
<file path=[Content_Types].xml><?xml version="1.0" encoding="utf-8"?>
<Types xmlns="http://schemas.openxmlformats.org/package/2006/content-types">
  <Default Extension="emf" ContentType="image/x-emf"/>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9.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72" r:id="rId1"/>
  </p:sldMasterIdLst>
  <p:notesMasterIdLst>
    <p:notesMasterId r:id="rId11"/>
  </p:notesMasterIdLst>
  <p:handoutMasterIdLst>
    <p:handoutMasterId r:id="rId12"/>
  </p:handoutMasterIdLst>
  <p:sldIdLst>
    <p:sldId id="274" r:id="rId2"/>
    <p:sldId id="288" r:id="rId3"/>
    <p:sldId id="289" r:id="rId4"/>
    <p:sldId id="281" r:id="rId5"/>
    <p:sldId id="282" r:id="rId6"/>
    <p:sldId id="286" r:id="rId7"/>
    <p:sldId id="283" r:id="rId8"/>
    <p:sldId id="287" r:id="rId9"/>
    <p:sldId id="277"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d Shopon Ahmed" initials="MSA" lastIdx="2" clrIdx="0">
    <p:extLst>
      <p:ext uri="{19B8F6BF-5375-455C-9EA6-DF929625EA0E}">
        <p15:presenceInfo xmlns:p15="http://schemas.microsoft.com/office/powerpoint/2012/main" userId="Md Shopon Ahmed"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A6CE39"/>
    <a:srgbClr val="FFFFFF"/>
    <a:srgbClr val="404040"/>
    <a:srgbClr val="D9EBBC"/>
    <a:srgbClr val="003049"/>
    <a:srgbClr val="006092"/>
    <a:srgbClr val="EF4630"/>
    <a:srgbClr val="FFD400"/>
    <a:srgbClr val="44C8F5"/>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93296810-A885-4BE3-A3E7-6D5BEEA58F35}" styleName="Medium Style 2 - Acc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F5AB1C69-6EDB-4FF4-983F-18BD219EF322}" styleName="Medium Style 2 - Accent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073A0DAA-6AF3-43AB-8588-CEC1D06C72B9}" styleName="Medium Style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00A15C55-8517-42AA-B614-E9B94910E393}" styleName="Medium Style 2 - Accent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7DF18680-E054-41AD-8BC1-D1AEF772440D}" styleName="Medium Style 2 - Accent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882" autoAdjust="0"/>
    <p:restoredTop sz="94664" autoAdjust="0"/>
  </p:normalViewPr>
  <p:slideViewPr>
    <p:cSldViewPr snapToGrid="0" snapToObjects="1">
      <p:cViewPr>
        <p:scale>
          <a:sx n="66" d="100"/>
          <a:sy n="66" d="100"/>
        </p:scale>
        <p:origin x="660" y="318"/>
      </p:cViewPr>
      <p:guideLst>
        <p:guide orient="horz" pos="2160"/>
        <p:guide pos="3840"/>
      </p:guideLst>
    </p:cSldViewPr>
  </p:slideViewPr>
  <p:notesTextViewPr>
    <p:cViewPr>
      <p:scale>
        <a:sx n="300" d="100"/>
        <a:sy n="300" d="100"/>
      </p:scale>
      <p:origin x="0" y="0"/>
    </p:cViewPr>
  </p:notesTextViewPr>
  <p:sorterViewPr>
    <p:cViewPr>
      <p:scale>
        <a:sx n="66" d="100"/>
        <a:sy n="66" d="100"/>
      </p:scale>
      <p:origin x="0" y="0"/>
    </p:cViewPr>
  </p:sorterViewPr>
  <p:notesViewPr>
    <p:cSldViewPr snapToGrid="0" snapToObjects="1" showGuides="1">
      <p:cViewPr varScale="1">
        <p:scale>
          <a:sx n="59" d="100"/>
          <a:sy n="59" d="100"/>
        </p:scale>
        <p:origin x="2790" y="84"/>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col"/>
        <c:grouping val="clustered"/>
        <c:varyColors val="0"/>
        <c:ser>
          <c:idx val="0"/>
          <c:order val="0"/>
          <c:tx>
            <c:strRef>
              <c:f>Sheet1!$B$1</c:f>
              <c:strCache>
                <c:ptCount val="1"/>
                <c:pt idx="0">
                  <c:v>Series 1</c:v>
                </c:pt>
              </c:strCache>
            </c:strRef>
          </c:tx>
          <c:spPr>
            <a:solidFill>
              <a:schemeClr val="tx2"/>
            </a:solidFill>
            <a:ln>
              <a:noFill/>
            </a:ln>
            <a:effectLst/>
          </c:spPr>
          <c:invertIfNegative val="0"/>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extLst>
            <c:ext xmlns:c16="http://schemas.microsoft.com/office/drawing/2014/chart" uri="{C3380CC4-5D6E-409C-BE32-E72D297353CC}">
              <c16:uniqueId val="{00000000-F0D8-42D7-8208-E49BBCACE2EF}"/>
            </c:ext>
          </c:extLst>
        </c:ser>
        <c:ser>
          <c:idx val="1"/>
          <c:order val="1"/>
          <c:tx>
            <c:strRef>
              <c:f>Sheet1!$C$1</c:f>
              <c:strCache>
                <c:ptCount val="1"/>
                <c:pt idx="0">
                  <c:v>Series 2</c:v>
                </c:pt>
              </c:strCache>
            </c:strRef>
          </c:tx>
          <c:spPr>
            <a:solidFill>
              <a:schemeClr val="accent1"/>
            </a:solidFill>
            <a:ln>
              <a:noFill/>
            </a:ln>
            <a:effectLst/>
          </c:spPr>
          <c:invertIfNegative val="0"/>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extLst>
            <c:ext xmlns:c16="http://schemas.microsoft.com/office/drawing/2014/chart" uri="{C3380CC4-5D6E-409C-BE32-E72D297353CC}">
              <c16:uniqueId val="{00000001-F0D8-42D7-8208-E49BBCACE2EF}"/>
            </c:ext>
          </c:extLst>
        </c:ser>
        <c:ser>
          <c:idx val="2"/>
          <c:order val="2"/>
          <c:tx>
            <c:strRef>
              <c:f>Sheet1!$D$1</c:f>
              <c:strCache>
                <c:ptCount val="1"/>
                <c:pt idx="0">
                  <c:v>Series 3</c:v>
                </c:pt>
              </c:strCache>
            </c:strRef>
          </c:tx>
          <c:spPr>
            <a:solidFill>
              <a:schemeClr val="accent4"/>
            </a:solidFill>
            <a:ln>
              <a:noFill/>
            </a:ln>
            <a:effectLst/>
          </c:spPr>
          <c:invertIfNegative val="0"/>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extLst>
            <c:ext xmlns:c16="http://schemas.microsoft.com/office/drawing/2014/chart" uri="{C3380CC4-5D6E-409C-BE32-E72D297353CC}">
              <c16:uniqueId val="{00000002-F0D8-42D7-8208-E49BBCACE2EF}"/>
            </c:ext>
          </c:extLst>
        </c:ser>
        <c:dLbls>
          <c:showLegendKey val="0"/>
          <c:showVal val="0"/>
          <c:showCatName val="0"/>
          <c:showSerName val="0"/>
          <c:showPercent val="0"/>
          <c:showBubbleSize val="0"/>
        </c:dLbls>
        <c:gapWidth val="219"/>
        <c:overlap val="-27"/>
        <c:axId val="295601232"/>
        <c:axId val="295599920"/>
      </c:barChart>
      <c:catAx>
        <c:axId val="29560123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000" b="0" i="0" u="none" strike="noStrike" kern="1200" baseline="0">
                <a:solidFill>
                  <a:schemeClr val="tx1">
                    <a:lumMod val="65000"/>
                    <a:lumOff val="35000"/>
                  </a:schemeClr>
                </a:solidFill>
                <a:latin typeface="Raleway" panose="020B0503030101060003" pitchFamily="34" charset="0"/>
                <a:ea typeface="+mn-ea"/>
                <a:cs typeface="+mn-cs"/>
              </a:defRPr>
            </a:pPr>
            <a:endParaRPr lang="en-US"/>
          </a:p>
        </c:txPr>
        <c:crossAx val="295599920"/>
        <c:crosses val="autoZero"/>
        <c:auto val="1"/>
        <c:lblAlgn val="ctr"/>
        <c:lblOffset val="100"/>
        <c:noMultiLvlLbl val="0"/>
      </c:catAx>
      <c:valAx>
        <c:axId val="29559992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000" b="0" i="0" u="none" strike="noStrike" kern="1200" baseline="0">
                <a:solidFill>
                  <a:schemeClr val="tx1">
                    <a:lumMod val="65000"/>
                    <a:lumOff val="35000"/>
                  </a:schemeClr>
                </a:solidFill>
                <a:latin typeface="Raleway" panose="020B0503030101060003" pitchFamily="34" charset="0"/>
                <a:ea typeface="+mn-ea"/>
                <a:cs typeface="+mn-cs"/>
              </a:defRPr>
            </a:pPr>
            <a:endParaRPr lang="en-US"/>
          </a:p>
        </c:txPr>
        <c:crossAx val="295601232"/>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148D6F2-E7A9-4186-B939-AF782802AFFF}" type="datetimeFigureOut">
              <a:rPr lang="en-US" smtClean="0"/>
              <a:t>11/12/2017</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C5DFE459-DDA6-4E08-8F22-2D449EDC7671}" type="slidenum">
              <a:rPr lang="en-US" smtClean="0"/>
              <a:t>‹#›</a:t>
            </a:fld>
            <a:endParaRPr lang="en-US"/>
          </a:p>
        </p:txBody>
      </p:sp>
    </p:spTree>
    <p:extLst>
      <p:ext uri="{BB962C8B-B14F-4D97-AF65-F5344CB8AC3E}">
        <p14:creationId xmlns:p14="http://schemas.microsoft.com/office/powerpoint/2010/main" val="2418679985"/>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F512AF6-38B0-7044-93A0-AA3DA2AACD63}" type="datetimeFigureOut">
              <a:rPr lang="en-US" smtClean="0"/>
              <a:t>11/12/2017</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9C75A45-01EC-124A-B966-E49293B050A5}" type="slidenum">
              <a:rPr lang="en-US" smtClean="0"/>
              <a:t>‹#›</a:t>
            </a:fld>
            <a:endParaRPr lang="en-US"/>
          </a:p>
        </p:txBody>
      </p:sp>
    </p:spTree>
    <p:extLst>
      <p:ext uri="{BB962C8B-B14F-4D97-AF65-F5344CB8AC3E}">
        <p14:creationId xmlns:p14="http://schemas.microsoft.com/office/powerpoint/2010/main" val="1948505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1</a:t>
            </a:fld>
            <a:endParaRPr lang="en-US"/>
          </a:p>
        </p:txBody>
      </p:sp>
    </p:spTree>
    <p:extLst>
      <p:ext uri="{BB962C8B-B14F-4D97-AF65-F5344CB8AC3E}">
        <p14:creationId xmlns:p14="http://schemas.microsoft.com/office/powerpoint/2010/main" val="97536880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2</a:t>
            </a:fld>
            <a:endParaRPr lang="en-US"/>
          </a:p>
        </p:txBody>
      </p:sp>
    </p:spTree>
    <p:extLst>
      <p:ext uri="{BB962C8B-B14F-4D97-AF65-F5344CB8AC3E}">
        <p14:creationId xmlns:p14="http://schemas.microsoft.com/office/powerpoint/2010/main" val="3370430422"/>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3</a:t>
            </a:fld>
            <a:endParaRPr lang="en-US"/>
          </a:p>
        </p:txBody>
      </p:sp>
    </p:spTree>
    <p:extLst>
      <p:ext uri="{BB962C8B-B14F-4D97-AF65-F5344CB8AC3E}">
        <p14:creationId xmlns:p14="http://schemas.microsoft.com/office/powerpoint/2010/main" val="122940212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4</a:t>
            </a:fld>
            <a:endParaRPr lang="en-US"/>
          </a:p>
        </p:txBody>
      </p:sp>
    </p:spTree>
    <p:extLst>
      <p:ext uri="{BB962C8B-B14F-4D97-AF65-F5344CB8AC3E}">
        <p14:creationId xmlns:p14="http://schemas.microsoft.com/office/powerpoint/2010/main" val="420202430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5</a:t>
            </a:fld>
            <a:endParaRPr lang="en-US"/>
          </a:p>
        </p:txBody>
      </p:sp>
    </p:spTree>
    <p:extLst>
      <p:ext uri="{BB962C8B-B14F-4D97-AF65-F5344CB8AC3E}">
        <p14:creationId xmlns:p14="http://schemas.microsoft.com/office/powerpoint/2010/main" val="188575864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6</a:t>
            </a:fld>
            <a:endParaRPr lang="en-US"/>
          </a:p>
        </p:txBody>
      </p:sp>
    </p:spTree>
    <p:extLst>
      <p:ext uri="{BB962C8B-B14F-4D97-AF65-F5344CB8AC3E}">
        <p14:creationId xmlns:p14="http://schemas.microsoft.com/office/powerpoint/2010/main" val="1443986435"/>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7</a:t>
            </a:fld>
            <a:endParaRPr lang="en-US"/>
          </a:p>
        </p:txBody>
      </p:sp>
    </p:spTree>
    <p:extLst>
      <p:ext uri="{BB962C8B-B14F-4D97-AF65-F5344CB8AC3E}">
        <p14:creationId xmlns:p14="http://schemas.microsoft.com/office/powerpoint/2010/main" val="229016936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8</a:t>
            </a:fld>
            <a:endParaRPr lang="en-US"/>
          </a:p>
        </p:txBody>
      </p:sp>
    </p:spTree>
    <p:extLst>
      <p:ext uri="{BB962C8B-B14F-4D97-AF65-F5344CB8AC3E}">
        <p14:creationId xmlns:p14="http://schemas.microsoft.com/office/powerpoint/2010/main" val="229862193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9C75A45-01EC-124A-B966-E49293B050A5}" type="slidenum">
              <a:rPr lang="en-US" smtClean="0"/>
              <a:t>9</a:t>
            </a:fld>
            <a:endParaRPr lang="en-US"/>
          </a:p>
        </p:txBody>
      </p:sp>
    </p:spTree>
    <p:extLst>
      <p:ext uri="{BB962C8B-B14F-4D97-AF65-F5344CB8AC3E}">
        <p14:creationId xmlns:p14="http://schemas.microsoft.com/office/powerpoint/2010/main" val="1901762634"/>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16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Tree>
    <p:extLst>
      <p:ext uri="{BB962C8B-B14F-4D97-AF65-F5344CB8AC3E}">
        <p14:creationId xmlns:p14="http://schemas.microsoft.com/office/powerpoint/2010/main" val="4808750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30_01">
    <p:spTree>
      <p:nvGrpSpPr>
        <p:cNvPr id="1" name=""/>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44514329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8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 name="Picture Placeholder 6">
            <a:extLst>
              <a:ext uri="{FF2B5EF4-FFF2-40B4-BE49-F238E27FC236}">
                <a16:creationId xmlns:a16="http://schemas.microsoft.com/office/drawing/2014/main" id="{583A7376-88E8-4048-B68A-B3FF91A309D2}"/>
              </a:ext>
            </a:extLst>
          </p:cNvPr>
          <p:cNvSpPr>
            <a:spLocks noGrp="1"/>
          </p:cNvSpPr>
          <p:nvPr>
            <p:ph type="pic" sz="quarter" idx="13" hasCustomPrompt="1"/>
          </p:nvPr>
        </p:nvSpPr>
        <p:spPr>
          <a:xfrm>
            <a:off x="2233613" y="4764"/>
            <a:ext cx="4554539" cy="6845301"/>
          </a:xfrm>
          <a:custGeom>
            <a:avLst/>
            <a:gdLst>
              <a:gd name="connsiteX0" fmla="*/ 1096963 w 4554539"/>
              <a:gd name="connsiteY0" fmla="*/ 0 h 6845301"/>
              <a:gd name="connsiteX1" fmla="*/ 3417889 w 4554539"/>
              <a:gd name="connsiteY1" fmla="*/ 0 h 6845301"/>
              <a:gd name="connsiteX2" fmla="*/ 4554539 w 4554539"/>
              <a:gd name="connsiteY2" fmla="*/ 3394076 h 6845301"/>
              <a:gd name="connsiteX3" fmla="*/ 3440114 w 4554539"/>
              <a:gd name="connsiteY3" fmla="*/ 6845301 h 6845301"/>
              <a:gd name="connsiteX4" fmla="*/ 1096963 w 4554539"/>
              <a:gd name="connsiteY4" fmla="*/ 6845301 h 6845301"/>
              <a:gd name="connsiteX5" fmla="*/ 0 w 4554539"/>
              <a:gd name="connsiteY5" fmla="*/ 3422651 h 68453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4554539" h="6845301">
                <a:moveTo>
                  <a:pt x="1096963" y="0"/>
                </a:moveTo>
                <a:lnTo>
                  <a:pt x="3417889" y="0"/>
                </a:lnTo>
                <a:lnTo>
                  <a:pt x="4554539" y="3394076"/>
                </a:lnTo>
                <a:lnTo>
                  <a:pt x="3440114" y="6845301"/>
                </a:lnTo>
                <a:lnTo>
                  <a:pt x="1096963" y="6845301"/>
                </a:lnTo>
                <a:lnTo>
                  <a:pt x="0" y="3422651"/>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9" name="Picture Placeholder 8">
            <a:extLst>
              <a:ext uri="{FF2B5EF4-FFF2-40B4-BE49-F238E27FC236}">
                <a16:creationId xmlns:a16="http://schemas.microsoft.com/office/drawing/2014/main" id="{0C80641A-C2D7-4C60-AFCA-7C078E8751C9}"/>
              </a:ext>
            </a:extLst>
          </p:cNvPr>
          <p:cNvSpPr>
            <a:spLocks noGrp="1"/>
          </p:cNvSpPr>
          <p:nvPr>
            <p:ph type="pic" sz="quarter" idx="14" hasCustomPrompt="1"/>
          </p:nvPr>
        </p:nvSpPr>
        <p:spPr>
          <a:xfrm>
            <a:off x="6173789" y="1865313"/>
            <a:ext cx="1924050" cy="1920876"/>
          </a:xfrm>
          <a:custGeom>
            <a:avLst/>
            <a:gdLst>
              <a:gd name="connsiteX0" fmla="*/ 962025 w 1924050"/>
              <a:gd name="connsiteY0" fmla="*/ 0 h 1920876"/>
              <a:gd name="connsiteX1" fmla="*/ 1924050 w 1924050"/>
              <a:gd name="connsiteY1" fmla="*/ 960438 h 1920876"/>
              <a:gd name="connsiteX2" fmla="*/ 962025 w 1924050"/>
              <a:gd name="connsiteY2" fmla="*/ 1920876 h 1920876"/>
              <a:gd name="connsiteX3" fmla="*/ 0 w 1924050"/>
              <a:gd name="connsiteY3" fmla="*/ 960438 h 1920876"/>
              <a:gd name="connsiteX4" fmla="*/ 962025 w 1924050"/>
              <a:gd name="connsiteY4" fmla="*/ 0 h 192087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24050" h="1920876">
                <a:moveTo>
                  <a:pt x="962025" y="0"/>
                </a:moveTo>
                <a:cubicBezTo>
                  <a:pt x="1493337" y="0"/>
                  <a:pt x="1924050" y="430003"/>
                  <a:pt x="1924050" y="960438"/>
                </a:cubicBezTo>
                <a:cubicBezTo>
                  <a:pt x="1924050" y="1490873"/>
                  <a:pt x="1493337" y="1920876"/>
                  <a:pt x="962025" y="1920876"/>
                </a:cubicBezTo>
                <a:cubicBezTo>
                  <a:pt x="430713" y="1920876"/>
                  <a:pt x="0" y="1490873"/>
                  <a:pt x="0" y="960438"/>
                </a:cubicBezTo>
                <a:cubicBezTo>
                  <a:pt x="0" y="430003"/>
                  <a:pt x="430713" y="0"/>
                  <a:pt x="962025" y="0"/>
                </a:cubicBez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284496697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0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Freeform 41">
            <a:extLst>
              <a:ext uri="{FF2B5EF4-FFF2-40B4-BE49-F238E27FC236}">
                <a16:creationId xmlns:a16="http://schemas.microsoft.com/office/drawing/2014/main" id="{8838EBA1-F662-4612-B7FD-7A92E5D90E26}"/>
              </a:ext>
            </a:extLst>
          </p:cNvPr>
          <p:cNvSpPr>
            <a:spLocks/>
          </p:cNvSpPr>
          <p:nvPr userDrawn="1"/>
        </p:nvSpPr>
        <p:spPr bwMode="auto">
          <a:xfrm>
            <a:off x="4170363" y="0"/>
            <a:ext cx="8020050" cy="6866731"/>
          </a:xfrm>
          <a:custGeom>
            <a:avLst/>
            <a:gdLst>
              <a:gd name="T0" fmla="*/ 0 w 5052"/>
              <a:gd name="T1" fmla="*/ 0 h 4311"/>
              <a:gd name="T2" fmla="*/ 5052 w 5052"/>
              <a:gd name="T3" fmla="*/ 0 h 4311"/>
              <a:gd name="T4" fmla="*/ 5052 w 5052"/>
              <a:gd name="T5" fmla="*/ 4311 h 4311"/>
              <a:gd name="T6" fmla="*/ 2578 w 5052"/>
              <a:gd name="T7" fmla="*/ 4311 h 4311"/>
              <a:gd name="T8" fmla="*/ 0 w 5052"/>
              <a:gd name="T9" fmla="*/ 0 h 4311"/>
            </a:gdLst>
            <a:ahLst/>
            <a:cxnLst>
              <a:cxn ang="0">
                <a:pos x="T0" y="T1"/>
              </a:cxn>
              <a:cxn ang="0">
                <a:pos x="T2" y="T3"/>
              </a:cxn>
              <a:cxn ang="0">
                <a:pos x="T4" y="T5"/>
              </a:cxn>
              <a:cxn ang="0">
                <a:pos x="T6" y="T7"/>
              </a:cxn>
              <a:cxn ang="0">
                <a:pos x="T8" y="T9"/>
              </a:cxn>
            </a:cxnLst>
            <a:rect l="0" t="0" r="r" b="b"/>
            <a:pathLst>
              <a:path w="5052" h="4311">
                <a:moveTo>
                  <a:pt x="0" y="0"/>
                </a:moveTo>
                <a:lnTo>
                  <a:pt x="5052" y="0"/>
                </a:lnTo>
                <a:lnTo>
                  <a:pt x="5052" y="4311"/>
                </a:lnTo>
                <a:lnTo>
                  <a:pt x="2578" y="4311"/>
                </a:lnTo>
                <a:lnTo>
                  <a:pt x="0" y="0"/>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 name="Picture Placeholder 6">
            <a:extLst>
              <a:ext uri="{FF2B5EF4-FFF2-40B4-BE49-F238E27FC236}">
                <a16:creationId xmlns:a16="http://schemas.microsoft.com/office/drawing/2014/main" id="{583A7376-88E8-4048-B68A-B3FF91A309D2}"/>
              </a:ext>
            </a:extLst>
          </p:cNvPr>
          <p:cNvSpPr>
            <a:spLocks noGrp="1"/>
          </p:cNvSpPr>
          <p:nvPr>
            <p:ph type="pic" sz="quarter" idx="13" hasCustomPrompt="1"/>
          </p:nvPr>
        </p:nvSpPr>
        <p:spPr>
          <a:xfrm>
            <a:off x="2233613" y="4764"/>
            <a:ext cx="4554539" cy="6845301"/>
          </a:xfrm>
          <a:custGeom>
            <a:avLst/>
            <a:gdLst>
              <a:gd name="connsiteX0" fmla="*/ 1096963 w 4554539"/>
              <a:gd name="connsiteY0" fmla="*/ 0 h 6845301"/>
              <a:gd name="connsiteX1" fmla="*/ 3417889 w 4554539"/>
              <a:gd name="connsiteY1" fmla="*/ 0 h 6845301"/>
              <a:gd name="connsiteX2" fmla="*/ 4554539 w 4554539"/>
              <a:gd name="connsiteY2" fmla="*/ 3394076 h 6845301"/>
              <a:gd name="connsiteX3" fmla="*/ 3440114 w 4554539"/>
              <a:gd name="connsiteY3" fmla="*/ 6845301 h 6845301"/>
              <a:gd name="connsiteX4" fmla="*/ 1096963 w 4554539"/>
              <a:gd name="connsiteY4" fmla="*/ 6845301 h 6845301"/>
              <a:gd name="connsiteX5" fmla="*/ 0 w 4554539"/>
              <a:gd name="connsiteY5" fmla="*/ 3422651 h 684530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4554539" h="6845301">
                <a:moveTo>
                  <a:pt x="1096963" y="0"/>
                </a:moveTo>
                <a:lnTo>
                  <a:pt x="3417889" y="0"/>
                </a:lnTo>
                <a:lnTo>
                  <a:pt x="4554539" y="3394076"/>
                </a:lnTo>
                <a:lnTo>
                  <a:pt x="3440114" y="6845301"/>
                </a:lnTo>
                <a:lnTo>
                  <a:pt x="1096963" y="6845301"/>
                </a:lnTo>
                <a:lnTo>
                  <a:pt x="0" y="3422651"/>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40856136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9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a:extLst>
              <a:ext uri="{FF2B5EF4-FFF2-40B4-BE49-F238E27FC236}">
                <a16:creationId xmlns:a16="http://schemas.microsoft.com/office/drawing/2014/main" id="{6C4EA11F-29C8-4603-ABD8-14DD9303B83F}"/>
              </a:ext>
            </a:extLst>
          </p:cNvPr>
          <p:cNvSpPr>
            <a:spLocks noGrp="1"/>
          </p:cNvSpPr>
          <p:nvPr>
            <p:ph type="pic" sz="quarter" idx="13" hasCustomPrompt="1"/>
          </p:nvPr>
        </p:nvSpPr>
        <p:spPr>
          <a:xfrm>
            <a:off x="5764214" y="247650"/>
            <a:ext cx="5951537" cy="6613753"/>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20471445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7_01">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6C04EC3A-A87F-4D86-86EC-4DED9ED6413E}"/>
              </a:ext>
            </a:extLst>
          </p:cNvPr>
          <p:cNvSpPr/>
          <p:nvPr userDrawn="1"/>
        </p:nvSpPr>
        <p:spPr>
          <a:xfrm>
            <a:off x="0" y="0"/>
            <a:ext cx="12192000" cy="68580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a:extLst>
              <a:ext uri="{FF2B5EF4-FFF2-40B4-BE49-F238E27FC236}">
                <a16:creationId xmlns:a16="http://schemas.microsoft.com/office/drawing/2014/main" id="{AFB6E306-0040-4F88-BCCD-78708F17A147}"/>
              </a:ext>
            </a:extLst>
          </p:cNvPr>
          <p:cNvSpPr>
            <a:spLocks noGrp="1"/>
          </p:cNvSpPr>
          <p:nvPr>
            <p:ph type="pic" sz="quarter" idx="10" hasCustomPrompt="1"/>
          </p:nvPr>
        </p:nvSpPr>
        <p:spPr>
          <a:xfrm>
            <a:off x="5088719" y="1300221"/>
            <a:ext cx="2014562" cy="2014562"/>
          </a:xfrm>
          <a:custGeom>
            <a:avLst/>
            <a:gdLst>
              <a:gd name="connsiteX0" fmla="*/ 1007281 w 2014562"/>
              <a:gd name="connsiteY0" fmla="*/ 0 h 2014562"/>
              <a:gd name="connsiteX1" fmla="*/ 2014562 w 2014562"/>
              <a:gd name="connsiteY1" fmla="*/ 1007281 h 2014562"/>
              <a:gd name="connsiteX2" fmla="*/ 1007281 w 2014562"/>
              <a:gd name="connsiteY2" fmla="*/ 2014562 h 2014562"/>
              <a:gd name="connsiteX3" fmla="*/ 0 w 2014562"/>
              <a:gd name="connsiteY3" fmla="*/ 1007281 h 2014562"/>
              <a:gd name="connsiteX4" fmla="*/ 1007281 w 2014562"/>
              <a:gd name="connsiteY4" fmla="*/ 0 h 20145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14562" h="2014562">
                <a:moveTo>
                  <a:pt x="1007281" y="0"/>
                </a:moveTo>
                <a:cubicBezTo>
                  <a:pt x="1563587" y="0"/>
                  <a:pt x="2014562" y="450975"/>
                  <a:pt x="2014562" y="1007281"/>
                </a:cubicBezTo>
                <a:cubicBezTo>
                  <a:pt x="2014562" y="1563587"/>
                  <a:pt x="1563587" y="2014562"/>
                  <a:pt x="1007281" y="2014562"/>
                </a:cubicBezTo>
                <a:cubicBezTo>
                  <a:pt x="450975" y="2014562"/>
                  <a:pt x="0" y="1563587"/>
                  <a:pt x="0" y="1007281"/>
                </a:cubicBezTo>
                <a:cubicBezTo>
                  <a:pt x="0" y="450975"/>
                  <a:pt x="450975" y="0"/>
                  <a:pt x="1007281" y="0"/>
                </a:cubicBez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308429969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32_01">
    <p:spTree>
      <p:nvGrpSpPr>
        <p:cNvPr id="1" name=""/>
        <p:cNvGrpSpPr/>
        <p:nvPr/>
      </p:nvGrpSpPr>
      <p:grpSpPr>
        <a:xfrm>
          <a:off x="0" y="0"/>
          <a:ext cx="0" cy="0"/>
          <a:chOff x="0" y="0"/>
          <a:chExt cx="0" cy="0"/>
        </a:xfrm>
      </p:grpSpPr>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1094924"/>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lvl1pPr>
              <a:defRPr>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sp>
        <p:nvSpPr>
          <p:cNvPr id="7" name="Picture Placeholder 5">
            <a:extLst>
              <a:ext uri="{FF2B5EF4-FFF2-40B4-BE49-F238E27FC236}">
                <a16:creationId xmlns:a16="http://schemas.microsoft.com/office/drawing/2014/main" id="{DAA8E01C-28FD-433C-BFC8-76B6EFE10307}"/>
              </a:ext>
            </a:extLst>
          </p:cNvPr>
          <p:cNvSpPr>
            <a:spLocks noGrp="1"/>
          </p:cNvSpPr>
          <p:nvPr>
            <p:ph type="pic" sz="quarter" idx="10" hasCustomPrompt="1"/>
          </p:nvPr>
        </p:nvSpPr>
        <p:spPr>
          <a:xfrm>
            <a:off x="5088719" y="2252721"/>
            <a:ext cx="2014562" cy="2014562"/>
          </a:xfrm>
          <a:custGeom>
            <a:avLst/>
            <a:gdLst>
              <a:gd name="connsiteX0" fmla="*/ 1007281 w 2014562"/>
              <a:gd name="connsiteY0" fmla="*/ 0 h 2014562"/>
              <a:gd name="connsiteX1" fmla="*/ 2014562 w 2014562"/>
              <a:gd name="connsiteY1" fmla="*/ 1007281 h 2014562"/>
              <a:gd name="connsiteX2" fmla="*/ 1007281 w 2014562"/>
              <a:gd name="connsiteY2" fmla="*/ 2014562 h 2014562"/>
              <a:gd name="connsiteX3" fmla="*/ 0 w 2014562"/>
              <a:gd name="connsiteY3" fmla="*/ 1007281 h 2014562"/>
              <a:gd name="connsiteX4" fmla="*/ 1007281 w 2014562"/>
              <a:gd name="connsiteY4" fmla="*/ 0 h 20145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14562" h="2014562">
                <a:moveTo>
                  <a:pt x="1007281" y="0"/>
                </a:moveTo>
                <a:cubicBezTo>
                  <a:pt x="1563587" y="0"/>
                  <a:pt x="2014562" y="450975"/>
                  <a:pt x="2014562" y="1007281"/>
                </a:cubicBezTo>
                <a:cubicBezTo>
                  <a:pt x="2014562" y="1563587"/>
                  <a:pt x="1563587" y="2014562"/>
                  <a:pt x="1007281" y="2014562"/>
                </a:cubicBezTo>
                <a:cubicBezTo>
                  <a:pt x="450975" y="2014562"/>
                  <a:pt x="0" y="1563587"/>
                  <a:pt x="0" y="1007281"/>
                </a:cubicBezTo>
                <a:cubicBezTo>
                  <a:pt x="0" y="450975"/>
                  <a:pt x="450975" y="0"/>
                  <a:pt x="1007281" y="0"/>
                </a:cubicBez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Tree>
    <p:extLst>
      <p:ext uri="{BB962C8B-B14F-4D97-AF65-F5344CB8AC3E}">
        <p14:creationId xmlns:p14="http://schemas.microsoft.com/office/powerpoint/2010/main" val="96194035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34_01">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C3871D71-AB54-45A2-9480-8FD20AD16643}"/>
              </a:ext>
            </a:extLst>
          </p:cNvPr>
          <p:cNvSpPr>
            <a:spLocks noGrp="1"/>
          </p:cNvSpPr>
          <p:nvPr>
            <p:ph type="pic" sz="quarter" idx="14" hasCustomPrompt="1"/>
          </p:nvPr>
        </p:nvSpPr>
        <p:spPr>
          <a:xfrm>
            <a:off x="838200" y="2032727"/>
            <a:ext cx="10571448" cy="2933879"/>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1094924"/>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lvl1pPr>
              <a:defRPr>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306376808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33_01">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9A5E8CB3-9CD8-4468-824C-E78BCD194387}"/>
              </a:ext>
            </a:extLst>
          </p:cNvPr>
          <p:cNvSpPr>
            <a:spLocks noGrp="1"/>
          </p:cNvSpPr>
          <p:nvPr>
            <p:ph type="pic" sz="quarter" idx="16" hasCustomPrompt="1"/>
          </p:nvPr>
        </p:nvSpPr>
        <p:spPr>
          <a:xfrm>
            <a:off x="5079831" y="1989910"/>
            <a:ext cx="2088184" cy="2088184"/>
          </a:xfrm>
          <a:custGeom>
            <a:avLst/>
            <a:gdLst>
              <a:gd name="connsiteX0" fmla="*/ 1044092 w 2088184"/>
              <a:gd name="connsiteY0" fmla="*/ 0 h 2088184"/>
              <a:gd name="connsiteX1" fmla="*/ 2088184 w 2088184"/>
              <a:gd name="connsiteY1" fmla="*/ 1044092 h 2088184"/>
              <a:gd name="connsiteX2" fmla="*/ 1044092 w 2088184"/>
              <a:gd name="connsiteY2" fmla="*/ 2088184 h 2088184"/>
              <a:gd name="connsiteX3" fmla="*/ 0 w 2088184"/>
              <a:gd name="connsiteY3" fmla="*/ 1044092 h 2088184"/>
              <a:gd name="connsiteX4" fmla="*/ 1044092 w 2088184"/>
              <a:gd name="connsiteY4" fmla="*/ 0 h 20881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88184" h="2088184">
                <a:moveTo>
                  <a:pt x="1044092" y="0"/>
                </a:moveTo>
                <a:cubicBezTo>
                  <a:pt x="1620728" y="0"/>
                  <a:pt x="2088184" y="467456"/>
                  <a:pt x="2088184" y="1044092"/>
                </a:cubicBezTo>
                <a:cubicBezTo>
                  <a:pt x="2088184" y="1620728"/>
                  <a:pt x="1620728" y="2088184"/>
                  <a:pt x="1044092" y="2088184"/>
                </a:cubicBezTo>
                <a:cubicBezTo>
                  <a:pt x="467456" y="2088184"/>
                  <a:pt x="0" y="1620728"/>
                  <a:pt x="0" y="1044092"/>
                </a:cubicBezTo>
                <a:cubicBezTo>
                  <a:pt x="0" y="467456"/>
                  <a:pt x="467456" y="0"/>
                  <a:pt x="1044092" y="0"/>
                </a:cubicBez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13" name="Picture Placeholder 12">
            <a:extLst>
              <a:ext uri="{FF2B5EF4-FFF2-40B4-BE49-F238E27FC236}">
                <a16:creationId xmlns:a16="http://schemas.microsoft.com/office/drawing/2014/main" id="{DEFCECB3-DFF4-4DE8-973F-A7D4237B6615}"/>
              </a:ext>
            </a:extLst>
          </p:cNvPr>
          <p:cNvSpPr>
            <a:spLocks noGrp="1"/>
          </p:cNvSpPr>
          <p:nvPr>
            <p:ph type="pic" sz="quarter" idx="17" hasCustomPrompt="1"/>
          </p:nvPr>
        </p:nvSpPr>
        <p:spPr>
          <a:xfrm>
            <a:off x="8375480" y="1989910"/>
            <a:ext cx="2088184" cy="2088184"/>
          </a:xfrm>
          <a:custGeom>
            <a:avLst/>
            <a:gdLst>
              <a:gd name="connsiteX0" fmla="*/ 1044092 w 2088184"/>
              <a:gd name="connsiteY0" fmla="*/ 0 h 2088184"/>
              <a:gd name="connsiteX1" fmla="*/ 2088184 w 2088184"/>
              <a:gd name="connsiteY1" fmla="*/ 1044092 h 2088184"/>
              <a:gd name="connsiteX2" fmla="*/ 1044092 w 2088184"/>
              <a:gd name="connsiteY2" fmla="*/ 2088184 h 2088184"/>
              <a:gd name="connsiteX3" fmla="*/ 0 w 2088184"/>
              <a:gd name="connsiteY3" fmla="*/ 1044092 h 2088184"/>
              <a:gd name="connsiteX4" fmla="*/ 1044092 w 2088184"/>
              <a:gd name="connsiteY4" fmla="*/ 0 h 20881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88184" h="2088184">
                <a:moveTo>
                  <a:pt x="1044092" y="0"/>
                </a:moveTo>
                <a:cubicBezTo>
                  <a:pt x="1620728" y="0"/>
                  <a:pt x="2088184" y="467456"/>
                  <a:pt x="2088184" y="1044092"/>
                </a:cubicBezTo>
                <a:cubicBezTo>
                  <a:pt x="2088184" y="1620728"/>
                  <a:pt x="1620728" y="2088184"/>
                  <a:pt x="1044092" y="2088184"/>
                </a:cubicBezTo>
                <a:cubicBezTo>
                  <a:pt x="467456" y="2088184"/>
                  <a:pt x="0" y="1620728"/>
                  <a:pt x="0" y="1044092"/>
                </a:cubicBezTo>
                <a:cubicBezTo>
                  <a:pt x="0" y="467456"/>
                  <a:pt x="467456" y="0"/>
                  <a:pt x="1044092" y="0"/>
                </a:cubicBez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1094924"/>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11" name="Picture Placeholder 10">
            <a:extLst>
              <a:ext uri="{FF2B5EF4-FFF2-40B4-BE49-F238E27FC236}">
                <a16:creationId xmlns:a16="http://schemas.microsoft.com/office/drawing/2014/main" id="{3508A3C9-02CA-48E7-AD62-E637B152A536}"/>
              </a:ext>
            </a:extLst>
          </p:cNvPr>
          <p:cNvSpPr>
            <a:spLocks noGrp="1"/>
          </p:cNvSpPr>
          <p:nvPr>
            <p:ph type="pic" sz="quarter" idx="10" hasCustomPrompt="1"/>
          </p:nvPr>
        </p:nvSpPr>
        <p:spPr>
          <a:xfrm>
            <a:off x="1784182" y="1989910"/>
            <a:ext cx="2088184" cy="2088184"/>
          </a:xfrm>
          <a:custGeom>
            <a:avLst/>
            <a:gdLst>
              <a:gd name="connsiteX0" fmla="*/ 1044092 w 2088184"/>
              <a:gd name="connsiteY0" fmla="*/ 0 h 2088184"/>
              <a:gd name="connsiteX1" fmla="*/ 2088184 w 2088184"/>
              <a:gd name="connsiteY1" fmla="*/ 1044092 h 2088184"/>
              <a:gd name="connsiteX2" fmla="*/ 1044092 w 2088184"/>
              <a:gd name="connsiteY2" fmla="*/ 2088184 h 2088184"/>
              <a:gd name="connsiteX3" fmla="*/ 0 w 2088184"/>
              <a:gd name="connsiteY3" fmla="*/ 1044092 h 2088184"/>
              <a:gd name="connsiteX4" fmla="*/ 1044092 w 2088184"/>
              <a:gd name="connsiteY4" fmla="*/ 0 h 208818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88184" h="2088184">
                <a:moveTo>
                  <a:pt x="1044092" y="0"/>
                </a:moveTo>
                <a:cubicBezTo>
                  <a:pt x="1620728" y="0"/>
                  <a:pt x="2088184" y="467456"/>
                  <a:pt x="2088184" y="1044092"/>
                </a:cubicBezTo>
                <a:cubicBezTo>
                  <a:pt x="2088184" y="1620728"/>
                  <a:pt x="1620728" y="2088184"/>
                  <a:pt x="1044092" y="2088184"/>
                </a:cubicBezTo>
                <a:cubicBezTo>
                  <a:pt x="467456" y="2088184"/>
                  <a:pt x="0" y="1620728"/>
                  <a:pt x="0" y="1044092"/>
                </a:cubicBezTo>
                <a:cubicBezTo>
                  <a:pt x="0" y="467456"/>
                  <a:pt x="467456" y="0"/>
                  <a:pt x="1044092" y="0"/>
                </a:cubicBez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lvl1pPr>
              <a:defRPr>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409399231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35_01">
    <p:spTree>
      <p:nvGrpSpPr>
        <p:cNvPr id="1" name=""/>
        <p:cNvGrpSpPr/>
        <p:nvPr/>
      </p:nvGrpSpPr>
      <p:grpSpPr>
        <a:xfrm>
          <a:off x="0" y="0"/>
          <a:ext cx="0" cy="0"/>
          <a:chOff x="0" y="0"/>
          <a:chExt cx="0" cy="0"/>
        </a:xfrm>
      </p:grpSpPr>
      <p:sp>
        <p:nvSpPr>
          <p:cNvPr id="4" name="Title 3"/>
          <p:cNvSpPr>
            <a:spLocks noGrp="1"/>
          </p:cNvSpPr>
          <p:nvPr>
            <p:ph type="title"/>
          </p:nvPr>
        </p:nvSpPr>
        <p:spPr>
          <a:xfrm>
            <a:off x="838200" y="611595"/>
            <a:ext cx="10515600" cy="680223"/>
          </a:xfrm>
          <a:prstGeom prst="rect">
            <a:avLst/>
          </a:prstGeom>
        </p:spPr>
        <p:txBody>
          <a:bodyPr>
            <a:normAutofit/>
          </a:bodyPr>
          <a:lstStyle>
            <a:lvl1pPr algn="ctr">
              <a:defRPr sz="3000" b="1">
                <a:latin typeface="Open Sans" panose="020B0606030504020204" pitchFamily="34" charset="0"/>
                <a:ea typeface="Open Sans" panose="020B0606030504020204" pitchFamily="34" charset="0"/>
                <a:cs typeface="Open Sans" panose="020B0606030504020204" pitchFamily="34" charset="0"/>
              </a:defRPr>
            </a:lvl1pPr>
          </a:lstStyle>
          <a:p>
            <a:r>
              <a:rPr lang="en-US" dirty="0"/>
              <a:t>Click to edit Master title style</a:t>
            </a:r>
          </a:p>
        </p:txBody>
      </p:sp>
      <p:sp>
        <p:nvSpPr>
          <p:cNvPr id="6" name="Text Placeholder 5"/>
          <p:cNvSpPr>
            <a:spLocks noGrp="1"/>
          </p:cNvSpPr>
          <p:nvPr>
            <p:ph type="body" sz="quarter" idx="12" hasCustomPrompt="1"/>
          </p:nvPr>
        </p:nvSpPr>
        <p:spPr>
          <a:xfrm>
            <a:off x="838200" y="1094924"/>
            <a:ext cx="10515600" cy="279400"/>
          </a:xfrm>
          <a:prstGeom prst="rect">
            <a:avLst/>
          </a:prstGeom>
        </p:spPr>
        <p:txBody>
          <a:bodyPr/>
          <a:lstStyle>
            <a:lvl1pPr marL="0" marR="0" indent="0" algn="ctr" defTabSz="914400" rtl="0" eaLnBrk="1" fontAlgn="auto" latinLnBrk="0" hangingPunct="1">
              <a:lnSpc>
                <a:spcPct val="90000"/>
              </a:lnSpc>
              <a:spcBef>
                <a:spcPts val="1000"/>
              </a:spcBef>
              <a:spcAft>
                <a:spcPts val="0"/>
              </a:spcAft>
              <a:buClrTx/>
              <a:buSzTx/>
              <a:buFontTx/>
              <a:buNone/>
              <a:tabLst/>
              <a:defRPr sz="1200" b="0" i="0">
                <a:latin typeface="Open Sans" panose="020B0606030504020204" pitchFamily="34" charset="0"/>
                <a:ea typeface="Open Sans" panose="020B0606030504020204" pitchFamily="34" charset="0"/>
                <a:cs typeface="Open Sans" panose="020B0606030504020204" pitchFamily="34" charset="0"/>
              </a:defRPr>
            </a:lvl1pPr>
          </a:lstStyle>
          <a:p>
            <a:r>
              <a:rPr lang="en-US" dirty="0">
                <a:solidFill>
                  <a:schemeClr val="bg1">
                    <a:lumMod val="50000"/>
                  </a:schemeClr>
                </a:solidFill>
              </a:rPr>
              <a:t>Lorem ipsum your title here some text so</a:t>
            </a:r>
          </a:p>
        </p:txBody>
      </p:sp>
      <p:sp>
        <p:nvSpPr>
          <p:cNvPr id="9" name="Picture Placeholder 5">
            <a:extLst>
              <a:ext uri="{FF2B5EF4-FFF2-40B4-BE49-F238E27FC236}">
                <a16:creationId xmlns:a16="http://schemas.microsoft.com/office/drawing/2014/main" id="{E97A9633-1D24-4399-A991-69C16AA91524}"/>
              </a:ext>
            </a:extLst>
          </p:cNvPr>
          <p:cNvSpPr>
            <a:spLocks noGrp="1"/>
          </p:cNvSpPr>
          <p:nvPr>
            <p:ph type="pic" sz="quarter" idx="14" hasCustomPrompt="1"/>
          </p:nvPr>
        </p:nvSpPr>
        <p:spPr>
          <a:xfrm>
            <a:off x="8302171" y="1959429"/>
            <a:ext cx="3107478" cy="3538764"/>
          </a:xfrm>
          <a:custGeom>
            <a:avLst/>
            <a:gdLst>
              <a:gd name="connsiteX0" fmla="*/ 0 w 5951537"/>
              <a:gd name="connsiteY0" fmla="*/ 0 h 5643790"/>
              <a:gd name="connsiteX1" fmla="*/ 5951537 w 5951537"/>
              <a:gd name="connsiteY1" fmla="*/ 0 h 5643790"/>
              <a:gd name="connsiteX2" fmla="*/ 5951537 w 5951537"/>
              <a:gd name="connsiteY2" fmla="*/ 5643790 h 5643790"/>
              <a:gd name="connsiteX3" fmla="*/ 0 w 5951537"/>
              <a:gd name="connsiteY3" fmla="*/ 5643790 h 5643790"/>
            </a:gdLst>
            <a:ahLst/>
            <a:cxnLst>
              <a:cxn ang="0">
                <a:pos x="connsiteX0" y="connsiteY0"/>
              </a:cxn>
              <a:cxn ang="0">
                <a:pos x="connsiteX1" y="connsiteY1"/>
              </a:cxn>
              <a:cxn ang="0">
                <a:pos x="connsiteX2" y="connsiteY2"/>
              </a:cxn>
              <a:cxn ang="0">
                <a:pos x="connsiteX3" y="connsiteY3"/>
              </a:cxn>
            </a:cxnLst>
            <a:rect l="l" t="t" r="r" b="b"/>
            <a:pathLst>
              <a:path w="5951537" h="5643790">
                <a:moveTo>
                  <a:pt x="0" y="0"/>
                </a:moveTo>
                <a:lnTo>
                  <a:pt x="5951537" y="0"/>
                </a:lnTo>
                <a:lnTo>
                  <a:pt x="5951537" y="5643790"/>
                </a:lnTo>
                <a:lnTo>
                  <a:pt x="0" y="5643790"/>
                </a:lnTo>
                <a:close/>
              </a:path>
            </a:pathLst>
          </a:custGeom>
        </p:spPr>
        <p:txBody>
          <a:bodyPr wrap="square">
            <a:noAutofit/>
          </a:bodyPr>
          <a:lstStyle>
            <a:lvl1pPr marL="0" indent="0">
              <a:buNone/>
              <a:defRPr>
                <a:latin typeface="Open Sans" panose="020B0606030504020204" pitchFamily="34" charset="0"/>
                <a:ea typeface="Open Sans" panose="020B0606030504020204" pitchFamily="34" charset="0"/>
                <a:cs typeface="Open Sans" panose="020B0606030504020204" pitchFamily="34" charset="0"/>
              </a:defRPr>
            </a:lvl1pPr>
          </a:lstStyle>
          <a:p>
            <a:r>
              <a:rPr lang="en-US" dirty="0"/>
              <a:t>Picture</a:t>
            </a:r>
          </a:p>
        </p:txBody>
      </p:sp>
      <p:sp>
        <p:nvSpPr>
          <p:cNvPr id="2" name="Slide Number Placeholder 1">
            <a:extLst>
              <a:ext uri="{FF2B5EF4-FFF2-40B4-BE49-F238E27FC236}">
                <a16:creationId xmlns:a16="http://schemas.microsoft.com/office/drawing/2014/main" id="{AE3951B8-BEAD-4F96-9E99-B4AF0D42936D}"/>
              </a:ext>
            </a:extLst>
          </p:cNvPr>
          <p:cNvSpPr>
            <a:spLocks noGrp="1"/>
          </p:cNvSpPr>
          <p:nvPr>
            <p:ph type="sldNum" sz="quarter" idx="13"/>
          </p:nvPr>
        </p:nvSpPr>
        <p:spPr/>
        <p:txBody>
          <a:bodyPr/>
          <a:lstStyle>
            <a:lvl1pPr>
              <a:defRPr>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spTree>
    <p:extLst>
      <p:ext uri="{BB962C8B-B14F-4D97-AF65-F5344CB8AC3E}">
        <p14:creationId xmlns:p14="http://schemas.microsoft.com/office/powerpoint/2010/main" val="152958625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image" Target="../media/image1.emf"/><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theme" Target="../theme/theme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Slide Number Placeholder 9">
            <a:extLst>
              <a:ext uri="{FF2B5EF4-FFF2-40B4-BE49-F238E27FC236}">
                <a16:creationId xmlns:a16="http://schemas.microsoft.com/office/drawing/2014/main" id="{8E7C3A85-BD39-44EC-9412-2E8CF95A5A4A}"/>
              </a:ext>
            </a:extLst>
          </p:cNvPr>
          <p:cNvSpPr>
            <a:spLocks noGrp="1"/>
          </p:cNvSpPr>
          <p:nvPr>
            <p:ph type="sldNum" sz="quarter" idx="4"/>
          </p:nvPr>
        </p:nvSpPr>
        <p:spPr>
          <a:xfrm>
            <a:off x="10861558" y="6049389"/>
            <a:ext cx="463178" cy="463182"/>
          </a:xfrm>
          <a:prstGeom prst="rect">
            <a:avLst/>
          </a:prstGeom>
        </p:spPr>
        <p:txBody>
          <a:bodyPr vert="horz" lIns="91440" tIns="45720" rIns="91440" bIns="45720" rtlCol="0" anchor="ctr"/>
          <a:lstStyle>
            <a:lvl1pPr algn="ctr">
              <a:defRPr sz="1200" b="0" i="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a:t>
            </a:fld>
            <a:endParaRPr lang="en-US" dirty="0"/>
          </a:p>
        </p:txBody>
      </p:sp>
      <p:cxnSp>
        <p:nvCxnSpPr>
          <p:cNvPr id="4" name="Straight Connector 3">
            <a:extLst>
              <a:ext uri="{FF2B5EF4-FFF2-40B4-BE49-F238E27FC236}">
                <a16:creationId xmlns:a16="http://schemas.microsoft.com/office/drawing/2014/main" id="{F6293549-BC50-4CDF-84B7-73A1FD3BB789}"/>
              </a:ext>
            </a:extLst>
          </p:cNvPr>
          <p:cNvCxnSpPr>
            <a:cxnSpLocks/>
          </p:cNvCxnSpPr>
          <p:nvPr userDrawn="1"/>
        </p:nvCxnSpPr>
        <p:spPr>
          <a:xfrm>
            <a:off x="2508422" y="6280980"/>
            <a:ext cx="8353136" cy="0"/>
          </a:xfrm>
          <a:prstGeom prst="line">
            <a:avLst/>
          </a:prstGeom>
          <a:ln w="19050">
            <a:solidFill>
              <a:srgbClr val="000000">
                <a:alpha val="50196"/>
              </a:srgbClr>
            </a:solidFill>
          </a:ln>
        </p:spPr>
        <p:style>
          <a:lnRef idx="1">
            <a:schemeClr val="accent1"/>
          </a:lnRef>
          <a:fillRef idx="0">
            <a:schemeClr val="accent1"/>
          </a:fillRef>
          <a:effectRef idx="0">
            <a:schemeClr val="accent1"/>
          </a:effectRef>
          <a:fontRef idx="minor">
            <a:schemeClr val="tx1"/>
          </a:fontRef>
        </p:style>
      </p:cxnSp>
      <p:pic>
        <p:nvPicPr>
          <p:cNvPr id="5" name="Picture 4">
            <a:extLst>
              <a:ext uri="{FF2B5EF4-FFF2-40B4-BE49-F238E27FC236}">
                <a16:creationId xmlns:a16="http://schemas.microsoft.com/office/drawing/2014/main" id="{9DF8346C-DA67-4541-8A55-247DC2F13506}"/>
              </a:ext>
            </a:extLst>
          </p:cNvPr>
          <p:cNvPicPr>
            <a:picLocks noChangeAspect="1"/>
          </p:cNvPicPr>
          <p:nvPr userDrawn="1"/>
        </p:nvPicPr>
        <p:blipFill>
          <a:blip r:embed="rId12"/>
          <a:stretch>
            <a:fillRect/>
          </a:stretch>
        </p:blipFill>
        <p:spPr>
          <a:xfrm>
            <a:off x="867266" y="6092105"/>
            <a:ext cx="1491875" cy="377750"/>
          </a:xfrm>
          <a:prstGeom prst="rect">
            <a:avLst/>
          </a:prstGeom>
        </p:spPr>
      </p:pic>
    </p:spTree>
    <p:extLst>
      <p:ext uri="{BB962C8B-B14F-4D97-AF65-F5344CB8AC3E}">
        <p14:creationId xmlns:p14="http://schemas.microsoft.com/office/powerpoint/2010/main" val="1632621729"/>
      </p:ext>
    </p:extLst>
  </p:cSld>
  <p:clrMap bg1="lt1" tx1="dk1" bg2="lt2" tx2="dk2" accent1="accent1" accent2="accent2" accent3="accent3" accent4="accent4" accent5="accent5" accent6="accent6" hlink="hlink" folHlink="folHlink"/>
  <p:sldLayoutIdLst>
    <p:sldLayoutId id="2147483778" r:id="rId1"/>
    <p:sldLayoutId id="2147483791" r:id="rId2"/>
    <p:sldLayoutId id="2147483792" r:id="rId3"/>
    <p:sldLayoutId id="2147483789" r:id="rId4"/>
    <p:sldLayoutId id="2147483785" r:id="rId5"/>
    <p:sldLayoutId id="2147483784" r:id="rId6"/>
    <p:sldLayoutId id="2147483790" r:id="rId7"/>
    <p:sldLayoutId id="2147483787" r:id="rId8"/>
    <p:sldLayoutId id="2147483793" r:id="rId9"/>
    <p:sldLayoutId id="2147483777" r:id="rId10"/>
  </p:sldLayoutIdLst>
  <p:hf hdr="0" dt="0"/>
  <p:txStyles>
    <p:titleStyle>
      <a:lvl1pPr algn="ctr" defTabSz="914400" rtl="0" eaLnBrk="1" latinLnBrk="0" hangingPunct="1">
        <a:lnSpc>
          <a:spcPct val="90000"/>
        </a:lnSpc>
        <a:spcBef>
          <a:spcPct val="0"/>
        </a:spcBef>
        <a:buNone/>
        <a:defRPr sz="3500" b="0" i="0" kern="1200">
          <a:solidFill>
            <a:schemeClr val="tx1"/>
          </a:solidFill>
          <a:latin typeface="Open Sans Extrabold" panose="020B0906030804020204" pitchFamily="34" charset="0"/>
          <a:ea typeface="Open Sans Extrabold" panose="020B0906030804020204" pitchFamily="34" charset="0"/>
          <a:cs typeface="Open Sans Extrabold" panose="020B0906030804020204" pitchFamily="34" charset="0"/>
        </a:defRPr>
      </a:lvl1pPr>
    </p:titleStyle>
    <p:bodyStyle>
      <a:lvl1pPr marL="228600" indent="-228600" algn="ctr" defTabSz="914400" rtl="0" eaLnBrk="1" latinLnBrk="0" hangingPunct="1">
        <a:lnSpc>
          <a:spcPct val="90000"/>
        </a:lnSpc>
        <a:spcBef>
          <a:spcPts val="1000"/>
        </a:spcBef>
        <a:buFont typeface="Arial" panose="020B0604020202020204" pitchFamily="34" charset="0"/>
        <a:buChar char="•"/>
        <a:defRPr sz="1200" kern="1200">
          <a:solidFill>
            <a:schemeClr val="tx1"/>
          </a:solidFill>
          <a:latin typeface="PT Sans" panose="020B0503020203020204" pitchFamily="34" charset="0"/>
          <a:ea typeface="PT Sans" panose="020B0503020203020204" pitchFamily="34" charset="0"/>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8.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8.xml"/><Relationship Id="rId1" Type="http://schemas.openxmlformats.org/officeDocument/2006/relationships/slideLayout" Target="../slideLayouts/slideLayout9.xml"/></Relationships>
</file>

<file path=ppt/slides/_rels/slide9.xml.rels><?xml version="1.0" encoding="UTF-8" standalone="yes"?>
<Relationships xmlns="http://schemas.openxmlformats.org/package/2006/relationships"><Relationship Id="rId3" Type="http://schemas.openxmlformats.org/officeDocument/2006/relationships/image" Target="../media/image3.emf"/><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87" name="Group 186">
            <a:extLst>
              <a:ext uri="{FF2B5EF4-FFF2-40B4-BE49-F238E27FC236}">
                <a16:creationId xmlns:a16="http://schemas.microsoft.com/office/drawing/2014/main" id="{6B682761-88F1-4FAB-B9AD-F9D1CB9C6EB7}"/>
              </a:ext>
            </a:extLst>
          </p:cNvPr>
          <p:cNvGrpSpPr/>
          <p:nvPr/>
        </p:nvGrpSpPr>
        <p:grpSpPr>
          <a:xfrm>
            <a:off x="-1588" y="4763"/>
            <a:ext cx="12195176" cy="6842126"/>
            <a:chOff x="-1588" y="4763"/>
            <a:chExt cx="12195176" cy="6842126"/>
          </a:xfrm>
          <a:solidFill>
            <a:schemeClr val="tx1">
              <a:alpha val="4000"/>
            </a:schemeClr>
          </a:solidFill>
        </p:grpSpPr>
        <p:sp>
          <p:nvSpPr>
            <p:cNvPr id="188" name="Freeform 2506">
              <a:extLst>
                <a:ext uri="{FF2B5EF4-FFF2-40B4-BE49-F238E27FC236}">
                  <a16:creationId xmlns:a16="http://schemas.microsoft.com/office/drawing/2014/main" id="{71D02589-E5A6-4D3E-8FF5-D9DF19A49FF7}"/>
                </a:ext>
              </a:extLst>
            </p:cNvPr>
            <p:cNvSpPr>
              <a:spLocks/>
            </p:cNvSpPr>
            <p:nvPr/>
          </p:nvSpPr>
          <p:spPr bwMode="auto">
            <a:xfrm>
              <a:off x="-1588" y="6669088"/>
              <a:ext cx="190500" cy="177800"/>
            </a:xfrm>
            <a:custGeom>
              <a:avLst/>
              <a:gdLst>
                <a:gd name="T0" fmla="*/ 0 w 120"/>
                <a:gd name="T1" fmla="*/ 38 h 112"/>
                <a:gd name="T2" fmla="*/ 79 w 120"/>
                <a:gd name="T3" fmla="*/ 112 h 112"/>
                <a:gd name="T4" fmla="*/ 120 w 120"/>
                <a:gd name="T5" fmla="*/ 112 h 112"/>
                <a:gd name="T6" fmla="*/ 0 w 120"/>
                <a:gd name="T7" fmla="*/ 0 h 112"/>
                <a:gd name="T8" fmla="*/ 0 w 120"/>
                <a:gd name="T9" fmla="*/ 38 h 112"/>
              </a:gdLst>
              <a:ahLst/>
              <a:cxnLst>
                <a:cxn ang="0">
                  <a:pos x="T0" y="T1"/>
                </a:cxn>
                <a:cxn ang="0">
                  <a:pos x="T2" y="T3"/>
                </a:cxn>
                <a:cxn ang="0">
                  <a:pos x="T4" y="T5"/>
                </a:cxn>
                <a:cxn ang="0">
                  <a:pos x="T6" y="T7"/>
                </a:cxn>
                <a:cxn ang="0">
                  <a:pos x="T8" y="T9"/>
                </a:cxn>
              </a:cxnLst>
              <a:rect l="0" t="0" r="r" b="b"/>
              <a:pathLst>
                <a:path w="120" h="112">
                  <a:moveTo>
                    <a:pt x="0" y="38"/>
                  </a:moveTo>
                  <a:lnTo>
                    <a:pt x="79" y="112"/>
                  </a:lnTo>
                  <a:lnTo>
                    <a:pt x="120" y="11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9" name="Freeform 2507">
              <a:extLst>
                <a:ext uri="{FF2B5EF4-FFF2-40B4-BE49-F238E27FC236}">
                  <a16:creationId xmlns:a16="http://schemas.microsoft.com/office/drawing/2014/main" id="{63971171-2028-4CFA-89D5-7796B6894189}"/>
                </a:ext>
              </a:extLst>
            </p:cNvPr>
            <p:cNvSpPr>
              <a:spLocks/>
            </p:cNvSpPr>
            <p:nvPr/>
          </p:nvSpPr>
          <p:spPr bwMode="auto">
            <a:xfrm>
              <a:off x="-1588" y="6511926"/>
              <a:ext cx="357188" cy="334963"/>
            </a:xfrm>
            <a:custGeom>
              <a:avLst/>
              <a:gdLst>
                <a:gd name="T0" fmla="*/ 0 w 225"/>
                <a:gd name="T1" fmla="*/ 39 h 211"/>
                <a:gd name="T2" fmla="*/ 184 w 225"/>
                <a:gd name="T3" fmla="*/ 211 h 211"/>
                <a:gd name="T4" fmla="*/ 225 w 225"/>
                <a:gd name="T5" fmla="*/ 211 h 211"/>
                <a:gd name="T6" fmla="*/ 0 w 225"/>
                <a:gd name="T7" fmla="*/ 0 h 211"/>
                <a:gd name="T8" fmla="*/ 0 w 225"/>
                <a:gd name="T9" fmla="*/ 39 h 211"/>
              </a:gdLst>
              <a:ahLst/>
              <a:cxnLst>
                <a:cxn ang="0">
                  <a:pos x="T0" y="T1"/>
                </a:cxn>
                <a:cxn ang="0">
                  <a:pos x="T2" y="T3"/>
                </a:cxn>
                <a:cxn ang="0">
                  <a:pos x="T4" y="T5"/>
                </a:cxn>
                <a:cxn ang="0">
                  <a:pos x="T6" y="T7"/>
                </a:cxn>
                <a:cxn ang="0">
                  <a:pos x="T8" y="T9"/>
                </a:cxn>
              </a:cxnLst>
              <a:rect l="0" t="0" r="r" b="b"/>
              <a:pathLst>
                <a:path w="225" h="211">
                  <a:moveTo>
                    <a:pt x="0" y="39"/>
                  </a:moveTo>
                  <a:lnTo>
                    <a:pt x="184" y="211"/>
                  </a:lnTo>
                  <a:lnTo>
                    <a:pt x="225" y="211"/>
                  </a:lnTo>
                  <a:lnTo>
                    <a:pt x="0" y="0"/>
                  </a:lnTo>
                  <a:lnTo>
                    <a:pt x="0" y="3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0" name="Freeform 2508">
              <a:extLst>
                <a:ext uri="{FF2B5EF4-FFF2-40B4-BE49-F238E27FC236}">
                  <a16:creationId xmlns:a16="http://schemas.microsoft.com/office/drawing/2014/main" id="{BEDE3593-74FB-4134-9382-6AC4AA900D5F}"/>
                </a:ext>
              </a:extLst>
            </p:cNvPr>
            <p:cNvSpPr>
              <a:spLocks/>
            </p:cNvSpPr>
            <p:nvPr/>
          </p:nvSpPr>
          <p:spPr bwMode="auto">
            <a:xfrm>
              <a:off x="-1588" y="6357938"/>
              <a:ext cx="523875" cy="488950"/>
            </a:xfrm>
            <a:custGeom>
              <a:avLst/>
              <a:gdLst>
                <a:gd name="T0" fmla="*/ 0 w 330"/>
                <a:gd name="T1" fmla="*/ 37 h 308"/>
                <a:gd name="T2" fmla="*/ 289 w 330"/>
                <a:gd name="T3" fmla="*/ 308 h 308"/>
                <a:gd name="T4" fmla="*/ 330 w 330"/>
                <a:gd name="T5" fmla="*/ 308 h 308"/>
                <a:gd name="T6" fmla="*/ 0 w 330"/>
                <a:gd name="T7" fmla="*/ 0 h 308"/>
                <a:gd name="T8" fmla="*/ 0 w 330"/>
                <a:gd name="T9" fmla="*/ 37 h 308"/>
              </a:gdLst>
              <a:ahLst/>
              <a:cxnLst>
                <a:cxn ang="0">
                  <a:pos x="T0" y="T1"/>
                </a:cxn>
                <a:cxn ang="0">
                  <a:pos x="T2" y="T3"/>
                </a:cxn>
                <a:cxn ang="0">
                  <a:pos x="T4" y="T5"/>
                </a:cxn>
                <a:cxn ang="0">
                  <a:pos x="T6" y="T7"/>
                </a:cxn>
                <a:cxn ang="0">
                  <a:pos x="T8" y="T9"/>
                </a:cxn>
              </a:cxnLst>
              <a:rect l="0" t="0" r="r" b="b"/>
              <a:pathLst>
                <a:path w="330" h="308">
                  <a:moveTo>
                    <a:pt x="0" y="37"/>
                  </a:moveTo>
                  <a:lnTo>
                    <a:pt x="289" y="308"/>
                  </a:lnTo>
                  <a:lnTo>
                    <a:pt x="330" y="30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1" name="Freeform 2509">
              <a:extLst>
                <a:ext uri="{FF2B5EF4-FFF2-40B4-BE49-F238E27FC236}">
                  <a16:creationId xmlns:a16="http://schemas.microsoft.com/office/drawing/2014/main" id="{E769A647-3E55-4503-B4D2-5D007924194E}"/>
                </a:ext>
              </a:extLst>
            </p:cNvPr>
            <p:cNvSpPr>
              <a:spLocks/>
            </p:cNvSpPr>
            <p:nvPr/>
          </p:nvSpPr>
          <p:spPr bwMode="auto">
            <a:xfrm>
              <a:off x="-1588" y="6200776"/>
              <a:ext cx="690563" cy="646113"/>
            </a:xfrm>
            <a:custGeom>
              <a:avLst/>
              <a:gdLst>
                <a:gd name="T0" fmla="*/ 0 w 435"/>
                <a:gd name="T1" fmla="*/ 39 h 407"/>
                <a:gd name="T2" fmla="*/ 394 w 435"/>
                <a:gd name="T3" fmla="*/ 407 h 407"/>
                <a:gd name="T4" fmla="*/ 435 w 435"/>
                <a:gd name="T5" fmla="*/ 407 h 407"/>
                <a:gd name="T6" fmla="*/ 0 w 435"/>
                <a:gd name="T7" fmla="*/ 0 h 407"/>
                <a:gd name="T8" fmla="*/ 0 w 435"/>
                <a:gd name="T9" fmla="*/ 39 h 407"/>
              </a:gdLst>
              <a:ahLst/>
              <a:cxnLst>
                <a:cxn ang="0">
                  <a:pos x="T0" y="T1"/>
                </a:cxn>
                <a:cxn ang="0">
                  <a:pos x="T2" y="T3"/>
                </a:cxn>
                <a:cxn ang="0">
                  <a:pos x="T4" y="T5"/>
                </a:cxn>
                <a:cxn ang="0">
                  <a:pos x="T6" y="T7"/>
                </a:cxn>
                <a:cxn ang="0">
                  <a:pos x="T8" y="T9"/>
                </a:cxn>
              </a:cxnLst>
              <a:rect l="0" t="0" r="r" b="b"/>
              <a:pathLst>
                <a:path w="435" h="407">
                  <a:moveTo>
                    <a:pt x="0" y="39"/>
                  </a:moveTo>
                  <a:lnTo>
                    <a:pt x="394" y="407"/>
                  </a:lnTo>
                  <a:lnTo>
                    <a:pt x="435" y="407"/>
                  </a:lnTo>
                  <a:lnTo>
                    <a:pt x="0" y="0"/>
                  </a:lnTo>
                  <a:lnTo>
                    <a:pt x="0" y="3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2" name="Freeform 2510">
              <a:extLst>
                <a:ext uri="{FF2B5EF4-FFF2-40B4-BE49-F238E27FC236}">
                  <a16:creationId xmlns:a16="http://schemas.microsoft.com/office/drawing/2014/main" id="{D479901D-6FFE-4C19-B64B-E69FFCD68F1A}"/>
                </a:ext>
              </a:extLst>
            </p:cNvPr>
            <p:cNvSpPr>
              <a:spLocks/>
            </p:cNvSpPr>
            <p:nvPr/>
          </p:nvSpPr>
          <p:spPr bwMode="auto">
            <a:xfrm>
              <a:off x="-1588" y="6046788"/>
              <a:ext cx="857250" cy="800100"/>
            </a:xfrm>
            <a:custGeom>
              <a:avLst/>
              <a:gdLst>
                <a:gd name="T0" fmla="*/ 0 w 540"/>
                <a:gd name="T1" fmla="*/ 37 h 504"/>
                <a:gd name="T2" fmla="*/ 499 w 540"/>
                <a:gd name="T3" fmla="*/ 504 h 504"/>
                <a:gd name="T4" fmla="*/ 540 w 540"/>
                <a:gd name="T5" fmla="*/ 504 h 504"/>
                <a:gd name="T6" fmla="*/ 0 w 540"/>
                <a:gd name="T7" fmla="*/ 0 h 504"/>
                <a:gd name="T8" fmla="*/ 0 w 540"/>
                <a:gd name="T9" fmla="*/ 37 h 504"/>
              </a:gdLst>
              <a:ahLst/>
              <a:cxnLst>
                <a:cxn ang="0">
                  <a:pos x="T0" y="T1"/>
                </a:cxn>
                <a:cxn ang="0">
                  <a:pos x="T2" y="T3"/>
                </a:cxn>
                <a:cxn ang="0">
                  <a:pos x="T4" y="T5"/>
                </a:cxn>
                <a:cxn ang="0">
                  <a:pos x="T6" y="T7"/>
                </a:cxn>
                <a:cxn ang="0">
                  <a:pos x="T8" y="T9"/>
                </a:cxn>
              </a:cxnLst>
              <a:rect l="0" t="0" r="r" b="b"/>
              <a:pathLst>
                <a:path w="540" h="504">
                  <a:moveTo>
                    <a:pt x="0" y="37"/>
                  </a:moveTo>
                  <a:lnTo>
                    <a:pt x="499" y="504"/>
                  </a:lnTo>
                  <a:lnTo>
                    <a:pt x="540" y="50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3" name="Freeform 2511">
              <a:extLst>
                <a:ext uri="{FF2B5EF4-FFF2-40B4-BE49-F238E27FC236}">
                  <a16:creationId xmlns:a16="http://schemas.microsoft.com/office/drawing/2014/main" id="{8AF891E7-395E-42C7-AA95-03684E65F9BD}"/>
                </a:ext>
              </a:extLst>
            </p:cNvPr>
            <p:cNvSpPr>
              <a:spLocks/>
            </p:cNvSpPr>
            <p:nvPr/>
          </p:nvSpPr>
          <p:spPr bwMode="auto">
            <a:xfrm>
              <a:off x="-1588" y="5889626"/>
              <a:ext cx="1023938" cy="957263"/>
            </a:xfrm>
            <a:custGeom>
              <a:avLst/>
              <a:gdLst>
                <a:gd name="T0" fmla="*/ 0 w 645"/>
                <a:gd name="T1" fmla="*/ 39 h 603"/>
                <a:gd name="T2" fmla="*/ 604 w 645"/>
                <a:gd name="T3" fmla="*/ 603 h 603"/>
                <a:gd name="T4" fmla="*/ 645 w 645"/>
                <a:gd name="T5" fmla="*/ 603 h 603"/>
                <a:gd name="T6" fmla="*/ 0 w 645"/>
                <a:gd name="T7" fmla="*/ 0 h 603"/>
                <a:gd name="T8" fmla="*/ 0 w 645"/>
                <a:gd name="T9" fmla="*/ 39 h 603"/>
              </a:gdLst>
              <a:ahLst/>
              <a:cxnLst>
                <a:cxn ang="0">
                  <a:pos x="T0" y="T1"/>
                </a:cxn>
                <a:cxn ang="0">
                  <a:pos x="T2" y="T3"/>
                </a:cxn>
                <a:cxn ang="0">
                  <a:pos x="T4" y="T5"/>
                </a:cxn>
                <a:cxn ang="0">
                  <a:pos x="T6" y="T7"/>
                </a:cxn>
                <a:cxn ang="0">
                  <a:pos x="T8" y="T9"/>
                </a:cxn>
              </a:cxnLst>
              <a:rect l="0" t="0" r="r" b="b"/>
              <a:pathLst>
                <a:path w="645" h="603">
                  <a:moveTo>
                    <a:pt x="0" y="39"/>
                  </a:moveTo>
                  <a:lnTo>
                    <a:pt x="604" y="603"/>
                  </a:lnTo>
                  <a:lnTo>
                    <a:pt x="645" y="603"/>
                  </a:lnTo>
                  <a:lnTo>
                    <a:pt x="0" y="0"/>
                  </a:lnTo>
                  <a:lnTo>
                    <a:pt x="0" y="3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4" name="Freeform 2512">
              <a:extLst>
                <a:ext uri="{FF2B5EF4-FFF2-40B4-BE49-F238E27FC236}">
                  <a16:creationId xmlns:a16="http://schemas.microsoft.com/office/drawing/2014/main" id="{1F2D0EF7-D07B-4B7D-80D9-4BB7990CD40F}"/>
                </a:ext>
              </a:extLst>
            </p:cNvPr>
            <p:cNvSpPr>
              <a:spLocks/>
            </p:cNvSpPr>
            <p:nvPr/>
          </p:nvSpPr>
          <p:spPr bwMode="auto">
            <a:xfrm>
              <a:off x="-1588" y="5734051"/>
              <a:ext cx="1190625" cy="1112838"/>
            </a:xfrm>
            <a:custGeom>
              <a:avLst/>
              <a:gdLst>
                <a:gd name="T0" fmla="*/ 0 w 750"/>
                <a:gd name="T1" fmla="*/ 38 h 701"/>
                <a:gd name="T2" fmla="*/ 709 w 750"/>
                <a:gd name="T3" fmla="*/ 701 h 701"/>
                <a:gd name="T4" fmla="*/ 750 w 750"/>
                <a:gd name="T5" fmla="*/ 701 h 701"/>
                <a:gd name="T6" fmla="*/ 0 w 750"/>
                <a:gd name="T7" fmla="*/ 0 h 701"/>
                <a:gd name="T8" fmla="*/ 0 w 750"/>
                <a:gd name="T9" fmla="*/ 38 h 701"/>
              </a:gdLst>
              <a:ahLst/>
              <a:cxnLst>
                <a:cxn ang="0">
                  <a:pos x="T0" y="T1"/>
                </a:cxn>
                <a:cxn ang="0">
                  <a:pos x="T2" y="T3"/>
                </a:cxn>
                <a:cxn ang="0">
                  <a:pos x="T4" y="T5"/>
                </a:cxn>
                <a:cxn ang="0">
                  <a:pos x="T6" y="T7"/>
                </a:cxn>
                <a:cxn ang="0">
                  <a:pos x="T8" y="T9"/>
                </a:cxn>
              </a:cxnLst>
              <a:rect l="0" t="0" r="r" b="b"/>
              <a:pathLst>
                <a:path w="750" h="701">
                  <a:moveTo>
                    <a:pt x="0" y="38"/>
                  </a:moveTo>
                  <a:lnTo>
                    <a:pt x="709" y="701"/>
                  </a:lnTo>
                  <a:lnTo>
                    <a:pt x="750" y="70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5" name="Freeform 2513">
              <a:extLst>
                <a:ext uri="{FF2B5EF4-FFF2-40B4-BE49-F238E27FC236}">
                  <a16:creationId xmlns:a16="http://schemas.microsoft.com/office/drawing/2014/main" id="{F92DB453-C54A-42C7-B883-D9E95DCAA9A1}"/>
                </a:ext>
              </a:extLst>
            </p:cNvPr>
            <p:cNvSpPr>
              <a:spLocks/>
            </p:cNvSpPr>
            <p:nvPr/>
          </p:nvSpPr>
          <p:spPr bwMode="auto">
            <a:xfrm>
              <a:off x="-1588" y="5576888"/>
              <a:ext cx="1357313" cy="1270000"/>
            </a:xfrm>
            <a:custGeom>
              <a:avLst/>
              <a:gdLst>
                <a:gd name="T0" fmla="*/ 0 w 855"/>
                <a:gd name="T1" fmla="*/ 39 h 800"/>
                <a:gd name="T2" fmla="*/ 814 w 855"/>
                <a:gd name="T3" fmla="*/ 800 h 800"/>
                <a:gd name="T4" fmla="*/ 855 w 855"/>
                <a:gd name="T5" fmla="*/ 800 h 800"/>
                <a:gd name="T6" fmla="*/ 0 w 855"/>
                <a:gd name="T7" fmla="*/ 0 h 800"/>
                <a:gd name="T8" fmla="*/ 0 w 855"/>
                <a:gd name="T9" fmla="*/ 39 h 800"/>
              </a:gdLst>
              <a:ahLst/>
              <a:cxnLst>
                <a:cxn ang="0">
                  <a:pos x="T0" y="T1"/>
                </a:cxn>
                <a:cxn ang="0">
                  <a:pos x="T2" y="T3"/>
                </a:cxn>
                <a:cxn ang="0">
                  <a:pos x="T4" y="T5"/>
                </a:cxn>
                <a:cxn ang="0">
                  <a:pos x="T6" y="T7"/>
                </a:cxn>
                <a:cxn ang="0">
                  <a:pos x="T8" y="T9"/>
                </a:cxn>
              </a:cxnLst>
              <a:rect l="0" t="0" r="r" b="b"/>
              <a:pathLst>
                <a:path w="855" h="800">
                  <a:moveTo>
                    <a:pt x="0" y="39"/>
                  </a:moveTo>
                  <a:lnTo>
                    <a:pt x="814" y="800"/>
                  </a:lnTo>
                  <a:lnTo>
                    <a:pt x="855" y="800"/>
                  </a:lnTo>
                  <a:lnTo>
                    <a:pt x="0" y="0"/>
                  </a:lnTo>
                  <a:lnTo>
                    <a:pt x="0" y="3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6" name="Freeform 2514">
              <a:extLst>
                <a:ext uri="{FF2B5EF4-FFF2-40B4-BE49-F238E27FC236}">
                  <a16:creationId xmlns:a16="http://schemas.microsoft.com/office/drawing/2014/main" id="{3FB4B1C3-F5E9-45CC-97BE-614BE28E37B8}"/>
                </a:ext>
              </a:extLst>
            </p:cNvPr>
            <p:cNvSpPr>
              <a:spLocks/>
            </p:cNvSpPr>
            <p:nvPr/>
          </p:nvSpPr>
          <p:spPr bwMode="auto">
            <a:xfrm>
              <a:off x="-1588" y="5422901"/>
              <a:ext cx="1524000" cy="1423988"/>
            </a:xfrm>
            <a:custGeom>
              <a:avLst/>
              <a:gdLst>
                <a:gd name="T0" fmla="*/ 0 w 960"/>
                <a:gd name="T1" fmla="*/ 38 h 897"/>
                <a:gd name="T2" fmla="*/ 919 w 960"/>
                <a:gd name="T3" fmla="*/ 897 h 897"/>
                <a:gd name="T4" fmla="*/ 960 w 960"/>
                <a:gd name="T5" fmla="*/ 897 h 897"/>
                <a:gd name="T6" fmla="*/ 0 w 960"/>
                <a:gd name="T7" fmla="*/ 0 h 897"/>
                <a:gd name="T8" fmla="*/ 0 w 960"/>
                <a:gd name="T9" fmla="*/ 38 h 897"/>
              </a:gdLst>
              <a:ahLst/>
              <a:cxnLst>
                <a:cxn ang="0">
                  <a:pos x="T0" y="T1"/>
                </a:cxn>
                <a:cxn ang="0">
                  <a:pos x="T2" y="T3"/>
                </a:cxn>
                <a:cxn ang="0">
                  <a:pos x="T4" y="T5"/>
                </a:cxn>
                <a:cxn ang="0">
                  <a:pos x="T6" y="T7"/>
                </a:cxn>
                <a:cxn ang="0">
                  <a:pos x="T8" y="T9"/>
                </a:cxn>
              </a:cxnLst>
              <a:rect l="0" t="0" r="r" b="b"/>
              <a:pathLst>
                <a:path w="960" h="897">
                  <a:moveTo>
                    <a:pt x="0" y="38"/>
                  </a:moveTo>
                  <a:lnTo>
                    <a:pt x="919" y="897"/>
                  </a:lnTo>
                  <a:lnTo>
                    <a:pt x="960" y="89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7" name="Freeform 2515">
              <a:extLst>
                <a:ext uri="{FF2B5EF4-FFF2-40B4-BE49-F238E27FC236}">
                  <a16:creationId xmlns:a16="http://schemas.microsoft.com/office/drawing/2014/main" id="{CCEE3AA7-5DB6-4058-81D3-ABE4505F9ECC}"/>
                </a:ext>
              </a:extLst>
            </p:cNvPr>
            <p:cNvSpPr>
              <a:spLocks/>
            </p:cNvSpPr>
            <p:nvPr/>
          </p:nvSpPr>
          <p:spPr bwMode="auto">
            <a:xfrm>
              <a:off x="-1588" y="5268913"/>
              <a:ext cx="1690688" cy="1577975"/>
            </a:xfrm>
            <a:custGeom>
              <a:avLst/>
              <a:gdLst>
                <a:gd name="T0" fmla="*/ 0 w 1065"/>
                <a:gd name="T1" fmla="*/ 37 h 994"/>
                <a:gd name="T2" fmla="*/ 1025 w 1065"/>
                <a:gd name="T3" fmla="*/ 994 h 994"/>
                <a:gd name="T4" fmla="*/ 1065 w 1065"/>
                <a:gd name="T5" fmla="*/ 994 h 994"/>
                <a:gd name="T6" fmla="*/ 0 w 1065"/>
                <a:gd name="T7" fmla="*/ 0 h 994"/>
                <a:gd name="T8" fmla="*/ 0 w 1065"/>
                <a:gd name="T9" fmla="*/ 37 h 994"/>
              </a:gdLst>
              <a:ahLst/>
              <a:cxnLst>
                <a:cxn ang="0">
                  <a:pos x="T0" y="T1"/>
                </a:cxn>
                <a:cxn ang="0">
                  <a:pos x="T2" y="T3"/>
                </a:cxn>
                <a:cxn ang="0">
                  <a:pos x="T4" y="T5"/>
                </a:cxn>
                <a:cxn ang="0">
                  <a:pos x="T6" y="T7"/>
                </a:cxn>
                <a:cxn ang="0">
                  <a:pos x="T8" y="T9"/>
                </a:cxn>
              </a:cxnLst>
              <a:rect l="0" t="0" r="r" b="b"/>
              <a:pathLst>
                <a:path w="1065" h="994">
                  <a:moveTo>
                    <a:pt x="0" y="37"/>
                  </a:moveTo>
                  <a:lnTo>
                    <a:pt x="1025" y="994"/>
                  </a:lnTo>
                  <a:lnTo>
                    <a:pt x="1065" y="99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8" name="Freeform 2516">
              <a:extLst>
                <a:ext uri="{FF2B5EF4-FFF2-40B4-BE49-F238E27FC236}">
                  <a16:creationId xmlns:a16="http://schemas.microsoft.com/office/drawing/2014/main" id="{11F01EE3-7597-4F36-9165-5AE6A64B72EF}"/>
                </a:ext>
              </a:extLst>
            </p:cNvPr>
            <p:cNvSpPr>
              <a:spLocks/>
            </p:cNvSpPr>
            <p:nvPr/>
          </p:nvSpPr>
          <p:spPr bwMode="auto">
            <a:xfrm>
              <a:off x="-1588" y="5111751"/>
              <a:ext cx="1855788" cy="1735138"/>
            </a:xfrm>
            <a:custGeom>
              <a:avLst/>
              <a:gdLst>
                <a:gd name="T0" fmla="*/ 0 w 1169"/>
                <a:gd name="T1" fmla="*/ 37 h 1093"/>
                <a:gd name="T2" fmla="*/ 1130 w 1169"/>
                <a:gd name="T3" fmla="*/ 1093 h 1093"/>
                <a:gd name="T4" fmla="*/ 1169 w 1169"/>
                <a:gd name="T5" fmla="*/ 1093 h 1093"/>
                <a:gd name="T6" fmla="*/ 0 w 1169"/>
                <a:gd name="T7" fmla="*/ 0 h 1093"/>
                <a:gd name="T8" fmla="*/ 0 w 1169"/>
                <a:gd name="T9" fmla="*/ 37 h 1093"/>
              </a:gdLst>
              <a:ahLst/>
              <a:cxnLst>
                <a:cxn ang="0">
                  <a:pos x="T0" y="T1"/>
                </a:cxn>
                <a:cxn ang="0">
                  <a:pos x="T2" y="T3"/>
                </a:cxn>
                <a:cxn ang="0">
                  <a:pos x="T4" y="T5"/>
                </a:cxn>
                <a:cxn ang="0">
                  <a:pos x="T6" y="T7"/>
                </a:cxn>
                <a:cxn ang="0">
                  <a:pos x="T8" y="T9"/>
                </a:cxn>
              </a:cxnLst>
              <a:rect l="0" t="0" r="r" b="b"/>
              <a:pathLst>
                <a:path w="1169" h="1093">
                  <a:moveTo>
                    <a:pt x="0" y="37"/>
                  </a:moveTo>
                  <a:lnTo>
                    <a:pt x="1130" y="1093"/>
                  </a:lnTo>
                  <a:lnTo>
                    <a:pt x="1169" y="109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9" name="Freeform 2517">
              <a:extLst>
                <a:ext uri="{FF2B5EF4-FFF2-40B4-BE49-F238E27FC236}">
                  <a16:creationId xmlns:a16="http://schemas.microsoft.com/office/drawing/2014/main" id="{4E292264-6A50-46BE-9431-4D55248AAA1A}"/>
                </a:ext>
              </a:extLst>
            </p:cNvPr>
            <p:cNvSpPr>
              <a:spLocks/>
            </p:cNvSpPr>
            <p:nvPr/>
          </p:nvSpPr>
          <p:spPr bwMode="auto">
            <a:xfrm>
              <a:off x="-1588" y="4956176"/>
              <a:ext cx="2022475" cy="1890713"/>
            </a:xfrm>
            <a:custGeom>
              <a:avLst/>
              <a:gdLst>
                <a:gd name="T0" fmla="*/ 0 w 1274"/>
                <a:gd name="T1" fmla="*/ 38 h 1191"/>
                <a:gd name="T2" fmla="*/ 1235 w 1274"/>
                <a:gd name="T3" fmla="*/ 1191 h 1191"/>
                <a:gd name="T4" fmla="*/ 1274 w 1274"/>
                <a:gd name="T5" fmla="*/ 1191 h 1191"/>
                <a:gd name="T6" fmla="*/ 0 w 1274"/>
                <a:gd name="T7" fmla="*/ 0 h 1191"/>
                <a:gd name="T8" fmla="*/ 0 w 1274"/>
                <a:gd name="T9" fmla="*/ 38 h 1191"/>
              </a:gdLst>
              <a:ahLst/>
              <a:cxnLst>
                <a:cxn ang="0">
                  <a:pos x="T0" y="T1"/>
                </a:cxn>
                <a:cxn ang="0">
                  <a:pos x="T2" y="T3"/>
                </a:cxn>
                <a:cxn ang="0">
                  <a:pos x="T4" y="T5"/>
                </a:cxn>
                <a:cxn ang="0">
                  <a:pos x="T6" y="T7"/>
                </a:cxn>
                <a:cxn ang="0">
                  <a:pos x="T8" y="T9"/>
                </a:cxn>
              </a:cxnLst>
              <a:rect l="0" t="0" r="r" b="b"/>
              <a:pathLst>
                <a:path w="1274" h="1191">
                  <a:moveTo>
                    <a:pt x="0" y="38"/>
                  </a:moveTo>
                  <a:lnTo>
                    <a:pt x="1235" y="1191"/>
                  </a:lnTo>
                  <a:lnTo>
                    <a:pt x="1274" y="119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0" name="Freeform 2518">
              <a:extLst>
                <a:ext uri="{FF2B5EF4-FFF2-40B4-BE49-F238E27FC236}">
                  <a16:creationId xmlns:a16="http://schemas.microsoft.com/office/drawing/2014/main" id="{11D9DCEF-82D1-4C0C-8382-E9E4F7735227}"/>
                </a:ext>
              </a:extLst>
            </p:cNvPr>
            <p:cNvSpPr>
              <a:spLocks/>
            </p:cNvSpPr>
            <p:nvPr/>
          </p:nvSpPr>
          <p:spPr bwMode="auto">
            <a:xfrm>
              <a:off x="-1588" y="4800601"/>
              <a:ext cx="2189163" cy="2046288"/>
            </a:xfrm>
            <a:custGeom>
              <a:avLst/>
              <a:gdLst>
                <a:gd name="T0" fmla="*/ 0 w 1379"/>
                <a:gd name="T1" fmla="*/ 37 h 1289"/>
                <a:gd name="T2" fmla="*/ 1340 w 1379"/>
                <a:gd name="T3" fmla="*/ 1289 h 1289"/>
                <a:gd name="T4" fmla="*/ 1379 w 1379"/>
                <a:gd name="T5" fmla="*/ 1289 h 1289"/>
                <a:gd name="T6" fmla="*/ 0 w 1379"/>
                <a:gd name="T7" fmla="*/ 0 h 1289"/>
                <a:gd name="T8" fmla="*/ 0 w 1379"/>
                <a:gd name="T9" fmla="*/ 37 h 1289"/>
              </a:gdLst>
              <a:ahLst/>
              <a:cxnLst>
                <a:cxn ang="0">
                  <a:pos x="T0" y="T1"/>
                </a:cxn>
                <a:cxn ang="0">
                  <a:pos x="T2" y="T3"/>
                </a:cxn>
                <a:cxn ang="0">
                  <a:pos x="T4" y="T5"/>
                </a:cxn>
                <a:cxn ang="0">
                  <a:pos x="T6" y="T7"/>
                </a:cxn>
                <a:cxn ang="0">
                  <a:pos x="T8" y="T9"/>
                </a:cxn>
              </a:cxnLst>
              <a:rect l="0" t="0" r="r" b="b"/>
              <a:pathLst>
                <a:path w="1379" h="1289">
                  <a:moveTo>
                    <a:pt x="0" y="37"/>
                  </a:moveTo>
                  <a:lnTo>
                    <a:pt x="1340" y="1289"/>
                  </a:lnTo>
                  <a:lnTo>
                    <a:pt x="1379" y="1289"/>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1" name="Freeform 2519">
              <a:extLst>
                <a:ext uri="{FF2B5EF4-FFF2-40B4-BE49-F238E27FC236}">
                  <a16:creationId xmlns:a16="http://schemas.microsoft.com/office/drawing/2014/main" id="{078A594F-CA27-4F28-85A8-06F39A0AB46A}"/>
                </a:ext>
              </a:extLst>
            </p:cNvPr>
            <p:cNvSpPr>
              <a:spLocks/>
            </p:cNvSpPr>
            <p:nvPr/>
          </p:nvSpPr>
          <p:spPr bwMode="auto">
            <a:xfrm>
              <a:off x="-1588" y="4645026"/>
              <a:ext cx="2355850" cy="2201863"/>
            </a:xfrm>
            <a:custGeom>
              <a:avLst/>
              <a:gdLst>
                <a:gd name="T0" fmla="*/ 0 w 1484"/>
                <a:gd name="T1" fmla="*/ 38 h 1387"/>
                <a:gd name="T2" fmla="*/ 1443 w 1484"/>
                <a:gd name="T3" fmla="*/ 1387 h 1387"/>
                <a:gd name="T4" fmla="*/ 1484 w 1484"/>
                <a:gd name="T5" fmla="*/ 1387 h 1387"/>
                <a:gd name="T6" fmla="*/ 0 w 1484"/>
                <a:gd name="T7" fmla="*/ 0 h 1387"/>
                <a:gd name="T8" fmla="*/ 0 w 1484"/>
                <a:gd name="T9" fmla="*/ 38 h 1387"/>
              </a:gdLst>
              <a:ahLst/>
              <a:cxnLst>
                <a:cxn ang="0">
                  <a:pos x="T0" y="T1"/>
                </a:cxn>
                <a:cxn ang="0">
                  <a:pos x="T2" y="T3"/>
                </a:cxn>
                <a:cxn ang="0">
                  <a:pos x="T4" y="T5"/>
                </a:cxn>
                <a:cxn ang="0">
                  <a:pos x="T6" y="T7"/>
                </a:cxn>
                <a:cxn ang="0">
                  <a:pos x="T8" y="T9"/>
                </a:cxn>
              </a:cxnLst>
              <a:rect l="0" t="0" r="r" b="b"/>
              <a:pathLst>
                <a:path w="1484" h="1387">
                  <a:moveTo>
                    <a:pt x="0" y="38"/>
                  </a:moveTo>
                  <a:lnTo>
                    <a:pt x="1443" y="1387"/>
                  </a:lnTo>
                  <a:lnTo>
                    <a:pt x="1484" y="138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2" name="Freeform 2520">
              <a:extLst>
                <a:ext uri="{FF2B5EF4-FFF2-40B4-BE49-F238E27FC236}">
                  <a16:creationId xmlns:a16="http://schemas.microsoft.com/office/drawing/2014/main" id="{F1F9218B-0C54-4966-B2BF-75305D11A7CF}"/>
                </a:ext>
              </a:extLst>
            </p:cNvPr>
            <p:cNvSpPr>
              <a:spLocks/>
            </p:cNvSpPr>
            <p:nvPr/>
          </p:nvSpPr>
          <p:spPr bwMode="auto">
            <a:xfrm>
              <a:off x="-1588" y="4487863"/>
              <a:ext cx="2522538" cy="2359025"/>
            </a:xfrm>
            <a:custGeom>
              <a:avLst/>
              <a:gdLst>
                <a:gd name="T0" fmla="*/ 0 w 1589"/>
                <a:gd name="T1" fmla="*/ 38 h 1486"/>
                <a:gd name="T2" fmla="*/ 1548 w 1589"/>
                <a:gd name="T3" fmla="*/ 1486 h 1486"/>
                <a:gd name="T4" fmla="*/ 1589 w 1589"/>
                <a:gd name="T5" fmla="*/ 1486 h 1486"/>
                <a:gd name="T6" fmla="*/ 0 w 1589"/>
                <a:gd name="T7" fmla="*/ 0 h 1486"/>
                <a:gd name="T8" fmla="*/ 0 w 1589"/>
                <a:gd name="T9" fmla="*/ 38 h 1486"/>
              </a:gdLst>
              <a:ahLst/>
              <a:cxnLst>
                <a:cxn ang="0">
                  <a:pos x="T0" y="T1"/>
                </a:cxn>
                <a:cxn ang="0">
                  <a:pos x="T2" y="T3"/>
                </a:cxn>
                <a:cxn ang="0">
                  <a:pos x="T4" y="T5"/>
                </a:cxn>
                <a:cxn ang="0">
                  <a:pos x="T6" y="T7"/>
                </a:cxn>
                <a:cxn ang="0">
                  <a:pos x="T8" y="T9"/>
                </a:cxn>
              </a:cxnLst>
              <a:rect l="0" t="0" r="r" b="b"/>
              <a:pathLst>
                <a:path w="1589" h="1486">
                  <a:moveTo>
                    <a:pt x="0" y="38"/>
                  </a:moveTo>
                  <a:lnTo>
                    <a:pt x="1548" y="1486"/>
                  </a:lnTo>
                  <a:lnTo>
                    <a:pt x="1589" y="1486"/>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3" name="Freeform 2521">
              <a:extLst>
                <a:ext uri="{FF2B5EF4-FFF2-40B4-BE49-F238E27FC236}">
                  <a16:creationId xmlns:a16="http://schemas.microsoft.com/office/drawing/2014/main" id="{0478106B-4CFA-472F-9951-4E46A0470C03}"/>
                </a:ext>
              </a:extLst>
            </p:cNvPr>
            <p:cNvSpPr>
              <a:spLocks/>
            </p:cNvSpPr>
            <p:nvPr/>
          </p:nvSpPr>
          <p:spPr bwMode="auto">
            <a:xfrm>
              <a:off x="-1588" y="4333876"/>
              <a:ext cx="2689225" cy="2513013"/>
            </a:xfrm>
            <a:custGeom>
              <a:avLst/>
              <a:gdLst>
                <a:gd name="T0" fmla="*/ 0 w 1694"/>
                <a:gd name="T1" fmla="*/ 37 h 1583"/>
                <a:gd name="T2" fmla="*/ 1653 w 1694"/>
                <a:gd name="T3" fmla="*/ 1583 h 1583"/>
                <a:gd name="T4" fmla="*/ 1694 w 1694"/>
                <a:gd name="T5" fmla="*/ 1583 h 1583"/>
                <a:gd name="T6" fmla="*/ 0 w 1694"/>
                <a:gd name="T7" fmla="*/ 0 h 1583"/>
                <a:gd name="T8" fmla="*/ 0 w 1694"/>
                <a:gd name="T9" fmla="*/ 37 h 1583"/>
              </a:gdLst>
              <a:ahLst/>
              <a:cxnLst>
                <a:cxn ang="0">
                  <a:pos x="T0" y="T1"/>
                </a:cxn>
                <a:cxn ang="0">
                  <a:pos x="T2" y="T3"/>
                </a:cxn>
                <a:cxn ang="0">
                  <a:pos x="T4" y="T5"/>
                </a:cxn>
                <a:cxn ang="0">
                  <a:pos x="T6" y="T7"/>
                </a:cxn>
                <a:cxn ang="0">
                  <a:pos x="T8" y="T9"/>
                </a:cxn>
              </a:cxnLst>
              <a:rect l="0" t="0" r="r" b="b"/>
              <a:pathLst>
                <a:path w="1694" h="1583">
                  <a:moveTo>
                    <a:pt x="0" y="37"/>
                  </a:moveTo>
                  <a:lnTo>
                    <a:pt x="1653" y="1583"/>
                  </a:lnTo>
                  <a:lnTo>
                    <a:pt x="1694" y="158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4" name="Freeform 2522">
              <a:extLst>
                <a:ext uri="{FF2B5EF4-FFF2-40B4-BE49-F238E27FC236}">
                  <a16:creationId xmlns:a16="http://schemas.microsoft.com/office/drawing/2014/main" id="{52B386E9-30F4-4EF1-A425-F496DFE8C4E6}"/>
                </a:ext>
              </a:extLst>
            </p:cNvPr>
            <p:cNvSpPr>
              <a:spLocks/>
            </p:cNvSpPr>
            <p:nvPr/>
          </p:nvSpPr>
          <p:spPr bwMode="auto">
            <a:xfrm>
              <a:off x="-1588" y="4176713"/>
              <a:ext cx="2855913" cy="2670175"/>
            </a:xfrm>
            <a:custGeom>
              <a:avLst/>
              <a:gdLst>
                <a:gd name="T0" fmla="*/ 0 w 1799"/>
                <a:gd name="T1" fmla="*/ 38 h 1682"/>
                <a:gd name="T2" fmla="*/ 1758 w 1799"/>
                <a:gd name="T3" fmla="*/ 1682 h 1682"/>
                <a:gd name="T4" fmla="*/ 1799 w 1799"/>
                <a:gd name="T5" fmla="*/ 1682 h 1682"/>
                <a:gd name="T6" fmla="*/ 0 w 1799"/>
                <a:gd name="T7" fmla="*/ 0 h 1682"/>
                <a:gd name="T8" fmla="*/ 0 w 1799"/>
                <a:gd name="T9" fmla="*/ 38 h 1682"/>
              </a:gdLst>
              <a:ahLst/>
              <a:cxnLst>
                <a:cxn ang="0">
                  <a:pos x="T0" y="T1"/>
                </a:cxn>
                <a:cxn ang="0">
                  <a:pos x="T2" y="T3"/>
                </a:cxn>
                <a:cxn ang="0">
                  <a:pos x="T4" y="T5"/>
                </a:cxn>
                <a:cxn ang="0">
                  <a:pos x="T6" y="T7"/>
                </a:cxn>
                <a:cxn ang="0">
                  <a:pos x="T8" y="T9"/>
                </a:cxn>
              </a:cxnLst>
              <a:rect l="0" t="0" r="r" b="b"/>
              <a:pathLst>
                <a:path w="1799" h="1682">
                  <a:moveTo>
                    <a:pt x="0" y="38"/>
                  </a:moveTo>
                  <a:lnTo>
                    <a:pt x="1758" y="1682"/>
                  </a:lnTo>
                  <a:lnTo>
                    <a:pt x="1799" y="168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5" name="Freeform 2523">
              <a:extLst>
                <a:ext uri="{FF2B5EF4-FFF2-40B4-BE49-F238E27FC236}">
                  <a16:creationId xmlns:a16="http://schemas.microsoft.com/office/drawing/2014/main" id="{751EF0AB-59C0-48FF-9070-AC793C770CBF}"/>
                </a:ext>
              </a:extLst>
            </p:cNvPr>
            <p:cNvSpPr>
              <a:spLocks/>
            </p:cNvSpPr>
            <p:nvPr/>
          </p:nvSpPr>
          <p:spPr bwMode="auto">
            <a:xfrm>
              <a:off x="-1588" y="4022726"/>
              <a:ext cx="3022600" cy="2824163"/>
            </a:xfrm>
            <a:custGeom>
              <a:avLst/>
              <a:gdLst>
                <a:gd name="T0" fmla="*/ 0 w 1904"/>
                <a:gd name="T1" fmla="*/ 37 h 1779"/>
                <a:gd name="T2" fmla="*/ 1863 w 1904"/>
                <a:gd name="T3" fmla="*/ 1779 h 1779"/>
                <a:gd name="T4" fmla="*/ 1904 w 1904"/>
                <a:gd name="T5" fmla="*/ 1779 h 1779"/>
                <a:gd name="T6" fmla="*/ 0 w 1904"/>
                <a:gd name="T7" fmla="*/ 0 h 1779"/>
                <a:gd name="T8" fmla="*/ 0 w 1904"/>
                <a:gd name="T9" fmla="*/ 37 h 1779"/>
              </a:gdLst>
              <a:ahLst/>
              <a:cxnLst>
                <a:cxn ang="0">
                  <a:pos x="T0" y="T1"/>
                </a:cxn>
                <a:cxn ang="0">
                  <a:pos x="T2" y="T3"/>
                </a:cxn>
                <a:cxn ang="0">
                  <a:pos x="T4" y="T5"/>
                </a:cxn>
                <a:cxn ang="0">
                  <a:pos x="T6" y="T7"/>
                </a:cxn>
                <a:cxn ang="0">
                  <a:pos x="T8" y="T9"/>
                </a:cxn>
              </a:cxnLst>
              <a:rect l="0" t="0" r="r" b="b"/>
              <a:pathLst>
                <a:path w="1904" h="1779">
                  <a:moveTo>
                    <a:pt x="0" y="37"/>
                  </a:moveTo>
                  <a:lnTo>
                    <a:pt x="1863" y="1779"/>
                  </a:lnTo>
                  <a:lnTo>
                    <a:pt x="1904" y="1779"/>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6" name="Freeform 2524">
              <a:extLst>
                <a:ext uri="{FF2B5EF4-FFF2-40B4-BE49-F238E27FC236}">
                  <a16:creationId xmlns:a16="http://schemas.microsoft.com/office/drawing/2014/main" id="{AB1E7AAB-E23D-426F-AA6E-98CEBFCB8B28}"/>
                </a:ext>
              </a:extLst>
            </p:cNvPr>
            <p:cNvSpPr>
              <a:spLocks/>
            </p:cNvSpPr>
            <p:nvPr/>
          </p:nvSpPr>
          <p:spPr bwMode="auto">
            <a:xfrm>
              <a:off x="-1588" y="3865563"/>
              <a:ext cx="3189288" cy="2981325"/>
            </a:xfrm>
            <a:custGeom>
              <a:avLst/>
              <a:gdLst>
                <a:gd name="T0" fmla="*/ 0 w 2009"/>
                <a:gd name="T1" fmla="*/ 37 h 1878"/>
                <a:gd name="T2" fmla="*/ 1968 w 2009"/>
                <a:gd name="T3" fmla="*/ 1878 h 1878"/>
                <a:gd name="T4" fmla="*/ 2009 w 2009"/>
                <a:gd name="T5" fmla="*/ 1878 h 1878"/>
                <a:gd name="T6" fmla="*/ 0 w 2009"/>
                <a:gd name="T7" fmla="*/ 0 h 1878"/>
                <a:gd name="T8" fmla="*/ 0 w 2009"/>
                <a:gd name="T9" fmla="*/ 37 h 1878"/>
              </a:gdLst>
              <a:ahLst/>
              <a:cxnLst>
                <a:cxn ang="0">
                  <a:pos x="T0" y="T1"/>
                </a:cxn>
                <a:cxn ang="0">
                  <a:pos x="T2" y="T3"/>
                </a:cxn>
                <a:cxn ang="0">
                  <a:pos x="T4" y="T5"/>
                </a:cxn>
                <a:cxn ang="0">
                  <a:pos x="T6" y="T7"/>
                </a:cxn>
                <a:cxn ang="0">
                  <a:pos x="T8" y="T9"/>
                </a:cxn>
              </a:cxnLst>
              <a:rect l="0" t="0" r="r" b="b"/>
              <a:pathLst>
                <a:path w="2009" h="1878">
                  <a:moveTo>
                    <a:pt x="0" y="37"/>
                  </a:moveTo>
                  <a:lnTo>
                    <a:pt x="1968" y="1878"/>
                  </a:lnTo>
                  <a:lnTo>
                    <a:pt x="2009" y="187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7" name="Freeform 2525">
              <a:extLst>
                <a:ext uri="{FF2B5EF4-FFF2-40B4-BE49-F238E27FC236}">
                  <a16:creationId xmlns:a16="http://schemas.microsoft.com/office/drawing/2014/main" id="{8167DC60-E424-4562-B1EE-0D12DBB584A3}"/>
                </a:ext>
              </a:extLst>
            </p:cNvPr>
            <p:cNvSpPr>
              <a:spLocks/>
            </p:cNvSpPr>
            <p:nvPr/>
          </p:nvSpPr>
          <p:spPr bwMode="auto">
            <a:xfrm>
              <a:off x="-1588" y="3709988"/>
              <a:ext cx="3355975" cy="3136900"/>
            </a:xfrm>
            <a:custGeom>
              <a:avLst/>
              <a:gdLst>
                <a:gd name="T0" fmla="*/ 0 w 2114"/>
                <a:gd name="T1" fmla="*/ 38 h 1976"/>
                <a:gd name="T2" fmla="*/ 2073 w 2114"/>
                <a:gd name="T3" fmla="*/ 1976 h 1976"/>
                <a:gd name="T4" fmla="*/ 2114 w 2114"/>
                <a:gd name="T5" fmla="*/ 1976 h 1976"/>
                <a:gd name="T6" fmla="*/ 0 w 2114"/>
                <a:gd name="T7" fmla="*/ 0 h 1976"/>
                <a:gd name="T8" fmla="*/ 0 w 2114"/>
                <a:gd name="T9" fmla="*/ 38 h 1976"/>
              </a:gdLst>
              <a:ahLst/>
              <a:cxnLst>
                <a:cxn ang="0">
                  <a:pos x="T0" y="T1"/>
                </a:cxn>
                <a:cxn ang="0">
                  <a:pos x="T2" y="T3"/>
                </a:cxn>
                <a:cxn ang="0">
                  <a:pos x="T4" y="T5"/>
                </a:cxn>
                <a:cxn ang="0">
                  <a:pos x="T6" y="T7"/>
                </a:cxn>
                <a:cxn ang="0">
                  <a:pos x="T8" y="T9"/>
                </a:cxn>
              </a:cxnLst>
              <a:rect l="0" t="0" r="r" b="b"/>
              <a:pathLst>
                <a:path w="2114" h="1976">
                  <a:moveTo>
                    <a:pt x="0" y="38"/>
                  </a:moveTo>
                  <a:lnTo>
                    <a:pt x="2073" y="1976"/>
                  </a:lnTo>
                  <a:lnTo>
                    <a:pt x="2114" y="1976"/>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8" name="Freeform 2526">
              <a:extLst>
                <a:ext uri="{FF2B5EF4-FFF2-40B4-BE49-F238E27FC236}">
                  <a16:creationId xmlns:a16="http://schemas.microsoft.com/office/drawing/2014/main" id="{65FF2B05-35D6-4CD4-B260-76C3D7165EA1}"/>
                </a:ext>
              </a:extLst>
            </p:cNvPr>
            <p:cNvSpPr>
              <a:spLocks/>
            </p:cNvSpPr>
            <p:nvPr/>
          </p:nvSpPr>
          <p:spPr bwMode="auto">
            <a:xfrm>
              <a:off x="-1588" y="3554413"/>
              <a:ext cx="3522663" cy="3292475"/>
            </a:xfrm>
            <a:custGeom>
              <a:avLst/>
              <a:gdLst>
                <a:gd name="T0" fmla="*/ 0 w 2219"/>
                <a:gd name="T1" fmla="*/ 37 h 2074"/>
                <a:gd name="T2" fmla="*/ 2178 w 2219"/>
                <a:gd name="T3" fmla="*/ 2074 h 2074"/>
                <a:gd name="T4" fmla="*/ 2219 w 2219"/>
                <a:gd name="T5" fmla="*/ 2074 h 2074"/>
                <a:gd name="T6" fmla="*/ 0 w 2219"/>
                <a:gd name="T7" fmla="*/ 0 h 2074"/>
                <a:gd name="T8" fmla="*/ 0 w 2219"/>
                <a:gd name="T9" fmla="*/ 37 h 2074"/>
              </a:gdLst>
              <a:ahLst/>
              <a:cxnLst>
                <a:cxn ang="0">
                  <a:pos x="T0" y="T1"/>
                </a:cxn>
                <a:cxn ang="0">
                  <a:pos x="T2" y="T3"/>
                </a:cxn>
                <a:cxn ang="0">
                  <a:pos x="T4" y="T5"/>
                </a:cxn>
                <a:cxn ang="0">
                  <a:pos x="T6" y="T7"/>
                </a:cxn>
                <a:cxn ang="0">
                  <a:pos x="T8" y="T9"/>
                </a:cxn>
              </a:cxnLst>
              <a:rect l="0" t="0" r="r" b="b"/>
              <a:pathLst>
                <a:path w="2219" h="2074">
                  <a:moveTo>
                    <a:pt x="0" y="37"/>
                  </a:moveTo>
                  <a:lnTo>
                    <a:pt x="2178" y="2074"/>
                  </a:lnTo>
                  <a:lnTo>
                    <a:pt x="2219" y="207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9" name="Freeform 2527">
              <a:extLst>
                <a:ext uri="{FF2B5EF4-FFF2-40B4-BE49-F238E27FC236}">
                  <a16:creationId xmlns:a16="http://schemas.microsoft.com/office/drawing/2014/main" id="{67F36B57-8256-411F-B387-0BAA068C2FE8}"/>
                </a:ext>
              </a:extLst>
            </p:cNvPr>
            <p:cNvSpPr>
              <a:spLocks/>
            </p:cNvSpPr>
            <p:nvPr/>
          </p:nvSpPr>
          <p:spPr bwMode="auto">
            <a:xfrm>
              <a:off x="-1588" y="3398838"/>
              <a:ext cx="3689350" cy="3448050"/>
            </a:xfrm>
            <a:custGeom>
              <a:avLst/>
              <a:gdLst>
                <a:gd name="T0" fmla="*/ 0 w 2324"/>
                <a:gd name="T1" fmla="*/ 38 h 2172"/>
                <a:gd name="T2" fmla="*/ 2284 w 2324"/>
                <a:gd name="T3" fmla="*/ 2172 h 2172"/>
                <a:gd name="T4" fmla="*/ 2324 w 2324"/>
                <a:gd name="T5" fmla="*/ 2172 h 2172"/>
                <a:gd name="T6" fmla="*/ 0 w 2324"/>
                <a:gd name="T7" fmla="*/ 0 h 2172"/>
                <a:gd name="T8" fmla="*/ 0 w 2324"/>
                <a:gd name="T9" fmla="*/ 38 h 2172"/>
              </a:gdLst>
              <a:ahLst/>
              <a:cxnLst>
                <a:cxn ang="0">
                  <a:pos x="T0" y="T1"/>
                </a:cxn>
                <a:cxn ang="0">
                  <a:pos x="T2" y="T3"/>
                </a:cxn>
                <a:cxn ang="0">
                  <a:pos x="T4" y="T5"/>
                </a:cxn>
                <a:cxn ang="0">
                  <a:pos x="T6" y="T7"/>
                </a:cxn>
                <a:cxn ang="0">
                  <a:pos x="T8" y="T9"/>
                </a:cxn>
              </a:cxnLst>
              <a:rect l="0" t="0" r="r" b="b"/>
              <a:pathLst>
                <a:path w="2324" h="2172">
                  <a:moveTo>
                    <a:pt x="0" y="38"/>
                  </a:moveTo>
                  <a:lnTo>
                    <a:pt x="2284" y="2172"/>
                  </a:lnTo>
                  <a:lnTo>
                    <a:pt x="2324" y="217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0" name="Freeform 2528">
              <a:extLst>
                <a:ext uri="{FF2B5EF4-FFF2-40B4-BE49-F238E27FC236}">
                  <a16:creationId xmlns:a16="http://schemas.microsoft.com/office/drawing/2014/main" id="{4AFE81CB-3AFB-4348-B8F6-66E3E4ED7AB9}"/>
                </a:ext>
              </a:extLst>
            </p:cNvPr>
            <p:cNvSpPr>
              <a:spLocks/>
            </p:cNvSpPr>
            <p:nvPr/>
          </p:nvSpPr>
          <p:spPr bwMode="auto">
            <a:xfrm>
              <a:off x="-1588" y="3241676"/>
              <a:ext cx="3856038" cy="3605213"/>
            </a:xfrm>
            <a:custGeom>
              <a:avLst/>
              <a:gdLst>
                <a:gd name="T0" fmla="*/ 0 w 2429"/>
                <a:gd name="T1" fmla="*/ 38 h 2271"/>
                <a:gd name="T2" fmla="*/ 2389 w 2429"/>
                <a:gd name="T3" fmla="*/ 2271 h 2271"/>
                <a:gd name="T4" fmla="*/ 2429 w 2429"/>
                <a:gd name="T5" fmla="*/ 2271 h 2271"/>
                <a:gd name="T6" fmla="*/ 0 w 2429"/>
                <a:gd name="T7" fmla="*/ 0 h 2271"/>
                <a:gd name="T8" fmla="*/ 0 w 2429"/>
                <a:gd name="T9" fmla="*/ 38 h 2271"/>
              </a:gdLst>
              <a:ahLst/>
              <a:cxnLst>
                <a:cxn ang="0">
                  <a:pos x="T0" y="T1"/>
                </a:cxn>
                <a:cxn ang="0">
                  <a:pos x="T2" y="T3"/>
                </a:cxn>
                <a:cxn ang="0">
                  <a:pos x="T4" y="T5"/>
                </a:cxn>
                <a:cxn ang="0">
                  <a:pos x="T6" y="T7"/>
                </a:cxn>
                <a:cxn ang="0">
                  <a:pos x="T8" y="T9"/>
                </a:cxn>
              </a:cxnLst>
              <a:rect l="0" t="0" r="r" b="b"/>
              <a:pathLst>
                <a:path w="2429" h="2271">
                  <a:moveTo>
                    <a:pt x="0" y="38"/>
                  </a:moveTo>
                  <a:lnTo>
                    <a:pt x="2389" y="2271"/>
                  </a:lnTo>
                  <a:lnTo>
                    <a:pt x="2429" y="227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1" name="Freeform 2529">
              <a:extLst>
                <a:ext uri="{FF2B5EF4-FFF2-40B4-BE49-F238E27FC236}">
                  <a16:creationId xmlns:a16="http://schemas.microsoft.com/office/drawing/2014/main" id="{AB77A5CD-AB64-48C3-A6F8-5861A5B63D4A}"/>
                </a:ext>
              </a:extLst>
            </p:cNvPr>
            <p:cNvSpPr>
              <a:spLocks/>
            </p:cNvSpPr>
            <p:nvPr/>
          </p:nvSpPr>
          <p:spPr bwMode="auto">
            <a:xfrm>
              <a:off x="-1588" y="3087688"/>
              <a:ext cx="4022725" cy="3759200"/>
            </a:xfrm>
            <a:custGeom>
              <a:avLst/>
              <a:gdLst>
                <a:gd name="T0" fmla="*/ 0 w 2534"/>
                <a:gd name="T1" fmla="*/ 37 h 2368"/>
                <a:gd name="T2" fmla="*/ 2494 w 2534"/>
                <a:gd name="T3" fmla="*/ 2368 h 2368"/>
                <a:gd name="T4" fmla="*/ 2534 w 2534"/>
                <a:gd name="T5" fmla="*/ 2368 h 2368"/>
                <a:gd name="T6" fmla="*/ 0 w 2534"/>
                <a:gd name="T7" fmla="*/ 0 h 2368"/>
                <a:gd name="T8" fmla="*/ 0 w 2534"/>
                <a:gd name="T9" fmla="*/ 37 h 2368"/>
              </a:gdLst>
              <a:ahLst/>
              <a:cxnLst>
                <a:cxn ang="0">
                  <a:pos x="T0" y="T1"/>
                </a:cxn>
                <a:cxn ang="0">
                  <a:pos x="T2" y="T3"/>
                </a:cxn>
                <a:cxn ang="0">
                  <a:pos x="T4" y="T5"/>
                </a:cxn>
                <a:cxn ang="0">
                  <a:pos x="T6" y="T7"/>
                </a:cxn>
                <a:cxn ang="0">
                  <a:pos x="T8" y="T9"/>
                </a:cxn>
              </a:cxnLst>
              <a:rect l="0" t="0" r="r" b="b"/>
              <a:pathLst>
                <a:path w="2534" h="2368">
                  <a:moveTo>
                    <a:pt x="0" y="37"/>
                  </a:moveTo>
                  <a:lnTo>
                    <a:pt x="2494" y="2368"/>
                  </a:lnTo>
                  <a:lnTo>
                    <a:pt x="2534" y="236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2" name="Freeform 2530">
              <a:extLst>
                <a:ext uri="{FF2B5EF4-FFF2-40B4-BE49-F238E27FC236}">
                  <a16:creationId xmlns:a16="http://schemas.microsoft.com/office/drawing/2014/main" id="{C846BC9B-95FA-4357-AB99-D2F34B7C1802}"/>
                </a:ext>
              </a:extLst>
            </p:cNvPr>
            <p:cNvSpPr>
              <a:spLocks/>
            </p:cNvSpPr>
            <p:nvPr/>
          </p:nvSpPr>
          <p:spPr bwMode="auto">
            <a:xfrm>
              <a:off x="-1588" y="2930526"/>
              <a:ext cx="4187825" cy="3916363"/>
            </a:xfrm>
            <a:custGeom>
              <a:avLst/>
              <a:gdLst>
                <a:gd name="T0" fmla="*/ 0 w 2638"/>
                <a:gd name="T1" fmla="*/ 38 h 2467"/>
                <a:gd name="T2" fmla="*/ 2599 w 2638"/>
                <a:gd name="T3" fmla="*/ 2467 h 2467"/>
                <a:gd name="T4" fmla="*/ 2638 w 2638"/>
                <a:gd name="T5" fmla="*/ 2467 h 2467"/>
                <a:gd name="T6" fmla="*/ 0 w 2638"/>
                <a:gd name="T7" fmla="*/ 0 h 2467"/>
                <a:gd name="T8" fmla="*/ 0 w 2638"/>
                <a:gd name="T9" fmla="*/ 38 h 2467"/>
              </a:gdLst>
              <a:ahLst/>
              <a:cxnLst>
                <a:cxn ang="0">
                  <a:pos x="T0" y="T1"/>
                </a:cxn>
                <a:cxn ang="0">
                  <a:pos x="T2" y="T3"/>
                </a:cxn>
                <a:cxn ang="0">
                  <a:pos x="T4" y="T5"/>
                </a:cxn>
                <a:cxn ang="0">
                  <a:pos x="T6" y="T7"/>
                </a:cxn>
                <a:cxn ang="0">
                  <a:pos x="T8" y="T9"/>
                </a:cxn>
              </a:cxnLst>
              <a:rect l="0" t="0" r="r" b="b"/>
              <a:pathLst>
                <a:path w="2638" h="2467">
                  <a:moveTo>
                    <a:pt x="0" y="38"/>
                  </a:moveTo>
                  <a:lnTo>
                    <a:pt x="2599" y="2467"/>
                  </a:lnTo>
                  <a:lnTo>
                    <a:pt x="2638" y="246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3" name="Freeform 2531">
              <a:extLst>
                <a:ext uri="{FF2B5EF4-FFF2-40B4-BE49-F238E27FC236}">
                  <a16:creationId xmlns:a16="http://schemas.microsoft.com/office/drawing/2014/main" id="{B603742D-C422-4D7C-8A5D-49DE24BAE65F}"/>
                </a:ext>
              </a:extLst>
            </p:cNvPr>
            <p:cNvSpPr>
              <a:spLocks/>
            </p:cNvSpPr>
            <p:nvPr/>
          </p:nvSpPr>
          <p:spPr bwMode="auto">
            <a:xfrm>
              <a:off x="-1588" y="2776538"/>
              <a:ext cx="4354513" cy="4070350"/>
            </a:xfrm>
            <a:custGeom>
              <a:avLst/>
              <a:gdLst>
                <a:gd name="T0" fmla="*/ 0 w 2743"/>
                <a:gd name="T1" fmla="*/ 37 h 2564"/>
                <a:gd name="T2" fmla="*/ 2704 w 2743"/>
                <a:gd name="T3" fmla="*/ 2564 h 2564"/>
                <a:gd name="T4" fmla="*/ 2743 w 2743"/>
                <a:gd name="T5" fmla="*/ 2564 h 2564"/>
                <a:gd name="T6" fmla="*/ 0 w 2743"/>
                <a:gd name="T7" fmla="*/ 0 h 2564"/>
                <a:gd name="T8" fmla="*/ 0 w 2743"/>
                <a:gd name="T9" fmla="*/ 37 h 2564"/>
              </a:gdLst>
              <a:ahLst/>
              <a:cxnLst>
                <a:cxn ang="0">
                  <a:pos x="T0" y="T1"/>
                </a:cxn>
                <a:cxn ang="0">
                  <a:pos x="T2" y="T3"/>
                </a:cxn>
                <a:cxn ang="0">
                  <a:pos x="T4" y="T5"/>
                </a:cxn>
                <a:cxn ang="0">
                  <a:pos x="T6" y="T7"/>
                </a:cxn>
                <a:cxn ang="0">
                  <a:pos x="T8" y="T9"/>
                </a:cxn>
              </a:cxnLst>
              <a:rect l="0" t="0" r="r" b="b"/>
              <a:pathLst>
                <a:path w="2743" h="2564">
                  <a:moveTo>
                    <a:pt x="0" y="37"/>
                  </a:moveTo>
                  <a:lnTo>
                    <a:pt x="2704" y="2564"/>
                  </a:lnTo>
                  <a:lnTo>
                    <a:pt x="2743" y="256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4" name="Freeform 2532">
              <a:extLst>
                <a:ext uri="{FF2B5EF4-FFF2-40B4-BE49-F238E27FC236}">
                  <a16:creationId xmlns:a16="http://schemas.microsoft.com/office/drawing/2014/main" id="{9A877F0E-7890-4C5D-B9D1-992C05B85040}"/>
                </a:ext>
              </a:extLst>
            </p:cNvPr>
            <p:cNvSpPr>
              <a:spLocks/>
            </p:cNvSpPr>
            <p:nvPr/>
          </p:nvSpPr>
          <p:spPr bwMode="auto">
            <a:xfrm>
              <a:off x="-1588" y="2619376"/>
              <a:ext cx="4521200" cy="4227513"/>
            </a:xfrm>
            <a:custGeom>
              <a:avLst/>
              <a:gdLst>
                <a:gd name="T0" fmla="*/ 0 w 2848"/>
                <a:gd name="T1" fmla="*/ 37 h 2663"/>
                <a:gd name="T2" fmla="*/ 2807 w 2848"/>
                <a:gd name="T3" fmla="*/ 2663 h 2663"/>
                <a:gd name="T4" fmla="*/ 2848 w 2848"/>
                <a:gd name="T5" fmla="*/ 2663 h 2663"/>
                <a:gd name="T6" fmla="*/ 0 w 2848"/>
                <a:gd name="T7" fmla="*/ 0 h 2663"/>
                <a:gd name="T8" fmla="*/ 0 w 2848"/>
                <a:gd name="T9" fmla="*/ 37 h 2663"/>
              </a:gdLst>
              <a:ahLst/>
              <a:cxnLst>
                <a:cxn ang="0">
                  <a:pos x="T0" y="T1"/>
                </a:cxn>
                <a:cxn ang="0">
                  <a:pos x="T2" y="T3"/>
                </a:cxn>
                <a:cxn ang="0">
                  <a:pos x="T4" y="T5"/>
                </a:cxn>
                <a:cxn ang="0">
                  <a:pos x="T6" y="T7"/>
                </a:cxn>
                <a:cxn ang="0">
                  <a:pos x="T8" y="T9"/>
                </a:cxn>
              </a:cxnLst>
              <a:rect l="0" t="0" r="r" b="b"/>
              <a:pathLst>
                <a:path w="2848" h="2663">
                  <a:moveTo>
                    <a:pt x="0" y="37"/>
                  </a:moveTo>
                  <a:lnTo>
                    <a:pt x="2807" y="2663"/>
                  </a:lnTo>
                  <a:lnTo>
                    <a:pt x="2848" y="266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5" name="Freeform 2533">
              <a:extLst>
                <a:ext uri="{FF2B5EF4-FFF2-40B4-BE49-F238E27FC236}">
                  <a16:creationId xmlns:a16="http://schemas.microsoft.com/office/drawing/2014/main" id="{F9761496-E4FF-4E0C-9A5F-24B71600A6DE}"/>
                </a:ext>
              </a:extLst>
            </p:cNvPr>
            <p:cNvSpPr>
              <a:spLocks/>
            </p:cNvSpPr>
            <p:nvPr/>
          </p:nvSpPr>
          <p:spPr bwMode="auto">
            <a:xfrm>
              <a:off x="-1588" y="2463801"/>
              <a:ext cx="4687888" cy="4383088"/>
            </a:xfrm>
            <a:custGeom>
              <a:avLst/>
              <a:gdLst>
                <a:gd name="T0" fmla="*/ 0 w 2953"/>
                <a:gd name="T1" fmla="*/ 38 h 2761"/>
                <a:gd name="T2" fmla="*/ 2912 w 2953"/>
                <a:gd name="T3" fmla="*/ 2761 h 2761"/>
                <a:gd name="T4" fmla="*/ 2953 w 2953"/>
                <a:gd name="T5" fmla="*/ 2761 h 2761"/>
                <a:gd name="T6" fmla="*/ 0 w 2953"/>
                <a:gd name="T7" fmla="*/ 0 h 2761"/>
                <a:gd name="T8" fmla="*/ 0 w 2953"/>
                <a:gd name="T9" fmla="*/ 38 h 2761"/>
              </a:gdLst>
              <a:ahLst/>
              <a:cxnLst>
                <a:cxn ang="0">
                  <a:pos x="T0" y="T1"/>
                </a:cxn>
                <a:cxn ang="0">
                  <a:pos x="T2" y="T3"/>
                </a:cxn>
                <a:cxn ang="0">
                  <a:pos x="T4" y="T5"/>
                </a:cxn>
                <a:cxn ang="0">
                  <a:pos x="T6" y="T7"/>
                </a:cxn>
                <a:cxn ang="0">
                  <a:pos x="T8" y="T9"/>
                </a:cxn>
              </a:cxnLst>
              <a:rect l="0" t="0" r="r" b="b"/>
              <a:pathLst>
                <a:path w="2953" h="2761">
                  <a:moveTo>
                    <a:pt x="0" y="38"/>
                  </a:moveTo>
                  <a:lnTo>
                    <a:pt x="2912" y="2761"/>
                  </a:lnTo>
                  <a:lnTo>
                    <a:pt x="2953" y="276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6" name="Freeform 2534">
              <a:extLst>
                <a:ext uri="{FF2B5EF4-FFF2-40B4-BE49-F238E27FC236}">
                  <a16:creationId xmlns:a16="http://schemas.microsoft.com/office/drawing/2014/main" id="{4DE16A72-BBAC-4440-A70B-73B82229BE6D}"/>
                </a:ext>
              </a:extLst>
            </p:cNvPr>
            <p:cNvSpPr>
              <a:spLocks/>
            </p:cNvSpPr>
            <p:nvPr/>
          </p:nvSpPr>
          <p:spPr bwMode="auto">
            <a:xfrm>
              <a:off x="-1588" y="2308226"/>
              <a:ext cx="4854575" cy="4538663"/>
            </a:xfrm>
            <a:custGeom>
              <a:avLst/>
              <a:gdLst>
                <a:gd name="T0" fmla="*/ 0 w 3058"/>
                <a:gd name="T1" fmla="*/ 37 h 2859"/>
                <a:gd name="T2" fmla="*/ 3017 w 3058"/>
                <a:gd name="T3" fmla="*/ 2859 h 2859"/>
                <a:gd name="T4" fmla="*/ 3058 w 3058"/>
                <a:gd name="T5" fmla="*/ 2859 h 2859"/>
                <a:gd name="T6" fmla="*/ 0 w 3058"/>
                <a:gd name="T7" fmla="*/ 0 h 2859"/>
                <a:gd name="T8" fmla="*/ 0 w 3058"/>
                <a:gd name="T9" fmla="*/ 37 h 2859"/>
              </a:gdLst>
              <a:ahLst/>
              <a:cxnLst>
                <a:cxn ang="0">
                  <a:pos x="T0" y="T1"/>
                </a:cxn>
                <a:cxn ang="0">
                  <a:pos x="T2" y="T3"/>
                </a:cxn>
                <a:cxn ang="0">
                  <a:pos x="T4" y="T5"/>
                </a:cxn>
                <a:cxn ang="0">
                  <a:pos x="T6" y="T7"/>
                </a:cxn>
                <a:cxn ang="0">
                  <a:pos x="T8" y="T9"/>
                </a:cxn>
              </a:cxnLst>
              <a:rect l="0" t="0" r="r" b="b"/>
              <a:pathLst>
                <a:path w="3058" h="2859">
                  <a:moveTo>
                    <a:pt x="0" y="37"/>
                  </a:moveTo>
                  <a:lnTo>
                    <a:pt x="3017" y="2859"/>
                  </a:lnTo>
                  <a:lnTo>
                    <a:pt x="3058" y="2859"/>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7" name="Freeform 2535">
              <a:extLst>
                <a:ext uri="{FF2B5EF4-FFF2-40B4-BE49-F238E27FC236}">
                  <a16:creationId xmlns:a16="http://schemas.microsoft.com/office/drawing/2014/main" id="{B454A325-2D3D-41E5-A7F6-7F7DD006B7C1}"/>
                </a:ext>
              </a:extLst>
            </p:cNvPr>
            <p:cNvSpPr>
              <a:spLocks/>
            </p:cNvSpPr>
            <p:nvPr/>
          </p:nvSpPr>
          <p:spPr bwMode="auto">
            <a:xfrm>
              <a:off x="-1588" y="2152651"/>
              <a:ext cx="5021263" cy="4694238"/>
            </a:xfrm>
            <a:custGeom>
              <a:avLst/>
              <a:gdLst>
                <a:gd name="T0" fmla="*/ 0 w 3163"/>
                <a:gd name="T1" fmla="*/ 38 h 2957"/>
                <a:gd name="T2" fmla="*/ 3122 w 3163"/>
                <a:gd name="T3" fmla="*/ 2957 h 2957"/>
                <a:gd name="T4" fmla="*/ 3163 w 3163"/>
                <a:gd name="T5" fmla="*/ 2957 h 2957"/>
                <a:gd name="T6" fmla="*/ 0 w 3163"/>
                <a:gd name="T7" fmla="*/ 0 h 2957"/>
                <a:gd name="T8" fmla="*/ 0 w 3163"/>
                <a:gd name="T9" fmla="*/ 38 h 2957"/>
              </a:gdLst>
              <a:ahLst/>
              <a:cxnLst>
                <a:cxn ang="0">
                  <a:pos x="T0" y="T1"/>
                </a:cxn>
                <a:cxn ang="0">
                  <a:pos x="T2" y="T3"/>
                </a:cxn>
                <a:cxn ang="0">
                  <a:pos x="T4" y="T5"/>
                </a:cxn>
                <a:cxn ang="0">
                  <a:pos x="T6" y="T7"/>
                </a:cxn>
                <a:cxn ang="0">
                  <a:pos x="T8" y="T9"/>
                </a:cxn>
              </a:cxnLst>
              <a:rect l="0" t="0" r="r" b="b"/>
              <a:pathLst>
                <a:path w="3163" h="2957">
                  <a:moveTo>
                    <a:pt x="0" y="38"/>
                  </a:moveTo>
                  <a:lnTo>
                    <a:pt x="3122" y="2957"/>
                  </a:lnTo>
                  <a:lnTo>
                    <a:pt x="3163" y="295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8" name="Freeform 2536">
              <a:extLst>
                <a:ext uri="{FF2B5EF4-FFF2-40B4-BE49-F238E27FC236}">
                  <a16:creationId xmlns:a16="http://schemas.microsoft.com/office/drawing/2014/main" id="{3A804C8E-D0F9-46F8-936C-E9B4029D032B}"/>
                </a:ext>
              </a:extLst>
            </p:cNvPr>
            <p:cNvSpPr>
              <a:spLocks/>
            </p:cNvSpPr>
            <p:nvPr/>
          </p:nvSpPr>
          <p:spPr bwMode="auto">
            <a:xfrm>
              <a:off x="-1588" y="1995488"/>
              <a:ext cx="5187950" cy="4851400"/>
            </a:xfrm>
            <a:custGeom>
              <a:avLst/>
              <a:gdLst>
                <a:gd name="T0" fmla="*/ 0 w 3268"/>
                <a:gd name="T1" fmla="*/ 38 h 3056"/>
                <a:gd name="T2" fmla="*/ 3227 w 3268"/>
                <a:gd name="T3" fmla="*/ 3056 h 3056"/>
                <a:gd name="T4" fmla="*/ 3268 w 3268"/>
                <a:gd name="T5" fmla="*/ 3056 h 3056"/>
                <a:gd name="T6" fmla="*/ 0 w 3268"/>
                <a:gd name="T7" fmla="*/ 0 h 3056"/>
                <a:gd name="T8" fmla="*/ 0 w 3268"/>
                <a:gd name="T9" fmla="*/ 38 h 3056"/>
              </a:gdLst>
              <a:ahLst/>
              <a:cxnLst>
                <a:cxn ang="0">
                  <a:pos x="T0" y="T1"/>
                </a:cxn>
                <a:cxn ang="0">
                  <a:pos x="T2" y="T3"/>
                </a:cxn>
                <a:cxn ang="0">
                  <a:pos x="T4" y="T5"/>
                </a:cxn>
                <a:cxn ang="0">
                  <a:pos x="T6" y="T7"/>
                </a:cxn>
                <a:cxn ang="0">
                  <a:pos x="T8" y="T9"/>
                </a:cxn>
              </a:cxnLst>
              <a:rect l="0" t="0" r="r" b="b"/>
              <a:pathLst>
                <a:path w="3268" h="3056">
                  <a:moveTo>
                    <a:pt x="0" y="38"/>
                  </a:moveTo>
                  <a:lnTo>
                    <a:pt x="3227" y="3056"/>
                  </a:lnTo>
                  <a:lnTo>
                    <a:pt x="3268" y="3056"/>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9" name="Freeform 2537">
              <a:extLst>
                <a:ext uri="{FF2B5EF4-FFF2-40B4-BE49-F238E27FC236}">
                  <a16:creationId xmlns:a16="http://schemas.microsoft.com/office/drawing/2014/main" id="{06339768-35DF-47E6-9B86-404C5104D6F3}"/>
                </a:ext>
              </a:extLst>
            </p:cNvPr>
            <p:cNvSpPr>
              <a:spLocks/>
            </p:cNvSpPr>
            <p:nvPr/>
          </p:nvSpPr>
          <p:spPr bwMode="auto">
            <a:xfrm>
              <a:off x="-1588" y="1841501"/>
              <a:ext cx="5354638" cy="5005388"/>
            </a:xfrm>
            <a:custGeom>
              <a:avLst/>
              <a:gdLst>
                <a:gd name="T0" fmla="*/ 0 w 3373"/>
                <a:gd name="T1" fmla="*/ 37 h 3153"/>
                <a:gd name="T2" fmla="*/ 3332 w 3373"/>
                <a:gd name="T3" fmla="*/ 3153 h 3153"/>
                <a:gd name="T4" fmla="*/ 3373 w 3373"/>
                <a:gd name="T5" fmla="*/ 3153 h 3153"/>
                <a:gd name="T6" fmla="*/ 0 w 3373"/>
                <a:gd name="T7" fmla="*/ 0 h 3153"/>
                <a:gd name="T8" fmla="*/ 0 w 3373"/>
                <a:gd name="T9" fmla="*/ 37 h 3153"/>
              </a:gdLst>
              <a:ahLst/>
              <a:cxnLst>
                <a:cxn ang="0">
                  <a:pos x="T0" y="T1"/>
                </a:cxn>
                <a:cxn ang="0">
                  <a:pos x="T2" y="T3"/>
                </a:cxn>
                <a:cxn ang="0">
                  <a:pos x="T4" y="T5"/>
                </a:cxn>
                <a:cxn ang="0">
                  <a:pos x="T6" y="T7"/>
                </a:cxn>
                <a:cxn ang="0">
                  <a:pos x="T8" y="T9"/>
                </a:cxn>
              </a:cxnLst>
              <a:rect l="0" t="0" r="r" b="b"/>
              <a:pathLst>
                <a:path w="3373" h="3153">
                  <a:moveTo>
                    <a:pt x="0" y="37"/>
                  </a:moveTo>
                  <a:lnTo>
                    <a:pt x="3332" y="3153"/>
                  </a:lnTo>
                  <a:lnTo>
                    <a:pt x="3373" y="315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0" name="Freeform 2538">
              <a:extLst>
                <a:ext uri="{FF2B5EF4-FFF2-40B4-BE49-F238E27FC236}">
                  <a16:creationId xmlns:a16="http://schemas.microsoft.com/office/drawing/2014/main" id="{3287FDEF-5C1D-4C13-B2A7-84425CCB2F1E}"/>
                </a:ext>
              </a:extLst>
            </p:cNvPr>
            <p:cNvSpPr>
              <a:spLocks/>
            </p:cNvSpPr>
            <p:nvPr/>
          </p:nvSpPr>
          <p:spPr bwMode="auto">
            <a:xfrm>
              <a:off x="-1588" y="1684338"/>
              <a:ext cx="5521325" cy="5162550"/>
            </a:xfrm>
            <a:custGeom>
              <a:avLst/>
              <a:gdLst>
                <a:gd name="T0" fmla="*/ 0 w 3478"/>
                <a:gd name="T1" fmla="*/ 38 h 3252"/>
                <a:gd name="T2" fmla="*/ 3437 w 3478"/>
                <a:gd name="T3" fmla="*/ 3252 h 3252"/>
                <a:gd name="T4" fmla="*/ 3478 w 3478"/>
                <a:gd name="T5" fmla="*/ 3252 h 3252"/>
                <a:gd name="T6" fmla="*/ 0 w 3478"/>
                <a:gd name="T7" fmla="*/ 0 h 3252"/>
                <a:gd name="T8" fmla="*/ 0 w 3478"/>
                <a:gd name="T9" fmla="*/ 38 h 3252"/>
              </a:gdLst>
              <a:ahLst/>
              <a:cxnLst>
                <a:cxn ang="0">
                  <a:pos x="T0" y="T1"/>
                </a:cxn>
                <a:cxn ang="0">
                  <a:pos x="T2" y="T3"/>
                </a:cxn>
                <a:cxn ang="0">
                  <a:pos x="T4" y="T5"/>
                </a:cxn>
                <a:cxn ang="0">
                  <a:pos x="T6" y="T7"/>
                </a:cxn>
                <a:cxn ang="0">
                  <a:pos x="T8" y="T9"/>
                </a:cxn>
              </a:cxnLst>
              <a:rect l="0" t="0" r="r" b="b"/>
              <a:pathLst>
                <a:path w="3478" h="3252">
                  <a:moveTo>
                    <a:pt x="0" y="38"/>
                  </a:moveTo>
                  <a:lnTo>
                    <a:pt x="3437" y="3252"/>
                  </a:lnTo>
                  <a:lnTo>
                    <a:pt x="3478" y="325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1" name="Freeform 2539">
              <a:extLst>
                <a:ext uri="{FF2B5EF4-FFF2-40B4-BE49-F238E27FC236}">
                  <a16:creationId xmlns:a16="http://schemas.microsoft.com/office/drawing/2014/main" id="{C7679E1A-454C-4263-9EFC-F73207373870}"/>
                </a:ext>
              </a:extLst>
            </p:cNvPr>
            <p:cNvSpPr>
              <a:spLocks/>
            </p:cNvSpPr>
            <p:nvPr/>
          </p:nvSpPr>
          <p:spPr bwMode="auto">
            <a:xfrm>
              <a:off x="-1588" y="1530351"/>
              <a:ext cx="5688013" cy="5316538"/>
            </a:xfrm>
            <a:custGeom>
              <a:avLst/>
              <a:gdLst>
                <a:gd name="T0" fmla="*/ 0 w 3583"/>
                <a:gd name="T1" fmla="*/ 37 h 3349"/>
                <a:gd name="T2" fmla="*/ 3542 w 3583"/>
                <a:gd name="T3" fmla="*/ 3349 h 3349"/>
                <a:gd name="T4" fmla="*/ 3583 w 3583"/>
                <a:gd name="T5" fmla="*/ 3349 h 3349"/>
                <a:gd name="T6" fmla="*/ 0 w 3583"/>
                <a:gd name="T7" fmla="*/ 0 h 3349"/>
                <a:gd name="T8" fmla="*/ 0 w 3583"/>
                <a:gd name="T9" fmla="*/ 37 h 3349"/>
              </a:gdLst>
              <a:ahLst/>
              <a:cxnLst>
                <a:cxn ang="0">
                  <a:pos x="T0" y="T1"/>
                </a:cxn>
                <a:cxn ang="0">
                  <a:pos x="T2" y="T3"/>
                </a:cxn>
                <a:cxn ang="0">
                  <a:pos x="T4" y="T5"/>
                </a:cxn>
                <a:cxn ang="0">
                  <a:pos x="T6" y="T7"/>
                </a:cxn>
                <a:cxn ang="0">
                  <a:pos x="T8" y="T9"/>
                </a:cxn>
              </a:cxnLst>
              <a:rect l="0" t="0" r="r" b="b"/>
              <a:pathLst>
                <a:path w="3583" h="3349">
                  <a:moveTo>
                    <a:pt x="0" y="37"/>
                  </a:moveTo>
                  <a:lnTo>
                    <a:pt x="3542" y="3349"/>
                  </a:lnTo>
                  <a:lnTo>
                    <a:pt x="3583" y="3349"/>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2" name="Freeform 2540">
              <a:extLst>
                <a:ext uri="{FF2B5EF4-FFF2-40B4-BE49-F238E27FC236}">
                  <a16:creationId xmlns:a16="http://schemas.microsoft.com/office/drawing/2014/main" id="{98DE6950-6D51-46C8-AB9C-E33EFD7C1E39}"/>
                </a:ext>
              </a:extLst>
            </p:cNvPr>
            <p:cNvSpPr>
              <a:spLocks/>
            </p:cNvSpPr>
            <p:nvPr/>
          </p:nvSpPr>
          <p:spPr bwMode="auto">
            <a:xfrm>
              <a:off x="-1588" y="1373188"/>
              <a:ext cx="5854700" cy="5473700"/>
            </a:xfrm>
            <a:custGeom>
              <a:avLst/>
              <a:gdLst>
                <a:gd name="T0" fmla="*/ 0 w 3688"/>
                <a:gd name="T1" fmla="*/ 37 h 3448"/>
                <a:gd name="T2" fmla="*/ 3647 w 3688"/>
                <a:gd name="T3" fmla="*/ 3448 h 3448"/>
                <a:gd name="T4" fmla="*/ 3688 w 3688"/>
                <a:gd name="T5" fmla="*/ 3448 h 3448"/>
                <a:gd name="T6" fmla="*/ 0 w 3688"/>
                <a:gd name="T7" fmla="*/ 0 h 3448"/>
                <a:gd name="T8" fmla="*/ 0 w 3688"/>
                <a:gd name="T9" fmla="*/ 37 h 3448"/>
              </a:gdLst>
              <a:ahLst/>
              <a:cxnLst>
                <a:cxn ang="0">
                  <a:pos x="T0" y="T1"/>
                </a:cxn>
                <a:cxn ang="0">
                  <a:pos x="T2" y="T3"/>
                </a:cxn>
                <a:cxn ang="0">
                  <a:pos x="T4" y="T5"/>
                </a:cxn>
                <a:cxn ang="0">
                  <a:pos x="T6" y="T7"/>
                </a:cxn>
                <a:cxn ang="0">
                  <a:pos x="T8" y="T9"/>
                </a:cxn>
              </a:cxnLst>
              <a:rect l="0" t="0" r="r" b="b"/>
              <a:pathLst>
                <a:path w="3688" h="3448">
                  <a:moveTo>
                    <a:pt x="0" y="37"/>
                  </a:moveTo>
                  <a:lnTo>
                    <a:pt x="3647" y="3448"/>
                  </a:lnTo>
                  <a:lnTo>
                    <a:pt x="3688" y="344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3" name="Freeform 2541">
              <a:extLst>
                <a:ext uri="{FF2B5EF4-FFF2-40B4-BE49-F238E27FC236}">
                  <a16:creationId xmlns:a16="http://schemas.microsoft.com/office/drawing/2014/main" id="{505ABD39-8503-4096-B174-83773FAC8F70}"/>
                </a:ext>
              </a:extLst>
            </p:cNvPr>
            <p:cNvSpPr>
              <a:spLocks/>
            </p:cNvSpPr>
            <p:nvPr/>
          </p:nvSpPr>
          <p:spPr bwMode="auto">
            <a:xfrm>
              <a:off x="-1588" y="1217613"/>
              <a:ext cx="6021388" cy="5629275"/>
            </a:xfrm>
            <a:custGeom>
              <a:avLst/>
              <a:gdLst>
                <a:gd name="T0" fmla="*/ 0 w 3793"/>
                <a:gd name="T1" fmla="*/ 38 h 3546"/>
                <a:gd name="T2" fmla="*/ 3753 w 3793"/>
                <a:gd name="T3" fmla="*/ 3546 h 3546"/>
                <a:gd name="T4" fmla="*/ 3793 w 3793"/>
                <a:gd name="T5" fmla="*/ 3546 h 3546"/>
                <a:gd name="T6" fmla="*/ 0 w 3793"/>
                <a:gd name="T7" fmla="*/ 0 h 3546"/>
                <a:gd name="T8" fmla="*/ 0 w 3793"/>
                <a:gd name="T9" fmla="*/ 38 h 3546"/>
              </a:gdLst>
              <a:ahLst/>
              <a:cxnLst>
                <a:cxn ang="0">
                  <a:pos x="T0" y="T1"/>
                </a:cxn>
                <a:cxn ang="0">
                  <a:pos x="T2" y="T3"/>
                </a:cxn>
                <a:cxn ang="0">
                  <a:pos x="T4" y="T5"/>
                </a:cxn>
                <a:cxn ang="0">
                  <a:pos x="T6" y="T7"/>
                </a:cxn>
                <a:cxn ang="0">
                  <a:pos x="T8" y="T9"/>
                </a:cxn>
              </a:cxnLst>
              <a:rect l="0" t="0" r="r" b="b"/>
              <a:pathLst>
                <a:path w="3793" h="3546">
                  <a:moveTo>
                    <a:pt x="0" y="38"/>
                  </a:moveTo>
                  <a:lnTo>
                    <a:pt x="3753" y="3546"/>
                  </a:lnTo>
                  <a:lnTo>
                    <a:pt x="3793" y="3546"/>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4" name="Freeform 2542">
              <a:extLst>
                <a:ext uri="{FF2B5EF4-FFF2-40B4-BE49-F238E27FC236}">
                  <a16:creationId xmlns:a16="http://schemas.microsoft.com/office/drawing/2014/main" id="{006A0CE7-0B44-4472-B7E2-603794AE0DFD}"/>
                </a:ext>
              </a:extLst>
            </p:cNvPr>
            <p:cNvSpPr>
              <a:spLocks/>
            </p:cNvSpPr>
            <p:nvPr/>
          </p:nvSpPr>
          <p:spPr bwMode="auto">
            <a:xfrm>
              <a:off x="-1588" y="1062038"/>
              <a:ext cx="6188075" cy="5784850"/>
            </a:xfrm>
            <a:custGeom>
              <a:avLst/>
              <a:gdLst>
                <a:gd name="T0" fmla="*/ 0 w 3898"/>
                <a:gd name="T1" fmla="*/ 37 h 3644"/>
                <a:gd name="T2" fmla="*/ 3858 w 3898"/>
                <a:gd name="T3" fmla="*/ 3644 h 3644"/>
                <a:gd name="T4" fmla="*/ 3898 w 3898"/>
                <a:gd name="T5" fmla="*/ 3644 h 3644"/>
                <a:gd name="T6" fmla="*/ 0 w 3898"/>
                <a:gd name="T7" fmla="*/ 0 h 3644"/>
                <a:gd name="T8" fmla="*/ 0 w 3898"/>
                <a:gd name="T9" fmla="*/ 37 h 3644"/>
              </a:gdLst>
              <a:ahLst/>
              <a:cxnLst>
                <a:cxn ang="0">
                  <a:pos x="T0" y="T1"/>
                </a:cxn>
                <a:cxn ang="0">
                  <a:pos x="T2" y="T3"/>
                </a:cxn>
                <a:cxn ang="0">
                  <a:pos x="T4" y="T5"/>
                </a:cxn>
                <a:cxn ang="0">
                  <a:pos x="T6" y="T7"/>
                </a:cxn>
                <a:cxn ang="0">
                  <a:pos x="T8" y="T9"/>
                </a:cxn>
              </a:cxnLst>
              <a:rect l="0" t="0" r="r" b="b"/>
              <a:pathLst>
                <a:path w="3898" h="3644">
                  <a:moveTo>
                    <a:pt x="0" y="37"/>
                  </a:moveTo>
                  <a:lnTo>
                    <a:pt x="3858" y="3644"/>
                  </a:lnTo>
                  <a:lnTo>
                    <a:pt x="3898" y="364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5" name="Freeform 2543">
              <a:extLst>
                <a:ext uri="{FF2B5EF4-FFF2-40B4-BE49-F238E27FC236}">
                  <a16:creationId xmlns:a16="http://schemas.microsoft.com/office/drawing/2014/main" id="{9E58044D-4174-4785-835F-270722574D88}"/>
                </a:ext>
              </a:extLst>
            </p:cNvPr>
            <p:cNvSpPr>
              <a:spLocks/>
            </p:cNvSpPr>
            <p:nvPr/>
          </p:nvSpPr>
          <p:spPr bwMode="auto">
            <a:xfrm>
              <a:off x="-1588" y="906463"/>
              <a:ext cx="6353175" cy="5940425"/>
            </a:xfrm>
            <a:custGeom>
              <a:avLst/>
              <a:gdLst>
                <a:gd name="T0" fmla="*/ 0 w 4002"/>
                <a:gd name="T1" fmla="*/ 38 h 3742"/>
                <a:gd name="T2" fmla="*/ 3963 w 4002"/>
                <a:gd name="T3" fmla="*/ 3742 h 3742"/>
                <a:gd name="T4" fmla="*/ 4002 w 4002"/>
                <a:gd name="T5" fmla="*/ 3742 h 3742"/>
                <a:gd name="T6" fmla="*/ 0 w 4002"/>
                <a:gd name="T7" fmla="*/ 0 h 3742"/>
                <a:gd name="T8" fmla="*/ 0 w 4002"/>
                <a:gd name="T9" fmla="*/ 38 h 3742"/>
              </a:gdLst>
              <a:ahLst/>
              <a:cxnLst>
                <a:cxn ang="0">
                  <a:pos x="T0" y="T1"/>
                </a:cxn>
                <a:cxn ang="0">
                  <a:pos x="T2" y="T3"/>
                </a:cxn>
                <a:cxn ang="0">
                  <a:pos x="T4" y="T5"/>
                </a:cxn>
                <a:cxn ang="0">
                  <a:pos x="T6" y="T7"/>
                </a:cxn>
                <a:cxn ang="0">
                  <a:pos x="T8" y="T9"/>
                </a:cxn>
              </a:cxnLst>
              <a:rect l="0" t="0" r="r" b="b"/>
              <a:pathLst>
                <a:path w="4002" h="3742">
                  <a:moveTo>
                    <a:pt x="0" y="38"/>
                  </a:moveTo>
                  <a:lnTo>
                    <a:pt x="3963" y="3742"/>
                  </a:lnTo>
                  <a:lnTo>
                    <a:pt x="4002" y="374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6" name="Freeform 2544">
              <a:extLst>
                <a:ext uri="{FF2B5EF4-FFF2-40B4-BE49-F238E27FC236}">
                  <a16:creationId xmlns:a16="http://schemas.microsoft.com/office/drawing/2014/main" id="{BC40BA1D-4F39-40AE-9123-5243F37CE793}"/>
                </a:ext>
              </a:extLst>
            </p:cNvPr>
            <p:cNvSpPr>
              <a:spLocks/>
            </p:cNvSpPr>
            <p:nvPr/>
          </p:nvSpPr>
          <p:spPr bwMode="auto">
            <a:xfrm>
              <a:off x="-1588" y="749301"/>
              <a:ext cx="6519863" cy="6097588"/>
            </a:xfrm>
            <a:custGeom>
              <a:avLst/>
              <a:gdLst>
                <a:gd name="T0" fmla="*/ 0 w 4107"/>
                <a:gd name="T1" fmla="*/ 38 h 3841"/>
                <a:gd name="T2" fmla="*/ 4068 w 4107"/>
                <a:gd name="T3" fmla="*/ 3841 h 3841"/>
                <a:gd name="T4" fmla="*/ 4107 w 4107"/>
                <a:gd name="T5" fmla="*/ 3841 h 3841"/>
                <a:gd name="T6" fmla="*/ 0 w 4107"/>
                <a:gd name="T7" fmla="*/ 0 h 3841"/>
                <a:gd name="T8" fmla="*/ 0 w 4107"/>
                <a:gd name="T9" fmla="*/ 38 h 3841"/>
              </a:gdLst>
              <a:ahLst/>
              <a:cxnLst>
                <a:cxn ang="0">
                  <a:pos x="T0" y="T1"/>
                </a:cxn>
                <a:cxn ang="0">
                  <a:pos x="T2" y="T3"/>
                </a:cxn>
                <a:cxn ang="0">
                  <a:pos x="T4" y="T5"/>
                </a:cxn>
                <a:cxn ang="0">
                  <a:pos x="T6" y="T7"/>
                </a:cxn>
                <a:cxn ang="0">
                  <a:pos x="T8" y="T9"/>
                </a:cxn>
              </a:cxnLst>
              <a:rect l="0" t="0" r="r" b="b"/>
              <a:pathLst>
                <a:path w="4107" h="3841">
                  <a:moveTo>
                    <a:pt x="0" y="38"/>
                  </a:moveTo>
                  <a:lnTo>
                    <a:pt x="4068" y="3841"/>
                  </a:lnTo>
                  <a:lnTo>
                    <a:pt x="4107" y="384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7" name="Freeform 2545">
              <a:extLst>
                <a:ext uri="{FF2B5EF4-FFF2-40B4-BE49-F238E27FC236}">
                  <a16:creationId xmlns:a16="http://schemas.microsoft.com/office/drawing/2014/main" id="{7990E70E-9BF9-4F8A-A8C2-9E2BEF0412F3}"/>
                </a:ext>
              </a:extLst>
            </p:cNvPr>
            <p:cNvSpPr>
              <a:spLocks/>
            </p:cNvSpPr>
            <p:nvPr/>
          </p:nvSpPr>
          <p:spPr bwMode="auto">
            <a:xfrm>
              <a:off x="-1588" y="595313"/>
              <a:ext cx="6686550" cy="6251575"/>
            </a:xfrm>
            <a:custGeom>
              <a:avLst/>
              <a:gdLst>
                <a:gd name="T0" fmla="*/ 0 w 4212"/>
                <a:gd name="T1" fmla="*/ 37 h 3938"/>
                <a:gd name="T2" fmla="*/ 4173 w 4212"/>
                <a:gd name="T3" fmla="*/ 3938 h 3938"/>
                <a:gd name="T4" fmla="*/ 4212 w 4212"/>
                <a:gd name="T5" fmla="*/ 3938 h 3938"/>
                <a:gd name="T6" fmla="*/ 0 w 4212"/>
                <a:gd name="T7" fmla="*/ 0 h 3938"/>
                <a:gd name="T8" fmla="*/ 0 w 4212"/>
                <a:gd name="T9" fmla="*/ 37 h 3938"/>
              </a:gdLst>
              <a:ahLst/>
              <a:cxnLst>
                <a:cxn ang="0">
                  <a:pos x="T0" y="T1"/>
                </a:cxn>
                <a:cxn ang="0">
                  <a:pos x="T2" y="T3"/>
                </a:cxn>
                <a:cxn ang="0">
                  <a:pos x="T4" y="T5"/>
                </a:cxn>
                <a:cxn ang="0">
                  <a:pos x="T6" y="T7"/>
                </a:cxn>
                <a:cxn ang="0">
                  <a:pos x="T8" y="T9"/>
                </a:cxn>
              </a:cxnLst>
              <a:rect l="0" t="0" r="r" b="b"/>
              <a:pathLst>
                <a:path w="4212" h="3938">
                  <a:moveTo>
                    <a:pt x="0" y="37"/>
                  </a:moveTo>
                  <a:lnTo>
                    <a:pt x="4173" y="3938"/>
                  </a:lnTo>
                  <a:lnTo>
                    <a:pt x="4212" y="393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8" name="Freeform 2546">
              <a:extLst>
                <a:ext uri="{FF2B5EF4-FFF2-40B4-BE49-F238E27FC236}">
                  <a16:creationId xmlns:a16="http://schemas.microsoft.com/office/drawing/2014/main" id="{2D60A6D9-3DB6-40A7-8214-2381105F540C}"/>
                </a:ext>
              </a:extLst>
            </p:cNvPr>
            <p:cNvSpPr>
              <a:spLocks/>
            </p:cNvSpPr>
            <p:nvPr/>
          </p:nvSpPr>
          <p:spPr bwMode="auto">
            <a:xfrm>
              <a:off x="-1588" y="438151"/>
              <a:ext cx="6853238" cy="6408738"/>
            </a:xfrm>
            <a:custGeom>
              <a:avLst/>
              <a:gdLst>
                <a:gd name="T0" fmla="*/ 0 w 4317"/>
                <a:gd name="T1" fmla="*/ 38 h 4037"/>
                <a:gd name="T2" fmla="*/ 4276 w 4317"/>
                <a:gd name="T3" fmla="*/ 4037 h 4037"/>
                <a:gd name="T4" fmla="*/ 4317 w 4317"/>
                <a:gd name="T5" fmla="*/ 4037 h 4037"/>
                <a:gd name="T6" fmla="*/ 0 w 4317"/>
                <a:gd name="T7" fmla="*/ 0 h 4037"/>
                <a:gd name="T8" fmla="*/ 0 w 4317"/>
                <a:gd name="T9" fmla="*/ 38 h 4037"/>
              </a:gdLst>
              <a:ahLst/>
              <a:cxnLst>
                <a:cxn ang="0">
                  <a:pos x="T0" y="T1"/>
                </a:cxn>
                <a:cxn ang="0">
                  <a:pos x="T2" y="T3"/>
                </a:cxn>
                <a:cxn ang="0">
                  <a:pos x="T4" y="T5"/>
                </a:cxn>
                <a:cxn ang="0">
                  <a:pos x="T6" y="T7"/>
                </a:cxn>
                <a:cxn ang="0">
                  <a:pos x="T8" y="T9"/>
                </a:cxn>
              </a:cxnLst>
              <a:rect l="0" t="0" r="r" b="b"/>
              <a:pathLst>
                <a:path w="4317" h="4037">
                  <a:moveTo>
                    <a:pt x="0" y="38"/>
                  </a:moveTo>
                  <a:lnTo>
                    <a:pt x="4276" y="4037"/>
                  </a:lnTo>
                  <a:lnTo>
                    <a:pt x="4317" y="403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9" name="Freeform 2547">
              <a:extLst>
                <a:ext uri="{FF2B5EF4-FFF2-40B4-BE49-F238E27FC236}">
                  <a16:creationId xmlns:a16="http://schemas.microsoft.com/office/drawing/2014/main" id="{B11989A5-85F9-4255-9A08-D9E41677E4C5}"/>
                </a:ext>
              </a:extLst>
            </p:cNvPr>
            <p:cNvSpPr>
              <a:spLocks/>
            </p:cNvSpPr>
            <p:nvPr/>
          </p:nvSpPr>
          <p:spPr bwMode="auto">
            <a:xfrm>
              <a:off x="-1588" y="284163"/>
              <a:ext cx="7019925" cy="6562725"/>
            </a:xfrm>
            <a:custGeom>
              <a:avLst/>
              <a:gdLst>
                <a:gd name="T0" fmla="*/ 0 w 4422"/>
                <a:gd name="T1" fmla="*/ 37 h 4134"/>
                <a:gd name="T2" fmla="*/ 4381 w 4422"/>
                <a:gd name="T3" fmla="*/ 4134 h 4134"/>
                <a:gd name="T4" fmla="*/ 4422 w 4422"/>
                <a:gd name="T5" fmla="*/ 4134 h 4134"/>
                <a:gd name="T6" fmla="*/ 0 w 4422"/>
                <a:gd name="T7" fmla="*/ 0 h 4134"/>
                <a:gd name="T8" fmla="*/ 0 w 4422"/>
                <a:gd name="T9" fmla="*/ 37 h 4134"/>
              </a:gdLst>
              <a:ahLst/>
              <a:cxnLst>
                <a:cxn ang="0">
                  <a:pos x="T0" y="T1"/>
                </a:cxn>
                <a:cxn ang="0">
                  <a:pos x="T2" y="T3"/>
                </a:cxn>
                <a:cxn ang="0">
                  <a:pos x="T4" y="T5"/>
                </a:cxn>
                <a:cxn ang="0">
                  <a:pos x="T6" y="T7"/>
                </a:cxn>
                <a:cxn ang="0">
                  <a:pos x="T8" y="T9"/>
                </a:cxn>
              </a:cxnLst>
              <a:rect l="0" t="0" r="r" b="b"/>
              <a:pathLst>
                <a:path w="4422" h="4134">
                  <a:moveTo>
                    <a:pt x="0" y="37"/>
                  </a:moveTo>
                  <a:lnTo>
                    <a:pt x="4381" y="4134"/>
                  </a:lnTo>
                  <a:lnTo>
                    <a:pt x="4422" y="413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0" name="Freeform 2548">
              <a:extLst>
                <a:ext uri="{FF2B5EF4-FFF2-40B4-BE49-F238E27FC236}">
                  <a16:creationId xmlns:a16="http://schemas.microsoft.com/office/drawing/2014/main" id="{2D84F309-280D-4093-837B-29EE591D6D96}"/>
                </a:ext>
              </a:extLst>
            </p:cNvPr>
            <p:cNvSpPr>
              <a:spLocks/>
            </p:cNvSpPr>
            <p:nvPr/>
          </p:nvSpPr>
          <p:spPr bwMode="auto">
            <a:xfrm>
              <a:off x="-1588" y="127001"/>
              <a:ext cx="7186613" cy="6719888"/>
            </a:xfrm>
            <a:custGeom>
              <a:avLst/>
              <a:gdLst>
                <a:gd name="T0" fmla="*/ 0 w 4527"/>
                <a:gd name="T1" fmla="*/ 37 h 4233"/>
                <a:gd name="T2" fmla="*/ 4486 w 4527"/>
                <a:gd name="T3" fmla="*/ 4233 h 4233"/>
                <a:gd name="T4" fmla="*/ 4527 w 4527"/>
                <a:gd name="T5" fmla="*/ 4233 h 4233"/>
                <a:gd name="T6" fmla="*/ 0 w 4527"/>
                <a:gd name="T7" fmla="*/ 0 h 4233"/>
                <a:gd name="T8" fmla="*/ 0 w 4527"/>
                <a:gd name="T9" fmla="*/ 37 h 4233"/>
              </a:gdLst>
              <a:ahLst/>
              <a:cxnLst>
                <a:cxn ang="0">
                  <a:pos x="T0" y="T1"/>
                </a:cxn>
                <a:cxn ang="0">
                  <a:pos x="T2" y="T3"/>
                </a:cxn>
                <a:cxn ang="0">
                  <a:pos x="T4" y="T5"/>
                </a:cxn>
                <a:cxn ang="0">
                  <a:pos x="T6" y="T7"/>
                </a:cxn>
                <a:cxn ang="0">
                  <a:pos x="T8" y="T9"/>
                </a:cxn>
              </a:cxnLst>
              <a:rect l="0" t="0" r="r" b="b"/>
              <a:pathLst>
                <a:path w="4527" h="4233">
                  <a:moveTo>
                    <a:pt x="0" y="37"/>
                  </a:moveTo>
                  <a:lnTo>
                    <a:pt x="4486" y="4233"/>
                  </a:lnTo>
                  <a:lnTo>
                    <a:pt x="4527" y="423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1" name="Freeform 2549">
              <a:extLst>
                <a:ext uri="{FF2B5EF4-FFF2-40B4-BE49-F238E27FC236}">
                  <a16:creationId xmlns:a16="http://schemas.microsoft.com/office/drawing/2014/main" id="{52277DD0-1E5A-429C-B52A-1210D249C44D}"/>
                </a:ext>
              </a:extLst>
            </p:cNvPr>
            <p:cNvSpPr>
              <a:spLocks/>
            </p:cNvSpPr>
            <p:nvPr/>
          </p:nvSpPr>
          <p:spPr bwMode="auto">
            <a:xfrm>
              <a:off x="-1588" y="4763"/>
              <a:ext cx="7353300" cy="6842125"/>
            </a:xfrm>
            <a:custGeom>
              <a:avLst/>
              <a:gdLst>
                <a:gd name="T0" fmla="*/ 0 w 4632"/>
                <a:gd name="T1" fmla="*/ 0 h 4310"/>
                <a:gd name="T2" fmla="*/ 0 w 4632"/>
                <a:gd name="T3" fmla="*/ 17 h 4310"/>
                <a:gd name="T4" fmla="*/ 4591 w 4632"/>
                <a:gd name="T5" fmla="*/ 4310 h 4310"/>
                <a:gd name="T6" fmla="*/ 4632 w 4632"/>
                <a:gd name="T7" fmla="*/ 4310 h 4310"/>
                <a:gd name="T8" fmla="*/ 22 w 4632"/>
                <a:gd name="T9" fmla="*/ 0 h 4310"/>
                <a:gd name="T10" fmla="*/ 0 w 4632"/>
                <a:gd name="T11" fmla="*/ 0 h 4310"/>
              </a:gdLst>
              <a:ahLst/>
              <a:cxnLst>
                <a:cxn ang="0">
                  <a:pos x="T0" y="T1"/>
                </a:cxn>
                <a:cxn ang="0">
                  <a:pos x="T2" y="T3"/>
                </a:cxn>
                <a:cxn ang="0">
                  <a:pos x="T4" y="T5"/>
                </a:cxn>
                <a:cxn ang="0">
                  <a:pos x="T6" y="T7"/>
                </a:cxn>
                <a:cxn ang="0">
                  <a:pos x="T8" y="T9"/>
                </a:cxn>
                <a:cxn ang="0">
                  <a:pos x="T10" y="T11"/>
                </a:cxn>
              </a:cxnLst>
              <a:rect l="0" t="0" r="r" b="b"/>
              <a:pathLst>
                <a:path w="4632" h="4310">
                  <a:moveTo>
                    <a:pt x="0" y="0"/>
                  </a:moveTo>
                  <a:lnTo>
                    <a:pt x="0" y="17"/>
                  </a:lnTo>
                  <a:lnTo>
                    <a:pt x="4591" y="4310"/>
                  </a:lnTo>
                  <a:lnTo>
                    <a:pt x="4632" y="4310"/>
                  </a:lnTo>
                  <a:lnTo>
                    <a:pt x="22"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2" name="Freeform 2550">
              <a:extLst>
                <a:ext uri="{FF2B5EF4-FFF2-40B4-BE49-F238E27FC236}">
                  <a16:creationId xmlns:a16="http://schemas.microsoft.com/office/drawing/2014/main" id="{2C932F5F-22FF-4DC0-896B-9ADECDAD349C}"/>
                </a:ext>
              </a:extLst>
            </p:cNvPr>
            <p:cNvSpPr>
              <a:spLocks/>
            </p:cNvSpPr>
            <p:nvPr/>
          </p:nvSpPr>
          <p:spPr bwMode="auto">
            <a:xfrm>
              <a:off x="136525"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3" name="Freeform 2551">
              <a:extLst>
                <a:ext uri="{FF2B5EF4-FFF2-40B4-BE49-F238E27FC236}">
                  <a16:creationId xmlns:a16="http://schemas.microsoft.com/office/drawing/2014/main" id="{16D7A810-2AAB-40C0-B627-ABA319EBEDFC}"/>
                </a:ext>
              </a:extLst>
            </p:cNvPr>
            <p:cNvSpPr>
              <a:spLocks/>
            </p:cNvSpPr>
            <p:nvPr/>
          </p:nvSpPr>
          <p:spPr bwMode="auto">
            <a:xfrm>
              <a:off x="30321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4" name="Freeform 2552">
              <a:extLst>
                <a:ext uri="{FF2B5EF4-FFF2-40B4-BE49-F238E27FC236}">
                  <a16:creationId xmlns:a16="http://schemas.microsoft.com/office/drawing/2014/main" id="{F2074BBA-7E6F-4997-A850-CC7F78746AEF}"/>
                </a:ext>
              </a:extLst>
            </p:cNvPr>
            <p:cNvSpPr>
              <a:spLocks/>
            </p:cNvSpPr>
            <p:nvPr/>
          </p:nvSpPr>
          <p:spPr bwMode="auto">
            <a:xfrm>
              <a:off x="46990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5" name="Freeform 2553">
              <a:extLst>
                <a:ext uri="{FF2B5EF4-FFF2-40B4-BE49-F238E27FC236}">
                  <a16:creationId xmlns:a16="http://schemas.microsoft.com/office/drawing/2014/main" id="{487327EF-B8AB-416E-8CFD-D89888EC718E}"/>
                </a:ext>
              </a:extLst>
            </p:cNvPr>
            <p:cNvSpPr>
              <a:spLocks/>
            </p:cNvSpPr>
            <p:nvPr/>
          </p:nvSpPr>
          <p:spPr bwMode="auto">
            <a:xfrm>
              <a:off x="636588"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6" name="Freeform 2554">
              <a:extLst>
                <a:ext uri="{FF2B5EF4-FFF2-40B4-BE49-F238E27FC236}">
                  <a16:creationId xmlns:a16="http://schemas.microsoft.com/office/drawing/2014/main" id="{CC3F8419-6F4C-4BC7-9825-D00B65D37AE8}"/>
                </a:ext>
              </a:extLst>
            </p:cNvPr>
            <p:cNvSpPr>
              <a:spLocks/>
            </p:cNvSpPr>
            <p:nvPr/>
          </p:nvSpPr>
          <p:spPr bwMode="auto">
            <a:xfrm>
              <a:off x="803275"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7" name="Freeform 2555">
              <a:extLst>
                <a:ext uri="{FF2B5EF4-FFF2-40B4-BE49-F238E27FC236}">
                  <a16:creationId xmlns:a16="http://schemas.microsoft.com/office/drawing/2014/main" id="{4A35341B-8CF6-4DDB-A8F4-609FCFB689D0}"/>
                </a:ext>
              </a:extLst>
            </p:cNvPr>
            <p:cNvSpPr>
              <a:spLocks/>
            </p:cNvSpPr>
            <p:nvPr/>
          </p:nvSpPr>
          <p:spPr bwMode="auto">
            <a:xfrm>
              <a:off x="969963"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8" name="Freeform 2556">
              <a:extLst>
                <a:ext uri="{FF2B5EF4-FFF2-40B4-BE49-F238E27FC236}">
                  <a16:creationId xmlns:a16="http://schemas.microsoft.com/office/drawing/2014/main" id="{F176B99D-38D1-4F87-9E36-FDBCC49C83C1}"/>
                </a:ext>
              </a:extLst>
            </p:cNvPr>
            <p:cNvSpPr>
              <a:spLocks/>
            </p:cNvSpPr>
            <p:nvPr/>
          </p:nvSpPr>
          <p:spPr bwMode="auto">
            <a:xfrm>
              <a:off x="1136650"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9" name="Freeform 2557">
              <a:extLst>
                <a:ext uri="{FF2B5EF4-FFF2-40B4-BE49-F238E27FC236}">
                  <a16:creationId xmlns:a16="http://schemas.microsoft.com/office/drawing/2014/main" id="{4D8C80BF-F759-4782-A1FA-5D9EE76DD184}"/>
                </a:ext>
              </a:extLst>
            </p:cNvPr>
            <p:cNvSpPr>
              <a:spLocks/>
            </p:cNvSpPr>
            <p:nvPr/>
          </p:nvSpPr>
          <p:spPr bwMode="auto">
            <a:xfrm>
              <a:off x="1303338" y="4763"/>
              <a:ext cx="7380288" cy="6842125"/>
            </a:xfrm>
            <a:custGeom>
              <a:avLst/>
              <a:gdLst>
                <a:gd name="T0" fmla="*/ 0 w 4649"/>
                <a:gd name="T1" fmla="*/ 0 h 4310"/>
                <a:gd name="T2" fmla="*/ 4610 w 4649"/>
                <a:gd name="T3" fmla="*/ 4310 h 4310"/>
                <a:gd name="T4" fmla="*/ 4649 w 4649"/>
                <a:gd name="T5" fmla="*/ 4310 h 4310"/>
                <a:gd name="T6" fmla="*/ 39 w 4649"/>
                <a:gd name="T7" fmla="*/ 0 h 4310"/>
                <a:gd name="T8" fmla="*/ 0 w 4649"/>
                <a:gd name="T9" fmla="*/ 0 h 4310"/>
              </a:gdLst>
              <a:ahLst/>
              <a:cxnLst>
                <a:cxn ang="0">
                  <a:pos x="T0" y="T1"/>
                </a:cxn>
                <a:cxn ang="0">
                  <a:pos x="T2" y="T3"/>
                </a:cxn>
                <a:cxn ang="0">
                  <a:pos x="T4" y="T5"/>
                </a:cxn>
                <a:cxn ang="0">
                  <a:pos x="T6" y="T7"/>
                </a:cxn>
                <a:cxn ang="0">
                  <a:pos x="T8" y="T9"/>
                </a:cxn>
              </a:cxnLst>
              <a:rect l="0" t="0" r="r" b="b"/>
              <a:pathLst>
                <a:path w="4649" h="4310">
                  <a:moveTo>
                    <a:pt x="0" y="0"/>
                  </a:moveTo>
                  <a:lnTo>
                    <a:pt x="4610" y="4310"/>
                  </a:lnTo>
                  <a:lnTo>
                    <a:pt x="4649" y="431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0" name="Freeform 2558">
              <a:extLst>
                <a:ext uri="{FF2B5EF4-FFF2-40B4-BE49-F238E27FC236}">
                  <a16:creationId xmlns:a16="http://schemas.microsoft.com/office/drawing/2014/main" id="{41948C65-ADAE-49BA-B31C-1AF202F7AAFB}"/>
                </a:ext>
              </a:extLst>
            </p:cNvPr>
            <p:cNvSpPr>
              <a:spLocks/>
            </p:cNvSpPr>
            <p:nvPr/>
          </p:nvSpPr>
          <p:spPr bwMode="auto">
            <a:xfrm>
              <a:off x="1470025" y="4763"/>
              <a:ext cx="7380288" cy="6842125"/>
            </a:xfrm>
            <a:custGeom>
              <a:avLst/>
              <a:gdLst>
                <a:gd name="T0" fmla="*/ 0 w 4649"/>
                <a:gd name="T1" fmla="*/ 0 h 4310"/>
                <a:gd name="T2" fmla="*/ 4610 w 4649"/>
                <a:gd name="T3" fmla="*/ 4310 h 4310"/>
                <a:gd name="T4" fmla="*/ 4649 w 4649"/>
                <a:gd name="T5" fmla="*/ 4310 h 4310"/>
                <a:gd name="T6" fmla="*/ 39 w 4649"/>
                <a:gd name="T7" fmla="*/ 0 h 4310"/>
                <a:gd name="T8" fmla="*/ 0 w 4649"/>
                <a:gd name="T9" fmla="*/ 0 h 4310"/>
              </a:gdLst>
              <a:ahLst/>
              <a:cxnLst>
                <a:cxn ang="0">
                  <a:pos x="T0" y="T1"/>
                </a:cxn>
                <a:cxn ang="0">
                  <a:pos x="T2" y="T3"/>
                </a:cxn>
                <a:cxn ang="0">
                  <a:pos x="T4" y="T5"/>
                </a:cxn>
                <a:cxn ang="0">
                  <a:pos x="T6" y="T7"/>
                </a:cxn>
                <a:cxn ang="0">
                  <a:pos x="T8" y="T9"/>
                </a:cxn>
              </a:cxnLst>
              <a:rect l="0" t="0" r="r" b="b"/>
              <a:pathLst>
                <a:path w="4649" h="4310">
                  <a:moveTo>
                    <a:pt x="0" y="0"/>
                  </a:moveTo>
                  <a:lnTo>
                    <a:pt x="4610" y="4310"/>
                  </a:lnTo>
                  <a:lnTo>
                    <a:pt x="4649" y="431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1" name="Freeform 2559">
              <a:extLst>
                <a:ext uri="{FF2B5EF4-FFF2-40B4-BE49-F238E27FC236}">
                  <a16:creationId xmlns:a16="http://schemas.microsoft.com/office/drawing/2014/main" id="{F9344538-53ED-42BA-A7E3-23D5614C2E4F}"/>
                </a:ext>
              </a:extLst>
            </p:cNvPr>
            <p:cNvSpPr>
              <a:spLocks/>
            </p:cNvSpPr>
            <p:nvPr/>
          </p:nvSpPr>
          <p:spPr bwMode="auto">
            <a:xfrm>
              <a:off x="1635125"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2" name="Freeform 2560">
              <a:extLst>
                <a:ext uri="{FF2B5EF4-FFF2-40B4-BE49-F238E27FC236}">
                  <a16:creationId xmlns:a16="http://schemas.microsoft.com/office/drawing/2014/main" id="{2B5E9D91-7550-4EDF-A22C-F5C067EB49EB}"/>
                </a:ext>
              </a:extLst>
            </p:cNvPr>
            <p:cNvSpPr>
              <a:spLocks/>
            </p:cNvSpPr>
            <p:nvPr/>
          </p:nvSpPr>
          <p:spPr bwMode="auto">
            <a:xfrm>
              <a:off x="180181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3" name="Freeform 2561">
              <a:extLst>
                <a:ext uri="{FF2B5EF4-FFF2-40B4-BE49-F238E27FC236}">
                  <a16:creationId xmlns:a16="http://schemas.microsoft.com/office/drawing/2014/main" id="{F9CB1708-FEED-4F6B-AE2C-A5D376A3D289}"/>
                </a:ext>
              </a:extLst>
            </p:cNvPr>
            <p:cNvSpPr>
              <a:spLocks/>
            </p:cNvSpPr>
            <p:nvPr/>
          </p:nvSpPr>
          <p:spPr bwMode="auto">
            <a:xfrm>
              <a:off x="196850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4" name="Freeform 2562">
              <a:extLst>
                <a:ext uri="{FF2B5EF4-FFF2-40B4-BE49-F238E27FC236}">
                  <a16:creationId xmlns:a16="http://schemas.microsoft.com/office/drawing/2014/main" id="{774D89F3-77C5-40D5-9B91-A9AEB2B0A966}"/>
                </a:ext>
              </a:extLst>
            </p:cNvPr>
            <p:cNvSpPr>
              <a:spLocks/>
            </p:cNvSpPr>
            <p:nvPr/>
          </p:nvSpPr>
          <p:spPr bwMode="auto">
            <a:xfrm>
              <a:off x="2135188"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5" name="Freeform 2563">
              <a:extLst>
                <a:ext uri="{FF2B5EF4-FFF2-40B4-BE49-F238E27FC236}">
                  <a16:creationId xmlns:a16="http://schemas.microsoft.com/office/drawing/2014/main" id="{50675853-FADC-4B35-B626-C54D72F933E4}"/>
                </a:ext>
              </a:extLst>
            </p:cNvPr>
            <p:cNvSpPr>
              <a:spLocks/>
            </p:cNvSpPr>
            <p:nvPr/>
          </p:nvSpPr>
          <p:spPr bwMode="auto">
            <a:xfrm>
              <a:off x="2301875"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6" name="Freeform 2564">
              <a:extLst>
                <a:ext uri="{FF2B5EF4-FFF2-40B4-BE49-F238E27FC236}">
                  <a16:creationId xmlns:a16="http://schemas.microsoft.com/office/drawing/2014/main" id="{0E8F6BBD-A7DA-4232-A4F5-B7FB837CDF84}"/>
                </a:ext>
              </a:extLst>
            </p:cNvPr>
            <p:cNvSpPr>
              <a:spLocks/>
            </p:cNvSpPr>
            <p:nvPr/>
          </p:nvSpPr>
          <p:spPr bwMode="auto">
            <a:xfrm>
              <a:off x="246856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7" name="Freeform 2565">
              <a:extLst>
                <a:ext uri="{FF2B5EF4-FFF2-40B4-BE49-F238E27FC236}">
                  <a16:creationId xmlns:a16="http://schemas.microsoft.com/office/drawing/2014/main" id="{4E3CC38B-A8A4-4AAE-8C59-1B3043AB2823}"/>
                </a:ext>
              </a:extLst>
            </p:cNvPr>
            <p:cNvSpPr>
              <a:spLocks/>
            </p:cNvSpPr>
            <p:nvPr/>
          </p:nvSpPr>
          <p:spPr bwMode="auto">
            <a:xfrm>
              <a:off x="263525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8" name="Freeform 2566">
              <a:extLst>
                <a:ext uri="{FF2B5EF4-FFF2-40B4-BE49-F238E27FC236}">
                  <a16:creationId xmlns:a16="http://schemas.microsoft.com/office/drawing/2014/main" id="{F621B7B3-215A-4DD8-9299-F9ADD0E4E465}"/>
                </a:ext>
              </a:extLst>
            </p:cNvPr>
            <p:cNvSpPr>
              <a:spLocks/>
            </p:cNvSpPr>
            <p:nvPr/>
          </p:nvSpPr>
          <p:spPr bwMode="auto">
            <a:xfrm>
              <a:off x="2801938"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9" name="Freeform 2567">
              <a:extLst>
                <a:ext uri="{FF2B5EF4-FFF2-40B4-BE49-F238E27FC236}">
                  <a16:creationId xmlns:a16="http://schemas.microsoft.com/office/drawing/2014/main" id="{78988DDA-80DC-4988-B1C8-4A1FFFEF4EC5}"/>
                </a:ext>
              </a:extLst>
            </p:cNvPr>
            <p:cNvSpPr>
              <a:spLocks/>
            </p:cNvSpPr>
            <p:nvPr/>
          </p:nvSpPr>
          <p:spPr bwMode="auto">
            <a:xfrm>
              <a:off x="2968625"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0" name="Freeform 2568">
              <a:extLst>
                <a:ext uri="{FF2B5EF4-FFF2-40B4-BE49-F238E27FC236}">
                  <a16:creationId xmlns:a16="http://schemas.microsoft.com/office/drawing/2014/main" id="{9E936377-177D-4775-865A-4D39646EBC71}"/>
                </a:ext>
              </a:extLst>
            </p:cNvPr>
            <p:cNvSpPr>
              <a:spLocks/>
            </p:cNvSpPr>
            <p:nvPr/>
          </p:nvSpPr>
          <p:spPr bwMode="auto">
            <a:xfrm>
              <a:off x="3135313"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1" name="Freeform 2569">
              <a:extLst>
                <a:ext uri="{FF2B5EF4-FFF2-40B4-BE49-F238E27FC236}">
                  <a16:creationId xmlns:a16="http://schemas.microsoft.com/office/drawing/2014/main" id="{3E3B73B7-5318-4E56-9DC6-361FBC874A5E}"/>
                </a:ext>
              </a:extLst>
            </p:cNvPr>
            <p:cNvSpPr>
              <a:spLocks/>
            </p:cNvSpPr>
            <p:nvPr/>
          </p:nvSpPr>
          <p:spPr bwMode="auto">
            <a:xfrm>
              <a:off x="3302000"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2" name="Freeform 2570">
              <a:extLst>
                <a:ext uri="{FF2B5EF4-FFF2-40B4-BE49-F238E27FC236}">
                  <a16:creationId xmlns:a16="http://schemas.microsoft.com/office/drawing/2014/main" id="{CCCA6EFD-7C2D-4AA7-91C6-86F1AFC5C8CE}"/>
                </a:ext>
              </a:extLst>
            </p:cNvPr>
            <p:cNvSpPr>
              <a:spLocks/>
            </p:cNvSpPr>
            <p:nvPr/>
          </p:nvSpPr>
          <p:spPr bwMode="auto">
            <a:xfrm>
              <a:off x="3468688" y="4763"/>
              <a:ext cx="7380288" cy="6842125"/>
            </a:xfrm>
            <a:custGeom>
              <a:avLst/>
              <a:gdLst>
                <a:gd name="T0" fmla="*/ 0 w 4649"/>
                <a:gd name="T1" fmla="*/ 0 h 4310"/>
                <a:gd name="T2" fmla="*/ 4610 w 4649"/>
                <a:gd name="T3" fmla="*/ 4310 h 4310"/>
                <a:gd name="T4" fmla="*/ 4649 w 4649"/>
                <a:gd name="T5" fmla="*/ 4310 h 4310"/>
                <a:gd name="T6" fmla="*/ 39 w 4649"/>
                <a:gd name="T7" fmla="*/ 0 h 4310"/>
                <a:gd name="T8" fmla="*/ 0 w 4649"/>
                <a:gd name="T9" fmla="*/ 0 h 4310"/>
              </a:gdLst>
              <a:ahLst/>
              <a:cxnLst>
                <a:cxn ang="0">
                  <a:pos x="T0" y="T1"/>
                </a:cxn>
                <a:cxn ang="0">
                  <a:pos x="T2" y="T3"/>
                </a:cxn>
                <a:cxn ang="0">
                  <a:pos x="T4" y="T5"/>
                </a:cxn>
                <a:cxn ang="0">
                  <a:pos x="T6" y="T7"/>
                </a:cxn>
                <a:cxn ang="0">
                  <a:pos x="T8" y="T9"/>
                </a:cxn>
              </a:cxnLst>
              <a:rect l="0" t="0" r="r" b="b"/>
              <a:pathLst>
                <a:path w="4649" h="4310">
                  <a:moveTo>
                    <a:pt x="0" y="0"/>
                  </a:moveTo>
                  <a:lnTo>
                    <a:pt x="4610" y="4310"/>
                  </a:lnTo>
                  <a:lnTo>
                    <a:pt x="4649" y="431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3" name="Freeform 2571">
              <a:extLst>
                <a:ext uri="{FF2B5EF4-FFF2-40B4-BE49-F238E27FC236}">
                  <a16:creationId xmlns:a16="http://schemas.microsoft.com/office/drawing/2014/main" id="{1F95FC3E-28C6-4CB3-A025-E16A7D5EE9B8}"/>
                </a:ext>
              </a:extLst>
            </p:cNvPr>
            <p:cNvSpPr>
              <a:spLocks/>
            </p:cNvSpPr>
            <p:nvPr/>
          </p:nvSpPr>
          <p:spPr bwMode="auto">
            <a:xfrm>
              <a:off x="3635375" y="4763"/>
              <a:ext cx="7380288" cy="6842125"/>
            </a:xfrm>
            <a:custGeom>
              <a:avLst/>
              <a:gdLst>
                <a:gd name="T0" fmla="*/ 0 w 4649"/>
                <a:gd name="T1" fmla="*/ 0 h 4310"/>
                <a:gd name="T2" fmla="*/ 4610 w 4649"/>
                <a:gd name="T3" fmla="*/ 4310 h 4310"/>
                <a:gd name="T4" fmla="*/ 4649 w 4649"/>
                <a:gd name="T5" fmla="*/ 4310 h 4310"/>
                <a:gd name="T6" fmla="*/ 39 w 4649"/>
                <a:gd name="T7" fmla="*/ 0 h 4310"/>
                <a:gd name="T8" fmla="*/ 0 w 4649"/>
                <a:gd name="T9" fmla="*/ 0 h 4310"/>
              </a:gdLst>
              <a:ahLst/>
              <a:cxnLst>
                <a:cxn ang="0">
                  <a:pos x="T0" y="T1"/>
                </a:cxn>
                <a:cxn ang="0">
                  <a:pos x="T2" y="T3"/>
                </a:cxn>
                <a:cxn ang="0">
                  <a:pos x="T4" y="T5"/>
                </a:cxn>
                <a:cxn ang="0">
                  <a:pos x="T6" y="T7"/>
                </a:cxn>
                <a:cxn ang="0">
                  <a:pos x="T8" y="T9"/>
                </a:cxn>
              </a:cxnLst>
              <a:rect l="0" t="0" r="r" b="b"/>
              <a:pathLst>
                <a:path w="4649" h="4310">
                  <a:moveTo>
                    <a:pt x="0" y="0"/>
                  </a:moveTo>
                  <a:lnTo>
                    <a:pt x="4610" y="4310"/>
                  </a:lnTo>
                  <a:lnTo>
                    <a:pt x="4649" y="431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4" name="Freeform 2572">
              <a:extLst>
                <a:ext uri="{FF2B5EF4-FFF2-40B4-BE49-F238E27FC236}">
                  <a16:creationId xmlns:a16="http://schemas.microsoft.com/office/drawing/2014/main" id="{D089B148-52CF-4698-A06D-20E330B29522}"/>
                </a:ext>
              </a:extLst>
            </p:cNvPr>
            <p:cNvSpPr>
              <a:spLocks/>
            </p:cNvSpPr>
            <p:nvPr/>
          </p:nvSpPr>
          <p:spPr bwMode="auto">
            <a:xfrm>
              <a:off x="3800475" y="4763"/>
              <a:ext cx="7381875" cy="6842125"/>
            </a:xfrm>
            <a:custGeom>
              <a:avLst/>
              <a:gdLst>
                <a:gd name="T0" fmla="*/ 0 w 4650"/>
                <a:gd name="T1" fmla="*/ 0 h 4310"/>
                <a:gd name="T2" fmla="*/ 4611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1"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5" name="Freeform 2573">
              <a:extLst>
                <a:ext uri="{FF2B5EF4-FFF2-40B4-BE49-F238E27FC236}">
                  <a16:creationId xmlns:a16="http://schemas.microsoft.com/office/drawing/2014/main" id="{7036765A-F240-40AC-9BD7-C4B195EBFCF2}"/>
                </a:ext>
              </a:extLst>
            </p:cNvPr>
            <p:cNvSpPr>
              <a:spLocks/>
            </p:cNvSpPr>
            <p:nvPr/>
          </p:nvSpPr>
          <p:spPr bwMode="auto">
            <a:xfrm>
              <a:off x="396716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6" name="Freeform 2574">
              <a:extLst>
                <a:ext uri="{FF2B5EF4-FFF2-40B4-BE49-F238E27FC236}">
                  <a16:creationId xmlns:a16="http://schemas.microsoft.com/office/drawing/2014/main" id="{BDFB7135-3F31-4498-BBE0-90BA4D56FDF2}"/>
                </a:ext>
              </a:extLst>
            </p:cNvPr>
            <p:cNvSpPr>
              <a:spLocks/>
            </p:cNvSpPr>
            <p:nvPr/>
          </p:nvSpPr>
          <p:spPr bwMode="auto">
            <a:xfrm>
              <a:off x="413385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7" name="Freeform 2575">
              <a:extLst>
                <a:ext uri="{FF2B5EF4-FFF2-40B4-BE49-F238E27FC236}">
                  <a16:creationId xmlns:a16="http://schemas.microsoft.com/office/drawing/2014/main" id="{46EB41F9-36E3-4566-85C0-07EC50BA98AD}"/>
                </a:ext>
              </a:extLst>
            </p:cNvPr>
            <p:cNvSpPr>
              <a:spLocks/>
            </p:cNvSpPr>
            <p:nvPr/>
          </p:nvSpPr>
          <p:spPr bwMode="auto">
            <a:xfrm>
              <a:off x="4300538"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8" name="Freeform 2576">
              <a:extLst>
                <a:ext uri="{FF2B5EF4-FFF2-40B4-BE49-F238E27FC236}">
                  <a16:creationId xmlns:a16="http://schemas.microsoft.com/office/drawing/2014/main" id="{D5D94574-39AB-4B2D-A842-398E5BB342F5}"/>
                </a:ext>
              </a:extLst>
            </p:cNvPr>
            <p:cNvSpPr>
              <a:spLocks/>
            </p:cNvSpPr>
            <p:nvPr/>
          </p:nvSpPr>
          <p:spPr bwMode="auto">
            <a:xfrm>
              <a:off x="4467225"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9" name="Freeform 2577">
              <a:extLst>
                <a:ext uri="{FF2B5EF4-FFF2-40B4-BE49-F238E27FC236}">
                  <a16:creationId xmlns:a16="http://schemas.microsoft.com/office/drawing/2014/main" id="{AE13C86C-8FDB-4DC5-9DF6-A65B38B8709D}"/>
                </a:ext>
              </a:extLst>
            </p:cNvPr>
            <p:cNvSpPr>
              <a:spLocks/>
            </p:cNvSpPr>
            <p:nvPr/>
          </p:nvSpPr>
          <p:spPr bwMode="auto">
            <a:xfrm>
              <a:off x="463391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0" name="Freeform 2578">
              <a:extLst>
                <a:ext uri="{FF2B5EF4-FFF2-40B4-BE49-F238E27FC236}">
                  <a16:creationId xmlns:a16="http://schemas.microsoft.com/office/drawing/2014/main" id="{234236C4-F451-48BF-AEEA-EA111E99DC31}"/>
                </a:ext>
              </a:extLst>
            </p:cNvPr>
            <p:cNvSpPr>
              <a:spLocks/>
            </p:cNvSpPr>
            <p:nvPr/>
          </p:nvSpPr>
          <p:spPr bwMode="auto">
            <a:xfrm>
              <a:off x="480060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1" name="Freeform 2579">
              <a:extLst>
                <a:ext uri="{FF2B5EF4-FFF2-40B4-BE49-F238E27FC236}">
                  <a16:creationId xmlns:a16="http://schemas.microsoft.com/office/drawing/2014/main" id="{C82A4069-024F-4FDF-9C71-37E3B287DF5F}"/>
                </a:ext>
              </a:extLst>
            </p:cNvPr>
            <p:cNvSpPr>
              <a:spLocks/>
            </p:cNvSpPr>
            <p:nvPr/>
          </p:nvSpPr>
          <p:spPr bwMode="auto">
            <a:xfrm>
              <a:off x="4967288" y="4763"/>
              <a:ext cx="7226300" cy="6757988"/>
            </a:xfrm>
            <a:custGeom>
              <a:avLst/>
              <a:gdLst>
                <a:gd name="T0" fmla="*/ 0 w 4552"/>
                <a:gd name="T1" fmla="*/ 0 h 4257"/>
                <a:gd name="T2" fmla="*/ 4552 w 4552"/>
                <a:gd name="T3" fmla="*/ 4257 h 4257"/>
                <a:gd name="T4" fmla="*/ 4552 w 4552"/>
                <a:gd name="T5" fmla="*/ 4219 h 4257"/>
                <a:gd name="T6" fmla="*/ 40 w 4552"/>
                <a:gd name="T7" fmla="*/ 0 h 4257"/>
                <a:gd name="T8" fmla="*/ 0 w 4552"/>
                <a:gd name="T9" fmla="*/ 0 h 4257"/>
              </a:gdLst>
              <a:ahLst/>
              <a:cxnLst>
                <a:cxn ang="0">
                  <a:pos x="T0" y="T1"/>
                </a:cxn>
                <a:cxn ang="0">
                  <a:pos x="T2" y="T3"/>
                </a:cxn>
                <a:cxn ang="0">
                  <a:pos x="T4" y="T5"/>
                </a:cxn>
                <a:cxn ang="0">
                  <a:pos x="T6" y="T7"/>
                </a:cxn>
                <a:cxn ang="0">
                  <a:pos x="T8" y="T9"/>
                </a:cxn>
              </a:cxnLst>
              <a:rect l="0" t="0" r="r" b="b"/>
              <a:pathLst>
                <a:path w="4552" h="4257">
                  <a:moveTo>
                    <a:pt x="0" y="0"/>
                  </a:moveTo>
                  <a:lnTo>
                    <a:pt x="4552" y="4257"/>
                  </a:lnTo>
                  <a:lnTo>
                    <a:pt x="4552" y="421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2" name="Freeform 2580">
              <a:extLst>
                <a:ext uri="{FF2B5EF4-FFF2-40B4-BE49-F238E27FC236}">
                  <a16:creationId xmlns:a16="http://schemas.microsoft.com/office/drawing/2014/main" id="{512C4BD6-A1ED-489F-8D01-B6F3ACBD26F0}"/>
                </a:ext>
              </a:extLst>
            </p:cNvPr>
            <p:cNvSpPr>
              <a:spLocks/>
            </p:cNvSpPr>
            <p:nvPr/>
          </p:nvSpPr>
          <p:spPr bwMode="auto">
            <a:xfrm>
              <a:off x="5133975" y="4763"/>
              <a:ext cx="7059613" cy="6602413"/>
            </a:xfrm>
            <a:custGeom>
              <a:avLst/>
              <a:gdLst>
                <a:gd name="T0" fmla="*/ 0 w 4447"/>
                <a:gd name="T1" fmla="*/ 0 h 4159"/>
                <a:gd name="T2" fmla="*/ 4447 w 4447"/>
                <a:gd name="T3" fmla="*/ 4159 h 4159"/>
                <a:gd name="T4" fmla="*/ 4447 w 4447"/>
                <a:gd name="T5" fmla="*/ 4122 h 4159"/>
                <a:gd name="T6" fmla="*/ 40 w 4447"/>
                <a:gd name="T7" fmla="*/ 0 h 4159"/>
                <a:gd name="T8" fmla="*/ 0 w 4447"/>
                <a:gd name="T9" fmla="*/ 0 h 4159"/>
              </a:gdLst>
              <a:ahLst/>
              <a:cxnLst>
                <a:cxn ang="0">
                  <a:pos x="T0" y="T1"/>
                </a:cxn>
                <a:cxn ang="0">
                  <a:pos x="T2" y="T3"/>
                </a:cxn>
                <a:cxn ang="0">
                  <a:pos x="T4" y="T5"/>
                </a:cxn>
                <a:cxn ang="0">
                  <a:pos x="T6" y="T7"/>
                </a:cxn>
                <a:cxn ang="0">
                  <a:pos x="T8" y="T9"/>
                </a:cxn>
              </a:cxnLst>
              <a:rect l="0" t="0" r="r" b="b"/>
              <a:pathLst>
                <a:path w="4447" h="4159">
                  <a:moveTo>
                    <a:pt x="0" y="0"/>
                  </a:moveTo>
                  <a:lnTo>
                    <a:pt x="4447" y="4159"/>
                  </a:lnTo>
                  <a:lnTo>
                    <a:pt x="4447" y="412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3" name="Freeform 2581">
              <a:extLst>
                <a:ext uri="{FF2B5EF4-FFF2-40B4-BE49-F238E27FC236}">
                  <a16:creationId xmlns:a16="http://schemas.microsoft.com/office/drawing/2014/main" id="{F3593776-43F7-4699-96D9-3B28B09360EF}"/>
                </a:ext>
              </a:extLst>
            </p:cNvPr>
            <p:cNvSpPr>
              <a:spLocks/>
            </p:cNvSpPr>
            <p:nvPr/>
          </p:nvSpPr>
          <p:spPr bwMode="auto">
            <a:xfrm>
              <a:off x="5300663" y="4763"/>
              <a:ext cx="6892925" cy="6448425"/>
            </a:xfrm>
            <a:custGeom>
              <a:avLst/>
              <a:gdLst>
                <a:gd name="T0" fmla="*/ 0 w 4342"/>
                <a:gd name="T1" fmla="*/ 0 h 4062"/>
                <a:gd name="T2" fmla="*/ 4342 w 4342"/>
                <a:gd name="T3" fmla="*/ 4062 h 4062"/>
                <a:gd name="T4" fmla="*/ 4342 w 4342"/>
                <a:gd name="T5" fmla="*/ 4023 h 4062"/>
                <a:gd name="T6" fmla="*/ 40 w 4342"/>
                <a:gd name="T7" fmla="*/ 0 h 4062"/>
                <a:gd name="T8" fmla="*/ 0 w 4342"/>
                <a:gd name="T9" fmla="*/ 0 h 4062"/>
              </a:gdLst>
              <a:ahLst/>
              <a:cxnLst>
                <a:cxn ang="0">
                  <a:pos x="T0" y="T1"/>
                </a:cxn>
                <a:cxn ang="0">
                  <a:pos x="T2" y="T3"/>
                </a:cxn>
                <a:cxn ang="0">
                  <a:pos x="T4" y="T5"/>
                </a:cxn>
                <a:cxn ang="0">
                  <a:pos x="T6" y="T7"/>
                </a:cxn>
                <a:cxn ang="0">
                  <a:pos x="T8" y="T9"/>
                </a:cxn>
              </a:cxnLst>
              <a:rect l="0" t="0" r="r" b="b"/>
              <a:pathLst>
                <a:path w="4342" h="4062">
                  <a:moveTo>
                    <a:pt x="0" y="0"/>
                  </a:moveTo>
                  <a:lnTo>
                    <a:pt x="4342" y="4062"/>
                  </a:lnTo>
                  <a:lnTo>
                    <a:pt x="4342" y="402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4" name="Freeform 2582">
              <a:extLst>
                <a:ext uri="{FF2B5EF4-FFF2-40B4-BE49-F238E27FC236}">
                  <a16:creationId xmlns:a16="http://schemas.microsoft.com/office/drawing/2014/main" id="{CBAFF3D4-1D7C-4BB8-A88F-E86EC0C4F61A}"/>
                </a:ext>
              </a:extLst>
            </p:cNvPr>
            <p:cNvSpPr>
              <a:spLocks/>
            </p:cNvSpPr>
            <p:nvPr/>
          </p:nvSpPr>
          <p:spPr bwMode="auto">
            <a:xfrm>
              <a:off x="5467350" y="4763"/>
              <a:ext cx="6726238" cy="6291263"/>
            </a:xfrm>
            <a:custGeom>
              <a:avLst/>
              <a:gdLst>
                <a:gd name="T0" fmla="*/ 0 w 4237"/>
                <a:gd name="T1" fmla="*/ 0 h 3963"/>
                <a:gd name="T2" fmla="*/ 4237 w 4237"/>
                <a:gd name="T3" fmla="*/ 3963 h 3963"/>
                <a:gd name="T4" fmla="*/ 4237 w 4237"/>
                <a:gd name="T5" fmla="*/ 3925 h 3963"/>
                <a:gd name="T6" fmla="*/ 40 w 4237"/>
                <a:gd name="T7" fmla="*/ 0 h 3963"/>
                <a:gd name="T8" fmla="*/ 0 w 4237"/>
                <a:gd name="T9" fmla="*/ 0 h 3963"/>
              </a:gdLst>
              <a:ahLst/>
              <a:cxnLst>
                <a:cxn ang="0">
                  <a:pos x="T0" y="T1"/>
                </a:cxn>
                <a:cxn ang="0">
                  <a:pos x="T2" y="T3"/>
                </a:cxn>
                <a:cxn ang="0">
                  <a:pos x="T4" y="T5"/>
                </a:cxn>
                <a:cxn ang="0">
                  <a:pos x="T6" y="T7"/>
                </a:cxn>
                <a:cxn ang="0">
                  <a:pos x="T8" y="T9"/>
                </a:cxn>
              </a:cxnLst>
              <a:rect l="0" t="0" r="r" b="b"/>
              <a:pathLst>
                <a:path w="4237" h="3963">
                  <a:moveTo>
                    <a:pt x="0" y="0"/>
                  </a:moveTo>
                  <a:lnTo>
                    <a:pt x="4237" y="3963"/>
                  </a:lnTo>
                  <a:lnTo>
                    <a:pt x="4237" y="3925"/>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5" name="Freeform 2583">
              <a:extLst>
                <a:ext uri="{FF2B5EF4-FFF2-40B4-BE49-F238E27FC236}">
                  <a16:creationId xmlns:a16="http://schemas.microsoft.com/office/drawing/2014/main" id="{6D116DEB-CFBB-4787-BF9A-20F06FF5AC1A}"/>
                </a:ext>
              </a:extLst>
            </p:cNvPr>
            <p:cNvSpPr>
              <a:spLocks/>
            </p:cNvSpPr>
            <p:nvPr/>
          </p:nvSpPr>
          <p:spPr bwMode="auto">
            <a:xfrm>
              <a:off x="5634038" y="4763"/>
              <a:ext cx="6559550" cy="6137275"/>
            </a:xfrm>
            <a:custGeom>
              <a:avLst/>
              <a:gdLst>
                <a:gd name="T0" fmla="*/ 0 w 4132"/>
                <a:gd name="T1" fmla="*/ 0 h 3866"/>
                <a:gd name="T2" fmla="*/ 4132 w 4132"/>
                <a:gd name="T3" fmla="*/ 3866 h 3866"/>
                <a:gd name="T4" fmla="*/ 4132 w 4132"/>
                <a:gd name="T5" fmla="*/ 3827 h 3866"/>
                <a:gd name="T6" fmla="*/ 39 w 4132"/>
                <a:gd name="T7" fmla="*/ 0 h 3866"/>
                <a:gd name="T8" fmla="*/ 0 w 4132"/>
                <a:gd name="T9" fmla="*/ 0 h 3866"/>
              </a:gdLst>
              <a:ahLst/>
              <a:cxnLst>
                <a:cxn ang="0">
                  <a:pos x="T0" y="T1"/>
                </a:cxn>
                <a:cxn ang="0">
                  <a:pos x="T2" y="T3"/>
                </a:cxn>
                <a:cxn ang="0">
                  <a:pos x="T4" y="T5"/>
                </a:cxn>
                <a:cxn ang="0">
                  <a:pos x="T6" y="T7"/>
                </a:cxn>
                <a:cxn ang="0">
                  <a:pos x="T8" y="T9"/>
                </a:cxn>
              </a:cxnLst>
              <a:rect l="0" t="0" r="r" b="b"/>
              <a:pathLst>
                <a:path w="4132" h="3866">
                  <a:moveTo>
                    <a:pt x="0" y="0"/>
                  </a:moveTo>
                  <a:lnTo>
                    <a:pt x="4132" y="3866"/>
                  </a:lnTo>
                  <a:lnTo>
                    <a:pt x="4132" y="3827"/>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6" name="Freeform 2584">
              <a:extLst>
                <a:ext uri="{FF2B5EF4-FFF2-40B4-BE49-F238E27FC236}">
                  <a16:creationId xmlns:a16="http://schemas.microsoft.com/office/drawing/2014/main" id="{B5D0D139-64A3-4186-BA3A-F1F56B840C72}"/>
                </a:ext>
              </a:extLst>
            </p:cNvPr>
            <p:cNvSpPr>
              <a:spLocks/>
            </p:cNvSpPr>
            <p:nvPr/>
          </p:nvSpPr>
          <p:spPr bwMode="auto">
            <a:xfrm>
              <a:off x="5800725" y="4763"/>
              <a:ext cx="6392863" cy="5980113"/>
            </a:xfrm>
            <a:custGeom>
              <a:avLst/>
              <a:gdLst>
                <a:gd name="T0" fmla="*/ 0 w 4027"/>
                <a:gd name="T1" fmla="*/ 0 h 3767"/>
                <a:gd name="T2" fmla="*/ 4027 w 4027"/>
                <a:gd name="T3" fmla="*/ 3767 h 3767"/>
                <a:gd name="T4" fmla="*/ 4027 w 4027"/>
                <a:gd name="T5" fmla="*/ 3729 h 3767"/>
                <a:gd name="T6" fmla="*/ 39 w 4027"/>
                <a:gd name="T7" fmla="*/ 0 h 3767"/>
                <a:gd name="T8" fmla="*/ 0 w 4027"/>
                <a:gd name="T9" fmla="*/ 0 h 3767"/>
              </a:gdLst>
              <a:ahLst/>
              <a:cxnLst>
                <a:cxn ang="0">
                  <a:pos x="T0" y="T1"/>
                </a:cxn>
                <a:cxn ang="0">
                  <a:pos x="T2" y="T3"/>
                </a:cxn>
                <a:cxn ang="0">
                  <a:pos x="T4" y="T5"/>
                </a:cxn>
                <a:cxn ang="0">
                  <a:pos x="T6" y="T7"/>
                </a:cxn>
                <a:cxn ang="0">
                  <a:pos x="T8" y="T9"/>
                </a:cxn>
              </a:cxnLst>
              <a:rect l="0" t="0" r="r" b="b"/>
              <a:pathLst>
                <a:path w="4027" h="3767">
                  <a:moveTo>
                    <a:pt x="0" y="0"/>
                  </a:moveTo>
                  <a:lnTo>
                    <a:pt x="4027" y="3767"/>
                  </a:lnTo>
                  <a:lnTo>
                    <a:pt x="4027" y="3729"/>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7" name="Freeform 2585">
              <a:extLst>
                <a:ext uri="{FF2B5EF4-FFF2-40B4-BE49-F238E27FC236}">
                  <a16:creationId xmlns:a16="http://schemas.microsoft.com/office/drawing/2014/main" id="{AEB1A830-54A6-4A78-A671-9B7F9C13EEE2}"/>
                </a:ext>
              </a:extLst>
            </p:cNvPr>
            <p:cNvSpPr>
              <a:spLocks/>
            </p:cNvSpPr>
            <p:nvPr/>
          </p:nvSpPr>
          <p:spPr bwMode="auto">
            <a:xfrm>
              <a:off x="5967413" y="4763"/>
              <a:ext cx="6226175" cy="5824538"/>
            </a:xfrm>
            <a:custGeom>
              <a:avLst/>
              <a:gdLst>
                <a:gd name="T0" fmla="*/ 0 w 3922"/>
                <a:gd name="T1" fmla="*/ 0 h 3669"/>
                <a:gd name="T2" fmla="*/ 3922 w 3922"/>
                <a:gd name="T3" fmla="*/ 3669 h 3669"/>
                <a:gd name="T4" fmla="*/ 3922 w 3922"/>
                <a:gd name="T5" fmla="*/ 3630 h 3669"/>
                <a:gd name="T6" fmla="*/ 39 w 3922"/>
                <a:gd name="T7" fmla="*/ 0 h 3669"/>
                <a:gd name="T8" fmla="*/ 0 w 3922"/>
                <a:gd name="T9" fmla="*/ 0 h 3669"/>
              </a:gdLst>
              <a:ahLst/>
              <a:cxnLst>
                <a:cxn ang="0">
                  <a:pos x="T0" y="T1"/>
                </a:cxn>
                <a:cxn ang="0">
                  <a:pos x="T2" y="T3"/>
                </a:cxn>
                <a:cxn ang="0">
                  <a:pos x="T4" y="T5"/>
                </a:cxn>
                <a:cxn ang="0">
                  <a:pos x="T6" y="T7"/>
                </a:cxn>
                <a:cxn ang="0">
                  <a:pos x="T8" y="T9"/>
                </a:cxn>
              </a:cxnLst>
              <a:rect l="0" t="0" r="r" b="b"/>
              <a:pathLst>
                <a:path w="3922" h="3669">
                  <a:moveTo>
                    <a:pt x="0" y="0"/>
                  </a:moveTo>
                  <a:lnTo>
                    <a:pt x="3922" y="3669"/>
                  </a:lnTo>
                  <a:lnTo>
                    <a:pt x="3922" y="363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8" name="Freeform 2586">
              <a:extLst>
                <a:ext uri="{FF2B5EF4-FFF2-40B4-BE49-F238E27FC236}">
                  <a16:creationId xmlns:a16="http://schemas.microsoft.com/office/drawing/2014/main" id="{4C60B8FD-4FCD-431E-8887-6CDE2BB004F8}"/>
                </a:ext>
              </a:extLst>
            </p:cNvPr>
            <p:cNvSpPr>
              <a:spLocks/>
            </p:cNvSpPr>
            <p:nvPr/>
          </p:nvSpPr>
          <p:spPr bwMode="auto">
            <a:xfrm>
              <a:off x="6132513" y="4763"/>
              <a:ext cx="6061075" cy="5667375"/>
            </a:xfrm>
            <a:custGeom>
              <a:avLst/>
              <a:gdLst>
                <a:gd name="T0" fmla="*/ 0 w 3818"/>
                <a:gd name="T1" fmla="*/ 0 h 3570"/>
                <a:gd name="T2" fmla="*/ 3818 w 3818"/>
                <a:gd name="T3" fmla="*/ 3570 h 3570"/>
                <a:gd name="T4" fmla="*/ 3818 w 3818"/>
                <a:gd name="T5" fmla="*/ 3533 h 3570"/>
                <a:gd name="T6" fmla="*/ 40 w 3818"/>
                <a:gd name="T7" fmla="*/ 0 h 3570"/>
                <a:gd name="T8" fmla="*/ 0 w 3818"/>
                <a:gd name="T9" fmla="*/ 0 h 3570"/>
              </a:gdLst>
              <a:ahLst/>
              <a:cxnLst>
                <a:cxn ang="0">
                  <a:pos x="T0" y="T1"/>
                </a:cxn>
                <a:cxn ang="0">
                  <a:pos x="T2" y="T3"/>
                </a:cxn>
                <a:cxn ang="0">
                  <a:pos x="T4" y="T5"/>
                </a:cxn>
                <a:cxn ang="0">
                  <a:pos x="T6" y="T7"/>
                </a:cxn>
                <a:cxn ang="0">
                  <a:pos x="T8" y="T9"/>
                </a:cxn>
              </a:cxnLst>
              <a:rect l="0" t="0" r="r" b="b"/>
              <a:pathLst>
                <a:path w="3818" h="3570">
                  <a:moveTo>
                    <a:pt x="0" y="0"/>
                  </a:moveTo>
                  <a:lnTo>
                    <a:pt x="3818" y="3570"/>
                  </a:lnTo>
                  <a:lnTo>
                    <a:pt x="3818" y="353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9" name="Freeform 2587">
              <a:extLst>
                <a:ext uri="{FF2B5EF4-FFF2-40B4-BE49-F238E27FC236}">
                  <a16:creationId xmlns:a16="http://schemas.microsoft.com/office/drawing/2014/main" id="{D1B12EEE-A218-424B-8E92-6BDC7FBA33E6}"/>
                </a:ext>
              </a:extLst>
            </p:cNvPr>
            <p:cNvSpPr>
              <a:spLocks/>
            </p:cNvSpPr>
            <p:nvPr/>
          </p:nvSpPr>
          <p:spPr bwMode="auto">
            <a:xfrm>
              <a:off x="6299200" y="4763"/>
              <a:ext cx="5894388" cy="5513388"/>
            </a:xfrm>
            <a:custGeom>
              <a:avLst/>
              <a:gdLst>
                <a:gd name="T0" fmla="*/ 0 w 3713"/>
                <a:gd name="T1" fmla="*/ 0 h 3473"/>
                <a:gd name="T2" fmla="*/ 3713 w 3713"/>
                <a:gd name="T3" fmla="*/ 3473 h 3473"/>
                <a:gd name="T4" fmla="*/ 3713 w 3713"/>
                <a:gd name="T5" fmla="*/ 3434 h 3473"/>
                <a:gd name="T6" fmla="*/ 40 w 3713"/>
                <a:gd name="T7" fmla="*/ 0 h 3473"/>
                <a:gd name="T8" fmla="*/ 0 w 3713"/>
                <a:gd name="T9" fmla="*/ 0 h 3473"/>
              </a:gdLst>
              <a:ahLst/>
              <a:cxnLst>
                <a:cxn ang="0">
                  <a:pos x="T0" y="T1"/>
                </a:cxn>
                <a:cxn ang="0">
                  <a:pos x="T2" y="T3"/>
                </a:cxn>
                <a:cxn ang="0">
                  <a:pos x="T4" y="T5"/>
                </a:cxn>
                <a:cxn ang="0">
                  <a:pos x="T6" y="T7"/>
                </a:cxn>
                <a:cxn ang="0">
                  <a:pos x="T8" y="T9"/>
                </a:cxn>
              </a:cxnLst>
              <a:rect l="0" t="0" r="r" b="b"/>
              <a:pathLst>
                <a:path w="3713" h="3473">
                  <a:moveTo>
                    <a:pt x="0" y="0"/>
                  </a:moveTo>
                  <a:lnTo>
                    <a:pt x="3713" y="3473"/>
                  </a:lnTo>
                  <a:lnTo>
                    <a:pt x="3713" y="3434"/>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0" name="Freeform 2588">
              <a:extLst>
                <a:ext uri="{FF2B5EF4-FFF2-40B4-BE49-F238E27FC236}">
                  <a16:creationId xmlns:a16="http://schemas.microsoft.com/office/drawing/2014/main" id="{7024B26A-4A7B-4DA5-B618-F45FAEF610E6}"/>
                </a:ext>
              </a:extLst>
            </p:cNvPr>
            <p:cNvSpPr>
              <a:spLocks/>
            </p:cNvSpPr>
            <p:nvPr/>
          </p:nvSpPr>
          <p:spPr bwMode="auto">
            <a:xfrm>
              <a:off x="6465888" y="4763"/>
              <a:ext cx="5727700" cy="5356225"/>
            </a:xfrm>
            <a:custGeom>
              <a:avLst/>
              <a:gdLst>
                <a:gd name="T0" fmla="*/ 0 w 3608"/>
                <a:gd name="T1" fmla="*/ 0 h 3374"/>
                <a:gd name="T2" fmla="*/ 3608 w 3608"/>
                <a:gd name="T3" fmla="*/ 3374 h 3374"/>
                <a:gd name="T4" fmla="*/ 3608 w 3608"/>
                <a:gd name="T5" fmla="*/ 3337 h 3374"/>
                <a:gd name="T6" fmla="*/ 40 w 3608"/>
                <a:gd name="T7" fmla="*/ 0 h 3374"/>
                <a:gd name="T8" fmla="*/ 0 w 3608"/>
                <a:gd name="T9" fmla="*/ 0 h 3374"/>
              </a:gdLst>
              <a:ahLst/>
              <a:cxnLst>
                <a:cxn ang="0">
                  <a:pos x="T0" y="T1"/>
                </a:cxn>
                <a:cxn ang="0">
                  <a:pos x="T2" y="T3"/>
                </a:cxn>
                <a:cxn ang="0">
                  <a:pos x="T4" y="T5"/>
                </a:cxn>
                <a:cxn ang="0">
                  <a:pos x="T6" y="T7"/>
                </a:cxn>
                <a:cxn ang="0">
                  <a:pos x="T8" y="T9"/>
                </a:cxn>
              </a:cxnLst>
              <a:rect l="0" t="0" r="r" b="b"/>
              <a:pathLst>
                <a:path w="3608" h="3374">
                  <a:moveTo>
                    <a:pt x="0" y="0"/>
                  </a:moveTo>
                  <a:lnTo>
                    <a:pt x="3608" y="3374"/>
                  </a:lnTo>
                  <a:lnTo>
                    <a:pt x="3608" y="3337"/>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1" name="Freeform 2589">
              <a:extLst>
                <a:ext uri="{FF2B5EF4-FFF2-40B4-BE49-F238E27FC236}">
                  <a16:creationId xmlns:a16="http://schemas.microsoft.com/office/drawing/2014/main" id="{FD17B3E7-0AA7-4238-A3D2-D88D8FE44869}"/>
                </a:ext>
              </a:extLst>
            </p:cNvPr>
            <p:cNvSpPr>
              <a:spLocks/>
            </p:cNvSpPr>
            <p:nvPr/>
          </p:nvSpPr>
          <p:spPr bwMode="auto">
            <a:xfrm>
              <a:off x="6632575" y="4763"/>
              <a:ext cx="5561013" cy="5202238"/>
            </a:xfrm>
            <a:custGeom>
              <a:avLst/>
              <a:gdLst>
                <a:gd name="T0" fmla="*/ 0 w 3503"/>
                <a:gd name="T1" fmla="*/ 0 h 3277"/>
                <a:gd name="T2" fmla="*/ 3503 w 3503"/>
                <a:gd name="T3" fmla="*/ 3277 h 3277"/>
                <a:gd name="T4" fmla="*/ 3503 w 3503"/>
                <a:gd name="T5" fmla="*/ 3238 h 3277"/>
                <a:gd name="T6" fmla="*/ 40 w 3503"/>
                <a:gd name="T7" fmla="*/ 0 h 3277"/>
                <a:gd name="T8" fmla="*/ 0 w 3503"/>
                <a:gd name="T9" fmla="*/ 0 h 3277"/>
              </a:gdLst>
              <a:ahLst/>
              <a:cxnLst>
                <a:cxn ang="0">
                  <a:pos x="T0" y="T1"/>
                </a:cxn>
                <a:cxn ang="0">
                  <a:pos x="T2" y="T3"/>
                </a:cxn>
                <a:cxn ang="0">
                  <a:pos x="T4" y="T5"/>
                </a:cxn>
                <a:cxn ang="0">
                  <a:pos x="T6" y="T7"/>
                </a:cxn>
                <a:cxn ang="0">
                  <a:pos x="T8" y="T9"/>
                </a:cxn>
              </a:cxnLst>
              <a:rect l="0" t="0" r="r" b="b"/>
              <a:pathLst>
                <a:path w="3503" h="3277">
                  <a:moveTo>
                    <a:pt x="0" y="0"/>
                  </a:moveTo>
                  <a:lnTo>
                    <a:pt x="3503" y="3277"/>
                  </a:lnTo>
                  <a:lnTo>
                    <a:pt x="3503" y="3238"/>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2" name="Freeform 2590">
              <a:extLst>
                <a:ext uri="{FF2B5EF4-FFF2-40B4-BE49-F238E27FC236}">
                  <a16:creationId xmlns:a16="http://schemas.microsoft.com/office/drawing/2014/main" id="{3823618A-2FAC-4E37-B2F8-D1164457F8AD}"/>
                </a:ext>
              </a:extLst>
            </p:cNvPr>
            <p:cNvSpPr>
              <a:spLocks/>
            </p:cNvSpPr>
            <p:nvPr/>
          </p:nvSpPr>
          <p:spPr bwMode="auto">
            <a:xfrm>
              <a:off x="6799263" y="4763"/>
              <a:ext cx="5394325" cy="5045075"/>
            </a:xfrm>
            <a:custGeom>
              <a:avLst/>
              <a:gdLst>
                <a:gd name="T0" fmla="*/ 0 w 3398"/>
                <a:gd name="T1" fmla="*/ 0 h 3178"/>
                <a:gd name="T2" fmla="*/ 3398 w 3398"/>
                <a:gd name="T3" fmla="*/ 3178 h 3178"/>
                <a:gd name="T4" fmla="*/ 3398 w 3398"/>
                <a:gd name="T5" fmla="*/ 3140 h 3178"/>
                <a:gd name="T6" fmla="*/ 40 w 3398"/>
                <a:gd name="T7" fmla="*/ 0 h 3178"/>
                <a:gd name="T8" fmla="*/ 0 w 3398"/>
                <a:gd name="T9" fmla="*/ 0 h 3178"/>
              </a:gdLst>
              <a:ahLst/>
              <a:cxnLst>
                <a:cxn ang="0">
                  <a:pos x="T0" y="T1"/>
                </a:cxn>
                <a:cxn ang="0">
                  <a:pos x="T2" y="T3"/>
                </a:cxn>
                <a:cxn ang="0">
                  <a:pos x="T4" y="T5"/>
                </a:cxn>
                <a:cxn ang="0">
                  <a:pos x="T6" y="T7"/>
                </a:cxn>
                <a:cxn ang="0">
                  <a:pos x="T8" y="T9"/>
                </a:cxn>
              </a:cxnLst>
              <a:rect l="0" t="0" r="r" b="b"/>
              <a:pathLst>
                <a:path w="3398" h="3178">
                  <a:moveTo>
                    <a:pt x="0" y="0"/>
                  </a:moveTo>
                  <a:lnTo>
                    <a:pt x="3398" y="3178"/>
                  </a:lnTo>
                  <a:lnTo>
                    <a:pt x="3398" y="314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3" name="Freeform 2591">
              <a:extLst>
                <a:ext uri="{FF2B5EF4-FFF2-40B4-BE49-F238E27FC236}">
                  <a16:creationId xmlns:a16="http://schemas.microsoft.com/office/drawing/2014/main" id="{038A4B69-7328-4316-A963-10DB9C4D1608}"/>
                </a:ext>
              </a:extLst>
            </p:cNvPr>
            <p:cNvSpPr>
              <a:spLocks/>
            </p:cNvSpPr>
            <p:nvPr/>
          </p:nvSpPr>
          <p:spPr bwMode="auto">
            <a:xfrm>
              <a:off x="6965950" y="4763"/>
              <a:ext cx="5227638" cy="4891088"/>
            </a:xfrm>
            <a:custGeom>
              <a:avLst/>
              <a:gdLst>
                <a:gd name="T0" fmla="*/ 0 w 3293"/>
                <a:gd name="T1" fmla="*/ 0 h 3081"/>
                <a:gd name="T2" fmla="*/ 3293 w 3293"/>
                <a:gd name="T3" fmla="*/ 3081 h 3081"/>
                <a:gd name="T4" fmla="*/ 3293 w 3293"/>
                <a:gd name="T5" fmla="*/ 3042 h 3081"/>
                <a:gd name="T6" fmla="*/ 40 w 3293"/>
                <a:gd name="T7" fmla="*/ 0 h 3081"/>
                <a:gd name="T8" fmla="*/ 0 w 3293"/>
                <a:gd name="T9" fmla="*/ 0 h 3081"/>
              </a:gdLst>
              <a:ahLst/>
              <a:cxnLst>
                <a:cxn ang="0">
                  <a:pos x="T0" y="T1"/>
                </a:cxn>
                <a:cxn ang="0">
                  <a:pos x="T2" y="T3"/>
                </a:cxn>
                <a:cxn ang="0">
                  <a:pos x="T4" y="T5"/>
                </a:cxn>
                <a:cxn ang="0">
                  <a:pos x="T6" y="T7"/>
                </a:cxn>
                <a:cxn ang="0">
                  <a:pos x="T8" y="T9"/>
                </a:cxn>
              </a:cxnLst>
              <a:rect l="0" t="0" r="r" b="b"/>
              <a:pathLst>
                <a:path w="3293" h="3081">
                  <a:moveTo>
                    <a:pt x="0" y="0"/>
                  </a:moveTo>
                  <a:lnTo>
                    <a:pt x="3293" y="3081"/>
                  </a:lnTo>
                  <a:lnTo>
                    <a:pt x="3293" y="304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4" name="Freeform 2592">
              <a:extLst>
                <a:ext uri="{FF2B5EF4-FFF2-40B4-BE49-F238E27FC236}">
                  <a16:creationId xmlns:a16="http://schemas.microsoft.com/office/drawing/2014/main" id="{B71E2576-D130-4EAF-AB2A-89EBCF423C89}"/>
                </a:ext>
              </a:extLst>
            </p:cNvPr>
            <p:cNvSpPr>
              <a:spLocks/>
            </p:cNvSpPr>
            <p:nvPr/>
          </p:nvSpPr>
          <p:spPr bwMode="auto">
            <a:xfrm>
              <a:off x="7132638" y="4763"/>
              <a:ext cx="5060950" cy="4733925"/>
            </a:xfrm>
            <a:custGeom>
              <a:avLst/>
              <a:gdLst>
                <a:gd name="T0" fmla="*/ 0 w 3188"/>
                <a:gd name="T1" fmla="*/ 0 h 2982"/>
                <a:gd name="T2" fmla="*/ 3188 w 3188"/>
                <a:gd name="T3" fmla="*/ 2982 h 2982"/>
                <a:gd name="T4" fmla="*/ 3188 w 3188"/>
                <a:gd name="T5" fmla="*/ 2944 h 2982"/>
                <a:gd name="T6" fmla="*/ 40 w 3188"/>
                <a:gd name="T7" fmla="*/ 0 h 2982"/>
                <a:gd name="T8" fmla="*/ 0 w 3188"/>
                <a:gd name="T9" fmla="*/ 0 h 2982"/>
              </a:gdLst>
              <a:ahLst/>
              <a:cxnLst>
                <a:cxn ang="0">
                  <a:pos x="T0" y="T1"/>
                </a:cxn>
                <a:cxn ang="0">
                  <a:pos x="T2" y="T3"/>
                </a:cxn>
                <a:cxn ang="0">
                  <a:pos x="T4" y="T5"/>
                </a:cxn>
                <a:cxn ang="0">
                  <a:pos x="T6" y="T7"/>
                </a:cxn>
                <a:cxn ang="0">
                  <a:pos x="T8" y="T9"/>
                </a:cxn>
              </a:cxnLst>
              <a:rect l="0" t="0" r="r" b="b"/>
              <a:pathLst>
                <a:path w="3188" h="2982">
                  <a:moveTo>
                    <a:pt x="0" y="0"/>
                  </a:moveTo>
                  <a:lnTo>
                    <a:pt x="3188" y="2982"/>
                  </a:lnTo>
                  <a:lnTo>
                    <a:pt x="3188" y="2944"/>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5" name="Freeform 2593">
              <a:extLst>
                <a:ext uri="{FF2B5EF4-FFF2-40B4-BE49-F238E27FC236}">
                  <a16:creationId xmlns:a16="http://schemas.microsoft.com/office/drawing/2014/main" id="{DDED5644-1616-4D08-9B7D-1E734DB6CAF7}"/>
                </a:ext>
              </a:extLst>
            </p:cNvPr>
            <p:cNvSpPr>
              <a:spLocks/>
            </p:cNvSpPr>
            <p:nvPr/>
          </p:nvSpPr>
          <p:spPr bwMode="auto">
            <a:xfrm>
              <a:off x="7299325" y="4763"/>
              <a:ext cx="4894263" cy="4578350"/>
            </a:xfrm>
            <a:custGeom>
              <a:avLst/>
              <a:gdLst>
                <a:gd name="T0" fmla="*/ 0 w 3083"/>
                <a:gd name="T1" fmla="*/ 0 h 2884"/>
                <a:gd name="T2" fmla="*/ 3083 w 3083"/>
                <a:gd name="T3" fmla="*/ 2884 h 2884"/>
                <a:gd name="T4" fmla="*/ 3083 w 3083"/>
                <a:gd name="T5" fmla="*/ 2845 h 2884"/>
                <a:gd name="T6" fmla="*/ 40 w 3083"/>
                <a:gd name="T7" fmla="*/ 0 h 2884"/>
                <a:gd name="T8" fmla="*/ 0 w 3083"/>
                <a:gd name="T9" fmla="*/ 0 h 2884"/>
              </a:gdLst>
              <a:ahLst/>
              <a:cxnLst>
                <a:cxn ang="0">
                  <a:pos x="T0" y="T1"/>
                </a:cxn>
                <a:cxn ang="0">
                  <a:pos x="T2" y="T3"/>
                </a:cxn>
                <a:cxn ang="0">
                  <a:pos x="T4" y="T5"/>
                </a:cxn>
                <a:cxn ang="0">
                  <a:pos x="T6" y="T7"/>
                </a:cxn>
                <a:cxn ang="0">
                  <a:pos x="T8" y="T9"/>
                </a:cxn>
              </a:cxnLst>
              <a:rect l="0" t="0" r="r" b="b"/>
              <a:pathLst>
                <a:path w="3083" h="2884">
                  <a:moveTo>
                    <a:pt x="0" y="0"/>
                  </a:moveTo>
                  <a:lnTo>
                    <a:pt x="3083" y="2884"/>
                  </a:lnTo>
                  <a:lnTo>
                    <a:pt x="3083" y="2845"/>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6" name="Freeform 2594">
              <a:extLst>
                <a:ext uri="{FF2B5EF4-FFF2-40B4-BE49-F238E27FC236}">
                  <a16:creationId xmlns:a16="http://schemas.microsoft.com/office/drawing/2014/main" id="{AF9D1319-CD37-4FCE-A7B1-9A3C98467446}"/>
                </a:ext>
              </a:extLst>
            </p:cNvPr>
            <p:cNvSpPr>
              <a:spLocks/>
            </p:cNvSpPr>
            <p:nvPr/>
          </p:nvSpPr>
          <p:spPr bwMode="auto">
            <a:xfrm>
              <a:off x="7466013" y="4763"/>
              <a:ext cx="4727575" cy="4421188"/>
            </a:xfrm>
            <a:custGeom>
              <a:avLst/>
              <a:gdLst>
                <a:gd name="T0" fmla="*/ 0 w 2978"/>
                <a:gd name="T1" fmla="*/ 0 h 2785"/>
                <a:gd name="T2" fmla="*/ 2978 w 2978"/>
                <a:gd name="T3" fmla="*/ 2785 h 2785"/>
                <a:gd name="T4" fmla="*/ 2978 w 2978"/>
                <a:gd name="T5" fmla="*/ 2748 h 2785"/>
                <a:gd name="T6" fmla="*/ 40 w 2978"/>
                <a:gd name="T7" fmla="*/ 0 h 2785"/>
                <a:gd name="T8" fmla="*/ 0 w 2978"/>
                <a:gd name="T9" fmla="*/ 0 h 2785"/>
              </a:gdLst>
              <a:ahLst/>
              <a:cxnLst>
                <a:cxn ang="0">
                  <a:pos x="T0" y="T1"/>
                </a:cxn>
                <a:cxn ang="0">
                  <a:pos x="T2" y="T3"/>
                </a:cxn>
                <a:cxn ang="0">
                  <a:pos x="T4" y="T5"/>
                </a:cxn>
                <a:cxn ang="0">
                  <a:pos x="T6" y="T7"/>
                </a:cxn>
                <a:cxn ang="0">
                  <a:pos x="T8" y="T9"/>
                </a:cxn>
              </a:cxnLst>
              <a:rect l="0" t="0" r="r" b="b"/>
              <a:pathLst>
                <a:path w="2978" h="2785">
                  <a:moveTo>
                    <a:pt x="0" y="0"/>
                  </a:moveTo>
                  <a:lnTo>
                    <a:pt x="2978" y="2785"/>
                  </a:lnTo>
                  <a:lnTo>
                    <a:pt x="2978" y="2748"/>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7" name="Freeform 2595">
              <a:extLst>
                <a:ext uri="{FF2B5EF4-FFF2-40B4-BE49-F238E27FC236}">
                  <a16:creationId xmlns:a16="http://schemas.microsoft.com/office/drawing/2014/main" id="{D1F12BAD-2184-46BA-8CB8-0D6B17BE9D9B}"/>
                </a:ext>
              </a:extLst>
            </p:cNvPr>
            <p:cNvSpPr>
              <a:spLocks/>
            </p:cNvSpPr>
            <p:nvPr/>
          </p:nvSpPr>
          <p:spPr bwMode="auto">
            <a:xfrm>
              <a:off x="7632700" y="4763"/>
              <a:ext cx="4560888" cy="4267200"/>
            </a:xfrm>
            <a:custGeom>
              <a:avLst/>
              <a:gdLst>
                <a:gd name="T0" fmla="*/ 0 w 2873"/>
                <a:gd name="T1" fmla="*/ 0 h 2688"/>
                <a:gd name="T2" fmla="*/ 2873 w 2873"/>
                <a:gd name="T3" fmla="*/ 2688 h 2688"/>
                <a:gd name="T4" fmla="*/ 2873 w 2873"/>
                <a:gd name="T5" fmla="*/ 2649 h 2688"/>
                <a:gd name="T6" fmla="*/ 40 w 2873"/>
                <a:gd name="T7" fmla="*/ 0 h 2688"/>
                <a:gd name="T8" fmla="*/ 0 w 2873"/>
                <a:gd name="T9" fmla="*/ 0 h 2688"/>
              </a:gdLst>
              <a:ahLst/>
              <a:cxnLst>
                <a:cxn ang="0">
                  <a:pos x="T0" y="T1"/>
                </a:cxn>
                <a:cxn ang="0">
                  <a:pos x="T2" y="T3"/>
                </a:cxn>
                <a:cxn ang="0">
                  <a:pos x="T4" y="T5"/>
                </a:cxn>
                <a:cxn ang="0">
                  <a:pos x="T6" y="T7"/>
                </a:cxn>
                <a:cxn ang="0">
                  <a:pos x="T8" y="T9"/>
                </a:cxn>
              </a:cxnLst>
              <a:rect l="0" t="0" r="r" b="b"/>
              <a:pathLst>
                <a:path w="2873" h="2688">
                  <a:moveTo>
                    <a:pt x="0" y="0"/>
                  </a:moveTo>
                  <a:lnTo>
                    <a:pt x="2873" y="2688"/>
                  </a:lnTo>
                  <a:lnTo>
                    <a:pt x="2873" y="264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8" name="Freeform 2596">
              <a:extLst>
                <a:ext uri="{FF2B5EF4-FFF2-40B4-BE49-F238E27FC236}">
                  <a16:creationId xmlns:a16="http://schemas.microsoft.com/office/drawing/2014/main" id="{2A7B0BFB-2A7F-4DF3-A7F7-B55D6489E131}"/>
                </a:ext>
              </a:extLst>
            </p:cNvPr>
            <p:cNvSpPr>
              <a:spLocks/>
            </p:cNvSpPr>
            <p:nvPr/>
          </p:nvSpPr>
          <p:spPr bwMode="auto">
            <a:xfrm>
              <a:off x="7799388" y="4763"/>
              <a:ext cx="4394200" cy="4110038"/>
            </a:xfrm>
            <a:custGeom>
              <a:avLst/>
              <a:gdLst>
                <a:gd name="T0" fmla="*/ 0 w 2768"/>
                <a:gd name="T1" fmla="*/ 0 h 2589"/>
                <a:gd name="T2" fmla="*/ 2768 w 2768"/>
                <a:gd name="T3" fmla="*/ 2589 h 2589"/>
                <a:gd name="T4" fmla="*/ 2768 w 2768"/>
                <a:gd name="T5" fmla="*/ 2552 h 2589"/>
                <a:gd name="T6" fmla="*/ 40 w 2768"/>
                <a:gd name="T7" fmla="*/ 0 h 2589"/>
                <a:gd name="T8" fmla="*/ 0 w 2768"/>
                <a:gd name="T9" fmla="*/ 0 h 2589"/>
              </a:gdLst>
              <a:ahLst/>
              <a:cxnLst>
                <a:cxn ang="0">
                  <a:pos x="T0" y="T1"/>
                </a:cxn>
                <a:cxn ang="0">
                  <a:pos x="T2" y="T3"/>
                </a:cxn>
                <a:cxn ang="0">
                  <a:pos x="T4" y="T5"/>
                </a:cxn>
                <a:cxn ang="0">
                  <a:pos x="T6" y="T7"/>
                </a:cxn>
                <a:cxn ang="0">
                  <a:pos x="T8" y="T9"/>
                </a:cxn>
              </a:cxnLst>
              <a:rect l="0" t="0" r="r" b="b"/>
              <a:pathLst>
                <a:path w="2768" h="2589">
                  <a:moveTo>
                    <a:pt x="0" y="0"/>
                  </a:moveTo>
                  <a:lnTo>
                    <a:pt x="2768" y="2589"/>
                  </a:lnTo>
                  <a:lnTo>
                    <a:pt x="2768" y="255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9" name="Freeform 2597">
              <a:extLst>
                <a:ext uri="{FF2B5EF4-FFF2-40B4-BE49-F238E27FC236}">
                  <a16:creationId xmlns:a16="http://schemas.microsoft.com/office/drawing/2014/main" id="{C9DD9C93-9EBD-435D-8F4A-0F3B8D8FD81D}"/>
                </a:ext>
              </a:extLst>
            </p:cNvPr>
            <p:cNvSpPr>
              <a:spLocks/>
            </p:cNvSpPr>
            <p:nvPr/>
          </p:nvSpPr>
          <p:spPr bwMode="auto">
            <a:xfrm>
              <a:off x="7966075" y="4763"/>
              <a:ext cx="4227513" cy="3956050"/>
            </a:xfrm>
            <a:custGeom>
              <a:avLst/>
              <a:gdLst>
                <a:gd name="T0" fmla="*/ 0 w 2663"/>
                <a:gd name="T1" fmla="*/ 0 h 2492"/>
                <a:gd name="T2" fmla="*/ 2663 w 2663"/>
                <a:gd name="T3" fmla="*/ 2492 h 2492"/>
                <a:gd name="T4" fmla="*/ 2663 w 2663"/>
                <a:gd name="T5" fmla="*/ 2453 h 2492"/>
                <a:gd name="T6" fmla="*/ 39 w 2663"/>
                <a:gd name="T7" fmla="*/ 0 h 2492"/>
                <a:gd name="T8" fmla="*/ 0 w 2663"/>
                <a:gd name="T9" fmla="*/ 0 h 2492"/>
              </a:gdLst>
              <a:ahLst/>
              <a:cxnLst>
                <a:cxn ang="0">
                  <a:pos x="T0" y="T1"/>
                </a:cxn>
                <a:cxn ang="0">
                  <a:pos x="T2" y="T3"/>
                </a:cxn>
                <a:cxn ang="0">
                  <a:pos x="T4" y="T5"/>
                </a:cxn>
                <a:cxn ang="0">
                  <a:pos x="T6" y="T7"/>
                </a:cxn>
                <a:cxn ang="0">
                  <a:pos x="T8" y="T9"/>
                </a:cxn>
              </a:cxnLst>
              <a:rect l="0" t="0" r="r" b="b"/>
              <a:pathLst>
                <a:path w="2663" h="2492">
                  <a:moveTo>
                    <a:pt x="0" y="0"/>
                  </a:moveTo>
                  <a:lnTo>
                    <a:pt x="2663" y="2492"/>
                  </a:lnTo>
                  <a:lnTo>
                    <a:pt x="2663" y="2453"/>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0" name="Freeform 2598">
              <a:extLst>
                <a:ext uri="{FF2B5EF4-FFF2-40B4-BE49-F238E27FC236}">
                  <a16:creationId xmlns:a16="http://schemas.microsoft.com/office/drawing/2014/main" id="{13375ADA-FE03-42EE-8AC6-9B48DA1F6136}"/>
                </a:ext>
              </a:extLst>
            </p:cNvPr>
            <p:cNvSpPr>
              <a:spLocks/>
            </p:cNvSpPr>
            <p:nvPr/>
          </p:nvSpPr>
          <p:spPr bwMode="auto">
            <a:xfrm>
              <a:off x="8132763" y="4763"/>
              <a:ext cx="4060825" cy="3798888"/>
            </a:xfrm>
            <a:custGeom>
              <a:avLst/>
              <a:gdLst>
                <a:gd name="T0" fmla="*/ 0 w 2558"/>
                <a:gd name="T1" fmla="*/ 0 h 2393"/>
                <a:gd name="T2" fmla="*/ 2558 w 2558"/>
                <a:gd name="T3" fmla="*/ 2393 h 2393"/>
                <a:gd name="T4" fmla="*/ 2558 w 2558"/>
                <a:gd name="T5" fmla="*/ 2355 h 2393"/>
                <a:gd name="T6" fmla="*/ 39 w 2558"/>
                <a:gd name="T7" fmla="*/ 0 h 2393"/>
                <a:gd name="T8" fmla="*/ 0 w 2558"/>
                <a:gd name="T9" fmla="*/ 0 h 2393"/>
              </a:gdLst>
              <a:ahLst/>
              <a:cxnLst>
                <a:cxn ang="0">
                  <a:pos x="T0" y="T1"/>
                </a:cxn>
                <a:cxn ang="0">
                  <a:pos x="T2" y="T3"/>
                </a:cxn>
                <a:cxn ang="0">
                  <a:pos x="T4" y="T5"/>
                </a:cxn>
                <a:cxn ang="0">
                  <a:pos x="T6" y="T7"/>
                </a:cxn>
                <a:cxn ang="0">
                  <a:pos x="T8" y="T9"/>
                </a:cxn>
              </a:cxnLst>
              <a:rect l="0" t="0" r="r" b="b"/>
              <a:pathLst>
                <a:path w="2558" h="2393">
                  <a:moveTo>
                    <a:pt x="0" y="0"/>
                  </a:moveTo>
                  <a:lnTo>
                    <a:pt x="2558" y="2393"/>
                  </a:lnTo>
                  <a:lnTo>
                    <a:pt x="2558" y="2355"/>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1" name="Freeform 2599">
              <a:extLst>
                <a:ext uri="{FF2B5EF4-FFF2-40B4-BE49-F238E27FC236}">
                  <a16:creationId xmlns:a16="http://schemas.microsoft.com/office/drawing/2014/main" id="{55AB8C81-772C-4F26-B65A-22F065DD873E}"/>
                </a:ext>
              </a:extLst>
            </p:cNvPr>
            <p:cNvSpPr>
              <a:spLocks/>
            </p:cNvSpPr>
            <p:nvPr/>
          </p:nvSpPr>
          <p:spPr bwMode="auto">
            <a:xfrm>
              <a:off x="8297863" y="4763"/>
              <a:ext cx="3895725" cy="3644900"/>
            </a:xfrm>
            <a:custGeom>
              <a:avLst/>
              <a:gdLst>
                <a:gd name="T0" fmla="*/ 0 w 2454"/>
                <a:gd name="T1" fmla="*/ 0 h 2296"/>
                <a:gd name="T2" fmla="*/ 2454 w 2454"/>
                <a:gd name="T3" fmla="*/ 2296 h 2296"/>
                <a:gd name="T4" fmla="*/ 2454 w 2454"/>
                <a:gd name="T5" fmla="*/ 2258 h 2296"/>
                <a:gd name="T6" fmla="*/ 40 w 2454"/>
                <a:gd name="T7" fmla="*/ 0 h 2296"/>
                <a:gd name="T8" fmla="*/ 0 w 2454"/>
                <a:gd name="T9" fmla="*/ 0 h 2296"/>
              </a:gdLst>
              <a:ahLst/>
              <a:cxnLst>
                <a:cxn ang="0">
                  <a:pos x="T0" y="T1"/>
                </a:cxn>
                <a:cxn ang="0">
                  <a:pos x="T2" y="T3"/>
                </a:cxn>
                <a:cxn ang="0">
                  <a:pos x="T4" y="T5"/>
                </a:cxn>
                <a:cxn ang="0">
                  <a:pos x="T6" y="T7"/>
                </a:cxn>
                <a:cxn ang="0">
                  <a:pos x="T8" y="T9"/>
                </a:cxn>
              </a:cxnLst>
              <a:rect l="0" t="0" r="r" b="b"/>
              <a:pathLst>
                <a:path w="2454" h="2296">
                  <a:moveTo>
                    <a:pt x="0" y="0"/>
                  </a:moveTo>
                  <a:lnTo>
                    <a:pt x="2454" y="2296"/>
                  </a:lnTo>
                  <a:lnTo>
                    <a:pt x="2454" y="2258"/>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2" name="Freeform 2600">
              <a:extLst>
                <a:ext uri="{FF2B5EF4-FFF2-40B4-BE49-F238E27FC236}">
                  <a16:creationId xmlns:a16="http://schemas.microsoft.com/office/drawing/2014/main" id="{C68830F9-D036-417C-8F7F-C37583060F2D}"/>
                </a:ext>
              </a:extLst>
            </p:cNvPr>
            <p:cNvSpPr>
              <a:spLocks/>
            </p:cNvSpPr>
            <p:nvPr/>
          </p:nvSpPr>
          <p:spPr bwMode="auto">
            <a:xfrm>
              <a:off x="8464550" y="4763"/>
              <a:ext cx="3729038" cy="3487738"/>
            </a:xfrm>
            <a:custGeom>
              <a:avLst/>
              <a:gdLst>
                <a:gd name="T0" fmla="*/ 0 w 2349"/>
                <a:gd name="T1" fmla="*/ 0 h 2197"/>
                <a:gd name="T2" fmla="*/ 2349 w 2349"/>
                <a:gd name="T3" fmla="*/ 2197 h 2197"/>
                <a:gd name="T4" fmla="*/ 2349 w 2349"/>
                <a:gd name="T5" fmla="*/ 2159 h 2197"/>
                <a:gd name="T6" fmla="*/ 40 w 2349"/>
                <a:gd name="T7" fmla="*/ 0 h 2197"/>
                <a:gd name="T8" fmla="*/ 0 w 2349"/>
                <a:gd name="T9" fmla="*/ 0 h 2197"/>
              </a:gdLst>
              <a:ahLst/>
              <a:cxnLst>
                <a:cxn ang="0">
                  <a:pos x="T0" y="T1"/>
                </a:cxn>
                <a:cxn ang="0">
                  <a:pos x="T2" y="T3"/>
                </a:cxn>
                <a:cxn ang="0">
                  <a:pos x="T4" y="T5"/>
                </a:cxn>
                <a:cxn ang="0">
                  <a:pos x="T6" y="T7"/>
                </a:cxn>
                <a:cxn ang="0">
                  <a:pos x="T8" y="T9"/>
                </a:cxn>
              </a:cxnLst>
              <a:rect l="0" t="0" r="r" b="b"/>
              <a:pathLst>
                <a:path w="2349" h="2197">
                  <a:moveTo>
                    <a:pt x="0" y="0"/>
                  </a:moveTo>
                  <a:lnTo>
                    <a:pt x="2349" y="2197"/>
                  </a:lnTo>
                  <a:lnTo>
                    <a:pt x="2349" y="215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3" name="Freeform 2601">
              <a:extLst>
                <a:ext uri="{FF2B5EF4-FFF2-40B4-BE49-F238E27FC236}">
                  <a16:creationId xmlns:a16="http://schemas.microsoft.com/office/drawing/2014/main" id="{A1CDE297-4C35-4541-99D5-EC28E2968456}"/>
                </a:ext>
              </a:extLst>
            </p:cNvPr>
            <p:cNvSpPr>
              <a:spLocks/>
            </p:cNvSpPr>
            <p:nvPr/>
          </p:nvSpPr>
          <p:spPr bwMode="auto">
            <a:xfrm>
              <a:off x="8631238" y="4763"/>
              <a:ext cx="3562350" cy="3332163"/>
            </a:xfrm>
            <a:custGeom>
              <a:avLst/>
              <a:gdLst>
                <a:gd name="T0" fmla="*/ 0 w 2244"/>
                <a:gd name="T1" fmla="*/ 0 h 2099"/>
                <a:gd name="T2" fmla="*/ 2244 w 2244"/>
                <a:gd name="T3" fmla="*/ 2099 h 2099"/>
                <a:gd name="T4" fmla="*/ 2244 w 2244"/>
                <a:gd name="T5" fmla="*/ 2062 h 2099"/>
                <a:gd name="T6" fmla="*/ 40 w 2244"/>
                <a:gd name="T7" fmla="*/ 0 h 2099"/>
                <a:gd name="T8" fmla="*/ 0 w 2244"/>
                <a:gd name="T9" fmla="*/ 0 h 2099"/>
              </a:gdLst>
              <a:ahLst/>
              <a:cxnLst>
                <a:cxn ang="0">
                  <a:pos x="T0" y="T1"/>
                </a:cxn>
                <a:cxn ang="0">
                  <a:pos x="T2" y="T3"/>
                </a:cxn>
                <a:cxn ang="0">
                  <a:pos x="T4" y="T5"/>
                </a:cxn>
                <a:cxn ang="0">
                  <a:pos x="T6" y="T7"/>
                </a:cxn>
                <a:cxn ang="0">
                  <a:pos x="T8" y="T9"/>
                </a:cxn>
              </a:cxnLst>
              <a:rect l="0" t="0" r="r" b="b"/>
              <a:pathLst>
                <a:path w="2244" h="2099">
                  <a:moveTo>
                    <a:pt x="0" y="0"/>
                  </a:moveTo>
                  <a:lnTo>
                    <a:pt x="2244" y="2099"/>
                  </a:lnTo>
                  <a:lnTo>
                    <a:pt x="2244" y="206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4" name="Freeform 2602">
              <a:extLst>
                <a:ext uri="{FF2B5EF4-FFF2-40B4-BE49-F238E27FC236}">
                  <a16:creationId xmlns:a16="http://schemas.microsoft.com/office/drawing/2014/main" id="{7DDDE7EF-DC7E-4174-8853-BE181EFB7E11}"/>
                </a:ext>
              </a:extLst>
            </p:cNvPr>
            <p:cNvSpPr>
              <a:spLocks/>
            </p:cNvSpPr>
            <p:nvPr/>
          </p:nvSpPr>
          <p:spPr bwMode="auto">
            <a:xfrm>
              <a:off x="8797925" y="4763"/>
              <a:ext cx="3395663" cy="3175000"/>
            </a:xfrm>
            <a:custGeom>
              <a:avLst/>
              <a:gdLst>
                <a:gd name="T0" fmla="*/ 0 w 2139"/>
                <a:gd name="T1" fmla="*/ 0 h 2000"/>
                <a:gd name="T2" fmla="*/ 2139 w 2139"/>
                <a:gd name="T3" fmla="*/ 2000 h 2000"/>
                <a:gd name="T4" fmla="*/ 2139 w 2139"/>
                <a:gd name="T5" fmla="*/ 1963 h 2000"/>
                <a:gd name="T6" fmla="*/ 40 w 2139"/>
                <a:gd name="T7" fmla="*/ 0 h 2000"/>
                <a:gd name="T8" fmla="*/ 0 w 2139"/>
                <a:gd name="T9" fmla="*/ 0 h 2000"/>
              </a:gdLst>
              <a:ahLst/>
              <a:cxnLst>
                <a:cxn ang="0">
                  <a:pos x="T0" y="T1"/>
                </a:cxn>
                <a:cxn ang="0">
                  <a:pos x="T2" y="T3"/>
                </a:cxn>
                <a:cxn ang="0">
                  <a:pos x="T4" y="T5"/>
                </a:cxn>
                <a:cxn ang="0">
                  <a:pos x="T6" y="T7"/>
                </a:cxn>
                <a:cxn ang="0">
                  <a:pos x="T8" y="T9"/>
                </a:cxn>
              </a:cxnLst>
              <a:rect l="0" t="0" r="r" b="b"/>
              <a:pathLst>
                <a:path w="2139" h="2000">
                  <a:moveTo>
                    <a:pt x="0" y="0"/>
                  </a:moveTo>
                  <a:lnTo>
                    <a:pt x="2139" y="2000"/>
                  </a:lnTo>
                  <a:lnTo>
                    <a:pt x="2139" y="196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5" name="Freeform 2603">
              <a:extLst>
                <a:ext uri="{FF2B5EF4-FFF2-40B4-BE49-F238E27FC236}">
                  <a16:creationId xmlns:a16="http://schemas.microsoft.com/office/drawing/2014/main" id="{57CD6228-34CE-45C1-96A9-7BFECA5364AF}"/>
                </a:ext>
              </a:extLst>
            </p:cNvPr>
            <p:cNvSpPr>
              <a:spLocks/>
            </p:cNvSpPr>
            <p:nvPr/>
          </p:nvSpPr>
          <p:spPr bwMode="auto">
            <a:xfrm>
              <a:off x="8964613" y="4763"/>
              <a:ext cx="3228975" cy="3021013"/>
            </a:xfrm>
            <a:custGeom>
              <a:avLst/>
              <a:gdLst>
                <a:gd name="T0" fmla="*/ 0 w 2034"/>
                <a:gd name="T1" fmla="*/ 0 h 1903"/>
                <a:gd name="T2" fmla="*/ 2034 w 2034"/>
                <a:gd name="T3" fmla="*/ 1903 h 1903"/>
                <a:gd name="T4" fmla="*/ 2034 w 2034"/>
                <a:gd name="T5" fmla="*/ 1866 h 1903"/>
                <a:gd name="T6" fmla="*/ 40 w 2034"/>
                <a:gd name="T7" fmla="*/ 0 h 1903"/>
                <a:gd name="T8" fmla="*/ 0 w 2034"/>
                <a:gd name="T9" fmla="*/ 0 h 1903"/>
              </a:gdLst>
              <a:ahLst/>
              <a:cxnLst>
                <a:cxn ang="0">
                  <a:pos x="T0" y="T1"/>
                </a:cxn>
                <a:cxn ang="0">
                  <a:pos x="T2" y="T3"/>
                </a:cxn>
                <a:cxn ang="0">
                  <a:pos x="T4" y="T5"/>
                </a:cxn>
                <a:cxn ang="0">
                  <a:pos x="T6" y="T7"/>
                </a:cxn>
                <a:cxn ang="0">
                  <a:pos x="T8" y="T9"/>
                </a:cxn>
              </a:cxnLst>
              <a:rect l="0" t="0" r="r" b="b"/>
              <a:pathLst>
                <a:path w="2034" h="1903">
                  <a:moveTo>
                    <a:pt x="0" y="0"/>
                  </a:moveTo>
                  <a:lnTo>
                    <a:pt x="2034" y="1903"/>
                  </a:lnTo>
                  <a:lnTo>
                    <a:pt x="2034" y="1866"/>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6" name="Freeform 2604">
              <a:extLst>
                <a:ext uri="{FF2B5EF4-FFF2-40B4-BE49-F238E27FC236}">
                  <a16:creationId xmlns:a16="http://schemas.microsoft.com/office/drawing/2014/main" id="{6658569B-3272-4FD5-BBC4-63E76ADAD6B2}"/>
                </a:ext>
              </a:extLst>
            </p:cNvPr>
            <p:cNvSpPr>
              <a:spLocks/>
            </p:cNvSpPr>
            <p:nvPr/>
          </p:nvSpPr>
          <p:spPr bwMode="auto">
            <a:xfrm>
              <a:off x="9131300" y="4763"/>
              <a:ext cx="3062288" cy="2863850"/>
            </a:xfrm>
            <a:custGeom>
              <a:avLst/>
              <a:gdLst>
                <a:gd name="T0" fmla="*/ 0 w 1929"/>
                <a:gd name="T1" fmla="*/ 0 h 1804"/>
                <a:gd name="T2" fmla="*/ 1929 w 1929"/>
                <a:gd name="T3" fmla="*/ 1804 h 1804"/>
                <a:gd name="T4" fmla="*/ 1929 w 1929"/>
                <a:gd name="T5" fmla="*/ 1767 h 1804"/>
                <a:gd name="T6" fmla="*/ 40 w 1929"/>
                <a:gd name="T7" fmla="*/ 0 h 1804"/>
                <a:gd name="T8" fmla="*/ 0 w 1929"/>
                <a:gd name="T9" fmla="*/ 0 h 1804"/>
              </a:gdLst>
              <a:ahLst/>
              <a:cxnLst>
                <a:cxn ang="0">
                  <a:pos x="T0" y="T1"/>
                </a:cxn>
                <a:cxn ang="0">
                  <a:pos x="T2" y="T3"/>
                </a:cxn>
                <a:cxn ang="0">
                  <a:pos x="T4" y="T5"/>
                </a:cxn>
                <a:cxn ang="0">
                  <a:pos x="T6" y="T7"/>
                </a:cxn>
                <a:cxn ang="0">
                  <a:pos x="T8" y="T9"/>
                </a:cxn>
              </a:cxnLst>
              <a:rect l="0" t="0" r="r" b="b"/>
              <a:pathLst>
                <a:path w="1929" h="1804">
                  <a:moveTo>
                    <a:pt x="0" y="0"/>
                  </a:moveTo>
                  <a:lnTo>
                    <a:pt x="1929" y="1804"/>
                  </a:lnTo>
                  <a:lnTo>
                    <a:pt x="1929" y="1767"/>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7" name="Freeform 2605">
              <a:extLst>
                <a:ext uri="{FF2B5EF4-FFF2-40B4-BE49-F238E27FC236}">
                  <a16:creationId xmlns:a16="http://schemas.microsoft.com/office/drawing/2014/main" id="{D118DAAF-A432-4D7C-9120-16AA9F5CDEEA}"/>
                </a:ext>
              </a:extLst>
            </p:cNvPr>
            <p:cNvSpPr>
              <a:spLocks/>
            </p:cNvSpPr>
            <p:nvPr/>
          </p:nvSpPr>
          <p:spPr bwMode="auto">
            <a:xfrm>
              <a:off x="9297988" y="4763"/>
              <a:ext cx="2895600" cy="2709863"/>
            </a:xfrm>
            <a:custGeom>
              <a:avLst/>
              <a:gdLst>
                <a:gd name="T0" fmla="*/ 0 w 1824"/>
                <a:gd name="T1" fmla="*/ 0 h 1707"/>
                <a:gd name="T2" fmla="*/ 1824 w 1824"/>
                <a:gd name="T3" fmla="*/ 1707 h 1707"/>
                <a:gd name="T4" fmla="*/ 1824 w 1824"/>
                <a:gd name="T5" fmla="*/ 1669 h 1707"/>
                <a:gd name="T6" fmla="*/ 40 w 1824"/>
                <a:gd name="T7" fmla="*/ 0 h 1707"/>
                <a:gd name="T8" fmla="*/ 0 w 1824"/>
                <a:gd name="T9" fmla="*/ 0 h 1707"/>
              </a:gdLst>
              <a:ahLst/>
              <a:cxnLst>
                <a:cxn ang="0">
                  <a:pos x="T0" y="T1"/>
                </a:cxn>
                <a:cxn ang="0">
                  <a:pos x="T2" y="T3"/>
                </a:cxn>
                <a:cxn ang="0">
                  <a:pos x="T4" y="T5"/>
                </a:cxn>
                <a:cxn ang="0">
                  <a:pos x="T6" y="T7"/>
                </a:cxn>
                <a:cxn ang="0">
                  <a:pos x="T8" y="T9"/>
                </a:cxn>
              </a:cxnLst>
              <a:rect l="0" t="0" r="r" b="b"/>
              <a:pathLst>
                <a:path w="1824" h="1707">
                  <a:moveTo>
                    <a:pt x="0" y="0"/>
                  </a:moveTo>
                  <a:lnTo>
                    <a:pt x="1824" y="1707"/>
                  </a:lnTo>
                  <a:lnTo>
                    <a:pt x="1824" y="166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8" name="Freeform 2606">
              <a:extLst>
                <a:ext uri="{FF2B5EF4-FFF2-40B4-BE49-F238E27FC236}">
                  <a16:creationId xmlns:a16="http://schemas.microsoft.com/office/drawing/2014/main" id="{A55ECD14-7930-4B1D-9E2F-E45F2122BA63}"/>
                </a:ext>
              </a:extLst>
            </p:cNvPr>
            <p:cNvSpPr>
              <a:spLocks/>
            </p:cNvSpPr>
            <p:nvPr/>
          </p:nvSpPr>
          <p:spPr bwMode="auto">
            <a:xfrm>
              <a:off x="9464675" y="4763"/>
              <a:ext cx="2728913" cy="2552700"/>
            </a:xfrm>
            <a:custGeom>
              <a:avLst/>
              <a:gdLst>
                <a:gd name="T0" fmla="*/ 0 w 1719"/>
                <a:gd name="T1" fmla="*/ 0 h 1608"/>
                <a:gd name="T2" fmla="*/ 1719 w 1719"/>
                <a:gd name="T3" fmla="*/ 1608 h 1608"/>
                <a:gd name="T4" fmla="*/ 1719 w 1719"/>
                <a:gd name="T5" fmla="*/ 1570 h 1608"/>
                <a:gd name="T6" fmla="*/ 40 w 1719"/>
                <a:gd name="T7" fmla="*/ 0 h 1608"/>
                <a:gd name="T8" fmla="*/ 0 w 1719"/>
                <a:gd name="T9" fmla="*/ 0 h 1608"/>
              </a:gdLst>
              <a:ahLst/>
              <a:cxnLst>
                <a:cxn ang="0">
                  <a:pos x="T0" y="T1"/>
                </a:cxn>
                <a:cxn ang="0">
                  <a:pos x="T2" y="T3"/>
                </a:cxn>
                <a:cxn ang="0">
                  <a:pos x="T4" y="T5"/>
                </a:cxn>
                <a:cxn ang="0">
                  <a:pos x="T6" y="T7"/>
                </a:cxn>
                <a:cxn ang="0">
                  <a:pos x="T8" y="T9"/>
                </a:cxn>
              </a:cxnLst>
              <a:rect l="0" t="0" r="r" b="b"/>
              <a:pathLst>
                <a:path w="1719" h="1608">
                  <a:moveTo>
                    <a:pt x="0" y="0"/>
                  </a:moveTo>
                  <a:lnTo>
                    <a:pt x="1719" y="1608"/>
                  </a:lnTo>
                  <a:lnTo>
                    <a:pt x="1719" y="157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9" name="Freeform 2607">
              <a:extLst>
                <a:ext uri="{FF2B5EF4-FFF2-40B4-BE49-F238E27FC236}">
                  <a16:creationId xmlns:a16="http://schemas.microsoft.com/office/drawing/2014/main" id="{391049B2-FDB5-47E1-94CD-546DA690C369}"/>
                </a:ext>
              </a:extLst>
            </p:cNvPr>
            <p:cNvSpPr>
              <a:spLocks/>
            </p:cNvSpPr>
            <p:nvPr/>
          </p:nvSpPr>
          <p:spPr bwMode="auto">
            <a:xfrm>
              <a:off x="9631363" y="4763"/>
              <a:ext cx="2562225" cy="2398713"/>
            </a:xfrm>
            <a:custGeom>
              <a:avLst/>
              <a:gdLst>
                <a:gd name="T0" fmla="*/ 0 w 1614"/>
                <a:gd name="T1" fmla="*/ 0 h 1511"/>
                <a:gd name="T2" fmla="*/ 1614 w 1614"/>
                <a:gd name="T3" fmla="*/ 1511 h 1511"/>
                <a:gd name="T4" fmla="*/ 1614 w 1614"/>
                <a:gd name="T5" fmla="*/ 1473 h 1511"/>
                <a:gd name="T6" fmla="*/ 40 w 1614"/>
                <a:gd name="T7" fmla="*/ 0 h 1511"/>
                <a:gd name="T8" fmla="*/ 0 w 1614"/>
                <a:gd name="T9" fmla="*/ 0 h 1511"/>
              </a:gdLst>
              <a:ahLst/>
              <a:cxnLst>
                <a:cxn ang="0">
                  <a:pos x="T0" y="T1"/>
                </a:cxn>
                <a:cxn ang="0">
                  <a:pos x="T2" y="T3"/>
                </a:cxn>
                <a:cxn ang="0">
                  <a:pos x="T4" y="T5"/>
                </a:cxn>
                <a:cxn ang="0">
                  <a:pos x="T6" y="T7"/>
                </a:cxn>
                <a:cxn ang="0">
                  <a:pos x="T8" y="T9"/>
                </a:cxn>
              </a:cxnLst>
              <a:rect l="0" t="0" r="r" b="b"/>
              <a:pathLst>
                <a:path w="1614" h="1511">
                  <a:moveTo>
                    <a:pt x="0" y="0"/>
                  </a:moveTo>
                  <a:lnTo>
                    <a:pt x="1614" y="1511"/>
                  </a:lnTo>
                  <a:lnTo>
                    <a:pt x="1614" y="147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0" name="Freeform 2608">
              <a:extLst>
                <a:ext uri="{FF2B5EF4-FFF2-40B4-BE49-F238E27FC236}">
                  <a16:creationId xmlns:a16="http://schemas.microsoft.com/office/drawing/2014/main" id="{3AF4EF01-FD59-4120-8702-2345291885F0}"/>
                </a:ext>
              </a:extLst>
            </p:cNvPr>
            <p:cNvSpPr>
              <a:spLocks/>
            </p:cNvSpPr>
            <p:nvPr/>
          </p:nvSpPr>
          <p:spPr bwMode="auto">
            <a:xfrm>
              <a:off x="9798050" y="4763"/>
              <a:ext cx="2395538" cy="2241550"/>
            </a:xfrm>
            <a:custGeom>
              <a:avLst/>
              <a:gdLst>
                <a:gd name="T0" fmla="*/ 0 w 1509"/>
                <a:gd name="T1" fmla="*/ 0 h 1412"/>
                <a:gd name="T2" fmla="*/ 1509 w 1509"/>
                <a:gd name="T3" fmla="*/ 1412 h 1412"/>
                <a:gd name="T4" fmla="*/ 1509 w 1509"/>
                <a:gd name="T5" fmla="*/ 1374 h 1412"/>
                <a:gd name="T6" fmla="*/ 40 w 1509"/>
                <a:gd name="T7" fmla="*/ 0 h 1412"/>
                <a:gd name="T8" fmla="*/ 0 w 1509"/>
                <a:gd name="T9" fmla="*/ 0 h 1412"/>
              </a:gdLst>
              <a:ahLst/>
              <a:cxnLst>
                <a:cxn ang="0">
                  <a:pos x="T0" y="T1"/>
                </a:cxn>
                <a:cxn ang="0">
                  <a:pos x="T2" y="T3"/>
                </a:cxn>
                <a:cxn ang="0">
                  <a:pos x="T4" y="T5"/>
                </a:cxn>
                <a:cxn ang="0">
                  <a:pos x="T6" y="T7"/>
                </a:cxn>
                <a:cxn ang="0">
                  <a:pos x="T8" y="T9"/>
                </a:cxn>
              </a:cxnLst>
              <a:rect l="0" t="0" r="r" b="b"/>
              <a:pathLst>
                <a:path w="1509" h="1412">
                  <a:moveTo>
                    <a:pt x="0" y="0"/>
                  </a:moveTo>
                  <a:lnTo>
                    <a:pt x="1509" y="1412"/>
                  </a:lnTo>
                  <a:lnTo>
                    <a:pt x="1509" y="1374"/>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1" name="Freeform 2609">
              <a:extLst>
                <a:ext uri="{FF2B5EF4-FFF2-40B4-BE49-F238E27FC236}">
                  <a16:creationId xmlns:a16="http://schemas.microsoft.com/office/drawing/2014/main" id="{A3F47AD9-38F8-4CA6-90C7-28F298A298E4}"/>
                </a:ext>
              </a:extLst>
            </p:cNvPr>
            <p:cNvSpPr>
              <a:spLocks/>
            </p:cNvSpPr>
            <p:nvPr/>
          </p:nvSpPr>
          <p:spPr bwMode="auto">
            <a:xfrm>
              <a:off x="9964738" y="4763"/>
              <a:ext cx="2228850" cy="2085975"/>
            </a:xfrm>
            <a:custGeom>
              <a:avLst/>
              <a:gdLst>
                <a:gd name="T0" fmla="*/ 0 w 1404"/>
                <a:gd name="T1" fmla="*/ 0 h 1314"/>
                <a:gd name="T2" fmla="*/ 1404 w 1404"/>
                <a:gd name="T3" fmla="*/ 1314 h 1314"/>
                <a:gd name="T4" fmla="*/ 1404 w 1404"/>
                <a:gd name="T5" fmla="*/ 1277 h 1314"/>
                <a:gd name="T6" fmla="*/ 40 w 1404"/>
                <a:gd name="T7" fmla="*/ 0 h 1314"/>
                <a:gd name="T8" fmla="*/ 0 w 1404"/>
                <a:gd name="T9" fmla="*/ 0 h 1314"/>
              </a:gdLst>
              <a:ahLst/>
              <a:cxnLst>
                <a:cxn ang="0">
                  <a:pos x="T0" y="T1"/>
                </a:cxn>
                <a:cxn ang="0">
                  <a:pos x="T2" y="T3"/>
                </a:cxn>
                <a:cxn ang="0">
                  <a:pos x="T4" y="T5"/>
                </a:cxn>
                <a:cxn ang="0">
                  <a:pos x="T6" y="T7"/>
                </a:cxn>
                <a:cxn ang="0">
                  <a:pos x="T8" y="T9"/>
                </a:cxn>
              </a:cxnLst>
              <a:rect l="0" t="0" r="r" b="b"/>
              <a:pathLst>
                <a:path w="1404" h="1314">
                  <a:moveTo>
                    <a:pt x="0" y="0"/>
                  </a:moveTo>
                  <a:lnTo>
                    <a:pt x="1404" y="1314"/>
                  </a:lnTo>
                  <a:lnTo>
                    <a:pt x="1404" y="1277"/>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2" name="Freeform 2610">
              <a:extLst>
                <a:ext uri="{FF2B5EF4-FFF2-40B4-BE49-F238E27FC236}">
                  <a16:creationId xmlns:a16="http://schemas.microsoft.com/office/drawing/2014/main" id="{10EB578E-CCB9-4ECF-8B4B-9D4AB70B5B89}"/>
                </a:ext>
              </a:extLst>
            </p:cNvPr>
            <p:cNvSpPr>
              <a:spLocks/>
            </p:cNvSpPr>
            <p:nvPr/>
          </p:nvSpPr>
          <p:spPr bwMode="auto">
            <a:xfrm>
              <a:off x="10131425" y="4763"/>
              <a:ext cx="2062163" cy="1928813"/>
            </a:xfrm>
            <a:custGeom>
              <a:avLst/>
              <a:gdLst>
                <a:gd name="T0" fmla="*/ 0 w 1299"/>
                <a:gd name="T1" fmla="*/ 0 h 1215"/>
                <a:gd name="T2" fmla="*/ 1299 w 1299"/>
                <a:gd name="T3" fmla="*/ 1215 h 1215"/>
                <a:gd name="T4" fmla="*/ 1299 w 1299"/>
                <a:gd name="T5" fmla="*/ 1178 h 1215"/>
                <a:gd name="T6" fmla="*/ 39 w 1299"/>
                <a:gd name="T7" fmla="*/ 0 h 1215"/>
                <a:gd name="T8" fmla="*/ 0 w 1299"/>
                <a:gd name="T9" fmla="*/ 0 h 1215"/>
              </a:gdLst>
              <a:ahLst/>
              <a:cxnLst>
                <a:cxn ang="0">
                  <a:pos x="T0" y="T1"/>
                </a:cxn>
                <a:cxn ang="0">
                  <a:pos x="T2" y="T3"/>
                </a:cxn>
                <a:cxn ang="0">
                  <a:pos x="T4" y="T5"/>
                </a:cxn>
                <a:cxn ang="0">
                  <a:pos x="T6" y="T7"/>
                </a:cxn>
                <a:cxn ang="0">
                  <a:pos x="T8" y="T9"/>
                </a:cxn>
              </a:cxnLst>
              <a:rect l="0" t="0" r="r" b="b"/>
              <a:pathLst>
                <a:path w="1299" h="1215">
                  <a:moveTo>
                    <a:pt x="0" y="0"/>
                  </a:moveTo>
                  <a:lnTo>
                    <a:pt x="1299" y="1215"/>
                  </a:lnTo>
                  <a:lnTo>
                    <a:pt x="1299" y="1178"/>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3" name="Freeform 2611">
              <a:extLst>
                <a:ext uri="{FF2B5EF4-FFF2-40B4-BE49-F238E27FC236}">
                  <a16:creationId xmlns:a16="http://schemas.microsoft.com/office/drawing/2014/main" id="{0FD3A988-A0F4-477C-B849-302021B7AF2C}"/>
                </a:ext>
              </a:extLst>
            </p:cNvPr>
            <p:cNvSpPr>
              <a:spLocks/>
            </p:cNvSpPr>
            <p:nvPr/>
          </p:nvSpPr>
          <p:spPr bwMode="auto">
            <a:xfrm>
              <a:off x="10298113" y="4763"/>
              <a:ext cx="1895475" cy="1774825"/>
            </a:xfrm>
            <a:custGeom>
              <a:avLst/>
              <a:gdLst>
                <a:gd name="T0" fmla="*/ 0 w 1194"/>
                <a:gd name="T1" fmla="*/ 0 h 1118"/>
                <a:gd name="T2" fmla="*/ 1194 w 1194"/>
                <a:gd name="T3" fmla="*/ 1118 h 1118"/>
                <a:gd name="T4" fmla="*/ 1194 w 1194"/>
                <a:gd name="T5" fmla="*/ 1081 h 1118"/>
                <a:gd name="T6" fmla="*/ 39 w 1194"/>
                <a:gd name="T7" fmla="*/ 0 h 1118"/>
                <a:gd name="T8" fmla="*/ 0 w 1194"/>
                <a:gd name="T9" fmla="*/ 0 h 1118"/>
              </a:gdLst>
              <a:ahLst/>
              <a:cxnLst>
                <a:cxn ang="0">
                  <a:pos x="T0" y="T1"/>
                </a:cxn>
                <a:cxn ang="0">
                  <a:pos x="T2" y="T3"/>
                </a:cxn>
                <a:cxn ang="0">
                  <a:pos x="T4" y="T5"/>
                </a:cxn>
                <a:cxn ang="0">
                  <a:pos x="T6" y="T7"/>
                </a:cxn>
                <a:cxn ang="0">
                  <a:pos x="T8" y="T9"/>
                </a:cxn>
              </a:cxnLst>
              <a:rect l="0" t="0" r="r" b="b"/>
              <a:pathLst>
                <a:path w="1194" h="1118">
                  <a:moveTo>
                    <a:pt x="0" y="0"/>
                  </a:moveTo>
                  <a:lnTo>
                    <a:pt x="1194" y="1118"/>
                  </a:lnTo>
                  <a:lnTo>
                    <a:pt x="1194" y="1081"/>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4" name="Freeform 2612">
              <a:extLst>
                <a:ext uri="{FF2B5EF4-FFF2-40B4-BE49-F238E27FC236}">
                  <a16:creationId xmlns:a16="http://schemas.microsoft.com/office/drawing/2014/main" id="{99C1ED65-3E95-4E5A-BD3B-EDB0566F371F}"/>
                </a:ext>
              </a:extLst>
            </p:cNvPr>
            <p:cNvSpPr>
              <a:spLocks/>
            </p:cNvSpPr>
            <p:nvPr/>
          </p:nvSpPr>
          <p:spPr bwMode="auto">
            <a:xfrm>
              <a:off x="10464800" y="4763"/>
              <a:ext cx="1728788" cy="1617663"/>
            </a:xfrm>
            <a:custGeom>
              <a:avLst/>
              <a:gdLst>
                <a:gd name="T0" fmla="*/ 0 w 1089"/>
                <a:gd name="T1" fmla="*/ 0 h 1019"/>
                <a:gd name="T2" fmla="*/ 1089 w 1089"/>
                <a:gd name="T3" fmla="*/ 1019 h 1019"/>
                <a:gd name="T4" fmla="*/ 1089 w 1089"/>
                <a:gd name="T5" fmla="*/ 982 h 1019"/>
                <a:gd name="T6" fmla="*/ 39 w 1089"/>
                <a:gd name="T7" fmla="*/ 0 h 1019"/>
                <a:gd name="T8" fmla="*/ 0 w 1089"/>
                <a:gd name="T9" fmla="*/ 0 h 1019"/>
              </a:gdLst>
              <a:ahLst/>
              <a:cxnLst>
                <a:cxn ang="0">
                  <a:pos x="T0" y="T1"/>
                </a:cxn>
                <a:cxn ang="0">
                  <a:pos x="T2" y="T3"/>
                </a:cxn>
                <a:cxn ang="0">
                  <a:pos x="T4" y="T5"/>
                </a:cxn>
                <a:cxn ang="0">
                  <a:pos x="T6" y="T7"/>
                </a:cxn>
                <a:cxn ang="0">
                  <a:pos x="T8" y="T9"/>
                </a:cxn>
              </a:cxnLst>
              <a:rect l="0" t="0" r="r" b="b"/>
              <a:pathLst>
                <a:path w="1089" h="1019">
                  <a:moveTo>
                    <a:pt x="0" y="0"/>
                  </a:moveTo>
                  <a:lnTo>
                    <a:pt x="1089" y="1019"/>
                  </a:lnTo>
                  <a:lnTo>
                    <a:pt x="1089" y="982"/>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5" name="Freeform 2613">
              <a:extLst>
                <a:ext uri="{FF2B5EF4-FFF2-40B4-BE49-F238E27FC236}">
                  <a16:creationId xmlns:a16="http://schemas.microsoft.com/office/drawing/2014/main" id="{5F37BFCC-5511-4160-8B91-28EDEB049807}"/>
                </a:ext>
              </a:extLst>
            </p:cNvPr>
            <p:cNvSpPr>
              <a:spLocks/>
            </p:cNvSpPr>
            <p:nvPr/>
          </p:nvSpPr>
          <p:spPr bwMode="auto">
            <a:xfrm>
              <a:off x="10629900" y="4763"/>
              <a:ext cx="1563688" cy="1463675"/>
            </a:xfrm>
            <a:custGeom>
              <a:avLst/>
              <a:gdLst>
                <a:gd name="T0" fmla="*/ 0 w 985"/>
                <a:gd name="T1" fmla="*/ 0 h 922"/>
                <a:gd name="T2" fmla="*/ 985 w 985"/>
                <a:gd name="T3" fmla="*/ 922 h 922"/>
                <a:gd name="T4" fmla="*/ 985 w 985"/>
                <a:gd name="T5" fmla="*/ 884 h 922"/>
                <a:gd name="T6" fmla="*/ 40 w 985"/>
                <a:gd name="T7" fmla="*/ 0 h 922"/>
                <a:gd name="T8" fmla="*/ 0 w 985"/>
                <a:gd name="T9" fmla="*/ 0 h 922"/>
              </a:gdLst>
              <a:ahLst/>
              <a:cxnLst>
                <a:cxn ang="0">
                  <a:pos x="T0" y="T1"/>
                </a:cxn>
                <a:cxn ang="0">
                  <a:pos x="T2" y="T3"/>
                </a:cxn>
                <a:cxn ang="0">
                  <a:pos x="T4" y="T5"/>
                </a:cxn>
                <a:cxn ang="0">
                  <a:pos x="T6" y="T7"/>
                </a:cxn>
                <a:cxn ang="0">
                  <a:pos x="T8" y="T9"/>
                </a:cxn>
              </a:cxnLst>
              <a:rect l="0" t="0" r="r" b="b"/>
              <a:pathLst>
                <a:path w="985" h="922">
                  <a:moveTo>
                    <a:pt x="0" y="0"/>
                  </a:moveTo>
                  <a:lnTo>
                    <a:pt x="985" y="922"/>
                  </a:lnTo>
                  <a:lnTo>
                    <a:pt x="985" y="884"/>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6" name="Freeform 2614">
              <a:extLst>
                <a:ext uri="{FF2B5EF4-FFF2-40B4-BE49-F238E27FC236}">
                  <a16:creationId xmlns:a16="http://schemas.microsoft.com/office/drawing/2014/main" id="{DFC19521-66A5-4E52-A0DC-7B1503AE0AD4}"/>
                </a:ext>
              </a:extLst>
            </p:cNvPr>
            <p:cNvSpPr>
              <a:spLocks/>
            </p:cNvSpPr>
            <p:nvPr/>
          </p:nvSpPr>
          <p:spPr bwMode="auto">
            <a:xfrm>
              <a:off x="10796588" y="4763"/>
              <a:ext cx="1397000" cy="1306513"/>
            </a:xfrm>
            <a:custGeom>
              <a:avLst/>
              <a:gdLst>
                <a:gd name="T0" fmla="*/ 0 w 880"/>
                <a:gd name="T1" fmla="*/ 0 h 823"/>
                <a:gd name="T2" fmla="*/ 880 w 880"/>
                <a:gd name="T3" fmla="*/ 823 h 823"/>
                <a:gd name="T4" fmla="*/ 880 w 880"/>
                <a:gd name="T5" fmla="*/ 785 h 823"/>
                <a:gd name="T6" fmla="*/ 40 w 880"/>
                <a:gd name="T7" fmla="*/ 0 h 823"/>
                <a:gd name="T8" fmla="*/ 0 w 880"/>
                <a:gd name="T9" fmla="*/ 0 h 823"/>
              </a:gdLst>
              <a:ahLst/>
              <a:cxnLst>
                <a:cxn ang="0">
                  <a:pos x="T0" y="T1"/>
                </a:cxn>
                <a:cxn ang="0">
                  <a:pos x="T2" y="T3"/>
                </a:cxn>
                <a:cxn ang="0">
                  <a:pos x="T4" y="T5"/>
                </a:cxn>
                <a:cxn ang="0">
                  <a:pos x="T6" y="T7"/>
                </a:cxn>
                <a:cxn ang="0">
                  <a:pos x="T8" y="T9"/>
                </a:cxn>
              </a:cxnLst>
              <a:rect l="0" t="0" r="r" b="b"/>
              <a:pathLst>
                <a:path w="880" h="823">
                  <a:moveTo>
                    <a:pt x="0" y="0"/>
                  </a:moveTo>
                  <a:lnTo>
                    <a:pt x="880" y="823"/>
                  </a:lnTo>
                  <a:lnTo>
                    <a:pt x="880" y="785"/>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7" name="Freeform 2615">
              <a:extLst>
                <a:ext uri="{FF2B5EF4-FFF2-40B4-BE49-F238E27FC236}">
                  <a16:creationId xmlns:a16="http://schemas.microsoft.com/office/drawing/2014/main" id="{1159B9E1-873F-4D3B-8FD4-FE3BCA51B828}"/>
                </a:ext>
              </a:extLst>
            </p:cNvPr>
            <p:cNvSpPr>
              <a:spLocks/>
            </p:cNvSpPr>
            <p:nvPr/>
          </p:nvSpPr>
          <p:spPr bwMode="auto">
            <a:xfrm>
              <a:off x="10963275" y="4763"/>
              <a:ext cx="1230313" cy="1152525"/>
            </a:xfrm>
            <a:custGeom>
              <a:avLst/>
              <a:gdLst>
                <a:gd name="T0" fmla="*/ 0 w 775"/>
                <a:gd name="T1" fmla="*/ 0 h 726"/>
                <a:gd name="T2" fmla="*/ 775 w 775"/>
                <a:gd name="T3" fmla="*/ 726 h 726"/>
                <a:gd name="T4" fmla="*/ 775 w 775"/>
                <a:gd name="T5" fmla="*/ 688 h 726"/>
                <a:gd name="T6" fmla="*/ 40 w 775"/>
                <a:gd name="T7" fmla="*/ 0 h 726"/>
                <a:gd name="T8" fmla="*/ 0 w 775"/>
                <a:gd name="T9" fmla="*/ 0 h 726"/>
              </a:gdLst>
              <a:ahLst/>
              <a:cxnLst>
                <a:cxn ang="0">
                  <a:pos x="T0" y="T1"/>
                </a:cxn>
                <a:cxn ang="0">
                  <a:pos x="T2" y="T3"/>
                </a:cxn>
                <a:cxn ang="0">
                  <a:pos x="T4" y="T5"/>
                </a:cxn>
                <a:cxn ang="0">
                  <a:pos x="T6" y="T7"/>
                </a:cxn>
                <a:cxn ang="0">
                  <a:pos x="T8" y="T9"/>
                </a:cxn>
              </a:cxnLst>
              <a:rect l="0" t="0" r="r" b="b"/>
              <a:pathLst>
                <a:path w="775" h="726">
                  <a:moveTo>
                    <a:pt x="0" y="0"/>
                  </a:moveTo>
                  <a:lnTo>
                    <a:pt x="775" y="726"/>
                  </a:lnTo>
                  <a:lnTo>
                    <a:pt x="775" y="688"/>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8" name="Freeform 2616">
              <a:extLst>
                <a:ext uri="{FF2B5EF4-FFF2-40B4-BE49-F238E27FC236}">
                  <a16:creationId xmlns:a16="http://schemas.microsoft.com/office/drawing/2014/main" id="{814260EC-3B33-4080-AED6-17F1B5CB1E01}"/>
                </a:ext>
              </a:extLst>
            </p:cNvPr>
            <p:cNvSpPr>
              <a:spLocks/>
            </p:cNvSpPr>
            <p:nvPr/>
          </p:nvSpPr>
          <p:spPr bwMode="auto">
            <a:xfrm>
              <a:off x="11129963" y="4763"/>
              <a:ext cx="1063625" cy="995363"/>
            </a:xfrm>
            <a:custGeom>
              <a:avLst/>
              <a:gdLst>
                <a:gd name="T0" fmla="*/ 0 w 670"/>
                <a:gd name="T1" fmla="*/ 0 h 627"/>
                <a:gd name="T2" fmla="*/ 670 w 670"/>
                <a:gd name="T3" fmla="*/ 627 h 627"/>
                <a:gd name="T4" fmla="*/ 670 w 670"/>
                <a:gd name="T5" fmla="*/ 589 h 627"/>
                <a:gd name="T6" fmla="*/ 40 w 670"/>
                <a:gd name="T7" fmla="*/ 0 h 627"/>
                <a:gd name="T8" fmla="*/ 0 w 670"/>
                <a:gd name="T9" fmla="*/ 0 h 627"/>
              </a:gdLst>
              <a:ahLst/>
              <a:cxnLst>
                <a:cxn ang="0">
                  <a:pos x="T0" y="T1"/>
                </a:cxn>
                <a:cxn ang="0">
                  <a:pos x="T2" y="T3"/>
                </a:cxn>
                <a:cxn ang="0">
                  <a:pos x="T4" y="T5"/>
                </a:cxn>
                <a:cxn ang="0">
                  <a:pos x="T6" y="T7"/>
                </a:cxn>
                <a:cxn ang="0">
                  <a:pos x="T8" y="T9"/>
                </a:cxn>
              </a:cxnLst>
              <a:rect l="0" t="0" r="r" b="b"/>
              <a:pathLst>
                <a:path w="670" h="627">
                  <a:moveTo>
                    <a:pt x="0" y="0"/>
                  </a:moveTo>
                  <a:lnTo>
                    <a:pt x="670" y="627"/>
                  </a:lnTo>
                  <a:lnTo>
                    <a:pt x="670" y="58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9" name="Freeform 2617">
              <a:extLst>
                <a:ext uri="{FF2B5EF4-FFF2-40B4-BE49-F238E27FC236}">
                  <a16:creationId xmlns:a16="http://schemas.microsoft.com/office/drawing/2014/main" id="{281F54F6-54AA-404C-9956-7BD49E76699D}"/>
                </a:ext>
              </a:extLst>
            </p:cNvPr>
            <p:cNvSpPr>
              <a:spLocks/>
            </p:cNvSpPr>
            <p:nvPr/>
          </p:nvSpPr>
          <p:spPr bwMode="auto">
            <a:xfrm>
              <a:off x="11296650" y="4763"/>
              <a:ext cx="896938" cy="839788"/>
            </a:xfrm>
            <a:custGeom>
              <a:avLst/>
              <a:gdLst>
                <a:gd name="T0" fmla="*/ 0 w 565"/>
                <a:gd name="T1" fmla="*/ 0 h 529"/>
                <a:gd name="T2" fmla="*/ 565 w 565"/>
                <a:gd name="T3" fmla="*/ 529 h 529"/>
                <a:gd name="T4" fmla="*/ 565 w 565"/>
                <a:gd name="T5" fmla="*/ 492 h 529"/>
                <a:gd name="T6" fmla="*/ 40 w 565"/>
                <a:gd name="T7" fmla="*/ 0 h 529"/>
                <a:gd name="T8" fmla="*/ 0 w 565"/>
                <a:gd name="T9" fmla="*/ 0 h 529"/>
              </a:gdLst>
              <a:ahLst/>
              <a:cxnLst>
                <a:cxn ang="0">
                  <a:pos x="T0" y="T1"/>
                </a:cxn>
                <a:cxn ang="0">
                  <a:pos x="T2" y="T3"/>
                </a:cxn>
                <a:cxn ang="0">
                  <a:pos x="T4" y="T5"/>
                </a:cxn>
                <a:cxn ang="0">
                  <a:pos x="T6" y="T7"/>
                </a:cxn>
                <a:cxn ang="0">
                  <a:pos x="T8" y="T9"/>
                </a:cxn>
              </a:cxnLst>
              <a:rect l="0" t="0" r="r" b="b"/>
              <a:pathLst>
                <a:path w="565" h="529">
                  <a:moveTo>
                    <a:pt x="0" y="0"/>
                  </a:moveTo>
                  <a:lnTo>
                    <a:pt x="565" y="529"/>
                  </a:lnTo>
                  <a:lnTo>
                    <a:pt x="565" y="49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0" name="Freeform 2618">
              <a:extLst>
                <a:ext uri="{FF2B5EF4-FFF2-40B4-BE49-F238E27FC236}">
                  <a16:creationId xmlns:a16="http://schemas.microsoft.com/office/drawing/2014/main" id="{922978F7-7324-4DC6-9CD9-A210945D57B7}"/>
                </a:ext>
              </a:extLst>
            </p:cNvPr>
            <p:cNvSpPr>
              <a:spLocks/>
            </p:cNvSpPr>
            <p:nvPr/>
          </p:nvSpPr>
          <p:spPr bwMode="auto">
            <a:xfrm>
              <a:off x="11463338" y="4763"/>
              <a:ext cx="730250" cy="682625"/>
            </a:xfrm>
            <a:custGeom>
              <a:avLst/>
              <a:gdLst>
                <a:gd name="T0" fmla="*/ 0 w 460"/>
                <a:gd name="T1" fmla="*/ 0 h 430"/>
                <a:gd name="T2" fmla="*/ 460 w 460"/>
                <a:gd name="T3" fmla="*/ 430 h 430"/>
                <a:gd name="T4" fmla="*/ 460 w 460"/>
                <a:gd name="T5" fmla="*/ 393 h 430"/>
                <a:gd name="T6" fmla="*/ 40 w 460"/>
                <a:gd name="T7" fmla="*/ 0 h 430"/>
                <a:gd name="T8" fmla="*/ 0 w 460"/>
                <a:gd name="T9" fmla="*/ 0 h 430"/>
              </a:gdLst>
              <a:ahLst/>
              <a:cxnLst>
                <a:cxn ang="0">
                  <a:pos x="T0" y="T1"/>
                </a:cxn>
                <a:cxn ang="0">
                  <a:pos x="T2" y="T3"/>
                </a:cxn>
                <a:cxn ang="0">
                  <a:pos x="T4" y="T5"/>
                </a:cxn>
                <a:cxn ang="0">
                  <a:pos x="T6" y="T7"/>
                </a:cxn>
                <a:cxn ang="0">
                  <a:pos x="T8" y="T9"/>
                </a:cxn>
              </a:cxnLst>
              <a:rect l="0" t="0" r="r" b="b"/>
              <a:pathLst>
                <a:path w="460" h="430">
                  <a:moveTo>
                    <a:pt x="0" y="0"/>
                  </a:moveTo>
                  <a:lnTo>
                    <a:pt x="460" y="430"/>
                  </a:lnTo>
                  <a:lnTo>
                    <a:pt x="460" y="39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1" name="Freeform 2619">
              <a:extLst>
                <a:ext uri="{FF2B5EF4-FFF2-40B4-BE49-F238E27FC236}">
                  <a16:creationId xmlns:a16="http://schemas.microsoft.com/office/drawing/2014/main" id="{1B7EF239-E21B-4084-8661-B51133707CE3}"/>
                </a:ext>
              </a:extLst>
            </p:cNvPr>
            <p:cNvSpPr>
              <a:spLocks/>
            </p:cNvSpPr>
            <p:nvPr/>
          </p:nvSpPr>
          <p:spPr bwMode="auto">
            <a:xfrm>
              <a:off x="11630025" y="4763"/>
              <a:ext cx="563563" cy="528638"/>
            </a:xfrm>
            <a:custGeom>
              <a:avLst/>
              <a:gdLst>
                <a:gd name="T0" fmla="*/ 0 w 355"/>
                <a:gd name="T1" fmla="*/ 0 h 333"/>
                <a:gd name="T2" fmla="*/ 355 w 355"/>
                <a:gd name="T3" fmla="*/ 333 h 333"/>
                <a:gd name="T4" fmla="*/ 355 w 355"/>
                <a:gd name="T5" fmla="*/ 296 h 333"/>
                <a:gd name="T6" fmla="*/ 40 w 355"/>
                <a:gd name="T7" fmla="*/ 0 h 333"/>
                <a:gd name="T8" fmla="*/ 0 w 355"/>
                <a:gd name="T9" fmla="*/ 0 h 333"/>
              </a:gdLst>
              <a:ahLst/>
              <a:cxnLst>
                <a:cxn ang="0">
                  <a:pos x="T0" y="T1"/>
                </a:cxn>
                <a:cxn ang="0">
                  <a:pos x="T2" y="T3"/>
                </a:cxn>
                <a:cxn ang="0">
                  <a:pos x="T4" y="T5"/>
                </a:cxn>
                <a:cxn ang="0">
                  <a:pos x="T6" y="T7"/>
                </a:cxn>
                <a:cxn ang="0">
                  <a:pos x="T8" y="T9"/>
                </a:cxn>
              </a:cxnLst>
              <a:rect l="0" t="0" r="r" b="b"/>
              <a:pathLst>
                <a:path w="355" h="333">
                  <a:moveTo>
                    <a:pt x="0" y="0"/>
                  </a:moveTo>
                  <a:lnTo>
                    <a:pt x="355" y="333"/>
                  </a:lnTo>
                  <a:lnTo>
                    <a:pt x="355" y="296"/>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2" name="Freeform 2620">
              <a:extLst>
                <a:ext uri="{FF2B5EF4-FFF2-40B4-BE49-F238E27FC236}">
                  <a16:creationId xmlns:a16="http://schemas.microsoft.com/office/drawing/2014/main" id="{1E677471-C5DC-4273-9617-8C5068FC6228}"/>
                </a:ext>
              </a:extLst>
            </p:cNvPr>
            <p:cNvSpPr>
              <a:spLocks/>
            </p:cNvSpPr>
            <p:nvPr/>
          </p:nvSpPr>
          <p:spPr bwMode="auto">
            <a:xfrm>
              <a:off x="11796713" y="4763"/>
              <a:ext cx="396875" cy="371475"/>
            </a:xfrm>
            <a:custGeom>
              <a:avLst/>
              <a:gdLst>
                <a:gd name="T0" fmla="*/ 0 w 250"/>
                <a:gd name="T1" fmla="*/ 0 h 234"/>
                <a:gd name="T2" fmla="*/ 250 w 250"/>
                <a:gd name="T3" fmla="*/ 234 h 234"/>
                <a:gd name="T4" fmla="*/ 250 w 250"/>
                <a:gd name="T5" fmla="*/ 197 h 234"/>
                <a:gd name="T6" fmla="*/ 40 w 250"/>
                <a:gd name="T7" fmla="*/ 0 h 234"/>
                <a:gd name="T8" fmla="*/ 0 w 250"/>
                <a:gd name="T9" fmla="*/ 0 h 234"/>
              </a:gdLst>
              <a:ahLst/>
              <a:cxnLst>
                <a:cxn ang="0">
                  <a:pos x="T0" y="T1"/>
                </a:cxn>
                <a:cxn ang="0">
                  <a:pos x="T2" y="T3"/>
                </a:cxn>
                <a:cxn ang="0">
                  <a:pos x="T4" y="T5"/>
                </a:cxn>
                <a:cxn ang="0">
                  <a:pos x="T6" y="T7"/>
                </a:cxn>
                <a:cxn ang="0">
                  <a:pos x="T8" y="T9"/>
                </a:cxn>
              </a:cxnLst>
              <a:rect l="0" t="0" r="r" b="b"/>
              <a:pathLst>
                <a:path w="250" h="234">
                  <a:moveTo>
                    <a:pt x="0" y="0"/>
                  </a:moveTo>
                  <a:lnTo>
                    <a:pt x="250" y="234"/>
                  </a:lnTo>
                  <a:lnTo>
                    <a:pt x="250" y="197"/>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3" name="Freeform 2621">
              <a:extLst>
                <a:ext uri="{FF2B5EF4-FFF2-40B4-BE49-F238E27FC236}">
                  <a16:creationId xmlns:a16="http://schemas.microsoft.com/office/drawing/2014/main" id="{6931C22E-8480-40DD-A4B7-62F0AADA7B3E}"/>
                </a:ext>
              </a:extLst>
            </p:cNvPr>
            <p:cNvSpPr>
              <a:spLocks/>
            </p:cNvSpPr>
            <p:nvPr/>
          </p:nvSpPr>
          <p:spPr bwMode="auto">
            <a:xfrm>
              <a:off x="11963400" y="4763"/>
              <a:ext cx="230188" cy="217488"/>
            </a:xfrm>
            <a:custGeom>
              <a:avLst/>
              <a:gdLst>
                <a:gd name="T0" fmla="*/ 0 w 145"/>
                <a:gd name="T1" fmla="*/ 0 h 137"/>
                <a:gd name="T2" fmla="*/ 145 w 145"/>
                <a:gd name="T3" fmla="*/ 137 h 137"/>
                <a:gd name="T4" fmla="*/ 145 w 145"/>
                <a:gd name="T5" fmla="*/ 99 h 137"/>
                <a:gd name="T6" fmla="*/ 40 w 145"/>
                <a:gd name="T7" fmla="*/ 0 h 137"/>
                <a:gd name="T8" fmla="*/ 0 w 145"/>
                <a:gd name="T9" fmla="*/ 0 h 137"/>
              </a:gdLst>
              <a:ahLst/>
              <a:cxnLst>
                <a:cxn ang="0">
                  <a:pos x="T0" y="T1"/>
                </a:cxn>
                <a:cxn ang="0">
                  <a:pos x="T2" y="T3"/>
                </a:cxn>
                <a:cxn ang="0">
                  <a:pos x="T4" y="T5"/>
                </a:cxn>
                <a:cxn ang="0">
                  <a:pos x="T6" y="T7"/>
                </a:cxn>
                <a:cxn ang="0">
                  <a:pos x="T8" y="T9"/>
                </a:cxn>
              </a:cxnLst>
              <a:rect l="0" t="0" r="r" b="b"/>
              <a:pathLst>
                <a:path w="145" h="137">
                  <a:moveTo>
                    <a:pt x="0" y="0"/>
                  </a:moveTo>
                  <a:lnTo>
                    <a:pt x="145" y="137"/>
                  </a:lnTo>
                  <a:lnTo>
                    <a:pt x="145" y="9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8" name="Rectangle 6">
            <a:extLst>
              <a:ext uri="{FF2B5EF4-FFF2-40B4-BE49-F238E27FC236}">
                <a16:creationId xmlns:a16="http://schemas.microsoft.com/office/drawing/2014/main" id="{2A17BB19-9B92-45DD-9125-7080AEDB84EF}"/>
              </a:ext>
            </a:extLst>
          </p:cNvPr>
          <p:cNvSpPr>
            <a:spLocks noChangeArrowheads="1"/>
          </p:cNvSpPr>
          <p:nvPr/>
        </p:nvSpPr>
        <p:spPr bwMode="auto">
          <a:xfrm>
            <a:off x="-1588" y="4763"/>
            <a:ext cx="12188828" cy="683260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8">
            <a:extLst>
              <a:ext uri="{FF2B5EF4-FFF2-40B4-BE49-F238E27FC236}">
                <a16:creationId xmlns:a16="http://schemas.microsoft.com/office/drawing/2014/main" id="{A532E344-7BB7-4333-B47A-EBCCFD919E49}"/>
              </a:ext>
            </a:extLst>
          </p:cNvPr>
          <p:cNvSpPr>
            <a:spLocks/>
          </p:cNvSpPr>
          <p:nvPr/>
        </p:nvSpPr>
        <p:spPr bwMode="auto">
          <a:xfrm>
            <a:off x="2233613" y="4763"/>
            <a:ext cx="4554539" cy="6845301"/>
          </a:xfrm>
          <a:custGeom>
            <a:avLst/>
            <a:gdLst>
              <a:gd name="T0" fmla="*/ 0 w 2869"/>
              <a:gd name="T1" fmla="*/ 2156 h 4312"/>
              <a:gd name="T2" fmla="*/ 691 w 2869"/>
              <a:gd name="T3" fmla="*/ 4312 h 4312"/>
              <a:gd name="T4" fmla="*/ 2167 w 2869"/>
              <a:gd name="T5" fmla="*/ 4312 h 4312"/>
              <a:gd name="T6" fmla="*/ 2869 w 2869"/>
              <a:gd name="T7" fmla="*/ 2138 h 4312"/>
              <a:gd name="T8" fmla="*/ 2153 w 2869"/>
              <a:gd name="T9" fmla="*/ 0 h 4312"/>
              <a:gd name="T10" fmla="*/ 691 w 2869"/>
              <a:gd name="T11" fmla="*/ 0 h 4312"/>
              <a:gd name="T12" fmla="*/ 0 w 2869"/>
              <a:gd name="T13" fmla="*/ 2156 h 4312"/>
            </a:gdLst>
            <a:ahLst/>
            <a:cxnLst>
              <a:cxn ang="0">
                <a:pos x="T0" y="T1"/>
              </a:cxn>
              <a:cxn ang="0">
                <a:pos x="T2" y="T3"/>
              </a:cxn>
              <a:cxn ang="0">
                <a:pos x="T4" y="T5"/>
              </a:cxn>
              <a:cxn ang="0">
                <a:pos x="T6" y="T7"/>
              </a:cxn>
              <a:cxn ang="0">
                <a:pos x="T8" y="T9"/>
              </a:cxn>
              <a:cxn ang="0">
                <a:pos x="T10" y="T11"/>
              </a:cxn>
              <a:cxn ang="0">
                <a:pos x="T12" y="T13"/>
              </a:cxn>
            </a:cxnLst>
            <a:rect l="0" t="0" r="r" b="b"/>
            <a:pathLst>
              <a:path w="2869" h="4312">
                <a:moveTo>
                  <a:pt x="0" y="2156"/>
                </a:moveTo>
                <a:lnTo>
                  <a:pt x="691" y="4312"/>
                </a:lnTo>
                <a:lnTo>
                  <a:pt x="2167" y="4312"/>
                </a:lnTo>
                <a:lnTo>
                  <a:pt x="2869" y="2138"/>
                </a:lnTo>
                <a:lnTo>
                  <a:pt x="2153" y="0"/>
                </a:lnTo>
                <a:lnTo>
                  <a:pt x="691" y="0"/>
                </a:lnTo>
                <a:lnTo>
                  <a:pt x="0" y="215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Freeform 9">
            <a:extLst>
              <a:ext uri="{FF2B5EF4-FFF2-40B4-BE49-F238E27FC236}">
                <a16:creationId xmlns:a16="http://schemas.microsoft.com/office/drawing/2014/main" id="{B0DD752B-321E-4BD8-8B5C-D106A63DFBEA}"/>
              </a:ext>
            </a:extLst>
          </p:cNvPr>
          <p:cNvSpPr>
            <a:spLocks/>
          </p:cNvSpPr>
          <p:nvPr/>
        </p:nvSpPr>
        <p:spPr bwMode="auto">
          <a:xfrm>
            <a:off x="2143125" y="6837364"/>
            <a:ext cx="1187450" cy="12700"/>
          </a:xfrm>
          <a:custGeom>
            <a:avLst/>
            <a:gdLst>
              <a:gd name="T0" fmla="*/ 747 w 748"/>
              <a:gd name="T1" fmla="*/ 0 h 8"/>
              <a:gd name="T2" fmla="*/ 1 w 748"/>
              <a:gd name="T3" fmla="*/ 0 h 8"/>
              <a:gd name="T4" fmla="*/ 0 w 748"/>
              <a:gd name="T5" fmla="*/ 8 h 8"/>
              <a:gd name="T6" fmla="*/ 748 w 748"/>
              <a:gd name="T7" fmla="*/ 8 h 8"/>
              <a:gd name="T8" fmla="*/ 747 w 748"/>
              <a:gd name="T9" fmla="*/ 0 h 8"/>
            </a:gdLst>
            <a:ahLst/>
            <a:cxnLst>
              <a:cxn ang="0">
                <a:pos x="T0" y="T1"/>
              </a:cxn>
              <a:cxn ang="0">
                <a:pos x="T2" y="T3"/>
              </a:cxn>
              <a:cxn ang="0">
                <a:pos x="T4" y="T5"/>
              </a:cxn>
              <a:cxn ang="0">
                <a:pos x="T6" y="T7"/>
              </a:cxn>
              <a:cxn ang="0">
                <a:pos x="T8" y="T9"/>
              </a:cxn>
            </a:cxnLst>
            <a:rect l="0" t="0" r="r" b="b"/>
            <a:pathLst>
              <a:path w="748" h="8">
                <a:moveTo>
                  <a:pt x="747" y="0"/>
                </a:moveTo>
                <a:lnTo>
                  <a:pt x="1" y="0"/>
                </a:lnTo>
                <a:lnTo>
                  <a:pt x="0" y="8"/>
                </a:lnTo>
                <a:lnTo>
                  <a:pt x="748" y="8"/>
                </a:lnTo>
                <a:lnTo>
                  <a:pt x="747" y="0"/>
                </a:lnTo>
                <a:close/>
              </a:path>
            </a:pathLst>
          </a:custGeom>
          <a:solidFill>
            <a:srgbClr val="E7E8E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 name="Freeform 10">
            <a:extLst>
              <a:ext uri="{FF2B5EF4-FFF2-40B4-BE49-F238E27FC236}">
                <a16:creationId xmlns:a16="http://schemas.microsoft.com/office/drawing/2014/main" id="{CC020FEB-C190-48CF-B0E8-B7C45B5959EC}"/>
              </a:ext>
            </a:extLst>
          </p:cNvPr>
          <p:cNvSpPr>
            <a:spLocks/>
          </p:cNvSpPr>
          <p:nvPr/>
        </p:nvSpPr>
        <p:spPr bwMode="auto">
          <a:xfrm>
            <a:off x="2143125" y="6837364"/>
            <a:ext cx="1187450" cy="12700"/>
          </a:xfrm>
          <a:custGeom>
            <a:avLst/>
            <a:gdLst>
              <a:gd name="T0" fmla="*/ 747 w 748"/>
              <a:gd name="T1" fmla="*/ 0 h 8"/>
              <a:gd name="T2" fmla="*/ 1 w 748"/>
              <a:gd name="T3" fmla="*/ 0 h 8"/>
              <a:gd name="T4" fmla="*/ 0 w 748"/>
              <a:gd name="T5" fmla="*/ 8 h 8"/>
              <a:gd name="T6" fmla="*/ 748 w 748"/>
              <a:gd name="T7" fmla="*/ 8 h 8"/>
              <a:gd name="T8" fmla="*/ 747 w 748"/>
              <a:gd name="T9" fmla="*/ 0 h 8"/>
            </a:gdLst>
            <a:ahLst/>
            <a:cxnLst>
              <a:cxn ang="0">
                <a:pos x="T0" y="T1"/>
              </a:cxn>
              <a:cxn ang="0">
                <a:pos x="T2" y="T3"/>
              </a:cxn>
              <a:cxn ang="0">
                <a:pos x="T4" y="T5"/>
              </a:cxn>
              <a:cxn ang="0">
                <a:pos x="T6" y="T7"/>
              </a:cxn>
              <a:cxn ang="0">
                <a:pos x="T8" y="T9"/>
              </a:cxn>
            </a:cxnLst>
            <a:rect l="0" t="0" r="r" b="b"/>
            <a:pathLst>
              <a:path w="748" h="8">
                <a:moveTo>
                  <a:pt x="747" y="0"/>
                </a:moveTo>
                <a:lnTo>
                  <a:pt x="1" y="0"/>
                </a:lnTo>
                <a:lnTo>
                  <a:pt x="0" y="8"/>
                </a:lnTo>
                <a:lnTo>
                  <a:pt x="748" y="8"/>
                </a:lnTo>
                <a:lnTo>
                  <a:pt x="747"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Freeform 11">
            <a:extLst>
              <a:ext uri="{FF2B5EF4-FFF2-40B4-BE49-F238E27FC236}">
                <a16:creationId xmlns:a16="http://schemas.microsoft.com/office/drawing/2014/main" id="{9CF1CFF2-0846-4C4C-95C1-B5E80F7EDC3F}"/>
              </a:ext>
            </a:extLst>
          </p:cNvPr>
          <p:cNvSpPr>
            <a:spLocks/>
          </p:cNvSpPr>
          <p:nvPr/>
        </p:nvSpPr>
        <p:spPr bwMode="auto">
          <a:xfrm>
            <a:off x="2144713" y="4560889"/>
            <a:ext cx="1184275" cy="2276475"/>
          </a:xfrm>
          <a:custGeom>
            <a:avLst/>
            <a:gdLst>
              <a:gd name="T0" fmla="*/ 285 w 746"/>
              <a:gd name="T1" fmla="*/ 0 h 1434"/>
              <a:gd name="T2" fmla="*/ 0 w 746"/>
              <a:gd name="T3" fmla="*/ 1434 h 1434"/>
              <a:gd name="T4" fmla="*/ 746 w 746"/>
              <a:gd name="T5" fmla="*/ 1434 h 1434"/>
              <a:gd name="T6" fmla="*/ 285 w 746"/>
              <a:gd name="T7" fmla="*/ 0 h 1434"/>
            </a:gdLst>
            <a:ahLst/>
            <a:cxnLst>
              <a:cxn ang="0">
                <a:pos x="T0" y="T1"/>
              </a:cxn>
              <a:cxn ang="0">
                <a:pos x="T2" y="T3"/>
              </a:cxn>
              <a:cxn ang="0">
                <a:pos x="T4" y="T5"/>
              </a:cxn>
              <a:cxn ang="0">
                <a:pos x="T6" y="T7"/>
              </a:cxn>
            </a:cxnLst>
            <a:rect l="0" t="0" r="r" b="b"/>
            <a:pathLst>
              <a:path w="746" h="1434">
                <a:moveTo>
                  <a:pt x="285" y="0"/>
                </a:moveTo>
                <a:lnTo>
                  <a:pt x="0" y="1434"/>
                </a:lnTo>
                <a:lnTo>
                  <a:pt x="746" y="1434"/>
                </a:lnTo>
                <a:lnTo>
                  <a:pt x="285" y="0"/>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4" name="Freeform 12">
            <a:extLst>
              <a:ext uri="{FF2B5EF4-FFF2-40B4-BE49-F238E27FC236}">
                <a16:creationId xmlns:a16="http://schemas.microsoft.com/office/drawing/2014/main" id="{71813C51-3271-4375-A814-F308DC9923CD}"/>
              </a:ext>
            </a:extLst>
          </p:cNvPr>
          <p:cNvSpPr>
            <a:spLocks/>
          </p:cNvSpPr>
          <p:nvPr/>
        </p:nvSpPr>
        <p:spPr bwMode="auto">
          <a:xfrm>
            <a:off x="2144713" y="4560889"/>
            <a:ext cx="1184275" cy="2276475"/>
          </a:xfrm>
          <a:custGeom>
            <a:avLst/>
            <a:gdLst>
              <a:gd name="T0" fmla="*/ 285 w 746"/>
              <a:gd name="T1" fmla="*/ 0 h 1434"/>
              <a:gd name="T2" fmla="*/ 0 w 746"/>
              <a:gd name="T3" fmla="*/ 1434 h 1434"/>
              <a:gd name="T4" fmla="*/ 746 w 746"/>
              <a:gd name="T5" fmla="*/ 1434 h 1434"/>
              <a:gd name="T6" fmla="*/ 285 w 746"/>
              <a:gd name="T7" fmla="*/ 0 h 1434"/>
            </a:gdLst>
            <a:ahLst/>
            <a:cxnLst>
              <a:cxn ang="0">
                <a:pos x="T0" y="T1"/>
              </a:cxn>
              <a:cxn ang="0">
                <a:pos x="T2" y="T3"/>
              </a:cxn>
              <a:cxn ang="0">
                <a:pos x="T4" y="T5"/>
              </a:cxn>
              <a:cxn ang="0">
                <a:pos x="T6" y="T7"/>
              </a:cxn>
            </a:cxnLst>
            <a:rect l="0" t="0" r="r" b="b"/>
            <a:pathLst>
              <a:path w="746" h="1434">
                <a:moveTo>
                  <a:pt x="285" y="0"/>
                </a:moveTo>
                <a:lnTo>
                  <a:pt x="0" y="1434"/>
                </a:lnTo>
                <a:lnTo>
                  <a:pt x="746" y="1434"/>
                </a:lnTo>
                <a:lnTo>
                  <a:pt x="285"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 name="Freeform 13">
            <a:extLst>
              <a:ext uri="{FF2B5EF4-FFF2-40B4-BE49-F238E27FC236}">
                <a16:creationId xmlns:a16="http://schemas.microsoft.com/office/drawing/2014/main" id="{4ADA6812-9D61-4D96-8875-E8E8878CDA0A}"/>
              </a:ext>
            </a:extLst>
          </p:cNvPr>
          <p:cNvSpPr>
            <a:spLocks/>
          </p:cNvSpPr>
          <p:nvPr/>
        </p:nvSpPr>
        <p:spPr bwMode="auto">
          <a:xfrm>
            <a:off x="2597150" y="4560889"/>
            <a:ext cx="733425" cy="2289175"/>
          </a:xfrm>
          <a:custGeom>
            <a:avLst/>
            <a:gdLst>
              <a:gd name="T0" fmla="*/ 0 w 462"/>
              <a:gd name="T1" fmla="*/ 0 h 1442"/>
              <a:gd name="T2" fmla="*/ 0 w 462"/>
              <a:gd name="T3" fmla="*/ 0 h 1442"/>
              <a:gd name="T4" fmla="*/ 461 w 462"/>
              <a:gd name="T5" fmla="*/ 1434 h 1442"/>
              <a:gd name="T6" fmla="*/ 462 w 462"/>
              <a:gd name="T7" fmla="*/ 1442 h 1442"/>
              <a:gd name="T8" fmla="*/ 0 w 462"/>
              <a:gd name="T9" fmla="*/ 0 h 1442"/>
            </a:gdLst>
            <a:ahLst/>
            <a:cxnLst>
              <a:cxn ang="0">
                <a:pos x="T0" y="T1"/>
              </a:cxn>
              <a:cxn ang="0">
                <a:pos x="T2" y="T3"/>
              </a:cxn>
              <a:cxn ang="0">
                <a:pos x="T4" y="T5"/>
              </a:cxn>
              <a:cxn ang="0">
                <a:pos x="T6" y="T7"/>
              </a:cxn>
              <a:cxn ang="0">
                <a:pos x="T8" y="T9"/>
              </a:cxn>
            </a:cxnLst>
            <a:rect l="0" t="0" r="r" b="b"/>
            <a:pathLst>
              <a:path w="462" h="1442">
                <a:moveTo>
                  <a:pt x="0" y="0"/>
                </a:moveTo>
                <a:lnTo>
                  <a:pt x="0" y="0"/>
                </a:lnTo>
                <a:lnTo>
                  <a:pt x="461" y="1434"/>
                </a:lnTo>
                <a:lnTo>
                  <a:pt x="462" y="1442"/>
                </a:lnTo>
                <a:lnTo>
                  <a:pt x="0" y="0"/>
                </a:ln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 name="Freeform 14">
            <a:extLst>
              <a:ext uri="{FF2B5EF4-FFF2-40B4-BE49-F238E27FC236}">
                <a16:creationId xmlns:a16="http://schemas.microsoft.com/office/drawing/2014/main" id="{EE30CAA0-12CE-42F0-A60B-F5CADCB6EA09}"/>
              </a:ext>
            </a:extLst>
          </p:cNvPr>
          <p:cNvSpPr>
            <a:spLocks/>
          </p:cNvSpPr>
          <p:nvPr/>
        </p:nvSpPr>
        <p:spPr bwMode="auto">
          <a:xfrm>
            <a:off x="2597150" y="4560889"/>
            <a:ext cx="733425" cy="2289175"/>
          </a:xfrm>
          <a:custGeom>
            <a:avLst/>
            <a:gdLst>
              <a:gd name="T0" fmla="*/ 0 w 462"/>
              <a:gd name="T1" fmla="*/ 0 h 1442"/>
              <a:gd name="T2" fmla="*/ 0 w 462"/>
              <a:gd name="T3" fmla="*/ 0 h 1442"/>
              <a:gd name="T4" fmla="*/ 461 w 462"/>
              <a:gd name="T5" fmla="*/ 1434 h 1442"/>
              <a:gd name="T6" fmla="*/ 462 w 462"/>
              <a:gd name="T7" fmla="*/ 1442 h 1442"/>
              <a:gd name="T8" fmla="*/ 0 w 462"/>
              <a:gd name="T9" fmla="*/ 0 h 1442"/>
            </a:gdLst>
            <a:ahLst/>
            <a:cxnLst>
              <a:cxn ang="0">
                <a:pos x="T0" y="T1"/>
              </a:cxn>
              <a:cxn ang="0">
                <a:pos x="T2" y="T3"/>
              </a:cxn>
              <a:cxn ang="0">
                <a:pos x="T4" y="T5"/>
              </a:cxn>
              <a:cxn ang="0">
                <a:pos x="T6" y="T7"/>
              </a:cxn>
              <a:cxn ang="0">
                <a:pos x="T8" y="T9"/>
              </a:cxn>
            </a:cxnLst>
            <a:rect l="0" t="0" r="r" b="b"/>
            <a:pathLst>
              <a:path w="462" h="1442">
                <a:moveTo>
                  <a:pt x="0" y="0"/>
                </a:moveTo>
                <a:lnTo>
                  <a:pt x="0" y="0"/>
                </a:lnTo>
                <a:lnTo>
                  <a:pt x="461" y="1434"/>
                </a:lnTo>
                <a:lnTo>
                  <a:pt x="462" y="1442"/>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15">
            <a:extLst>
              <a:ext uri="{FF2B5EF4-FFF2-40B4-BE49-F238E27FC236}">
                <a16:creationId xmlns:a16="http://schemas.microsoft.com/office/drawing/2014/main" id="{C259BD3D-8E23-4955-AA50-ADC2DBDD6D7A}"/>
              </a:ext>
            </a:extLst>
          </p:cNvPr>
          <p:cNvSpPr>
            <a:spLocks/>
          </p:cNvSpPr>
          <p:nvPr/>
        </p:nvSpPr>
        <p:spPr bwMode="auto">
          <a:xfrm>
            <a:off x="5673726" y="6837364"/>
            <a:ext cx="2281238" cy="12700"/>
          </a:xfrm>
          <a:custGeom>
            <a:avLst/>
            <a:gdLst>
              <a:gd name="T0" fmla="*/ 1434 w 1437"/>
              <a:gd name="T1" fmla="*/ 0 h 8"/>
              <a:gd name="T2" fmla="*/ 3 w 1437"/>
              <a:gd name="T3" fmla="*/ 0 h 8"/>
              <a:gd name="T4" fmla="*/ 0 w 1437"/>
              <a:gd name="T5" fmla="*/ 8 h 8"/>
              <a:gd name="T6" fmla="*/ 1437 w 1437"/>
              <a:gd name="T7" fmla="*/ 8 h 8"/>
              <a:gd name="T8" fmla="*/ 1434 w 1437"/>
              <a:gd name="T9" fmla="*/ 0 h 8"/>
            </a:gdLst>
            <a:ahLst/>
            <a:cxnLst>
              <a:cxn ang="0">
                <a:pos x="T0" y="T1"/>
              </a:cxn>
              <a:cxn ang="0">
                <a:pos x="T2" y="T3"/>
              </a:cxn>
              <a:cxn ang="0">
                <a:pos x="T4" y="T5"/>
              </a:cxn>
              <a:cxn ang="0">
                <a:pos x="T6" y="T7"/>
              </a:cxn>
              <a:cxn ang="0">
                <a:pos x="T8" y="T9"/>
              </a:cxn>
            </a:cxnLst>
            <a:rect l="0" t="0" r="r" b="b"/>
            <a:pathLst>
              <a:path w="1437" h="8">
                <a:moveTo>
                  <a:pt x="1434" y="0"/>
                </a:moveTo>
                <a:lnTo>
                  <a:pt x="3" y="0"/>
                </a:lnTo>
                <a:lnTo>
                  <a:pt x="0" y="8"/>
                </a:lnTo>
                <a:lnTo>
                  <a:pt x="1437" y="8"/>
                </a:lnTo>
                <a:lnTo>
                  <a:pt x="1434" y="0"/>
                </a:lnTo>
                <a:close/>
              </a:path>
            </a:pathLst>
          </a:custGeom>
          <a:solidFill>
            <a:srgbClr val="E7E8E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16">
            <a:extLst>
              <a:ext uri="{FF2B5EF4-FFF2-40B4-BE49-F238E27FC236}">
                <a16:creationId xmlns:a16="http://schemas.microsoft.com/office/drawing/2014/main" id="{D2E1F944-B86B-4E7F-A194-4C0FB59402A0}"/>
              </a:ext>
            </a:extLst>
          </p:cNvPr>
          <p:cNvSpPr>
            <a:spLocks/>
          </p:cNvSpPr>
          <p:nvPr/>
        </p:nvSpPr>
        <p:spPr bwMode="auto">
          <a:xfrm>
            <a:off x="5673726" y="6837364"/>
            <a:ext cx="2281238" cy="12700"/>
          </a:xfrm>
          <a:custGeom>
            <a:avLst/>
            <a:gdLst>
              <a:gd name="T0" fmla="*/ 1434 w 1437"/>
              <a:gd name="T1" fmla="*/ 0 h 8"/>
              <a:gd name="T2" fmla="*/ 3 w 1437"/>
              <a:gd name="T3" fmla="*/ 0 h 8"/>
              <a:gd name="T4" fmla="*/ 0 w 1437"/>
              <a:gd name="T5" fmla="*/ 8 h 8"/>
              <a:gd name="T6" fmla="*/ 1437 w 1437"/>
              <a:gd name="T7" fmla="*/ 8 h 8"/>
              <a:gd name="T8" fmla="*/ 1434 w 1437"/>
              <a:gd name="T9" fmla="*/ 0 h 8"/>
            </a:gdLst>
            <a:ahLst/>
            <a:cxnLst>
              <a:cxn ang="0">
                <a:pos x="T0" y="T1"/>
              </a:cxn>
              <a:cxn ang="0">
                <a:pos x="T2" y="T3"/>
              </a:cxn>
              <a:cxn ang="0">
                <a:pos x="T4" y="T5"/>
              </a:cxn>
              <a:cxn ang="0">
                <a:pos x="T6" y="T7"/>
              </a:cxn>
              <a:cxn ang="0">
                <a:pos x="T8" y="T9"/>
              </a:cxn>
            </a:cxnLst>
            <a:rect l="0" t="0" r="r" b="b"/>
            <a:pathLst>
              <a:path w="1437" h="8">
                <a:moveTo>
                  <a:pt x="1434" y="0"/>
                </a:moveTo>
                <a:lnTo>
                  <a:pt x="3" y="0"/>
                </a:lnTo>
                <a:lnTo>
                  <a:pt x="0" y="8"/>
                </a:lnTo>
                <a:lnTo>
                  <a:pt x="1437" y="8"/>
                </a:lnTo>
                <a:lnTo>
                  <a:pt x="1434"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 name="Freeform 17">
            <a:extLst>
              <a:ext uri="{FF2B5EF4-FFF2-40B4-BE49-F238E27FC236}">
                <a16:creationId xmlns:a16="http://schemas.microsoft.com/office/drawing/2014/main" id="{36865290-54BA-43BC-AC96-5E30A802559E}"/>
              </a:ext>
            </a:extLst>
          </p:cNvPr>
          <p:cNvSpPr>
            <a:spLocks/>
          </p:cNvSpPr>
          <p:nvPr/>
        </p:nvSpPr>
        <p:spPr bwMode="auto">
          <a:xfrm>
            <a:off x="5678488" y="3398838"/>
            <a:ext cx="2271713" cy="3438526"/>
          </a:xfrm>
          <a:custGeom>
            <a:avLst/>
            <a:gdLst>
              <a:gd name="T0" fmla="*/ 699 w 1431"/>
              <a:gd name="T1" fmla="*/ 0 h 2166"/>
              <a:gd name="T2" fmla="*/ 699 w 1431"/>
              <a:gd name="T3" fmla="*/ 0 h 2166"/>
              <a:gd name="T4" fmla="*/ 0 w 1431"/>
              <a:gd name="T5" fmla="*/ 2166 h 2166"/>
              <a:gd name="T6" fmla="*/ 1431 w 1431"/>
              <a:gd name="T7" fmla="*/ 2166 h 2166"/>
              <a:gd name="T8" fmla="*/ 699 w 1431"/>
              <a:gd name="T9" fmla="*/ 0 h 2166"/>
            </a:gdLst>
            <a:ahLst/>
            <a:cxnLst>
              <a:cxn ang="0">
                <a:pos x="T0" y="T1"/>
              </a:cxn>
              <a:cxn ang="0">
                <a:pos x="T2" y="T3"/>
              </a:cxn>
              <a:cxn ang="0">
                <a:pos x="T4" y="T5"/>
              </a:cxn>
              <a:cxn ang="0">
                <a:pos x="T6" y="T7"/>
              </a:cxn>
              <a:cxn ang="0">
                <a:pos x="T8" y="T9"/>
              </a:cxn>
            </a:cxnLst>
            <a:rect l="0" t="0" r="r" b="b"/>
            <a:pathLst>
              <a:path w="1431" h="2166">
                <a:moveTo>
                  <a:pt x="699" y="0"/>
                </a:moveTo>
                <a:lnTo>
                  <a:pt x="699" y="0"/>
                </a:lnTo>
                <a:lnTo>
                  <a:pt x="0" y="2166"/>
                </a:lnTo>
                <a:lnTo>
                  <a:pt x="1431" y="2166"/>
                </a:lnTo>
                <a:lnTo>
                  <a:pt x="699" y="0"/>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0" name="Freeform 18">
            <a:extLst>
              <a:ext uri="{FF2B5EF4-FFF2-40B4-BE49-F238E27FC236}">
                <a16:creationId xmlns:a16="http://schemas.microsoft.com/office/drawing/2014/main" id="{67448FBB-5418-409F-B9DF-D40D9D16B6FC}"/>
              </a:ext>
            </a:extLst>
          </p:cNvPr>
          <p:cNvSpPr>
            <a:spLocks/>
          </p:cNvSpPr>
          <p:nvPr/>
        </p:nvSpPr>
        <p:spPr bwMode="auto">
          <a:xfrm>
            <a:off x="5678488" y="3398838"/>
            <a:ext cx="2271713" cy="3438526"/>
          </a:xfrm>
          <a:custGeom>
            <a:avLst/>
            <a:gdLst>
              <a:gd name="T0" fmla="*/ 699 w 1431"/>
              <a:gd name="T1" fmla="*/ 0 h 2166"/>
              <a:gd name="T2" fmla="*/ 699 w 1431"/>
              <a:gd name="T3" fmla="*/ 0 h 2166"/>
              <a:gd name="T4" fmla="*/ 0 w 1431"/>
              <a:gd name="T5" fmla="*/ 2166 h 2166"/>
              <a:gd name="T6" fmla="*/ 1431 w 1431"/>
              <a:gd name="T7" fmla="*/ 2166 h 2166"/>
              <a:gd name="T8" fmla="*/ 699 w 1431"/>
              <a:gd name="T9" fmla="*/ 0 h 2166"/>
            </a:gdLst>
            <a:ahLst/>
            <a:cxnLst>
              <a:cxn ang="0">
                <a:pos x="T0" y="T1"/>
              </a:cxn>
              <a:cxn ang="0">
                <a:pos x="T2" y="T3"/>
              </a:cxn>
              <a:cxn ang="0">
                <a:pos x="T4" y="T5"/>
              </a:cxn>
              <a:cxn ang="0">
                <a:pos x="T6" y="T7"/>
              </a:cxn>
              <a:cxn ang="0">
                <a:pos x="T8" y="T9"/>
              </a:cxn>
            </a:cxnLst>
            <a:rect l="0" t="0" r="r" b="b"/>
            <a:pathLst>
              <a:path w="1431" h="2166">
                <a:moveTo>
                  <a:pt x="699" y="0"/>
                </a:moveTo>
                <a:lnTo>
                  <a:pt x="699" y="0"/>
                </a:lnTo>
                <a:lnTo>
                  <a:pt x="0" y="2166"/>
                </a:lnTo>
                <a:lnTo>
                  <a:pt x="1431" y="2166"/>
                </a:lnTo>
                <a:lnTo>
                  <a:pt x="699"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19">
            <a:extLst>
              <a:ext uri="{FF2B5EF4-FFF2-40B4-BE49-F238E27FC236}">
                <a16:creationId xmlns:a16="http://schemas.microsoft.com/office/drawing/2014/main" id="{E8AE1BDD-E8D0-455A-8A7F-3CA042E6F41D}"/>
              </a:ext>
            </a:extLst>
          </p:cNvPr>
          <p:cNvSpPr>
            <a:spLocks/>
          </p:cNvSpPr>
          <p:nvPr/>
        </p:nvSpPr>
        <p:spPr bwMode="auto">
          <a:xfrm>
            <a:off x="5673726" y="3398838"/>
            <a:ext cx="1114425" cy="3451226"/>
          </a:xfrm>
          <a:custGeom>
            <a:avLst/>
            <a:gdLst>
              <a:gd name="T0" fmla="*/ 702 w 702"/>
              <a:gd name="T1" fmla="*/ 0 h 2174"/>
              <a:gd name="T2" fmla="*/ 0 w 702"/>
              <a:gd name="T3" fmla="*/ 2174 h 2174"/>
              <a:gd name="T4" fmla="*/ 3 w 702"/>
              <a:gd name="T5" fmla="*/ 2166 h 2174"/>
              <a:gd name="T6" fmla="*/ 702 w 702"/>
              <a:gd name="T7" fmla="*/ 0 h 2174"/>
            </a:gdLst>
            <a:ahLst/>
            <a:cxnLst>
              <a:cxn ang="0">
                <a:pos x="T0" y="T1"/>
              </a:cxn>
              <a:cxn ang="0">
                <a:pos x="T2" y="T3"/>
              </a:cxn>
              <a:cxn ang="0">
                <a:pos x="T4" y="T5"/>
              </a:cxn>
              <a:cxn ang="0">
                <a:pos x="T6" y="T7"/>
              </a:cxn>
            </a:cxnLst>
            <a:rect l="0" t="0" r="r" b="b"/>
            <a:pathLst>
              <a:path w="702" h="2174">
                <a:moveTo>
                  <a:pt x="702" y="0"/>
                </a:moveTo>
                <a:lnTo>
                  <a:pt x="0" y="2174"/>
                </a:lnTo>
                <a:lnTo>
                  <a:pt x="3" y="2166"/>
                </a:lnTo>
                <a:lnTo>
                  <a:pt x="702" y="0"/>
                </a:ln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20">
            <a:extLst>
              <a:ext uri="{FF2B5EF4-FFF2-40B4-BE49-F238E27FC236}">
                <a16:creationId xmlns:a16="http://schemas.microsoft.com/office/drawing/2014/main" id="{7B39B4EA-F655-4F8A-B619-017893C92355}"/>
              </a:ext>
            </a:extLst>
          </p:cNvPr>
          <p:cNvSpPr>
            <a:spLocks/>
          </p:cNvSpPr>
          <p:nvPr/>
        </p:nvSpPr>
        <p:spPr bwMode="auto">
          <a:xfrm>
            <a:off x="5673726" y="3398838"/>
            <a:ext cx="1114425" cy="3451226"/>
          </a:xfrm>
          <a:custGeom>
            <a:avLst/>
            <a:gdLst>
              <a:gd name="T0" fmla="*/ 702 w 702"/>
              <a:gd name="T1" fmla="*/ 0 h 2174"/>
              <a:gd name="T2" fmla="*/ 0 w 702"/>
              <a:gd name="T3" fmla="*/ 2174 h 2174"/>
              <a:gd name="T4" fmla="*/ 3 w 702"/>
              <a:gd name="T5" fmla="*/ 2166 h 2174"/>
              <a:gd name="T6" fmla="*/ 702 w 702"/>
              <a:gd name="T7" fmla="*/ 0 h 2174"/>
            </a:gdLst>
            <a:ahLst/>
            <a:cxnLst>
              <a:cxn ang="0">
                <a:pos x="T0" y="T1"/>
              </a:cxn>
              <a:cxn ang="0">
                <a:pos x="T2" y="T3"/>
              </a:cxn>
              <a:cxn ang="0">
                <a:pos x="T4" y="T5"/>
              </a:cxn>
              <a:cxn ang="0">
                <a:pos x="T6" y="T7"/>
              </a:cxn>
            </a:cxnLst>
            <a:rect l="0" t="0" r="r" b="b"/>
            <a:pathLst>
              <a:path w="702" h="2174">
                <a:moveTo>
                  <a:pt x="702" y="0"/>
                </a:moveTo>
                <a:lnTo>
                  <a:pt x="0" y="2174"/>
                </a:lnTo>
                <a:lnTo>
                  <a:pt x="3" y="2166"/>
                </a:lnTo>
                <a:lnTo>
                  <a:pt x="702"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21">
            <a:extLst>
              <a:ext uri="{FF2B5EF4-FFF2-40B4-BE49-F238E27FC236}">
                <a16:creationId xmlns:a16="http://schemas.microsoft.com/office/drawing/2014/main" id="{74CA1059-FB48-4909-9A5C-1DCAF72E3E7E}"/>
              </a:ext>
            </a:extLst>
          </p:cNvPr>
          <p:cNvSpPr>
            <a:spLocks noEditPoints="1"/>
          </p:cNvSpPr>
          <p:nvPr/>
        </p:nvSpPr>
        <p:spPr bwMode="auto">
          <a:xfrm>
            <a:off x="839787" y="4763"/>
            <a:ext cx="5948364" cy="3394075"/>
          </a:xfrm>
          <a:custGeom>
            <a:avLst/>
            <a:gdLst>
              <a:gd name="T0" fmla="*/ 1569 w 3747"/>
              <a:gd name="T1" fmla="*/ 0 h 2138"/>
              <a:gd name="T2" fmla="*/ 0 w 3747"/>
              <a:gd name="T3" fmla="*/ 0 h 2138"/>
              <a:gd name="T4" fmla="*/ 1071 w 3747"/>
              <a:gd name="T5" fmla="*/ 1552 h 2138"/>
              <a:gd name="T6" fmla="*/ 1569 w 3747"/>
              <a:gd name="T7" fmla="*/ 0 h 2138"/>
              <a:gd name="T8" fmla="*/ 3031 w 3747"/>
              <a:gd name="T9" fmla="*/ 0 h 2138"/>
              <a:gd name="T10" fmla="*/ 3031 w 3747"/>
              <a:gd name="T11" fmla="*/ 0 h 2138"/>
              <a:gd name="T12" fmla="*/ 3747 w 3747"/>
              <a:gd name="T13" fmla="*/ 2138 h 2138"/>
              <a:gd name="T14" fmla="*/ 3031 w 3747"/>
              <a:gd name="T15" fmla="*/ 0 h 213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747" h="2138">
                <a:moveTo>
                  <a:pt x="1569" y="0"/>
                </a:moveTo>
                <a:lnTo>
                  <a:pt x="0" y="0"/>
                </a:lnTo>
                <a:lnTo>
                  <a:pt x="1071" y="1552"/>
                </a:lnTo>
                <a:lnTo>
                  <a:pt x="1569" y="0"/>
                </a:lnTo>
                <a:close/>
                <a:moveTo>
                  <a:pt x="3031" y="0"/>
                </a:moveTo>
                <a:lnTo>
                  <a:pt x="3031" y="0"/>
                </a:lnTo>
                <a:lnTo>
                  <a:pt x="3747" y="2138"/>
                </a:lnTo>
                <a:lnTo>
                  <a:pt x="3031"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24" name="Freeform 22">
            <a:extLst>
              <a:ext uri="{FF2B5EF4-FFF2-40B4-BE49-F238E27FC236}">
                <a16:creationId xmlns:a16="http://schemas.microsoft.com/office/drawing/2014/main" id="{86CF2A37-550D-4CDF-AA3B-39EA41E355A1}"/>
              </a:ext>
            </a:extLst>
          </p:cNvPr>
          <p:cNvSpPr>
            <a:spLocks noEditPoints="1"/>
          </p:cNvSpPr>
          <p:nvPr/>
        </p:nvSpPr>
        <p:spPr bwMode="auto">
          <a:xfrm>
            <a:off x="839787" y="4763"/>
            <a:ext cx="5948364" cy="3394075"/>
          </a:xfrm>
          <a:custGeom>
            <a:avLst/>
            <a:gdLst>
              <a:gd name="T0" fmla="*/ 1569 w 3747"/>
              <a:gd name="T1" fmla="*/ 0 h 2138"/>
              <a:gd name="T2" fmla="*/ 0 w 3747"/>
              <a:gd name="T3" fmla="*/ 0 h 2138"/>
              <a:gd name="T4" fmla="*/ 1071 w 3747"/>
              <a:gd name="T5" fmla="*/ 1552 h 2138"/>
              <a:gd name="T6" fmla="*/ 1569 w 3747"/>
              <a:gd name="T7" fmla="*/ 0 h 2138"/>
              <a:gd name="T8" fmla="*/ 3031 w 3747"/>
              <a:gd name="T9" fmla="*/ 0 h 2138"/>
              <a:gd name="T10" fmla="*/ 3031 w 3747"/>
              <a:gd name="T11" fmla="*/ 0 h 2138"/>
              <a:gd name="T12" fmla="*/ 3747 w 3747"/>
              <a:gd name="T13" fmla="*/ 2138 h 2138"/>
              <a:gd name="T14" fmla="*/ 3031 w 3747"/>
              <a:gd name="T15" fmla="*/ 0 h 213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747" h="2138">
                <a:moveTo>
                  <a:pt x="1569" y="0"/>
                </a:moveTo>
                <a:lnTo>
                  <a:pt x="0" y="0"/>
                </a:lnTo>
                <a:lnTo>
                  <a:pt x="1071" y="1552"/>
                </a:lnTo>
                <a:lnTo>
                  <a:pt x="1569" y="0"/>
                </a:lnTo>
                <a:moveTo>
                  <a:pt x="3031" y="0"/>
                </a:moveTo>
                <a:lnTo>
                  <a:pt x="3031" y="0"/>
                </a:lnTo>
                <a:lnTo>
                  <a:pt x="3747" y="2138"/>
                </a:lnTo>
                <a:lnTo>
                  <a:pt x="303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23">
            <a:extLst>
              <a:ext uri="{FF2B5EF4-FFF2-40B4-BE49-F238E27FC236}">
                <a16:creationId xmlns:a16="http://schemas.microsoft.com/office/drawing/2014/main" id="{F7D99A87-794E-46AE-BBE9-312B798E5C82}"/>
              </a:ext>
            </a:extLst>
          </p:cNvPr>
          <p:cNvSpPr>
            <a:spLocks/>
          </p:cNvSpPr>
          <p:nvPr/>
        </p:nvSpPr>
        <p:spPr bwMode="auto">
          <a:xfrm>
            <a:off x="2540000" y="4763"/>
            <a:ext cx="4248151" cy="6845301"/>
          </a:xfrm>
          <a:custGeom>
            <a:avLst/>
            <a:gdLst>
              <a:gd name="T0" fmla="*/ 1960 w 2676"/>
              <a:gd name="T1" fmla="*/ 0 h 4312"/>
              <a:gd name="T2" fmla="*/ 498 w 2676"/>
              <a:gd name="T3" fmla="*/ 0 h 4312"/>
              <a:gd name="T4" fmla="*/ 0 w 2676"/>
              <a:gd name="T5" fmla="*/ 1552 h 4312"/>
              <a:gd name="T6" fmla="*/ 1903 w 2676"/>
              <a:gd name="T7" fmla="*/ 4312 h 4312"/>
              <a:gd name="T8" fmla="*/ 1974 w 2676"/>
              <a:gd name="T9" fmla="*/ 4312 h 4312"/>
              <a:gd name="T10" fmla="*/ 2676 w 2676"/>
              <a:gd name="T11" fmla="*/ 2138 h 4312"/>
              <a:gd name="T12" fmla="*/ 1960 w 2676"/>
              <a:gd name="T13" fmla="*/ 0 h 4312"/>
            </a:gdLst>
            <a:ahLst/>
            <a:cxnLst>
              <a:cxn ang="0">
                <a:pos x="T0" y="T1"/>
              </a:cxn>
              <a:cxn ang="0">
                <a:pos x="T2" y="T3"/>
              </a:cxn>
              <a:cxn ang="0">
                <a:pos x="T4" y="T5"/>
              </a:cxn>
              <a:cxn ang="0">
                <a:pos x="T6" y="T7"/>
              </a:cxn>
              <a:cxn ang="0">
                <a:pos x="T8" y="T9"/>
              </a:cxn>
              <a:cxn ang="0">
                <a:pos x="T10" y="T11"/>
              </a:cxn>
              <a:cxn ang="0">
                <a:pos x="T12" y="T13"/>
              </a:cxn>
            </a:cxnLst>
            <a:rect l="0" t="0" r="r" b="b"/>
            <a:pathLst>
              <a:path w="2676" h="4312">
                <a:moveTo>
                  <a:pt x="1960" y="0"/>
                </a:moveTo>
                <a:lnTo>
                  <a:pt x="498" y="0"/>
                </a:lnTo>
                <a:lnTo>
                  <a:pt x="0" y="1552"/>
                </a:lnTo>
                <a:lnTo>
                  <a:pt x="1903" y="4312"/>
                </a:lnTo>
                <a:lnTo>
                  <a:pt x="1974" y="4312"/>
                </a:lnTo>
                <a:lnTo>
                  <a:pt x="2676" y="2138"/>
                </a:lnTo>
                <a:lnTo>
                  <a:pt x="1960" y="0"/>
                </a:lnTo>
                <a:close/>
              </a:path>
            </a:pathLst>
          </a:custGeom>
          <a:solidFill>
            <a:schemeClr val="accent4">
              <a:alpha val="52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6" name="Freeform 24">
            <a:extLst>
              <a:ext uri="{FF2B5EF4-FFF2-40B4-BE49-F238E27FC236}">
                <a16:creationId xmlns:a16="http://schemas.microsoft.com/office/drawing/2014/main" id="{A14A51B8-9090-4779-9E32-E3CF1414CE7B}"/>
              </a:ext>
            </a:extLst>
          </p:cNvPr>
          <p:cNvSpPr>
            <a:spLocks/>
          </p:cNvSpPr>
          <p:nvPr/>
        </p:nvSpPr>
        <p:spPr bwMode="auto">
          <a:xfrm>
            <a:off x="2540000" y="4763"/>
            <a:ext cx="4248151" cy="6845301"/>
          </a:xfrm>
          <a:custGeom>
            <a:avLst/>
            <a:gdLst>
              <a:gd name="T0" fmla="*/ 1960 w 2676"/>
              <a:gd name="T1" fmla="*/ 0 h 4312"/>
              <a:gd name="T2" fmla="*/ 498 w 2676"/>
              <a:gd name="T3" fmla="*/ 0 h 4312"/>
              <a:gd name="T4" fmla="*/ 0 w 2676"/>
              <a:gd name="T5" fmla="*/ 1552 h 4312"/>
              <a:gd name="T6" fmla="*/ 1903 w 2676"/>
              <a:gd name="T7" fmla="*/ 4312 h 4312"/>
              <a:gd name="T8" fmla="*/ 1974 w 2676"/>
              <a:gd name="T9" fmla="*/ 4312 h 4312"/>
              <a:gd name="T10" fmla="*/ 2676 w 2676"/>
              <a:gd name="T11" fmla="*/ 2138 h 4312"/>
              <a:gd name="T12" fmla="*/ 1960 w 2676"/>
              <a:gd name="T13" fmla="*/ 0 h 4312"/>
            </a:gdLst>
            <a:ahLst/>
            <a:cxnLst>
              <a:cxn ang="0">
                <a:pos x="T0" y="T1"/>
              </a:cxn>
              <a:cxn ang="0">
                <a:pos x="T2" y="T3"/>
              </a:cxn>
              <a:cxn ang="0">
                <a:pos x="T4" y="T5"/>
              </a:cxn>
              <a:cxn ang="0">
                <a:pos x="T6" y="T7"/>
              </a:cxn>
              <a:cxn ang="0">
                <a:pos x="T8" y="T9"/>
              </a:cxn>
              <a:cxn ang="0">
                <a:pos x="T10" y="T11"/>
              </a:cxn>
              <a:cxn ang="0">
                <a:pos x="T12" y="T13"/>
              </a:cxn>
            </a:cxnLst>
            <a:rect l="0" t="0" r="r" b="b"/>
            <a:pathLst>
              <a:path w="2676" h="4312">
                <a:moveTo>
                  <a:pt x="1960" y="0"/>
                </a:moveTo>
                <a:lnTo>
                  <a:pt x="498" y="0"/>
                </a:lnTo>
                <a:lnTo>
                  <a:pt x="0" y="1552"/>
                </a:lnTo>
                <a:lnTo>
                  <a:pt x="1903" y="4312"/>
                </a:lnTo>
                <a:lnTo>
                  <a:pt x="1974" y="4312"/>
                </a:lnTo>
                <a:lnTo>
                  <a:pt x="2676" y="2138"/>
                </a:lnTo>
                <a:lnTo>
                  <a:pt x="196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Rectangle 25">
            <a:extLst>
              <a:ext uri="{FF2B5EF4-FFF2-40B4-BE49-F238E27FC236}">
                <a16:creationId xmlns:a16="http://schemas.microsoft.com/office/drawing/2014/main" id="{B3AA7CD9-4210-4FDF-890D-49F26FED2AF3}"/>
              </a:ext>
            </a:extLst>
          </p:cNvPr>
          <p:cNvSpPr>
            <a:spLocks noChangeArrowheads="1"/>
          </p:cNvSpPr>
          <p:nvPr/>
        </p:nvSpPr>
        <p:spPr bwMode="auto">
          <a:xfrm>
            <a:off x="11291890" y="5251221"/>
            <a:ext cx="895350" cy="642938"/>
          </a:xfrm>
          <a:prstGeom prst="rect">
            <a:avLst/>
          </a:pr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Rectangle 26">
            <a:extLst>
              <a:ext uri="{FF2B5EF4-FFF2-40B4-BE49-F238E27FC236}">
                <a16:creationId xmlns:a16="http://schemas.microsoft.com/office/drawing/2014/main" id="{BC2BEE58-31DC-4714-AEFA-2FA7FFCE3007}"/>
              </a:ext>
            </a:extLst>
          </p:cNvPr>
          <p:cNvSpPr>
            <a:spLocks noChangeArrowheads="1"/>
          </p:cNvSpPr>
          <p:nvPr/>
        </p:nvSpPr>
        <p:spPr bwMode="auto">
          <a:xfrm>
            <a:off x="11291890" y="5062539"/>
            <a:ext cx="895350" cy="642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Oval 27">
            <a:extLst>
              <a:ext uri="{FF2B5EF4-FFF2-40B4-BE49-F238E27FC236}">
                <a16:creationId xmlns:a16="http://schemas.microsoft.com/office/drawing/2014/main" id="{65D69D36-6EEC-444A-B12F-1366F35016D6}"/>
              </a:ext>
            </a:extLst>
          </p:cNvPr>
          <p:cNvSpPr>
            <a:spLocks noChangeArrowheads="1"/>
          </p:cNvSpPr>
          <p:nvPr/>
        </p:nvSpPr>
        <p:spPr bwMode="auto">
          <a:xfrm>
            <a:off x="6013451" y="1706563"/>
            <a:ext cx="2243138" cy="2238375"/>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4" name="Rectangle 173">
            <a:extLst>
              <a:ext uri="{FF2B5EF4-FFF2-40B4-BE49-F238E27FC236}">
                <a16:creationId xmlns:a16="http://schemas.microsoft.com/office/drawing/2014/main" id="{CB75C127-84EE-4892-93CE-2E6A604BA814}"/>
              </a:ext>
            </a:extLst>
          </p:cNvPr>
          <p:cNvSpPr/>
          <p:nvPr/>
        </p:nvSpPr>
        <p:spPr>
          <a:xfrm rot="16200000">
            <a:off x="-734947" y="3791179"/>
            <a:ext cx="3728906" cy="477054"/>
          </a:xfrm>
          <a:prstGeom prst="rect">
            <a:avLst/>
          </a:prstGeom>
        </p:spPr>
        <p:txBody>
          <a:bodyPr wrap="none">
            <a:spAutoFit/>
          </a:bodyPr>
          <a:lstStyle/>
          <a:p>
            <a:r>
              <a:rPr lang="en-US" sz="2500" spc="6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www.helian.com</a:t>
            </a:r>
          </a:p>
        </p:txBody>
      </p:sp>
      <p:pic>
        <p:nvPicPr>
          <p:cNvPr id="176" name="Picture 175">
            <a:extLst>
              <a:ext uri="{FF2B5EF4-FFF2-40B4-BE49-F238E27FC236}">
                <a16:creationId xmlns:a16="http://schemas.microsoft.com/office/drawing/2014/main" id="{9DD9579C-4E0E-476D-A50E-FEA418ACD545}"/>
              </a:ext>
            </a:extLst>
          </p:cNvPr>
          <p:cNvPicPr>
            <a:picLocks noChangeAspect="1"/>
          </p:cNvPicPr>
          <p:nvPr/>
        </p:nvPicPr>
        <p:blipFill>
          <a:blip r:embed="rId3"/>
          <a:stretch>
            <a:fillRect/>
          </a:stretch>
        </p:blipFill>
        <p:spPr>
          <a:xfrm>
            <a:off x="8499589" y="5251222"/>
            <a:ext cx="2539198" cy="642937"/>
          </a:xfrm>
          <a:prstGeom prst="rect">
            <a:avLst/>
          </a:prstGeom>
        </p:spPr>
      </p:pic>
      <p:sp>
        <p:nvSpPr>
          <p:cNvPr id="3" name="Picture Placeholder 2">
            <a:extLst>
              <a:ext uri="{FF2B5EF4-FFF2-40B4-BE49-F238E27FC236}">
                <a16:creationId xmlns:a16="http://schemas.microsoft.com/office/drawing/2014/main" id="{5BC0F5AF-5364-4E2A-BD62-93C39572973A}"/>
              </a:ext>
            </a:extLst>
          </p:cNvPr>
          <p:cNvSpPr>
            <a:spLocks noGrp="1"/>
          </p:cNvSpPr>
          <p:nvPr>
            <p:ph type="pic" sz="quarter" idx="14"/>
          </p:nvPr>
        </p:nvSpPr>
        <p:spPr/>
      </p:sp>
      <p:sp>
        <p:nvSpPr>
          <p:cNvPr id="5" name="Picture Placeholder 4">
            <a:extLst>
              <a:ext uri="{FF2B5EF4-FFF2-40B4-BE49-F238E27FC236}">
                <a16:creationId xmlns:a16="http://schemas.microsoft.com/office/drawing/2014/main" id="{82B9756B-1662-485D-A6AC-F6F4936251CD}"/>
              </a:ext>
            </a:extLst>
          </p:cNvPr>
          <p:cNvSpPr>
            <a:spLocks noGrp="1"/>
          </p:cNvSpPr>
          <p:nvPr>
            <p:ph type="pic" sz="quarter" idx="13"/>
          </p:nvPr>
        </p:nvSpPr>
        <p:spPr/>
      </p:sp>
    </p:spTree>
    <p:extLst>
      <p:ext uri="{BB962C8B-B14F-4D97-AF65-F5344CB8AC3E}">
        <p14:creationId xmlns:p14="http://schemas.microsoft.com/office/powerpoint/2010/main" val="1728379369"/>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5">
            <a:extLst>
              <a:ext uri="{FF2B5EF4-FFF2-40B4-BE49-F238E27FC236}">
                <a16:creationId xmlns:a16="http://schemas.microsoft.com/office/drawing/2014/main" id="{2FD2B289-86E1-4C27-BE4D-0D8E9576AB1D}"/>
              </a:ext>
            </a:extLst>
          </p:cNvPr>
          <p:cNvSpPr>
            <a:spLocks noGrp="1"/>
          </p:cNvSpPr>
          <p:nvPr>
            <p:ph type="title"/>
          </p:nvPr>
        </p:nvSpPr>
        <p:spPr/>
        <p:txBody>
          <a:bodyPr/>
          <a:lstStyle/>
          <a:p>
            <a:r>
              <a:rPr lang="en-US" dirty="0"/>
              <a:t>Welcome Message</a:t>
            </a:r>
          </a:p>
        </p:txBody>
      </p:sp>
      <p:sp>
        <p:nvSpPr>
          <p:cNvPr id="7" name="Text Placeholder 6">
            <a:extLst>
              <a:ext uri="{FF2B5EF4-FFF2-40B4-BE49-F238E27FC236}">
                <a16:creationId xmlns:a16="http://schemas.microsoft.com/office/drawing/2014/main" id="{14FF20D4-17C6-4905-85BE-6953FED55C1F}"/>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endParaRPr lang="en-US" dirty="0"/>
          </a:p>
        </p:txBody>
      </p:sp>
      <p:sp>
        <p:nvSpPr>
          <p:cNvPr id="13" name="Slide Number Placeholder 1">
            <a:extLst>
              <a:ext uri="{FF2B5EF4-FFF2-40B4-BE49-F238E27FC236}">
                <a16:creationId xmlns:a16="http://schemas.microsoft.com/office/drawing/2014/main" id="{C7A51172-B3BA-4466-8B20-C9F4F5EB30DF}"/>
              </a:ext>
            </a:extLst>
          </p:cNvPr>
          <p:cNvSpPr>
            <a:spLocks noGrp="1"/>
          </p:cNvSpPr>
          <p:nvPr>
            <p:ph type="sldNum" sz="quarter" idx="13"/>
          </p:nvPr>
        </p:nvSpPr>
        <p:spPr/>
        <p:txBody>
          <a:bodyPr/>
          <a:lstStyle>
            <a:lvl1pPr>
              <a:defRPr>
                <a:latin typeface="Open Sans" panose="020B0606030504020204" pitchFamily="34" charset="0"/>
                <a:ea typeface="Open Sans" panose="020B0606030504020204" pitchFamily="34" charset="0"/>
                <a:cs typeface="Open Sans" panose="020B0606030504020204" pitchFamily="34" charset="0"/>
              </a:defRPr>
            </a:lvl1pPr>
          </a:lstStyle>
          <a:p>
            <a:fld id="{E72B8170-242D-42EF-8B64-B507C79780AD}" type="slidenum">
              <a:rPr lang="en-US" smtClean="0"/>
              <a:pPr/>
              <a:t>2</a:t>
            </a:fld>
            <a:endParaRPr lang="en-US" dirty="0"/>
          </a:p>
        </p:txBody>
      </p:sp>
      <p:cxnSp>
        <p:nvCxnSpPr>
          <p:cNvPr id="14" name="Straight Connector 13">
            <a:extLst>
              <a:ext uri="{FF2B5EF4-FFF2-40B4-BE49-F238E27FC236}">
                <a16:creationId xmlns:a16="http://schemas.microsoft.com/office/drawing/2014/main" id="{FC9A959D-94F5-4170-B313-3370F3B16945}"/>
              </a:ext>
            </a:extLst>
          </p:cNvPr>
          <p:cNvCxnSpPr>
            <a:cxnSpLocks/>
          </p:cNvCxnSpPr>
          <p:nvPr/>
        </p:nvCxnSpPr>
        <p:spPr>
          <a:xfrm>
            <a:off x="5675453" y="5295174"/>
            <a:ext cx="841094" cy="0"/>
          </a:xfrm>
          <a:prstGeom prst="line">
            <a:avLst/>
          </a:prstGeom>
          <a:ln w="28575">
            <a:solidFill>
              <a:schemeClr val="accent1"/>
            </a:solidFill>
          </a:ln>
        </p:spPr>
        <p:style>
          <a:lnRef idx="1">
            <a:schemeClr val="accent1"/>
          </a:lnRef>
          <a:fillRef idx="0">
            <a:schemeClr val="accent1"/>
          </a:fillRef>
          <a:effectRef idx="0">
            <a:schemeClr val="accent1"/>
          </a:effectRef>
          <a:fontRef idx="minor">
            <a:schemeClr val="tx1"/>
          </a:fontRef>
        </p:style>
      </p:cxnSp>
      <p:sp>
        <p:nvSpPr>
          <p:cNvPr id="15" name="TextBox 14">
            <a:extLst>
              <a:ext uri="{FF2B5EF4-FFF2-40B4-BE49-F238E27FC236}">
                <a16:creationId xmlns:a16="http://schemas.microsoft.com/office/drawing/2014/main" id="{7F2429AD-F2EF-4CBA-BEED-84F49F99BEB8}"/>
              </a:ext>
            </a:extLst>
          </p:cNvPr>
          <p:cNvSpPr txBox="1"/>
          <p:nvPr/>
        </p:nvSpPr>
        <p:spPr>
          <a:xfrm>
            <a:off x="5411204" y="4415630"/>
            <a:ext cx="1369592" cy="400110"/>
          </a:xfrm>
          <a:prstGeom prst="rect">
            <a:avLst/>
          </a:prstGeom>
          <a:noFill/>
        </p:spPr>
        <p:txBody>
          <a:bodyPr wrap="square" rtlCol="0">
            <a:spAutoFit/>
          </a:bodyPr>
          <a:lstStyle/>
          <a:p>
            <a:pPr algn="ctr"/>
            <a:r>
              <a:rPr lang="en-US" sz="2000" b="1" spc="200" dirty="0">
                <a:solidFill>
                  <a:schemeClr val="tx1">
                    <a:lumMod val="85000"/>
                    <a:lumOff val="15000"/>
                  </a:schemeClr>
                </a:solidFill>
                <a:latin typeface="Open Sans" panose="020B0606030504020204" pitchFamily="34" charset="0"/>
                <a:ea typeface="Open Sans" panose="020B0606030504020204" pitchFamily="34" charset="0"/>
                <a:cs typeface="Open Sans" panose="020B0606030504020204" pitchFamily="34" charset="0"/>
              </a:rPr>
              <a:t>HELLO”</a:t>
            </a:r>
          </a:p>
        </p:txBody>
      </p:sp>
      <p:sp>
        <p:nvSpPr>
          <p:cNvPr id="16" name="TextBox 15">
            <a:extLst>
              <a:ext uri="{FF2B5EF4-FFF2-40B4-BE49-F238E27FC236}">
                <a16:creationId xmlns:a16="http://schemas.microsoft.com/office/drawing/2014/main" id="{6D69A79B-3004-4001-8732-30875DA99237}"/>
              </a:ext>
            </a:extLst>
          </p:cNvPr>
          <p:cNvSpPr txBox="1"/>
          <p:nvPr/>
        </p:nvSpPr>
        <p:spPr>
          <a:xfrm>
            <a:off x="4005943" y="4741491"/>
            <a:ext cx="4180114" cy="400110"/>
          </a:xfrm>
          <a:prstGeom prst="rect">
            <a:avLst/>
          </a:prstGeom>
          <a:noFill/>
        </p:spPr>
        <p:txBody>
          <a:bodyPr wrap="square" rtlCol="0">
            <a:spAutoFit/>
          </a:bodyPr>
          <a:lstStyle/>
          <a:p>
            <a:pPr algn="ctr"/>
            <a:r>
              <a:rPr lang="en-US" sz="2000" b="1" dirty="0" err="1">
                <a:solidFill>
                  <a:schemeClr val="tx1">
                    <a:lumMod val="85000"/>
                    <a:lumOff val="15000"/>
                  </a:schemeClr>
                </a:solidFill>
                <a:latin typeface="Open Sans" panose="020B0606030504020204" pitchFamily="34" charset="0"/>
                <a:ea typeface="Open Sans" panose="020B0606030504020204" pitchFamily="34" charset="0"/>
                <a:cs typeface="Open Sans" panose="020B0606030504020204" pitchFamily="34" charset="0"/>
              </a:rPr>
              <a:t>Iam</a:t>
            </a:r>
            <a:r>
              <a:rPr lang="en-US" sz="2000" b="1" dirty="0">
                <a:solidFill>
                  <a:schemeClr val="tx1">
                    <a:lumMod val="85000"/>
                    <a:lumOff val="15000"/>
                  </a:schemeClr>
                </a:solidFill>
                <a:latin typeface="Open Sans" panose="020B0606030504020204" pitchFamily="34" charset="0"/>
                <a:ea typeface="Open Sans" panose="020B0606030504020204" pitchFamily="34" charset="0"/>
                <a:cs typeface="Open Sans" panose="020B0606030504020204" pitchFamily="34" charset="0"/>
              </a:rPr>
              <a:t> John Deo, Your Presenter!</a:t>
            </a:r>
          </a:p>
        </p:txBody>
      </p:sp>
      <p:sp>
        <p:nvSpPr>
          <p:cNvPr id="17" name="Freeform: Shape 16">
            <a:extLst>
              <a:ext uri="{FF2B5EF4-FFF2-40B4-BE49-F238E27FC236}">
                <a16:creationId xmlns:a16="http://schemas.microsoft.com/office/drawing/2014/main" id="{13B12680-F610-43D9-94C6-11D8EB94E3D9}"/>
              </a:ext>
            </a:extLst>
          </p:cNvPr>
          <p:cNvSpPr/>
          <p:nvPr/>
        </p:nvSpPr>
        <p:spPr>
          <a:xfrm>
            <a:off x="4876801" y="2040803"/>
            <a:ext cx="2438400" cy="2120464"/>
          </a:xfrm>
          <a:custGeom>
            <a:avLst/>
            <a:gdLst>
              <a:gd name="connsiteX0" fmla="*/ 938962 w 1877925"/>
              <a:gd name="connsiteY0" fmla="*/ 0 h 1633068"/>
              <a:gd name="connsiteX1" fmla="*/ 1877925 w 1877925"/>
              <a:gd name="connsiteY1" fmla="*/ 938963 h 1633068"/>
              <a:gd name="connsiteX2" fmla="*/ 1602909 w 1877925"/>
              <a:gd name="connsiteY2" fmla="*/ 1602909 h 1633068"/>
              <a:gd name="connsiteX3" fmla="*/ 1566357 w 1877925"/>
              <a:gd name="connsiteY3" fmla="*/ 1633068 h 1633068"/>
              <a:gd name="connsiteX4" fmla="*/ 1491990 w 1877925"/>
              <a:gd name="connsiteY4" fmla="*/ 1633068 h 1633068"/>
              <a:gd name="connsiteX5" fmla="*/ 1569290 w 1877925"/>
              <a:gd name="connsiteY5" fmla="*/ 1569290 h 1633068"/>
              <a:gd name="connsiteX6" fmla="*/ 1830380 w 1877925"/>
              <a:gd name="connsiteY6" fmla="*/ 938963 h 1633068"/>
              <a:gd name="connsiteX7" fmla="*/ 938962 w 1877925"/>
              <a:gd name="connsiteY7" fmla="*/ 47545 h 1633068"/>
              <a:gd name="connsiteX8" fmla="*/ 47545 w 1877925"/>
              <a:gd name="connsiteY8" fmla="*/ 938963 h 1633068"/>
              <a:gd name="connsiteX9" fmla="*/ 308635 w 1877925"/>
              <a:gd name="connsiteY9" fmla="*/ 1569290 h 1633068"/>
              <a:gd name="connsiteX10" fmla="*/ 385935 w 1877925"/>
              <a:gd name="connsiteY10" fmla="*/ 1633068 h 1633068"/>
              <a:gd name="connsiteX11" fmla="*/ 311568 w 1877925"/>
              <a:gd name="connsiteY11" fmla="*/ 1633068 h 1633068"/>
              <a:gd name="connsiteX12" fmla="*/ 275016 w 1877925"/>
              <a:gd name="connsiteY12" fmla="*/ 1602909 h 1633068"/>
              <a:gd name="connsiteX13" fmla="*/ 0 w 1877925"/>
              <a:gd name="connsiteY13" fmla="*/ 938963 h 1633068"/>
              <a:gd name="connsiteX14" fmla="*/ 938962 w 1877925"/>
              <a:gd name="connsiteY14" fmla="*/ 0 h 163306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Lst>
            <a:rect l="l" t="t" r="r" b="b"/>
            <a:pathLst>
              <a:path w="1877925" h="1633068">
                <a:moveTo>
                  <a:pt x="938962" y="0"/>
                </a:moveTo>
                <a:cubicBezTo>
                  <a:pt x="1457537" y="0"/>
                  <a:pt x="1877925" y="420388"/>
                  <a:pt x="1877925" y="938963"/>
                </a:cubicBezTo>
                <a:cubicBezTo>
                  <a:pt x="1877925" y="1198250"/>
                  <a:pt x="1772828" y="1432991"/>
                  <a:pt x="1602909" y="1602909"/>
                </a:cubicBezTo>
                <a:lnTo>
                  <a:pt x="1566357" y="1633068"/>
                </a:lnTo>
                <a:lnTo>
                  <a:pt x="1491990" y="1633068"/>
                </a:lnTo>
                <a:lnTo>
                  <a:pt x="1569290" y="1569290"/>
                </a:lnTo>
                <a:cubicBezTo>
                  <a:pt x="1730605" y="1407975"/>
                  <a:pt x="1830380" y="1185121"/>
                  <a:pt x="1830380" y="938963"/>
                </a:cubicBezTo>
                <a:cubicBezTo>
                  <a:pt x="1830380" y="446646"/>
                  <a:pt x="1431279" y="47545"/>
                  <a:pt x="938962" y="47545"/>
                </a:cubicBezTo>
                <a:cubicBezTo>
                  <a:pt x="446646" y="47545"/>
                  <a:pt x="47545" y="446646"/>
                  <a:pt x="47545" y="938963"/>
                </a:cubicBezTo>
                <a:cubicBezTo>
                  <a:pt x="47545" y="1185121"/>
                  <a:pt x="147320" y="1407975"/>
                  <a:pt x="308635" y="1569290"/>
                </a:cubicBezTo>
                <a:lnTo>
                  <a:pt x="385935" y="1633068"/>
                </a:lnTo>
                <a:lnTo>
                  <a:pt x="311568" y="1633068"/>
                </a:lnTo>
                <a:lnTo>
                  <a:pt x="275016" y="1602909"/>
                </a:lnTo>
                <a:cubicBezTo>
                  <a:pt x="105097" y="1432991"/>
                  <a:pt x="0" y="1198250"/>
                  <a:pt x="0" y="938963"/>
                </a:cubicBezTo>
                <a:cubicBezTo>
                  <a:pt x="0" y="420388"/>
                  <a:pt x="420388" y="0"/>
                  <a:pt x="938962" y="0"/>
                </a:cubicBezTo>
                <a:close/>
              </a:path>
            </a:pathLst>
          </a:cu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a:extLst>
              <a:ext uri="{FF2B5EF4-FFF2-40B4-BE49-F238E27FC236}">
                <a16:creationId xmlns:a16="http://schemas.microsoft.com/office/drawing/2014/main" id="{68FADC83-686E-423E-8E89-92B20E348278}"/>
              </a:ext>
            </a:extLst>
          </p:cNvPr>
          <p:cNvSpPr>
            <a:spLocks noGrp="1"/>
          </p:cNvSpPr>
          <p:nvPr>
            <p:ph type="pic" sz="quarter" idx="10"/>
          </p:nvPr>
        </p:nvSpPr>
        <p:spPr/>
      </p:sp>
    </p:spTree>
    <p:extLst>
      <p:ext uri="{BB962C8B-B14F-4D97-AF65-F5344CB8AC3E}">
        <p14:creationId xmlns:p14="http://schemas.microsoft.com/office/powerpoint/2010/main" val="1061263635"/>
      </p:ext>
    </p:extLst>
  </p:cSld>
  <p:clrMapOvr>
    <a:masterClrMapping/>
  </p:clrMapOvr>
  <p:transition spd="slow">
    <p:comb/>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 name="Slide Number Placeholder 1">
            <a:extLst>
              <a:ext uri="{FF2B5EF4-FFF2-40B4-BE49-F238E27FC236}">
                <a16:creationId xmlns:a16="http://schemas.microsoft.com/office/drawing/2014/main" id="{ED658462-A6FC-4ACA-9A6F-BCF8AA5780F4}"/>
              </a:ext>
            </a:extLst>
          </p:cNvPr>
          <p:cNvSpPr>
            <a:spLocks noGrp="1"/>
          </p:cNvSpPr>
          <p:nvPr>
            <p:ph type="sldNum" sz="quarter" idx="13"/>
          </p:nvPr>
        </p:nvSpPr>
        <p:spPr/>
        <p:txBody>
          <a:bodyPr/>
          <a:lstStyle/>
          <a:p>
            <a:fld id="{E72B8170-242D-42EF-8B64-B507C79780AD}" type="slidenum">
              <a:rPr lang="en-US" smtClean="0"/>
              <a:pPr/>
              <a:t>3</a:t>
            </a:fld>
            <a:endParaRPr lang="en-US" dirty="0"/>
          </a:p>
        </p:txBody>
      </p:sp>
      <p:sp>
        <p:nvSpPr>
          <p:cNvPr id="35" name="Rectangle 34">
            <a:extLst>
              <a:ext uri="{FF2B5EF4-FFF2-40B4-BE49-F238E27FC236}">
                <a16:creationId xmlns:a16="http://schemas.microsoft.com/office/drawing/2014/main" id="{0469DD73-175A-4183-9B9C-24C2FD101467}"/>
              </a:ext>
            </a:extLst>
          </p:cNvPr>
          <p:cNvSpPr/>
          <p:nvPr/>
        </p:nvSpPr>
        <p:spPr>
          <a:xfrm>
            <a:off x="0" y="0"/>
            <a:ext cx="12192000" cy="686140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itle 4">
            <a:extLst>
              <a:ext uri="{FF2B5EF4-FFF2-40B4-BE49-F238E27FC236}">
                <a16:creationId xmlns:a16="http://schemas.microsoft.com/office/drawing/2014/main" id="{A75B5494-FA99-4C7D-A5EF-C4882A1AE9B6}"/>
              </a:ext>
            </a:extLst>
          </p:cNvPr>
          <p:cNvSpPr>
            <a:spLocks noGrp="1"/>
          </p:cNvSpPr>
          <p:nvPr>
            <p:ph type="title"/>
          </p:nvPr>
        </p:nvSpPr>
        <p:spPr/>
        <p:txBody>
          <a:bodyPr/>
          <a:lstStyle/>
          <a:p>
            <a:r>
              <a:rPr lang="en-US" dirty="0"/>
              <a:t>About Us</a:t>
            </a:r>
          </a:p>
        </p:txBody>
      </p:sp>
      <p:sp>
        <p:nvSpPr>
          <p:cNvPr id="6" name="Text Placeholder 5">
            <a:extLst>
              <a:ext uri="{FF2B5EF4-FFF2-40B4-BE49-F238E27FC236}">
                <a16:creationId xmlns:a16="http://schemas.microsoft.com/office/drawing/2014/main" id="{48ED981D-C420-4618-9098-E42CC40FD23C}"/>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endParaRPr lang="en-US" dirty="0"/>
          </a:p>
        </p:txBody>
      </p:sp>
      <p:sp>
        <p:nvSpPr>
          <p:cNvPr id="19" name="Rectangle 18">
            <a:extLst>
              <a:ext uri="{FF2B5EF4-FFF2-40B4-BE49-F238E27FC236}">
                <a16:creationId xmlns:a16="http://schemas.microsoft.com/office/drawing/2014/main" id="{07B639C3-1A51-422E-9876-791B7ECA273E}"/>
              </a:ext>
            </a:extLst>
          </p:cNvPr>
          <p:cNvSpPr/>
          <p:nvPr/>
        </p:nvSpPr>
        <p:spPr>
          <a:xfrm>
            <a:off x="6096000" y="2032727"/>
            <a:ext cx="5313648" cy="2933880"/>
          </a:xfrm>
          <a:prstGeom prst="rect">
            <a:avLst/>
          </a:prstGeom>
          <a:solidFill>
            <a:srgbClr val="222A35">
              <a:alpha val="89804"/>
            </a:srgb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a:extLst>
              <a:ext uri="{FF2B5EF4-FFF2-40B4-BE49-F238E27FC236}">
                <a16:creationId xmlns:a16="http://schemas.microsoft.com/office/drawing/2014/main" id="{C725A2C2-1CF3-4CE5-9EB7-2758E858CF3D}"/>
              </a:ext>
            </a:extLst>
          </p:cNvPr>
          <p:cNvSpPr/>
          <p:nvPr/>
        </p:nvSpPr>
        <p:spPr>
          <a:xfrm>
            <a:off x="5006340" y="2519836"/>
            <a:ext cx="1089660" cy="98298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Freeform 5">
            <a:extLst>
              <a:ext uri="{FF2B5EF4-FFF2-40B4-BE49-F238E27FC236}">
                <a16:creationId xmlns:a16="http://schemas.microsoft.com/office/drawing/2014/main" id="{42754F7B-C40E-4395-A608-154688A0D483}"/>
              </a:ext>
            </a:extLst>
          </p:cNvPr>
          <p:cNvSpPr>
            <a:spLocks noEditPoints="1"/>
          </p:cNvSpPr>
          <p:nvPr/>
        </p:nvSpPr>
        <p:spPr bwMode="auto">
          <a:xfrm>
            <a:off x="5201646" y="2686050"/>
            <a:ext cx="699048" cy="662940"/>
          </a:xfrm>
          <a:custGeom>
            <a:avLst/>
            <a:gdLst>
              <a:gd name="T0" fmla="*/ 1026 w 1304"/>
              <a:gd name="T1" fmla="*/ 213 h 1238"/>
              <a:gd name="T2" fmla="*/ 1088 w 1304"/>
              <a:gd name="T3" fmla="*/ 119 h 1238"/>
              <a:gd name="T4" fmla="*/ 1077 w 1304"/>
              <a:gd name="T5" fmla="*/ 302 h 1238"/>
              <a:gd name="T6" fmla="*/ 1062 w 1304"/>
              <a:gd name="T7" fmla="*/ 315 h 1238"/>
              <a:gd name="T8" fmla="*/ 1061 w 1304"/>
              <a:gd name="T9" fmla="*/ 315 h 1238"/>
              <a:gd name="T10" fmla="*/ 1061 w 1304"/>
              <a:gd name="T11" fmla="*/ 315 h 1238"/>
              <a:gd name="T12" fmla="*/ 1049 w 1304"/>
              <a:gd name="T13" fmla="*/ 317 h 1238"/>
              <a:gd name="T14" fmla="*/ 1028 w 1304"/>
              <a:gd name="T15" fmla="*/ 305 h 1238"/>
              <a:gd name="T16" fmla="*/ 48 w 1304"/>
              <a:gd name="T17" fmla="*/ 566 h 1238"/>
              <a:gd name="T18" fmla="*/ 868 w 1304"/>
              <a:gd name="T19" fmla="*/ 341 h 1238"/>
              <a:gd name="T20" fmla="*/ 787 w 1304"/>
              <a:gd name="T21" fmla="*/ 582 h 1238"/>
              <a:gd name="T22" fmla="*/ 727 w 1304"/>
              <a:gd name="T23" fmla="*/ 536 h 1238"/>
              <a:gd name="T24" fmla="*/ 474 w 1304"/>
              <a:gd name="T25" fmla="*/ 619 h 1238"/>
              <a:gd name="T26" fmla="*/ 596 w 1304"/>
              <a:gd name="T27" fmla="*/ 1012 h 1238"/>
              <a:gd name="T28" fmla="*/ 604 w 1304"/>
              <a:gd name="T29" fmla="*/ 1034 h 1238"/>
              <a:gd name="T30" fmla="*/ 604 w 1304"/>
              <a:gd name="T31" fmla="*/ 1036 h 1238"/>
              <a:gd name="T32" fmla="*/ 602 w 1304"/>
              <a:gd name="T33" fmla="*/ 1044 h 1238"/>
              <a:gd name="T34" fmla="*/ 596 w 1304"/>
              <a:gd name="T35" fmla="*/ 1053 h 1238"/>
              <a:gd name="T36" fmla="*/ 574 w 1304"/>
              <a:gd name="T37" fmla="*/ 1061 h 1238"/>
              <a:gd name="T38" fmla="*/ 602 w 1304"/>
              <a:gd name="T39" fmla="*/ 176 h 1238"/>
              <a:gd name="T40" fmla="*/ 909 w 1304"/>
              <a:gd name="T41" fmla="*/ 340 h 1238"/>
              <a:gd name="T42" fmla="*/ 426 w 1304"/>
              <a:gd name="T43" fmla="*/ 740 h 1238"/>
              <a:gd name="T44" fmla="*/ 240 w 1304"/>
              <a:gd name="T45" fmla="*/ 487 h 1238"/>
              <a:gd name="T46" fmla="*/ 437 w 1304"/>
              <a:gd name="T47" fmla="*/ 799 h 1238"/>
              <a:gd name="T48" fmla="*/ 437 w 1304"/>
              <a:gd name="T49" fmla="*/ 799 h 1238"/>
              <a:gd name="T50" fmla="*/ 426 w 1304"/>
              <a:gd name="T51" fmla="*/ 472 h 1238"/>
              <a:gd name="T52" fmla="*/ 483 w 1304"/>
              <a:gd name="T53" fmla="*/ 479 h 1238"/>
              <a:gd name="T54" fmla="*/ 602 w 1304"/>
              <a:gd name="T55" fmla="*/ 234 h 1238"/>
              <a:gd name="T56" fmla="*/ 81 w 1304"/>
              <a:gd name="T57" fmla="*/ 717 h 1238"/>
              <a:gd name="T58" fmla="*/ 54 w 1304"/>
              <a:gd name="T59" fmla="*/ 699 h 1238"/>
              <a:gd name="T60" fmla="*/ 27 w 1304"/>
              <a:gd name="T61" fmla="*/ 718 h 1238"/>
              <a:gd name="T62" fmla="*/ 27 w 1304"/>
              <a:gd name="T63" fmla="*/ 925 h 1238"/>
              <a:gd name="T64" fmla="*/ 244 w 1304"/>
              <a:gd name="T65" fmla="*/ 1080 h 1238"/>
              <a:gd name="T66" fmla="*/ 658 w 1304"/>
              <a:gd name="T67" fmla="*/ 1169 h 1238"/>
              <a:gd name="T68" fmla="*/ 1205 w 1304"/>
              <a:gd name="T69" fmla="*/ 1092 h 1238"/>
              <a:gd name="T70" fmla="*/ 1108 w 1304"/>
              <a:gd name="T71" fmla="*/ 1238 h 1238"/>
              <a:gd name="T72" fmla="*/ 743 w 1304"/>
              <a:gd name="T73" fmla="*/ 1168 h 1238"/>
              <a:gd name="T74" fmla="*/ 602 w 1304"/>
              <a:gd name="T75" fmla="*/ 881 h 1238"/>
              <a:gd name="T76" fmla="*/ 578 w 1304"/>
              <a:gd name="T77" fmla="*/ 641 h 1238"/>
              <a:gd name="T78" fmla="*/ 750 w 1304"/>
              <a:gd name="T79" fmla="*/ 710 h 1238"/>
              <a:gd name="T80" fmla="*/ 781 w 1304"/>
              <a:gd name="T81" fmla="*/ 790 h 1238"/>
              <a:gd name="T82" fmla="*/ 857 w 1304"/>
              <a:gd name="T83" fmla="*/ 576 h 1238"/>
              <a:gd name="T84" fmla="*/ 1030 w 1304"/>
              <a:gd name="T85" fmla="*/ 382 h 1238"/>
              <a:gd name="T86" fmla="*/ 1090 w 1304"/>
              <a:gd name="T87" fmla="*/ 437 h 1238"/>
              <a:gd name="T88" fmla="*/ 1205 w 1304"/>
              <a:gd name="T89" fmla="*/ 578 h 1238"/>
              <a:gd name="T90" fmla="*/ 1241 w 1304"/>
              <a:gd name="T91" fmla="*/ 986 h 1238"/>
              <a:gd name="T92" fmla="*/ 1197 w 1304"/>
              <a:gd name="T93" fmla="*/ 635 h 1238"/>
              <a:gd name="T94" fmla="*/ 1183 w 1304"/>
              <a:gd name="T95" fmla="*/ 664 h 1238"/>
              <a:gd name="T96" fmla="*/ 1110 w 1304"/>
              <a:gd name="T97" fmla="*/ 862 h 1238"/>
              <a:gd name="T98" fmla="*/ 1126 w 1304"/>
              <a:gd name="T99" fmla="*/ 652 h 1238"/>
              <a:gd name="T100" fmla="*/ 1072 w 1304"/>
              <a:gd name="T101" fmla="*/ 491 h 1238"/>
              <a:gd name="T102" fmla="*/ 1014 w 1304"/>
              <a:gd name="T103" fmla="*/ 815 h 1238"/>
              <a:gd name="T104" fmla="*/ 999 w 1304"/>
              <a:gd name="T105" fmla="*/ 631 h 1238"/>
              <a:gd name="T106" fmla="*/ 939 w 1304"/>
              <a:gd name="T107" fmla="*/ 451 h 1238"/>
              <a:gd name="T108" fmla="*/ 795 w 1304"/>
              <a:gd name="T109" fmla="*/ 855 h 1238"/>
              <a:gd name="T110" fmla="*/ 712 w 1304"/>
              <a:gd name="T111" fmla="*/ 771 h 1238"/>
              <a:gd name="T112" fmla="*/ 631 w 1304"/>
              <a:gd name="T113" fmla="*/ 675 h 1238"/>
              <a:gd name="T114" fmla="*/ 609 w 1304"/>
              <a:gd name="T115" fmla="*/ 724 h 1238"/>
              <a:gd name="T116" fmla="*/ 731 w 1304"/>
              <a:gd name="T117" fmla="*/ 1016 h 1238"/>
              <a:gd name="T118" fmla="*/ 801 w 1304"/>
              <a:gd name="T119" fmla="*/ 1169 h 1238"/>
              <a:gd name="T120" fmla="*/ 1105 w 1304"/>
              <a:gd name="T121" fmla="*/ 1181 h 1238"/>
              <a:gd name="T122" fmla="*/ 1150 w 1304"/>
              <a:gd name="T123" fmla="*/ 1073 h 1238"/>
              <a:gd name="T124" fmla="*/ 1235 w 1304"/>
              <a:gd name="T125" fmla="*/ 721 h 12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304" h="1238">
                <a:moveTo>
                  <a:pt x="20" y="533"/>
                </a:moveTo>
                <a:cubicBezTo>
                  <a:pt x="54" y="289"/>
                  <a:pt x="240" y="91"/>
                  <a:pt x="481" y="41"/>
                </a:cubicBezTo>
                <a:cubicBezTo>
                  <a:pt x="682" y="0"/>
                  <a:pt x="888" y="66"/>
                  <a:pt x="1026" y="213"/>
                </a:cubicBezTo>
                <a:cubicBezTo>
                  <a:pt x="1030" y="116"/>
                  <a:pt x="1030" y="116"/>
                  <a:pt x="1030" y="116"/>
                </a:cubicBezTo>
                <a:cubicBezTo>
                  <a:pt x="1031" y="100"/>
                  <a:pt x="1045" y="88"/>
                  <a:pt x="1061" y="89"/>
                </a:cubicBezTo>
                <a:cubicBezTo>
                  <a:pt x="1076" y="89"/>
                  <a:pt x="1089" y="103"/>
                  <a:pt x="1088" y="119"/>
                </a:cubicBezTo>
                <a:cubicBezTo>
                  <a:pt x="1080" y="289"/>
                  <a:pt x="1080" y="289"/>
                  <a:pt x="1080" y="289"/>
                </a:cubicBezTo>
                <a:cubicBezTo>
                  <a:pt x="1080" y="290"/>
                  <a:pt x="1080" y="290"/>
                  <a:pt x="1080" y="291"/>
                </a:cubicBezTo>
                <a:cubicBezTo>
                  <a:pt x="1080" y="295"/>
                  <a:pt x="1078" y="298"/>
                  <a:pt x="1077" y="302"/>
                </a:cubicBezTo>
                <a:cubicBezTo>
                  <a:pt x="1075" y="305"/>
                  <a:pt x="1072" y="308"/>
                  <a:pt x="1069" y="311"/>
                </a:cubicBezTo>
                <a:cubicBezTo>
                  <a:pt x="1067" y="313"/>
                  <a:pt x="1064" y="314"/>
                  <a:pt x="1062" y="315"/>
                </a:cubicBezTo>
                <a:cubicBezTo>
                  <a:pt x="1062" y="315"/>
                  <a:pt x="1062" y="315"/>
                  <a:pt x="1062" y="315"/>
                </a:cubicBezTo>
                <a:cubicBezTo>
                  <a:pt x="1062" y="315"/>
                  <a:pt x="1062" y="315"/>
                  <a:pt x="1062" y="315"/>
                </a:cubicBezTo>
                <a:cubicBezTo>
                  <a:pt x="1062" y="315"/>
                  <a:pt x="1061" y="315"/>
                  <a:pt x="1061" y="315"/>
                </a:cubicBezTo>
                <a:cubicBezTo>
                  <a:pt x="1061" y="315"/>
                  <a:pt x="1061" y="315"/>
                  <a:pt x="1061" y="315"/>
                </a:cubicBezTo>
                <a:cubicBezTo>
                  <a:pt x="1061" y="315"/>
                  <a:pt x="1061" y="315"/>
                  <a:pt x="1061" y="315"/>
                </a:cubicBezTo>
                <a:cubicBezTo>
                  <a:pt x="1061" y="315"/>
                  <a:pt x="1061" y="315"/>
                  <a:pt x="1061" y="315"/>
                </a:cubicBezTo>
                <a:cubicBezTo>
                  <a:pt x="1061" y="315"/>
                  <a:pt x="1061" y="315"/>
                  <a:pt x="1061" y="315"/>
                </a:cubicBezTo>
                <a:cubicBezTo>
                  <a:pt x="1061" y="315"/>
                  <a:pt x="1061" y="315"/>
                  <a:pt x="1061" y="315"/>
                </a:cubicBezTo>
                <a:cubicBezTo>
                  <a:pt x="1061" y="315"/>
                  <a:pt x="1061" y="315"/>
                  <a:pt x="1061" y="315"/>
                </a:cubicBezTo>
                <a:cubicBezTo>
                  <a:pt x="1057" y="317"/>
                  <a:pt x="1053" y="317"/>
                  <a:pt x="1049" y="317"/>
                </a:cubicBezTo>
                <a:cubicBezTo>
                  <a:pt x="1045" y="317"/>
                  <a:pt x="1041" y="315"/>
                  <a:pt x="1038" y="314"/>
                </a:cubicBezTo>
                <a:cubicBezTo>
                  <a:pt x="1034" y="312"/>
                  <a:pt x="1031" y="309"/>
                  <a:pt x="1029" y="306"/>
                </a:cubicBezTo>
                <a:cubicBezTo>
                  <a:pt x="1028" y="306"/>
                  <a:pt x="1028" y="305"/>
                  <a:pt x="1028" y="305"/>
                </a:cubicBezTo>
                <a:cubicBezTo>
                  <a:pt x="906" y="137"/>
                  <a:pt x="696" y="55"/>
                  <a:pt x="493" y="97"/>
                </a:cubicBezTo>
                <a:cubicBezTo>
                  <a:pt x="275" y="143"/>
                  <a:pt x="108" y="321"/>
                  <a:pt x="77" y="541"/>
                </a:cubicBezTo>
                <a:cubicBezTo>
                  <a:pt x="75" y="555"/>
                  <a:pt x="62" y="566"/>
                  <a:pt x="48" y="566"/>
                </a:cubicBezTo>
                <a:cubicBezTo>
                  <a:pt x="47" y="566"/>
                  <a:pt x="46" y="566"/>
                  <a:pt x="44" y="566"/>
                </a:cubicBezTo>
                <a:cubicBezTo>
                  <a:pt x="29" y="563"/>
                  <a:pt x="18" y="549"/>
                  <a:pt x="20" y="533"/>
                </a:cubicBezTo>
                <a:close/>
                <a:moveTo>
                  <a:pt x="868" y="341"/>
                </a:moveTo>
                <a:cubicBezTo>
                  <a:pt x="822" y="297"/>
                  <a:pt x="767" y="265"/>
                  <a:pt x="707" y="248"/>
                </a:cubicBezTo>
                <a:cubicBezTo>
                  <a:pt x="716" y="264"/>
                  <a:pt x="726" y="282"/>
                  <a:pt x="735" y="304"/>
                </a:cubicBezTo>
                <a:cubicBezTo>
                  <a:pt x="765" y="377"/>
                  <a:pt x="783" y="476"/>
                  <a:pt x="787" y="582"/>
                </a:cubicBezTo>
                <a:cubicBezTo>
                  <a:pt x="787" y="598"/>
                  <a:pt x="775" y="611"/>
                  <a:pt x="759" y="612"/>
                </a:cubicBezTo>
                <a:cubicBezTo>
                  <a:pt x="743" y="612"/>
                  <a:pt x="730" y="600"/>
                  <a:pt x="729" y="584"/>
                </a:cubicBezTo>
                <a:cubicBezTo>
                  <a:pt x="729" y="567"/>
                  <a:pt x="728" y="551"/>
                  <a:pt x="727" y="536"/>
                </a:cubicBezTo>
                <a:cubicBezTo>
                  <a:pt x="685" y="540"/>
                  <a:pt x="643" y="542"/>
                  <a:pt x="601" y="542"/>
                </a:cubicBezTo>
                <a:cubicBezTo>
                  <a:pt x="559" y="542"/>
                  <a:pt x="518" y="540"/>
                  <a:pt x="477" y="536"/>
                </a:cubicBezTo>
                <a:cubicBezTo>
                  <a:pt x="475" y="562"/>
                  <a:pt x="474" y="590"/>
                  <a:pt x="474" y="619"/>
                </a:cubicBezTo>
                <a:cubicBezTo>
                  <a:pt x="474" y="809"/>
                  <a:pt x="553" y="969"/>
                  <a:pt x="596" y="1012"/>
                </a:cubicBezTo>
                <a:cubicBezTo>
                  <a:pt x="596" y="1012"/>
                  <a:pt x="596" y="1012"/>
                  <a:pt x="596" y="1012"/>
                </a:cubicBezTo>
                <a:cubicBezTo>
                  <a:pt x="596" y="1012"/>
                  <a:pt x="596" y="1012"/>
                  <a:pt x="596" y="1012"/>
                </a:cubicBezTo>
                <a:cubicBezTo>
                  <a:pt x="596" y="1012"/>
                  <a:pt x="596" y="1012"/>
                  <a:pt x="596" y="1012"/>
                </a:cubicBezTo>
                <a:cubicBezTo>
                  <a:pt x="599" y="1015"/>
                  <a:pt x="601" y="1019"/>
                  <a:pt x="602" y="1022"/>
                </a:cubicBezTo>
                <a:cubicBezTo>
                  <a:pt x="604" y="1026"/>
                  <a:pt x="604" y="1030"/>
                  <a:pt x="604" y="1034"/>
                </a:cubicBezTo>
                <a:cubicBezTo>
                  <a:pt x="604" y="1034"/>
                  <a:pt x="604" y="1034"/>
                  <a:pt x="604" y="1034"/>
                </a:cubicBezTo>
                <a:cubicBezTo>
                  <a:pt x="604" y="1034"/>
                  <a:pt x="604" y="1034"/>
                  <a:pt x="604" y="1034"/>
                </a:cubicBezTo>
                <a:cubicBezTo>
                  <a:pt x="604" y="1035"/>
                  <a:pt x="604" y="1035"/>
                  <a:pt x="604" y="1036"/>
                </a:cubicBezTo>
                <a:cubicBezTo>
                  <a:pt x="604" y="1036"/>
                  <a:pt x="604" y="1036"/>
                  <a:pt x="604" y="1036"/>
                </a:cubicBezTo>
                <a:cubicBezTo>
                  <a:pt x="604" y="1036"/>
                  <a:pt x="604" y="1036"/>
                  <a:pt x="604" y="1036"/>
                </a:cubicBezTo>
                <a:cubicBezTo>
                  <a:pt x="603" y="1039"/>
                  <a:pt x="603" y="1041"/>
                  <a:pt x="602" y="1044"/>
                </a:cubicBezTo>
                <a:cubicBezTo>
                  <a:pt x="602" y="1044"/>
                  <a:pt x="602" y="1044"/>
                  <a:pt x="602" y="1044"/>
                </a:cubicBezTo>
                <a:cubicBezTo>
                  <a:pt x="602" y="1044"/>
                  <a:pt x="602" y="1044"/>
                  <a:pt x="602" y="1044"/>
                </a:cubicBezTo>
                <a:cubicBezTo>
                  <a:pt x="600" y="1047"/>
                  <a:pt x="598" y="1050"/>
                  <a:pt x="596" y="1053"/>
                </a:cubicBezTo>
                <a:cubicBezTo>
                  <a:pt x="592" y="1056"/>
                  <a:pt x="589" y="1058"/>
                  <a:pt x="585" y="1059"/>
                </a:cubicBezTo>
                <a:cubicBezTo>
                  <a:pt x="582" y="1060"/>
                  <a:pt x="579" y="1061"/>
                  <a:pt x="575" y="1061"/>
                </a:cubicBezTo>
                <a:cubicBezTo>
                  <a:pt x="575" y="1061"/>
                  <a:pt x="575" y="1061"/>
                  <a:pt x="574" y="1061"/>
                </a:cubicBezTo>
                <a:cubicBezTo>
                  <a:pt x="574" y="1061"/>
                  <a:pt x="574" y="1061"/>
                  <a:pt x="573" y="1061"/>
                </a:cubicBezTo>
                <a:cubicBezTo>
                  <a:pt x="341" y="1046"/>
                  <a:pt x="159" y="852"/>
                  <a:pt x="159" y="619"/>
                </a:cubicBezTo>
                <a:cubicBezTo>
                  <a:pt x="159" y="375"/>
                  <a:pt x="358" y="176"/>
                  <a:pt x="602" y="176"/>
                </a:cubicBezTo>
                <a:cubicBezTo>
                  <a:pt x="602" y="176"/>
                  <a:pt x="602" y="176"/>
                  <a:pt x="602" y="176"/>
                </a:cubicBezTo>
                <a:cubicBezTo>
                  <a:pt x="717" y="176"/>
                  <a:pt x="825" y="220"/>
                  <a:pt x="908" y="299"/>
                </a:cubicBezTo>
                <a:cubicBezTo>
                  <a:pt x="920" y="310"/>
                  <a:pt x="920" y="329"/>
                  <a:pt x="909" y="340"/>
                </a:cubicBezTo>
                <a:cubicBezTo>
                  <a:pt x="898" y="352"/>
                  <a:pt x="880" y="352"/>
                  <a:pt x="868" y="341"/>
                </a:cubicBezTo>
                <a:close/>
                <a:moveTo>
                  <a:pt x="224" y="693"/>
                </a:moveTo>
                <a:cubicBezTo>
                  <a:pt x="288" y="714"/>
                  <a:pt x="356" y="730"/>
                  <a:pt x="426" y="740"/>
                </a:cubicBezTo>
                <a:cubicBezTo>
                  <a:pt x="420" y="701"/>
                  <a:pt x="416" y="661"/>
                  <a:pt x="416" y="619"/>
                </a:cubicBezTo>
                <a:cubicBezTo>
                  <a:pt x="416" y="589"/>
                  <a:pt x="417" y="559"/>
                  <a:pt x="420" y="529"/>
                </a:cubicBezTo>
                <a:cubicBezTo>
                  <a:pt x="358" y="520"/>
                  <a:pt x="298" y="506"/>
                  <a:pt x="240" y="487"/>
                </a:cubicBezTo>
                <a:cubicBezTo>
                  <a:pt x="225" y="528"/>
                  <a:pt x="217" y="573"/>
                  <a:pt x="217" y="619"/>
                </a:cubicBezTo>
                <a:cubicBezTo>
                  <a:pt x="217" y="644"/>
                  <a:pt x="219" y="669"/>
                  <a:pt x="224" y="693"/>
                </a:cubicBezTo>
                <a:close/>
                <a:moveTo>
                  <a:pt x="437" y="799"/>
                </a:moveTo>
                <a:cubicBezTo>
                  <a:pt x="371" y="791"/>
                  <a:pt x="306" y="778"/>
                  <a:pt x="243" y="760"/>
                </a:cubicBezTo>
                <a:cubicBezTo>
                  <a:pt x="289" y="875"/>
                  <a:pt x="388" y="964"/>
                  <a:pt x="512" y="994"/>
                </a:cubicBezTo>
                <a:cubicBezTo>
                  <a:pt x="484" y="945"/>
                  <a:pt x="455" y="878"/>
                  <a:pt x="437" y="799"/>
                </a:cubicBezTo>
                <a:close/>
                <a:moveTo>
                  <a:pt x="497" y="248"/>
                </a:moveTo>
                <a:cubicBezTo>
                  <a:pt x="397" y="277"/>
                  <a:pt x="313" y="345"/>
                  <a:pt x="264" y="434"/>
                </a:cubicBezTo>
                <a:cubicBezTo>
                  <a:pt x="316" y="451"/>
                  <a:pt x="371" y="463"/>
                  <a:pt x="426" y="472"/>
                </a:cubicBezTo>
                <a:cubicBezTo>
                  <a:pt x="439" y="384"/>
                  <a:pt x="463" y="303"/>
                  <a:pt x="497" y="248"/>
                </a:cubicBezTo>
                <a:close/>
                <a:moveTo>
                  <a:pt x="602" y="234"/>
                </a:moveTo>
                <a:cubicBezTo>
                  <a:pt x="560" y="234"/>
                  <a:pt x="505" y="324"/>
                  <a:pt x="483" y="479"/>
                </a:cubicBezTo>
                <a:cubicBezTo>
                  <a:pt x="522" y="483"/>
                  <a:pt x="561" y="485"/>
                  <a:pt x="601" y="485"/>
                </a:cubicBezTo>
                <a:cubicBezTo>
                  <a:pt x="641" y="485"/>
                  <a:pt x="681" y="483"/>
                  <a:pt x="720" y="479"/>
                </a:cubicBezTo>
                <a:cubicBezTo>
                  <a:pt x="699" y="330"/>
                  <a:pt x="647" y="234"/>
                  <a:pt x="602" y="234"/>
                </a:cubicBezTo>
                <a:close/>
                <a:moveTo>
                  <a:pt x="628" y="1142"/>
                </a:moveTo>
                <a:cubicBezTo>
                  <a:pt x="366" y="1156"/>
                  <a:pt x="136" y="980"/>
                  <a:pt x="83" y="722"/>
                </a:cubicBezTo>
                <a:cubicBezTo>
                  <a:pt x="83" y="720"/>
                  <a:pt x="82" y="718"/>
                  <a:pt x="81" y="717"/>
                </a:cubicBezTo>
                <a:cubicBezTo>
                  <a:pt x="80" y="713"/>
                  <a:pt x="77" y="709"/>
                  <a:pt x="74" y="706"/>
                </a:cubicBezTo>
                <a:cubicBezTo>
                  <a:pt x="71" y="704"/>
                  <a:pt x="68" y="701"/>
                  <a:pt x="63" y="700"/>
                </a:cubicBezTo>
                <a:cubicBezTo>
                  <a:pt x="60" y="699"/>
                  <a:pt x="57" y="698"/>
                  <a:pt x="54" y="699"/>
                </a:cubicBezTo>
                <a:cubicBezTo>
                  <a:pt x="50" y="699"/>
                  <a:pt x="47" y="699"/>
                  <a:pt x="44" y="701"/>
                </a:cubicBezTo>
                <a:cubicBezTo>
                  <a:pt x="40" y="702"/>
                  <a:pt x="36" y="705"/>
                  <a:pt x="33" y="708"/>
                </a:cubicBezTo>
                <a:cubicBezTo>
                  <a:pt x="31" y="711"/>
                  <a:pt x="28" y="714"/>
                  <a:pt x="27" y="718"/>
                </a:cubicBezTo>
                <a:cubicBezTo>
                  <a:pt x="27" y="720"/>
                  <a:pt x="26" y="722"/>
                  <a:pt x="26" y="724"/>
                </a:cubicBezTo>
                <a:cubicBezTo>
                  <a:pt x="2" y="893"/>
                  <a:pt x="2" y="893"/>
                  <a:pt x="2" y="893"/>
                </a:cubicBezTo>
                <a:cubicBezTo>
                  <a:pt x="0" y="908"/>
                  <a:pt x="11" y="923"/>
                  <a:pt x="27" y="925"/>
                </a:cubicBezTo>
                <a:cubicBezTo>
                  <a:pt x="43" y="927"/>
                  <a:pt x="57" y="916"/>
                  <a:pt x="59" y="901"/>
                </a:cubicBezTo>
                <a:cubicBezTo>
                  <a:pt x="66" y="855"/>
                  <a:pt x="66" y="855"/>
                  <a:pt x="66" y="855"/>
                </a:cubicBezTo>
                <a:cubicBezTo>
                  <a:pt x="105" y="943"/>
                  <a:pt x="166" y="1021"/>
                  <a:pt x="244" y="1080"/>
                </a:cubicBezTo>
                <a:cubicBezTo>
                  <a:pt x="346" y="1158"/>
                  <a:pt x="472" y="1200"/>
                  <a:pt x="600" y="1200"/>
                </a:cubicBezTo>
                <a:cubicBezTo>
                  <a:pt x="610" y="1200"/>
                  <a:pt x="621" y="1200"/>
                  <a:pt x="631" y="1200"/>
                </a:cubicBezTo>
                <a:cubicBezTo>
                  <a:pt x="647" y="1199"/>
                  <a:pt x="659" y="1185"/>
                  <a:pt x="658" y="1169"/>
                </a:cubicBezTo>
                <a:cubicBezTo>
                  <a:pt x="657" y="1153"/>
                  <a:pt x="644" y="1141"/>
                  <a:pt x="628" y="1142"/>
                </a:cubicBezTo>
                <a:close/>
                <a:moveTo>
                  <a:pt x="1241" y="986"/>
                </a:moveTo>
                <a:cubicBezTo>
                  <a:pt x="1227" y="1026"/>
                  <a:pt x="1216" y="1061"/>
                  <a:pt x="1205" y="1092"/>
                </a:cubicBezTo>
                <a:cubicBezTo>
                  <a:pt x="1193" y="1127"/>
                  <a:pt x="1180" y="1161"/>
                  <a:pt x="1168" y="1194"/>
                </a:cubicBezTo>
                <a:cubicBezTo>
                  <a:pt x="1159" y="1220"/>
                  <a:pt x="1138" y="1236"/>
                  <a:pt x="1113" y="1238"/>
                </a:cubicBezTo>
                <a:cubicBezTo>
                  <a:pt x="1111" y="1238"/>
                  <a:pt x="1110" y="1238"/>
                  <a:pt x="1108" y="1238"/>
                </a:cubicBezTo>
                <a:cubicBezTo>
                  <a:pt x="808" y="1238"/>
                  <a:pt x="808" y="1238"/>
                  <a:pt x="808" y="1238"/>
                </a:cubicBezTo>
                <a:cubicBezTo>
                  <a:pt x="772" y="1238"/>
                  <a:pt x="743" y="1207"/>
                  <a:pt x="743" y="1170"/>
                </a:cubicBezTo>
                <a:cubicBezTo>
                  <a:pt x="743" y="1169"/>
                  <a:pt x="743" y="1168"/>
                  <a:pt x="743" y="1168"/>
                </a:cubicBezTo>
                <a:cubicBezTo>
                  <a:pt x="741" y="1116"/>
                  <a:pt x="721" y="1094"/>
                  <a:pt x="704" y="1075"/>
                </a:cubicBezTo>
                <a:cubicBezTo>
                  <a:pt x="697" y="1066"/>
                  <a:pt x="690" y="1058"/>
                  <a:pt x="683" y="1049"/>
                </a:cubicBezTo>
                <a:cubicBezTo>
                  <a:pt x="642" y="989"/>
                  <a:pt x="624" y="939"/>
                  <a:pt x="602" y="881"/>
                </a:cubicBezTo>
                <a:cubicBezTo>
                  <a:pt x="593" y="856"/>
                  <a:pt x="584" y="831"/>
                  <a:pt x="570" y="799"/>
                </a:cubicBezTo>
                <a:cubicBezTo>
                  <a:pt x="563" y="783"/>
                  <a:pt x="553" y="747"/>
                  <a:pt x="552" y="727"/>
                </a:cubicBezTo>
                <a:cubicBezTo>
                  <a:pt x="550" y="693"/>
                  <a:pt x="560" y="660"/>
                  <a:pt x="578" y="641"/>
                </a:cubicBezTo>
                <a:cubicBezTo>
                  <a:pt x="591" y="626"/>
                  <a:pt x="608" y="619"/>
                  <a:pt x="628" y="618"/>
                </a:cubicBezTo>
                <a:cubicBezTo>
                  <a:pt x="650" y="617"/>
                  <a:pt x="674" y="623"/>
                  <a:pt x="690" y="635"/>
                </a:cubicBezTo>
                <a:cubicBezTo>
                  <a:pt x="712" y="650"/>
                  <a:pt x="732" y="675"/>
                  <a:pt x="750" y="710"/>
                </a:cubicBezTo>
                <a:cubicBezTo>
                  <a:pt x="758" y="725"/>
                  <a:pt x="763" y="740"/>
                  <a:pt x="767" y="754"/>
                </a:cubicBezTo>
                <a:cubicBezTo>
                  <a:pt x="769" y="762"/>
                  <a:pt x="772" y="770"/>
                  <a:pt x="774" y="776"/>
                </a:cubicBezTo>
                <a:cubicBezTo>
                  <a:pt x="776" y="781"/>
                  <a:pt x="779" y="786"/>
                  <a:pt x="781" y="790"/>
                </a:cubicBezTo>
                <a:cubicBezTo>
                  <a:pt x="784" y="796"/>
                  <a:pt x="787" y="798"/>
                  <a:pt x="789" y="798"/>
                </a:cubicBezTo>
                <a:cubicBezTo>
                  <a:pt x="796" y="797"/>
                  <a:pt x="810" y="786"/>
                  <a:pt x="816" y="766"/>
                </a:cubicBezTo>
                <a:cubicBezTo>
                  <a:pt x="835" y="707"/>
                  <a:pt x="855" y="626"/>
                  <a:pt x="857" y="576"/>
                </a:cubicBezTo>
                <a:cubicBezTo>
                  <a:pt x="860" y="510"/>
                  <a:pt x="862" y="449"/>
                  <a:pt x="897" y="412"/>
                </a:cubicBezTo>
                <a:cubicBezTo>
                  <a:pt x="935" y="372"/>
                  <a:pt x="979" y="362"/>
                  <a:pt x="1029" y="382"/>
                </a:cubicBezTo>
                <a:cubicBezTo>
                  <a:pt x="1029" y="382"/>
                  <a:pt x="1030" y="382"/>
                  <a:pt x="1030" y="382"/>
                </a:cubicBezTo>
                <a:cubicBezTo>
                  <a:pt x="1041" y="387"/>
                  <a:pt x="1047" y="397"/>
                  <a:pt x="1047" y="408"/>
                </a:cubicBezTo>
                <a:cubicBezTo>
                  <a:pt x="1048" y="416"/>
                  <a:pt x="1048" y="425"/>
                  <a:pt x="1049" y="434"/>
                </a:cubicBezTo>
                <a:cubicBezTo>
                  <a:pt x="1063" y="431"/>
                  <a:pt x="1077" y="432"/>
                  <a:pt x="1090" y="437"/>
                </a:cubicBezTo>
                <a:cubicBezTo>
                  <a:pt x="1119" y="447"/>
                  <a:pt x="1143" y="472"/>
                  <a:pt x="1161" y="513"/>
                </a:cubicBezTo>
                <a:cubicBezTo>
                  <a:pt x="1175" y="546"/>
                  <a:pt x="1183" y="566"/>
                  <a:pt x="1187" y="582"/>
                </a:cubicBezTo>
                <a:cubicBezTo>
                  <a:pt x="1192" y="579"/>
                  <a:pt x="1199" y="577"/>
                  <a:pt x="1205" y="578"/>
                </a:cubicBezTo>
                <a:cubicBezTo>
                  <a:pt x="1217" y="579"/>
                  <a:pt x="1244" y="591"/>
                  <a:pt x="1252" y="606"/>
                </a:cubicBezTo>
                <a:cubicBezTo>
                  <a:pt x="1274" y="646"/>
                  <a:pt x="1287" y="679"/>
                  <a:pt x="1292" y="712"/>
                </a:cubicBezTo>
                <a:cubicBezTo>
                  <a:pt x="1304" y="792"/>
                  <a:pt x="1282" y="865"/>
                  <a:pt x="1241" y="986"/>
                </a:cubicBezTo>
                <a:close/>
                <a:moveTo>
                  <a:pt x="1235" y="721"/>
                </a:moveTo>
                <a:cubicBezTo>
                  <a:pt x="1231" y="696"/>
                  <a:pt x="1221" y="670"/>
                  <a:pt x="1204" y="638"/>
                </a:cubicBezTo>
                <a:cubicBezTo>
                  <a:pt x="1202" y="637"/>
                  <a:pt x="1199" y="635"/>
                  <a:pt x="1197" y="635"/>
                </a:cubicBezTo>
                <a:cubicBezTo>
                  <a:pt x="1194" y="634"/>
                  <a:pt x="1191" y="633"/>
                  <a:pt x="1188" y="631"/>
                </a:cubicBezTo>
                <a:cubicBezTo>
                  <a:pt x="1188" y="635"/>
                  <a:pt x="1187" y="638"/>
                  <a:pt x="1187" y="642"/>
                </a:cubicBezTo>
                <a:cubicBezTo>
                  <a:pt x="1186" y="648"/>
                  <a:pt x="1184" y="655"/>
                  <a:pt x="1183" y="664"/>
                </a:cubicBezTo>
                <a:cubicBezTo>
                  <a:pt x="1179" y="683"/>
                  <a:pt x="1176" y="702"/>
                  <a:pt x="1172" y="720"/>
                </a:cubicBezTo>
                <a:cubicBezTo>
                  <a:pt x="1164" y="764"/>
                  <a:pt x="1157" y="806"/>
                  <a:pt x="1145" y="843"/>
                </a:cubicBezTo>
                <a:cubicBezTo>
                  <a:pt x="1141" y="858"/>
                  <a:pt x="1125" y="867"/>
                  <a:pt x="1110" y="862"/>
                </a:cubicBezTo>
                <a:cubicBezTo>
                  <a:pt x="1094" y="858"/>
                  <a:pt x="1086" y="842"/>
                  <a:pt x="1090" y="826"/>
                </a:cubicBezTo>
                <a:cubicBezTo>
                  <a:pt x="1101" y="792"/>
                  <a:pt x="1108" y="752"/>
                  <a:pt x="1116" y="709"/>
                </a:cubicBezTo>
                <a:cubicBezTo>
                  <a:pt x="1119" y="691"/>
                  <a:pt x="1122" y="672"/>
                  <a:pt x="1126" y="652"/>
                </a:cubicBezTo>
                <a:cubicBezTo>
                  <a:pt x="1128" y="645"/>
                  <a:pt x="1129" y="639"/>
                  <a:pt x="1130" y="634"/>
                </a:cubicBezTo>
                <a:cubicBezTo>
                  <a:pt x="1134" y="601"/>
                  <a:pt x="1135" y="598"/>
                  <a:pt x="1108" y="536"/>
                </a:cubicBezTo>
                <a:cubicBezTo>
                  <a:pt x="1097" y="512"/>
                  <a:pt x="1084" y="496"/>
                  <a:pt x="1072" y="491"/>
                </a:cubicBezTo>
                <a:cubicBezTo>
                  <a:pt x="1070" y="491"/>
                  <a:pt x="1064" y="489"/>
                  <a:pt x="1055" y="491"/>
                </a:cubicBezTo>
                <a:cubicBezTo>
                  <a:pt x="1061" y="545"/>
                  <a:pt x="1065" y="601"/>
                  <a:pt x="1055" y="644"/>
                </a:cubicBezTo>
                <a:cubicBezTo>
                  <a:pt x="1039" y="717"/>
                  <a:pt x="1026" y="775"/>
                  <a:pt x="1014" y="815"/>
                </a:cubicBezTo>
                <a:cubicBezTo>
                  <a:pt x="1009" y="830"/>
                  <a:pt x="993" y="839"/>
                  <a:pt x="978" y="834"/>
                </a:cubicBezTo>
                <a:cubicBezTo>
                  <a:pt x="963" y="829"/>
                  <a:pt x="954" y="813"/>
                  <a:pt x="959" y="798"/>
                </a:cubicBezTo>
                <a:cubicBezTo>
                  <a:pt x="970" y="761"/>
                  <a:pt x="984" y="700"/>
                  <a:pt x="999" y="631"/>
                </a:cubicBezTo>
                <a:cubicBezTo>
                  <a:pt x="1008" y="591"/>
                  <a:pt x="1001" y="526"/>
                  <a:pt x="995" y="474"/>
                </a:cubicBezTo>
                <a:cubicBezTo>
                  <a:pt x="994" y="459"/>
                  <a:pt x="992" y="444"/>
                  <a:pt x="991" y="431"/>
                </a:cubicBezTo>
                <a:cubicBezTo>
                  <a:pt x="972" y="427"/>
                  <a:pt x="956" y="434"/>
                  <a:pt x="939" y="451"/>
                </a:cubicBezTo>
                <a:cubicBezTo>
                  <a:pt x="919" y="473"/>
                  <a:pt x="917" y="526"/>
                  <a:pt x="915" y="578"/>
                </a:cubicBezTo>
                <a:cubicBezTo>
                  <a:pt x="912" y="649"/>
                  <a:pt x="881" y="753"/>
                  <a:pt x="871" y="783"/>
                </a:cubicBezTo>
                <a:cubicBezTo>
                  <a:pt x="859" y="823"/>
                  <a:pt x="828" y="852"/>
                  <a:pt x="795" y="855"/>
                </a:cubicBezTo>
                <a:cubicBezTo>
                  <a:pt x="768" y="858"/>
                  <a:pt x="745" y="844"/>
                  <a:pt x="730" y="818"/>
                </a:cubicBezTo>
                <a:cubicBezTo>
                  <a:pt x="727" y="812"/>
                  <a:pt x="724" y="805"/>
                  <a:pt x="721" y="798"/>
                </a:cubicBezTo>
                <a:cubicBezTo>
                  <a:pt x="717" y="789"/>
                  <a:pt x="715" y="780"/>
                  <a:pt x="712" y="771"/>
                </a:cubicBezTo>
                <a:cubicBezTo>
                  <a:pt x="708" y="759"/>
                  <a:pt x="704" y="746"/>
                  <a:pt x="699" y="737"/>
                </a:cubicBezTo>
                <a:cubicBezTo>
                  <a:pt x="685" y="710"/>
                  <a:pt x="672" y="692"/>
                  <a:pt x="657" y="682"/>
                </a:cubicBezTo>
                <a:cubicBezTo>
                  <a:pt x="652" y="679"/>
                  <a:pt x="642" y="675"/>
                  <a:pt x="631" y="675"/>
                </a:cubicBezTo>
                <a:cubicBezTo>
                  <a:pt x="631" y="675"/>
                  <a:pt x="630" y="675"/>
                  <a:pt x="630" y="675"/>
                </a:cubicBezTo>
                <a:cubicBezTo>
                  <a:pt x="626" y="676"/>
                  <a:pt x="623" y="677"/>
                  <a:pt x="620" y="680"/>
                </a:cubicBezTo>
                <a:cubicBezTo>
                  <a:pt x="613" y="688"/>
                  <a:pt x="608" y="706"/>
                  <a:pt x="609" y="724"/>
                </a:cubicBezTo>
                <a:cubicBezTo>
                  <a:pt x="610" y="734"/>
                  <a:pt x="618" y="764"/>
                  <a:pt x="623" y="776"/>
                </a:cubicBezTo>
                <a:cubicBezTo>
                  <a:pt x="637" y="809"/>
                  <a:pt x="647" y="836"/>
                  <a:pt x="656" y="860"/>
                </a:cubicBezTo>
                <a:cubicBezTo>
                  <a:pt x="677" y="918"/>
                  <a:pt x="694" y="963"/>
                  <a:pt x="731" y="1016"/>
                </a:cubicBezTo>
                <a:cubicBezTo>
                  <a:pt x="735" y="1023"/>
                  <a:pt x="741" y="1029"/>
                  <a:pt x="747" y="1036"/>
                </a:cubicBezTo>
                <a:cubicBezTo>
                  <a:pt x="767" y="1059"/>
                  <a:pt x="798" y="1093"/>
                  <a:pt x="801" y="1167"/>
                </a:cubicBezTo>
                <a:cubicBezTo>
                  <a:pt x="801" y="1167"/>
                  <a:pt x="801" y="1168"/>
                  <a:pt x="801" y="1169"/>
                </a:cubicBezTo>
                <a:cubicBezTo>
                  <a:pt x="801" y="1170"/>
                  <a:pt x="801" y="1170"/>
                  <a:pt x="801" y="1170"/>
                </a:cubicBezTo>
                <a:cubicBezTo>
                  <a:pt x="801" y="1176"/>
                  <a:pt x="805" y="1181"/>
                  <a:pt x="808" y="1181"/>
                </a:cubicBezTo>
                <a:cubicBezTo>
                  <a:pt x="1105" y="1181"/>
                  <a:pt x="1105" y="1181"/>
                  <a:pt x="1105" y="1181"/>
                </a:cubicBezTo>
                <a:cubicBezTo>
                  <a:pt x="1106" y="1181"/>
                  <a:pt x="1107" y="1181"/>
                  <a:pt x="1108" y="1181"/>
                </a:cubicBezTo>
                <a:cubicBezTo>
                  <a:pt x="1110" y="1181"/>
                  <a:pt x="1113" y="1179"/>
                  <a:pt x="1114" y="1175"/>
                </a:cubicBezTo>
                <a:cubicBezTo>
                  <a:pt x="1126" y="1142"/>
                  <a:pt x="1138" y="1108"/>
                  <a:pt x="1150" y="1073"/>
                </a:cubicBezTo>
                <a:cubicBezTo>
                  <a:pt x="1161" y="1042"/>
                  <a:pt x="1173" y="1008"/>
                  <a:pt x="1186" y="968"/>
                </a:cubicBezTo>
                <a:cubicBezTo>
                  <a:pt x="1224" y="855"/>
                  <a:pt x="1245" y="787"/>
                  <a:pt x="1235" y="721"/>
                </a:cubicBezTo>
                <a:close/>
                <a:moveTo>
                  <a:pt x="1235" y="721"/>
                </a:moveTo>
                <a:cubicBezTo>
                  <a:pt x="1235" y="721"/>
                  <a:pt x="1235" y="721"/>
                  <a:pt x="1235" y="721"/>
                </a:cubicBezTo>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endParaRPr lang="en-US"/>
          </a:p>
        </p:txBody>
      </p:sp>
      <p:grpSp>
        <p:nvGrpSpPr>
          <p:cNvPr id="22" name="Group 21">
            <a:extLst>
              <a:ext uri="{FF2B5EF4-FFF2-40B4-BE49-F238E27FC236}">
                <a16:creationId xmlns:a16="http://schemas.microsoft.com/office/drawing/2014/main" id="{D7EDD02C-0565-42DD-8C7A-FA315D84A8EA}"/>
              </a:ext>
            </a:extLst>
          </p:cNvPr>
          <p:cNvGrpSpPr/>
          <p:nvPr/>
        </p:nvGrpSpPr>
        <p:grpSpPr>
          <a:xfrm>
            <a:off x="6613781" y="2390468"/>
            <a:ext cx="3367316" cy="818911"/>
            <a:chOff x="6516913" y="2386486"/>
            <a:chExt cx="3367316" cy="818911"/>
          </a:xfrm>
        </p:grpSpPr>
        <p:sp>
          <p:nvSpPr>
            <p:cNvPr id="23" name="TextBox 22">
              <a:extLst>
                <a:ext uri="{FF2B5EF4-FFF2-40B4-BE49-F238E27FC236}">
                  <a16:creationId xmlns:a16="http://schemas.microsoft.com/office/drawing/2014/main" id="{B1336987-B5DC-4A6B-84D4-98887A795B16}"/>
                </a:ext>
              </a:extLst>
            </p:cNvPr>
            <p:cNvSpPr txBox="1"/>
            <p:nvPr/>
          </p:nvSpPr>
          <p:spPr>
            <a:xfrm>
              <a:off x="6516913" y="2386486"/>
              <a:ext cx="2177143" cy="553998"/>
            </a:xfrm>
            <a:prstGeom prst="rect">
              <a:avLst/>
            </a:prstGeom>
            <a:noFill/>
          </p:spPr>
          <p:txBody>
            <a:bodyPr wrap="square" rtlCol="0">
              <a:spAutoFit/>
            </a:bodyPr>
            <a:lstStyle/>
            <a:p>
              <a:r>
                <a:rPr lang="en-US" sz="3000" b="1" dirty="0">
                  <a:solidFill>
                    <a:schemeClr val="bg1"/>
                  </a:solidFill>
                  <a:latin typeface="Roboto Slab" pitchFamily="2" charset="0"/>
                  <a:ea typeface="Roboto Slab" pitchFamily="2" charset="0"/>
                </a:rPr>
                <a:t>Some Text</a:t>
              </a:r>
            </a:p>
          </p:txBody>
        </p:sp>
        <p:sp>
          <p:nvSpPr>
            <p:cNvPr id="24" name="TextBox 23">
              <a:extLst>
                <a:ext uri="{FF2B5EF4-FFF2-40B4-BE49-F238E27FC236}">
                  <a16:creationId xmlns:a16="http://schemas.microsoft.com/office/drawing/2014/main" id="{D948F3A9-E27C-4619-9E65-01FB5E6C40B6}"/>
                </a:ext>
              </a:extLst>
            </p:cNvPr>
            <p:cNvSpPr txBox="1"/>
            <p:nvPr/>
          </p:nvSpPr>
          <p:spPr>
            <a:xfrm>
              <a:off x="6516914" y="2959176"/>
              <a:ext cx="3367315" cy="246221"/>
            </a:xfrm>
            <a:prstGeom prst="rect">
              <a:avLst/>
            </a:prstGeom>
            <a:noFill/>
          </p:spPr>
          <p:txBody>
            <a:bodyPr wrap="square" rtlCol="0">
              <a:spAutoFit/>
            </a:bodyPr>
            <a:lstStyle/>
            <a:p>
              <a:r>
                <a:rPr lang="en-US" sz="1000" b="1" spc="400" dirty="0">
                  <a:solidFill>
                    <a:schemeClr val="bg1">
                      <a:lumMod val="75000"/>
                    </a:schemeClr>
                  </a:solidFill>
                  <a:latin typeface="Roboto Slab" pitchFamily="2" charset="0"/>
                  <a:ea typeface="Roboto Slab" pitchFamily="2" charset="0"/>
                </a:rPr>
                <a:t>WWW.COMPANYABOUTUS.COM</a:t>
              </a:r>
            </a:p>
          </p:txBody>
        </p:sp>
      </p:grpSp>
      <p:sp>
        <p:nvSpPr>
          <p:cNvPr id="25" name="Rectangle 9">
            <a:extLst>
              <a:ext uri="{FF2B5EF4-FFF2-40B4-BE49-F238E27FC236}">
                <a16:creationId xmlns:a16="http://schemas.microsoft.com/office/drawing/2014/main" id="{0DA808AF-0456-42CC-8D33-E3284C132D21}"/>
              </a:ext>
            </a:extLst>
          </p:cNvPr>
          <p:cNvSpPr>
            <a:spLocks/>
          </p:cNvSpPr>
          <p:nvPr/>
        </p:nvSpPr>
        <p:spPr bwMode="auto">
          <a:xfrm>
            <a:off x="6707671" y="3704830"/>
            <a:ext cx="4184197" cy="90403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700"/>
              </a:lnSpc>
            </a:pPr>
            <a:r>
              <a:rPr lang="en-US" sz="1000" dirty="0">
                <a:solidFill>
                  <a:schemeClr val="bg1">
                    <a:lumMod val="75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a:t>
            </a:r>
          </a:p>
        </p:txBody>
      </p:sp>
      <p:cxnSp>
        <p:nvCxnSpPr>
          <p:cNvPr id="26" name="Straight Connector 25">
            <a:extLst>
              <a:ext uri="{FF2B5EF4-FFF2-40B4-BE49-F238E27FC236}">
                <a16:creationId xmlns:a16="http://schemas.microsoft.com/office/drawing/2014/main" id="{E65C6941-2995-4354-B1AC-7E8BEDA620D6}"/>
              </a:ext>
            </a:extLst>
          </p:cNvPr>
          <p:cNvCxnSpPr>
            <a:cxnSpLocks/>
          </p:cNvCxnSpPr>
          <p:nvPr/>
        </p:nvCxnSpPr>
        <p:spPr>
          <a:xfrm>
            <a:off x="6707671" y="3438054"/>
            <a:ext cx="4184197" cy="0"/>
          </a:xfrm>
          <a:prstGeom prst="line">
            <a:avLst/>
          </a:prstGeom>
          <a:ln>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nvGrpSpPr>
          <p:cNvPr id="27" name="Group 26">
            <a:extLst>
              <a:ext uri="{FF2B5EF4-FFF2-40B4-BE49-F238E27FC236}">
                <a16:creationId xmlns:a16="http://schemas.microsoft.com/office/drawing/2014/main" id="{98307C2F-E28C-47F4-ADF9-9045C0606285}"/>
              </a:ext>
            </a:extLst>
          </p:cNvPr>
          <p:cNvGrpSpPr/>
          <p:nvPr/>
        </p:nvGrpSpPr>
        <p:grpSpPr>
          <a:xfrm>
            <a:off x="838200" y="5462559"/>
            <a:ext cx="660423" cy="578600"/>
            <a:chOff x="4106863" y="5108575"/>
            <a:chExt cx="1255713" cy="1100138"/>
          </a:xfrm>
          <a:solidFill>
            <a:schemeClr val="tx1">
              <a:lumMod val="85000"/>
              <a:lumOff val="15000"/>
            </a:schemeClr>
          </a:solidFill>
        </p:grpSpPr>
        <p:sp>
          <p:nvSpPr>
            <p:cNvPr id="28" name="Freeform 5">
              <a:extLst>
                <a:ext uri="{FF2B5EF4-FFF2-40B4-BE49-F238E27FC236}">
                  <a16:creationId xmlns:a16="http://schemas.microsoft.com/office/drawing/2014/main" id="{0077394C-7E38-4797-B61A-8B59A6D43593}"/>
                </a:ext>
              </a:extLst>
            </p:cNvPr>
            <p:cNvSpPr>
              <a:spLocks noEditPoints="1"/>
            </p:cNvSpPr>
            <p:nvPr/>
          </p:nvSpPr>
          <p:spPr bwMode="auto">
            <a:xfrm>
              <a:off x="4106863" y="5133975"/>
              <a:ext cx="981075" cy="1074738"/>
            </a:xfrm>
            <a:custGeom>
              <a:avLst/>
              <a:gdLst>
                <a:gd name="T0" fmla="*/ 250 w 271"/>
                <a:gd name="T1" fmla="*/ 205 h 296"/>
                <a:gd name="T2" fmla="*/ 185 w 271"/>
                <a:gd name="T3" fmla="*/ 177 h 296"/>
                <a:gd name="T4" fmla="*/ 181 w 271"/>
                <a:gd name="T5" fmla="*/ 174 h 296"/>
                <a:gd name="T6" fmla="*/ 177 w 271"/>
                <a:gd name="T7" fmla="*/ 161 h 296"/>
                <a:gd name="T8" fmla="*/ 172 w 271"/>
                <a:gd name="T9" fmla="*/ 155 h 296"/>
                <a:gd name="T10" fmla="*/ 171 w 271"/>
                <a:gd name="T11" fmla="*/ 152 h 296"/>
                <a:gd name="T12" fmla="*/ 176 w 271"/>
                <a:gd name="T13" fmla="*/ 124 h 296"/>
                <a:gd name="T14" fmla="*/ 176 w 271"/>
                <a:gd name="T15" fmla="*/ 123 h 296"/>
                <a:gd name="T16" fmla="*/ 186 w 271"/>
                <a:gd name="T17" fmla="*/ 97 h 296"/>
                <a:gd name="T18" fmla="*/ 186 w 271"/>
                <a:gd name="T19" fmla="*/ 96 h 296"/>
                <a:gd name="T20" fmla="*/ 188 w 271"/>
                <a:gd name="T21" fmla="*/ 78 h 296"/>
                <a:gd name="T22" fmla="*/ 187 w 271"/>
                <a:gd name="T23" fmla="*/ 76 h 296"/>
                <a:gd name="T24" fmla="*/ 184 w 271"/>
                <a:gd name="T25" fmla="*/ 70 h 296"/>
                <a:gd name="T26" fmla="*/ 184 w 271"/>
                <a:gd name="T27" fmla="*/ 45 h 296"/>
                <a:gd name="T28" fmla="*/ 177 w 271"/>
                <a:gd name="T29" fmla="*/ 27 h 296"/>
                <a:gd name="T30" fmla="*/ 159 w 271"/>
                <a:gd name="T31" fmla="*/ 12 h 296"/>
                <a:gd name="T32" fmla="*/ 159 w 271"/>
                <a:gd name="T33" fmla="*/ 5 h 296"/>
                <a:gd name="T34" fmla="*/ 163 w 271"/>
                <a:gd name="T35" fmla="*/ 2 h 296"/>
                <a:gd name="T36" fmla="*/ 162 w 271"/>
                <a:gd name="T37" fmla="*/ 1 h 296"/>
                <a:gd name="T38" fmla="*/ 156 w 271"/>
                <a:gd name="T39" fmla="*/ 1 h 296"/>
                <a:gd name="T40" fmla="*/ 137 w 271"/>
                <a:gd name="T41" fmla="*/ 4 h 296"/>
                <a:gd name="T42" fmla="*/ 102 w 271"/>
                <a:gd name="T43" fmla="*/ 19 h 296"/>
                <a:gd name="T44" fmla="*/ 89 w 271"/>
                <a:gd name="T45" fmla="*/ 41 h 296"/>
                <a:gd name="T46" fmla="*/ 88 w 271"/>
                <a:gd name="T47" fmla="*/ 56 h 296"/>
                <a:gd name="T48" fmla="*/ 88 w 271"/>
                <a:gd name="T49" fmla="*/ 70 h 296"/>
                <a:gd name="T50" fmla="*/ 86 w 271"/>
                <a:gd name="T51" fmla="*/ 74 h 296"/>
                <a:gd name="T52" fmla="*/ 84 w 271"/>
                <a:gd name="T53" fmla="*/ 80 h 296"/>
                <a:gd name="T54" fmla="*/ 84 w 271"/>
                <a:gd name="T55" fmla="*/ 85 h 296"/>
                <a:gd name="T56" fmla="*/ 88 w 271"/>
                <a:gd name="T57" fmla="*/ 100 h 296"/>
                <a:gd name="T58" fmla="*/ 92 w 271"/>
                <a:gd name="T59" fmla="*/ 111 h 296"/>
                <a:gd name="T60" fmla="*/ 101 w 271"/>
                <a:gd name="T61" fmla="*/ 131 h 296"/>
                <a:gd name="T62" fmla="*/ 102 w 271"/>
                <a:gd name="T63" fmla="*/ 135 h 296"/>
                <a:gd name="T64" fmla="*/ 100 w 271"/>
                <a:gd name="T65" fmla="*/ 152 h 296"/>
                <a:gd name="T66" fmla="*/ 98 w 271"/>
                <a:gd name="T67" fmla="*/ 155 h 296"/>
                <a:gd name="T68" fmla="*/ 93 w 271"/>
                <a:gd name="T69" fmla="*/ 162 h 296"/>
                <a:gd name="T70" fmla="*/ 89 w 271"/>
                <a:gd name="T71" fmla="*/ 173 h 296"/>
                <a:gd name="T72" fmla="*/ 86 w 271"/>
                <a:gd name="T73" fmla="*/ 176 h 296"/>
                <a:gd name="T74" fmla="*/ 65 w 271"/>
                <a:gd name="T75" fmla="*/ 185 h 296"/>
                <a:gd name="T76" fmla="*/ 43 w 271"/>
                <a:gd name="T77" fmla="*/ 194 h 296"/>
                <a:gd name="T78" fmla="*/ 22 w 271"/>
                <a:gd name="T79" fmla="*/ 206 h 296"/>
                <a:gd name="T80" fmla="*/ 10 w 271"/>
                <a:gd name="T81" fmla="*/ 214 h 296"/>
                <a:gd name="T82" fmla="*/ 0 w 271"/>
                <a:gd name="T83" fmla="*/ 256 h 296"/>
                <a:gd name="T84" fmla="*/ 125 w 271"/>
                <a:gd name="T85" fmla="*/ 296 h 296"/>
                <a:gd name="T86" fmla="*/ 106 w 271"/>
                <a:gd name="T87" fmla="*/ 270 h 296"/>
                <a:gd name="T88" fmla="*/ 135 w 271"/>
                <a:gd name="T89" fmla="*/ 191 h 296"/>
                <a:gd name="T90" fmla="*/ 126 w 271"/>
                <a:gd name="T91" fmla="*/ 171 h 296"/>
                <a:gd name="T92" fmla="*/ 144 w 271"/>
                <a:gd name="T93" fmla="*/ 171 h 296"/>
                <a:gd name="T94" fmla="*/ 135 w 271"/>
                <a:gd name="T95" fmla="*/ 191 h 296"/>
                <a:gd name="T96" fmla="*/ 164 w 271"/>
                <a:gd name="T97" fmla="*/ 270 h 296"/>
                <a:gd name="T98" fmla="*/ 146 w 271"/>
                <a:gd name="T99" fmla="*/ 295 h 296"/>
                <a:gd name="T100" fmla="*/ 271 w 271"/>
                <a:gd name="T101" fmla="*/ 256 h 296"/>
                <a:gd name="T102" fmla="*/ 261 w 271"/>
                <a:gd name="T103" fmla="*/ 213 h 296"/>
                <a:gd name="T104" fmla="*/ 250 w 271"/>
                <a:gd name="T105" fmla="*/ 205 h 296"/>
                <a:gd name="T106" fmla="*/ 250 w 271"/>
                <a:gd name="T107" fmla="*/ 205 h 296"/>
                <a:gd name="T108" fmla="*/ 250 w 271"/>
                <a:gd name="T109" fmla="*/ 205 h 29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271" h="296">
                  <a:moveTo>
                    <a:pt x="250" y="205"/>
                  </a:moveTo>
                  <a:cubicBezTo>
                    <a:pt x="229" y="194"/>
                    <a:pt x="207" y="185"/>
                    <a:pt x="185" y="177"/>
                  </a:cubicBezTo>
                  <a:cubicBezTo>
                    <a:pt x="184" y="176"/>
                    <a:pt x="182" y="175"/>
                    <a:pt x="181" y="174"/>
                  </a:cubicBezTo>
                  <a:cubicBezTo>
                    <a:pt x="179" y="170"/>
                    <a:pt x="178" y="166"/>
                    <a:pt x="177" y="161"/>
                  </a:cubicBezTo>
                  <a:cubicBezTo>
                    <a:pt x="176" y="159"/>
                    <a:pt x="175" y="156"/>
                    <a:pt x="172" y="155"/>
                  </a:cubicBezTo>
                  <a:cubicBezTo>
                    <a:pt x="171" y="155"/>
                    <a:pt x="171" y="153"/>
                    <a:pt x="171" y="152"/>
                  </a:cubicBezTo>
                  <a:cubicBezTo>
                    <a:pt x="171" y="142"/>
                    <a:pt x="169" y="132"/>
                    <a:pt x="176" y="124"/>
                  </a:cubicBezTo>
                  <a:cubicBezTo>
                    <a:pt x="176" y="124"/>
                    <a:pt x="176" y="123"/>
                    <a:pt x="176" y="123"/>
                  </a:cubicBezTo>
                  <a:cubicBezTo>
                    <a:pt x="180" y="114"/>
                    <a:pt x="181" y="105"/>
                    <a:pt x="186" y="97"/>
                  </a:cubicBezTo>
                  <a:cubicBezTo>
                    <a:pt x="186" y="97"/>
                    <a:pt x="186" y="96"/>
                    <a:pt x="186" y="96"/>
                  </a:cubicBezTo>
                  <a:cubicBezTo>
                    <a:pt x="187" y="90"/>
                    <a:pt x="188" y="84"/>
                    <a:pt x="188" y="78"/>
                  </a:cubicBezTo>
                  <a:cubicBezTo>
                    <a:pt x="188" y="78"/>
                    <a:pt x="188" y="76"/>
                    <a:pt x="187" y="76"/>
                  </a:cubicBezTo>
                  <a:cubicBezTo>
                    <a:pt x="184" y="75"/>
                    <a:pt x="184" y="73"/>
                    <a:pt x="184" y="70"/>
                  </a:cubicBezTo>
                  <a:cubicBezTo>
                    <a:pt x="184" y="58"/>
                    <a:pt x="184" y="57"/>
                    <a:pt x="184" y="45"/>
                  </a:cubicBezTo>
                  <a:cubicBezTo>
                    <a:pt x="184" y="38"/>
                    <a:pt x="182" y="32"/>
                    <a:pt x="177" y="27"/>
                  </a:cubicBezTo>
                  <a:cubicBezTo>
                    <a:pt x="171" y="22"/>
                    <a:pt x="165" y="17"/>
                    <a:pt x="159" y="12"/>
                  </a:cubicBezTo>
                  <a:cubicBezTo>
                    <a:pt x="156" y="10"/>
                    <a:pt x="156" y="8"/>
                    <a:pt x="159" y="5"/>
                  </a:cubicBezTo>
                  <a:cubicBezTo>
                    <a:pt x="160" y="4"/>
                    <a:pt x="161" y="3"/>
                    <a:pt x="163" y="2"/>
                  </a:cubicBezTo>
                  <a:cubicBezTo>
                    <a:pt x="162" y="1"/>
                    <a:pt x="162" y="1"/>
                    <a:pt x="162" y="1"/>
                  </a:cubicBezTo>
                  <a:cubicBezTo>
                    <a:pt x="160" y="1"/>
                    <a:pt x="158" y="0"/>
                    <a:pt x="156" y="1"/>
                  </a:cubicBezTo>
                  <a:cubicBezTo>
                    <a:pt x="150" y="2"/>
                    <a:pt x="143" y="3"/>
                    <a:pt x="137" y="4"/>
                  </a:cubicBezTo>
                  <a:cubicBezTo>
                    <a:pt x="124" y="7"/>
                    <a:pt x="112" y="11"/>
                    <a:pt x="102" y="19"/>
                  </a:cubicBezTo>
                  <a:cubicBezTo>
                    <a:pt x="95" y="25"/>
                    <a:pt x="89" y="32"/>
                    <a:pt x="89" y="41"/>
                  </a:cubicBezTo>
                  <a:cubicBezTo>
                    <a:pt x="88" y="46"/>
                    <a:pt x="88" y="51"/>
                    <a:pt x="88" y="56"/>
                  </a:cubicBezTo>
                  <a:cubicBezTo>
                    <a:pt x="88" y="64"/>
                    <a:pt x="88" y="62"/>
                    <a:pt x="88" y="70"/>
                  </a:cubicBezTo>
                  <a:cubicBezTo>
                    <a:pt x="88" y="71"/>
                    <a:pt x="87" y="74"/>
                    <a:pt x="86" y="74"/>
                  </a:cubicBezTo>
                  <a:cubicBezTo>
                    <a:pt x="83" y="75"/>
                    <a:pt x="83" y="77"/>
                    <a:pt x="84" y="80"/>
                  </a:cubicBezTo>
                  <a:cubicBezTo>
                    <a:pt x="84" y="82"/>
                    <a:pt x="84" y="84"/>
                    <a:pt x="84" y="85"/>
                  </a:cubicBezTo>
                  <a:cubicBezTo>
                    <a:pt x="85" y="90"/>
                    <a:pt x="86" y="95"/>
                    <a:pt x="88" y="100"/>
                  </a:cubicBezTo>
                  <a:cubicBezTo>
                    <a:pt x="89" y="104"/>
                    <a:pt x="91" y="108"/>
                    <a:pt x="92" y="111"/>
                  </a:cubicBezTo>
                  <a:cubicBezTo>
                    <a:pt x="93" y="119"/>
                    <a:pt x="96" y="125"/>
                    <a:pt x="101" y="131"/>
                  </a:cubicBezTo>
                  <a:cubicBezTo>
                    <a:pt x="101" y="132"/>
                    <a:pt x="102" y="134"/>
                    <a:pt x="102" y="135"/>
                  </a:cubicBezTo>
                  <a:cubicBezTo>
                    <a:pt x="102" y="141"/>
                    <a:pt x="101" y="146"/>
                    <a:pt x="100" y="152"/>
                  </a:cubicBezTo>
                  <a:cubicBezTo>
                    <a:pt x="100" y="153"/>
                    <a:pt x="99" y="155"/>
                    <a:pt x="98" y="155"/>
                  </a:cubicBezTo>
                  <a:cubicBezTo>
                    <a:pt x="94" y="156"/>
                    <a:pt x="93" y="159"/>
                    <a:pt x="93" y="162"/>
                  </a:cubicBezTo>
                  <a:cubicBezTo>
                    <a:pt x="91" y="166"/>
                    <a:pt x="90" y="170"/>
                    <a:pt x="89" y="173"/>
                  </a:cubicBezTo>
                  <a:cubicBezTo>
                    <a:pt x="88" y="175"/>
                    <a:pt x="87" y="176"/>
                    <a:pt x="86" y="176"/>
                  </a:cubicBezTo>
                  <a:cubicBezTo>
                    <a:pt x="79" y="179"/>
                    <a:pt x="72" y="182"/>
                    <a:pt x="65" y="185"/>
                  </a:cubicBezTo>
                  <a:cubicBezTo>
                    <a:pt x="58" y="188"/>
                    <a:pt x="50" y="191"/>
                    <a:pt x="43" y="194"/>
                  </a:cubicBezTo>
                  <a:cubicBezTo>
                    <a:pt x="36" y="198"/>
                    <a:pt x="29" y="202"/>
                    <a:pt x="22" y="206"/>
                  </a:cubicBezTo>
                  <a:cubicBezTo>
                    <a:pt x="17" y="208"/>
                    <a:pt x="13" y="210"/>
                    <a:pt x="10" y="214"/>
                  </a:cubicBezTo>
                  <a:cubicBezTo>
                    <a:pt x="0" y="256"/>
                    <a:pt x="0" y="256"/>
                    <a:pt x="0" y="256"/>
                  </a:cubicBezTo>
                  <a:cubicBezTo>
                    <a:pt x="49" y="256"/>
                    <a:pt x="74" y="292"/>
                    <a:pt x="125" y="296"/>
                  </a:cubicBezTo>
                  <a:cubicBezTo>
                    <a:pt x="106" y="270"/>
                    <a:pt x="106" y="270"/>
                    <a:pt x="106" y="270"/>
                  </a:cubicBezTo>
                  <a:cubicBezTo>
                    <a:pt x="135" y="191"/>
                    <a:pt x="135" y="191"/>
                    <a:pt x="135" y="191"/>
                  </a:cubicBezTo>
                  <a:cubicBezTo>
                    <a:pt x="126" y="171"/>
                    <a:pt x="126" y="171"/>
                    <a:pt x="126" y="171"/>
                  </a:cubicBezTo>
                  <a:cubicBezTo>
                    <a:pt x="144" y="171"/>
                    <a:pt x="144" y="171"/>
                    <a:pt x="144" y="171"/>
                  </a:cubicBezTo>
                  <a:cubicBezTo>
                    <a:pt x="135" y="191"/>
                    <a:pt x="135" y="191"/>
                    <a:pt x="135" y="191"/>
                  </a:cubicBezTo>
                  <a:cubicBezTo>
                    <a:pt x="164" y="270"/>
                    <a:pt x="164" y="270"/>
                    <a:pt x="164" y="270"/>
                  </a:cubicBezTo>
                  <a:cubicBezTo>
                    <a:pt x="146" y="295"/>
                    <a:pt x="146" y="295"/>
                    <a:pt x="146" y="295"/>
                  </a:cubicBezTo>
                  <a:cubicBezTo>
                    <a:pt x="183" y="289"/>
                    <a:pt x="242" y="256"/>
                    <a:pt x="271" y="256"/>
                  </a:cubicBezTo>
                  <a:cubicBezTo>
                    <a:pt x="261" y="213"/>
                    <a:pt x="261" y="213"/>
                    <a:pt x="261" y="213"/>
                  </a:cubicBezTo>
                  <a:cubicBezTo>
                    <a:pt x="258" y="210"/>
                    <a:pt x="254" y="207"/>
                    <a:pt x="250" y="205"/>
                  </a:cubicBezTo>
                  <a:close/>
                  <a:moveTo>
                    <a:pt x="250" y="205"/>
                  </a:moveTo>
                  <a:cubicBezTo>
                    <a:pt x="250" y="205"/>
                    <a:pt x="250" y="205"/>
                    <a:pt x="250" y="205"/>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6">
              <a:extLst>
                <a:ext uri="{FF2B5EF4-FFF2-40B4-BE49-F238E27FC236}">
                  <a16:creationId xmlns:a16="http://schemas.microsoft.com/office/drawing/2014/main" id="{3749CECA-6A9B-4A12-9819-0F578A075FF7}"/>
                </a:ext>
              </a:extLst>
            </p:cNvPr>
            <p:cNvSpPr>
              <a:spLocks noEditPoints="1"/>
            </p:cNvSpPr>
            <p:nvPr/>
          </p:nvSpPr>
          <p:spPr bwMode="auto">
            <a:xfrm>
              <a:off x="4808538" y="5108575"/>
              <a:ext cx="554038" cy="446088"/>
            </a:xfrm>
            <a:custGeom>
              <a:avLst/>
              <a:gdLst>
                <a:gd name="T0" fmla="*/ 92 w 153"/>
                <a:gd name="T1" fmla="*/ 0 h 123"/>
                <a:gd name="T2" fmla="*/ 31 w 153"/>
                <a:gd name="T3" fmla="*/ 61 h 123"/>
                <a:gd name="T4" fmla="*/ 31 w 153"/>
                <a:gd name="T5" fmla="*/ 65 h 123"/>
                <a:gd name="T6" fmla="*/ 3 w 153"/>
                <a:gd name="T7" fmla="*/ 84 h 123"/>
                <a:gd name="T8" fmla="*/ 0 w 153"/>
                <a:gd name="T9" fmla="*/ 89 h 123"/>
                <a:gd name="T10" fmla="*/ 4 w 153"/>
                <a:gd name="T11" fmla="*/ 93 h 123"/>
                <a:gd name="T12" fmla="*/ 47 w 153"/>
                <a:gd name="T13" fmla="*/ 103 h 123"/>
                <a:gd name="T14" fmla="*/ 92 w 153"/>
                <a:gd name="T15" fmla="*/ 123 h 123"/>
                <a:gd name="T16" fmla="*/ 153 w 153"/>
                <a:gd name="T17" fmla="*/ 61 h 123"/>
                <a:gd name="T18" fmla="*/ 92 w 153"/>
                <a:gd name="T19" fmla="*/ 0 h 123"/>
                <a:gd name="T20" fmla="*/ 92 w 153"/>
                <a:gd name="T21" fmla="*/ 113 h 123"/>
                <a:gd name="T22" fmla="*/ 54 w 153"/>
                <a:gd name="T23" fmla="*/ 95 h 123"/>
                <a:gd name="T24" fmla="*/ 51 w 153"/>
                <a:gd name="T25" fmla="*/ 94 h 123"/>
                <a:gd name="T26" fmla="*/ 18 w 153"/>
                <a:gd name="T27" fmla="*/ 86 h 123"/>
                <a:gd name="T28" fmla="*/ 39 w 153"/>
                <a:gd name="T29" fmla="*/ 72 h 123"/>
                <a:gd name="T30" fmla="*/ 41 w 153"/>
                <a:gd name="T31" fmla="*/ 67 h 123"/>
                <a:gd name="T32" fmla="*/ 41 w 153"/>
                <a:gd name="T33" fmla="*/ 61 h 123"/>
                <a:gd name="T34" fmla="*/ 92 w 153"/>
                <a:gd name="T35" fmla="*/ 10 h 123"/>
                <a:gd name="T36" fmla="*/ 143 w 153"/>
                <a:gd name="T37" fmla="*/ 61 h 123"/>
                <a:gd name="T38" fmla="*/ 92 w 153"/>
                <a:gd name="T39" fmla="*/ 113 h 123"/>
                <a:gd name="T40" fmla="*/ 92 w 153"/>
                <a:gd name="T41" fmla="*/ 113 h 123"/>
                <a:gd name="T42" fmla="*/ 92 w 153"/>
                <a:gd name="T43" fmla="*/ 113 h 1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Lst>
              <a:rect l="0" t="0" r="r" b="b"/>
              <a:pathLst>
                <a:path w="153" h="123">
                  <a:moveTo>
                    <a:pt x="92" y="0"/>
                  </a:moveTo>
                  <a:cubicBezTo>
                    <a:pt x="58" y="0"/>
                    <a:pt x="31" y="28"/>
                    <a:pt x="31" y="61"/>
                  </a:cubicBezTo>
                  <a:cubicBezTo>
                    <a:pt x="31" y="63"/>
                    <a:pt x="31" y="64"/>
                    <a:pt x="31" y="65"/>
                  </a:cubicBezTo>
                  <a:cubicBezTo>
                    <a:pt x="3" y="84"/>
                    <a:pt x="3" y="84"/>
                    <a:pt x="3" y="84"/>
                  </a:cubicBezTo>
                  <a:cubicBezTo>
                    <a:pt x="1" y="85"/>
                    <a:pt x="0" y="87"/>
                    <a:pt x="0" y="89"/>
                  </a:cubicBezTo>
                  <a:cubicBezTo>
                    <a:pt x="1" y="91"/>
                    <a:pt x="2" y="92"/>
                    <a:pt x="4" y="93"/>
                  </a:cubicBezTo>
                  <a:cubicBezTo>
                    <a:pt x="47" y="103"/>
                    <a:pt x="47" y="103"/>
                    <a:pt x="47" y="103"/>
                  </a:cubicBezTo>
                  <a:cubicBezTo>
                    <a:pt x="59" y="116"/>
                    <a:pt x="75" y="123"/>
                    <a:pt x="92" y="123"/>
                  </a:cubicBezTo>
                  <a:cubicBezTo>
                    <a:pt x="126" y="123"/>
                    <a:pt x="153" y="95"/>
                    <a:pt x="153" y="61"/>
                  </a:cubicBezTo>
                  <a:cubicBezTo>
                    <a:pt x="153" y="28"/>
                    <a:pt x="126" y="0"/>
                    <a:pt x="92" y="0"/>
                  </a:cubicBezTo>
                  <a:close/>
                  <a:moveTo>
                    <a:pt x="92" y="113"/>
                  </a:moveTo>
                  <a:cubicBezTo>
                    <a:pt x="77" y="113"/>
                    <a:pt x="63" y="106"/>
                    <a:pt x="54" y="95"/>
                  </a:cubicBezTo>
                  <a:cubicBezTo>
                    <a:pt x="53" y="95"/>
                    <a:pt x="52" y="94"/>
                    <a:pt x="51" y="94"/>
                  </a:cubicBezTo>
                  <a:cubicBezTo>
                    <a:pt x="18" y="86"/>
                    <a:pt x="18" y="86"/>
                    <a:pt x="18" y="86"/>
                  </a:cubicBezTo>
                  <a:cubicBezTo>
                    <a:pt x="39" y="72"/>
                    <a:pt x="39" y="72"/>
                    <a:pt x="39" y="72"/>
                  </a:cubicBezTo>
                  <a:cubicBezTo>
                    <a:pt x="40" y="71"/>
                    <a:pt x="41" y="69"/>
                    <a:pt x="41" y="67"/>
                  </a:cubicBezTo>
                  <a:cubicBezTo>
                    <a:pt x="41" y="65"/>
                    <a:pt x="41" y="63"/>
                    <a:pt x="41" y="61"/>
                  </a:cubicBezTo>
                  <a:cubicBezTo>
                    <a:pt x="41" y="33"/>
                    <a:pt x="64" y="10"/>
                    <a:pt x="92" y="10"/>
                  </a:cubicBezTo>
                  <a:cubicBezTo>
                    <a:pt x="120" y="10"/>
                    <a:pt x="143" y="33"/>
                    <a:pt x="143" y="61"/>
                  </a:cubicBezTo>
                  <a:cubicBezTo>
                    <a:pt x="143" y="90"/>
                    <a:pt x="120" y="113"/>
                    <a:pt x="92" y="113"/>
                  </a:cubicBezTo>
                  <a:close/>
                  <a:moveTo>
                    <a:pt x="92" y="113"/>
                  </a:moveTo>
                  <a:cubicBezTo>
                    <a:pt x="92" y="113"/>
                    <a:pt x="92" y="113"/>
                    <a:pt x="92" y="1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7">
              <a:extLst>
                <a:ext uri="{FF2B5EF4-FFF2-40B4-BE49-F238E27FC236}">
                  <a16:creationId xmlns:a16="http://schemas.microsoft.com/office/drawing/2014/main" id="{A2A06B21-C479-4771-AE6F-85BF3AFD6C1C}"/>
                </a:ext>
              </a:extLst>
            </p:cNvPr>
            <p:cNvSpPr>
              <a:spLocks noEditPoints="1"/>
            </p:cNvSpPr>
            <p:nvPr/>
          </p:nvSpPr>
          <p:spPr bwMode="auto">
            <a:xfrm>
              <a:off x="5040313" y="5326063"/>
              <a:ext cx="36513" cy="109538"/>
            </a:xfrm>
            <a:custGeom>
              <a:avLst/>
              <a:gdLst>
                <a:gd name="T0" fmla="*/ 9 w 10"/>
                <a:gd name="T1" fmla="*/ 0 h 30"/>
                <a:gd name="T2" fmla="*/ 1 w 10"/>
                <a:gd name="T3" fmla="*/ 0 h 30"/>
                <a:gd name="T4" fmla="*/ 0 w 10"/>
                <a:gd name="T5" fmla="*/ 1 h 30"/>
                <a:gd name="T6" fmla="*/ 0 w 10"/>
                <a:gd name="T7" fmla="*/ 29 h 30"/>
                <a:gd name="T8" fmla="*/ 1 w 10"/>
                <a:gd name="T9" fmla="*/ 30 h 30"/>
                <a:gd name="T10" fmla="*/ 9 w 10"/>
                <a:gd name="T11" fmla="*/ 30 h 30"/>
                <a:gd name="T12" fmla="*/ 10 w 10"/>
                <a:gd name="T13" fmla="*/ 29 h 30"/>
                <a:gd name="T14" fmla="*/ 10 w 10"/>
                <a:gd name="T15" fmla="*/ 1 h 30"/>
                <a:gd name="T16" fmla="*/ 9 w 10"/>
                <a:gd name="T17" fmla="*/ 0 h 30"/>
                <a:gd name="T18" fmla="*/ 9 w 10"/>
                <a:gd name="T19" fmla="*/ 0 h 30"/>
                <a:gd name="T20" fmla="*/ 9 w 10"/>
                <a:gd name="T21" fmla="*/ 0 h 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0" h="30">
                  <a:moveTo>
                    <a:pt x="9" y="0"/>
                  </a:moveTo>
                  <a:cubicBezTo>
                    <a:pt x="1" y="0"/>
                    <a:pt x="1" y="0"/>
                    <a:pt x="1" y="0"/>
                  </a:cubicBezTo>
                  <a:cubicBezTo>
                    <a:pt x="0" y="0"/>
                    <a:pt x="0" y="0"/>
                    <a:pt x="0" y="1"/>
                  </a:cubicBezTo>
                  <a:cubicBezTo>
                    <a:pt x="0" y="29"/>
                    <a:pt x="0" y="29"/>
                    <a:pt x="0" y="29"/>
                  </a:cubicBezTo>
                  <a:cubicBezTo>
                    <a:pt x="0" y="30"/>
                    <a:pt x="0" y="30"/>
                    <a:pt x="1" y="30"/>
                  </a:cubicBezTo>
                  <a:cubicBezTo>
                    <a:pt x="9" y="30"/>
                    <a:pt x="9" y="30"/>
                    <a:pt x="9" y="30"/>
                  </a:cubicBezTo>
                  <a:cubicBezTo>
                    <a:pt x="10" y="30"/>
                    <a:pt x="10" y="30"/>
                    <a:pt x="10" y="29"/>
                  </a:cubicBezTo>
                  <a:cubicBezTo>
                    <a:pt x="10" y="1"/>
                    <a:pt x="10" y="1"/>
                    <a:pt x="10" y="1"/>
                  </a:cubicBezTo>
                  <a:cubicBezTo>
                    <a:pt x="10" y="0"/>
                    <a:pt x="10" y="0"/>
                    <a:pt x="9" y="0"/>
                  </a:cubicBezTo>
                  <a:close/>
                  <a:moveTo>
                    <a:pt x="9" y="0"/>
                  </a:moveTo>
                  <a:cubicBezTo>
                    <a:pt x="9" y="0"/>
                    <a:pt x="9" y="0"/>
                    <a:pt x="9"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8">
              <a:extLst>
                <a:ext uri="{FF2B5EF4-FFF2-40B4-BE49-F238E27FC236}">
                  <a16:creationId xmlns:a16="http://schemas.microsoft.com/office/drawing/2014/main" id="{FA2571CA-FAA3-4C05-8595-AD19376BBB7E}"/>
                </a:ext>
              </a:extLst>
            </p:cNvPr>
            <p:cNvSpPr>
              <a:spLocks noEditPoints="1"/>
            </p:cNvSpPr>
            <p:nvPr/>
          </p:nvSpPr>
          <p:spPr bwMode="auto">
            <a:xfrm>
              <a:off x="5119688" y="5283200"/>
              <a:ext cx="39688" cy="152400"/>
            </a:xfrm>
            <a:custGeom>
              <a:avLst/>
              <a:gdLst>
                <a:gd name="T0" fmla="*/ 10 w 11"/>
                <a:gd name="T1" fmla="*/ 0 h 42"/>
                <a:gd name="T2" fmla="*/ 1 w 11"/>
                <a:gd name="T3" fmla="*/ 0 h 42"/>
                <a:gd name="T4" fmla="*/ 0 w 11"/>
                <a:gd name="T5" fmla="*/ 1 h 42"/>
                <a:gd name="T6" fmla="*/ 0 w 11"/>
                <a:gd name="T7" fmla="*/ 41 h 42"/>
                <a:gd name="T8" fmla="*/ 1 w 11"/>
                <a:gd name="T9" fmla="*/ 42 h 42"/>
                <a:gd name="T10" fmla="*/ 10 w 11"/>
                <a:gd name="T11" fmla="*/ 42 h 42"/>
                <a:gd name="T12" fmla="*/ 11 w 11"/>
                <a:gd name="T13" fmla="*/ 41 h 42"/>
                <a:gd name="T14" fmla="*/ 11 w 11"/>
                <a:gd name="T15" fmla="*/ 1 h 42"/>
                <a:gd name="T16" fmla="*/ 10 w 11"/>
                <a:gd name="T17" fmla="*/ 0 h 42"/>
                <a:gd name="T18" fmla="*/ 10 w 11"/>
                <a:gd name="T19" fmla="*/ 0 h 42"/>
                <a:gd name="T20" fmla="*/ 10 w 11"/>
                <a:gd name="T21" fmla="*/ 0 h 4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1" h="42">
                  <a:moveTo>
                    <a:pt x="10" y="0"/>
                  </a:moveTo>
                  <a:cubicBezTo>
                    <a:pt x="1" y="0"/>
                    <a:pt x="1" y="0"/>
                    <a:pt x="1" y="0"/>
                  </a:cubicBezTo>
                  <a:cubicBezTo>
                    <a:pt x="0" y="0"/>
                    <a:pt x="0" y="0"/>
                    <a:pt x="0" y="1"/>
                  </a:cubicBezTo>
                  <a:cubicBezTo>
                    <a:pt x="0" y="41"/>
                    <a:pt x="0" y="41"/>
                    <a:pt x="0" y="41"/>
                  </a:cubicBezTo>
                  <a:cubicBezTo>
                    <a:pt x="0" y="42"/>
                    <a:pt x="0" y="42"/>
                    <a:pt x="1" y="42"/>
                  </a:cubicBezTo>
                  <a:cubicBezTo>
                    <a:pt x="10" y="42"/>
                    <a:pt x="10" y="42"/>
                    <a:pt x="10" y="42"/>
                  </a:cubicBezTo>
                  <a:cubicBezTo>
                    <a:pt x="10" y="42"/>
                    <a:pt x="11" y="42"/>
                    <a:pt x="11" y="41"/>
                  </a:cubicBezTo>
                  <a:cubicBezTo>
                    <a:pt x="11" y="1"/>
                    <a:pt x="11" y="1"/>
                    <a:pt x="11" y="1"/>
                  </a:cubicBezTo>
                  <a:cubicBezTo>
                    <a:pt x="11" y="0"/>
                    <a:pt x="10" y="0"/>
                    <a:pt x="10" y="0"/>
                  </a:cubicBezTo>
                  <a:close/>
                  <a:moveTo>
                    <a:pt x="10" y="0"/>
                  </a:moveTo>
                  <a:cubicBezTo>
                    <a:pt x="10" y="0"/>
                    <a:pt x="10" y="0"/>
                    <a:pt x="10"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9">
              <a:extLst>
                <a:ext uri="{FF2B5EF4-FFF2-40B4-BE49-F238E27FC236}">
                  <a16:creationId xmlns:a16="http://schemas.microsoft.com/office/drawing/2014/main" id="{68E69530-0F07-4591-8783-639BE1BA1DD0}"/>
                </a:ext>
              </a:extLst>
            </p:cNvPr>
            <p:cNvSpPr>
              <a:spLocks noEditPoints="1"/>
            </p:cNvSpPr>
            <p:nvPr/>
          </p:nvSpPr>
          <p:spPr bwMode="auto">
            <a:xfrm>
              <a:off x="5195888" y="5200650"/>
              <a:ext cx="39688" cy="234950"/>
            </a:xfrm>
            <a:custGeom>
              <a:avLst/>
              <a:gdLst>
                <a:gd name="T0" fmla="*/ 10 w 11"/>
                <a:gd name="T1" fmla="*/ 0 h 65"/>
                <a:gd name="T2" fmla="*/ 1 w 11"/>
                <a:gd name="T3" fmla="*/ 0 h 65"/>
                <a:gd name="T4" fmla="*/ 0 w 11"/>
                <a:gd name="T5" fmla="*/ 1 h 65"/>
                <a:gd name="T6" fmla="*/ 0 w 11"/>
                <a:gd name="T7" fmla="*/ 64 h 65"/>
                <a:gd name="T8" fmla="*/ 1 w 11"/>
                <a:gd name="T9" fmla="*/ 65 h 65"/>
                <a:gd name="T10" fmla="*/ 10 w 11"/>
                <a:gd name="T11" fmla="*/ 65 h 65"/>
                <a:gd name="T12" fmla="*/ 11 w 11"/>
                <a:gd name="T13" fmla="*/ 64 h 65"/>
                <a:gd name="T14" fmla="*/ 11 w 11"/>
                <a:gd name="T15" fmla="*/ 1 h 65"/>
                <a:gd name="T16" fmla="*/ 10 w 11"/>
                <a:gd name="T17" fmla="*/ 0 h 65"/>
                <a:gd name="T18" fmla="*/ 10 w 11"/>
                <a:gd name="T19" fmla="*/ 0 h 65"/>
                <a:gd name="T20" fmla="*/ 10 w 11"/>
                <a:gd name="T21" fmla="*/ 0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1" h="65">
                  <a:moveTo>
                    <a:pt x="10" y="0"/>
                  </a:moveTo>
                  <a:cubicBezTo>
                    <a:pt x="1" y="0"/>
                    <a:pt x="1" y="0"/>
                    <a:pt x="1" y="0"/>
                  </a:cubicBezTo>
                  <a:cubicBezTo>
                    <a:pt x="1" y="0"/>
                    <a:pt x="0" y="1"/>
                    <a:pt x="0" y="1"/>
                  </a:cubicBezTo>
                  <a:cubicBezTo>
                    <a:pt x="0" y="64"/>
                    <a:pt x="0" y="64"/>
                    <a:pt x="0" y="64"/>
                  </a:cubicBezTo>
                  <a:cubicBezTo>
                    <a:pt x="0" y="65"/>
                    <a:pt x="1" y="65"/>
                    <a:pt x="1" y="65"/>
                  </a:cubicBezTo>
                  <a:cubicBezTo>
                    <a:pt x="10" y="65"/>
                    <a:pt x="10" y="65"/>
                    <a:pt x="10" y="65"/>
                  </a:cubicBezTo>
                  <a:cubicBezTo>
                    <a:pt x="10" y="65"/>
                    <a:pt x="11" y="65"/>
                    <a:pt x="11" y="64"/>
                  </a:cubicBezTo>
                  <a:cubicBezTo>
                    <a:pt x="11" y="1"/>
                    <a:pt x="11" y="1"/>
                    <a:pt x="11" y="1"/>
                  </a:cubicBezTo>
                  <a:cubicBezTo>
                    <a:pt x="11" y="1"/>
                    <a:pt x="10" y="0"/>
                    <a:pt x="10" y="0"/>
                  </a:cubicBezTo>
                  <a:close/>
                  <a:moveTo>
                    <a:pt x="10" y="0"/>
                  </a:moveTo>
                  <a:cubicBezTo>
                    <a:pt x="10" y="0"/>
                    <a:pt x="10" y="0"/>
                    <a:pt x="10"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33" name="Rectangle 9">
            <a:extLst>
              <a:ext uri="{FF2B5EF4-FFF2-40B4-BE49-F238E27FC236}">
                <a16:creationId xmlns:a16="http://schemas.microsoft.com/office/drawing/2014/main" id="{AC44632E-E940-43CB-B99E-C7767FCEAB09}"/>
              </a:ext>
            </a:extLst>
          </p:cNvPr>
          <p:cNvSpPr>
            <a:spLocks/>
          </p:cNvSpPr>
          <p:nvPr/>
        </p:nvSpPr>
        <p:spPr bwMode="auto">
          <a:xfrm>
            <a:off x="1951816" y="5541299"/>
            <a:ext cx="7725584" cy="42112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700"/>
              </a:lnSpc>
            </a:pPr>
            <a:r>
              <a:rPr lang="en-US" sz="1000" dirty="0">
                <a:solidFill>
                  <a:schemeClr val="tx1">
                    <a:lumMod val="50000"/>
                    <a:lumOff val="50000"/>
                  </a:schemeClr>
                </a:solidFill>
                <a:latin typeface="Roboto Slab" pitchFamily="2"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a:t>
            </a:r>
          </a:p>
        </p:txBody>
      </p:sp>
      <p:cxnSp>
        <p:nvCxnSpPr>
          <p:cNvPr id="34" name="Straight Connector 33">
            <a:extLst>
              <a:ext uri="{FF2B5EF4-FFF2-40B4-BE49-F238E27FC236}">
                <a16:creationId xmlns:a16="http://schemas.microsoft.com/office/drawing/2014/main" id="{338D951D-E28D-43E0-A2E5-49615DF5A9AF}"/>
              </a:ext>
            </a:extLst>
          </p:cNvPr>
          <p:cNvCxnSpPr>
            <a:cxnSpLocks/>
          </p:cNvCxnSpPr>
          <p:nvPr/>
        </p:nvCxnSpPr>
        <p:spPr>
          <a:xfrm>
            <a:off x="1806125" y="5584060"/>
            <a:ext cx="0" cy="335598"/>
          </a:xfrm>
          <a:prstGeom prst="line">
            <a:avLst/>
          </a:prstGeom>
          <a:ln w="9525">
            <a:solidFill>
              <a:schemeClr val="bg1">
                <a:lumMod val="65000"/>
              </a:schemeClr>
            </a:solidFill>
            <a:prstDash val="solid"/>
          </a:ln>
        </p:spPr>
        <p:style>
          <a:lnRef idx="1">
            <a:schemeClr val="accent1"/>
          </a:lnRef>
          <a:fillRef idx="0">
            <a:schemeClr val="accent1"/>
          </a:fillRef>
          <a:effectRef idx="0">
            <a:schemeClr val="accent1"/>
          </a:effectRef>
          <a:fontRef idx="minor">
            <a:schemeClr val="tx1"/>
          </a:fontRef>
        </p:style>
      </p:cxnSp>
      <p:sp>
        <p:nvSpPr>
          <p:cNvPr id="3" name="Picture Placeholder 2">
            <a:extLst>
              <a:ext uri="{FF2B5EF4-FFF2-40B4-BE49-F238E27FC236}">
                <a16:creationId xmlns:a16="http://schemas.microsoft.com/office/drawing/2014/main" id="{15746383-1482-48EC-8F41-E56E3D5011F6}"/>
              </a:ext>
            </a:extLst>
          </p:cNvPr>
          <p:cNvSpPr>
            <a:spLocks noGrp="1"/>
          </p:cNvSpPr>
          <p:nvPr>
            <p:ph type="pic" sz="quarter" idx="14"/>
          </p:nvPr>
        </p:nvSpPr>
        <p:spPr/>
      </p:sp>
    </p:spTree>
    <p:extLst>
      <p:ext uri="{BB962C8B-B14F-4D97-AF65-F5344CB8AC3E}">
        <p14:creationId xmlns:p14="http://schemas.microsoft.com/office/powerpoint/2010/main" val="3388436228"/>
      </p:ext>
    </p:extLst>
  </p:cSld>
  <p:clrMapOvr>
    <a:masterClrMapping/>
  </p:clrMapOvr>
  <mc:AlternateContent xmlns:mc="http://schemas.openxmlformats.org/markup-compatibility/2006" xmlns:p14="http://schemas.microsoft.com/office/powerpoint/2010/main">
    <mc:Choice Requires="p14">
      <p:transition spd="slow" p14:dur="1600">
        <p:blinds dir="vert"/>
      </p:transition>
    </mc:Choice>
    <mc:Fallback xmlns="">
      <p:transition spd="slow">
        <p:blinds dir="vert"/>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A2D8AE1-6BFC-48E9-A715-434B98C06409}"/>
              </a:ext>
            </a:extLst>
          </p:cNvPr>
          <p:cNvSpPr>
            <a:spLocks noGrp="1"/>
          </p:cNvSpPr>
          <p:nvPr>
            <p:ph type="title"/>
          </p:nvPr>
        </p:nvSpPr>
        <p:spPr/>
        <p:txBody>
          <a:bodyPr/>
          <a:lstStyle/>
          <a:p>
            <a:r>
              <a:rPr lang="en-US" dirty="0">
                <a:solidFill>
                  <a:schemeClr val="tx1">
                    <a:lumMod val="85000"/>
                    <a:lumOff val="15000"/>
                  </a:schemeClr>
                </a:solidFill>
              </a:rPr>
              <a:t>Our Team Members</a:t>
            </a:r>
            <a:endParaRPr lang="en-US" dirty="0"/>
          </a:p>
        </p:txBody>
      </p:sp>
      <p:sp>
        <p:nvSpPr>
          <p:cNvPr id="9" name="Text Placeholder 8">
            <a:extLst>
              <a:ext uri="{FF2B5EF4-FFF2-40B4-BE49-F238E27FC236}">
                <a16:creationId xmlns:a16="http://schemas.microsoft.com/office/drawing/2014/main" id="{39E86CC8-0E3A-4EEC-B3DC-1891F1317EFB}"/>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endParaRPr lang="en-US" dirty="0"/>
          </a:p>
        </p:txBody>
      </p:sp>
      <p:sp>
        <p:nvSpPr>
          <p:cNvPr id="106" name="Slide Number Placeholder 1">
            <a:extLst>
              <a:ext uri="{FF2B5EF4-FFF2-40B4-BE49-F238E27FC236}">
                <a16:creationId xmlns:a16="http://schemas.microsoft.com/office/drawing/2014/main" id="{ED658462-A6FC-4ACA-9A6F-BCF8AA5780F4}"/>
              </a:ext>
            </a:extLst>
          </p:cNvPr>
          <p:cNvSpPr>
            <a:spLocks noGrp="1"/>
          </p:cNvSpPr>
          <p:nvPr>
            <p:ph type="sldNum" sz="quarter" idx="13"/>
          </p:nvPr>
        </p:nvSpPr>
        <p:spPr/>
        <p:txBody>
          <a:bodyPr/>
          <a:lstStyle/>
          <a:p>
            <a:fld id="{E72B8170-242D-42EF-8B64-B507C79780AD}" type="slidenum">
              <a:rPr lang="en-US" smtClean="0"/>
              <a:pPr/>
              <a:t>4</a:t>
            </a:fld>
            <a:endParaRPr lang="en-US" dirty="0"/>
          </a:p>
        </p:txBody>
      </p:sp>
      <p:cxnSp>
        <p:nvCxnSpPr>
          <p:cNvPr id="77" name="Straight Connector 76">
            <a:extLst>
              <a:ext uri="{FF2B5EF4-FFF2-40B4-BE49-F238E27FC236}">
                <a16:creationId xmlns:a16="http://schemas.microsoft.com/office/drawing/2014/main" id="{53EC6657-0DDE-49C1-ADEE-63396BD6EF51}"/>
              </a:ext>
            </a:extLst>
          </p:cNvPr>
          <p:cNvCxnSpPr>
            <a:cxnSpLocks/>
            <a:endCxn id="79" idx="2"/>
          </p:cNvCxnSpPr>
          <p:nvPr/>
        </p:nvCxnSpPr>
        <p:spPr>
          <a:xfrm>
            <a:off x="838200" y="4458071"/>
            <a:ext cx="10336498"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78" name="Oval 77">
            <a:extLst>
              <a:ext uri="{FF2B5EF4-FFF2-40B4-BE49-F238E27FC236}">
                <a16:creationId xmlns:a16="http://schemas.microsoft.com/office/drawing/2014/main" id="{D9ABC240-C62B-43C7-9FEB-3AC6FA390CF2}"/>
              </a:ext>
            </a:extLst>
          </p:cNvPr>
          <p:cNvSpPr/>
          <p:nvPr/>
        </p:nvSpPr>
        <p:spPr>
          <a:xfrm>
            <a:off x="838200" y="4340596"/>
            <a:ext cx="234950" cy="234950"/>
          </a:xfrm>
          <a:prstGeom prst="ellipse">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Oval 78">
            <a:extLst>
              <a:ext uri="{FF2B5EF4-FFF2-40B4-BE49-F238E27FC236}">
                <a16:creationId xmlns:a16="http://schemas.microsoft.com/office/drawing/2014/main" id="{85788C58-6E7D-4303-A3F2-4BF204AF0AB5}"/>
              </a:ext>
            </a:extLst>
          </p:cNvPr>
          <p:cNvSpPr/>
          <p:nvPr/>
        </p:nvSpPr>
        <p:spPr>
          <a:xfrm>
            <a:off x="11174698" y="4340596"/>
            <a:ext cx="234950" cy="234950"/>
          </a:xfrm>
          <a:prstGeom prst="ellipse">
            <a:avLst/>
          </a:prstGeom>
          <a:solidFill>
            <a:schemeClr val="tx1">
              <a:lumMod val="50000"/>
              <a:lumOff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a:extLst>
              <a:ext uri="{FF2B5EF4-FFF2-40B4-BE49-F238E27FC236}">
                <a16:creationId xmlns:a16="http://schemas.microsoft.com/office/drawing/2014/main" id="{FFC784EB-3016-4186-A7D2-1860F90BAAC1}"/>
              </a:ext>
            </a:extLst>
          </p:cNvPr>
          <p:cNvSpPr/>
          <p:nvPr/>
        </p:nvSpPr>
        <p:spPr>
          <a:xfrm>
            <a:off x="1847199" y="5093439"/>
            <a:ext cx="1962150" cy="43815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83" name="Straight Arrow Connector 82">
            <a:extLst>
              <a:ext uri="{FF2B5EF4-FFF2-40B4-BE49-F238E27FC236}">
                <a16:creationId xmlns:a16="http://schemas.microsoft.com/office/drawing/2014/main" id="{C036E478-6A91-4CD5-A4D5-1B37DC5DEF51}"/>
              </a:ext>
            </a:extLst>
          </p:cNvPr>
          <p:cNvCxnSpPr>
            <a:cxnSpLocks/>
          </p:cNvCxnSpPr>
          <p:nvPr/>
        </p:nvCxnSpPr>
        <p:spPr>
          <a:xfrm>
            <a:off x="2828274" y="4078094"/>
            <a:ext cx="0" cy="817756"/>
          </a:xfrm>
          <a:prstGeom prst="straightConnector1">
            <a:avLst/>
          </a:prstGeom>
          <a:ln w="12700">
            <a:solidFill>
              <a:schemeClr val="tx1">
                <a:lumMod val="50000"/>
                <a:lumOff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89" name="Rectangle 88">
            <a:extLst>
              <a:ext uri="{FF2B5EF4-FFF2-40B4-BE49-F238E27FC236}">
                <a16:creationId xmlns:a16="http://schemas.microsoft.com/office/drawing/2014/main" id="{70C6055E-619C-4CA0-BE08-C2677D3DA02E}"/>
              </a:ext>
            </a:extLst>
          </p:cNvPr>
          <p:cNvSpPr/>
          <p:nvPr/>
        </p:nvSpPr>
        <p:spPr>
          <a:xfrm>
            <a:off x="5142849" y="5094000"/>
            <a:ext cx="1962150" cy="43815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91" name="Straight Arrow Connector 90">
            <a:extLst>
              <a:ext uri="{FF2B5EF4-FFF2-40B4-BE49-F238E27FC236}">
                <a16:creationId xmlns:a16="http://schemas.microsoft.com/office/drawing/2014/main" id="{7C1E03ED-43E6-40AB-856B-3E2AE148A564}"/>
              </a:ext>
            </a:extLst>
          </p:cNvPr>
          <p:cNvCxnSpPr>
            <a:cxnSpLocks/>
          </p:cNvCxnSpPr>
          <p:nvPr/>
        </p:nvCxnSpPr>
        <p:spPr>
          <a:xfrm>
            <a:off x="6123923" y="4078094"/>
            <a:ext cx="1" cy="817756"/>
          </a:xfrm>
          <a:prstGeom prst="straightConnector1">
            <a:avLst/>
          </a:prstGeom>
          <a:ln w="12700">
            <a:solidFill>
              <a:schemeClr val="tx1">
                <a:lumMod val="50000"/>
                <a:lumOff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92" name="Rectangle 91">
            <a:extLst>
              <a:ext uri="{FF2B5EF4-FFF2-40B4-BE49-F238E27FC236}">
                <a16:creationId xmlns:a16="http://schemas.microsoft.com/office/drawing/2014/main" id="{A986CA67-FD67-41D4-AD9E-7B8D4BBA6EC7}"/>
              </a:ext>
            </a:extLst>
          </p:cNvPr>
          <p:cNvSpPr/>
          <p:nvPr/>
        </p:nvSpPr>
        <p:spPr>
          <a:xfrm>
            <a:off x="8438499" y="5093439"/>
            <a:ext cx="1962150" cy="43815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96" name="Straight Arrow Connector 95">
            <a:extLst>
              <a:ext uri="{FF2B5EF4-FFF2-40B4-BE49-F238E27FC236}">
                <a16:creationId xmlns:a16="http://schemas.microsoft.com/office/drawing/2014/main" id="{532AE1C2-AB62-46BA-ADA8-DC2BF75FFFB3}"/>
              </a:ext>
            </a:extLst>
          </p:cNvPr>
          <p:cNvCxnSpPr>
            <a:cxnSpLocks/>
          </p:cNvCxnSpPr>
          <p:nvPr/>
        </p:nvCxnSpPr>
        <p:spPr>
          <a:xfrm>
            <a:off x="9419572" y="4078094"/>
            <a:ext cx="2" cy="817756"/>
          </a:xfrm>
          <a:prstGeom prst="straightConnector1">
            <a:avLst/>
          </a:prstGeom>
          <a:ln w="12700">
            <a:solidFill>
              <a:schemeClr val="tx1">
                <a:lumMod val="50000"/>
                <a:lumOff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19" name="TextBox 118">
            <a:extLst>
              <a:ext uri="{FF2B5EF4-FFF2-40B4-BE49-F238E27FC236}">
                <a16:creationId xmlns:a16="http://schemas.microsoft.com/office/drawing/2014/main" id="{2315BD1D-3BB5-477D-94FF-467493ED2A58}"/>
              </a:ext>
            </a:extLst>
          </p:cNvPr>
          <p:cNvSpPr txBox="1"/>
          <p:nvPr/>
        </p:nvSpPr>
        <p:spPr>
          <a:xfrm>
            <a:off x="2242589" y="5166320"/>
            <a:ext cx="1171370" cy="292388"/>
          </a:xfrm>
          <a:prstGeom prst="rect">
            <a:avLst/>
          </a:prstGeom>
          <a:noFill/>
        </p:spPr>
        <p:txBody>
          <a:bodyPr wrap="square" rtlCol="0">
            <a:spAutoFit/>
          </a:bodyPr>
          <a:lstStyle/>
          <a:p>
            <a:pPr algn="ctr"/>
            <a:r>
              <a:rPr lang="en-US" sz="13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Sakawi</a:t>
            </a:r>
            <a:r>
              <a:rPr lang="en-US" sz="13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3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beda</a:t>
            </a:r>
            <a:endParaRPr lang="en-US" sz="13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20" name="TextBox 119">
            <a:extLst>
              <a:ext uri="{FF2B5EF4-FFF2-40B4-BE49-F238E27FC236}">
                <a16:creationId xmlns:a16="http://schemas.microsoft.com/office/drawing/2014/main" id="{19D107BB-6ED7-4A2E-8298-E12D3A34E0F5}"/>
              </a:ext>
            </a:extLst>
          </p:cNvPr>
          <p:cNvSpPr txBox="1"/>
          <p:nvPr/>
        </p:nvSpPr>
        <p:spPr>
          <a:xfrm>
            <a:off x="5495274" y="5166881"/>
            <a:ext cx="1257300" cy="292388"/>
          </a:xfrm>
          <a:prstGeom prst="rect">
            <a:avLst/>
          </a:prstGeom>
          <a:noFill/>
        </p:spPr>
        <p:txBody>
          <a:bodyPr wrap="square" rtlCol="0">
            <a:spAutoFit/>
          </a:bodyPr>
          <a:lstStyle/>
          <a:p>
            <a:pPr algn="ctr"/>
            <a:r>
              <a:rPr lang="en-US" sz="13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Nahila</a:t>
            </a:r>
            <a:r>
              <a:rPr lang="en-US" sz="13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3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nateya</a:t>
            </a:r>
            <a:endParaRPr lang="en-US" sz="13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21" name="TextBox 120">
            <a:extLst>
              <a:ext uri="{FF2B5EF4-FFF2-40B4-BE49-F238E27FC236}">
                <a16:creationId xmlns:a16="http://schemas.microsoft.com/office/drawing/2014/main" id="{7123A0B6-A5A8-4458-9B7D-40ED01821735}"/>
              </a:ext>
            </a:extLst>
          </p:cNvPr>
          <p:cNvSpPr txBox="1"/>
          <p:nvPr/>
        </p:nvSpPr>
        <p:spPr>
          <a:xfrm>
            <a:off x="8802728" y="5166320"/>
            <a:ext cx="1233692" cy="292388"/>
          </a:xfrm>
          <a:prstGeom prst="rect">
            <a:avLst/>
          </a:prstGeom>
          <a:noFill/>
        </p:spPr>
        <p:txBody>
          <a:bodyPr wrap="square" rtlCol="0">
            <a:spAutoFit/>
          </a:bodyPr>
          <a:lstStyle/>
          <a:p>
            <a:pPr algn="ctr"/>
            <a:r>
              <a:rPr lang="en-US" sz="13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Manilo</a:t>
            </a:r>
            <a:r>
              <a:rPr lang="en-US" sz="13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3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darwy</a:t>
            </a:r>
            <a:endParaRPr lang="en-US" sz="13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3" name="Picture Placeholder 2">
            <a:extLst>
              <a:ext uri="{FF2B5EF4-FFF2-40B4-BE49-F238E27FC236}">
                <a16:creationId xmlns:a16="http://schemas.microsoft.com/office/drawing/2014/main" id="{5094C8CD-38A7-42CC-8D5B-2EB549D67027}"/>
              </a:ext>
            </a:extLst>
          </p:cNvPr>
          <p:cNvSpPr>
            <a:spLocks noGrp="1"/>
          </p:cNvSpPr>
          <p:nvPr>
            <p:ph type="pic" sz="quarter" idx="10"/>
          </p:nvPr>
        </p:nvSpPr>
        <p:spPr/>
      </p:sp>
      <p:sp>
        <p:nvSpPr>
          <p:cNvPr id="5" name="Picture Placeholder 4">
            <a:extLst>
              <a:ext uri="{FF2B5EF4-FFF2-40B4-BE49-F238E27FC236}">
                <a16:creationId xmlns:a16="http://schemas.microsoft.com/office/drawing/2014/main" id="{5C378D5F-569E-48F0-99DE-80E8D45E2AEF}"/>
              </a:ext>
            </a:extLst>
          </p:cNvPr>
          <p:cNvSpPr>
            <a:spLocks noGrp="1"/>
          </p:cNvSpPr>
          <p:nvPr>
            <p:ph type="pic" sz="quarter" idx="16"/>
          </p:nvPr>
        </p:nvSpPr>
        <p:spPr/>
      </p:sp>
      <p:sp>
        <p:nvSpPr>
          <p:cNvPr id="8" name="Picture Placeholder 7">
            <a:extLst>
              <a:ext uri="{FF2B5EF4-FFF2-40B4-BE49-F238E27FC236}">
                <a16:creationId xmlns:a16="http://schemas.microsoft.com/office/drawing/2014/main" id="{B866E991-7B3D-4BC9-BB33-836F16D2E3F9}"/>
              </a:ext>
            </a:extLst>
          </p:cNvPr>
          <p:cNvSpPr>
            <a:spLocks noGrp="1"/>
          </p:cNvSpPr>
          <p:nvPr>
            <p:ph type="pic" sz="quarter" idx="17"/>
          </p:nvPr>
        </p:nvSpPr>
        <p:spPr/>
      </p:sp>
    </p:spTree>
    <p:extLst>
      <p:ext uri="{BB962C8B-B14F-4D97-AF65-F5344CB8AC3E}">
        <p14:creationId xmlns:p14="http://schemas.microsoft.com/office/powerpoint/2010/main" val="1019157434"/>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ageCurlDouble"/>
      </p:transition>
    </mc:Choice>
    <mc:Fallback xmlns="">
      <p:transition spd="slow">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FA772CE7-376B-4F73-822B-0AA000204098}"/>
              </a:ext>
            </a:extLst>
          </p:cNvPr>
          <p:cNvSpPr/>
          <p:nvPr/>
        </p:nvSpPr>
        <p:spPr>
          <a:xfrm>
            <a:off x="0" y="0"/>
            <a:ext cx="12192000" cy="6861404"/>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8" name="Group 7">
            <a:extLst>
              <a:ext uri="{FF2B5EF4-FFF2-40B4-BE49-F238E27FC236}">
                <a16:creationId xmlns:a16="http://schemas.microsoft.com/office/drawing/2014/main" id="{BCCCFB2A-A88B-4230-892D-7C8E5C28B91E}"/>
              </a:ext>
            </a:extLst>
          </p:cNvPr>
          <p:cNvGrpSpPr/>
          <p:nvPr/>
        </p:nvGrpSpPr>
        <p:grpSpPr>
          <a:xfrm>
            <a:off x="1220935" y="1143131"/>
            <a:ext cx="9750130" cy="4575142"/>
            <a:chOff x="1220935" y="1292258"/>
            <a:chExt cx="9750130" cy="4575142"/>
          </a:xfrm>
        </p:grpSpPr>
        <p:grpSp>
          <p:nvGrpSpPr>
            <p:cNvPr id="7" name="Group 6">
              <a:extLst>
                <a:ext uri="{FF2B5EF4-FFF2-40B4-BE49-F238E27FC236}">
                  <a16:creationId xmlns:a16="http://schemas.microsoft.com/office/drawing/2014/main" id="{35970E91-2DA1-4BD8-B79F-7BEA79B32FEA}"/>
                </a:ext>
              </a:extLst>
            </p:cNvPr>
            <p:cNvGrpSpPr/>
            <p:nvPr/>
          </p:nvGrpSpPr>
          <p:grpSpPr>
            <a:xfrm>
              <a:off x="1330091" y="3448050"/>
              <a:ext cx="9640974" cy="2419350"/>
              <a:chOff x="1330091" y="3295650"/>
              <a:chExt cx="9640974" cy="2419350"/>
            </a:xfrm>
          </p:grpSpPr>
          <p:sp>
            <p:nvSpPr>
              <p:cNvPr id="5" name="Rectangle 4">
                <a:extLst>
                  <a:ext uri="{FF2B5EF4-FFF2-40B4-BE49-F238E27FC236}">
                    <a16:creationId xmlns:a16="http://schemas.microsoft.com/office/drawing/2014/main" id="{E27EE958-74A7-4720-899F-BAEBF6344F5A}"/>
                  </a:ext>
                </a:extLst>
              </p:cNvPr>
              <p:cNvSpPr/>
              <p:nvPr/>
            </p:nvSpPr>
            <p:spPr>
              <a:xfrm>
                <a:off x="1330091" y="3295650"/>
                <a:ext cx="9640974" cy="241935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8FABE3F9-3D60-4017-8BA7-D274BA8682BC}"/>
                  </a:ext>
                </a:extLst>
              </p:cNvPr>
              <p:cNvGrpSpPr/>
              <p:nvPr/>
            </p:nvGrpSpPr>
            <p:grpSpPr>
              <a:xfrm>
                <a:off x="1833397" y="3652243"/>
                <a:ext cx="8634363" cy="1706165"/>
                <a:chOff x="1831403" y="3600179"/>
                <a:chExt cx="8634363" cy="1706165"/>
              </a:xfrm>
            </p:grpSpPr>
            <p:grpSp>
              <p:nvGrpSpPr>
                <p:cNvPr id="114" name="Group 113">
                  <a:extLst>
                    <a:ext uri="{FF2B5EF4-FFF2-40B4-BE49-F238E27FC236}">
                      <a16:creationId xmlns:a16="http://schemas.microsoft.com/office/drawing/2014/main" id="{C7736706-56F8-4335-8775-D8F111B10B58}"/>
                    </a:ext>
                  </a:extLst>
                </p:cNvPr>
                <p:cNvGrpSpPr/>
                <p:nvPr/>
              </p:nvGrpSpPr>
              <p:grpSpPr>
                <a:xfrm>
                  <a:off x="1831403" y="3600179"/>
                  <a:ext cx="2384245" cy="1706165"/>
                  <a:chOff x="1790776" y="3717925"/>
                  <a:chExt cx="2384245" cy="1706165"/>
                </a:xfrm>
                <a:solidFill>
                  <a:schemeClr val="tx1"/>
                </a:solidFill>
              </p:grpSpPr>
              <p:grpSp>
                <p:nvGrpSpPr>
                  <p:cNvPr id="199" name="Group 198">
                    <a:extLst>
                      <a:ext uri="{FF2B5EF4-FFF2-40B4-BE49-F238E27FC236}">
                        <a16:creationId xmlns:a16="http://schemas.microsoft.com/office/drawing/2014/main" id="{195A5AC6-413A-4652-849A-0BF2B16802D7}"/>
                      </a:ext>
                    </a:extLst>
                  </p:cNvPr>
                  <p:cNvGrpSpPr/>
                  <p:nvPr/>
                </p:nvGrpSpPr>
                <p:grpSpPr>
                  <a:xfrm>
                    <a:off x="1881444" y="3717925"/>
                    <a:ext cx="729890" cy="729890"/>
                    <a:chOff x="2625151" y="2215150"/>
                    <a:chExt cx="729890" cy="729890"/>
                  </a:xfrm>
                  <a:grpFill/>
                </p:grpSpPr>
                <p:sp>
                  <p:nvSpPr>
                    <p:cNvPr id="204" name="Freeform 5">
                      <a:extLst>
                        <a:ext uri="{FF2B5EF4-FFF2-40B4-BE49-F238E27FC236}">
                          <a16:creationId xmlns:a16="http://schemas.microsoft.com/office/drawing/2014/main" id="{80B229DC-3B61-4058-85C1-056A350684A9}"/>
                        </a:ext>
                      </a:extLst>
                    </p:cNvPr>
                    <p:cNvSpPr>
                      <a:spLocks noEditPoints="1"/>
                    </p:cNvSpPr>
                    <p:nvPr/>
                  </p:nvSpPr>
                  <p:spPr bwMode="auto">
                    <a:xfrm>
                      <a:off x="2792085" y="2415389"/>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05" name="Oval 204">
                      <a:extLst>
                        <a:ext uri="{FF2B5EF4-FFF2-40B4-BE49-F238E27FC236}">
                          <a16:creationId xmlns:a16="http://schemas.microsoft.com/office/drawing/2014/main" id="{41DFA709-7A1D-4F18-8F7A-36779B2FC2E9}"/>
                        </a:ext>
                      </a:extLst>
                    </p:cNvPr>
                    <p:cNvSpPr/>
                    <p:nvPr/>
                  </p:nvSpPr>
                  <p:spPr>
                    <a:xfrm>
                      <a:off x="2625151"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200" name="Group 199">
                    <a:extLst>
                      <a:ext uri="{FF2B5EF4-FFF2-40B4-BE49-F238E27FC236}">
                        <a16:creationId xmlns:a16="http://schemas.microsoft.com/office/drawing/2014/main" id="{54DD8699-0DD2-406A-9D1A-81AD781BB6BA}"/>
                      </a:ext>
                    </a:extLst>
                  </p:cNvPr>
                  <p:cNvGrpSpPr/>
                  <p:nvPr/>
                </p:nvGrpSpPr>
                <p:grpSpPr>
                  <a:xfrm>
                    <a:off x="1790776" y="4569334"/>
                    <a:ext cx="2384245" cy="854756"/>
                    <a:chOff x="1016180" y="4410169"/>
                    <a:chExt cx="2384245" cy="854756"/>
                  </a:xfrm>
                  <a:grpFill/>
                </p:grpSpPr>
                <p:sp>
                  <p:nvSpPr>
                    <p:cNvPr id="201" name="TextBox 200">
                      <a:extLst>
                        <a:ext uri="{FF2B5EF4-FFF2-40B4-BE49-F238E27FC236}">
                          <a16:creationId xmlns:a16="http://schemas.microsoft.com/office/drawing/2014/main" id="{B3F81FA7-7793-430A-A8B5-E5CF6E0E6EEE}"/>
                        </a:ext>
                      </a:extLst>
                    </p:cNvPr>
                    <p:cNvSpPr txBox="1"/>
                    <p:nvPr/>
                  </p:nvSpPr>
                  <p:spPr>
                    <a:xfrm>
                      <a:off x="1016180" y="4410169"/>
                      <a:ext cx="2384245" cy="323165"/>
                    </a:xfrm>
                    <a:prstGeom prst="rect">
                      <a:avLst/>
                    </a:prstGeom>
                    <a:noFill/>
                  </p:spPr>
                  <p:txBody>
                    <a:bodyPr wrap="square" rtlCol="0">
                      <a:spAutoFit/>
                    </a:bodyPr>
                    <a:lstStyle/>
                    <a:p>
                      <a:r>
                        <a:rPr lang="en-US" sz="15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202" name="TextBox 201">
                      <a:extLst>
                        <a:ext uri="{FF2B5EF4-FFF2-40B4-BE49-F238E27FC236}">
                          <a16:creationId xmlns:a16="http://schemas.microsoft.com/office/drawing/2014/main" id="{72FE0837-73A0-4433-8D20-4F0DE181E6C1}"/>
                        </a:ext>
                      </a:extLst>
                    </p:cNvPr>
                    <p:cNvSpPr txBox="1"/>
                    <p:nvPr/>
                  </p:nvSpPr>
                  <p:spPr>
                    <a:xfrm>
                      <a:off x="1016180" y="4617005"/>
                      <a:ext cx="1291824" cy="276999"/>
                    </a:xfrm>
                    <a:prstGeom prst="rect">
                      <a:avLst/>
                    </a:prstGeom>
                    <a:noFill/>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203" name="TextBox 202">
                      <a:extLst>
                        <a:ext uri="{FF2B5EF4-FFF2-40B4-BE49-F238E27FC236}">
                          <a16:creationId xmlns:a16="http://schemas.microsoft.com/office/drawing/2014/main" id="{07A3CA66-271C-4824-B598-9983C5F8E1C3}"/>
                        </a:ext>
                      </a:extLst>
                    </p:cNvPr>
                    <p:cNvSpPr txBox="1"/>
                    <p:nvPr/>
                  </p:nvSpPr>
                  <p:spPr>
                    <a:xfrm>
                      <a:off x="1016180" y="4864815"/>
                      <a:ext cx="2350072" cy="400110"/>
                    </a:xfrm>
                    <a:prstGeom prst="rect">
                      <a:avLst/>
                    </a:prstGeom>
                    <a:noFill/>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 dummy.</a:t>
                      </a:r>
                    </a:p>
                  </p:txBody>
                </p:sp>
              </p:grpSp>
            </p:grpSp>
            <p:grpSp>
              <p:nvGrpSpPr>
                <p:cNvPr id="115" name="Group 114">
                  <a:extLst>
                    <a:ext uri="{FF2B5EF4-FFF2-40B4-BE49-F238E27FC236}">
                      <a16:creationId xmlns:a16="http://schemas.microsoft.com/office/drawing/2014/main" id="{F762EA0A-9FAA-4270-AA68-F9DC6A8A31FB}"/>
                    </a:ext>
                  </a:extLst>
                </p:cNvPr>
                <p:cNvGrpSpPr/>
                <p:nvPr/>
              </p:nvGrpSpPr>
              <p:grpSpPr>
                <a:xfrm>
                  <a:off x="4956462" y="3600179"/>
                  <a:ext cx="2384245" cy="1706165"/>
                  <a:chOff x="5350225" y="3717925"/>
                  <a:chExt cx="2384245" cy="1706165"/>
                </a:xfrm>
                <a:solidFill>
                  <a:schemeClr val="tx1"/>
                </a:solidFill>
              </p:grpSpPr>
              <p:grpSp>
                <p:nvGrpSpPr>
                  <p:cNvPr id="192" name="Group 191">
                    <a:extLst>
                      <a:ext uri="{FF2B5EF4-FFF2-40B4-BE49-F238E27FC236}">
                        <a16:creationId xmlns:a16="http://schemas.microsoft.com/office/drawing/2014/main" id="{869ACF51-CAE1-46CF-837A-DB1203DB1B63}"/>
                      </a:ext>
                    </a:extLst>
                  </p:cNvPr>
                  <p:cNvGrpSpPr/>
                  <p:nvPr/>
                </p:nvGrpSpPr>
                <p:grpSpPr>
                  <a:xfrm>
                    <a:off x="5393170" y="3717925"/>
                    <a:ext cx="729890" cy="729890"/>
                    <a:chOff x="5731054" y="2215150"/>
                    <a:chExt cx="729890" cy="729890"/>
                  </a:xfrm>
                  <a:grpFill/>
                </p:grpSpPr>
                <p:sp>
                  <p:nvSpPr>
                    <p:cNvPr id="197" name="Freeform 11">
                      <a:extLst>
                        <a:ext uri="{FF2B5EF4-FFF2-40B4-BE49-F238E27FC236}">
                          <a16:creationId xmlns:a16="http://schemas.microsoft.com/office/drawing/2014/main" id="{7D3A1383-9448-41D8-B036-325F088C8BC3}"/>
                        </a:ext>
                      </a:extLst>
                    </p:cNvPr>
                    <p:cNvSpPr>
                      <a:spLocks/>
                    </p:cNvSpPr>
                    <p:nvPr/>
                  </p:nvSpPr>
                  <p:spPr bwMode="auto">
                    <a:xfrm>
                      <a:off x="5918389" y="2434202"/>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p>
                      <a:endParaRPr lang="en-US"/>
                    </a:p>
                  </p:txBody>
                </p:sp>
                <p:sp>
                  <p:nvSpPr>
                    <p:cNvPr id="198" name="Oval 197">
                      <a:extLst>
                        <a:ext uri="{FF2B5EF4-FFF2-40B4-BE49-F238E27FC236}">
                          <a16:creationId xmlns:a16="http://schemas.microsoft.com/office/drawing/2014/main" id="{01D0E211-8266-4E57-815A-8895F091A3BC}"/>
                        </a:ext>
                      </a:extLst>
                    </p:cNvPr>
                    <p:cNvSpPr/>
                    <p:nvPr/>
                  </p:nvSpPr>
                  <p:spPr>
                    <a:xfrm rot="10800000">
                      <a:off x="5731054"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193" name="Group 192">
                    <a:extLst>
                      <a:ext uri="{FF2B5EF4-FFF2-40B4-BE49-F238E27FC236}">
                        <a16:creationId xmlns:a16="http://schemas.microsoft.com/office/drawing/2014/main" id="{CEDDD499-4410-4495-9B1A-EB95F5290814}"/>
                      </a:ext>
                    </a:extLst>
                  </p:cNvPr>
                  <p:cNvGrpSpPr/>
                  <p:nvPr/>
                </p:nvGrpSpPr>
                <p:grpSpPr>
                  <a:xfrm>
                    <a:off x="5350225" y="4569334"/>
                    <a:ext cx="2384245" cy="854756"/>
                    <a:chOff x="1016180" y="4410169"/>
                    <a:chExt cx="2384245" cy="854756"/>
                  </a:xfrm>
                  <a:grpFill/>
                </p:grpSpPr>
                <p:sp>
                  <p:nvSpPr>
                    <p:cNvPr id="194" name="TextBox 193">
                      <a:extLst>
                        <a:ext uri="{FF2B5EF4-FFF2-40B4-BE49-F238E27FC236}">
                          <a16:creationId xmlns:a16="http://schemas.microsoft.com/office/drawing/2014/main" id="{C89B3AAA-B9D5-4618-97AB-6D562D5296AB}"/>
                        </a:ext>
                      </a:extLst>
                    </p:cNvPr>
                    <p:cNvSpPr txBox="1"/>
                    <p:nvPr/>
                  </p:nvSpPr>
                  <p:spPr>
                    <a:xfrm>
                      <a:off x="1016180" y="4410169"/>
                      <a:ext cx="2384245" cy="323165"/>
                    </a:xfrm>
                    <a:prstGeom prst="rect">
                      <a:avLst/>
                    </a:prstGeom>
                    <a:noFill/>
                  </p:spPr>
                  <p:txBody>
                    <a:bodyPr wrap="square" rtlCol="0">
                      <a:spAutoFit/>
                    </a:bodyPr>
                    <a:lstStyle/>
                    <a:p>
                      <a:r>
                        <a:rPr lang="en-US" sz="15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195" name="TextBox 194">
                      <a:extLst>
                        <a:ext uri="{FF2B5EF4-FFF2-40B4-BE49-F238E27FC236}">
                          <a16:creationId xmlns:a16="http://schemas.microsoft.com/office/drawing/2014/main" id="{838C3607-92F3-4E0C-BB92-78CB93A43F38}"/>
                        </a:ext>
                      </a:extLst>
                    </p:cNvPr>
                    <p:cNvSpPr txBox="1"/>
                    <p:nvPr/>
                  </p:nvSpPr>
                  <p:spPr>
                    <a:xfrm>
                      <a:off x="1016180" y="4617005"/>
                      <a:ext cx="1291824" cy="276999"/>
                    </a:xfrm>
                    <a:prstGeom prst="rect">
                      <a:avLst/>
                    </a:prstGeom>
                    <a:noFill/>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196" name="TextBox 195">
                      <a:extLst>
                        <a:ext uri="{FF2B5EF4-FFF2-40B4-BE49-F238E27FC236}">
                          <a16:creationId xmlns:a16="http://schemas.microsoft.com/office/drawing/2014/main" id="{CCFDA385-BC0E-4CFB-BBFE-407F7B537621}"/>
                        </a:ext>
                      </a:extLst>
                    </p:cNvPr>
                    <p:cNvSpPr txBox="1"/>
                    <p:nvPr/>
                  </p:nvSpPr>
                  <p:spPr>
                    <a:xfrm>
                      <a:off x="1016180" y="4864815"/>
                      <a:ext cx="2320638" cy="400110"/>
                    </a:xfrm>
                    <a:prstGeom prst="rect">
                      <a:avLst/>
                    </a:prstGeom>
                    <a:noFill/>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 dummy.</a:t>
                      </a:r>
                    </a:p>
                  </p:txBody>
                </p:sp>
              </p:grpSp>
            </p:grpSp>
            <p:grpSp>
              <p:nvGrpSpPr>
                <p:cNvPr id="116" name="Group 115">
                  <a:extLst>
                    <a:ext uri="{FF2B5EF4-FFF2-40B4-BE49-F238E27FC236}">
                      <a16:creationId xmlns:a16="http://schemas.microsoft.com/office/drawing/2014/main" id="{92CD247B-F4D9-4496-8EBE-8DF811D6EA4E}"/>
                    </a:ext>
                  </a:extLst>
                </p:cNvPr>
                <p:cNvGrpSpPr/>
                <p:nvPr/>
              </p:nvGrpSpPr>
              <p:grpSpPr>
                <a:xfrm>
                  <a:off x="8081521" y="3600179"/>
                  <a:ext cx="2384245" cy="1706165"/>
                  <a:chOff x="8821944" y="3717925"/>
                  <a:chExt cx="2384245" cy="1706165"/>
                </a:xfrm>
                <a:solidFill>
                  <a:schemeClr val="tx1"/>
                </a:solidFill>
              </p:grpSpPr>
              <p:grpSp>
                <p:nvGrpSpPr>
                  <p:cNvPr id="117" name="Group 116">
                    <a:extLst>
                      <a:ext uri="{FF2B5EF4-FFF2-40B4-BE49-F238E27FC236}">
                        <a16:creationId xmlns:a16="http://schemas.microsoft.com/office/drawing/2014/main" id="{3E6CE030-2032-4159-8010-137FF76388D6}"/>
                      </a:ext>
                    </a:extLst>
                  </p:cNvPr>
                  <p:cNvGrpSpPr/>
                  <p:nvPr/>
                </p:nvGrpSpPr>
                <p:grpSpPr>
                  <a:xfrm>
                    <a:off x="8889937" y="3717925"/>
                    <a:ext cx="729890" cy="729890"/>
                    <a:chOff x="8836957" y="2215150"/>
                    <a:chExt cx="729890" cy="729890"/>
                  </a:xfrm>
                  <a:grpFill/>
                </p:grpSpPr>
                <p:sp>
                  <p:nvSpPr>
                    <p:cNvPr id="190" name="AutoShape 9">
                      <a:extLst>
                        <a:ext uri="{FF2B5EF4-FFF2-40B4-BE49-F238E27FC236}">
                          <a16:creationId xmlns:a16="http://schemas.microsoft.com/office/drawing/2014/main" id="{3501B530-E63C-4A21-AD12-B38018575A66}"/>
                        </a:ext>
                      </a:extLst>
                    </p:cNvPr>
                    <p:cNvSpPr>
                      <a:spLocks/>
                    </p:cNvSpPr>
                    <p:nvPr/>
                  </p:nvSpPr>
                  <p:spPr bwMode="auto">
                    <a:xfrm>
                      <a:off x="9044187" y="2415748"/>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dirty="0"/>
                    </a:p>
                  </p:txBody>
                </p:sp>
                <p:sp>
                  <p:nvSpPr>
                    <p:cNvPr id="191" name="Oval 190">
                      <a:extLst>
                        <a:ext uri="{FF2B5EF4-FFF2-40B4-BE49-F238E27FC236}">
                          <a16:creationId xmlns:a16="http://schemas.microsoft.com/office/drawing/2014/main" id="{2F1EFD85-ECAA-4EF6-9A1A-481F3F744B7F}"/>
                        </a:ext>
                      </a:extLst>
                    </p:cNvPr>
                    <p:cNvSpPr/>
                    <p:nvPr/>
                  </p:nvSpPr>
                  <p:spPr>
                    <a:xfrm>
                      <a:off x="8836957" y="2215150"/>
                      <a:ext cx="729890" cy="729890"/>
                    </a:xfrm>
                    <a:prstGeom prst="ellipse">
                      <a:avLst/>
                    </a:prstGeom>
                    <a:noFill/>
                    <a:ln w="1270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135" name="Group 134">
                    <a:extLst>
                      <a:ext uri="{FF2B5EF4-FFF2-40B4-BE49-F238E27FC236}">
                        <a16:creationId xmlns:a16="http://schemas.microsoft.com/office/drawing/2014/main" id="{F92E17F8-D51F-4872-A7B4-19A653BE37B8}"/>
                      </a:ext>
                    </a:extLst>
                  </p:cNvPr>
                  <p:cNvGrpSpPr/>
                  <p:nvPr/>
                </p:nvGrpSpPr>
                <p:grpSpPr>
                  <a:xfrm>
                    <a:off x="8821944" y="4569334"/>
                    <a:ext cx="2384245" cy="854756"/>
                    <a:chOff x="1016180" y="4410169"/>
                    <a:chExt cx="2384245" cy="854756"/>
                  </a:xfrm>
                  <a:grpFill/>
                </p:grpSpPr>
                <p:sp>
                  <p:nvSpPr>
                    <p:cNvPr id="160" name="TextBox 159">
                      <a:extLst>
                        <a:ext uri="{FF2B5EF4-FFF2-40B4-BE49-F238E27FC236}">
                          <a16:creationId xmlns:a16="http://schemas.microsoft.com/office/drawing/2014/main" id="{09AF68F0-CF3E-4107-A7BF-49ABB0BC3D1C}"/>
                        </a:ext>
                      </a:extLst>
                    </p:cNvPr>
                    <p:cNvSpPr txBox="1"/>
                    <p:nvPr/>
                  </p:nvSpPr>
                  <p:spPr>
                    <a:xfrm>
                      <a:off x="1016180" y="4410169"/>
                      <a:ext cx="2384245" cy="323165"/>
                    </a:xfrm>
                    <a:prstGeom prst="rect">
                      <a:avLst/>
                    </a:prstGeom>
                    <a:noFill/>
                  </p:spPr>
                  <p:txBody>
                    <a:bodyPr wrap="square" rtlCol="0">
                      <a:spAutoFit/>
                    </a:bodyPr>
                    <a:lstStyle/>
                    <a:p>
                      <a:r>
                        <a:rPr lang="en-US" sz="1500" b="1"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Creative Template</a:t>
                      </a:r>
                    </a:p>
                  </p:txBody>
                </p:sp>
                <p:sp>
                  <p:nvSpPr>
                    <p:cNvPr id="172" name="TextBox 171">
                      <a:extLst>
                        <a:ext uri="{FF2B5EF4-FFF2-40B4-BE49-F238E27FC236}">
                          <a16:creationId xmlns:a16="http://schemas.microsoft.com/office/drawing/2014/main" id="{AEC1B1FE-DAAC-4116-A30E-7649EBC5D4D2}"/>
                        </a:ext>
                      </a:extLst>
                    </p:cNvPr>
                    <p:cNvSpPr txBox="1"/>
                    <p:nvPr/>
                  </p:nvSpPr>
                  <p:spPr>
                    <a:xfrm>
                      <a:off x="1016180" y="4617005"/>
                      <a:ext cx="1291824" cy="276999"/>
                    </a:xfrm>
                    <a:prstGeom prst="rect">
                      <a:avLst/>
                    </a:prstGeom>
                    <a:noFill/>
                  </p:spPr>
                  <p:txBody>
                    <a:bodyPr wrap="square" rtlCol="0">
                      <a:spAutoFit/>
                    </a:bodyPr>
                    <a:lstStyle/>
                    <a:p>
                      <a:r>
                        <a:rPr lang="en-US" sz="1200" dirty="0">
                          <a:solidFill>
                            <a:schemeClr val="bg1"/>
                          </a:solidFill>
                          <a:latin typeface="Open Sans "/>
                          <a:ea typeface="Open Sans Extrabold" panose="020B0906030804020204" pitchFamily="34" charset="0"/>
                          <a:cs typeface="Open Sans Extrabold" panose="020B0906030804020204" pitchFamily="34" charset="0"/>
                        </a:rPr>
                        <a:t>Some text</a:t>
                      </a:r>
                    </a:p>
                  </p:txBody>
                </p:sp>
                <p:sp>
                  <p:nvSpPr>
                    <p:cNvPr id="189" name="TextBox 188">
                      <a:extLst>
                        <a:ext uri="{FF2B5EF4-FFF2-40B4-BE49-F238E27FC236}">
                          <a16:creationId xmlns:a16="http://schemas.microsoft.com/office/drawing/2014/main" id="{C03C56E0-1CDD-427B-9C00-AAC8AAA7C493}"/>
                        </a:ext>
                      </a:extLst>
                    </p:cNvPr>
                    <p:cNvSpPr txBox="1"/>
                    <p:nvPr/>
                  </p:nvSpPr>
                  <p:spPr>
                    <a:xfrm>
                      <a:off x="1016180" y="4864815"/>
                      <a:ext cx="2322954" cy="400110"/>
                    </a:xfrm>
                    <a:prstGeom prst="rect">
                      <a:avLst/>
                    </a:prstGeom>
                    <a:noFill/>
                  </p:spPr>
                  <p:txBody>
                    <a:bodyPr wrap="square" rtlCol="0">
                      <a:spAutoFit/>
                    </a:bodyPr>
                    <a:lstStyle/>
                    <a:p>
                      <a:pPr>
                        <a:lnSpc>
                          <a:spcPts val="12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Contrary to popular belief, Lorem Ipsum classical literature dummy.</a:t>
                      </a:r>
                    </a:p>
                  </p:txBody>
                </p:sp>
              </p:grpSp>
            </p:grpSp>
          </p:grpSp>
        </p:grpSp>
        <p:grpSp>
          <p:nvGrpSpPr>
            <p:cNvPr id="4" name="Group 3">
              <a:extLst>
                <a:ext uri="{FF2B5EF4-FFF2-40B4-BE49-F238E27FC236}">
                  <a16:creationId xmlns:a16="http://schemas.microsoft.com/office/drawing/2014/main" id="{7F032DF0-3EC7-4F35-A549-E3D120973765}"/>
                </a:ext>
              </a:extLst>
            </p:cNvPr>
            <p:cNvGrpSpPr/>
            <p:nvPr/>
          </p:nvGrpSpPr>
          <p:grpSpPr>
            <a:xfrm>
              <a:off x="1220935" y="1292258"/>
              <a:ext cx="7621822" cy="1768754"/>
              <a:chOff x="1220935" y="1825658"/>
              <a:chExt cx="7621822" cy="1768754"/>
            </a:xfrm>
          </p:grpSpPr>
          <p:grpSp>
            <p:nvGrpSpPr>
              <p:cNvPr id="3" name="Group 2">
                <a:extLst>
                  <a:ext uri="{FF2B5EF4-FFF2-40B4-BE49-F238E27FC236}">
                    <a16:creationId xmlns:a16="http://schemas.microsoft.com/office/drawing/2014/main" id="{251BEC75-BF01-4826-BA77-8D715CE4DD9F}"/>
                  </a:ext>
                </a:extLst>
              </p:cNvPr>
              <p:cNvGrpSpPr/>
              <p:nvPr/>
            </p:nvGrpSpPr>
            <p:grpSpPr>
              <a:xfrm>
                <a:off x="1220935" y="1825658"/>
                <a:ext cx="2287205" cy="1015663"/>
                <a:chOff x="843345" y="1505814"/>
                <a:chExt cx="2287205" cy="1015663"/>
              </a:xfrm>
            </p:grpSpPr>
            <p:sp>
              <p:nvSpPr>
                <p:cNvPr id="111" name="TextBox 110">
                  <a:extLst>
                    <a:ext uri="{FF2B5EF4-FFF2-40B4-BE49-F238E27FC236}">
                      <a16:creationId xmlns:a16="http://schemas.microsoft.com/office/drawing/2014/main" id="{B5F2FAE0-1059-49A5-9314-75FEDCC10EA8}"/>
                    </a:ext>
                  </a:extLst>
                </p:cNvPr>
                <p:cNvSpPr txBox="1"/>
                <p:nvPr/>
              </p:nvSpPr>
              <p:spPr>
                <a:xfrm>
                  <a:off x="843345" y="1505814"/>
                  <a:ext cx="2287205" cy="1015663"/>
                </a:xfrm>
                <a:prstGeom prst="rect">
                  <a:avLst/>
                </a:prstGeom>
                <a:noFill/>
              </p:spPr>
              <p:txBody>
                <a:bodyPr wrap="square" rtlCol="0">
                  <a:spAutoFit/>
                </a:bodyPr>
                <a:lstStyle/>
                <a:p>
                  <a:pPr>
                    <a:lnSpc>
                      <a:spcPts val="3900"/>
                    </a:lnSpc>
                  </a:pPr>
                  <a:r>
                    <a:rPr lang="en-US" sz="3000" dirty="0">
                      <a:latin typeface="Open Sans" panose="020B0606030504020204" pitchFamily="34" charset="0"/>
                      <a:ea typeface="Open Sans" panose="020B0606030504020204" pitchFamily="34" charset="0"/>
                      <a:cs typeface="Open Sans" panose="020B0606030504020204" pitchFamily="34" charset="0"/>
                    </a:rPr>
                    <a:t>OUR</a:t>
                  </a:r>
                </a:p>
                <a:p>
                  <a:pPr>
                    <a:lnSpc>
                      <a:spcPts val="3300"/>
                    </a:lnSpc>
                  </a:pPr>
                  <a:r>
                    <a:rPr lang="en-US" sz="4000" dirty="0">
                      <a:latin typeface="Open Sans Extrabold" panose="020B0906030804020204" pitchFamily="34" charset="0"/>
                      <a:ea typeface="Open Sans Extrabold" panose="020B0906030804020204" pitchFamily="34" charset="0"/>
                      <a:cs typeface="Open Sans Extrabold" panose="020B0906030804020204" pitchFamily="34" charset="0"/>
                    </a:rPr>
                    <a:t>SERVICE</a:t>
                  </a:r>
                </a:p>
              </p:txBody>
            </p:sp>
            <p:sp>
              <p:nvSpPr>
                <p:cNvPr id="112" name="Rectangle 111">
                  <a:extLst>
                    <a:ext uri="{FF2B5EF4-FFF2-40B4-BE49-F238E27FC236}">
                      <a16:creationId xmlns:a16="http://schemas.microsoft.com/office/drawing/2014/main" id="{A81B54E8-F6F9-4F7D-9B95-E8C3330415E7}"/>
                    </a:ext>
                  </a:extLst>
                </p:cNvPr>
                <p:cNvSpPr/>
                <p:nvPr/>
              </p:nvSpPr>
              <p:spPr>
                <a:xfrm>
                  <a:off x="952501" y="2447739"/>
                  <a:ext cx="2023526" cy="4571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06" name="Rectangle 9">
                <a:extLst>
                  <a:ext uri="{FF2B5EF4-FFF2-40B4-BE49-F238E27FC236}">
                    <a16:creationId xmlns:a16="http://schemas.microsoft.com/office/drawing/2014/main" id="{E30E14C6-E4DC-4B55-BFFA-E2F0F22819EB}"/>
                  </a:ext>
                </a:extLst>
              </p:cNvPr>
              <p:cNvSpPr>
                <a:spLocks/>
              </p:cNvSpPr>
              <p:nvPr/>
            </p:nvSpPr>
            <p:spPr bwMode="auto">
              <a:xfrm>
                <a:off x="1311603" y="2982101"/>
                <a:ext cx="7531154" cy="61231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800"/>
                  </a:lnSpc>
                </a:pPr>
                <a:r>
                  <a:rPr lang="en-US" sz="1100" b="1" dirty="0">
                    <a:latin typeface="Open Sans" panose="020B0606030504020204" pitchFamily="34" charset="0"/>
                    <a:ea typeface="Open Sans" panose="020B0606030504020204" pitchFamily="34" charset="0"/>
                    <a:cs typeface="Open Sans" panose="020B0606030504020204" pitchFamily="34" charset="0"/>
                    <a:sym typeface="Montserrat-Regular" charset="0"/>
                  </a:rPr>
                  <a:t>This letterhead </a:t>
                </a:r>
                <a:r>
                  <a:rPr lang="en-US" sz="1100" dirty="0">
                    <a:solidFill>
                      <a:schemeClr val="tx1">
                        <a:lumMod val="50000"/>
                        <a:lumOff val="50000"/>
                      </a:schemeClr>
                    </a:solidFill>
                    <a:latin typeface="Open Sans" panose="020B0606030504020204" pitchFamily="34" charset="0"/>
                    <a:ea typeface="Open Sans" panose="020B0606030504020204" pitchFamily="34" charset="0"/>
                    <a:cs typeface="Open Sans" panose="020B0606030504020204" pitchFamily="34" charset="0"/>
                    <a:sym typeface="Montserrat-Regular" charset="0"/>
                  </a:rPr>
                  <a:t>design is meant to project an image of professionalism and lorem to reliability. By using simple alignments are This letterhead design is meant to project an image of professionalism lorem ipsum to</a:t>
                </a:r>
              </a:p>
            </p:txBody>
          </p:sp>
        </p:grpSp>
      </p:grpSp>
    </p:spTree>
    <p:extLst>
      <p:ext uri="{BB962C8B-B14F-4D97-AF65-F5344CB8AC3E}">
        <p14:creationId xmlns:p14="http://schemas.microsoft.com/office/powerpoint/2010/main" val="4126845735"/>
      </p:ext>
    </p:extLst>
  </p:cSld>
  <p:clrMapOvr>
    <a:masterClrMapping/>
  </p:clrMapOvr>
  <mc:AlternateContent xmlns:mc="http://schemas.openxmlformats.org/markup-compatibility/2006" xmlns:p15="http://schemas.microsoft.com/office/powerpoint/2012/main">
    <mc:Choice Requires="p15">
      <p:transition xmlns:p14="http://schemas.microsoft.com/office/powerpoint/2010/main" spd="slow" p14:dur="1250">
        <p15:prstTrans prst="peelOff"/>
      </p:transition>
    </mc:Choice>
    <mc:Fallback xmlns="">
      <p:transition spd="slow">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5" name="Group 14">
            <a:extLst>
              <a:ext uri="{FF2B5EF4-FFF2-40B4-BE49-F238E27FC236}">
                <a16:creationId xmlns:a16="http://schemas.microsoft.com/office/drawing/2014/main" id="{B7D64789-57A4-4567-93A9-1543B317E290}"/>
              </a:ext>
            </a:extLst>
          </p:cNvPr>
          <p:cNvGrpSpPr/>
          <p:nvPr/>
        </p:nvGrpSpPr>
        <p:grpSpPr>
          <a:xfrm>
            <a:off x="-1588" y="4763"/>
            <a:ext cx="12195176" cy="6842126"/>
            <a:chOff x="-1588" y="4763"/>
            <a:chExt cx="12195176" cy="6842126"/>
          </a:xfrm>
          <a:solidFill>
            <a:schemeClr val="tx1">
              <a:alpha val="4000"/>
            </a:schemeClr>
          </a:solidFill>
        </p:grpSpPr>
        <p:sp>
          <p:nvSpPr>
            <p:cNvPr id="17" name="Freeform 2506">
              <a:extLst>
                <a:ext uri="{FF2B5EF4-FFF2-40B4-BE49-F238E27FC236}">
                  <a16:creationId xmlns:a16="http://schemas.microsoft.com/office/drawing/2014/main" id="{95DE770F-47AB-46CE-BAAB-A6633BC21227}"/>
                </a:ext>
              </a:extLst>
            </p:cNvPr>
            <p:cNvSpPr>
              <a:spLocks/>
            </p:cNvSpPr>
            <p:nvPr/>
          </p:nvSpPr>
          <p:spPr bwMode="auto">
            <a:xfrm>
              <a:off x="-1588" y="6669088"/>
              <a:ext cx="190500" cy="177800"/>
            </a:xfrm>
            <a:custGeom>
              <a:avLst/>
              <a:gdLst>
                <a:gd name="T0" fmla="*/ 0 w 120"/>
                <a:gd name="T1" fmla="*/ 38 h 112"/>
                <a:gd name="T2" fmla="*/ 79 w 120"/>
                <a:gd name="T3" fmla="*/ 112 h 112"/>
                <a:gd name="T4" fmla="*/ 120 w 120"/>
                <a:gd name="T5" fmla="*/ 112 h 112"/>
                <a:gd name="T6" fmla="*/ 0 w 120"/>
                <a:gd name="T7" fmla="*/ 0 h 112"/>
                <a:gd name="T8" fmla="*/ 0 w 120"/>
                <a:gd name="T9" fmla="*/ 38 h 112"/>
              </a:gdLst>
              <a:ahLst/>
              <a:cxnLst>
                <a:cxn ang="0">
                  <a:pos x="T0" y="T1"/>
                </a:cxn>
                <a:cxn ang="0">
                  <a:pos x="T2" y="T3"/>
                </a:cxn>
                <a:cxn ang="0">
                  <a:pos x="T4" y="T5"/>
                </a:cxn>
                <a:cxn ang="0">
                  <a:pos x="T6" y="T7"/>
                </a:cxn>
                <a:cxn ang="0">
                  <a:pos x="T8" y="T9"/>
                </a:cxn>
              </a:cxnLst>
              <a:rect l="0" t="0" r="r" b="b"/>
              <a:pathLst>
                <a:path w="120" h="112">
                  <a:moveTo>
                    <a:pt x="0" y="38"/>
                  </a:moveTo>
                  <a:lnTo>
                    <a:pt x="79" y="112"/>
                  </a:lnTo>
                  <a:lnTo>
                    <a:pt x="120" y="11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Freeform 2507">
              <a:extLst>
                <a:ext uri="{FF2B5EF4-FFF2-40B4-BE49-F238E27FC236}">
                  <a16:creationId xmlns:a16="http://schemas.microsoft.com/office/drawing/2014/main" id="{FE30B7DE-9317-4E99-867C-FB424C331C37}"/>
                </a:ext>
              </a:extLst>
            </p:cNvPr>
            <p:cNvSpPr>
              <a:spLocks/>
            </p:cNvSpPr>
            <p:nvPr/>
          </p:nvSpPr>
          <p:spPr bwMode="auto">
            <a:xfrm>
              <a:off x="-1588" y="6511926"/>
              <a:ext cx="357188" cy="334963"/>
            </a:xfrm>
            <a:custGeom>
              <a:avLst/>
              <a:gdLst>
                <a:gd name="T0" fmla="*/ 0 w 225"/>
                <a:gd name="T1" fmla="*/ 39 h 211"/>
                <a:gd name="T2" fmla="*/ 184 w 225"/>
                <a:gd name="T3" fmla="*/ 211 h 211"/>
                <a:gd name="T4" fmla="*/ 225 w 225"/>
                <a:gd name="T5" fmla="*/ 211 h 211"/>
                <a:gd name="T6" fmla="*/ 0 w 225"/>
                <a:gd name="T7" fmla="*/ 0 h 211"/>
                <a:gd name="T8" fmla="*/ 0 w 225"/>
                <a:gd name="T9" fmla="*/ 39 h 211"/>
              </a:gdLst>
              <a:ahLst/>
              <a:cxnLst>
                <a:cxn ang="0">
                  <a:pos x="T0" y="T1"/>
                </a:cxn>
                <a:cxn ang="0">
                  <a:pos x="T2" y="T3"/>
                </a:cxn>
                <a:cxn ang="0">
                  <a:pos x="T4" y="T5"/>
                </a:cxn>
                <a:cxn ang="0">
                  <a:pos x="T6" y="T7"/>
                </a:cxn>
                <a:cxn ang="0">
                  <a:pos x="T8" y="T9"/>
                </a:cxn>
              </a:cxnLst>
              <a:rect l="0" t="0" r="r" b="b"/>
              <a:pathLst>
                <a:path w="225" h="211">
                  <a:moveTo>
                    <a:pt x="0" y="39"/>
                  </a:moveTo>
                  <a:lnTo>
                    <a:pt x="184" y="211"/>
                  </a:lnTo>
                  <a:lnTo>
                    <a:pt x="225" y="211"/>
                  </a:lnTo>
                  <a:lnTo>
                    <a:pt x="0" y="0"/>
                  </a:lnTo>
                  <a:lnTo>
                    <a:pt x="0" y="3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9" name="Freeform 2508">
              <a:extLst>
                <a:ext uri="{FF2B5EF4-FFF2-40B4-BE49-F238E27FC236}">
                  <a16:creationId xmlns:a16="http://schemas.microsoft.com/office/drawing/2014/main" id="{BB6B3F3A-A917-4D92-91EC-9CF62DE54A3A}"/>
                </a:ext>
              </a:extLst>
            </p:cNvPr>
            <p:cNvSpPr>
              <a:spLocks/>
            </p:cNvSpPr>
            <p:nvPr/>
          </p:nvSpPr>
          <p:spPr bwMode="auto">
            <a:xfrm>
              <a:off x="-1588" y="6357938"/>
              <a:ext cx="523875" cy="488950"/>
            </a:xfrm>
            <a:custGeom>
              <a:avLst/>
              <a:gdLst>
                <a:gd name="T0" fmla="*/ 0 w 330"/>
                <a:gd name="T1" fmla="*/ 37 h 308"/>
                <a:gd name="T2" fmla="*/ 289 w 330"/>
                <a:gd name="T3" fmla="*/ 308 h 308"/>
                <a:gd name="T4" fmla="*/ 330 w 330"/>
                <a:gd name="T5" fmla="*/ 308 h 308"/>
                <a:gd name="T6" fmla="*/ 0 w 330"/>
                <a:gd name="T7" fmla="*/ 0 h 308"/>
                <a:gd name="T8" fmla="*/ 0 w 330"/>
                <a:gd name="T9" fmla="*/ 37 h 308"/>
              </a:gdLst>
              <a:ahLst/>
              <a:cxnLst>
                <a:cxn ang="0">
                  <a:pos x="T0" y="T1"/>
                </a:cxn>
                <a:cxn ang="0">
                  <a:pos x="T2" y="T3"/>
                </a:cxn>
                <a:cxn ang="0">
                  <a:pos x="T4" y="T5"/>
                </a:cxn>
                <a:cxn ang="0">
                  <a:pos x="T6" y="T7"/>
                </a:cxn>
                <a:cxn ang="0">
                  <a:pos x="T8" y="T9"/>
                </a:cxn>
              </a:cxnLst>
              <a:rect l="0" t="0" r="r" b="b"/>
              <a:pathLst>
                <a:path w="330" h="308">
                  <a:moveTo>
                    <a:pt x="0" y="37"/>
                  </a:moveTo>
                  <a:lnTo>
                    <a:pt x="289" y="308"/>
                  </a:lnTo>
                  <a:lnTo>
                    <a:pt x="330" y="30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0" name="Freeform 2509">
              <a:extLst>
                <a:ext uri="{FF2B5EF4-FFF2-40B4-BE49-F238E27FC236}">
                  <a16:creationId xmlns:a16="http://schemas.microsoft.com/office/drawing/2014/main" id="{500E3375-820B-48AA-BA76-01DC1414287A}"/>
                </a:ext>
              </a:extLst>
            </p:cNvPr>
            <p:cNvSpPr>
              <a:spLocks/>
            </p:cNvSpPr>
            <p:nvPr/>
          </p:nvSpPr>
          <p:spPr bwMode="auto">
            <a:xfrm>
              <a:off x="-1588" y="6200776"/>
              <a:ext cx="690563" cy="646113"/>
            </a:xfrm>
            <a:custGeom>
              <a:avLst/>
              <a:gdLst>
                <a:gd name="T0" fmla="*/ 0 w 435"/>
                <a:gd name="T1" fmla="*/ 39 h 407"/>
                <a:gd name="T2" fmla="*/ 394 w 435"/>
                <a:gd name="T3" fmla="*/ 407 h 407"/>
                <a:gd name="T4" fmla="*/ 435 w 435"/>
                <a:gd name="T5" fmla="*/ 407 h 407"/>
                <a:gd name="T6" fmla="*/ 0 w 435"/>
                <a:gd name="T7" fmla="*/ 0 h 407"/>
                <a:gd name="T8" fmla="*/ 0 w 435"/>
                <a:gd name="T9" fmla="*/ 39 h 407"/>
              </a:gdLst>
              <a:ahLst/>
              <a:cxnLst>
                <a:cxn ang="0">
                  <a:pos x="T0" y="T1"/>
                </a:cxn>
                <a:cxn ang="0">
                  <a:pos x="T2" y="T3"/>
                </a:cxn>
                <a:cxn ang="0">
                  <a:pos x="T4" y="T5"/>
                </a:cxn>
                <a:cxn ang="0">
                  <a:pos x="T6" y="T7"/>
                </a:cxn>
                <a:cxn ang="0">
                  <a:pos x="T8" y="T9"/>
                </a:cxn>
              </a:cxnLst>
              <a:rect l="0" t="0" r="r" b="b"/>
              <a:pathLst>
                <a:path w="435" h="407">
                  <a:moveTo>
                    <a:pt x="0" y="39"/>
                  </a:moveTo>
                  <a:lnTo>
                    <a:pt x="394" y="407"/>
                  </a:lnTo>
                  <a:lnTo>
                    <a:pt x="435" y="407"/>
                  </a:lnTo>
                  <a:lnTo>
                    <a:pt x="0" y="0"/>
                  </a:lnTo>
                  <a:lnTo>
                    <a:pt x="0" y="3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1" name="Freeform 2510">
              <a:extLst>
                <a:ext uri="{FF2B5EF4-FFF2-40B4-BE49-F238E27FC236}">
                  <a16:creationId xmlns:a16="http://schemas.microsoft.com/office/drawing/2014/main" id="{D6225A2D-CE1F-40EE-BAAB-5DC9048B0E86}"/>
                </a:ext>
              </a:extLst>
            </p:cNvPr>
            <p:cNvSpPr>
              <a:spLocks/>
            </p:cNvSpPr>
            <p:nvPr/>
          </p:nvSpPr>
          <p:spPr bwMode="auto">
            <a:xfrm>
              <a:off x="-1588" y="6046788"/>
              <a:ext cx="857250" cy="800100"/>
            </a:xfrm>
            <a:custGeom>
              <a:avLst/>
              <a:gdLst>
                <a:gd name="T0" fmla="*/ 0 w 540"/>
                <a:gd name="T1" fmla="*/ 37 h 504"/>
                <a:gd name="T2" fmla="*/ 499 w 540"/>
                <a:gd name="T3" fmla="*/ 504 h 504"/>
                <a:gd name="T4" fmla="*/ 540 w 540"/>
                <a:gd name="T5" fmla="*/ 504 h 504"/>
                <a:gd name="T6" fmla="*/ 0 w 540"/>
                <a:gd name="T7" fmla="*/ 0 h 504"/>
                <a:gd name="T8" fmla="*/ 0 w 540"/>
                <a:gd name="T9" fmla="*/ 37 h 504"/>
              </a:gdLst>
              <a:ahLst/>
              <a:cxnLst>
                <a:cxn ang="0">
                  <a:pos x="T0" y="T1"/>
                </a:cxn>
                <a:cxn ang="0">
                  <a:pos x="T2" y="T3"/>
                </a:cxn>
                <a:cxn ang="0">
                  <a:pos x="T4" y="T5"/>
                </a:cxn>
                <a:cxn ang="0">
                  <a:pos x="T6" y="T7"/>
                </a:cxn>
                <a:cxn ang="0">
                  <a:pos x="T8" y="T9"/>
                </a:cxn>
              </a:cxnLst>
              <a:rect l="0" t="0" r="r" b="b"/>
              <a:pathLst>
                <a:path w="540" h="504">
                  <a:moveTo>
                    <a:pt x="0" y="37"/>
                  </a:moveTo>
                  <a:lnTo>
                    <a:pt x="499" y="504"/>
                  </a:lnTo>
                  <a:lnTo>
                    <a:pt x="540" y="50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Freeform 2511">
              <a:extLst>
                <a:ext uri="{FF2B5EF4-FFF2-40B4-BE49-F238E27FC236}">
                  <a16:creationId xmlns:a16="http://schemas.microsoft.com/office/drawing/2014/main" id="{7FDC4370-0EAB-4D48-B4EC-5A4338BCA346}"/>
                </a:ext>
              </a:extLst>
            </p:cNvPr>
            <p:cNvSpPr>
              <a:spLocks/>
            </p:cNvSpPr>
            <p:nvPr/>
          </p:nvSpPr>
          <p:spPr bwMode="auto">
            <a:xfrm>
              <a:off x="-1588" y="5889626"/>
              <a:ext cx="1023938" cy="957263"/>
            </a:xfrm>
            <a:custGeom>
              <a:avLst/>
              <a:gdLst>
                <a:gd name="T0" fmla="*/ 0 w 645"/>
                <a:gd name="T1" fmla="*/ 39 h 603"/>
                <a:gd name="T2" fmla="*/ 604 w 645"/>
                <a:gd name="T3" fmla="*/ 603 h 603"/>
                <a:gd name="T4" fmla="*/ 645 w 645"/>
                <a:gd name="T5" fmla="*/ 603 h 603"/>
                <a:gd name="T6" fmla="*/ 0 w 645"/>
                <a:gd name="T7" fmla="*/ 0 h 603"/>
                <a:gd name="T8" fmla="*/ 0 w 645"/>
                <a:gd name="T9" fmla="*/ 39 h 603"/>
              </a:gdLst>
              <a:ahLst/>
              <a:cxnLst>
                <a:cxn ang="0">
                  <a:pos x="T0" y="T1"/>
                </a:cxn>
                <a:cxn ang="0">
                  <a:pos x="T2" y="T3"/>
                </a:cxn>
                <a:cxn ang="0">
                  <a:pos x="T4" y="T5"/>
                </a:cxn>
                <a:cxn ang="0">
                  <a:pos x="T6" y="T7"/>
                </a:cxn>
                <a:cxn ang="0">
                  <a:pos x="T8" y="T9"/>
                </a:cxn>
              </a:cxnLst>
              <a:rect l="0" t="0" r="r" b="b"/>
              <a:pathLst>
                <a:path w="645" h="603">
                  <a:moveTo>
                    <a:pt x="0" y="39"/>
                  </a:moveTo>
                  <a:lnTo>
                    <a:pt x="604" y="603"/>
                  </a:lnTo>
                  <a:lnTo>
                    <a:pt x="645" y="603"/>
                  </a:lnTo>
                  <a:lnTo>
                    <a:pt x="0" y="0"/>
                  </a:lnTo>
                  <a:lnTo>
                    <a:pt x="0" y="3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3" name="Freeform 2512">
              <a:extLst>
                <a:ext uri="{FF2B5EF4-FFF2-40B4-BE49-F238E27FC236}">
                  <a16:creationId xmlns:a16="http://schemas.microsoft.com/office/drawing/2014/main" id="{71D3BB79-5CE2-44A0-9E90-4A97F5079BC1}"/>
                </a:ext>
              </a:extLst>
            </p:cNvPr>
            <p:cNvSpPr>
              <a:spLocks/>
            </p:cNvSpPr>
            <p:nvPr/>
          </p:nvSpPr>
          <p:spPr bwMode="auto">
            <a:xfrm>
              <a:off x="-1588" y="5734051"/>
              <a:ext cx="1190625" cy="1112838"/>
            </a:xfrm>
            <a:custGeom>
              <a:avLst/>
              <a:gdLst>
                <a:gd name="T0" fmla="*/ 0 w 750"/>
                <a:gd name="T1" fmla="*/ 38 h 701"/>
                <a:gd name="T2" fmla="*/ 709 w 750"/>
                <a:gd name="T3" fmla="*/ 701 h 701"/>
                <a:gd name="T4" fmla="*/ 750 w 750"/>
                <a:gd name="T5" fmla="*/ 701 h 701"/>
                <a:gd name="T6" fmla="*/ 0 w 750"/>
                <a:gd name="T7" fmla="*/ 0 h 701"/>
                <a:gd name="T8" fmla="*/ 0 w 750"/>
                <a:gd name="T9" fmla="*/ 38 h 701"/>
              </a:gdLst>
              <a:ahLst/>
              <a:cxnLst>
                <a:cxn ang="0">
                  <a:pos x="T0" y="T1"/>
                </a:cxn>
                <a:cxn ang="0">
                  <a:pos x="T2" y="T3"/>
                </a:cxn>
                <a:cxn ang="0">
                  <a:pos x="T4" y="T5"/>
                </a:cxn>
                <a:cxn ang="0">
                  <a:pos x="T6" y="T7"/>
                </a:cxn>
                <a:cxn ang="0">
                  <a:pos x="T8" y="T9"/>
                </a:cxn>
              </a:cxnLst>
              <a:rect l="0" t="0" r="r" b="b"/>
              <a:pathLst>
                <a:path w="750" h="701">
                  <a:moveTo>
                    <a:pt x="0" y="38"/>
                  </a:moveTo>
                  <a:lnTo>
                    <a:pt x="709" y="701"/>
                  </a:lnTo>
                  <a:lnTo>
                    <a:pt x="750" y="70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Freeform 2513">
              <a:extLst>
                <a:ext uri="{FF2B5EF4-FFF2-40B4-BE49-F238E27FC236}">
                  <a16:creationId xmlns:a16="http://schemas.microsoft.com/office/drawing/2014/main" id="{E090D603-2B83-4EC2-99C8-04BC1CF6D6E7}"/>
                </a:ext>
              </a:extLst>
            </p:cNvPr>
            <p:cNvSpPr>
              <a:spLocks/>
            </p:cNvSpPr>
            <p:nvPr/>
          </p:nvSpPr>
          <p:spPr bwMode="auto">
            <a:xfrm>
              <a:off x="-1588" y="5576888"/>
              <a:ext cx="1357313" cy="1270000"/>
            </a:xfrm>
            <a:custGeom>
              <a:avLst/>
              <a:gdLst>
                <a:gd name="T0" fmla="*/ 0 w 855"/>
                <a:gd name="T1" fmla="*/ 39 h 800"/>
                <a:gd name="T2" fmla="*/ 814 w 855"/>
                <a:gd name="T3" fmla="*/ 800 h 800"/>
                <a:gd name="T4" fmla="*/ 855 w 855"/>
                <a:gd name="T5" fmla="*/ 800 h 800"/>
                <a:gd name="T6" fmla="*/ 0 w 855"/>
                <a:gd name="T7" fmla="*/ 0 h 800"/>
                <a:gd name="T8" fmla="*/ 0 w 855"/>
                <a:gd name="T9" fmla="*/ 39 h 800"/>
              </a:gdLst>
              <a:ahLst/>
              <a:cxnLst>
                <a:cxn ang="0">
                  <a:pos x="T0" y="T1"/>
                </a:cxn>
                <a:cxn ang="0">
                  <a:pos x="T2" y="T3"/>
                </a:cxn>
                <a:cxn ang="0">
                  <a:pos x="T4" y="T5"/>
                </a:cxn>
                <a:cxn ang="0">
                  <a:pos x="T6" y="T7"/>
                </a:cxn>
                <a:cxn ang="0">
                  <a:pos x="T8" y="T9"/>
                </a:cxn>
              </a:cxnLst>
              <a:rect l="0" t="0" r="r" b="b"/>
              <a:pathLst>
                <a:path w="855" h="800">
                  <a:moveTo>
                    <a:pt x="0" y="39"/>
                  </a:moveTo>
                  <a:lnTo>
                    <a:pt x="814" y="800"/>
                  </a:lnTo>
                  <a:lnTo>
                    <a:pt x="855" y="800"/>
                  </a:lnTo>
                  <a:lnTo>
                    <a:pt x="0" y="0"/>
                  </a:lnTo>
                  <a:lnTo>
                    <a:pt x="0" y="39"/>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Freeform 2514">
              <a:extLst>
                <a:ext uri="{FF2B5EF4-FFF2-40B4-BE49-F238E27FC236}">
                  <a16:creationId xmlns:a16="http://schemas.microsoft.com/office/drawing/2014/main" id="{8C17318D-6D11-4295-B771-8CEF594C415A}"/>
                </a:ext>
              </a:extLst>
            </p:cNvPr>
            <p:cNvSpPr>
              <a:spLocks/>
            </p:cNvSpPr>
            <p:nvPr/>
          </p:nvSpPr>
          <p:spPr bwMode="auto">
            <a:xfrm>
              <a:off x="-1588" y="5422901"/>
              <a:ext cx="1524000" cy="1423988"/>
            </a:xfrm>
            <a:custGeom>
              <a:avLst/>
              <a:gdLst>
                <a:gd name="T0" fmla="*/ 0 w 960"/>
                <a:gd name="T1" fmla="*/ 38 h 897"/>
                <a:gd name="T2" fmla="*/ 919 w 960"/>
                <a:gd name="T3" fmla="*/ 897 h 897"/>
                <a:gd name="T4" fmla="*/ 960 w 960"/>
                <a:gd name="T5" fmla="*/ 897 h 897"/>
                <a:gd name="T6" fmla="*/ 0 w 960"/>
                <a:gd name="T7" fmla="*/ 0 h 897"/>
                <a:gd name="T8" fmla="*/ 0 w 960"/>
                <a:gd name="T9" fmla="*/ 38 h 897"/>
              </a:gdLst>
              <a:ahLst/>
              <a:cxnLst>
                <a:cxn ang="0">
                  <a:pos x="T0" y="T1"/>
                </a:cxn>
                <a:cxn ang="0">
                  <a:pos x="T2" y="T3"/>
                </a:cxn>
                <a:cxn ang="0">
                  <a:pos x="T4" y="T5"/>
                </a:cxn>
                <a:cxn ang="0">
                  <a:pos x="T6" y="T7"/>
                </a:cxn>
                <a:cxn ang="0">
                  <a:pos x="T8" y="T9"/>
                </a:cxn>
              </a:cxnLst>
              <a:rect l="0" t="0" r="r" b="b"/>
              <a:pathLst>
                <a:path w="960" h="897">
                  <a:moveTo>
                    <a:pt x="0" y="38"/>
                  </a:moveTo>
                  <a:lnTo>
                    <a:pt x="919" y="897"/>
                  </a:lnTo>
                  <a:lnTo>
                    <a:pt x="960" y="89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Freeform 2515">
              <a:extLst>
                <a:ext uri="{FF2B5EF4-FFF2-40B4-BE49-F238E27FC236}">
                  <a16:creationId xmlns:a16="http://schemas.microsoft.com/office/drawing/2014/main" id="{CD676ED9-875D-4217-8AE0-04F081C72984}"/>
                </a:ext>
              </a:extLst>
            </p:cNvPr>
            <p:cNvSpPr>
              <a:spLocks/>
            </p:cNvSpPr>
            <p:nvPr/>
          </p:nvSpPr>
          <p:spPr bwMode="auto">
            <a:xfrm>
              <a:off x="-1588" y="5268913"/>
              <a:ext cx="1690688" cy="1577975"/>
            </a:xfrm>
            <a:custGeom>
              <a:avLst/>
              <a:gdLst>
                <a:gd name="T0" fmla="*/ 0 w 1065"/>
                <a:gd name="T1" fmla="*/ 37 h 994"/>
                <a:gd name="T2" fmla="*/ 1025 w 1065"/>
                <a:gd name="T3" fmla="*/ 994 h 994"/>
                <a:gd name="T4" fmla="*/ 1065 w 1065"/>
                <a:gd name="T5" fmla="*/ 994 h 994"/>
                <a:gd name="T6" fmla="*/ 0 w 1065"/>
                <a:gd name="T7" fmla="*/ 0 h 994"/>
                <a:gd name="T8" fmla="*/ 0 w 1065"/>
                <a:gd name="T9" fmla="*/ 37 h 994"/>
              </a:gdLst>
              <a:ahLst/>
              <a:cxnLst>
                <a:cxn ang="0">
                  <a:pos x="T0" y="T1"/>
                </a:cxn>
                <a:cxn ang="0">
                  <a:pos x="T2" y="T3"/>
                </a:cxn>
                <a:cxn ang="0">
                  <a:pos x="T4" y="T5"/>
                </a:cxn>
                <a:cxn ang="0">
                  <a:pos x="T6" y="T7"/>
                </a:cxn>
                <a:cxn ang="0">
                  <a:pos x="T8" y="T9"/>
                </a:cxn>
              </a:cxnLst>
              <a:rect l="0" t="0" r="r" b="b"/>
              <a:pathLst>
                <a:path w="1065" h="994">
                  <a:moveTo>
                    <a:pt x="0" y="37"/>
                  </a:moveTo>
                  <a:lnTo>
                    <a:pt x="1025" y="994"/>
                  </a:lnTo>
                  <a:lnTo>
                    <a:pt x="1065" y="99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7" name="Freeform 2516">
              <a:extLst>
                <a:ext uri="{FF2B5EF4-FFF2-40B4-BE49-F238E27FC236}">
                  <a16:creationId xmlns:a16="http://schemas.microsoft.com/office/drawing/2014/main" id="{4742DE3E-99FE-42AC-A3B6-574534F4B945}"/>
                </a:ext>
              </a:extLst>
            </p:cNvPr>
            <p:cNvSpPr>
              <a:spLocks/>
            </p:cNvSpPr>
            <p:nvPr/>
          </p:nvSpPr>
          <p:spPr bwMode="auto">
            <a:xfrm>
              <a:off x="-1588" y="5111751"/>
              <a:ext cx="1855788" cy="1735138"/>
            </a:xfrm>
            <a:custGeom>
              <a:avLst/>
              <a:gdLst>
                <a:gd name="T0" fmla="*/ 0 w 1169"/>
                <a:gd name="T1" fmla="*/ 37 h 1093"/>
                <a:gd name="T2" fmla="*/ 1130 w 1169"/>
                <a:gd name="T3" fmla="*/ 1093 h 1093"/>
                <a:gd name="T4" fmla="*/ 1169 w 1169"/>
                <a:gd name="T5" fmla="*/ 1093 h 1093"/>
                <a:gd name="T6" fmla="*/ 0 w 1169"/>
                <a:gd name="T7" fmla="*/ 0 h 1093"/>
                <a:gd name="T8" fmla="*/ 0 w 1169"/>
                <a:gd name="T9" fmla="*/ 37 h 1093"/>
              </a:gdLst>
              <a:ahLst/>
              <a:cxnLst>
                <a:cxn ang="0">
                  <a:pos x="T0" y="T1"/>
                </a:cxn>
                <a:cxn ang="0">
                  <a:pos x="T2" y="T3"/>
                </a:cxn>
                <a:cxn ang="0">
                  <a:pos x="T4" y="T5"/>
                </a:cxn>
                <a:cxn ang="0">
                  <a:pos x="T6" y="T7"/>
                </a:cxn>
                <a:cxn ang="0">
                  <a:pos x="T8" y="T9"/>
                </a:cxn>
              </a:cxnLst>
              <a:rect l="0" t="0" r="r" b="b"/>
              <a:pathLst>
                <a:path w="1169" h="1093">
                  <a:moveTo>
                    <a:pt x="0" y="37"/>
                  </a:moveTo>
                  <a:lnTo>
                    <a:pt x="1130" y="1093"/>
                  </a:lnTo>
                  <a:lnTo>
                    <a:pt x="1169" y="109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8" name="Freeform 2517">
              <a:extLst>
                <a:ext uri="{FF2B5EF4-FFF2-40B4-BE49-F238E27FC236}">
                  <a16:creationId xmlns:a16="http://schemas.microsoft.com/office/drawing/2014/main" id="{7E31F86D-A90A-4246-BDB1-CB0AE6AF4B1B}"/>
                </a:ext>
              </a:extLst>
            </p:cNvPr>
            <p:cNvSpPr>
              <a:spLocks/>
            </p:cNvSpPr>
            <p:nvPr/>
          </p:nvSpPr>
          <p:spPr bwMode="auto">
            <a:xfrm>
              <a:off x="-1588" y="4956176"/>
              <a:ext cx="2022475" cy="1890713"/>
            </a:xfrm>
            <a:custGeom>
              <a:avLst/>
              <a:gdLst>
                <a:gd name="T0" fmla="*/ 0 w 1274"/>
                <a:gd name="T1" fmla="*/ 38 h 1191"/>
                <a:gd name="T2" fmla="*/ 1235 w 1274"/>
                <a:gd name="T3" fmla="*/ 1191 h 1191"/>
                <a:gd name="T4" fmla="*/ 1274 w 1274"/>
                <a:gd name="T5" fmla="*/ 1191 h 1191"/>
                <a:gd name="T6" fmla="*/ 0 w 1274"/>
                <a:gd name="T7" fmla="*/ 0 h 1191"/>
                <a:gd name="T8" fmla="*/ 0 w 1274"/>
                <a:gd name="T9" fmla="*/ 38 h 1191"/>
              </a:gdLst>
              <a:ahLst/>
              <a:cxnLst>
                <a:cxn ang="0">
                  <a:pos x="T0" y="T1"/>
                </a:cxn>
                <a:cxn ang="0">
                  <a:pos x="T2" y="T3"/>
                </a:cxn>
                <a:cxn ang="0">
                  <a:pos x="T4" y="T5"/>
                </a:cxn>
                <a:cxn ang="0">
                  <a:pos x="T6" y="T7"/>
                </a:cxn>
                <a:cxn ang="0">
                  <a:pos x="T8" y="T9"/>
                </a:cxn>
              </a:cxnLst>
              <a:rect l="0" t="0" r="r" b="b"/>
              <a:pathLst>
                <a:path w="1274" h="1191">
                  <a:moveTo>
                    <a:pt x="0" y="38"/>
                  </a:moveTo>
                  <a:lnTo>
                    <a:pt x="1235" y="1191"/>
                  </a:lnTo>
                  <a:lnTo>
                    <a:pt x="1274" y="119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9" name="Freeform 2518">
              <a:extLst>
                <a:ext uri="{FF2B5EF4-FFF2-40B4-BE49-F238E27FC236}">
                  <a16:creationId xmlns:a16="http://schemas.microsoft.com/office/drawing/2014/main" id="{1F7D8BD5-6670-402F-B246-AF6936784A74}"/>
                </a:ext>
              </a:extLst>
            </p:cNvPr>
            <p:cNvSpPr>
              <a:spLocks/>
            </p:cNvSpPr>
            <p:nvPr/>
          </p:nvSpPr>
          <p:spPr bwMode="auto">
            <a:xfrm>
              <a:off x="-1588" y="4800601"/>
              <a:ext cx="2189163" cy="2046288"/>
            </a:xfrm>
            <a:custGeom>
              <a:avLst/>
              <a:gdLst>
                <a:gd name="T0" fmla="*/ 0 w 1379"/>
                <a:gd name="T1" fmla="*/ 37 h 1289"/>
                <a:gd name="T2" fmla="*/ 1340 w 1379"/>
                <a:gd name="T3" fmla="*/ 1289 h 1289"/>
                <a:gd name="T4" fmla="*/ 1379 w 1379"/>
                <a:gd name="T5" fmla="*/ 1289 h 1289"/>
                <a:gd name="T6" fmla="*/ 0 w 1379"/>
                <a:gd name="T7" fmla="*/ 0 h 1289"/>
                <a:gd name="T8" fmla="*/ 0 w 1379"/>
                <a:gd name="T9" fmla="*/ 37 h 1289"/>
              </a:gdLst>
              <a:ahLst/>
              <a:cxnLst>
                <a:cxn ang="0">
                  <a:pos x="T0" y="T1"/>
                </a:cxn>
                <a:cxn ang="0">
                  <a:pos x="T2" y="T3"/>
                </a:cxn>
                <a:cxn ang="0">
                  <a:pos x="T4" y="T5"/>
                </a:cxn>
                <a:cxn ang="0">
                  <a:pos x="T6" y="T7"/>
                </a:cxn>
                <a:cxn ang="0">
                  <a:pos x="T8" y="T9"/>
                </a:cxn>
              </a:cxnLst>
              <a:rect l="0" t="0" r="r" b="b"/>
              <a:pathLst>
                <a:path w="1379" h="1289">
                  <a:moveTo>
                    <a:pt x="0" y="37"/>
                  </a:moveTo>
                  <a:lnTo>
                    <a:pt x="1340" y="1289"/>
                  </a:lnTo>
                  <a:lnTo>
                    <a:pt x="1379" y="1289"/>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0" name="Freeform 2519">
              <a:extLst>
                <a:ext uri="{FF2B5EF4-FFF2-40B4-BE49-F238E27FC236}">
                  <a16:creationId xmlns:a16="http://schemas.microsoft.com/office/drawing/2014/main" id="{7E7744CE-8FBA-43FE-9DF0-D8AEDE167118}"/>
                </a:ext>
              </a:extLst>
            </p:cNvPr>
            <p:cNvSpPr>
              <a:spLocks/>
            </p:cNvSpPr>
            <p:nvPr/>
          </p:nvSpPr>
          <p:spPr bwMode="auto">
            <a:xfrm>
              <a:off x="-1588" y="4645026"/>
              <a:ext cx="2355850" cy="2201863"/>
            </a:xfrm>
            <a:custGeom>
              <a:avLst/>
              <a:gdLst>
                <a:gd name="T0" fmla="*/ 0 w 1484"/>
                <a:gd name="T1" fmla="*/ 38 h 1387"/>
                <a:gd name="T2" fmla="*/ 1443 w 1484"/>
                <a:gd name="T3" fmla="*/ 1387 h 1387"/>
                <a:gd name="T4" fmla="*/ 1484 w 1484"/>
                <a:gd name="T5" fmla="*/ 1387 h 1387"/>
                <a:gd name="T6" fmla="*/ 0 w 1484"/>
                <a:gd name="T7" fmla="*/ 0 h 1387"/>
                <a:gd name="T8" fmla="*/ 0 w 1484"/>
                <a:gd name="T9" fmla="*/ 38 h 1387"/>
              </a:gdLst>
              <a:ahLst/>
              <a:cxnLst>
                <a:cxn ang="0">
                  <a:pos x="T0" y="T1"/>
                </a:cxn>
                <a:cxn ang="0">
                  <a:pos x="T2" y="T3"/>
                </a:cxn>
                <a:cxn ang="0">
                  <a:pos x="T4" y="T5"/>
                </a:cxn>
                <a:cxn ang="0">
                  <a:pos x="T6" y="T7"/>
                </a:cxn>
                <a:cxn ang="0">
                  <a:pos x="T8" y="T9"/>
                </a:cxn>
              </a:cxnLst>
              <a:rect l="0" t="0" r="r" b="b"/>
              <a:pathLst>
                <a:path w="1484" h="1387">
                  <a:moveTo>
                    <a:pt x="0" y="38"/>
                  </a:moveTo>
                  <a:lnTo>
                    <a:pt x="1443" y="1387"/>
                  </a:lnTo>
                  <a:lnTo>
                    <a:pt x="1484" y="138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1" name="Freeform 2520">
              <a:extLst>
                <a:ext uri="{FF2B5EF4-FFF2-40B4-BE49-F238E27FC236}">
                  <a16:creationId xmlns:a16="http://schemas.microsoft.com/office/drawing/2014/main" id="{BA1DCFC7-908F-4D51-AC0A-F641AC8547E5}"/>
                </a:ext>
              </a:extLst>
            </p:cNvPr>
            <p:cNvSpPr>
              <a:spLocks/>
            </p:cNvSpPr>
            <p:nvPr/>
          </p:nvSpPr>
          <p:spPr bwMode="auto">
            <a:xfrm>
              <a:off x="-1588" y="4487863"/>
              <a:ext cx="2522538" cy="2359025"/>
            </a:xfrm>
            <a:custGeom>
              <a:avLst/>
              <a:gdLst>
                <a:gd name="T0" fmla="*/ 0 w 1589"/>
                <a:gd name="T1" fmla="*/ 38 h 1486"/>
                <a:gd name="T2" fmla="*/ 1548 w 1589"/>
                <a:gd name="T3" fmla="*/ 1486 h 1486"/>
                <a:gd name="T4" fmla="*/ 1589 w 1589"/>
                <a:gd name="T5" fmla="*/ 1486 h 1486"/>
                <a:gd name="T6" fmla="*/ 0 w 1589"/>
                <a:gd name="T7" fmla="*/ 0 h 1486"/>
                <a:gd name="T8" fmla="*/ 0 w 1589"/>
                <a:gd name="T9" fmla="*/ 38 h 1486"/>
              </a:gdLst>
              <a:ahLst/>
              <a:cxnLst>
                <a:cxn ang="0">
                  <a:pos x="T0" y="T1"/>
                </a:cxn>
                <a:cxn ang="0">
                  <a:pos x="T2" y="T3"/>
                </a:cxn>
                <a:cxn ang="0">
                  <a:pos x="T4" y="T5"/>
                </a:cxn>
                <a:cxn ang="0">
                  <a:pos x="T6" y="T7"/>
                </a:cxn>
                <a:cxn ang="0">
                  <a:pos x="T8" y="T9"/>
                </a:cxn>
              </a:cxnLst>
              <a:rect l="0" t="0" r="r" b="b"/>
              <a:pathLst>
                <a:path w="1589" h="1486">
                  <a:moveTo>
                    <a:pt x="0" y="38"/>
                  </a:moveTo>
                  <a:lnTo>
                    <a:pt x="1548" y="1486"/>
                  </a:lnTo>
                  <a:lnTo>
                    <a:pt x="1589" y="1486"/>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2521">
              <a:extLst>
                <a:ext uri="{FF2B5EF4-FFF2-40B4-BE49-F238E27FC236}">
                  <a16:creationId xmlns:a16="http://schemas.microsoft.com/office/drawing/2014/main" id="{C86266C2-A210-4534-AFEB-148FC84D8B87}"/>
                </a:ext>
              </a:extLst>
            </p:cNvPr>
            <p:cNvSpPr>
              <a:spLocks/>
            </p:cNvSpPr>
            <p:nvPr/>
          </p:nvSpPr>
          <p:spPr bwMode="auto">
            <a:xfrm>
              <a:off x="-1588" y="4333876"/>
              <a:ext cx="2689225" cy="2513013"/>
            </a:xfrm>
            <a:custGeom>
              <a:avLst/>
              <a:gdLst>
                <a:gd name="T0" fmla="*/ 0 w 1694"/>
                <a:gd name="T1" fmla="*/ 37 h 1583"/>
                <a:gd name="T2" fmla="*/ 1653 w 1694"/>
                <a:gd name="T3" fmla="*/ 1583 h 1583"/>
                <a:gd name="T4" fmla="*/ 1694 w 1694"/>
                <a:gd name="T5" fmla="*/ 1583 h 1583"/>
                <a:gd name="T6" fmla="*/ 0 w 1694"/>
                <a:gd name="T7" fmla="*/ 0 h 1583"/>
                <a:gd name="T8" fmla="*/ 0 w 1694"/>
                <a:gd name="T9" fmla="*/ 37 h 1583"/>
              </a:gdLst>
              <a:ahLst/>
              <a:cxnLst>
                <a:cxn ang="0">
                  <a:pos x="T0" y="T1"/>
                </a:cxn>
                <a:cxn ang="0">
                  <a:pos x="T2" y="T3"/>
                </a:cxn>
                <a:cxn ang="0">
                  <a:pos x="T4" y="T5"/>
                </a:cxn>
                <a:cxn ang="0">
                  <a:pos x="T6" y="T7"/>
                </a:cxn>
                <a:cxn ang="0">
                  <a:pos x="T8" y="T9"/>
                </a:cxn>
              </a:cxnLst>
              <a:rect l="0" t="0" r="r" b="b"/>
              <a:pathLst>
                <a:path w="1694" h="1583">
                  <a:moveTo>
                    <a:pt x="0" y="37"/>
                  </a:moveTo>
                  <a:lnTo>
                    <a:pt x="1653" y="1583"/>
                  </a:lnTo>
                  <a:lnTo>
                    <a:pt x="1694" y="158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2522">
              <a:extLst>
                <a:ext uri="{FF2B5EF4-FFF2-40B4-BE49-F238E27FC236}">
                  <a16:creationId xmlns:a16="http://schemas.microsoft.com/office/drawing/2014/main" id="{A89D7DA0-92D6-4462-BE92-0EBCF7361E35}"/>
                </a:ext>
              </a:extLst>
            </p:cNvPr>
            <p:cNvSpPr>
              <a:spLocks/>
            </p:cNvSpPr>
            <p:nvPr/>
          </p:nvSpPr>
          <p:spPr bwMode="auto">
            <a:xfrm>
              <a:off x="-1588" y="4176713"/>
              <a:ext cx="2855913" cy="2670175"/>
            </a:xfrm>
            <a:custGeom>
              <a:avLst/>
              <a:gdLst>
                <a:gd name="T0" fmla="*/ 0 w 1799"/>
                <a:gd name="T1" fmla="*/ 38 h 1682"/>
                <a:gd name="T2" fmla="*/ 1758 w 1799"/>
                <a:gd name="T3" fmla="*/ 1682 h 1682"/>
                <a:gd name="T4" fmla="*/ 1799 w 1799"/>
                <a:gd name="T5" fmla="*/ 1682 h 1682"/>
                <a:gd name="T6" fmla="*/ 0 w 1799"/>
                <a:gd name="T7" fmla="*/ 0 h 1682"/>
                <a:gd name="T8" fmla="*/ 0 w 1799"/>
                <a:gd name="T9" fmla="*/ 38 h 1682"/>
              </a:gdLst>
              <a:ahLst/>
              <a:cxnLst>
                <a:cxn ang="0">
                  <a:pos x="T0" y="T1"/>
                </a:cxn>
                <a:cxn ang="0">
                  <a:pos x="T2" y="T3"/>
                </a:cxn>
                <a:cxn ang="0">
                  <a:pos x="T4" y="T5"/>
                </a:cxn>
                <a:cxn ang="0">
                  <a:pos x="T6" y="T7"/>
                </a:cxn>
                <a:cxn ang="0">
                  <a:pos x="T8" y="T9"/>
                </a:cxn>
              </a:cxnLst>
              <a:rect l="0" t="0" r="r" b="b"/>
              <a:pathLst>
                <a:path w="1799" h="1682">
                  <a:moveTo>
                    <a:pt x="0" y="38"/>
                  </a:moveTo>
                  <a:lnTo>
                    <a:pt x="1758" y="1682"/>
                  </a:lnTo>
                  <a:lnTo>
                    <a:pt x="1799" y="168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2523">
              <a:extLst>
                <a:ext uri="{FF2B5EF4-FFF2-40B4-BE49-F238E27FC236}">
                  <a16:creationId xmlns:a16="http://schemas.microsoft.com/office/drawing/2014/main" id="{7A8F455E-D824-40E6-8D50-92DB8A18FAF5}"/>
                </a:ext>
              </a:extLst>
            </p:cNvPr>
            <p:cNvSpPr>
              <a:spLocks/>
            </p:cNvSpPr>
            <p:nvPr/>
          </p:nvSpPr>
          <p:spPr bwMode="auto">
            <a:xfrm>
              <a:off x="-1588" y="4022726"/>
              <a:ext cx="3022600" cy="2824163"/>
            </a:xfrm>
            <a:custGeom>
              <a:avLst/>
              <a:gdLst>
                <a:gd name="T0" fmla="*/ 0 w 1904"/>
                <a:gd name="T1" fmla="*/ 37 h 1779"/>
                <a:gd name="T2" fmla="*/ 1863 w 1904"/>
                <a:gd name="T3" fmla="*/ 1779 h 1779"/>
                <a:gd name="T4" fmla="*/ 1904 w 1904"/>
                <a:gd name="T5" fmla="*/ 1779 h 1779"/>
                <a:gd name="T6" fmla="*/ 0 w 1904"/>
                <a:gd name="T7" fmla="*/ 0 h 1779"/>
                <a:gd name="T8" fmla="*/ 0 w 1904"/>
                <a:gd name="T9" fmla="*/ 37 h 1779"/>
              </a:gdLst>
              <a:ahLst/>
              <a:cxnLst>
                <a:cxn ang="0">
                  <a:pos x="T0" y="T1"/>
                </a:cxn>
                <a:cxn ang="0">
                  <a:pos x="T2" y="T3"/>
                </a:cxn>
                <a:cxn ang="0">
                  <a:pos x="T4" y="T5"/>
                </a:cxn>
                <a:cxn ang="0">
                  <a:pos x="T6" y="T7"/>
                </a:cxn>
                <a:cxn ang="0">
                  <a:pos x="T8" y="T9"/>
                </a:cxn>
              </a:cxnLst>
              <a:rect l="0" t="0" r="r" b="b"/>
              <a:pathLst>
                <a:path w="1904" h="1779">
                  <a:moveTo>
                    <a:pt x="0" y="37"/>
                  </a:moveTo>
                  <a:lnTo>
                    <a:pt x="1863" y="1779"/>
                  </a:lnTo>
                  <a:lnTo>
                    <a:pt x="1904" y="1779"/>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2524">
              <a:extLst>
                <a:ext uri="{FF2B5EF4-FFF2-40B4-BE49-F238E27FC236}">
                  <a16:creationId xmlns:a16="http://schemas.microsoft.com/office/drawing/2014/main" id="{62418D16-3B1A-4084-9510-0FAA50890907}"/>
                </a:ext>
              </a:extLst>
            </p:cNvPr>
            <p:cNvSpPr>
              <a:spLocks/>
            </p:cNvSpPr>
            <p:nvPr/>
          </p:nvSpPr>
          <p:spPr bwMode="auto">
            <a:xfrm>
              <a:off x="-1588" y="3865563"/>
              <a:ext cx="3189288" cy="2981325"/>
            </a:xfrm>
            <a:custGeom>
              <a:avLst/>
              <a:gdLst>
                <a:gd name="T0" fmla="*/ 0 w 2009"/>
                <a:gd name="T1" fmla="*/ 37 h 1878"/>
                <a:gd name="T2" fmla="*/ 1968 w 2009"/>
                <a:gd name="T3" fmla="*/ 1878 h 1878"/>
                <a:gd name="T4" fmla="*/ 2009 w 2009"/>
                <a:gd name="T5" fmla="*/ 1878 h 1878"/>
                <a:gd name="T6" fmla="*/ 0 w 2009"/>
                <a:gd name="T7" fmla="*/ 0 h 1878"/>
                <a:gd name="T8" fmla="*/ 0 w 2009"/>
                <a:gd name="T9" fmla="*/ 37 h 1878"/>
              </a:gdLst>
              <a:ahLst/>
              <a:cxnLst>
                <a:cxn ang="0">
                  <a:pos x="T0" y="T1"/>
                </a:cxn>
                <a:cxn ang="0">
                  <a:pos x="T2" y="T3"/>
                </a:cxn>
                <a:cxn ang="0">
                  <a:pos x="T4" y="T5"/>
                </a:cxn>
                <a:cxn ang="0">
                  <a:pos x="T6" y="T7"/>
                </a:cxn>
                <a:cxn ang="0">
                  <a:pos x="T8" y="T9"/>
                </a:cxn>
              </a:cxnLst>
              <a:rect l="0" t="0" r="r" b="b"/>
              <a:pathLst>
                <a:path w="2009" h="1878">
                  <a:moveTo>
                    <a:pt x="0" y="37"/>
                  </a:moveTo>
                  <a:lnTo>
                    <a:pt x="1968" y="1878"/>
                  </a:lnTo>
                  <a:lnTo>
                    <a:pt x="2009" y="187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2525">
              <a:extLst>
                <a:ext uri="{FF2B5EF4-FFF2-40B4-BE49-F238E27FC236}">
                  <a16:creationId xmlns:a16="http://schemas.microsoft.com/office/drawing/2014/main" id="{8AF0D905-926C-49F2-B2DB-8D089A63BB2A}"/>
                </a:ext>
              </a:extLst>
            </p:cNvPr>
            <p:cNvSpPr>
              <a:spLocks/>
            </p:cNvSpPr>
            <p:nvPr/>
          </p:nvSpPr>
          <p:spPr bwMode="auto">
            <a:xfrm>
              <a:off x="-1588" y="3709988"/>
              <a:ext cx="3355975" cy="3136900"/>
            </a:xfrm>
            <a:custGeom>
              <a:avLst/>
              <a:gdLst>
                <a:gd name="T0" fmla="*/ 0 w 2114"/>
                <a:gd name="T1" fmla="*/ 38 h 1976"/>
                <a:gd name="T2" fmla="*/ 2073 w 2114"/>
                <a:gd name="T3" fmla="*/ 1976 h 1976"/>
                <a:gd name="T4" fmla="*/ 2114 w 2114"/>
                <a:gd name="T5" fmla="*/ 1976 h 1976"/>
                <a:gd name="T6" fmla="*/ 0 w 2114"/>
                <a:gd name="T7" fmla="*/ 0 h 1976"/>
                <a:gd name="T8" fmla="*/ 0 w 2114"/>
                <a:gd name="T9" fmla="*/ 38 h 1976"/>
              </a:gdLst>
              <a:ahLst/>
              <a:cxnLst>
                <a:cxn ang="0">
                  <a:pos x="T0" y="T1"/>
                </a:cxn>
                <a:cxn ang="0">
                  <a:pos x="T2" y="T3"/>
                </a:cxn>
                <a:cxn ang="0">
                  <a:pos x="T4" y="T5"/>
                </a:cxn>
                <a:cxn ang="0">
                  <a:pos x="T6" y="T7"/>
                </a:cxn>
                <a:cxn ang="0">
                  <a:pos x="T8" y="T9"/>
                </a:cxn>
              </a:cxnLst>
              <a:rect l="0" t="0" r="r" b="b"/>
              <a:pathLst>
                <a:path w="2114" h="1976">
                  <a:moveTo>
                    <a:pt x="0" y="38"/>
                  </a:moveTo>
                  <a:lnTo>
                    <a:pt x="2073" y="1976"/>
                  </a:lnTo>
                  <a:lnTo>
                    <a:pt x="2114" y="1976"/>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2526">
              <a:extLst>
                <a:ext uri="{FF2B5EF4-FFF2-40B4-BE49-F238E27FC236}">
                  <a16:creationId xmlns:a16="http://schemas.microsoft.com/office/drawing/2014/main" id="{A1476C8D-FB5C-455C-821E-10183A99D41C}"/>
                </a:ext>
              </a:extLst>
            </p:cNvPr>
            <p:cNvSpPr>
              <a:spLocks/>
            </p:cNvSpPr>
            <p:nvPr/>
          </p:nvSpPr>
          <p:spPr bwMode="auto">
            <a:xfrm>
              <a:off x="-1588" y="3554413"/>
              <a:ext cx="3522663" cy="3292475"/>
            </a:xfrm>
            <a:custGeom>
              <a:avLst/>
              <a:gdLst>
                <a:gd name="T0" fmla="*/ 0 w 2219"/>
                <a:gd name="T1" fmla="*/ 37 h 2074"/>
                <a:gd name="T2" fmla="*/ 2178 w 2219"/>
                <a:gd name="T3" fmla="*/ 2074 h 2074"/>
                <a:gd name="T4" fmla="*/ 2219 w 2219"/>
                <a:gd name="T5" fmla="*/ 2074 h 2074"/>
                <a:gd name="T6" fmla="*/ 0 w 2219"/>
                <a:gd name="T7" fmla="*/ 0 h 2074"/>
                <a:gd name="T8" fmla="*/ 0 w 2219"/>
                <a:gd name="T9" fmla="*/ 37 h 2074"/>
              </a:gdLst>
              <a:ahLst/>
              <a:cxnLst>
                <a:cxn ang="0">
                  <a:pos x="T0" y="T1"/>
                </a:cxn>
                <a:cxn ang="0">
                  <a:pos x="T2" y="T3"/>
                </a:cxn>
                <a:cxn ang="0">
                  <a:pos x="T4" y="T5"/>
                </a:cxn>
                <a:cxn ang="0">
                  <a:pos x="T6" y="T7"/>
                </a:cxn>
                <a:cxn ang="0">
                  <a:pos x="T8" y="T9"/>
                </a:cxn>
              </a:cxnLst>
              <a:rect l="0" t="0" r="r" b="b"/>
              <a:pathLst>
                <a:path w="2219" h="2074">
                  <a:moveTo>
                    <a:pt x="0" y="37"/>
                  </a:moveTo>
                  <a:lnTo>
                    <a:pt x="2178" y="2074"/>
                  </a:lnTo>
                  <a:lnTo>
                    <a:pt x="2219" y="207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2527">
              <a:extLst>
                <a:ext uri="{FF2B5EF4-FFF2-40B4-BE49-F238E27FC236}">
                  <a16:creationId xmlns:a16="http://schemas.microsoft.com/office/drawing/2014/main" id="{6EF5C690-D549-4A75-ADB6-985A1BB0D893}"/>
                </a:ext>
              </a:extLst>
            </p:cNvPr>
            <p:cNvSpPr>
              <a:spLocks/>
            </p:cNvSpPr>
            <p:nvPr/>
          </p:nvSpPr>
          <p:spPr bwMode="auto">
            <a:xfrm>
              <a:off x="-1588" y="3398838"/>
              <a:ext cx="3689350" cy="3448050"/>
            </a:xfrm>
            <a:custGeom>
              <a:avLst/>
              <a:gdLst>
                <a:gd name="T0" fmla="*/ 0 w 2324"/>
                <a:gd name="T1" fmla="*/ 38 h 2172"/>
                <a:gd name="T2" fmla="*/ 2284 w 2324"/>
                <a:gd name="T3" fmla="*/ 2172 h 2172"/>
                <a:gd name="T4" fmla="*/ 2324 w 2324"/>
                <a:gd name="T5" fmla="*/ 2172 h 2172"/>
                <a:gd name="T6" fmla="*/ 0 w 2324"/>
                <a:gd name="T7" fmla="*/ 0 h 2172"/>
                <a:gd name="T8" fmla="*/ 0 w 2324"/>
                <a:gd name="T9" fmla="*/ 38 h 2172"/>
              </a:gdLst>
              <a:ahLst/>
              <a:cxnLst>
                <a:cxn ang="0">
                  <a:pos x="T0" y="T1"/>
                </a:cxn>
                <a:cxn ang="0">
                  <a:pos x="T2" y="T3"/>
                </a:cxn>
                <a:cxn ang="0">
                  <a:pos x="T4" y="T5"/>
                </a:cxn>
                <a:cxn ang="0">
                  <a:pos x="T6" y="T7"/>
                </a:cxn>
                <a:cxn ang="0">
                  <a:pos x="T8" y="T9"/>
                </a:cxn>
              </a:cxnLst>
              <a:rect l="0" t="0" r="r" b="b"/>
              <a:pathLst>
                <a:path w="2324" h="2172">
                  <a:moveTo>
                    <a:pt x="0" y="38"/>
                  </a:moveTo>
                  <a:lnTo>
                    <a:pt x="2284" y="2172"/>
                  </a:lnTo>
                  <a:lnTo>
                    <a:pt x="2324" y="217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2528">
              <a:extLst>
                <a:ext uri="{FF2B5EF4-FFF2-40B4-BE49-F238E27FC236}">
                  <a16:creationId xmlns:a16="http://schemas.microsoft.com/office/drawing/2014/main" id="{4A042DBB-753A-4AB4-A531-A0D9ACF7EB74}"/>
                </a:ext>
              </a:extLst>
            </p:cNvPr>
            <p:cNvSpPr>
              <a:spLocks/>
            </p:cNvSpPr>
            <p:nvPr/>
          </p:nvSpPr>
          <p:spPr bwMode="auto">
            <a:xfrm>
              <a:off x="-1588" y="3241676"/>
              <a:ext cx="3856038" cy="3605213"/>
            </a:xfrm>
            <a:custGeom>
              <a:avLst/>
              <a:gdLst>
                <a:gd name="T0" fmla="*/ 0 w 2429"/>
                <a:gd name="T1" fmla="*/ 38 h 2271"/>
                <a:gd name="T2" fmla="*/ 2389 w 2429"/>
                <a:gd name="T3" fmla="*/ 2271 h 2271"/>
                <a:gd name="T4" fmla="*/ 2429 w 2429"/>
                <a:gd name="T5" fmla="*/ 2271 h 2271"/>
                <a:gd name="T6" fmla="*/ 0 w 2429"/>
                <a:gd name="T7" fmla="*/ 0 h 2271"/>
                <a:gd name="T8" fmla="*/ 0 w 2429"/>
                <a:gd name="T9" fmla="*/ 38 h 2271"/>
              </a:gdLst>
              <a:ahLst/>
              <a:cxnLst>
                <a:cxn ang="0">
                  <a:pos x="T0" y="T1"/>
                </a:cxn>
                <a:cxn ang="0">
                  <a:pos x="T2" y="T3"/>
                </a:cxn>
                <a:cxn ang="0">
                  <a:pos x="T4" y="T5"/>
                </a:cxn>
                <a:cxn ang="0">
                  <a:pos x="T6" y="T7"/>
                </a:cxn>
                <a:cxn ang="0">
                  <a:pos x="T8" y="T9"/>
                </a:cxn>
              </a:cxnLst>
              <a:rect l="0" t="0" r="r" b="b"/>
              <a:pathLst>
                <a:path w="2429" h="2271">
                  <a:moveTo>
                    <a:pt x="0" y="38"/>
                  </a:moveTo>
                  <a:lnTo>
                    <a:pt x="2389" y="2271"/>
                  </a:lnTo>
                  <a:lnTo>
                    <a:pt x="2429" y="227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2529">
              <a:extLst>
                <a:ext uri="{FF2B5EF4-FFF2-40B4-BE49-F238E27FC236}">
                  <a16:creationId xmlns:a16="http://schemas.microsoft.com/office/drawing/2014/main" id="{AA2083C9-C4B4-4772-AC84-431EB5B75D7A}"/>
                </a:ext>
              </a:extLst>
            </p:cNvPr>
            <p:cNvSpPr>
              <a:spLocks/>
            </p:cNvSpPr>
            <p:nvPr/>
          </p:nvSpPr>
          <p:spPr bwMode="auto">
            <a:xfrm>
              <a:off x="-1588" y="3087688"/>
              <a:ext cx="4022725" cy="3759200"/>
            </a:xfrm>
            <a:custGeom>
              <a:avLst/>
              <a:gdLst>
                <a:gd name="T0" fmla="*/ 0 w 2534"/>
                <a:gd name="T1" fmla="*/ 37 h 2368"/>
                <a:gd name="T2" fmla="*/ 2494 w 2534"/>
                <a:gd name="T3" fmla="*/ 2368 h 2368"/>
                <a:gd name="T4" fmla="*/ 2534 w 2534"/>
                <a:gd name="T5" fmla="*/ 2368 h 2368"/>
                <a:gd name="T6" fmla="*/ 0 w 2534"/>
                <a:gd name="T7" fmla="*/ 0 h 2368"/>
                <a:gd name="T8" fmla="*/ 0 w 2534"/>
                <a:gd name="T9" fmla="*/ 37 h 2368"/>
              </a:gdLst>
              <a:ahLst/>
              <a:cxnLst>
                <a:cxn ang="0">
                  <a:pos x="T0" y="T1"/>
                </a:cxn>
                <a:cxn ang="0">
                  <a:pos x="T2" y="T3"/>
                </a:cxn>
                <a:cxn ang="0">
                  <a:pos x="T4" y="T5"/>
                </a:cxn>
                <a:cxn ang="0">
                  <a:pos x="T6" y="T7"/>
                </a:cxn>
                <a:cxn ang="0">
                  <a:pos x="T8" y="T9"/>
                </a:cxn>
              </a:cxnLst>
              <a:rect l="0" t="0" r="r" b="b"/>
              <a:pathLst>
                <a:path w="2534" h="2368">
                  <a:moveTo>
                    <a:pt x="0" y="37"/>
                  </a:moveTo>
                  <a:lnTo>
                    <a:pt x="2494" y="2368"/>
                  </a:lnTo>
                  <a:lnTo>
                    <a:pt x="2534" y="236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2530">
              <a:extLst>
                <a:ext uri="{FF2B5EF4-FFF2-40B4-BE49-F238E27FC236}">
                  <a16:creationId xmlns:a16="http://schemas.microsoft.com/office/drawing/2014/main" id="{D2FBB35D-1595-4F1D-927F-0F0B168BC887}"/>
                </a:ext>
              </a:extLst>
            </p:cNvPr>
            <p:cNvSpPr>
              <a:spLocks/>
            </p:cNvSpPr>
            <p:nvPr/>
          </p:nvSpPr>
          <p:spPr bwMode="auto">
            <a:xfrm>
              <a:off x="-1588" y="2930526"/>
              <a:ext cx="4187825" cy="3916363"/>
            </a:xfrm>
            <a:custGeom>
              <a:avLst/>
              <a:gdLst>
                <a:gd name="T0" fmla="*/ 0 w 2638"/>
                <a:gd name="T1" fmla="*/ 38 h 2467"/>
                <a:gd name="T2" fmla="*/ 2599 w 2638"/>
                <a:gd name="T3" fmla="*/ 2467 h 2467"/>
                <a:gd name="T4" fmla="*/ 2638 w 2638"/>
                <a:gd name="T5" fmla="*/ 2467 h 2467"/>
                <a:gd name="T6" fmla="*/ 0 w 2638"/>
                <a:gd name="T7" fmla="*/ 0 h 2467"/>
                <a:gd name="T8" fmla="*/ 0 w 2638"/>
                <a:gd name="T9" fmla="*/ 38 h 2467"/>
              </a:gdLst>
              <a:ahLst/>
              <a:cxnLst>
                <a:cxn ang="0">
                  <a:pos x="T0" y="T1"/>
                </a:cxn>
                <a:cxn ang="0">
                  <a:pos x="T2" y="T3"/>
                </a:cxn>
                <a:cxn ang="0">
                  <a:pos x="T4" y="T5"/>
                </a:cxn>
                <a:cxn ang="0">
                  <a:pos x="T6" y="T7"/>
                </a:cxn>
                <a:cxn ang="0">
                  <a:pos x="T8" y="T9"/>
                </a:cxn>
              </a:cxnLst>
              <a:rect l="0" t="0" r="r" b="b"/>
              <a:pathLst>
                <a:path w="2638" h="2467">
                  <a:moveTo>
                    <a:pt x="0" y="38"/>
                  </a:moveTo>
                  <a:lnTo>
                    <a:pt x="2599" y="2467"/>
                  </a:lnTo>
                  <a:lnTo>
                    <a:pt x="2638" y="246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2531">
              <a:extLst>
                <a:ext uri="{FF2B5EF4-FFF2-40B4-BE49-F238E27FC236}">
                  <a16:creationId xmlns:a16="http://schemas.microsoft.com/office/drawing/2014/main" id="{2128A5EB-4586-47AC-9F37-AEA2BABBFE6F}"/>
                </a:ext>
              </a:extLst>
            </p:cNvPr>
            <p:cNvSpPr>
              <a:spLocks/>
            </p:cNvSpPr>
            <p:nvPr/>
          </p:nvSpPr>
          <p:spPr bwMode="auto">
            <a:xfrm>
              <a:off x="-1588" y="2776538"/>
              <a:ext cx="4354513" cy="4070350"/>
            </a:xfrm>
            <a:custGeom>
              <a:avLst/>
              <a:gdLst>
                <a:gd name="T0" fmla="*/ 0 w 2743"/>
                <a:gd name="T1" fmla="*/ 37 h 2564"/>
                <a:gd name="T2" fmla="*/ 2704 w 2743"/>
                <a:gd name="T3" fmla="*/ 2564 h 2564"/>
                <a:gd name="T4" fmla="*/ 2743 w 2743"/>
                <a:gd name="T5" fmla="*/ 2564 h 2564"/>
                <a:gd name="T6" fmla="*/ 0 w 2743"/>
                <a:gd name="T7" fmla="*/ 0 h 2564"/>
                <a:gd name="T8" fmla="*/ 0 w 2743"/>
                <a:gd name="T9" fmla="*/ 37 h 2564"/>
              </a:gdLst>
              <a:ahLst/>
              <a:cxnLst>
                <a:cxn ang="0">
                  <a:pos x="T0" y="T1"/>
                </a:cxn>
                <a:cxn ang="0">
                  <a:pos x="T2" y="T3"/>
                </a:cxn>
                <a:cxn ang="0">
                  <a:pos x="T4" y="T5"/>
                </a:cxn>
                <a:cxn ang="0">
                  <a:pos x="T6" y="T7"/>
                </a:cxn>
                <a:cxn ang="0">
                  <a:pos x="T8" y="T9"/>
                </a:cxn>
              </a:cxnLst>
              <a:rect l="0" t="0" r="r" b="b"/>
              <a:pathLst>
                <a:path w="2743" h="2564">
                  <a:moveTo>
                    <a:pt x="0" y="37"/>
                  </a:moveTo>
                  <a:lnTo>
                    <a:pt x="2704" y="2564"/>
                  </a:lnTo>
                  <a:lnTo>
                    <a:pt x="2743" y="256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2532">
              <a:extLst>
                <a:ext uri="{FF2B5EF4-FFF2-40B4-BE49-F238E27FC236}">
                  <a16:creationId xmlns:a16="http://schemas.microsoft.com/office/drawing/2014/main" id="{206AB911-7305-4B24-867B-71EFB55CAAD3}"/>
                </a:ext>
              </a:extLst>
            </p:cNvPr>
            <p:cNvSpPr>
              <a:spLocks/>
            </p:cNvSpPr>
            <p:nvPr/>
          </p:nvSpPr>
          <p:spPr bwMode="auto">
            <a:xfrm>
              <a:off x="-1588" y="2619376"/>
              <a:ext cx="4521200" cy="4227513"/>
            </a:xfrm>
            <a:custGeom>
              <a:avLst/>
              <a:gdLst>
                <a:gd name="T0" fmla="*/ 0 w 2848"/>
                <a:gd name="T1" fmla="*/ 37 h 2663"/>
                <a:gd name="T2" fmla="*/ 2807 w 2848"/>
                <a:gd name="T3" fmla="*/ 2663 h 2663"/>
                <a:gd name="T4" fmla="*/ 2848 w 2848"/>
                <a:gd name="T5" fmla="*/ 2663 h 2663"/>
                <a:gd name="T6" fmla="*/ 0 w 2848"/>
                <a:gd name="T7" fmla="*/ 0 h 2663"/>
                <a:gd name="T8" fmla="*/ 0 w 2848"/>
                <a:gd name="T9" fmla="*/ 37 h 2663"/>
              </a:gdLst>
              <a:ahLst/>
              <a:cxnLst>
                <a:cxn ang="0">
                  <a:pos x="T0" y="T1"/>
                </a:cxn>
                <a:cxn ang="0">
                  <a:pos x="T2" y="T3"/>
                </a:cxn>
                <a:cxn ang="0">
                  <a:pos x="T4" y="T5"/>
                </a:cxn>
                <a:cxn ang="0">
                  <a:pos x="T6" y="T7"/>
                </a:cxn>
                <a:cxn ang="0">
                  <a:pos x="T8" y="T9"/>
                </a:cxn>
              </a:cxnLst>
              <a:rect l="0" t="0" r="r" b="b"/>
              <a:pathLst>
                <a:path w="2848" h="2663">
                  <a:moveTo>
                    <a:pt x="0" y="37"/>
                  </a:moveTo>
                  <a:lnTo>
                    <a:pt x="2807" y="2663"/>
                  </a:lnTo>
                  <a:lnTo>
                    <a:pt x="2848" y="266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1" name="Freeform 2533">
              <a:extLst>
                <a:ext uri="{FF2B5EF4-FFF2-40B4-BE49-F238E27FC236}">
                  <a16:creationId xmlns:a16="http://schemas.microsoft.com/office/drawing/2014/main" id="{49C3C6B2-D909-4DF6-BD7E-8332E75BB387}"/>
                </a:ext>
              </a:extLst>
            </p:cNvPr>
            <p:cNvSpPr>
              <a:spLocks/>
            </p:cNvSpPr>
            <p:nvPr/>
          </p:nvSpPr>
          <p:spPr bwMode="auto">
            <a:xfrm>
              <a:off x="-1588" y="2463801"/>
              <a:ext cx="4687888" cy="4383088"/>
            </a:xfrm>
            <a:custGeom>
              <a:avLst/>
              <a:gdLst>
                <a:gd name="T0" fmla="*/ 0 w 2953"/>
                <a:gd name="T1" fmla="*/ 38 h 2761"/>
                <a:gd name="T2" fmla="*/ 2912 w 2953"/>
                <a:gd name="T3" fmla="*/ 2761 h 2761"/>
                <a:gd name="T4" fmla="*/ 2953 w 2953"/>
                <a:gd name="T5" fmla="*/ 2761 h 2761"/>
                <a:gd name="T6" fmla="*/ 0 w 2953"/>
                <a:gd name="T7" fmla="*/ 0 h 2761"/>
                <a:gd name="T8" fmla="*/ 0 w 2953"/>
                <a:gd name="T9" fmla="*/ 38 h 2761"/>
              </a:gdLst>
              <a:ahLst/>
              <a:cxnLst>
                <a:cxn ang="0">
                  <a:pos x="T0" y="T1"/>
                </a:cxn>
                <a:cxn ang="0">
                  <a:pos x="T2" y="T3"/>
                </a:cxn>
                <a:cxn ang="0">
                  <a:pos x="T4" y="T5"/>
                </a:cxn>
                <a:cxn ang="0">
                  <a:pos x="T6" y="T7"/>
                </a:cxn>
                <a:cxn ang="0">
                  <a:pos x="T8" y="T9"/>
                </a:cxn>
              </a:cxnLst>
              <a:rect l="0" t="0" r="r" b="b"/>
              <a:pathLst>
                <a:path w="2953" h="2761">
                  <a:moveTo>
                    <a:pt x="0" y="38"/>
                  </a:moveTo>
                  <a:lnTo>
                    <a:pt x="2912" y="2761"/>
                  </a:lnTo>
                  <a:lnTo>
                    <a:pt x="2953" y="276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2" name="Freeform 2534">
              <a:extLst>
                <a:ext uri="{FF2B5EF4-FFF2-40B4-BE49-F238E27FC236}">
                  <a16:creationId xmlns:a16="http://schemas.microsoft.com/office/drawing/2014/main" id="{85865675-0086-4C86-ABBF-B9BFC9D41CFC}"/>
                </a:ext>
              </a:extLst>
            </p:cNvPr>
            <p:cNvSpPr>
              <a:spLocks/>
            </p:cNvSpPr>
            <p:nvPr/>
          </p:nvSpPr>
          <p:spPr bwMode="auto">
            <a:xfrm>
              <a:off x="-1588" y="2308226"/>
              <a:ext cx="4854575" cy="4538663"/>
            </a:xfrm>
            <a:custGeom>
              <a:avLst/>
              <a:gdLst>
                <a:gd name="T0" fmla="*/ 0 w 3058"/>
                <a:gd name="T1" fmla="*/ 37 h 2859"/>
                <a:gd name="T2" fmla="*/ 3017 w 3058"/>
                <a:gd name="T3" fmla="*/ 2859 h 2859"/>
                <a:gd name="T4" fmla="*/ 3058 w 3058"/>
                <a:gd name="T5" fmla="*/ 2859 h 2859"/>
                <a:gd name="T6" fmla="*/ 0 w 3058"/>
                <a:gd name="T7" fmla="*/ 0 h 2859"/>
                <a:gd name="T8" fmla="*/ 0 w 3058"/>
                <a:gd name="T9" fmla="*/ 37 h 2859"/>
              </a:gdLst>
              <a:ahLst/>
              <a:cxnLst>
                <a:cxn ang="0">
                  <a:pos x="T0" y="T1"/>
                </a:cxn>
                <a:cxn ang="0">
                  <a:pos x="T2" y="T3"/>
                </a:cxn>
                <a:cxn ang="0">
                  <a:pos x="T4" y="T5"/>
                </a:cxn>
                <a:cxn ang="0">
                  <a:pos x="T6" y="T7"/>
                </a:cxn>
                <a:cxn ang="0">
                  <a:pos x="T8" y="T9"/>
                </a:cxn>
              </a:cxnLst>
              <a:rect l="0" t="0" r="r" b="b"/>
              <a:pathLst>
                <a:path w="3058" h="2859">
                  <a:moveTo>
                    <a:pt x="0" y="37"/>
                  </a:moveTo>
                  <a:lnTo>
                    <a:pt x="3017" y="2859"/>
                  </a:lnTo>
                  <a:lnTo>
                    <a:pt x="3058" y="2859"/>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6" name="Freeform 2535">
              <a:extLst>
                <a:ext uri="{FF2B5EF4-FFF2-40B4-BE49-F238E27FC236}">
                  <a16:creationId xmlns:a16="http://schemas.microsoft.com/office/drawing/2014/main" id="{31682B27-8B9B-473E-BDD9-80047914F368}"/>
                </a:ext>
              </a:extLst>
            </p:cNvPr>
            <p:cNvSpPr>
              <a:spLocks/>
            </p:cNvSpPr>
            <p:nvPr/>
          </p:nvSpPr>
          <p:spPr bwMode="auto">
            <a:xfrm>
              <a:off x="-1588" y="2152651"/>
              <a:ext cx="5021263" cy="4694238"/>
            </a:xfrm>
            <a:custGeom>
              <a:avLst/>
              <a:gdLst>
                <a:gd name="T0" fmla="*/ 0 w 3163"/>
                <a:gd name="T1" fmla="*/ 38 h 2957"/>
                <a:gd name="T2" fmla="*/ 3122 w 3163"/>
                <a:gd name="T3" fmla="*/ 2957 h 2957"/>
                <a:gd name="T4" fmla="*/ 3163 w 3163"/>
                <a:gd name="T5" fmla="*/ 2957 h 2957"/>
                <a:gd name="T6" fmla="*/ 0 w 3163"/>
                <a:gd name="T7" fmla="*/ 0 h 2957"/>
                <a:gd name="T8" fmla="*/ 0 w 3163"/>
                <a:gd name="T9" fmla="*/ 38 h 2957"/>
              </a:gdLst>
              <a:ahLst/>
              <a:cxnLst>
                <a:cxn ang="0">
                  <a:pos x="T0" y="T1"/>
                </a:cxn>
                <a:cxn ang="0">
                  <a:pos x="T2" y="T3"/>
                </a:cxn>
                <a:cxn ang="0">
                  <a:pos x="T4" y="T5"/>
                </a:cxn>
                <a:cxn ang="0">
                  <a:pos x="T6" y="T7"/>
                </a:cxn>
                <a:cxn ang="0">
                  <a:pos x="T8" y="T9"/>
                </a:cxn>
              </a:cxnLst>
              <a:rect l="0" t="0" r="r" b="b"/>
              <a:pathLst>
                <a:path w="3163" h="2957">
                  <a:moveTo>
                    <a:pt x="0" y="38"/>
                  </a:moveTo>
                  <a:lnTo>
                    <a:pt x="3122" y="2957"/>
                  </a:lnTo>
                  <a:lnTo>
                    <a:pt x="3163" y="295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7" name="Freeform 2536">
              <a:extLst>
                <a:ext uri="{FF2B5EF4-FFF2-40B4-BE49-F238E27FC236}">
                  <a16:creationId xmlns:a16="http://schemas.microsoft.com/office/drawing/2014/main" id="{B762F32B-2F66-446E-BE39-EA56C455647A}"/>
                </a:ext>
              </a:extLst>
            </p:cNvPr>
            <p:cNvSpPr>
              <a:spLocks/>
            </p:cNvSpPr>
            <p:nvPr/>
          </p:nvSpPr>
          <p:spPr bwMode="auto">
            <a:xfrm>
              <a:off x="-1588" y="1995488"/>
              <a:ext cx="5187950" cy="4851400"/>
            </a:xfrm>
            <a:custGeom>
              <a:avLst/>
              <a:gdLst>
                <a:gd name="T0" fmla="*/ 0 w 3268"/>
                <a:gd name="T1" fmla="*/ 38 h 3056"/>
                <a:gd name="T2" fmla="*/ 3227 w 3268"/>
                <a:gd name="T3" fmla="*/ 3056 h 3056"/>
                <a:gd name="T4" fmla="*/ 3268 w 3268"/>
                <a:gd name="T5" fmla="*/ 3056 h 3056"/>
                <a:gd name="T6" fmla="*/ 0 w 3268"/>
                <a:gd name="T7" fmla="*/ 0 h 3056"/>
                <a:gd name="T8" fmla="*/ 0 w 3268"/>
                <a:gd name="T9" fmla="*/ 38 h 3056"/>
              </a:gdLst>
              <a:ahLst/>
              <a:cxnLst>
                <a:cxn ang="0">
                  <a:pos x="T0" y="T1"/>
                </a:cxn>
                <a:cxn ang="0">
                  <a:pos x="T2" y="T3"/>
                </a:cxn>
                <a:cxn ang="0">
                  <a:pos x="T4" y="T5"/>
                </a:cxn>
                <a:cxn ang="0">
                  <a:pos x="T6" y="T7"/>
                </a:cxn>
                <a:cxn ang="0">
                  <a:pos x="T8" y="T9"/>
                </a:cxn>
              </a:cxnLst>
              <a:rect l="0" t="0" r="r" b="b"/>
              <a:pathLst>
                <a:path w="3268" h="3056">
                  <a:moveTo>
                    <a:pt x="0" y="38"/>
                  </a:moveTo>
                  <a:lnTo>
                    <a:pt x="3227" y="3056"/>
                  </a:lnTo>
                  <a:lnTo>
                    <a:pt x="3268" y="3056"/>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8" name="Freeform 2537">
              <a:extLst>
                <a:ext uri="{FF2B5EF4-FFF2-40B4-BE49-F238E27FC236}">
                  <a16:creationId xmlns:a16="http://schemas.microsoft.com/office/drawing/2014/main" id="{C0F114F2-08F4-47CF-BFD9-80500D10A538}"/>
                </a:ext>
              </a:extLst>
            </p:cNvPr>
            <p:cNvSpPr>
              <a:spLocks/>
            </p:cNvSpPr>
            <p:nvPr/>
          </p:nvSpPr>
          <p:spPr bwMode="auto">
            <a:xfrm>
              <a:off x="-1588" y="1841501"/>
              <a:ext cx="5354638" cy="5005388"/>
            </a:xfrm>
            <a:custGeom>
              <a:avLst/>
              <a:gdLst>
                <a:gd name="T0" fmla="*/ 0 w 3373"/>
                <a:gd name="T1" fmla="*/ 37 h 3153"/>
                <a:gd name="T2" fmla="*/ 3332 w 3373"/>
                <a:gd name="T3" fmla="*/ 3153 h 3153"/>
                <a:gd name="T4" fmla="*/ 3373 w 3373"/>
                <a:gd name="T5" fmla="*/ 3153 h 3153"/>
                <a:gd name="T6" fmla="*/ 0 w 3373"/>
                <a:gd name="T7" fmla="*/ 0 h 3153"/>
                <a:gd name="T8" fmla="*/ 0 w 3373"/>
                <a:gd name="T9" fmla="*/ 37 h 3153"/>
              </a:gdLst>
              <a:ahLst/>
              <a:cxnLst>
                <a:cxn ang="0">
                  <a:pos x="T0" y="T1"/>
                </a:cxn>
                <a:cxn ang="0">
                  <a:pos x="T2" y="T3"/>
                </a:cxn>
                <a:cxn ang="0">
                  <a:pos x="T4" y="T5"/>
                </a:cxn>
                <a:cxn ang="0">
                  <a:pos x="T6" y="T7"/>
                </a:cxn>
                <a:cxn ang="0">
                  <a:pos x="T8" y="T9"/>
                </a:cxn>
              </a:cxnLst>
              <a:rect l="0" t="0" r="r" b="b"/>
              <a:pathLst>
                <a:path w="3373" h="3153">
                  <a:moveTo>
                    <a:pt x="0" y="37"/>
                  </a:moveTo>
                  <a:lnTo>
                    <a:pt x="3332" y="3153"/>
                  </a:lnTo>
                  <a:lnTo>
                    <a:pt x="3373" y="315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9" name="Freeform 2538">
              <a:extLst>
                <a:ext uri="{FF2B5EF4-FFF2-40B4-BE49-F238E27FC236}">
                  <a16:creationId xmlns:a16="http://schemas.microsoft.com/office/drawing/2014/main" id="{5CFA488E-E22D-4B78-80D2-C4A60C638861}"/>
                </a:ext>
              </a:extLst>
            </p:cNvPr>
            <p:cNvSpPr>
              <a:spLocks/>
            </p:cNvSpPr>
            <p:nvPr/>
          </p:nvSpPr>
          <p:spPr bwMode="auto">
            <a:xfrm>
              <a:off x="-1588" y="1684338"/>
              <a:ext cx="5521325" cy="5162550"/>
            </a:xfrm>
            <a:custGeom>
              <a:avLst/>
              <a:gdLst>
                <a:gd name="T0" fmla="*/ 0 w 3478"/>
                <a:gd name="T1" fmla="*/ 38 h 3252"/>
                <a:gd name="T2" fmla="*/ 3437 w 3478"/>
                <a:gd name="T3" fmla="*/ 3252 h 3252"/>
                <a:gd name="T4" fmla="*/ 3478 w 3478"/>
                <a:gd name="T5" fmla="*/ 3252 h 3252"/>
                <a:gd name="T6" fmla="*/ 0 w 3478"/>
                <a:gd name="T7" fmla="*/ 0 h 3252"/>
                <a:gd name="T8" fmla="*/ 0 w 3478"/>
                <a:gd name="T9" fmla="*/ 38 h 3252"/>
              </a:gdLst>
              <a:ahLst/>
              <a:cxnLst>
                <a:cxn ang="0">
                  <a:pos x="T0" y="T1"/>
                </a:cxn>
                <a:cxn ang="0">
                  <a:pos x="T2" y="T3"/>
                </a:cxn>
                <a:cxn ang="0">
                  <a:pos x="T4" y="T5"/>
                </a:cxn>
                <a:cxn ang="0">
                  <a:pos x="T6" y="T7"/>
                </a:cxn>
                <a:cxn ang="0">
                  <a:pos x="T8" y="T9"/>
                </a:cxn>
              </a:cxnLst>
              <a:rect l="0" t="0" r="r" b="b"/>
              <a:pathLst>
                <a:path w="3478" h="3252">
                  <a:moveTo>
                    <a:pt x="0" y="38"/>
                  </a:moveTo>
                  <a:lnTo>
                    <a:pt x="3437" y="3252"/>
                  </a:lnTo>
                  <a:lnTo>
                    <a:pt x="3478" y="325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0" name="Freeform 2539">
              <a:extLst>
                <a:ext uri="{FF2B5EF4-FFF2-40B4-BE49-F238E27FC236}">
                  <a16:creationId xmlns:a16="http://schemas.microsoft.com/office/drawing/2014/main" id="{49C9AD09-08EE-41D6-A75D-6D802CFB316D}"/>
                </a:ext>
              </a:extLst>
            </p:cNvPr>
            <p:cNvSpPr>
              <a:spLocks/>
            </p:cNvSpPr>
            <p:nvPr/>
          </p:nvSpPr>
          <p:spPr bwMode="auto">
            <a:xfrm>
              <a:off x="-1588" y="1530351"/>
              <a:ext cx="5688013" cy="5316538"/>
            </a:xfrm>
            <a:custGeom>
              <a:avLst/>
              <a:gdLst>
                <a:gd name="T0" fmla="*/ 0 w 3583"/>
                <a:gd name="T1" fmla="*/ 37 h 3349"/>
                <a:gd name="T2" fmla="*/ 3542 w 3583"/>
                <a:gd name="T3" fmla="*/ 3349 h 3349"/>
                <a:gd name="T4" fmla="*/ 3583 w 3583"/>
                <a:gd name="T5" fmla="*/ 3349 h 3349"/>
                <a:gd name="T6" fmla="*/ 0 w 3583"/>
                <a:gd name="T7" fmla="*/ 0 h 3349"/>
                <a:gd name="T8" fmla="*/ 0 w 3583"/>
                <a:gd name="T9" fmla="*/ 37 h 3349"/>
              </a:gdLst>
              <a:ahLst/>
              <a:cxnLst>
                <a:cxn ang="0">
                  <a:pos x="T0" y="T1"/>
                </a:cxn>
                <a:cxn ang="0">
                  <a:pos x="T2" y="T3"/>
                </a:cxn>
                <a:cxn ang="0">
                  <a:pos x="T4" y="T5"/>
                </a:cxn>
                <a:cxn ang="0">
                  <a:pos x="T6" y="T7"/>
                </a:cxn>
                <a:cxn ang="0">
                  <a:pos x="T8" y="T9"/>
                </a:cxn>
              </a:cxnLst>
              <a:rect l="0" t="0" r="r" b="b"/>
              <a:pathLst>
                <a:path w="3583" h="3349">
                  <a:moveTo>
                    <a:pt x="0" y="37"/>
                  </a:moveTo>
                  <a:lnTo>
                    <a:pt x="3542" y="3349"/>
                  </a:lnTo>
                  <a:lnTo>
                    <a:pt x="3583" y="3349"/>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1" name="Freeform 2540">
              <a:extLst>
                <a:ext uri="{FF2B5EF4-FFF2-40B4-BE49-F238E27FC236}">
                  <a16:creationId xmlns:a16="http://schemas.microsoft.com/office/drawing/2014/main" id="{CD1BAEB9-68C6-42E3-916B-EB6DEB80B639}"/>
                </a:ext>
              </a:extLst>
            </p:cNvPr>
            <p:cNvSpPr>
              <a:spLocks/>
            </p:cNvSpPr>
            <p:nvPr/>
          </p:nvSpPr>
          <p:spPr bwMode="auto">
            <a:xfrm>
              <a:off x="-1588" y="1373188"/>
              <a:ext cx="5854700" cy="5473700"/>
            </a:xfrm>
            <a:custGeom>
              <a:avLst/>
              <a:gdLst>
                <a:gd name="T0" fmla="*/ 0 w 3688"/>
                <a:gd name="T1" fmla="*/ 37 h 3448"/>
                <a:gd name="T2" fmla="*/ 3647 w 3688"/>
                <a:gd name="T3" fmla="*/ 3448 h 3448"/>
                <a:gd name="T4" fmla="*/ 3688 w 3688"/>
                <a:gd name="T5" fmla="*/ 3448 h 3448"/>
                <a:gd name="T6" fmla="*/ 0 w 3688"/>
                <a:gd name="T7" fmla="*/ 0 h 3448"/>
                <a:gd name="T8" fmla="*/ 0 w 3688"/>
                <a:gd name="T9" fmla="*/ 37 h 3448"/>
              </a:gdLst>
              <a:ahLst/>
              <a:cxnLst>
                <a:cxn ang="0">
                  <a:pos x="T0" y="T1"/>
                </a:cxn>
                <a:cxn ang="0">
                  <a:pos x="T2" y="T3"/>
                </a:cxn>
                <a:cxn ang="0">
                  <a:pos x="T4" y="T5"/>
                </a:cxn>
                <a:cxn ang="0">
                  <a:pos x="T6" y="T7"/>
                </a:cxn>
                <a:cxn ang="0">
                  <a:pos x="T8" y="T9"/>
                </a:cxn>
              </a:cxnLst>
              <a:rect l="0" t="0" r="r" b="b"/>
              <a:pathLst>
                <a:path w="3688" h="3448">
                  <a:moveTo>
                    <a:pt x="0" y="37"/>
                  </a:moveTo>
                  <a:lnTo>
                    <a:pt x="3647" y="3448"/>
                  </a:lnTo>
                  <a:lnTo>
                    <a:pt x="3688" y="344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2" name="Freeform 2541">
              <a:extLst>
                <a:ext uri="{FF2B5EF4-FFF2-40B4-BE49-F238E27FC236}">
                  <a16:creationId xmlns:a16="http://schemas.microsoft.com/office/drawing/2014/main" id="{B89C2365-4387-46E0-86FD-61B01EE05239}"/>
                </a:ext>
              </a:extLst>
            </p:cNvPr>
            <p:cNvSpPr>
              <a:spLocks/>
            </p:cNvSpPr>
            <p:nvPr/>
          </p:nvSpPr>
          <p:spPr bwMode="auto">
            <a:xfrm>
              <a:off x="-1588" y="1217613"/>
              <a:ext cx="6021388" cy="5629275"/>
            </a:xfrm>
            <a:custGeom>
              <a:avLst/>
              <a:gdLst>
                <a:gd name="T0" fmla="*/ 0 w 3793"/>
                <a:gd name="T1" fmla="*/ 38 h 3546"/>
                <a:gd name="T2" fmla="*/ 3753 w 3793"/>
                <a:gd name="T3" fmla="*/ 3546 h 3546"/>
                <a:gd name="T4" fmla="*/ 3793 w 3793"/>
                <a:gd name="T5" fmla="*/ 3546 h 3546"/>
                <a:gd name="T6" fmla="*/ 0 w 3793"/>
                <a:gd name="T7" fmla="*/ 0 h 3546"/>
                <a:gd name="T8" fmla="*/ 0 w 3793"/>
                <a:gd name="T9" fmla="*/ 38 h 3546"/>
              </a:gdLst>
              <a:ahLst/>
              <a:cxnLst>
                <a:cxn ang="0">
                  <a:pos x="T0" y="T1"/>
                </a:cxn>
                <a:cxn ang="0">
                  <a:pos x="T2" y="T3"/>
                </a:cxn>
                <a:cxn ang="0">
                  <a:pos x="T4" y="T5"/>
                </a:cxn>
                <a:cxn ang="0">
                  <a:pos x="T6" y="T7"/>
                </a:cxn>
                <a:cxn ang="0">
                  <a:pos x="T8" y="T9"/>
                </a:cxn>
              </a:cxnLst>
              <a:rect l="0" t="0" r="r" b="b"/>
              <a:pathLst>
                <a:path w="3793" h="3546">
                  <a:moveTo>
                    <a:pt x="0" y="38"/>
                  </a:moveTo>
                  <a:lnTo>
                    <a:pt x="3753" y="3546"/>
                  </a:lnTo>
                  <a:lnTo>
                    <a:pt x="3793" y="3546"/>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3" name="Freeform 2542">
              <a:extLst>
                <a:ext uri="{FF2B5EF4-FFF2-40B4-BE49-F238E27FC236}">
                  <a16:creationId xmlns:a16="http://schemas.microsoft.com/office/drawing/2014/main" id="{8BF2EA53-4EDB-4FD0-9B92-BF28D1119F17}"/>
                </a:ext>
              </a:extLst>
            </p:cNvPr>
            <p:cNvSpPr>
              <a:spLocks/>
            </p:cNvSpPr>
            <p:nvPr/>
          </p:nvSpPr>
          <p:spPr bwMode="auto">
            <a:xfrm>
              <a:off x="-1588" y="1062038"/>
              <a:ext cx="6188075" cy="5784850"/>
            </a:xfrm>
            <a:custGeom>
              <a:avLst/>
              <a:gdLst>
                <a:gd name="T0" fmla="*/ 0 w 3898"/>
                <a:gd name="T1" fmla="*/ 37 h 3644"/>
                <a:gd name="T2" fmla="*/ 3858 w 3898"/>
                <a:gd name="T3" fmla="*/ 3644 h 3644"/>
                <a:gd name="T4" fmla="*/ 3898 w 3898"/>
                <a:gd name="T5" fmla="*/ 3644 h 3644"/>
                <a:gd name="T6" fmla="*/ 0 w 3898"/>
                <a:gd name="T7" fmla="*/ 0 h 3644"/>
                <a:gd name="T8" fmla="*/ 0 w 3898"/>
                <a:gd name="T9" fmla="*/ 37 h 3644"/>
              </a:gdLst>
              <a:ahLst/>
              <a:cxnLst>
                <a:cxn ang="0">
                  <a:pos x="T0" y="T1"/>
                </a:cxn>
                <a:cxn ang="0">
                  <a:pos x="T2" y="T3"/>
                </a:cxn>
                <a:cxn ang="0">
                  <a:pos x="T4" y="T5"/>
                </a:cxn>
                <a:cxn ang="0">
                  <a:pos x="T6" y="T7"/>
                </a:cxn>
                <a:cxn ang="0">
                  <a:pos x="T8" y="T9"/>
                </a:cxn>
              </a:cxnLst>
              <a:rect l="0" t="0" r="r" b="b"/>
              <a:pathLst>
                <a:path w="3898" h="3644">
                  <a:moveTo>
                    <a:pt x="0" y="37"/>
                  </a:moveTo>
                  <a:lnTo>
                    <a:pt x="3858" y="3644"/>
                  </a:lnTo>
                  <a:lnTo>
                    <a:pt x="3898" y="364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4" name="Freeform 2543">
              <a:extLst>
                <a:ext uri="{FF2B5EF4-FFF2-40B4-BE49-F238E27FC236}">
                  <a16:creationId xmlns:a16="http://schemas.microsoft.com/office/drawing/2014/main" id="{11C6646D-8950-45F0-B755-1EB7361AF4BE}"/>
                </a:ext>
              </a:extLst>
            </p:cNvPr>
            <p:cNvSpPr>
              <a:spLocks/>
            </p:cNvSpPr>
            <p:nvPr/>
          </p:nvSpPr>
          <p:spPr bwMode="auto">
            <a:xfrm>
              <a:off x="-1588" y="906463"/>
              <a:ext cx="6353175" cy="5940425"/>
            </a:xfrm>
            <a:custGeom>
              <a:avLst/>
              <a:gdLst>
                <a:gd name="T0" fmla="*/ 0 w 4002"/>
                <a:gd name="T1" fmla="*/ 38 h 3742"/>
                <a:gd name="T2" fmla="*/ 3963 w 4002"/>
                <a:gd name="T3" fmla="*/ 3742 h 3742"/>
                <a:gd name="T4" fmla="*/ 4002 w 4002"/>
                <a:gd name="T5" fmla="*/ 3742 h 3742"/>
                <a:gd name="T6" fmla="*/ 0 w 4002"/>
                <a:gd name="T7" fmla="*/ 0 h 3742"/>
                <a:gd name="T8" fmla="*/ 0 w 4002"/>
                <a:gd name="T9" fmla="*/ 38 h 3742"/>
              </a:gdLst>
              <a:ahLst/>
              <a:cxnLst>
                <a:cxn ang="0">
                  <a:pos x="T0" y="T1"/>
                </a:cxn>
                <a:cxn ang="0">
                  <a:pos x="T2" y="T3"/>
                </a:cxn>
                <a:cxn ang="0">
                  <a:pos x="T4" y="T5"/>
                </a:cxn>
                <a:cxn ang="0">
                  <a:pos x="T6" y="T7"/>
                </a:cxn>
                <a:cxn ang="0">
                  <a:pos x="T8" y="T9"/>
                </a:cxn>
              </a:cxnLst>
              <a:rect l="0" t="0" r="r" b="b"/>
              <a:pathLst>
                <a:path w="4002" h="3742">
                  <a:moveTo>
                    <a:pt x="0" y="38"/>
                  </a:moveTo>
                  <a:lnTo>
                    <a:pt x="3963" y="3742"/>
                  </a:lnTo>
                  <a:lnTo>
                    <a:pt x="4002" y="3742"/>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5" name="Freeform 2544">
              <a:extLst>
                <a:ext uri="{FF2B5EF4-FFF2-40B4-BE49-F238E27FC236}">
                  <a16:creationId xmlns:a16="http://schemas.microsoft.com/office/drawing/2014/main" id="{FFE4350D-6EC1-4F6B-949C-3935BF93F5F9}"/>
                </a:ext>
              </a:extLst>
            </p:cNvPr>
            <p:cNvSpPr>
              <a:spLocks/>
            </p:cNvSpPr>
            <p:nvPr/>
          </p:nvSpPr>
          <p:spPr bwMode="auto">
            <a:xfrm>
              <a:off x="-1588" y="749301"/>
              <a:ext cx="6519863" cy="6097588"/>
            </a:xfrm>
            <a:custGeom>
              <a:avLst/>
              <a:gdLst>
                <a:gd name="T0" fmla="*/ 0 w 4107"/>
                <a:gd name="T1" fmla="*/ 38 h 3841"/>
                <a:gd name="T2" fmla="*/ 4068 w 4107"/>
                <a:gd name="T3" fmla="*/ 3841 h 3841"/>
                <a:gd name="T4" fmla="*/ 4107 w 4107"/>
                <a:gd name="T5" fmla="*/ 3841 h 3841"/>
                <a:gd name="T6" fmla="*/ 0 w 4107"/>
                <a:gd name="T7" fmla="*/ 0 h 3841"/>
                <a:gd name="T8" fmla="*/ 0 w 4107"/>
                <a:gd name="T9" fmla="*/ 38 h 3841"/>
              </a:gdLst>
              <a:ahLst/>
              <a:cxnLst>
                <a:cxn ang="0">
                  <a:pos x="T0" y="T1"/>
                </a:cxn>
                <a:cxn ang="0">
                  <a:pos x="T2" y="T3"/>
                </a:cxn>
                <a:cxn ang="0">
                  <a:pos x="T4" y="T5"/>
                </a:cxn>
                <a:cxn ang="0">
                  <a:pos x="T6" y="T7"/>
                </a:cxn>
                <a:cxn ang="0">
                  <a:pos x="T8" y="T9"/>
                </a:cxn>
              </a:cxnLst>
              <a:rect l="0" t="0" r="r" b="b"/>
              <a:pathLst>
                <a:path w="4107" h="3841">
                  <a:moveTo>
                    <a:pt x="0" y="38"/>
                  </a:moveTo>
                  <a:lnTo>
                    <a:pt x="4068" y="3841"/>
                  </a:lnTo>
                  <a:lnTo>
                    <a:pt x="4107" y="3841"/>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6" name="Freeform 2545">
              <a:extLst>
                <a:ext uri="{FF2B5EF4-FFF2-40B4-BE49-F238E27FC236}">
                  <a16:creationId xmlns:a16="http://schemas.microsoft.com/office/drawing/2014/main" id="{F77ACC70-E017-4AC8-ACCE-F2E77A79887E}"/>
                </a:ext>
              </a:extLst>
            </p:cNvPr>
            <p:cNvSpPr>
              <a:spLocks/>
            </p:cNvSpPr>
            <p:nvPr/>
          </p:nvSpPr>
          <p:spPr bwMode="auto">
            <a:xfrm>
              <a:off x="-1588" y="595313"/>
              <a:ext cx="6686550" cy="6251575"/>
            </a:xfrm>
            <a:custGeom>
              <a:avLst/>
              <a:gdLst>
                <a:gd name="T0" fmla="*/ 0 w 4212"/>
                <a:gd name="T1" fmla="*/ 37 h 3938"/>
                <a:gd name="T2" fmla="*/ 4173 w 4212"/>
                <a:gd name="T3" fmla="*/ 3938 h 3938"/>
                <a:gd name="T4" fmla="*/ 4212 w 4212"/>
                <a:gd name="T5" fmla="*/ 3938 h 3938"/>
                <a:gd name="T6" fmla="*/ 0 w 4212"/>
                <a:gd name="T7" fmla="*/ 0 h 3938"/>
                <a:gd name="T8" fmla="*/ 0 w 4212"/>
                <a:gd name="T9" fmla="*/ 37 h 3938"/>
              </a:gdLst>
              <a:ahLst/>
              <a:cxnLst>
                <a:cxn ang="0">
                  <a:pos x="T0" y="T1"/>
                </a:cxn>
                <a:cxn ang="0">
                  <a:pos x="T2" y="T3"/>
                </a:cxn>
                <a:cxn ang="0">
                  <a:pos x="T4" y="T5"/>
                </a:cxn>
                <a:cxn ang="0">
                  <a:pos x="T6" y="T7"/>
                </a:cxn>
                <a:cxn ang="0">
                  <a:pos x="T8" y="T9"/>
                </a:cxn>
              </a:cxnLst>
              <a:rect l="0" t="0" r="r" b="b"/>
              <a:pathLst>
                <a:path w="4212" h="3938">
                  <a:moveTo>
                    <a:pt x="0" y="37"/>
                  </a:moveTo>
                  <a:lnTo>
                    <a:pt x="4173" y="3938"/>
                  </a:lnTo>
                  <a:lnTo>
                    <a:pt x="4212" y="3938"/>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7" name="Freeform 2546">
              <a:extLst>
                <a:ext uri="{FF2B5EF4-FFF2-40B4-BE49-F238E27FC236}">
                  <a16:creationId xmlns:a16="http://schemas.microsoft.com/office/drawing/2014/main" id="{46A8E101-0D27-4E97-A8F8-7B6755A85CA6}"/>
                </a:ext>
              </a:extLst>
            </p:cNvPr>
            <p:cNvSpPr>
              <a:spLocks/>
            </p:cNvSpPr>
            <p:nvPr/>
          </p:nvSpPr>
          <p:spPr bwMode="auto">
            <a:xfrm>
              <a:off x="-1588" y="438151"/>
              <a:ext cx="6853238" cy="6408738"/>
            </a:xfrm>
            <a:custGeom>
              <a:avLst/>
              <a:gdLst>
                <a:gd name="T0" fmla="*/ 0 w 4317"/>
                <a:gd name="T1" fmla="*/ 38 h 4037"/>
                <a:gd name="T2" fmla="*/ 4276 w 4317"/>
                <a:gd name="T3" fmla="*/ 4037 h 4037"/>
                <a:gd name="T4" fmla="*/ 4317 w 4317"/>
                <a:gd name="T5" fmla="*/ 4037 h 4037"/>
                <a:gd name="T6" fmla="*/ 0 w 4317"/>
                <a:gd name="T7" fmla="*/ 0 h 4037"/>
                <a:gd name="T8" fmla="*/ 0 w 4317"/>
                <a:gd name="T9" fmla="*/ 38 h 4037"/>
              </a:gdLst>
              <a:ahLst/>
              <a:cxnLst>
                <a:cxn ang="0">
                  <a:pos x="T0" y="T1"/>
                </a:cxn>
                <a:cxn ang="0">
                  <a:pos x="T2" y="T3"/>
                </a:cxn>
                <a:cxn ang="0">
                  <a:pos x="T4" y="T5"/>
                </a:cxn>
                <a:cxn ang="0">
                  <a:pos x="T6" y="T7"/>
                </a:cxn>
                <a:cxn ang="0">
                  <a:pos x="T8" y="T9"/>
                </a:cxn>
              </a:cxnLst>
              <a:rect l="0" t="0" r="r" b="b"/>
              <a:pathLst>
                <a:path w="4317" h="4037">
                  <a:moveTo>
                    <a:pt x="0" y="38"/>
                  </a:moveTo>
                  <a:lnTo>
                    <a:pt x="4276" y="4037"/>
                  </a:lnTo>
                  <a:lnTo>
                    <a:pt x="4317" y="4037"/>
                  </a:lnTo>
                  <a:lnTo>
                    <a:pt x="0" y="0"/>
                  </a:lnTo>
                  <a:lnTo>
                    <a:pt x="0" y="3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8" name="Freeform 2547">
              <a:extLst>
                <a:ext uri="{FF2B5EF4-FFF2-40B4-BE49-F238E27FC236}">
                  <a16:creationId xmlns:a16="http://schemas.microsoft.com/office/drawing/2014/main" id="{3B90617E-4E9F-400D-8FD2-2E43DAAAE38C}"/>
                </a:ext>
              </a:extLst>
            </p:cNvPr>
            <p:cNvSpPr>
              <a:spLocks/>
            </p:cNvSpPr>
            <p:nvPr/>
          </p:nvSpPr>
          <p:spPr bwMode="auto">
            <a:xfrm>
              <a:off x="-1588" y="284163"/>
              <a:ext cx="7019925" cy="6562725"/>
            </a:xfrm>
            <a:custGeom>
              <a:avLst/>
              <a:gdLst>
                <a:gd name="T0" fmla="*/ 0 w 4422"/>
                <a:gd name="T1" fmla="*/ 37 h 4134"/>
                <a:gd name="T2" fmla="*/ 4381 w 4422"/>
                <a:gd name="T3" fmla="*/ 4134 h 4134"/>
                <a:gd name="T4" fmla="*/ 4422 w 4422"/>
                <a:gd name="T5" fmla="*/ 4134 h 4134"/>
                <a:gd name="T6" fmla="*/ 0 w 4422"/>
                <a:gd name="T7" fmla="*/ 0 h 4134"/>
                <a:gd name="T8" fmla="*/ 0 w 4422"/>
                <a:gd name="T9" fmla="*/ 37 h 4134"/>
              </a:gdLst>
              <a:ahLst/>
              <a:cxnLst>
                <a:cxn ang="0">
                  <a:pos x="T0" y="T1"/>
                </a:cxn>
                <a:cxn ang="0">
                  <a:pos x="T2" y="T3"/>
                </a:cxn>
                <a:cxn ang="0">
                  <a:pos x="T4" y="T5"/>
                </a:cxn>
                <a:cxn ang="0">
                  <a:pos x="T6" y="T7"/>
                </a:cxn>
                <a:cxn ang="0">
                  <a:pos x="T8" y="T9"/>
                </a:cxn>
              </a:cxnLst>
              <a:rect l="0" t="0" r="r" b="b"/>
              <a:pathLst>
                <a:path w="4422" h="4134">
                  <a:moveTo>
                    <a:pt x="0" y="37"/>
                  </a:moveTo>
                  <a:lnTo>
                    <a:pt x="4381" y="4134"/>
                  </a:lnTo>
                  <a:lnTo>
                    <a:pt x="4422" y="4134"/>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69" name="Freeform 2548">
              <a:extLst>
                <a:ext uri="{FF2B5EF4-FFF2-40B4-BE49-F238E27FC236}">
                  <a16:creationId xmlns:a16="http://schemas.microsoft.com/office/drawing/2014/main" id="{E6851FB0-9941-4DA3-B06B-83C1BFEC1643}"/>
                </a:ext>
              </a:extLst>
            </p:cNvPr>
            <p:cNvSpPr>
              <a:spLocks/>
            </p:cNvSpPr>
            <p:nvPr/>
          </p:nvSpPr>
          <p:spPr bwMode="auto">
            <a:xfrm>
              <a:off x="-1588" y="127001"/>
              <a:ext cx="7186613" cy="6719888"/>
            </a:xfrm>
            <a:custGeom>
              <a:avLst/>
              <a:gdLst>
                <a:gd name="T0" fmla="*/ 0 w 4527"/>
                <a:gd name="T1" fmla="*/ 37 h 4233"/>
                <a:gd name="T2" fmla="*/ 4486 w 4527"/>
                <a:gd name="T3" fmla="*/ 4233 h 4233"/>
                <a:gd name="T4" fmla="*/ 4527 w 4527"/>
                <a:gd name="T5" fmla="*/ 4233 h 4233"/>
                <a:gd name="T6" fmla="*/ 0 w 4527"/>
                <a:gd name="T7" fmla="*/ 0 h 4233"/>
                <a:gd name="T8" fmla="*/ 0 w 4527"/>
                <a:gd name="T9" fmla="*/ 37 h 4233"/>
              </a:gdLst>
              <a:ahLst/>
              <a:cxnLst>
                <a:cxn ang="0">
                  <a:pos x="T0" y="T1"/>
                </a:cxn>
                <a:cxn ang="0">
                  <a:pos x="T2" y="T3"/>
                </a:cxn>
                <a:cxn ang="0">
                  <a:pos x="T4" y="T5"/>
                </a:cxn>
                <a:cxn ang="0">
                  <a:pos x="T6" y="T7"/>
                </a:cxn>
                <a:cxn ang="0">
                  <a:pos x="T8" y="T9"/>
                </a:cxn>
              </a:cxnLst>
              <a:rect l="0" t="0" r="r" b="b"/>
              <a:pathLst>
                <a:path w="4527" h="4233">
                  <a:moveTo>
                    <a:pt x="0" y="37"/>
                  </a:moveTo>
                  <a:lnTo>
                    <a:pt x="4486" y="4233"/>
                  </a:lnTo>
                  <a:lnTo>
                    <a:pt x="4527" y="4233"/>
                  </a:lnTo>
                  <a:lnTo>
                    <a:pt x="0" y="0"/>
                  </a:lnTo>
                  <a:lnTo>
                    <a:pt x="0" y="37"/>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0" name="Freeform 2549">
              <a:extLst>
                <a:ext uri="{FF2B5EF4-FFF2-40B4-BE49-F238E27FC236}">
                  <a16:creationId xmlns:a16="http://schemas.microsoft.com/office/drawing/2014/main" id="{23ABF60A-2062-48C6-B0FA-3D58092FFCEE}"/>
                </a:ext>
              </a:extLst>
            </p:cNvPr>
            <p:cNvSpPr>
              <a:spLocks/>
            </p:cNvSpPr>
            <p:nvPr/>
          </p:nvSpPr>
          <p:spPr bwMode="auto">
            <a:xfrm>
              <a:off x="-1588" y="4763"/>
              <a:ext cx="7353300" cy="6842125"/>
            </a:xfrm>
            <a:custGeom>
              <a:avLst/>
              <a:gdLst>
                <a:gd name="T0" fmla="*/ 0 w 4632"/>
                <a:gd name="T1" fmla="*/ 0 h 4310"/>
                <a:gd name="T2" fmla="*/ 0 w 4632"/>
                <a:gd name="T3" fmla="*/ 17 h 4310"/>
                <a:gd name="T4" fmla="*/ 4591 w 4632"/>
                <a:gd name="T5" fmla="*/ 4310 h 4310"/>
                <a:gd name="T6" fmla="*/ 4632 w 4632"/>
                <a:gd name="T7" fmla="*/ 4310 h 4310"/>
                <a:gd name="T8" fmla="*/ 22 w 4632"/>
                <a:gd name="T9" fmla="*/ 0 h 4310"/>
                <a:gd name="T10" fmla="*/ 0 w 4632"/>
                <a:gd name="T11" fmla="*/ 0 h 4310"/>
              </a:gdLst>
              <a:ahLst/>
              <a:cxnLst>
                <a:cxn ang="0">
                  <a:pos x="T0" y="T1"/>
                </a:cxn>
                <a:cxn ang="0">
                  <a:pos x="T2" y="T3"/>
                </a:cxn>
                <a:cxn ang="0">
                  <a:pos x="T4" y="T5"/>
                </a:cxn>
                <a:cxn ang="0">
                  <a:pos x="T6" y="T7"/>
                </a:cxn>
                <a:cxn ang="0">
                  <a:pos x="T8" y="T9"/>
                </a:cxn>
                <a:cxn ang="0">
                  <a:pos x="T10" y="T11"/>
                </a:cxn>
              </a:cxnLst>
              <a:rect l="0" t="0" r="r" b="b"/>
              <a:pathLst>
                <a:path w="4632" h="4310">
                  <a:moveTo>
                    <a:pt x="0" y="0"/>
                  </a:moveTo>
                  <a:lnTo>
                    <a:pt x="0" y="17"/>
                  </a:lnTo>
                  <a:lnTo>
                    <a:pt x="4591" y="4310"/>
                  </a:lnTo>
                  <a:lnTo>
                    <a:pt x="4632" y="4310"/>
                  </a:lnTo>
                  <a:lnTo>
                    <a:pt x="22"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1" name="Freeform 2550">
              <a:extLst>
                <a:ext uri="{FF2B5EF4-FFF2-40B4-BE49-F238E27FC236}">
                  <a16:creationId xmlns:a16="http://schemas.microsoft.com/office/drawing/2014/main" id="{B01F3D8D-8CA0-4D0E-AD57-C7B3799AE82A}"/>
                </a:ext>
              </a:extLst>
            </p:cNvPr>
            <p:cNvSpPr>
              <a:spLocks/>
            </p:cNvSpPr>
            <p:nvPr/>
          </p:nvSpPr>
          <p:spPr bwMode="auto">
            <a:xfrm>
              <a:off x="136525"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2" name="Freeform 2551">
              <a:extLst>
                <a:ext uri="{FF2B5EF4-FFF2-40B4-BE49-F238E27FC236}">
                  <a16:creationId xmlns:a16="http://schemas.microsoft.com/office/drawing/2014/main" id="{02846E68-D0DC-479E-A989-D74531EB19FE}"/>
                </a:ext>
              </a:extLst>
            </p:cNvPr>
            <p:cNvSpPr>
              <a:spLocks/>
            </p:cNvSpPr>
            <p:nvPr/>
          </p:nvSpPr>
          <p:spPr bwMode="auto">
            <a:xfrm>
              <a:off x="30321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3" name="Freeform 2552">
              <a:extLst>
                <a:ext uri="{FF2B5EF4-FFF2-40B4-BE49-F238E27FC236}">
                  <a16:creationId xmlns:a16="http://schemas.microsoft.com/office/drawing/2014/main" id="{1C98DE73-4F51-4613-AFF9-D6A6286BF091}"/>
                </a:ext>
              </a:extLst>
            </p:cNvPr>
            <p:cNvSpPr>
              <a:spLocks/>
            </p:cNvSpPr>
            <p:nvPr/>
          </p:nvSpPr>
          <p:spPr bwMode="auto">
            <a:xfrm>
              <a:off x="46990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4" name="Freeform 2553">
              <a:extLst>
                <a:ext uri="{FF2B5EF4-FFF2-40B4-BE49-F238E27FC236}">
                  <a16:creationId xmlns:a16="http://schemas.microsoft.com/office/drawing/2014/main" id="{9CCBD02D-262D-4174-B59B-BE31F10C7CF6}"/>
                </a:ext>
              </a:extLst>
            </p:cNvPr>
            <p:cNvSpPr>
              <a:spLocks/>
            </p:cNvSpPr>
            <p:nvPr/>
          </p:nvSpPr>
          <p:spPr bwMode="auto">
            <a:xfrm>
              <a:off x="636588"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5" name="Freeform 2554">
              <a:extLst>
                <a:ext uri="{FF2B5EF4-FFF2-40B4-BE49-F238E27FC236}">
                  <a16:creationId xmlns:a16="http://schemas.microsoft.com/office/drawing/2014/main" id="{7C8680B5-952D-4958-9D93-75116BA0E22C}"/>
                </a:ext>
              </a:extLst>
            </p:cNvPr>
            <p:cNvSpPr>
              <a:spLocks/>
            </p:cNvSpPr>
            <p:nvPr/>
          </p:nvSpPr>
          <p:spPr bwMode="auto">
            <a:xfrm>
              <a:off x="803275"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6" name="Freeform 2555">
              <a:extLst>
                <a:ext uri="{FF2B5EF4-FFF2-40B4-BE49-F238E27FC236}">
                  <a16:creationId xmlns:a16="http://schemas.microsoft.com/office/drawing/2014/main" id="{49A4997B-0438-4A67-AB5A-599B70BC3088}"/>
                </a:ext>
              </a:extLst>
            </p:cNvPr>
            <p:cNvSpPr>
              <a:spLocks/>
            </p:cNvSpPr>
            <p:nvPr/>
          </p:nvSpPr>
          <p:spPr bwMode="auto">
            <a:xfrm>
              <a:off x="969963"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7" name="Freeform 2556">
              <a:extLst>
                <a:ext uri="{FF2B5EF4-FFF2-40B4-BE49-F238E27FC236}">
                  <a16:creationId xmlns:a16="http://schemas.microsoft.com/office/drawing/2014/main" id="{9A93BE3D-13AE-4C44-8667-C65A945773E0}"/>
                </a:ext>
              </a:extLst>
            </p:cNvPr>
            <p:cNvSpPr>
              <a:spLocks/>
            </p:cNvSpPr>
            <p:nvPr/>
          </p:nvSpPr>
          <p:spPr bwMode="auto">
            <a:xfrm>
              <a:off x="1136650"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8" name="Freeform 2557">
              <a:extLst>
                <a:ext uri="{FF2B5EF4-FFF2-40B4-BE49-F238E27FC236}">
                  <a16:creationId xmlns:a16="http://schemas.microsoft.com/office/drawing/2014/main" id="{A9F380AE-ACB1-4180-9025-31446D6FC88C}"/>
                </a:ext>
              </a:extLst>
            </p:cNvPr>
            <p:cNvSpPr>
              <a:spLocks/>
            </p:cNvSpPr>
            <p:nvPr/>
          </p:nvSpPr>
          <p:spPr bwMode="auto">
            <a:xfrm>
              <a:off x="1303338" y="4763"/>
              <a:ext cx="7380288" cy="6842125"/>
            </a:xfrm>
            <a:custGeom>
              <a:avLst/>
              <a:gdLst>
                <a:gd name="T0" fmla="*/ 0 w 4649"/>
                <a:gd name="T1" fmla="*/ 0 h 4310"/>
                <a:gd name="T2" fmla="*/ 4610 w 4649"/>
                <a:gd name="T3" fmla="*/ 4310 h 4310"/>
                <a:gd name="T4" fmla="*/ 4649 w 4649"/>
                <a:gd name="T5" fmla="*/ 4310 h 4310"/>
                <a:gd name="T6" fmla="*/ 39 w 4649"/>
                <a:gd name="T7" fmla="*/ 0 h 4310"/>
                <a:gd name="T8" fmla="*/ 0 w 4649"/>
                <a:gd name="T9" fmla="*/ 0 h 4310"/>
              </a:gdLst>
              <a:ahLst/>
              <a:cxnLst>
                <a:cxn ang="0">
                  <a:pos x="T0" y="T1"/>
                </a:cxn>
                <a:cxn ang="0">
                  <a:pos x="T2" y="T3"/>
                </a:cxn>
                <a:cxn ang="0">
                  <a:pos x="T4" y="T5"/>
                </a:cxn>
                <a:cxn ang="0">
                  <a:pos x="T6" y="T7"/>
                </a:cxn>
                <a:cxn ang="0">
                  <a:pos x="T8" y="T9"/>
                </a:cxn>
              </a:cxnLst>
              <a:rect l="0" t="0" r="r" b="b"/>
              <a:pathLst>
                <a:path w="4649" h="4310">
                  <a:moveTo>
                    <a:pt x="0" y="0"/>
                  </a:moveTo>
                  <a:lnTo>
                    <a:pt x="4610" y="4310"/>
                  </a:lnTo>
                  <a:lnTo>
                    <a:pt x="4649" y="431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79" name="Freeform 2558">
              <a:extLst>
                <a:ext uri="{FF2B5EF4-FFF2-40B4-BE49-F238E27FC236}">
                  <a16:creationId xmlns:a16="http://schemas.microsoft.com/office/drawing/2014/main" id="{882A1FBE-448A-4593-A5D6-23636B3BE66E}"/>
                </a:ext>
              </a:extLst>
            </p:cNvPr>
            <p:cNvSpPr>
              <a:spLocks/>
            </p:cNvSpPr>
            <p:nvPr/>
          </p:nvSpPr>
          <p:spPr bwMode="auto">
            <a:xfrm>
              <a:off x="1470025" y="4763"/>
              <a:ext cx="7380288" cy="6842125"/>
            </a:xfrm>
            <a:custGeom>
              <a:avLst/>
              <a:gdLst>
                <a:gd name="T0" fmla="*/ 0 w 4649"/>
                <a:gd name="T1" fmla="*/ 0 h 4310"/>
                <a:gd name="T2" fmla="*/ 4610 w 4649"/>
                <a:gd name="T3" fmla="*/ 4310 h 4310"/>
                <a:gd name="T4" fmla="*/ 4649 w 4649"/>
                <a:gd name="T5" fmla="*/ 4310 h 4310"/>
                <a:gd name="T6" fmla="*/ 39 w 4649"/>
                <a:gd name="T7" fmla="*/ 0 h 4310"/>
                <a:gd name="T8" fmla="*/ 0 w 4649"/>
                <a:gd name="T9" fmla="*/ 0 h 4310"/>
              </a:gdLst>
              <a:ahLst/>
              <a:cxnLst>
                <a:cxn ang="0">
                  <a:pos x="T0" y="T1"/>
                </a:cxn>
                <a:cxn ang="0">
                  <a:pos x="T2" y="T3"/>
                </a:cxn>
                <a:cxn ang="0">
                  <a:pos x="T4" y="T5"/>
                </a:cxn>
                <a:cxn ang="0">
                  <a:pos x="T6" y="T7"/>
                </a:cxn>
                <a:cxn ang="0">
                  <a:pos x="T8" y="T9"/>
                </a:cxn>
              </a:cxnLst>
              <a:rect l="0" t="0" r="r" b="b"/>
              <a:pathLst>
                <a:path w="4649" h="4310">
                  <a:moveTo>
                    <a:pt x="0" y="0"/>
                  </a:moveTo>
                  <a:lnTo>
                    <a:pt x="4610" y="4310"/>
                  </a:lnTo>
                  <a:lnTo>
                    <a:pt x="4649" y="431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0" name="Freeform 2559">
              <a:extLst>
                <a:ext uri="{FF2B5EF4-FFF2-40B4-BE49-F238E27FC236}">
                  <a16:creationId xmlns:a16="http://schemas.microsoft.com/office/drawing/2014/main" id="{2ED8D959-AD5B-40C0-8E5C-930C897B1238}"/>
                </a:ext>
              </a:extLst>
            </p:cNvPr>
            <p:cNvSpPr>
              <a:spLocks/>
            </p:cNvSpPr>
            <p:nvPr/>
          </p:nvSpPr>
          <p:spPr bwMode="auto">
            <a:xfrm>
              <a:off x="1635125"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1" name="Freeform 2560">
              <a:extLst>
                <a:ext uri="{FF2B5EF4-FFF2-40B4-BE49-F238E27FC236}">
                  <a16:creationId xmlns:a16="http://schemas.microsoft.com/office/drawing/2014/main" id="{44131263-3A52-449B-9721-EAE9C3E0DE57}"/>
                </a:ext>
              </a:extLst>
            </p:cNvPr>
            <p:cNvSpPr>
              <a:spLocks/>
            </p:cNvSpPr>
            <p:nvPr/>
          </p:nvSpPr>
          <p:spPr bwMode="auto">
            <a:xfrm>
              <a:off x="180181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2" name="Freeform 2561">
              <a:extLst>
                <a:ext uri="{FF2B5EF4-FFF2-40B4-BE49-F238E27FC236}">
                  <a16:creationId xmlns:a16="http://schemas.microsoft.com/office/drawing/2014/main" id="{268A96F2-B1CF-42B1-B600-EE2D5C5330F2}"/>
                </a:ext>
              </a:extLst>
            </p:cNvPr>
            <p:cNvSpPr>
              <a:spLocks/>
            </p:cNvSpPr>
            <p:nvPr/>
          </p:nvSpPr>
          <p:spPr bwMode="auto">
            <a:xfrm>
              <a:off x="196850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3" name="Freeform 2562">
              <a:extLst>
                <a:ext uri="{FF2B5EF4-FFF2-40B4-BE49-F238E27FC236}">
                  <a16:creationId xmlns:a16="http://schemas.microsoft.com/office/drawing/2014/main" id="{F2732E43-5DD9-4641-8107-D7F1187F6A5C}"/>
                </a:ext>
              </a:extLst>
            </p:cNvPr>
            <p:cNvSpPr>
              <a:spLocks/>
            </p:cNvSpPr>
            <p:nvPr/>
          </p:nvSpPr>
          <p:spPr bwMode="auto">
            <a:xfrm>
              <a:off x="2135188"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4" name="Freeform 2563">
              <a:extLst>
                <a:ext uri="{FF2B5EF4-FFF2-40B4-BE49-F238E27FC236}">
                  <a16:creationId xmlns:a16="http://schemas.microsoft.com/office/drawing/2014/main" id="{5B0C47B3-D15A-4898-9225-CE7EDDAD5806}"/>
                </a:ext>
              </a:extLst>
            </p:cNvPr>
            <p:cNvSpPr>
              <a:spLocks/>
            </p:cNvSpPr>
            <p:nvPr/>
          </p:nvSpPr>
          <p:spPr bwMode="auto">
            <a:xfrm>
              <a:off x="2301875"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5" name="Freeform 2564">
              <a:extLst>
                <a:ext uri="{FF2B5EF4-FFF2-40B4-BE49-F238E27FC236}">
                  <a16:creationId xmlns:a16="http://schemas.microsoft.com/office/drawing/2014/main" id="{468956DA-C9B3-4550-8352-445FCB57D1A8}"/>
                </a:ext>
              </a:extLst>
            </p:cNvPr>
            <p:cNvSpPr>
              <a:spLocks/>
            </p:cNvSpPr>
            <p:nvPr/>
          </p:nvSpPr>
          <p:spPr bwMode="auto">
            <a:xfrm>
              <a:off x="246856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6" name="Freeform 2565">
              <a:extLst>
                <a:ext uri="{FF2B5EF4-FFF2-40B4-BE49-F238E27FC236}">
                  <a16:creationId xmlns:a16="http://schemas.microsoft.com/office/drawing/2014/main" id="{265B3818-30DA-4135-95ED-2B7A041B5110}"/>
                </a:ext>
              </a:extLst>
            </p:cNvPr>
            <p:cNvSpPr>
              <a:spLocks/>
            </p:cNvSpPr>
            <p:nvPr/>
          </p:nvSpPr>
          <p:spPr bwMode="auto">
            <a:xfrm>
              <a:off x="263525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7" name="Freeform 2566">
              <a:extLst>
                <a:ext uri="{FF2B5EF4-FFF2-40B4-BE49-F238E27FC236}">
                  <a16:creationId xmlns:a16="http://schemas.microsoft.com/office/drawing/2014/main" id="{945AB2F8-E6F6-405C-B9DF-9B873468A2CA}"/>
                </a:ext>
              </a:extLst>
            </p:cNvPr>
            <p:cNvSpPr>
              <a:spLocks/>
            </p:cNvSpPr>
            <p:nvPr/>
          </p:nvSpPr>
          <p:spPr bwMode="auto">
            <a:xfrm>
              <a:off x="2801938"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8" name="Freeform 2567">
              <a:extLst>
                <a:ext uri="{FF2B5EF4-FFF2-40B4-BE49-F238E27FC236}">
                  <a16:creationId xmlns:a16="http://schemas.microsoft.com/office/drawing/2014/main" id="{03962653-1FCB-4444-B1AC-ED01B7C06FEE}"/>
                </a:ext>
              </a:extLst>
            </p:cNvPr>
            <p:cNvSpPr>
              <a:spLocks/>
            </p:cNvSpPr>
            <p:nvPr/>
          </p:nvSpPr>
          <p:spPr bwMode="auto">
            <a:xfrm>
              <a:off x="2968625"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89" name="Freeform 2568">
              <a:extLst>
                <a:ext uri="{FF2B5EF4-FFF2-40B4-BE49-F238E27FC236}">
                  <a16:creationId xmlns:a16="http://schemas.microsoft.com/office/drawing/2014/main" id="{D28E3B9E-4AB6-4746-93FE-3C9053340B42}"/>
                </a:ext>
              </a:extLst>
            </p:cNvPr>
            <p:cNvSpPr>
              <a:spLocks/>
            </p:cNvSpPr>
            <p:nvPr/>
          </p:nvSpPr>
          <p:spPr bwMode="auto">
            <a:xfrm>
              <a:off x="3135313"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0" name="Freeform 2569">
              <a:extLst>
                <a:ext uri="{FF2B5EF4-FFF2-40B4-BE49-F238E27FC236}">
                  <a16:creationId xmlns:a16="http://schemas.microsoft.com/office/drawing/2014/main" id="{812B6535-3886-4325-9A00-4CE6977D4AF8}"/>
                </a:ext>
              </a:extLst>
            </p:cNvPr>
            <p:cNvSpPr>
              <a:spLocks/>
            </p:cNvSpPr>
            <p:nvPr/>
          </p:nvSpPr>
          <p:spPr bwMode="auto">
            <a:xfrm>
              <a:off x="3302000" y="4763"/>
              <a:ext cx="7381875" cy="6842125"/>
            </a:xfrm>
            <a:custGeom>
              <a:avLst/>
              <a:gdLst>
                <a:gd name="T0" fmla="*/ 0 w 4650"/>
                <a:gd name="T1" fmla="*/ 0 h 4310"/>
                <a:gd name="T2" fmla="*/ 4610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0"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1" name="Freeform 2570">
              <a:extLst>
                <a:ext uri="{FF2B5EF4-FFF2-40B4-BE49-F238E27FC236}">
                  <a16:creationId xmlns:a16="http://schemas.microsoft.com/office/drawing/2014/main" id="{8B054085-5E35-4F19-90A4-19A3CE0BEBB7}"/>
                </a:ext>
              </a:extLst>
            </p:cNvPr>
            <p:cNvSpPr>
              <a:spLocks/>
            </p:cNvSpPr>
            <p:nvPr/>
          </p:nvSpPr>
          <p:spPr bwMode="auto">
            <a:xfrm>
              <a:off x="3468688" y="4763"/>
              <a:ext cx="7380288" cy="6842125"/>
            </a:xfrm>
            <a:custGeom>
              <a:avLst/>
              <a:gdLst>
                <a:gd name="T0" fmla="*/ 0 w 4649"/>
                <a:gd name="T1" fmla="*/ 0 h 4310"/>
                <a:gd name="T2" fmla="*/ 4610 w 4649"/>
                <a:gd name="T3" fmla="*/ 4310 h 4310"/>
                <a:gd name="T4" fmla="*/ 4649 w 4649"/>
                <a:gd name="T5" fmla="*/ 4310 h 4310"/>
                <a:gd name="T6" fmla="*/ 39 w 4649"/>
                <a:gd name="T7" fmla="*/ 0 h 4310"/>
                <a:gd name="T8" fmla="*/ 0 w 4649"/>
                <a:gd name="T9" fmla="*/ 0 h 4310"/>
              </a:gdLst>
              <a:ahLst/>
              <a:cxnLst>
                <a:cxn ang="0">
                  <a:pos x="T0" y="T1"/>
                </a:cxn>
                <a:cxn ang="0">
                  <a:pos x="T2" y="T3"/>
                </a:cxn>
                <a:cxn ang="0">
                  <a:pos x="T4" y="T5"/>
                </a:cxn>
                <a:cxn ang="0">
                  <a:pos x="T6" y="T7"/>
                </a:cxn>
                <a:cxn ang="0">
                  <a:pos x="T8" y="T9"/>
                </a:cxn>
              </a:cxnLst>
              <a:rect l="0" t="0" r="r" b="b"/>
              <a:pathLst>
                <a:path w="4649" h="4310">
                  <a:moveTo>
                    <a:pt x="0" y="0"/>
                  </a:moveTo>
                  <a:lnTo>
                    <a:pt x="4610" y="4310"/>
                  </a:lnTo>
                  <a:lnTo>
                    <a:pt x="4649" y="431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2" name="Freeform 2571">
              <a:extLst>
                <a:ext uri="{FF2B5EF4-FFF2-40B4-BE49-F238E27FC236}">
                  <a16:creationId xmlns:a16="http://schemas.microsoft.com/office/drawing/2014/main" id="{BD605339-F32F-4F42-AD2C-C3BCEA7C005B}"/>
                </a:ext>
              </a:extLst>
            </p:cNvPr>
            <p:cNvSpPr>
              <a:spLocks/>
            </p:cNvSpPr>
            <p:nvPr/>
          </p:nvSpPr>
          <p:spPr bwMode="auto">
            <a:xfrm>
              <a:off x="3635375" y="4763"/>
              <a:ext cx="7380288" cy="6842125"/>
            </a:xfrm>
            <a:custGeom>
              <a:avLst/>
              <a:gdLst>
                <a:gd name="T0" fmla="*/ 0 w 4649"/>
                <a:gd name="T1" fmla="*/ 0 h 4310"/>
                <a:gd name="T2" fmla="*/ 4610 w 4649"/>
                <a:gd name="T3" fmla="*/ 4310 h 4310"/>
                <a:gd name="T4" fmla="*/ 4649 w 4649"/>
                <a:gd name="T5" fmla="*/ 4310 h 4310"/>
                <a:gd name="T6" fmla="*/ 39 w 4649"/>
                <a:gd name="T7" fmla="*/ 0 h 4310"/>
                <a:gd name="T8" fmla="*/ 0 w 4649"/>
                <a:gd name="T9" fmla="*/ 0 h 4310"/>
              </a:gdLst>
              <a:ahLst/>
              <a:cxnLst>
                <a:cxn ang="0">
                  <a:pos x="T0" y="T1"/>
                </a:cxn>
                <a:cxn ang="0">
                  <a:pos x="T2" y="T3"/>
                </a:cxn>
                <a:cxn ang="0">
                  <a:pos x="T4" y="T5"/>
                </a:cxn>
                <a:cxn ang="0">
                  <a:pos x="T6" y="T7"/>
                </a:cxn>
                <a:cxn ang="0">
                  <a:pos x="T8" y="T9"/>
                </a:cxn>
              </a:cxnLst>
              <a:rect l="0" t="0" r="r" b="b"/>
              <a:pathLst>
                <a:path w="4649" h="4310">
                  <a:moveTo>
                    <a:pt x="0" y="0"/>
                  </a:moveTo>
                  <a:lnTo>
                    <a:pt x="4610" y="4310"/>
                  </a:lnTo>
                  <a:lnTo>
                    <a:pt x="4649" y="431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3" name="Freeform 2572">
              <a:extLst>
                <a:ext uri="{FF2B5EF4-FFF2-40B4-BE49-F238E27FC236}">
                  <a16:creationId xmlns:a16="http://schemas.microsoft.com/office/drawing/2014/main" id="{07F938CE-771C-4225-9C7E-4DD79CE4E13B}"/>
                </a:ext>
              </a:extLst>
            </p:cNvPr>
            <p:cNvSpPr>
              <a:spLocks/>
            </p:cNvSpPr>
            <p:nvPr/>
          </p:nvSpPr>
          <p:spPr bwMode="auto">
            <a:xfrm>
              <a:off x="3800475" y="4763"/>
              <a:ext cx="7381875" cy="6842125"/>
            </a:xfrm>
            <a:custGeom>
              <a:avLst/>
              <a:gdLst>
                <a:gd name="T0" fmla="*/ 0 w 4650"/>
                <a:gd name="T1" fmla="*/ 0 h 4310"/>
                <a:gd name="T2" fmla="*/ 4611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11"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4" name="Freeform 2573">
              <a:extLst>
                <a:ext uri="{FF2B5EF4-FFF2-40B4-BE49-F238E27FC236}">
                  <a16:creationId xmlns:a16="http://schemas.microsoft.com/office/drawing/2014/main" id="{E69D19DF-6DF5-4A9E-BCEF-181F7157DC61}"/>
                </a:ext>
              </a:extLst>
            </p:cNvPr>
            <p:cNvSpPr>
              <a:spLocks/>
            </p:cNvSpPr>
            <p:nvPr/>
          </p:nvSpPr>
          <p:spPr bwMode="auto">
            <a:xfrm>
              <a:off x="396716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5" name="Freeform 2574">
              <a:extLst>
                <a:ext uri="{FF2B5EF4-FFF2-40B4-BE49-F238E27FC236}">
                  <a16:creationId xmlns:a16="http://schemas.microsoft.com/office/drawing/2014/main" id="{91F7E66F-D9F9-4255-A623-7B51BE665F64}"/>
                </a:ext>
              </a:extLst>
            </p:cNvPr>
            <p:cNvSpPr>
              <a:spLocks/>
            </p:cNvSpPr>
            <p:nvPr/>
          </p:nvSpPr>
          <p:spPr bwMode="auto">
            <a:xfrm>
              <a:off x="413385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Freeform 2575">
              <a:extLst>
                <a:ext uri="{FF2B5EF4-FFF2-40B4-BE49-F238E27FC236}">
                  <a16:creationId xmlns:a16="http://schemas.microsoft.com/office/drawing/2014/main" id="{B31BFDC8-10D0-4561-8DE9-0028874AEE2C}"/>
                </a:ext>
              </a:extLst>
            </p:cNvPr>
            <p:cNvSpPr>
              <a:spLocks/>
            </p:cNvSpPr>
            <p:nvPr/>
          </p:nvSpPr>
          <p:spPr bwMode="auto">
            <a:xfrm>
              <a:off x="4300538"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2576">
              <a:extLst>
                <a:ext uri="{FF2B5EF4-FFF2-40B4-BE49-F238E27FC236}">
                  <a16:creationId xmlns:a16="http://schemas.microsoft.com/office/drawing/2014/main" id="{2D1444AB-419B-4C57-8ECB-4E2036740CEE}"/>
                </a:ext>
              </a:extLst>
            </p:cNvPr>
            <p:cNvSpPr>
              <a:spLocks/>
            </p:cNvSpPr>
            <p:nvPr/>
          </p:nvSpPr>
          <p:spPr bwMode="auto">
            <a:xfrm>
              <a:off x="4467225"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2577">
              <a:extLst>
                <a:ext uri="{FF2B5EF4-FFF2-40B4-BE49-F238E27FC236}">
                  <a16:creationId xmlns:a16="http://schemas.microsoft.com/office/drawing/2014/main" id="{50CDA4AB-C21F-478A-9336-49CEB4D154A5}"/>
                </a:ext>
              </a:extLst>
            </p:cNvPr>
            <p:cNvSpPr>
              <a:spLocks/>
            </p:cNvSpPr>
            <p:nvPr/>
          </p:nvSpPr>
          <p:spPr bwMode="auto">
            <a:xfrm>
              <a:off x="4633913"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2578">
              <a:extLst>
                <a:ext uri="{FF2B5EF4-FFF2-40B4-BE49-F238E27FC236}">
                  <a16:creationId xmlns:a16="http://schemas.microsoft.com/office/drawing/2014/main" id="{A05513E5-67D8-4673-8A7C-6B75690F925B}"/>
                </a:ext>
              </a:extLst>
            </p:cNvPr>
            <p:cNvSpPr>
              <a:spLocks/>
            </p:cNvSpPr>
            <p:nvPr/>
          </p:nvSpPr>
          <p:spPr bwMode="auto">
            <a:xfrm>
              <a:off x="4800600" y="4763"/>
              <a:ext cx="7381875" cy="6842125"/>
            </a:xfrm>
            <a:custGeom>
              <a:avLst/>
              <a:gdLst>
                <a:gd name="T0" fmla="*/ 0 w 4650"/>
                <a:gd name="T1" fmla="*/ 0 h 4310"/>
                <a:gd name="T2" fmla="*/ 4609 w 4650"/>
                <a:gd name="T3" fmla="*/ 4310 h 4310"/>
                <a:gd name="T4" fmla="*/ 4650 w 4650"/>
                <a:gd name="T5" fmla="*/ 4310 h 4310"/>
                <a:gd name="T6" fmla="*/ 40 w 4650"/>
                <a:gd name="T7" fmla="*/ 0 h 4310"/>
                <a:gd name="T8" fmla="*/ 0 w 4650"/>
                <a:gd name="T9" fmla="*/ 0 h 4310"/>
              </a:gdLst>
              <a:ahLst/>
              <a:cxnLst>
                <a:cxn ang="0">
                  <a:pos x="T0" y="T1"/>
                </a:cxn>
                <a:cxn ang="0">
                  <a:pos x="T2" y="T3"/>
                </a:cxn>
                <a:cxn ang="0">
                  <a:pos x="T4" y="T5"/>
                </a:cxn>
                <a:cxn ang="0">
                  <a:pos x="T6" y="T7"/>
                </a:cxn>
                <a:cxn ang="0">
                  <a:pos x="T8" y="T9"/>
                </a:cxn>
              </a:cxnLst>
              <a:rect l="0" t="0" r="r" b="b"/>
              <a:pathLst>
                <a:path w="4650" h="4310">
                  <a:moveTo>
                    <a:pt x="0" y="0"/>
                  </a:moveTo>
                  <a:lnTo>
                    <a:pt x="4609" y="4310"/>
                  </a:lnTo>
                  <a:lnTo>
                    <a:pt x="4650" y="431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0" name="Freeform 2579">
              <a:extLst>
                <a:ext uri="{FF2B5EF4-FFF2-40B4-BE49-F238E27FC236}">
                  <a16:creationId xmlns:a16="http://schemas.microsoft.com/office/drawing/2014/main" id="{5C661AFB-D64F-4639-8A88-A398A6B93203}"/>
                </a:ext>
              </a:extLst>
            </p:cNvPr>
            <p:cNvSpPr>
              <a:spLocks/>
            </p:cNvSpPr>
            <p:nvPr/>
          </p:nvSpPr>
          <p:spPr bwMode="auto">
            <a:xfrm>
              <a:off x="4967288" y="4763"/>
              <a:ext cx="7226300" cy="6757988"/>
            </a:xfrm>
            <a:custGeom>
              <a:avLst/>
              <a:gdLst>
                <a:gd name="T0" fmla="*/ 0 w 4552"/>
                <a:gd name="T1" fmla="*/ 0 h 4257"/>
                <a:gd name="T2" fmla="*/ 4552 w 4552"/>
                <a:gd name="T3" fmla="*/ 4257 h 4257"/>
                <a:gd name="T4" fmla="*/ 4552 w 4552"/>
                <a:gd name="T5" fmla="*/ 4219 h 4257"/>
                <a:gd name="T6" fmla="*/ 40 w 4552"/>
                <a:gd name="T7" fmla="*/ 0 h 4257"/>
                <a:gd name="T8" fmla="*/ 0 w 4552"/>
                <a:gd name="T9" fmla="*/ 0 h 4257"/>
              </a:gdLst>
              <a:ahLst/>
              <a:cxnLst>
                <a:cxn ang="0">
                  <a:pos x="T0" y="T1"/>
                </a:cxn>
                <a:cxn ang="0">
                  <a:pos x="T2" y="T3"/>
                </a:cxn>
                <a:cxn ang="0">
                  <a:pos x="T4" y="T5"/>
                </a:cxn>
                <a:cxn ang="0">
                  <a:pos x="T6" y="T7"/>
                </a:cxn>
                <a:cxn ang="0">
                  <a:pos x="T8" y="T9"/>
                </a:cxn>
              </a:cxnLst>
              <a:rect l="0" t="0" r="r" b="b"/>
              <a:pathLst>
                <a:path w="4552" h="4257">
                  <a:moveTo>
                    <a:pt x="0" y="0"/>
                  </a:moveTo>
                  <a:lnTo>
                    <a:pt x="4552" y="4257"/>
                  </a:lnTo>
                  <a:lnTo>
                    <a:pt x="4552" y="421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2580">
              <a:extLst>
                <a:ext uri="{FF2B5EF4-FFF2-40B4-BE49-F238E27FC236}">
                  <a16:creationId xmlns:a16="http://schemas.microsoft.com/office/drawing/2014/main" id="{4A5C37B4-6655-429F-8E23-B6E153279B6C}"/>
                </a:ext>
              </a:extLst>
            </p:cNvPr>
            <p:cNvSpPr>
              <a:spLocks/>
            </p:cNvSpPr>
            <p:nvPr/>
          </p:nvSpPr>
          <p:spPr bwMode="auto">
            <a:xfrm>
              <a:off x="5133975" y="4763"/>
              <a:ext cx="7059613" cy="6602413"/>
            </a:xfrm>
            <a:custGeom>
              <a:avLst/>
              <a:gdLst>
                <a:gd name="T0" fmla="*/ 0 w 4447"/>
                <a:gd name="T1" fmla="*/ 0 h 4159"/>
                <a:gd name="T2" fmla="*/ 4447 w 4447"/>
                <a:gd name="T3" fmla="*/ 4159 h 4159"/>
                <a:gd name="T4" fmla="*/ 4447 w 4447"/>
                <a:gd name="T5" fmla="*/ 4122 h 4159"/>
                <a:gd name="T6" fmla="*/ 40 w 4447"/>
                <a:gd name="T7" fmla="*/ 0 h 4159"/>
                <a:gd name="T8" fmla="*/ 0 w 4447"/>
                <a:gd name="T9" fmla="*/ 0 h 4159"/>
              </a:gdLst>
              <a:ahLst/>
              <a:cxnLst>
                <a:cxn ang="0">
                  <a:pos x="T0" y="T1"/>
                </a:cxn>
                <a:cxn ang="0">
                  <a:pos x="T2" y="T3"/>
                </a:cxn>
                <a:cxn ang="0">
                  <a:pos x="T4" y="T5"/>
                </a:cxn>
                <a:cxn ang="0">
                  <a:pos x="T6" y="T7"/>
                </a:cxn>
                <a:cxn ang="0">
                  <a:pos x="T8" y="T9"/>
                </a:cxn>
              </a:cxnLst>
              <a:rect l="0" t="0" r="r" b="b"/>
              <a:pathLst>
                <a:path w="4447" h="4159">
                  <a:moveTo>
                    <a:pt x="0" y="0"/>
                  </a:moveTo>
                  <a:lnTo>
                    <a:pt x="4447" y="4159"/>
                  </a:lnTo>
                  <a:lnTo>
                    <a:pt x="4447" y="412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2581">
              <a:extLst>
                <a:ext uri="{FF2B5EF4-FFF2-40B4-BE49-F238E27FC236}">
                  <a16:creationId xmlns:a16="http://schemas.microsoft.com/office/drawing/2014/main" id="{DCB2F7DB-8417-4A12-9A06-BF2BCC57A50F}"/>
                </a:ext>
              </a:extLst>
            </p:cNvPr>
            <p:cNvSpPr>
              <a:spLocks/>
            </p:cNvSpPr>
            <p:nvPr/>
          </p:nvSpPr>
          <p:spPr bwMode="auto">
            <a:xfrm>
              <a:off x="5300663" y="4763"/>
              <a:ext cx="6892925" cy="6448425"/>
            </a:xfrm>
            <a:custGeom>
              <a:avLst/>
              <a:gdLst>
                <a:gd name="T0" fmla="*/ 0 w 4342"/>
                <a:gd name="T1" fmla="*/ 0 h 4062"/>
                <a:gd name="T2" fmla="*/ 4342 w 4342"/>
                <a:gd name="T3" fmla="*/ 4062 h 4062"/>
                <a:gd name="T4" fmla="*/ 4342 w 4342"/>
                <a:gd name="T5" fmla="*/ 4023 h 4062"/>
                <a:gd name="T6" fmla="*/ 40 w 4342"/>
                <a:gd name="T7" fmla="*/ 0 h 4062"/>
                <a:gd name="T8" fmla="*/ 0 w 4342"/>
                <a:gd name="T9" fmla="*/ 0 h 4062"/>
              </a:gdLst>
              <a:ahLst/>
              <a:cxnLst>
                <a:cxn ang="0">
                  <a:pos x="T0" y="T1"/>
                </a:cxn>
                <a:cxn ang="0">
                  <a:pos x="T2" y="T3"/>
                </a:cxn>
                <a:cxn ang="0">
                  <a:pos x="T4" y="T5"/>
                </a:cxn>
                <a:cxn ang="0">
                  <a:pos x="T6" y="T7"/>
                </a:cxn>
                <a:cxn ang="0">
                  <a:pos x="T8" y="T9"/>
                </a:cxn>
              </a:cxnLst>
              <a:rect l="0" t="0" r="r" b="b"/>
              <a:pathLst>
                <a:path w="4342" h="4062">
                  <a:moveTo>
                    <a:pt x="0" y="0"/>
                  </a:moveTo>
                  <a:lnTo>
                    <a:pt x="4342" y="4062"/>
                  </a:lnTo>
                  <a:lnTo>
                    <a:pt x="4342" y="402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2582">
              <a:extLst>
                <a:ext uri="{FF2B5EF4-FFF2-40B4-BE49-F238E27FC236}">
                  <a16:creationId xmlns:a16="http://schemas.microsoft.com/office/drawing/2014/main" id="{3FCE1A58-BC12-4E13-88EB-4C685BE48EC3}"/>
                </a:ext>
              </a:extLst>
            </p:cNvPr>
            <p:cNvSpPr>
              <a:spLocks/>
            </p:cNvSpPr>
            <p:nvPr/>
          </p:nvSpPr>
          <p:spPr bwMode="auto">
            <a:xfrm>
              <a:off x="5467350" y="4763"/>
              <a:ext cx="6726238" cy="6291263"/>
            </a:xfrm>
            <a:custGeom>
              <a:avLst/>
              <a:gdLst>
                <a:gd name="T0" fmla="*/ 0 w 4237"/>
                <a:gd name="T1" fmla="*/ 0 h 3963"/>
                <a:gd name="T2" fmla="*/ 4237 w 4237"/>
                <a:gd name="T3" fmla="*/ 3963 h 3963"/>
                <a:gd name="T4" fmla="*/ 4237 w 4237"/>
                <a:gd name="T5" fmla="*/ 3925 h 3963"/>
                <a:gd name="T6" fmla="*/ 40 w 4237"/>
                <a:gd name="T7" fmla="*/ 0 h 3963"/>
                <a:gd name="T8" fmla="*/ 0 w 4237"/>
                <a:gd name="T9" fmla="*/ 0 h 3963"/>
              </a:gdLst>
              <a:ahLst/>
              <a:cxnLst>
                <a:cxn ang="0">
                  <a:pos x="T0" y="T1"/>
                </a:cxn>
                <a:cxn ang="0">
                  <a:pos x="T2" y="T3"/>
                </a:cxn>
                <a:cxn ang="0">
                  <a:pos x="T4" y="T5"/>
                </a:cxn>
                <a:cxn ang="0">
                  <a:pos x="T6" y="T7"/>
                </a:cxn>
                <a:cxn ang="0">
                  <a:pos x="T8" y="T9"/>
                </a:cxn>
              </a:cxnLst>
              <a:rect l="0" t="0" r="r" b="b"/>
              <a:pathLst>
                <a:path w="4237" h="3963">
                  <a:moveTo>
                    <a:pt x="0" y="0"/>
                  </a:moveTo>
                  <a:lnTo>
                    <a:pt x="4237" y="3963"/>
                  </a:lnTo>
                  <a:lnTo>
                    <a:pt x="4237" y="3925"/>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2583">
              <a:extLst>
                <a:ext uri="{FF2B5EF4-FFF2-40B4-BE49-F238E27FC236}">
                  <a16:creationId xmlns:a16="http://schemas.microsoft.com/office/drawing/2014/main" id="{5EB98335-8D19-4884-B086-B9A0769DF0EF}"/>
                </a:ext>
              </a:extLst>
            </p:cNvPr>
            <p:cNvSpPr>
              <a:spLocks/>
            </p:cNvSpPr>
            <p:nvPr/>
          </p:nvSpPr>
          <p:spPr bwMode="auto">
            <a:xfrm>
              <a:off x="5634038" y="4763"/>
              <a:ext cx="6559550" cy="6137275"/>
            </a:xfrm>
            <a:custGeom>
              <a:avLst/>
              <a:gdLst>
                <a:gd name="T0" fmla="*/ 0 w 4132"/>
                <a:gd name="T1" fmla="*/ 0 h 3866"/>
                <a:gd name="T2" fmla="*/ 4132 w 4132"/>
                <a:gd name="T3" fmla="*/ 3866 h 3866"/>
                <a:gd name="T4" fmla="*/ 4132 w 4132"/>
                <a:gd name="T5" fmla="*/ 3827 h 3866"/>
                <a:gd name="T6" fmla="*/ 39 w 4132"/>
                <a:gd name="T7" fmla="*/ 0 h 3866"/>
                <a:gd name="T8" fmla="*/ 0 w 4132"/>
                <a:gd name="T9" fmla="*/ 0 h 3866"/>
              </a:gdLst>
              <a:ahLst/>
              <a:cxnLst>
                <a:cxn ang="0">
                  <a:pos x="T0" y="T1"/>
                </a:cxn>
                <a:cxn ang="0">
                  <a:pos x="T2" y="T3"/>
                </a:cxn>
                <a:cxn ang="0">
                  <a:pos x="T4" y="T5"/>
                </a:cxn>
                <a:cxn ang="0">
                  <a:pos x="T6" y="T7"/>
                </a:cxn>
                <a:cxn ang="0">
                  <a:pos x="T8" y="T9"/>
                </a:cxn>
              </a:cxnLst>
              <a:rect l="0" t="0" r="r" b="b"/>
              <a:pathLst>
                <a:path w="4132" h="3866">
                  <a:moveTo>
                    <a:pt x="0" y="0"/>
                  </a:moveTo>
                  <a:lnTo>
                    <a:pt x="4132" y="3866"/>
                  </a:lnTo>
                  <a:lnTo>
                    <a:pt x="4132" y="3827"/>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5" name="Freeform 2584">
              <a:extLst>
                <a:ext uri="{FF2B5EF4-FFF2-40B4-BE49-F238E27FC236}">
                  <a16:creationId xmlns:a16="http://schemas.microsoft.com/office/drawing/2014/main" id="{427836E6-921E-4CA4-A02F-D579A0D5F452}"/>
                </a:ext>
              </a:extLst>
            </p:cNvPr>
            <p:cNvSpPr>
              <a:spLocks/>
            </p:cNvSpPr>
            <p:nvPr/>
          </p:nvSpPr>
          <p:spPr bwMode="auto">
            <a:xfrm>
              <a:off x="5800725" y="4763"/>
              <a:ext cx="6392863" cy="5980113"/>
            </a:xfrm>
            <a:custGeom>
              <a:avLst/>
              <a:gdLst>
                <a:gd name="T0" fmla="*/ 0 w 4027"/>
                <a:gd name="T1" fmla="*/ 0 h 3767"/>
                <a:gd name="T2" fmla="*/ 4027 w 4027"/>
                <a:gd name="T3" fmla="*/ 3767 h 3767"/>
                <a:gd name="T4" fmla="*/ 4027 w 4027"/>
                <a:gd name="T5" fmla="*/ 3729 h 3767"/>
                <a:gd name="T6" fmla="*/ 39 w 4027"/>
                <a:gd name="T7" fmla="*/ 0 h 3767"/>
                <a:gd name="T8" fmla="*/ 0 w 4027"/>
                <a:gd name="T9" fmla="*/ 0 h 3767"/>
              </a:gdLst>
              <a:ahLst/>
              <a:cxnLst>
                <a:cxn ang="0">
                  <a:pos x="T0" y="T1"/>
                </a:cxn>
                <a:cxn ang="0">
                  <a:pos x="T2" y="T3"/>
                </a:cxn>
                <a:cxn ang="0">
                  <a:pos x="T4" y="T5"/>
                </a:cxn>
                <a:cxn ang="0">
                  <a:pos x="T6" y="T7"/>
                </a:cxn>
                <a:cxn ang="0">
                  <a:pos x="T8" y="T9"/>
                </a:cxn>
              </a:cxnLst>
              <a:rect l="0" t="0" r="r" b="b"/>
              <a:pathLst>
                <a:path w="4027" h="3767">
                  <a:moveTo>
                    <a:pt x="0" y="0"/>
                  </a:moveTo>
                  <a:lnTo>
                    <a:pt x="4027" y="3767"/>
                  </a:lnTo>
                  <a:lnTo>
                    <a:pt x="4027" y="3729"/>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6" name="Freeform 2585">
              <a:extLst>
                <a:ext uri="{FF2B5EF4-FFF2-40B4-BE49-F238E27FC236}">
                  <a16:creationId xmlns:a16="http://schemas.microsoft.com/office/drawing/2014/main" id="{6689FD94-C1A3-4F5F-A4E8-975419FBA60C}"/>
                </a:ext>
              </a:extLst>
            </p:cNvPr>
            <p:cNvSpPr>
              <a:spLocks/>
            </p:cNvSpPr>
            <p:nvPr/>
          </p:nvSpPr>
          <p:spPr bwMode="auto">
            <a:xfrm>
              <a:off x="5967413" y="4763"/>
              <a:ext cx="6226175" cy="5824538"/>
            </a:xfrm>
            <a:custGeom>
              <a:avLst/>
              <a:gdLst>
                <a:gd name="T0" fmla="*/ 0 w 3922"/>
                <a:gd name="T1" fmla="*/ 0 h 3669"/>
                <a:gd name="T2" fmla="*/ 3922 w 3922"/>
                <a:gd name="T3" fmla="*/ 3669 h 3669"/>
                <a:gd name="T4" fmla="*/ 3922 w 3922"/>
                <a:gd name="T5" fmla="*/ 3630 h 3669"/>
                <a:gd name="T6" fmla="*/ 39 w 3922"/>
                <a:gd name="T7" fmla="*/ 0 h 3669"/>
                <a:gd name="T8" fmla="*/ 0 w 3922"/>
                <a:gd name="T9" fmla="*/ 0 h 3669"/>
              </a:gdLst>
              <a:ahLst/>
              <a:cxnLst>
                <a:cxn ang="0">
                  <a:pos x="T0" y="T1"/>
                </a:cxn>
                <a:cxn ang="0">
                  <a:pos x="T2" y="T3"/>
                </a:cxn>
                <a:cxn ang="0">
                  <a:pos x="T4" y="T5"/>
                </a:cxn>
                <a:cxn ang="0">
                  <a:pos x="T6" y="T7"/>
                </a:cxn>
                <a:cxn ang="0">
                  <a:pos x="T8" y="T9"/>
                </a:cxn>
              </a:cxnLst>
              <a:rect l="0" t="0" r="r" b="b"/>
              <a:pathLst>
                <a:path w="3922" h="3669">
                  <a:moveTo>
                    <a:pt x="0" y="0"/>
                  </a:moveTo>
                  <a:lnTo>
                    <a:pt x="3922" y="3669"/>
                  </a:lnTo>
                  <a:lnTo>
                    <a:pt x="3922" y="3630"/>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7" name="Freeform 2586">
              <a:extLst>
                <a:ext uri="{FF2B5EF4-FFF2-40B4-BE49-F238E27FC236}">
                  <a16:creationId xmlns:a16="http://schemas.microsoft.com/office/drawing/2014/main" id="{10AFDF4A-D294-4CC9-8ABF-5B6A6E881611}"/>
                </a:ext>
              </a:extLst>
            </p:cNvPr>
            <p:cNvSpPr>
              <a:spLocks/>
            </p:cNvSpPr>
            <p:nvPr/>
          </p:nvSpPr>
          <p:spPr bwMode="auto">
            <a:xfrm>
              <a:off x="6132513" y="4763"/>
              <a:ext cx="6061075" cy="5667375"/>
            </a:xfrm>
            <a:custGeom>
              <a:avLst/>
              <a:gdLst>
                <a:gd name="T0" fmla="*/ 0 w 3818"/>
                <a:gd name="T1" fmla="*/ 0 h 3570"/>
                <a:gd name="T2" fmla="*/ 3818 w 3818"/>
                <a:gd name="T3" fmla="*/ 3570 h 3570"/>
                <a:gd name="T4" fmla="*/ 3818 w 3818"/>
                <a:gd name="T5" fmla="*/ 3533 h 3570"/>
                <a:gd name="T6" fmla="*/ 40 w 3818"/>
                <a:gd name="T7" fmla="*/ 0 h 3570"/>
                <a:gd name="T8" fmla="*/ 0 w 3818"/>
                <a:gd name="T9" fmla="*/ 0 h 3570"/>
              </a:gdLst>
              <a:ahLst/>
              <a:cxnLst>
                <a:cxn ang="0">
                  <a:pos x="T0" y="T1"/>
                </a:cxn>
                <a:cxn ang="0">
                  <a:pos x="T2" y="T3"/>
                </a:cxn>
                <a:cxn ang="0">
                  <a:pos x="T4" y="T5"/>
                </a:cxn>
                <a:cxn ang="0">
                  <a:pos x="T6" y="T7"/>
                </a:cxn>
                <a:cxn ang="0">
                  <a:pos x="T8" y="T9"/>
                </a:cxn>
              </a:cxnLst>
              <a:rect l="0" t="0" r="r" b="b"/>
              <a:pathLst>
                <a:path w="3818" h="3570">
                  <a:moveTo>
                    <a:pt x="0" y="0"/>
                  </a:moveTo>
                  <a:lnTo>
                    <a:pt x="3818" y="3570"/>
                  </a:lnTo>
                  <a:lnTo>
                    <a:pt x="3818" y="353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8" name="Freeform 2587">
              <a:extLst>
                <a:ext uri="{FF2B5EF4-FFF2-40B4-BE49-F238E27FC236}">
                  <a16:creationId xmlns:a16="http://schemas.microsoft.com/office/drawing/2014/main" id="{A40F55EB-4BB5-4C4F-AFB9-C3A1F9479E3B}"/>
                </a:ext>
              </a:extLst>
            </p:cNvPr>
            <p:cNvSpPr>
              <a:spLocks/>
            </p:cNvSpPr>
            <p:nvPr/>
          </p:nvSpPr>
          <p:spPr bwMode="auto">
            <a:xfrm>
              <a:off x="6299200" y="4763"/>
              <a:ext cx="5894388" cy="5513388"/>
            </a:xfrm>
            <a:custGeom>
              <a:avLst/>
              <a:gdLst>
                <a:gd name="T0" fmla="*/ 0 w 3713"/>
                <a:gd name="T1" fmla="*/ 0 h 3473"/>
                <a:gd name="T2" fmla="*/ 3713 w 3713"/>
                <a:gd name="T3" fmla="*/ 3473 h 3473"/>
                <a:gd name="T4" fmla="*/ 3713 w 3713"/>
                <a:gd name="T5" fmla="*/ 3434 h 3473"/>
                <a:gd name="T6" fmla="*/ 40 w 3713"/>
                <a:gd name="T7" fmla="*/ 0 h 3473"/>
                <a:gd name="T8" fmla="*/ 0 w 3713"/>
                <a:gd name="T9" fmla="*/ 0 h 3473"/>
              </a:gdLst>
              <a:ahLst/>
              <a:cxnLst>
                <a:cxn ang="0">
                  <a:pos x="T0" y="T1"/>
                </a:cxn>
                <a:cxn ang="0">
                  <a:pos x="T2" y="T3"/>
                </a:cxn>
                <a:cxn ang="0">
                  <a:pos x="T4" y="T5"/>
                </a:cxn>
                <a:cxn ang="0">
                  <a:pos x="T6" y="T7"/>
                </a:cxn>
                <a:cxn ang="0">
                  <a:pos x="T8" y="T9"/>
                </a:cxn>
              </a:cxnLst>
              <a:rect l="0" t="0" r="r" b="b"/>
              <a:pathLst>
                <a:path w="3713" h="3473">
                  <a:moveTo>
                    <a:pt x="0" y="0"/>
                  </a:moveTo>
                  <a:lnTo>
                    <a:pt x="3713" y="3473"/>
                  </a:lnTo>
                  <a:lnTo>
                    <a:pt x="3713" y="3434"/>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9" name="Freeform 2588">
              <a:extLst>
                <a:ext uri="{FF2B5EF4-FFF2-40B4-BE49-F238E27FC236}">
                  <a16:creationId xmlns:a16="http://schemas.microsoft.com/office/drawing/2014/main" id="{908E2F07-E01F-4D95-8BD1-20975FED44F0}"/>
                </a:ext>
              </a:extLst>
            </p:cNvPr>
            <p:cNvSpPr>
              <a:spLocks/>
            </p:cNvSpPr>
            <p:nvPr/>
          </p:nvSpPr>
          <p:spPr bwMode="auto">
            <a:xfrm>
              <a:off x="6465888" y="4763"/>
              <a:ext cx="5727700" cy="5356225"/>
            </a:xfrm>
            <a:custGeom>
              <a:avLst/>
              <a:gdLst>
                <a:gd name="T0" fmla="*/ 0 w 3608"/>
                <a:gd name="T1" fmla="*/ 0 h 3374"/>
                <a:gd name="T2" fmla="*/ 3608 w 3608"/>
                <a:gd name="T3" fmla="*/ 3374 h 3374"/>
                <a:gd name="T4" fmla="*/ 3608 w 3608"/>
                <a:gd name="T5" fmla="*/ 3337 h 3374"/>
                <a:gd name="T6" fmla="*/ 40 w 3608"/>
                <a:gd name="T7" fmla="*/ 0 h 3374"/>
                <a:gd name="T8" fmla="*/ 0 w 3608"/>
                <a:gd name="T9" fmla="*/ 0 h 3374"/>
              </a:gdLst>
              <a:ahLst/>
              <a:cxnLst>
                <a:cxn ang="0">
                  <a:pos x="T0" y="T1"/>
                </a:cxn>
                <a:cxn ang="0">
                  <a:pos x="T2" y="T3"/>
                </a:cxn>
                <a:cxn ang="0">
                  <a:pos x="T4" y="T5"/>
                </a:cxn>
                <a:cxn ang="0">
                  <a:pos x="T6" y="T7"/>
                </a:cxn>
                <a:cxn ang="0">
                  <a:pos x="T8" y="T9"/>
                </a:cxn>
              </a:cxnLst>
              <a:rect l="0" t="0" r="r" b="b"/>
              <a:pathLst>
                <a:path w="3608" h="3374">
                  <a:moveTo>
                    <a:pt x="0" y="0"/>
                  </a:moveTo>
                  <a:lnTo>
                    <a:pt x="3608" y="3374"/>
                  </a:lnTo>
                  <a:lnTo>
                    <a:pt x="3608" y="3337"/>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0" name="Freeform 2589">
              <a:extLst>
                <a:ext uri="{FF2B5EF4-FFF2-40B4-BE49-F238E27FC236}">
                  <a16:creationId xmlns:a16="http://schemas.microsoft.com/office/drawing/2014/main" id="{879EAB3A-B46B-4F75-8575-76C52A417CCD}"/>
                </a:ext>
              </a:extLst>
            </p:cNvPr>
            <p:cNvSpPr>
              <a:spLocks/>
            </p:cNvSpPr>
            <p:nvPr/>
          </p:nvSpPr>
          <p:spPr bwMode="auto">
            <a:xfrm>
              <a:off x="6632575" y="4763"/>
              <a:ext cx="5561013" cy="5202238"/>
            </a:xfrm>
            <a:custGeom>
              <a:avLst/>
              <a:gdLst>
                <a:gd name="T0" fmla="*/ 0 w 3503"/>
                <a:gd name="T1" fmla="*/ 0 h 3277"/>
                <a:gd name="T2" fmla="*/ 3503 w 3503"/>
                <a:gd name="T3" fmla="*/ 3277 h 3277"/>
                <a:gd name="T4" fmla="*/ 3503 w 3503"/>
                <a:gd name="T5" fmla="*/ 3238 h 3277"/>
                <a:gd name="T6" fmla="*/ 40 w 3503"/>
                <a:gd name="T7" fmla="*/ 0 h 3277"/>
                <a:gd name="T8" fmla="*/ 0 w 3503"/>
                <a:gd name="T9" fmla="*/ 0 h 3277"/>
              </a:gdLst>
              <a:ahLst/>
              <a:cxnLst>
                <a:cxn ang="0">
                  <a:pos x="T0" y="T1"/>
                </a:cxn>
                <a:cxn ang="0">
                  <a:pos x="T2" y="T3"/>
                </a:cxn>
                <a:cxn ang="0">
                  <a:pos x="T4" y="T5"/>
                </a:cxn>
                <a:cxn ang="0">
                  <a:pos x="T6" y="T7"/>
                </a:cxn>
                <a:cxn ang="0">
                  <a:pos x="T8" y="T9"/>
                </a:cxn>
              </a:cxnLst>
              <a:rect l="0" t="0" r="r" b="b"/>
              <a:pathLst>
                <a:path w="3503" h="3277">
                  <a:moveTo>
                    <a:pt x="0" y="0"/>
                  </a:moveTo>
                  <a:lnTo>
                    <a:pt x="3503" y="3277"/>
                  </a:lnTo>
                  <a:lnTo>
                    <a:pt x="3503" y="3238"/>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1" name="Freeform 2590">
              <a:extLst>
                <a:ext uri="{FF2B5EF4-FFF2-40B4-BE49-F238E27FC236}">
                  <a16:creationId xmlns:a16="http://schemas.microsoft.com/office/drawing/2014/main" id="{5BC2A36D-EABF-4D0A-AD3C-9D6AE225BEC7}"/>
                </a:ext>
              </a:extLst>
            </p:cNvPr>
            <p:cNvSpPr>
              <a:spLocks/>
            </p:cNvSpPr>
            <p:nvPr/>
          </p:nvSpPr>
          <p:spPr bwMode="auto">
            <a:xfrm>
              <a:off x="6799263" y="4763"/>
              <a:ext cx="5394325" cy="5045075"/>
            </a:xfrm>
            <a:custGeom>
              <a:avLst/>
              <a:gdLst>
                <a:gd name="T0" fmla="*/ 0 w 3398"/>
                <a:gd name="T1" fmla="*/ 0 h 3178"/>
                <a:gd name="T2" fmla="*/ 3398 w 3398"/>
                <a:gd name="T3" fmla="*/ 3178 h 3178"/>
                <a:gd name="T4" fmla="*/ 3398 w 3398"/>
                <a:gd name="T5" fmla="*/ 3140 h 3178"/>
                <a:gd name="T6" fmla="*/ 40 w 3398"/>
                <a:gd name="T7" fmla="*/ 0 h 3178"/>
                <a:gd name="T8" fmla="*/ 0 w 3398"/>
                <a:gd name="T9" fmla="*/ 0 h 3178"/>
              </a:gdLst>
              <a:ahLst/>
              <a:cxnLst>
                <a:cxn ang="0">
                  <a:pos x="T0" y="T1"/>
                </a:cxn>
                <a:cxn ang="0">
                  <a:pos x="T2" y="T3"/>
                </a:cxn>
                <a:cxn ang="0">
                  <a:pos x="T4" y="T5"/>
                </a:cxn>
                <a:cxn ang="0">
                  <a:pos x="T6" y="T7"/>
                </a:cxn>
                <a:cxn ang="0">
                  <a:pos x="T8" y="T9"/>
                </a:cxn>
              </a:cxnLst>
              <a:rect l="0" t="0" r="r" b="b"/>
              <a:pathLst>
                <a:path w="3398" h="3178">
                  <a:moveTo>
                    <a:pt x="0" y="0"/>
                  </a:moveTo>
                  <a:lnTo>
                    <a:pt x="3398" y="3178"/>
                  </a:lnTo>
                  <a:lnTo>
                    <a:pt x="3398" y="314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2" name="Freeform 2591">
              <a:extLst>
                <a:ext uri="{FF2B5EF4-FFF2-40B4-BE49-F238E27FC236}">
                  <a16:creationId xmlns:a16="http://schemas.microsoft.com/office/drawing/2014/main" id="{33E93A81-FC9E-4556-9D9A-27EA51714D0C}"/>
                </a:ext>
              </a:extLst>
            </p:cNvPr>
            <p:cNvSpPr>
              <a:spLocks/>
            </p:cNvSpPr>
            <p:nvPr/>
          </p:nvSpPr>
          <p:spPr bwMode="auto">
            <a:xfrm>
              <a:off x="6965950" y="4763"/>
              <a:ext cx="5227638" cy="4891088"/>
            </a:xfrm>
            <a:custGeom>
              <a:avLst/>
              <a:gdLst>
                <a:gd name="T0" fmla="*/ 0 w 3293"/>
                <a:gd name="T1" fmla="*/ 0 h 3081"/>
                <a:gd name="T2" fmla="*/ 3293 w 3293"/>
                <a:gd name="T3" fmla="*/ 3081 h 3081"/>
                <a:gd name="T4" fmla="*/ 3293 w 3293"/>
                <a:gd name="T5" fmla="*/ 3042 h 3081"/>
                <a:gd name="T6" fmla="*/ 40 w 3293"/>
                <a:gd name="T7" fmla="*/ 0 h 3081"/>
                <a:gd name="T8" fmla="*/ 0 w 3293"/>
                <a:gd name="T9" fmla="*/ 0 h 3081"/>
              </a:gdLst>
              <a:ahLst/>
              <a:cxnLst>
                <a:cxn ang="0">
                  <a:pos x="T0" y="T1"/>
                </a:cxn>
                <a:cxn ang="0">
                  <a:pos x="T2" y="T3"/>
                </a:cxn>
                <a:cxn ang="0">
                  <a:pos x="T4" y="T5"/>
                </a:cxn>
                <a:cxn ang="0">
                  <a:pos x="T6" y="T7"/>
                </a:cxn>
                <a:cxn ang="0">
                  <a:pos x="T8" y="T9"/>
                </a:cxn>
              </a:cxnLst>
              <a:rect l="0" t="0" r="r" b="b"/>
              <a:pathLst>
                <a:path w="3293" h="3081">
                  <a:moveTo>
                    <a:pt x="0" y="0"/>
                  </a:moveTo>
                  <a:lnTo>
                    <a:pt x="3293" y="3081"/>
                  </a:lnTo>
                  <a:lnTo>
                    <a:pt x="3293" y="304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3" name="Freeform 2592">
              <a:extLst>
                <a:ext uri="{FF2B5EF4-FFF2-40B4-BE49-F238E27FC236}">
                  <a16:creationId xmlns:a16="http://schemas.microsoft.com/office/drawing/2014/main" id="{E06A55A1-802B-4504-AF60-D0F45B091B1D}"/>
                </a:ext>
              </a:extLst>
            </p:cNvPr>
            <p:cNvSpPr>
              <a:spLocks/>
            </p:cNvSpPr>
            <p:nvPr/>
          </p:nvSpPr>
          <p:spPr bwMode="auto">
            <a:xfrm>
              <a:off x="7132638" y="4763"/>
              <a:ext cx="5060950" cy="4733925"/>
            </a:xfrm>
            <a:custGeom>
              <a:avLst/>
              <a:gdLst>
                <a:gd name="T0" fmla="*/ 0 w 3188"/>
                <a:gd name="T1" fmla="*/ 0 h 2982"/>
                <a:gd name="T2" fmla="*/ 3188 w 3188"/>
                <a:gd name="T3" fmla="*/ 2982 h 2982"/>
                <a:gd name="T4" fmla="*/ 3188 w 3188"/>
                <a:gd name="T5" fmla="*/ 2944 h 2982"/>
                <a:gd name="T6" fmla="*/ 40 w 3188"/>
                <a:gd name="T7" fmla="*/ 0 h 2982"/>
                <a:gd name="T8" fmla="*/ 0 w 3188"/>
                <a:gd name="T9" fmla="*/ 0 h 2982"/>
              </a:gdLst>
              <a:ahLst/>
              <a:cxnLst>
                <a:cxn ang="0">
                  <a:pos x="T0" y="T1"/>
                </a:cxn>
                <a:cxn ang="0">
                  <a:pos x="T2" y="T3"/>
                </a:cxn>
                <a:cxn ang="0">
                  <a:pos x="T4" y="T5"/>
                </a:cxn>
                <a:cxn ang="0">
                  <a:pos x="T6" y="T7"/>
                </a:cxn>
                <a:cxn ang="0">
                  <a:pos x="T8" y="T9"/>
                </a:cxn>
              </a:cxnLst>
              <a:rect l="0" t="0" r="r" b="b"/>
              <a:pathLst>
                <a:path w="3188" h="2982">
                  <a:moveTo>
                    <a:pt x="0" y="0"/>
                  </a:moveTo>
                  <a:lnTo>
                    <a:pt x="3188" y="2982"/>
                  </a:lnTo>
                  <a:lnTo>
                    <a:pt x="3188" y="2944"/>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4" name="Freeform 2593">
              <a:extLst>
                <a:ext uri="{FF2B5EF4-FFF2-40B4-BE49-F238E27FC236}">
                  <a16:creationId xmlns:a16="http://schemas.microsoft.com/office/drawing/2014/main" id="{0D8478F1-950E-48F7-9709-5C6BB4106D01}"/>
                </a:ext>
              </a:extLst>
            </p:cNvPr>
            <p:cNvSpPr>
              <a:spLocks/>
            </p:cNvSpPr>
            <p:nvPr/>
          </p:nvSpPr>
          <p:spPr bwMode="auto">
            <a:xfrm>
              <a:off x="7299325" y="4763"/>
              <a:ext cx="4894263" cy="4578350"/>
            </a:xfrm>
            <a:custGeom>
              <a:avLst/>
              <a:gdLst>
                <a:gd name="T0" fmla="*/ 0 w 3083"/>
                <a:gd name="T1" fmla="*/ 0 h 2884"/>
                <a:gd name="T2" fmla="*/ 3083 w 3083"/>
                <a:gd name="T3" fmla="*/ 2884 h 2884"/>
                <a:gd name="T4" fmla="*/ 3083 w 3083"/>
                <a:gd name="T5" fmla="*/ 2845 h 2884"/>
                <a:gd name="T6" fmla="*/ 40 w 3083"/>
                <a:gd name="T7" fmla="*/ 0 h 2884"/>
                <a:gd name="T8" fmla="*/ 0 w 3083"/>
                <a:gd name="T9" fmla="*/ 0 h 2884"/>
              </a:gdLst>
              <a:ahLst/>
              <a:cxnLst>
                <a:cxn ang="0">
                  <a:pos x="T0" y="T1"/>
                </a:cxn>
                <a:cxn ang="0">
                  <a:pos x="T2" y="T3"/>
                </a:cxn>
                <a:cxn ang="0">
                  <a:pos x="T4" y="T5"/>
                </a:cxn>
                <a:cxn ang="0">
                  <a:pos x="T6" y="T7"/>
                </a:cxn>
                <a:cxn ang="0">
                  <a:pos x="T8" y="T9"/>
                </a:cxn>
              </a:cxnLst>
              <a:rect l="0" t="0" r="r" b="b"/>
              <a:pathLst>
                <a:path w="3083" h="2884">
                  <a:moveTo>
                    <a:pt x="0" y="0"/>
                  </a:moveTo>
                  <a:lnTo>
                    <a:pt x="3083" y="2884"/>
                  </a:lnTo>
                  <a:lnTo>
                    <a:pt x="3083" y="2845"/>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5" name="Freeform 2594">
              <a:extLst>
                <a:ext uri="{FF2B5EF4-FFF2-40B4-BE49-F238E27FC236}">
                  <a16:creationId xmlns:a16="http://schemas.microsoft.com/office/drawing/2014/main" id="{1CB173C9-B8F2-4C77-840B-3278628721F2}"/>
                </a:ext>
              </a:extLst>
            </p:cNvPr>
            <p:cNvSpPr>
              <a:spLocks/>
            </p:cNvSpPr>
            <p:nvPr/>
          </p:nvSpPr>
          <p:spPr bwMode="auto">
            <a:xfrm>
              <a:off x="7466013" y="4763"/>
              <a:ext cx="4727575" cy="4421188"/>
            </a:xfrm>
            <a:custGeom>
              <a:avLst/>
              <a:gdLst>
                <a:gd name="T0" fmla="*/ 0 w 2978"/>
                <a:gd name="T1" fmla="*/ 0 h 2785"/>
                <a:gd name="T2" fmla="*/ 2978 w 2978"/>
                <a:gd name="T3" fmla="*/ 2785 h 2785"/>
                <a:gd name="T4" fmla="*/ 2978 w 2978"/>
                <a:gd name="T5" fmla="*/ 2748 h 2785"/>
                <a:gd name="T6" fmla="*/ 40 w 2978"/>
                <a:gd name="T7" fmla="*/ 0 h 2785"/>
                <a:gd name="T8" fmla="*/ 0 w 2978"/>
                <a:gd name="T9" fmla="*/ 0 h 2785"/>
              </a:gdLst>
              <a:ahLst/>
              <a:cxnLst>
                <a:cxn ang="0">
                  <a:pos x="T0" y="T1"/>
                </a:cxn>
                <a:cxn ang="0">
                  <a:pos x="T2" y="T3"/>
                </a:cxn>
                <a:cxn ang="0">
                  <a:pos x="T4" y="T5"/>
                </a:cxn>
                <a:cxn ang="0">
                  <a:pos x="T6" y="T7"/>
                </a:cxn>
                <a:cxn ang="0">
                  <a:pos x="T8" y="T9"/>
                </a:cxn>
              </a:cxnLst>
              <a:rect l="0" t="0" r="r" b="b"/>
              <a:pathLst>
                <a:path w="2978" h="2785">
                  <a:moveTo>
                    <a:pt x="0" y="0"/>
                  </a:moveTo>
                  <a:lnTo>
                    <a:pt x="2978" y="2785"/>
                  </a:lnTo>
                  <a:lnTo>
                    <a:pt x="2978" y="2748"/>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6" name="Freeform 2595">
              <a:extLst>
                <a:ext uri="{FF2B5EF4-FFF2-40B4-BE49-F238E27FC236}">
                  <a16:creationId xmlns:a16="http://schemas.microsoft.com/office/drawing/2014/main" id="{A7706505-39EA-4778-8C12-A00A23797F69}"/>
                </a:ext>
              </a:extLst>
            </p:cNvPr>
            <p:cNvSpPr>
              <a:spLocks/>
            </p:cNvSpPr>
            <p:nvPr/>
          </p:nvSpPr>
          <p:spPr bwMode="auto">
            <a:xfrm>
              <a:off x="7632700" y="4763"/>
              <a:ext cx="4560888" cy="4267200"/>
            </a:xfrm>
            <a:custGeom>
              <a:avLst/>
              <a:gdLst>
                <a:gd name="T0" fmla="*/ 0 w 2873"/>
                <a:gd name="T1" fmla="*/ 0 h 2688"/>
                <a:gd name="T2" fmla="*/ 2873 w 2873"/>
                <a:gd name="T3" fmla="*/ 2688 h 2688"/>
                <a:gd name="T4" fmla="*/ 2873 w 2873"/>
                <a:gd name="T5" fmla="*/ 2649 h 2688"/>
                <a:gd name="T6" fmla="*/ 40 w 2873"/>
                <a:gd name="T7" fmla="*/ 0 h 2688"/>
                <a:gd name="T8" fmla="*/ 0 w 2873"/>
                <a:gd name="T9" fmla="*/ 0 h 2688"/>
              </a:gdLst>
              <a:ahLst/>
              <a:cxnLst>
                <a:cxn ang="0">
                  <a:pos x="T0" y="T1"/>
                </a:cxn>
                <a:cxn ang="0">
                  <a:pos x="T2" y="T3"/>
                </a:cxn>
                <a:cxn ang="0">
                  <a:pos x="T4" y="T5"/>
                </a:cxn>
                <a:cxn ang="0">
                  <a:pos x="T6" y="T7"/>
                </a:cxn>
                <a:cxn ang="0">
                  <a:pos x="T8" y="T9"/>
                </a:cxn>
              </a:cxnLst>
              <a:rect l="0" t="0" r="r" b="b"/>
              <a:pathLst>
                <a:path w="2873" h="2688">
                  <a:moveTo>
                    <a:pt x="0" y="0"/>
                  </a:moveTo>
                  <a:lnTo>
                    <a:pt x="2873" y="2688"/>
                  </a:lnTo>
                  <a:lnTo>
                    <a:pt x="2873" y="264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7" name="Freeform 2596">
              <a:extLst>
                <a:ext uri="{FF2B5EF4-FFF2-40B4-BE49-F238E27FC236}">
                  <a16:creationId xmlns:a16="http://schemas.microsoft.com/office/drawing/2014/main" id="{3DE055A2-5611-4884-B87B-23D57F37F713}"/>
                </a:ext>
              </a:extLst>
            </p:cNvPr>
            <p:cNvSpPr>
              <a:spLocks/>
            </p:cNvSpPr>
            <p:nvPr/>
          </p:nvSpPr>
          <p:spPr bwMode="auto">
            <a:xfrm>
              <a:off x="7799388" y="4763"/>
              <a:ext cx="4394200" cy="4110038"/>
            </a:xfrm>
            <a:custGeom>
              <a:avLst/>
              <a:gdLst>
                <a:gd name="T0" fmla="*/ 0 w 2768"/>
                <a:gd name="T1" fmla="*/ 0 h 2589"/>
                <a:gd name="T2" fmla="*/ 2768 w 2768"/>
                <a:gd name="T3" fmla="*/ 2589 h 2589"/>
                <a:gd name="T4" fmla="*/ 2768 w 2768"/>
                <a:gd name="T5" fmla="*/ 2552 h 2589"/>
                <a:gd name="T6" fmla="*/ 40 w 2768"/>
                <a:gd name="T7" fmla="*/ 0 h 2589"/>
                <a:gd name="T8" fmla="*/ 0 w 2768"/>
                <a:gd name="T9" fmla="*/ 0 h 2589"/>
              </a:gdLst>
              <a:ahLst/>
              <a:cxnLst>
                <a:cxn ang="0">
                  <a:pos x="T0" y="T1"/>
                </a:cxn>
                <a:cxn ang="0">
                  <a:pos x="T2" y="T3"/>
                </a:cxn>
                <a:cxn ang="0">
                  <a:pos x="T4" y="T5"/>
                </a:cxn>
                <a:cxn ang="0">
                  <a:pos x="T6" y="T7"/>
                </a:cxn>
                <a:cxn ang="0">
                  <a:pos x="T8" y="T9"/>
                </a:cxn>
              </a:cxnLst>
              <a:rect l="0" t="0" r="r" b="b"/>
              <a:pathLst>
                <a:path w="2768" h="2589">
                  <a:moveTo>
                    <a:pt x="0" y="0"/>
                  </a:moveTo>
                  <a:lnTo>
                    <a:pt x="2768" y="2589"/>
                  </a:lnTo>
                  <a:lnTo>
                    <a:pt x="2768" y="255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2597">
              <a:extLst>
                <a:ext uri="{FF2B5EF4-FFF2-40B4-BE49-F238E27FC236}">
                  <a16:creationId xmlns:a16="http://schemas.microsoft.com/office/drawing/2014/main" id="{BB53697D-8E43-473D-A9EF-1ABB1FBCF8F0}"/>
                </a:ext>
              </a:extLst>
            </p:cNvPr>
            <p:cNvSpPr>
              <a:spLocks/>
            </p:cNvSpPr>
            <p:nvPr/>
          </p:nvSpPr>
          <p:spPr bwMode="auto">
            <a:xfrm>
              <a:off x="7966075" y="4763"/>
              <a:ext cx="4227513" cy="3956050"/>
            </a:xfrm>
            <a:custGeom>
              <a:avLst/>
              <a:gdLst>
                <a:gd name="T0" fmla="*/ 0 w 2663"/>
                <a:gd name="T1" fmla="*/ 0 h 2492"/>
                <a:gd name="T2" fmla="*/ 2663 w 2663"/>
                <a:gd name="T3" fmla="*/ 2492 h 2492"/>
                <a:gd name="T4" fmla="*/ 2663 w 2663"/>
                <a:gd name="T5" fmla="*/ 2453 h 2492"/>
                <a:gd name="T6" fmla="*/ 39 w 2663"/>
                <a:gd name="T7" fmla="*/ 0 h 2492"/>
                <a:gd name="T8" fmla="*/ 0 w 2663"/>
                <a:gd name="T9" fmla="*/ 0 h 2492"/>
              </a:gdLst>
              <a:ahLst/>
              <a:cxnLst>
                <a:cxn ang="0">
                  <a:pos x="T0" y="T1"/>
                </a:cxn>
                <a:cxn ang="0">
                  <a:pos x="T2" y="T3"/>
                </a:cxn>
                <a:cxn ang="0">
                  <a:pos x="T4" y="T5"/>
                </a:cxn>
                <a:cxn ang="0">
                  <a:pos x="T6" y="T7"/>
                </a:cxn>
                <a:cxn ang="0">
                  <a:pos x="T8" y="T9"/>
                </a:cxn>
              </a:cxnLst>
              <a:rect l="0" t="0" r="r" b="b"/>
              <a:pathLst>
                <a:path w="2663" h="2492">
                  <a:moveTo>
                    <a:pt x="0" y="0"/>
                  </a:moveTo>
                  <a:lnTo>
                    <a:pt x="2663" y="2492"/>
                  </a:lnTo>
                  <a:lnTo>
                    <a:pt x="2663" y="2453"/>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2598">
              <a:extLst>
                <a:ext uri="{FF2B5EF4-FFF2-40B4-BE49-F238E27FC236}">
                  <a16:creationId xmlns:a16="http://schemas.microsoft.com/office/drawing/2014/main" id="{367D64DD-3919-4810-B95F-494C421BA47B}"/>
                </a:ext>
              </a:extLst>
            </p:cNvPr>
            <p:cNvSpPr>
              <a:spLocks/>
            </p:cNvSpPr>
            <p:nvPr/>
          </p:nvSpPr>
          <p:spPr bwMode="auto">
            <a:xfrm>
              <a:off x="8132763" y="4763"/>
              <a:ext cx="4060825" cy="3798888"/>
            </a:xfrm>
            <a:custGeom>
              <a:avLst/>
              <a:gdLst>
                <a:gd name="T0" fmla="*/ 0 w 2558"/>
                <a:gd name="T1" fmla="*/ 0 h 2393"/>
                <a:gd name="T2" fmla="*/ 2558 w 2558"/>
                <a:gd name="T3" fmla="*/ 2393 h 2393"/>
                <a:gd name="T4" fmla="*/ 2558 w 2558"/>
                <a:gd name="T5" fmla="*/ 2355 h 2393"/>
                <a:gd name="T6" fmla="*/ 39 w 2558"/>
                <a:gd name="T7" fmla="*/ 0 h 2393"/>
                <a:gd name="T8" fmla="*/ 0 w 2558"/>
                <a:gd name="T9" fmla="*/ 0 h 2393"/>
              </a:gdLst>
              <a:ahLst/>
              <a:cxnLst>
                <a:cxn ang="0">
                  <a:pos x="T0" y="T1"/>
                </a:cxn>
                <a:cxn ang="0">
                  <a:pos x="T2" y="T3"/>
                </a:cxn>
                <a:cxn ang="0">
                  <a:pos x="T4" y="T5"/>
                </a:cxn>
                <a:cxn ang="0">
                  <a:pos x="T6" y="T7"/>
                </a:cxn>
                <a:cxn ang="0">
                  <a:pos x="T8" y="T9"/>
                </a:cxn>
              </a:cxnLst>
              <a:rect l="0" t="0" r="r" b="b"/>
              <a:pathLst>
                <a:path w="2558" h="2393">
                  <a:moveTo>
                    <a:pt x="0" y="0"/>
                  </a:moveTo>
                  <a:lnTo>
                    <a:pt x="2558" y="2393"/>
                  </a:lnTo>
                  <a:lnTo>
                    <a:pt x="2558" y="2355"/>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2599">
              <a:extLst>
                <a:ext uri="{FF2B5EF4-FFF2-40B4-BE49-F238E27FC236}">
                  <a16:creationId xmlns:a16="http://schemas.microsoft.com/office/drawing/2014/main" id="{E37C1564-D8EC-4066-969E-E8BA1348D5CF}"/>
                </a:ext>
              </a:extLst>
            </p:cNvPr>
            <p:cNvSpPr>
              <a:spLocks/>
            </p:cNvSpPr>
            <p:nvPr/>
          </p:nvSpPr>
          <p:spPr bwMode="auto">
            <a:xfrm>
              <a:off x="8297863" y="4763"/>
              <a:ext cx="3895725" cy="3644900"/>
            </a:xfrm>
            <a:custGeom>
              <a:avLst/>
              <a:gdLst>
                <a:gd name="T0" fmla="*/ 0 w 2454"/>
                <a:gd name="T1" fmla="*/ 0 h 2296"/>
                <a:gd name="T2" fmla="*/ 2454 w 2454"/>
                <a:gd name="T3" fmla="*/ 2296 h 2296"/>
                <a:gd name="T4" fmla="*/ 2454 w 2454"/>
                <a:gd name="T5" fmla="*/ 2258 h 2296"/>
                <a:gd name="T6" fmla="*/ 40 w 2454"/>
                <a:gd name="T7" fmla="*/ 0 h 2296"/>
                <a:gd name="T8" fmla="*/ 0 w 2454"/>
                <a:gd name="T9" fmla="*/ 0 h 2296"/>
              </a:gdLst>
              <a:ahLst/>
              <a:cxnLst>
                <a:cxn ang="0">
                  <a:pos x="T0" y="T1"/>
                </a:cxn>
                <a:cxn ang="0">
                  <a:pos x="T2" y="T3"/>
                </a:cxn>
                <a:cxn ang="0">
                  <a:pos x="T4" y="T5"/>
                </a:cxn>
                <a:cxn ang="0">
                  <a:pos x="T6" y="T7"/>
                </a:cxn>
                <a:cxn ang="0">
                  <a:pos x="T8" y="T9"/>
                </a:cxn>
              </a:cxnLst>
              <a:rect l="0" t="0" r="r" b="b"/>
              <a:pathLst>
                <a:path w="2454" h="2296">
                  <a:moveTo>
                    <a:pt x="0" y="0"/>
                  </a:moveTo>
                  <a:lnTo>
                    <a:pt x="2454" y="2296"/>
                  </a:lnTo>
                  <a:lnTo>
                    <a:pt x="2454" y="2258"/>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1" name="Freeform 2600">
              <a:extLst>
                <a:ext uri="{FF2B5EF4-FFF2-40B4-BE49-F238E27FC236}">
                  <a16:creationId xmlns:a16="http://schemas.microsoft.com/office/drawing/2014/main" id="{44C1CC3C-82E0-4ABB-8DD9-0C926313F21D}"/>
                </a:ext>
              </a:extLst>
            </p:cNvPr>
            <p:cNvSpPr>
              <a:spLocks/>
            </p:cNvSpPr>
            <p:nvPr/>
          </p:nvSpPr>
          <p:spPr bwMode="auto">
            <a:xfrm>
              <a:off x="8464550" y="4763"/>
              <a:ext cx="3729038" cy="3487738"/>
            </a:xfrm>
            <a:custGeom>
              <a:avLst/>
              <a:gdLst>
                <a:gd name="T0" fmla="*/ 0 w 2349"/>
                <a:gd name="T1" fmla="*/ 0 h 2197"/>
                <a:gd name="T2" fmla="*/ 2349 w 2349"/>
                <a:gd name="T3" fmla="*/ 2197 h 2197"/>
                <a:gd name="T4" fmla="*/ 2349 w 2349"/>
                <a:gd name="T5" fmla="*/ 2159 h 2197"/>
                <a:gd name="T6" fmla="*/ 40 w 2349"/>
                <a:gd name="T7" fmla="*/ 0 h 2197"/>
                <a:gd name="T8" fmla="*/ 0 w 2349"/>
                <a:gd name="T9" fmla="*/ 0 h 2197"/>
              </a:gdLst>
              <a:ahLst/>
              <a:cxnLst>
                <a:cxn ang="0">
                  <a:pos x="T0" y="T1"/>
                </a:cxn>
                <a:cxn ang="0">
                  <a:pos x="T2" y="T3"/>
                </a:cxn>
                <a:cxn ang="0">
                  <a:pos x="T4" y="T5"/>
                </a:cxn>
                <a:cxn ang="0">
                  <a:pos x="T6" y="T7"/>
                </a:cxn>
                <a:cxn ang="0">
                  <a:pos x="T8" y="T9"/>
                </a:cxn>
              </a:cxnLst>
              <a:rect l="0" t="0" r="r" b="b"/>
              <a:pathLst>
                <a:path w="2349" h="2197">
                  <a:moveTo>
                    <a:pt x="0" y="0"/>
                  </a:moveTo>
                  <a:lnTo>
                    <a:pt x="2349" y="2197"/>
                  </a:lnTo>
                  <a:lnTo>
                    <a:pt x="2349" y="215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2" name="Freeform 2601">
              <a:extLst>
                <a:ext uri="{FF2B5EF4-FFF2-40B4-BE49-F238E27FC236}">
                  <a16:creationId xmlns:a16="http://schemas.microsoft.com/office/drawing/2014/main" id="{1B17AEF3-E0CB-42ED-9DE4-0FB6E49822C8}"/>
                </a:ext>
              </a:extLst>
            </p:cNvPr>
            <p:cNvSpPr>
              <a:spLocks/>
            </p:cNvSpPr>
            <p:nvPr/>
          </p:nvSpPr>
          <p:spPr bwMode="auto">
            <a:xfrm>
              <a:off x="8631238" y="4763"/>
              <a:ext cx="3562350" cy="3332163"/>
            </a:xfrm>
            <a:custGeom>
              <a:avLst/>
              <a:gdLst>
                <a:gd name="T0" fmla="*/ 0 w 2244"/>
                <a:gd name="T1" fmla="*/ 0 h 2099"/>
                <a:gd name="T2" fmla="*/ 2244 w 2244"/>
                <a:gd name="T3" fmla="*/ 2099 h 2099"/>
                <a:gd name="T4" fmla="*/ 2244 w 2244"/>
                <a:gd name="T5" fmla="*/ 2062 h 2099"/>
                <a:gd name="T6" fmla="*/ 40 w 2244"/>
                <a:gd name="T7" fmla="*/ 0 h 2099"/>
                <a:gd name="T8" fmla="*/ 0 w 2244"/>
                <a:gd name="T9" fmla="*/ 0 h 2099"/>
              </a:gdLst>
              <a:ahLst/>
              <a:cxnLst>
                <a:cxn ang="0">
                  <a:pos x="T0" y="T1"/>
                </a:cxn>
                <a:cxn ang="0">
                  <a:pos x="T2" y="T3"/>
                </a:cxn>
                <a:cxn ang="0">
                  <a:pos x="T4" y="T5"/>
                </a:cxn>
                <a:cxn ang="0">
                  <a:pos x="T6" y="T7"/>
                </a:cxn>
                <a:cxn ang="0">
                  <a:pos x="T8" y="T9"/>
                </a:cxn>
              </a:cxnLst>
              <a:rect l="0" t="0" r="r" b="b"/>
              <a:pathLst>
                <a:path w="2244" h="2099">
                  <a:moveTo>
                    <a:pt x="0" y="0"/>
                  </a:moveTo>
                  <a:lnTo>
                    <a:pt x="2244" y="2099"/>
                  </a:lnTo>
                  <a:lnTo>
                    <a:pt x="2244" y="206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3" name="Freeform 2602">
              <a:extLst>
                <a:ext uri="{FF2B5EF4-FFF2-40B4-BE49-F238E27FC236}">
                  <a16:creationId xmlns:a16="http://schemas.microsoft.com/office/drawing/2014/main" id="{281EF544-DC19-4B3C-8D4B-4A42A8591364}"/>
                </a:ext>
              </a:extLst>
            </p:cNvPr>
            <p:cNvSpPr>
              <a:spLocks/>
            </p:cNvSpPr>
            <p:nvPr/>
          </p:nvSpPr>
          <p:spPr bwMode="auto">
            <a:xfrm>
              <a:off x="8797925" y="4763"/>
              <a:ext cx="3395663" cy="3175000"/>
            </a:xfrm>
            <a:custGeom>
              <a:avLst/>
              <a:gdLst>
                <a:gd name="T0" fmla="*/ 0 w 2139"/>
                <a:gd name="T1" fmla="*/ 0 h 2000"/>
                <a:gd name="T2" fmla="*/ 2139 w 2139"/>
                <a:gd name="T3" fmla="*/ 2000 h 2000"/>
                <a:gd name="T4" fmla="*/ 2139 w 2139"/>
                <a:gd name="T5" fmla="*/ 1963 h 2000"/>
                <a:gd name="T6" fmla="*/ 40 w 2139"/>
                <a:gd name="T7" fmla="*/ 0 h 2000"/>
                <a:gd name="T8" fmla="*/ 0 w 2139"/>
                <a:gd name="T9" fmla="*/ 0 h 2000"/>
              </a:gdLst>
              <a:ahLst/>
              <a:cxnLst>
                <a:cxn ang="0">
                  <a:pos x="T0" y="T1"/>
                </a:cxn>
                <a:cxn ang="0">
                  <a:pos x="T2" y="T3"/>
                </a:cxn>
                <a:cxn ang="0">
                  <a:pos x="T4" y="T5"/>
                </a:cxn>
                <a:cxn ang="0">
                  <a:pos x="T6" y="T7"/>
                </a:cxn>
                <a:cxn ang="0">
                  <a:pos x="T8" y="T9"/>
                </a:cxn>
              </a:cxnLst>
              <a:rect l="0" t="0" r="r" b="b"/>
              <a:pathLst>
                <a:path w="2139" h="2000">
                  <a:moveTo>
                    <a:pt x="0" y="0"/>
                  </a:moveTo>
                  <a:lnTo>
                    <a:pt x="2139" y="2000"/>
                  </a:lnTo>
                  <a:lnTo>
                    <a:pt x="2139" y="196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4" name="Freeform 2603">
              <a:extLst>
                <a:ext uri="{FF2B5EF4-FFF2-40B4-BE49-F238E27FC236}">
                  <a16:creationId xmlns:a16="http://schemas.microsoft.com/office/drawing/2014/main" id="{2F330919-1755-451D-B47F-C7F178ED97BD}"/>
                </a:ext>
              </a:extLst>
            </p:cNvPr>
            <p:cNvSpPr>
              <a:spLocks/>
            </p:cNvSpPr>
            <p:nvPr/>
          </p:nvSpPr>
          <p:spPr bwMode="auto">
            <a:xfrm>
              <a:off x="8964613" y="4763"/>
              <a:ext cx="3228975" cy="3021013"/>
            </a:xfrm>
            <a:custGeom>
              <a:avLst/>
              <a:gdLst>
                <a:gd name="T0" fmla="*/ 0 w 2034"/>
                <a:gd name="T1" fmla="*/ 0 h 1903"/>
                <a:gd name="T2" fmla="*/ 2034 w 2034"/>
                <a:gd name="T3" fmla="*/ 1903 h 1903"/>
                <a:gd name="T4" fmla="*/ 2034 w 2034"/>
                <a:gd name="T5" fmla="*/ 1866 h 1903"/>
                <a:gd name="T6" fmla="*/ 40 w 2034"/>
                <a:gd name="T7" fmla="*/ 0 h 1903"/>
                <a:gd name="T8" fmla="*/ 0 w 2034"/>
                <a:gd name="T9" fmla="*/ 0 h 1903"/>
              </a:gdLst>
              <a:ahLst/>
              <a:cxnLst>
                <a:cxn ang="0">
                  <a:pos x="T0" y="T1"/>
                </a:cxn>
                <a:cxn ang="0">
                  <a:pos x="T2" y="T3"/>
                </a:cxn>
                <a:cxn ang="0">
                  <a:pos x="T4" y="T5"/>
                </a:cxn>
                <a:cxn ang="0">
                  <a:pos x="T6" y="T7"/>
                </a:cxn>
                <a:cxn ang="0">
                  <a:pos x="T8" y="T9"/>
                </a:cxn>
              </a:cxnLst>
              <a:rect l="0" t="0" r="r" b="b"/>
              <a:pathLst>
                <a:path w="2034" h="1903">
                  <a:moveTo>
                    <a:pt x="0" y="0"/>
                  </a:moveTo>
                  <a:lnTo>
                    <a:pt x="2034" y="1903"/>
                  </a:lnTo>
                  <a:lnTo>
                    <a:pt x="2034" y="1866"/>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5" name="Freeform 2604">
              <a:extLst>
                <a:ext uri="{FF2B5EF4-FFF2-40B4-BE49-F238E27FC236}">
                  <a16:creationId xmlns:a16="http://schemas.microsoft.com/office/drawing/2014/main" id="{2096EF20-E5C0-438A-9879-88898CD32398}"/>
                </a:ext>
              </a:extLst>
            </p:cNvPr>
            <p:cNvSpPr>
              <a:spLocks/>
            </p:cNvSpPr>
            <p:nvPr/>
          </p:nvSpPr>
          <p:spPr bwMode="auto">
            <a:xfrm>
              <a:off x="9131300" y="4763"/>
              <a:ext cx="3062288" cy="2863850"/>
            </a:xfrm>
            <a:custGeom>
              <a:avLst/>
              <a:gdLst>
                <a:gd name="T0" fmla="*/ 0 w 1929"/>
                <a:gd name="T1" fmla="*/ 0 h 1804"/>
                <a:gd name="T2" fmla="*/ 1929 w 1929"/>
                <a:gd name="T3" fmla="*/ 1804 h 1804"/>
                <a:gd name="T4" fmla="*/ 1929 w 1929"/>
                <a:gd name="T5" fmla="*/ 1767 h 1804"/>
                <a:gd name="T6" fmla="*/ 40 w 1929"/>
                <a:gd name="T7" fmla="*/ 0 h 1804"/>
                <a:gd name="T8" fmla="*/ 0 w 1929"/>
                <a:gd name="T9" fmla="*/ 0 h 1804"/>
              </a:gdLst>
              <a:ahLst/>
              <a:cxnLst>
                <a:cxn ang="0">
                  <a:pos x="T0" y="T1"/>
                </a:cxn>
                <a:cxn ang="0">
                  <a:pos x="T2" y="T3"/>
                </a:cxn>
                <a:cxn ang="0">
                  <a:pos x="T4" y="T5"/>
                </a:cxn>
                <a:cxn ang="0">
                  <a:pos x="T6" y="T7"/>
                </a:cxn>
                <a:cxn ang="0">
                  <a:pos x="T8" y="T9"/>
                </a:cxn>
              </a:cxnLst>
              <a:rect l="0" t="0" r="r" b="b"/>
              <a:pathLst>
                <a:path w="1929" h="1804">
                  <a:moveTo>
                    <a:pt x="0" y="0"/>
                  </a:moveTo>
                  <a:lnTo>
                    <a:pt x="1929" y="1804"/>
                  </a:lnTo>
                  <a:lnTo>
                    <a:pt x="1929" y="1767"/>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6" name="Freeform 2605">
              <a:extLst>
                <a:ext uri="{FF2B5EF4-FFF2-40B4-BE49-F238E27FC236}">
                  <a16:creationId xmlns:a16="http://schemas.microsoft.com/office/drawing/2014/main" id="{A44430AE-A99D-4457-8CB8-44C228F75DDF}"/>
                </a:ext>
              </a:extLst>
            </p:cNvPr>
            <p:cNvSpPr>
              <a:spLocks/>
            </p:cNvSpPr>
            <p:nvPr/>
          </p:nvSpPr>
          <p:spPr bwMode="auto">
            <a:xfrm>
              <a:off x="9297988" y="4763"/>
              <a:ext cx="2895600" cy="2709863"/>
            </a:xfrm>
            <a:custGeom>
              <a:avLst/>
              <a:gdLst>
                <a:gd name="T0" fmla="*/ 0 w 1824"/>
                <a:gd name="T1" fmla="*/ 0 h 1707"/>
                <a:gd name="T2" fmla="*/ 1824 w 1824"/>
                <a:gd name="T3" fmla="*/ 1707 h 1707"/>
                <a:gd name="T4" fmla="*/ 1824 w 1824"/>
                <a:gd name="T5" fmla="*/ 1669 h 1707"/>
                <a:gd name="T6" fmla="*/ 40 w 1824"/>
                <a:gd name="T7" fmla="*/ 0 h 1707"/>
                <a:gd name="T8" fmla="*/ 0 w 1824"/>
                <a:gd name="T9" fmla="*/ 0 h 1707"/>
              </a:gdLst>
              <a:ahLst/>
              <a:cxnLst>
                <a:cxn ang="0">
                  <a:pos x="T0" y="T1"/>
                </a:cxn>
                <a:cxn ang="0">
                  <a:pos x="T2" y="T3"/>
                </a:cxn>
                <a:cxn ang="0">
                  <a:pos x="T4" y="T5"/>
                </a:cxn>
                <a:cxn ang="0">
                  <a:pos x="T6" y="T7"/>
                </a:cxn>
                <a:cxn ang="0">
                  <a:pos x="T8" y="T9"/>
                </a:cxn>
              </a:cxnLst>
              <a:rect l="0" t="0" r="r" b="b"/>
              <a:pathLst>
                <a:path w="1824" h="1707">
                  <a:moveTo>
                    <a:pt x="0" y="0"/>
                  </a:moveTo>
                  <a:lnTo>
                    <a:pt x="1824" y="1707"/>
                  </a:lnTo>
                  <a:lnTo>
                    <a:pt x="1824" y="166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7" name="Freeform 2606">
              <a:extLst>
                <a:ext uri="{FF2B5EF4-FFF2-40B4-BE49-F238E27FC236}">
                  <a16:creationId xmlns:a16="http://schemas.microsoft.com/office/drawing/2014/main" id="{7D98270C-5450-4C91-AC47-A20734CCB732}"/>
                </a:ext>
              </a:extLst>
            </p:cNvPr>
            <p:cNvSpPr>
              <a:spLocks/>
            </p:cNvSpPr>
            <p:nvPr/>
          </p:nvSpPr>
          <p:spPr bwMode="auto">
            <a:xfrm>
              <a:off x="9464675" y="4763"/>
              <a:ext cx="2728913" cy="2552700"/>
            </a:xfrm>
            <a:custGeom>
              <a:avLst/>
              <a:gdLst>
                <a:gd name="T0" fmla="*/ 0 w 1719"/>
                <a:gd name="T1" fmla="*/ 0 h 1608"/>
                <a:gd name="T2" fmla="*/ 1719 w 1719"/>
                <a:gd name="T3" fmla="*/ 1608 h 1608"/>
                <a:gd name="T4" fmla="*/ 1719 w 1719"/>
                <a:gd name="T5" fmla="*/ 1570 h 1608"/>
                <a:gd name="T6" fmla="*/ 40 w 1719"/>
                <a:gd name="T7" fmla="*/ 0 h 1608"/>
                <a:gd name="T8" fmla="*/ 0 w 1719"/>
                <a:gd name="T9" fmla="*/ 0 h 1608"/>
              </a:gdLst>
              <a:ahLst/>
              <a:cxnLst>
                <a:cxn ang="0">
                  <a:pos x="T0" y="T1"/>
                </a:cxn>
                <a:cxn ang="0">
                  <a:pos x="T2" y="T3"/>
                </a:cxn>
                <a:cxn ang="0">
                  <a:pos x="T4" y="T5"/>
                </a:cxn>
                <a:cxn ang="0">
                  <a:pos x="T6" y="T7"/>
                </a:cxn>
                <a:cxn ang="0">
                  <a:pos x="T8" y="T9"/>
                </a:cxn>
              </a:cxnLst>
              <a:rect l="0" t="0" r="r" b="b"/>
              <a:pathLst>
                <a:path w="1719" h="1608">
                  <a:moveTo>
                    <a:pt x="0" y="0"/>
                  </a:moveTo>
                  <a:lnTo>
                    <a:pt x="1719" y="1608"/>
                  </a:lnTo>
                  <a:lnTo>
                    <a:pt x="1719" y="1570"/>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8" name="Freeform 2607">
              <a:extLst>
                <a:ext uri="{FF2B5EF4-FFF2-40B4-BE49-F238E27FC236}">
                  <a16:creationId xmlns:a16="http://schemas.microsoft.com/office/drawing/2014/main" id="{18377E96-4E77-4699-BDD7-9F7F5A32BA98}"/>
                </a:ext>
              </a:extLst>
            </p:cNvPr>
            <p:cNvSpPr>
              <a:spLocks/>
            </p:cNvSpPr>
            <p:nvPr/>
          </p:nvSpPr>
          <p:spPr bwMode="auto">
            <a:xfrm>
              <a:off x="9631363" y="4763"/>
              <a:ext cx="2562225" cy="2398713"/>
            </a:xfrm>
            <a:custGeom>
              <a:avLst/>
              <a:gdLst>
                <a:gd name="T0" fmla="*/ 0 w 1614"/>
                <a:gd name="T1" fmla="*/ 0 h 1511"/>
                <a:gd name="T2" fmla="*/ 1614 w 1614"/>
                <a:gd name="T3" fmla="*/ 1511 h 1511"/>
                <a:gd name="T4" fmla="*/ 1614 w 1614"/>
                <a:gd name="T5" fmla="*/ 1473 h 1511"/>
                <a:gd name="T6" fmla="*/ 40 w 1614"/>
                <a:gd name="T7" fmla="*/ 0 h 1511"/>
                <a:gd name="T8" fmla="*/ 0 w 1614"/>
                <a:gd name="T9" fmla="*/ 0 h 1511"/>
              </a:gdLst>
              <a:ahLst/>
              <a:cxnLst>
                <a:cxn ang="0">
                  <a:pos x="T0" y="T1"/>
                </a:cxn>
                <a:cxn ang="0">
                  <a:pos x="T2" y="T3"/>
                </a:cxn>
                <a:cxn ang="0">
                  <a:pos x="T4" y="T5"/>
                </a:cxn>
                <a:cxn ang="0">
                  <a:pos x="T6" y="T7"/>
                </a:cxn>
                <a:cxn ang="0">
                  <a:pos x="T8" y="T9"/>
                </a:cxn>
              </a:cxnLst>
              <a:rect l="0" t="0" r="r" b="b"/>
              <a:pathLst>
                <a:path w="1614" h="1511">
                  <a:moveTo>
                    <a:pt x="0" y="0"/>
                  </a:moveTo>
                  <a:lnTo>
                    <a:pt x="1614" y="1511"/>
                  </a:lnTo>
                  <a:lnTo>
                    <a:pt x="1614" y="147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9" name="Freeform 2608">
              <a:extLst>
                <a:ext uri="{FF2B5EF4-FFF2-40B4-BE49-F238E27FC236}">
                  <a16:creationId xmlns:a16="http://schemas.microsoft.com/office/drawing/2014/main" id="{4D6B9447-2FC9-4DF8-A219-86E85E380E54}"/>
                </a:ext>
              </a:extLst>
            </p:cNvPr>
            <p:cNvSpPr>
              <a:spLocks/>
            </p:cNvSpPr>
            <p:nvPr/>
          </p:nvSpPr>
          <p:spPr bwMode="auto">
            <a:xfrm>
              <a:off x="9798050" y="4763"/>
              <a:ext cx="2395538" cy="2241550"/>
            </a:xfrm>
            <a:custGeom>
              <a:avLst/>
              <a:gdLst>
                <a:gd name="T0" fmla="*/ 0 w 1509"/>
                <a:gd name="T1" fmla="*/ 0 h 1412"/>
                <a:gd name="T2" fmla="*/ 1509 w 1509"/>
                <a:gd name="T3" fmla="*/ 1412 h 1412"/>
                <a:gd name="T4" fmla="*/ 1509 w 1509"/>
                <a:gd name="T5" fmla="*/ 1374 h 1412"/>
                <a:gd name="T6" fmla="*/ 40 w 1509"/>
                <a:gd name="T7" fmla="*/ 0 h 1412"/>
                <a:gd name="T8" fmla="*/ 0 w 1509"/>
                <a:gd name="T9" fmla="*/ 0 h 1412"/>
              </a:gdLst>
              <a:ahLst/>
              <a:cxnLst>
                <a:cxn ang="0">
                  <a:pos x="T0" y="T1"/>
                </a:cxn>
                <a:cxn ang="0">
                  <a:pos x="T2" y="T3"/>
                </a:cxn>
                <a:cxn ang="0">
                  <a:pos x="T4" y="T5"/>
                </a:cxn>
                <a:cxn ang="0">
                  <a:pos x="T6" y="T7"/>
                </a:cxn>
                <a:cxn ang="0">
                  <a:pos x="T8" y="T9"/>
                </a:cxn>
              </a:cxnLst>
              <a:rect l="0" t="0" r="r" b="b"/>
              <a:pathLst>
                <a:path w="1509" h="1412">
                  <a:moveTo>
                    <a:pt x="0" y="0"/>
                  </a:moveTo>
                  <a:lnTo>
                    <a:pt x="1509" y="1412"/>
                  </a:lnTo>
                  <a:lnTo>
                    <a:pt x="1509" y="1374"/>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0" name="Freeform 2609">
              <a:extLst>
                <a:ext uri="{FF2B5EF4-FFF2-40B4-BE49-F238E27FC236}">
                  <a16:creationId xmlns:a16="http://schemas.microsoft.com/office/drawing/2014/main" id="{007B781C-B5A6-4D0C-BDD9-8AF4224140F5}"/>
                </a:ext>
              </a:extLst>
            </p:cNvPr>
            <p:cNvSpPr>
              <a:spLocks/>
            </p:cNvSpPr>
            <p:nvPr/>
          </p:nvSpPr>
          <p:spPr bwMode="auto">
            <a:xfrm>
              <a:off x="9964738" y="4763"/>
              <a:ext cx="2228850" cy="2085975"/>
            </a:xfrm>
            <a:custGeom>
              <a:avLst/>
              <a:gdLst>
                <a:gd name="T0" fmla="*/ 0 w 1404"/>
                <a:gd name="T1" fmla="*/ 0 h 1314"/>
                <a:gd name="T2" fmla="*/ 1404 w 1404"/>
                <a:gd name="T3" fmla="*/ 1314 h 1314"/>
                <a:gd name="T4" fmla="*/ 1404 w 1404"/>
                <a:gd name="T5" fmla="*/ 1277 h 1314"/>
                <a:gd name="T6" fmla="*/ 40 w 1404"/>
                <a:gd name="T7" fmla="*/ 0 h 1314"/>
                <a:gd name="T8" fmla="*/ 0 w 1404"/>
                <a:gd name="T9" fmla="*/ 0 h 1314"/>
              </a:gdLst>
              <a:ahLst/>
              <a:cxnLst>
                <a:cxn ang="0">
                  <a:pos x="T0" y="T1"/>
                </a:cxn>
                <a:cxn ang="0">
                  <a:pos x="T2" y="T3"/>
                </a:cxn>
                <a:cxn ang="0">
                  <a:pos x="T4" y="T5"/>
                </a:cxn>
                <a:cxn ang="0">
                  <a:pos x="T6" y="T7"/>
                </a:cxn>
                <a:cxn ang="0">
                  <a:pos x="T8" y="T9"/>
                </a:cxn>
              </a:cxnLst>
              <a:rect l="0" t="0" r="r" b="b"/>
              <a:pathLst>
                <a:path w="1404" h="1314">
                  <a:moveTo>
                    <a:pt x="0" y="0"/>
                  </a:moveTo>
                  <a:lnTo>
                    <a:pt x="1404" y="1314"/>
                  </a:lnTo>
                  <a:lnTo>
                    <a:pt x="1404" y="1277"/>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1" name="Freeform 2610">
              <a:extLst>
                <a:ext uri="{FF2B5EF4-FFF2-40B4-BE49-F238E27FC236}">
                  <a16:creationId xmlns:a16="http://schemas.microsoft.com/office/drawing/2014/main" id="{EC916A48-64D7-44E7-B5AE-BD76F27C332E}"/>
                </a:ext>
              </a:extLst>
            </p:cNvPr>
            <p:cNvSpPr>
              <a:spLocks/>
            </p:cNvSpPr>
            <p:nvPr/>
          </p:nvSpPr>
          <p:spPr bwMode="auto">
            <a:xfrm>
              <a:off x="10131425" y="4763"/>
              <a:ext cx="2062163" cy="1928813"/>
            </a:xfrm>
            <a:custGeom>
              <a:avLst/>
              <a:gdLst>
                <a:gd name="T0" fmla="*/ 0 w 1299"/>
                <a:gd name="T1" fmla="*/ 0 h 1215"/>
                <a:gd name="T2" fmla="*/ 1299 w 1299"/>
                <a:gd name="T3" fmla="*/ 1215 h 1215"/>
                <a:gd name="T4" fmla="*/ 1299 w 1299"/>
                <a:gd name="T5" fmla="*/ 1178 h 1215"/>
                <a:gd name="T6" fmla="*/ 39 w 1299"/>
                <a:gd name="T7" fmla="*/ 0 h 1215"/>
                <a:gd name="T8" fmla="*/ 0 w 1299"/>
                <a:gd name="T9" fmla="*/ 0 h 1215"/>
              </a:gdLst>
              <a:ahLst/>
              <a:cxnLst>
                <a:cxn ang="0">
                  <a:pos x="T0" y="T1"/>
                </a:cxn>
                <a:cxn ang="0">
                  <a:pos x="T2" y="T3"/>
                </a:cxn>
                <a:cxn ang="0">
                  <a:pos x="T4" y="T5"/>
                </a:cxn>
                <a:cxn ang="0">
                  <a:pos x="T6" y="T7"/>
                </a:cxn>
                <a:cxn ang="0">
                  <a:pos x="T8" y="T9"/>
                </a:cxn>
              </a:cxnLst>
              <a:rect l="0" t="0" r="r" b="b"/>
              <a:pathLst>
                <a:path w="1299" h="1215">
                  <a:moveTo>
                    <a:pt x="0" y="0"/>
                  </a:moveTo>
                  <a:lnTo>
                    <a:pt x="1299" y="1215"/>
                  </a:lnTo>
                  <a:lnTo>
                    <a:pt x="1299" y="1178"/>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2" name="Freeform 2611">
              <a:extLst>
                <a:ext uri="{FF2B5EF4-FFF2-40B4-BE49-F238E27FC236}">
                  <a16:creationId xmlns:a16="http://schemas.microsoft.com/office/drawing/2014/main" id="{D961206A-1DC9-4D4B-B83C-22D402FF7F8C}"/>
                </a:ext>
              </a:extLst>
            </p:cNvPr>
            <p:cNvSpPr>
              <a:spLocks/>
            </p:cNvSpPr>
            <p:nvPr/>
          </p:nvSpPr>
          <p:spPr bwMode="auto">
            <a:xfrm>
              <a:off x="10298113" y="4763"/>
              <a:ext cx="1895475" cy="1774825"/>
            </a:xfrm>
            <a:custGeom>
              <a:avLst/>
              <a:gdLst>
                <a:gd name="T0" fmla="*/ 0 w 1194"/>
                <a:gd name="T1" fmla="*/ 0 h 1118"/>
                <a:gd name="T2" fmla="*/ 1194 w 1194"/>
                <a:gd name="T3" fmla="*/ 1118 h 1118"/>
                <a:gd name="T4" fmla="*/ 1194 w 1194"/>
                <a:gd name="T5" fmla="*/ 1081 h 1118"/>
                <a:gd name="T6" fmla="*/ 39 w 1194"/>
                <a:gd name="T7" fmla="*/ 0 h 1118"/>
                <a:gd name="T8" fmla="*/ 0 w 1194"/>
                <a:gd name="T9" fmla="*/ 0 h 1118"/>
              </a:gdLst>
              <a:ahLst/>
              <a:cxnLst>
                <a:cxn ang="0">
                  <a:pos x="T0" y="T1"/>
                </a:cxn>
                <a:cxn ang="0">
                  <a:pos x="T2" y="T3"/>
                </a:cxn>
                <a:cxn ang="0">
                  <a:pos x="T4" y="T5"/>
                </a:cxn>
                <a:cxn ang="0">
                  <a:pos x="T6" y="T7"/>
                </a:cxn>
                <a:cxn ang="0">
                  <a:pos x="T8" y="T9"/>
                </a:cxn>
              </a:cxnLst>
              <a:rect l="0" t="0" r="r" b="b"/>
              <a:pathLst>
                <a:path w="1194" h="1118">
                  <a:moveTo>
                    <a:pt x="0" y="0"/>
                  </a:moveTo>
                  <a:lnTo>
                    <a:pt x="1194" y="1118"/>
                  </a:lnTo>
                  <a:lnTo>
                    <a:pt x="1194" y="1081"/>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3" name="Freeform 2612">
              <a:extLst>
                <a:ext uri="{FF2B5EF4-FFF2-40B4-BE49-F238E27FC236}">
                  <a16:creationId xmlns:a16="http://schemas.microsoft.com/office/drawing/2014/main" id="{E2DE56D8-AFDC-4A01-961D-4A05AE547F3C}"/>
                </a:ext>
              </a:extLst>
            </p:cNvPr>
            <p:cNvSpPr>
              <a:spLocks/>
            </p:cNvSpPr>
            <p:nvPr/>
          </p:nvSpPr>
          <p:spPr bwMode="auto">
            <a:xfrm>
              <a:off x="10464800" y="4763"/>
              <a:ext cx="1728788" cy="1617663"/>
            </a:xfrm>
            <a:custGeom>
              <a:avLst/>
              <a:gdLst>
                <a:gd name="T0" fmla="*/ 0 w 1089"/>
                <a:gd name="T1" fmla="*/ 0 h 1019"/>
                <a:gd name="T2" fmla="*/ 1089 w 1089"/>
                <a:gd name="T3" fmla="*/ 1019 h 1019"/>
                <a:gd name="T4" fmla="*/ 1089 w 1089"/>
                <a:gd name="T5" fmla="*/ 982 h 1019"/>
                <a:gd name="T6" fmla="*/ 39 w 1089"/>
                <a:gd name="T7" fmla="*/ 0 h 1019"/>
                <a:gd name="T8" fmla="*/ 0 w 1089"/>
                <a:gd name="T9" fmla="*/ 0 h 1019"/>
              </a:gdLst>
              <a:ahLst/>
              <a:cxnLst>
                <a:cxn ang="0">
                  <a:pos x="T0" y="T1"/>
                </a:cxn>
                <a:cxn ang="0">
                  <a:pos x="T2" y="T3"/>
                </a:cxn>
                <a:cxn ang="0">
                  <a:pos x="T4" y="T5"/>
                </a:cxn>
                <a:cxn ang="0">
                  <a:pos x="T6" y="T7"/>
                </a:cxn>
                <a:cxn ang="0">
                  <a:pos x="T8" y="T9"/>
                </a:cxn>
              </a:cxnLst>
              <a:rect l="0" t="0" r="r" b="b"/>
              <a:pathLst>
                <a:path w="1089" h="1019">
                  <a:moveTo>
                    <a:pt x="0" y="0"/>
                  </a:moveTo>
                  <a:lnTo>
                    <a:pt x="1089" y="1019"/>
                  </a:lnTo>
                  <a:lnTo>
                    <a:pt x="1089" y="982"/>
                  </a:lnTo>
                  <a:lnTo>
                    <a:pt x="39"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4" name="Freeform 2613">
              <a:extLst>
                <a:ext uri="{FF2B5EF4-FFF2-40B4-BE49-F238E27FC236}">
                  <a16:creationId xmlns:a16="http://schemas.microsoft.com/office/drawing/2014/main" id="{4BAD0E69-C1F9-4F5F-98E1-68FCF3CFEE2E}"/>
                </a:ext>
              </a:extLst>
            </p:cNvPr>
            <p:cNvSpPr>
              <a:spLocks/>
            </p:cNvSpPr>
            <p:nvPr/>
          </p:nvSpPr>
          <p:spPr bwMode="auto">
            <a:xfrm>
              <a:off x="10629900" y="4763"/>
              <a:ext cx="1563688" cy="1463675"/>
            </a:xfrm>
            <a:custGeom>
              <a:avLst/>
              <a:gdLst>
                <a:gd name="T0" fmla="*/ 0 w 985"/>
                <a:gd name="T1" fmla="*/ 0 h 922"/>
                <a:gd name="T2" fmla="*/ 985 w 985"/>
                <a:gd name="T3" fmla="*/ 922 h 922"/>
                <a:gd name="T4" fmla="*/ 985 w 985"/>
                <a:gd name="T5" fmla="*/ 884 h 922"/>
                <a:gd name="T6" fmla="*/ 40 w 985"/>
                <a:gd name="T7" fmla="*/ 0 h 922"/>
                <a:gd name="T8" fmla="*/ 0 w 985"/>
                <a:gd name="T9" fmla="*/ 0 h 922"/>
              </a:gdLst>
              <a:ahLst/>
              <a:cxnLst>
                <a:cxn ang="0">
                  <a:pos x="T0" y="T1"/>
                </a:cxn>
                <a:cxn ang="0">
                  <a:pos x="T2" y="T3"/>
                </a:cxn>
                <a:cxn ang="0">
                  <a:pos x="T4" y="T5"/>
                </a:cxn>
                <a:cxn ang="0">
                  <a:pos x="T6" y="T7"/>
                </a:cxn>
                <a:cxn ang="0">
                  <a:pos x="T8" y="T9"/>
                </a:cxn>
              </a:cxnLst>
              <a:rect l="0" t="0" r="r" b="b"/>
              <a:pathLst>
                <a:path w="985" h="922">
                  <a:moveTo>
                    <a:pt x="0" y="0"/>
                  </a:moveTo>
                  <a:lnTo>
                    <a:pt x="985" y="922"/>
                  </a:lnTo>
                  <a:lnTo>
                    <a:pt x="985" y="884"/>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5" name="Freeform 2614">
              <a:extLst>
                <a:ext uri="{FF2B5EF4-FFF2-40B4-BE49-F238E27FC236}">
                  <a16:creationId xmlns:a16="http://schemas.microsoft.com/office/drawing/2014/main" id="{F99959BA-F91C-4AE3-9753-350AF943D10E}"/>
                </a:ext>
              </a:extLst>
            </p:cNvPr>
            <p:cNvSpPr>
              <a:spLocks/>
            </p:cNvSpPr>
            <p:nvPr/>
          </p:nvSpPr>
          <p:spPr bwMode="auto">
            <a:xfrm>
              <a:off x="10796588" y="4763"/>
              <a:ext cx="1397000" cy="1306513"/>
            </a:xfrm>
            <a:custGeom>
              <a:avLst/>
              <a:gdLst>
                <a:gd name="T0" fmla="*/ 0 w 880"/>
                <a:gd name="T1" fmla="*/ 0 h 823"/>
                <a:gd name="T2" fmla="*/ 880 w 880"/>
                <a:gd name="T3" fmla="*/ 823 h 823"/>
                <a:gd name="T4" fmla="*/ 880 w 880"/>
                <a:gd name="T5" fmla="*/ 785 h 823"/>
                <a:gd name="T6" fmla="*/ 40 w 880"/>
                <a:gd name="T7" fmla="*/ 0 h 823"/>
                <a:gd name="T8" fmla="*/ 0 w 880"/>
                <a:gd name="T9" fmla="*/ 0 h 823"/>
              </a:gdLst>
              <a:ahLst/>
              <a:cxnLst>
                <a:cxn ang="0">
                  <a:pos x="T0" y="T1"/>
                </a:cxn>
                <a:cxn ang="0">
                  <a:pos x="T2" y="T3"/>
                </a:cxn>
                <a:cxn ang="0">
                  <a:pos x="T4" y="T5"/>
                </a:cxn>
                <a:cxn ang="0">
                  <a:pos x="T6" y="T7"/>
                </a:cxn>
                <a:cxn ang="0">
                  <a:pos x="T8" y="T9"/>
                </a:cxn>
              </a:cxnLst>
              <a:rect l="0" t="0" r="r" b="b"/>
              <a:pathLst>
                <a:path w="880" h="823">
                  <a:moveTo>
                    <a:pt x="0" y="0"/>
                  </a:moveTo>
                  <a:lnTo>
                    <a:pt x="880" y="823"/>
                  </a:lnTo>
                  <a:lnTo>
                    <a:pt x="880" y="785"/>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6" name="Freeform 2615">
              <a:extLst>
                <a:ext uri="{FF2B5EF4-FFF2-40B4-BE49-F238E27FC236}">
                  <a16:creationId xmlns:a16="http://schemas.microsoft.com/office/drawing/2014/main" id="{3A0A9F78-63D8-4670-AEAB-E2AC446456CB}"/>
                </a:ext>
              </a:extLst>
            </p:cNvPr>
            <p:cNvSpPr>
              <a:spLocks/>
            </p:cNvSpPr>
            <p:nvPr/>
          </p:nvSpPr>
          <p:spPr bwMode="auto">
            <a:xfrm>
              <a:off x="10963275" y="4763"/>
              <a:ext cx="1230313" cy="1152525"/>
            </a:xfrm>
            <a:custGeom>
              <a:avLst/>
              <a:gdLst>
                <a:gd name="T0" fmla="*/ 0 w 775"/>
                <a:gd name="T1" fmla="*/ 0 h 726"/>
                <a:gd name="T2" fmla="*/ 775 w 775"/>
                <a:gd name="T3" fmla="*/ 726 h 726"/>
                <a:gd name="T4" fmla="*/ 775 w 775"/>
                <a:gd name="T5" fmla="*/ 688 h 726"/>
                <a:gd name="T6" fmla="*/ 40 w 775"/>
                <a:gd name="T7" fmla="*/ 0 h 726"/>
                <a:gd name="T8" fmla="*/ 0 w 775"/>
                <a:gd name="T9" fmla="*/ 0 h 726"/>
              </a:gdLst>
              <a:ahLst/>
              <a:cxnLst>
                <a:cxn ang="0">
                  <a:pos x="T0" y="T1"/>
                </a:cxn>
                <a:cxn ang="0">
                  <a:pos x="T2" y="T3"/>
                </a:cxn>
                <a:cxn ang="0">
                  <a:pos x="T4" y="T5"/>
                </a:cxn>
                <a:cxn ang="0">
                  <a:pos x="T6" y="T7"/>
                </a:cxn>
                <a:cxn ang="0">
                  <a:pos x="T8" y="T9"/>
                </a:cxn>
              </a:cxnLst>
              <a:rect l="0" t="0" r="r" b="b"/>
              <a:pathLst>
                <a:path w="775" h="726">
                  <a:moveTo>
                    <a:pt x="0" y="0"/>
                  </a:moveTo>
                  <a:lnTo>
                    <a:pt x="775" y="726"/>
                  </a:lnTo>
                  <a:lnTo>
                    <a:pt x="775" y="688"/>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7" name="Freeform 2616">
              <a:extLst>
                <a:ext uri="{FF2B5EF4-FFF2-40B4-BE49-F238E27FC236}">
                  <a16:creationId xmlns:a16="http://schemas.microsoft.com/office/drawing/2014/main" id="{FAFF725B-9B86-4F2A-A73E-CEF75B71C3E4}"/>
                </a:ext>
              </a:extLst>
            </p:cNvPr>
            <p:cNvSpPr>
              <a:spLocks/>
            </p:cNvSpPr>
            <p:nvPr/>
          </p:nvSpPr>
          <p:spPr bwMode="auto">
            <a:xfrm>
              <a:off x="11129963" y="4763"/>
              <a:ext cx="1063625" cy="995363"/>
            </a:xfrm>
            <a:custGeom>
              <a:avLst/>
              <a:gdLst>
                <a:gd name="T0" fmla="*/ 0 w 670"/>
                <a:gd name="T1" fmla="*/ 0 h 627"/>
                <a:gd name="T2" fmla="*/ 670 w 670"/>
                <a:gd name="T3" fmla="*/ 627 h 627"/>
                <a:gd name="T4" fmla="*/ 670 w 670"/>
                <a:gd name="T5" fmla="*/ 589 h 627"/>
                <a:gd name="T6" fmla="*/ 40 w 670"/>
                <a:gd name="T7" fmla="*/ 0 h 627"/>
                <a:gd name="T8" fmla="*/ 0 w 670"/>
                <a:gd name="T9" fmla="*/ 0 h 627"/>
              </a:gdLst>
              <a:ahLst/>
              <a:cxnLst>
                <a:cxn ang="0">
                  <a:pos x="T0" y="T1"/>
                </a:cxn>
                <a:cxn ang="0">
                  <a:pos x="T2" y="T3"/>
                </a:cxn>
                <a:cxn ang="0">
                  <a:pos x="T4" y="T5"/>
                </a:cxn>
                <a:cxn ang="0">
                  <a:pos x="T6" y="T7"/>
                </a:cxn>
                <a:cxn ang="0">
                  <a:pos x="T8" y="T9"/>
                </a:cxn>
              </a:cxnLst>
              <a:rect l="0" t="0" r="r" b="b"/>
              <a:pathLst>
                <a:path w="670" h="627">
                  <a:moveTo>
                    <a:pt x="0" y="0"/>
                  </a:moveTo>
                  <a:lnTo>
                    <a:pt x="670" y="627"/>
                  </a:lnTo>
                  <a:lnTo>
                    <a:pt x="670" y="58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8" name="Freeform 2617">
              <a:extLst>
                <a:ext uri="{FF2B5EF4-FFF2-40B4-BE49-F238E27FC236}">
                  <a16:creationId xmlns:a16="http://schemas.microsoft.com/office/drawing/2014/main" id="{6A3F1046-5966-4CFD-AAA7-34AAB5C5BC1E}"/>
                </a:ext>
              </a:extLst>
            </p:cNvPr>
            <p:cNvSpPr>
              <a:spLocks/>
            </p:cNvSpPr>
            <p:nvPr/>
          </p:nvSpPr>
          <p:spPr bwMode="auto">
            <a:xfrm>
              <a:off x="11296650" y="4763"/>
              <a:ext cx="896938" cy="839788"/>
            </a:xfrm>
            <a:custGeom>
              <a:avLst/>
              <a:gdLst>
                <a:gd name="T0" fmla="*/ 0 w 565"/>
                <a:gd name="T1" fmla="*/ 0 h 529"/>
                <a:gd name="T2" fmla="*/ 565 w 565"/>
                <a:gd name="T3" fmla="*/ 529 h 529"/>
                <a:gd name="T4" fmla="*/ 565 w 565"/>
                <a:gd name="T5" fmla="*/ 492 h 529"/>
                <a:gd name="T6" fmla="*/ 40 w 565"/>
                <a:gd name="T7" fmla="*/ 0 h 529"/>
                <a:gd name="T8" fmla="*/ 0 w 565"/>
                <a:gd name="T9" fmla="*/ 0 h 529"/>
              </a:gdLst>
              <a:ahLst/>
              <a:cxnLst>
                <a:cxn ang="0">
                  <a:pos x="T0" y="T1"/>
                </a:cxn>
                <a:cxn ang="0">
                  <a:pos x="T2" y="T3"/>
                </a:cxn>
                <a:cxn ang="0">
                  <a:pos x="T4" y="T5"/>
                </a:cxn>
                <a:cxn ang="0">
                  <a:pos x="T6" y="T7"/>
                </a:cxn>
                <a:cxn ang="0">
                  <a:pos x="T8" y="T9"/>
                </a:cxn>
              </a:cxnLst>
              <a:rect l="0" t="0" r="r" b="b"/>
              <a:pathLst>
                <a:path w="565" h="529">
                  <a:moveTo>
                    <a:pt x="0" y="0"/>
                  </a:moveTo>
                  <a:lnTo>
                    <a:pt x="565" y="529"/>
                  </a:lnTo>
                  <a:lnTo>
                    <a:pt x="565" y="492"/>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9" name="Freeform 2618">
              <a:extLst>
                <a:ext uri="{FF2B5EF4-FFF2-40B4-BE49-F238E27FC236}">
                  <a16:creationId xmlns:a16="http://schemas.microsoft.com/office/drawing/2014/main" id="{4EC3A1C3-CADD-48C1-80D1-088B33B524D5}"/>
                </a:ext>
              </a:extLst>
            </p:cNvPr>
            <p:cNvSpPr>
              <a:spLocks/>
            </p:cNvSpPr>
            <p:nvPr/>
          </p:nvSpPr>
          <p:spPr bwMode="auto">
            <a:xfrm>
              <a:off x="11463338" y="4763"/>
              <a:ext cx="730250" cy="682625"/>
            </a:xfrm>
            <a:custGeom>
              <a:avLst/>
              <a:gdLst>
                <a:gd name="T0" fmla="*/ 0 w 460"/>
                <a:gd name="T1" fmla="*/ 0 h 430"/>
                <a:gd name="T2" fmla="*/ 460 w 460"/>
                <a:gd name="T3" fmla="*/ 430 h 430"/>
                <a:gd name="T4" fmla="*/ 460 w 460"/>
                <a:gd name="T5" fmla="*/ 393 h 430"/>
                <a:gd name="T6" fmla="*/ 40 w 460"/>
                <a:gd name="T7" fmla="*/ 0 h 430"/>
                <a:gd name="T8" fmla="*/ 0 w 460"/>
                <a:gd name="T9" fmla="*/ 0 h 430"/>
              </a:gdLst>
              <a:ahLst/>
              <a:cxnLst>
                <a:cxn ang="0">
                  <a:pos x="T0" y="T1"/>
                </a:cxn>
                <a:cxn ang="0">
                  <a:pos x="T2" y="T3"/>
                </a:cxn>
                <a:cxn ang="0">
                  <a:pos x="T4" y="T5"/>
                </a:cxn>
                <a:cxn ang="0">
                  <a:pos x="T6" y="T7"/>
                </a:cxn>
                <a:cxn ang="0">
                  <a:pos x="T8" y="T9"/>
                </a:cxn>
              </a:cxnLst>
              <a:rect l="0" t="0" r="r" b="b"/>
              <a:pathLst>
                <a:path w="460" h="430">
                  <a:moveTo>
                    <a:pt x="0" y="0"/>
                  </a:moveTo>
                  <a:lnTo>
                    <a:pt x="460" y="430"/>
                  </a:lnTo>
                  <a:lnTo>
                    <a:pt x="460" y="393"/>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0" name="Freeform 2619">
              <a:extLst>
                <a:ext uri="{FF2B5EF4-FFF2-40B4-BE49-F238E27FC236}">
                  <a16:creationId xmlns:a16="http://schemas.microsoft.com/office/drawing/2014/main" id="{81A6F14C-8391-4429-B6BE-14BAFB9122CD}"/>
                </a:ext>
              </a:extLst>
            </p:cNvPr>
            <p:cNvSpPr>
              <a:spLocks/>
            </p:cNvSpPr>
            <p:nvPr/>
          </p:nvSpPr>
          <p:spPr bwMode="auto">
            <a:xfrm>
              <a:off x="11630025" y="4763"/>
              <a:ext cx="563563" cy="528638"/>
            </a:xfrm>
            <a:custGeom>
              <a:avLst/>
              <a:gdLst>
                <a:gd name="T0" fmla="*/ 0 w 355"/>
                <a:gd name="T1" fmla="*/ 0 h 333"/>
                <a:gd name="T2" fmla="*/ 355 w 355"/>
                <a:gd name="T3" fmla="*/ 333 h 333"/>
                <a:gd name="T4" fmla="*/ 355 w 355"/>
                <a:gd name="T5" fmla="*/ 296 h 333"/>
                <a:gd name="T6" fmla="*/ 40 w 355"/>
                <a:gd name="T7" fmla="*/ 0 h 333"/>
                <a:gd name="T8" fmla="*/ 0 w 355"/>
                <a:gd name="T9" fmla="*/ 0 h 333"/>
              </a:gdLst>
              <a:ahLst/>
              <a:cxnLst>
                <a:cxn ang="0">
                  <a:pos x="T0" y="T1"/>
                </a:cxn>
                <a:cxn ang="0">
                  <a:pos x="T2" y="T3"/>
                </a:cxn>
                <a:cxn ang="0">
                  <a:pos x="T4" y="T5"/>
                </a:cxn>
                <a:cxn ang="0">
                  <a:pos x="T6" y="T7"/>
                </a:cxn>
                <a:cxn ang="0">
                  <a:pos x="T8" y="T9"/>
                </a:cxn>
              </a:cxnLst>
              <a:rect l="0" t="0" r="r" b="b"/>
              <a:pathLst>
                <a:path w="355" h="333">
                  <a:moveTo>
                    <a:pt x="0" y="0"/>
                  </a:moveTo>
                  <a:lnTo>
                    <a:pt x="355" y="333"/>
                  </a:lnTo>
                  <a:lnTo>
                    <a:pt x="355" y="296"/>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1" name="Freeform 2620">
              <a:extLst>
                <a:ext uri="{FF2B5EF4-FFF2-40B4-BE49-F238E27FC236}">
                  <a16:creationId xmlns:a16="http://schemas.microsoft.com/office/drawing/2014/main" id="{5F378072-37C8-4DB9-A100-A1241E252103}"/>
                </a:ext>
              </a:extLst>
            </p:cNvPr>
            <p:cNvSpPr>
              <a:spLocks/>
            </p:cNvSpPr>
            <p:nvPr/>
          </p:nvSpPr>
          <p:spPr bwMode="auto">
            <a:xfrm>
              <a:off x="11796713" y="4763"/>
              <a:ext cx="396875" cy="371475"/>
            </a:xfrm>
            <a:custGeom>
              <a:avLst/>
              <a:gdLst>
                <a:gd name="T0" fmla="*/ 0 w 250"/>
                <a:gd name="T1" fmla="*/ 0 h 234"/>
                <a:gd name="T2" fmla="*/ 250 w 250"/>
                <a:gd name="T3" fmla="*/ 234 h 234"/>
                <a:gd name="T4" fmla="*/ 250 w 250"/>
                <a:gd name="T5" fmla="*/ 197 h 234"/>
                <a:gd name="T6" fmla="*/ 40 w 250"/>
                <a:gd name="T7" fmla="*/ 0 h 234"/>
                <a:gd name="T8" fmla="*/ 0 w 250"/>
                <a:gd name="T9" fmla="*/ 0 h 234"/>
              </a:gdLst>
              <a:ahLst/>
              <a:cxnLst>
                <a:cxn ang="0">
                  <a:pos x="T0" y="T1"/>
                </a:cxn>
                <a:cxn ang="0">
                  <a:pos x="T2" y="T3"/>
                </a:cxn>
                <a:cxn ang="0">
                  <a:pos x="T4" y="T5"/>
                </a:cxn>
                <a:cxn ang="0">
                  <a:pos x="T6" y="T7"/>
                </a:cxn>
                <a:cxn ang="0">
                  <a:pos x="T8" y="T9"/>
                </a:cxn>
              </a:cxnLst>
              <a:rect l="0" t="0" r="r" b="b"/>
              <a:pathLst>
                <a:path w="250" h="234">
                  <a:moveTo>
                    <a:pt x="0" y="0"/>
                  </a:moveTo>
                  <a:lnTo>
                    <a:pt x="250" y="234"/>
                  </a:lnTo>
                  <a:lnTo>
                    <a:pt x="250" y="197"/>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2" name="Freeform 2621">
              <a:extLst>
                <a:ext uri="{FF2B5EF4-FFF2-40B4-BE49-F238E27FC236}">
                  <a16:creationId xmlns:a16="http://schemas.microsoft.com/office/drawing/2014/main" id="{D2AEE493-F2C1-48E4-995B-CCAE4E10128F}"/>
                </a:ext>
              </a:extLst>
            </p:cNvPr>
            <p:cNvSpPr>
              <a:spLocks/>
            </p:cNvSpPr>
            <p:nvPr/>
          </p:nvSpPr>
          <p:spPr bwMode="auto">
            <a:xfrm>
              <a:off x="11963400" y="4763"/>
              <a:ext cx="230188" cy="217488"/>
            </a:xfrm>
            <a:custGeom>
              <a:avLst/>
              <a:gdLst>
                <a:gd name="T0" fmla="*/ 0 w 145"/>
                <a:gd name="T1" fmla="*/ 0 h 137"/>
                <a:gd name="T2" fmla="*/ 145 w 145"/>
                <a:gd name="T3" fmla="*/ 137 h 137"/>
                <a:gd name="T4" fmla="*/ 145 w 145"/>
                <a:gd name="T5" fmla="*/ 99 h 137"/>
                <a:gd name="T6" fmla="*/ 40 w 145"/>
                <a:gd name="T7" fmla="*/ 0 h 137"/>
                <a:gd name="T8" fmla="*/ 0 w 145"/>
                <a:gd name="T9" fmla="*/ 0 h 137"/>
              </a:gdLst>
              <a:ahLst/>
              <a:cxnLst>
                <a:cxn ang="0">
                  <a:pos x="T0" y="T1"/>
                </a:cxn>
                <a:cxn ang="0">
                  <a:pos x="T2" y="T3"/>
                </a:cxn>
                <a:cxn ang="0">
                  <a:pos x="T4" y="T5"/>
                </a:cxn>
                <a:cxn ang="0">
                  <a:pos x="T6" y="T7"/>
                </a:cxn>
                <a:cxn ang="0">
                  <a:pos x="T8" y="T9"/>
                </a:cxn>
              </a:cxnLst>
              <a:rect l="0" t="0" r="r" b="b"/>
              <a:pathLst>
                <a:path w="145" h="137">
                  <a:moveTo>
                    <a:pt x="0" y="0"/>
                  </a:moveTo>
                  <a:lnTo>
                    <a:pt x="145" y="137"/>
                  </a:lnTo>
                  <a:lnTo>
                    <a:pt x="145" y="99"/>
                  </a:lnTo>
                  <a:lnTo>
                    <a:pt x="40" y="0"/>
                  </a:lnTo>
                  <a:lnTo>
                    <a:pt x="0"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44" name="Rectangle 6">
            <a:extLst>
              <a:ext uri="{FF2B5EF4-FFF2-40B4-BE49-F238E27FC236}">
                <a16:creationId xmlns:a16="http://schemas.microsoft.com/office/drawing/2014/main" id="{522B63A1-00BE-442B-894D-5B87387C78B9}"/>
              </a:ext>
            </a:extLst>
          </p:cNvPr>
          <p:cNvSpPr>
            <a:spLocks noChangeArrowheads="1"/>
          </p:cNvSpPr>
          <p:nvPr/>
        </p:nvSpPr>
        <p:spPr bwMode="auto">
          <a:xfrm>
            <a:off x="-1588" y="4763"/>
            <a:ext cx="12188828" cy="683260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5" name="Freeform 8">
            <a:extLst>
              <a:ext uri="{FF2B5EF4-FFF2-40B4-BE49-F238E27FC236}">
                <a16:creationId xmlns:a16="http://schemas.microsoft.com/office/drawing/2014/main" id="{C41A74CD-C474-4C94-9E1C-A3EFDEF607C8}"/>
              </a:ext>
            </a:extLst>
          </p:cNvPr>
          <p:cNvSpPr>
            <a:spLocks/>
          </p:cNvSpPr>
          <p:nvPr/>
        </p:nvSpPr>
        <p:spPr bwMode="auto">
          <a:xfrm>
            <a:off x="2233613" y="4763"/>
            <a:ext cx="4554539" cy="6845301"/>
          </a:xfrm>
          <a:custGeom>
            <a:avLst/>
            <a:gdLst>
              <a:gd name="T0" fmla="*/ 0 w 2869"/>
              <a:gd name="T1" fmla="*/ 2156 h 4312"/>
              <a:gd name="T2" fmla="*/ 691 w 2869"/>
              <a:gd name="T3" fmla="*/ 4312 h 4312"/>
              <a:gd name="T4" fmla="*/ 2167 w 2869"/>
              <a:gd name="T5" fmla="*/ 4312 h 4312"/>
              <a:gd name="T6" fmla="*/ 2869 w 2869"/>
              <a:gd name="T7" fmla="*/ 2138 h 4312"/>
              <a:gd name="T8" fmla="*/ 2153 w 2869"/>
              <a:gd name="T9" fmla="*/ 0 h 4312"/>
              <a:gd name="T10" fmla="*/ 691 w 2869"/>
              <a:gd name="T11" fmla="*/ 0 h 4312"/>
              <a:gd name="T12" fmla="*/ 0 w 2869"/>
              <a:gd name="T13" fmla="*/ 2156 h 4312"/>
            </a:gdLst>
            <a:ahLst/>
            <a:cxnLst>
              <a:cxn ang="0">
                <a:pos x="T0" y="T1"/>
              </a:cxn>
              <a:cxn ang="0">
                <a:pos x="T2" y="T3"/>
              </a:cxn>
              <a:cxn ang="0">
                <a:pos x="T4" y="T5"/>
              </a:cxn>
              <a:cxn ang="0">
                <a:pos x="T6" y="T7"/>
              </a:cxn>
              <a:cxn ang="0">
                <a:pos x="T8" y="T9"/>
              </a:cxn>
              <a:cxn ang="0">
                <a:pos x="T10" y="T11"/>
              </a:cxn>
              <a:cxn ang="0">
                <a:pos x="T12" y="T13"/>
              </a:cxn>
            </a:cxnLst>
            <a:rect l="0" t="0" r="r" b="b"/>
            <a:pathLst>
              <a:path w="2869" h="4312">
                <a:moveTo>
                  <a:pt x="0" y="2156"/>
                </a:moveTo>
                <a:lnTo>
                  <a:pt x="691" y="4312"/>
                </a:lnTo>
                <a:lnTo>
                  <a:pt x="2167" y="4312"/>
                </a:lnTo>
                <a:lnTo>
                  <a:pt x="2869" y="2138"/>
                </a:lnTo>
                <a:lnTo>
                  <a:pt x="2153" y="0"/>
                </a:lnTo>
                <a:lnTo>
                  <a:pt x="691" y="0"/>
                </a:lnTo>
                <a:lnTo>
                  <a:pt x="0" y="2156"/>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6" name="Freeform 9">
            <a:extLst>
              <a:ext uri="{FF2B5EF4-FFF2-40B4-BE49-F238E27FC236}">
                <a16:creationId xmlns:a16="http://schemas.microsoft.com/office/drawing/2014/main" id="{1DAB4109-3908-4F36-902D-181D29BCB87A}"/>
              </a:ext>
            </a:extLst>
          </p:cNvPr>
          <p:cNvSpPr>
            <a:spLocks/>
          </p:cNvSpPr>
          <p:nvPr/>
        </p:nvSpPr>
        <p:spPr bwMode="auto">
          <a:xfrm>
            <a:off x="2143125" y="6837364"/>
            <a:ext cx="1187450" cy="12700"/>
          </a:xfrm>
          <a:custGeom>
            <a:avLst/>
            <a:gdLst>
              <a:gd name="T0" fmla="*/ 747 w 748"/>
              <a:gd name="T1" fmla="*/ 0 h 8"/>
              <a:gd name="T2" fmla="*/ 1 w 748"/>
              <a:gd name="T3" fmla="*/ 0 h 8"/>
              <a:gd name="T4" fmla="*/ 0 w 748"/>
              <a:gd name="T5" fmla="*/ 8 h 8"/>
              <a:gd name="T6" fmla="*/ 748 w 748"/>
              <a:gd name="T7" fmla="*/ 8 h 8"/>
              <a:gd name="T8" fmla="*/ 747 w 748"/>
              <a:gd name="T9" fmla="*/ 0 h 8"/>
            </a:gdLst>
            <a:ahLst/>
            <a:cxnLst>
              <a:cxn ang="0">
                <a:pos x="T0" y="T1"/>
              </a:cxn>
              <a:cxn ang="0">
                <a:pos x="T2" y="T3"/>
              </a:cxn>
              <a:cxn ang="0">
                <a:pos x="T4" y="T5"/>
              </a:cxn>
              <a:cxn ang="0">
                <a:pos x="T6" y="T7"/>
              </a:cxn>
              <a:cxn ang="0">
                <a:pos x="T8" y="T9"/>
              </a:cxn>
            </a:cxnLst>
            <a:rect l="0" t="0" r="r" b="b"/>
            <a:pathLst>
              <a:path w="748" h="8">
                <a:moveTo>
                  <a:pt x="747" y="0"/>
                </a:moveTo>
                <a:lnTo>
                  <a:pt x="1" y="0"/>
                </a:lnTo>
                <a:lnTo>
                  <a:pt x="0" y="8"/>
                </a:lnTo>
                <a:lnTo>
                  <a:pt x="748" y="8"/>
                </a:lnTo>
                <a:lnTo>
                  <a:pt x="747" y="0"/>
                </a:lnTo>
                <a:close/>
              </a:path>
            </a:pathLst>
          </a:custGeom>
          <a:solidFill>
            <a:srgbClr val="E7E8E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7" name="Freeform 10">
            <a:extLst>
              <a:ext uri="{FF2B5EF4-FFF2-40B4-BE49-F238E27FC236}">
                <a16:creationId xmlns:a16="http://schemas.microsoft.com/office/drawing/2014/main" id="{EE03E75B-DFD1-4838-81C9-18789DCD7065}"/>
              </a:ext>
            </a:extLst>
          </p:cNvPr>
          <p:cNvSpPr>
            <a:spLocks/>
          </p:cNvSpPr>
          <p:nvPr/>
        </p:nvSpPr>
        <p:spPr bwMode="auto">
          <a:xfrm>
            <a:off x="2143125" y="6837364"/>
            <a:ext cx="1187450" cy="12700"/>
          </a:xfrm>
          <a:custGeom>
            <a:avLst/>
            <a:gdLst>
              <a:gd name="T0" fmla="*/ 747 w 748"/>
              <a:gd name="T1" fmla="*/ 0 h 8"/>
              <a:gd name="T2" fmla="*/ 1 w 748"/>
              <a:gd name="T3" fmla="*/ 0 h 8"/>
              <a:gd name="T4" fmla="*/ 0 w 748"/>
              <a:gd name="T5" fmla="*/ 8 h 8"/>
              <a:gd name="T6" fmla="*/ 748 w 748"/>
              <a:gd name="T7" fmla="*/ 8 h 8"/>
              <a:gd name="T8" fmla="*/ 747 w 748"/>
              <a:gd name="T9" fmla="*/ 0 h 8"/>
            </a:gdLst>
            <a:ahLst/>
            <a:cxnLst>
              <a:cxn ang="0">
                <a:pos x="T0" y="T1"/>
              </a:cxn>
              <a:cxn ang="0">
                <a:pos x="T2" y="T3"/>
              </a:cxn>
              <a:cxn ang="0">
                <a:pos x="T4" y="T5"/>
              </a:cxn>
              <a:cxn ang="0">
                <a:pos x="T6" y="T7"/>
              </a:cxn>
              <a:cxn ang="0">
                <a:pos x="T8" y="T9"/>
              </a:cxn>
            </a:cxnLst>
            <a:rect l="0" t="0" r="r" b="b"/>
            <a:pathLst>
              <a:path w="748" h="8">
                <a:moveTo>
                  <a:pt x="747" y="0"/>
                </a:moveTo>
                <a:lnTo>
                  <a:pt x="1" y="0"/>
                </a:lnTo>
                <a:lnTo>
                  <a:pt x="0" y="8"/>
                </a:lnTo>
                <a:lnTo>
                  <a:pt x="748" y="8"/>
                </a:lnTo>
                <a:lnTo>
                  <a:pt x="747"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48" name="Freeform 11">
            <a:extLst>
              <a:ext uri="{FF2B5EF4-FFF2-40B4-BE49-F238E27FC236}">
                <a16:creationId xmlns:a16="http://schemas.microsoft.com/office/drawing/2014/main" id="{9883C401-CC07-487D-A93E-2E3C4977CFE3}"/>
              </a:ext>
            </a:extLst>
          </p:cNvPr>
          <p:cNvSpPr>
            <a:spLocks/>
          </p:cNvSpPr>
          <p:nvPr/>
        </p:nvSpPr>
        <p:spPr bwMode="auto">
          <a:xfrm>
            <a:off x="2144713" y="4560889"/>
            <a:ext cx="1184275" cy="2276475"/>
          </a:xfrm>
          <a:custGeom>
            <a:avLst/>
            <a:gdLst>
              <a:gd name="T0" fmla="*/ 285 w 746"/>
              <a:gd name="T1" fmla="*/ 0 h 1434"/>
              <a:gd name="T2" fmla="*/ 0 w 746"/>
              <a:gd name="T3" fmla="*/ 1434 h 1434"/>
              <a:gd name="T4" fmla="*/ 746 w 746"/>
              <a:gd name="T5" fmla="*/ 1434 h 1434"/>
              <a:gd name="T6" fmla="*/ 285 w 746"/>
              <a:gd name="T7" fmla="*/ 0 h 1434"/>
            </a:gdLst>
            <a:ahLst/>
            <a:cxnLst>
              <a:cxn ang="0">
                <a:pos x="T0" y="T1"/>
              </a:cxn>
              <a:cxn ang="0">
                <a:pos x="T2" y="T3"/>
              </a:cxn>
              <a:cxn ang="0">
                <a:pos x="T4" y="T5"/>
              </a:cxn>
              <a:cxn ang="0">
                <a:pos x="T6" y="T7"/>
              </a:cxn>
            </a:cxnLst>
            <a:rect l="0" t="0" r="r" b="b"/>
            <a:pathLst>
              <a:path w="746" h="1434">
                <a:moveTo>
                  <a:pt x="285" y="0"/>
                </a:moveTo>
                <a:lnTo>
                  <a:pt x="0" y="1434"/>
                </a:lnTo>
                <a:lnTo>
                  <a:pt x="746" y="1434"/>
                </a:lnTo>
                <a:lnTo>
                  <a:pt x="285" y="0"/>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49" name="Freeform 12">
            <a:extLst>
              <a:ext uri="{FF2B5EF4-FFF2-40B4-BE49-F238E27FC236}">
                <a16:creationId xmlns:a16="http://schemas.microsoft.com/office/drawing/2014/main" id="{BA0F10A8-91B9-4068-B49C-A22D8C97DB2F}"/>
              </a:ext>
            </a:extLst>
          </p:cNvPr>
          <p:cNvSpPr>
            <a:spLocks/>
          </p:cNvSpPr>
          <p:nvPr/>
        </p:nvSpPr>
        <p:spPr bwMode="auto">
          <a:xfrm>
            <a:off x="2144713" y="4560889"/>
            <a:ext cx="1184275" cy="2276475"/>
          </a:xfrm>
          <a:custGeom>
            <a:avLst/>
            <a:gdLst>
              <a:gd name="T0" fmla="*/ 285 w 746"/>
              <a:gd name="T1" fmla="*/ 0 h 1434"/>
              <a:gd name="T2" fmla="*/ 0 w 746"/>
              <a:gd name="T3" fmla="*/ 1434 h 1434"/>
              <a:gd name="T4" fmla="*/ 746 w 746"/>
              <a:gd name="T5" fmla="*/ 1434 h 1434"/>
              <a:gd name="T6" fmla="*/ 285 w 746"/>
              <a:gd name="T7" fmla="*/ 0 h 1434"/>
            </a:gdLst>
            <a:ahLst/>
            <a:cxnLst>
              <a:cxn ang="0">
                <a:pos x="T0" y="T1"/>
              </a:cxn>
              <a:cxn ang="0">
                <a:pos x="T2" y="T3"/>
              </a:cxn>
              <a:cxn ang="0">
                <a:pos x="T4" y="T5"/>
              </a:cxn>
              <a:cxn ang="0">
                <a:pos x="T6" y="T7"/>
              </a:cxn>
            </a:cxnLst>
            <a:rect l="0" t="0" r="r" b="b"/>
            <a:pathLst>
              <a:path w="746" h="1434">
                <a:moveTo>
                  <a:pt x="285" y="0"/>
                </a:moveTo>
                <a:lnTo>
                  <a:pt x="0" y="1434"/>
                </a:lnTo>
                <a:lnTo>
                  <a:pt x="746" y="1434"/>
                </a:lnTo>
                <a:lnTo>
                  <a:pt x="285"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0" name="Freeform 13">
            <a:extLst>
              <a:ext uri="{FF2B5EF4-FFF2-40B4-BE49-F238E27FC236}">
                <a16:creationId xmlns:a16="http://schemas.microsoft.com/office/drawing/2014/main" id="{8AD9C9A6-A2F9-4471-A928-3A32781C0AA7}"/>
              </a:ext>
            </a:extLst>
          </p:cNvPr>
          <p:cNvSpPr>
            <a:spLocks/>
          </p:cNvSpPr>
          <p:nvPr/>
        </p:nvSpPr>
        <p:spPr bwMode="auto">
          <a:xfrm>
            <a:off x="2597150" y="4560889"/>
            <a:ext cx="733425" cy="2289175"/>
          </a:xfrm>
          <a:custGeom>
            <a:avLst/>
            <a:gdLst>
              <a:gd name="T0" fmla="*/ 0 w 462"/>
              <a:gd name="T1" fmla="*/ 0 h 1442"/>
              <a:gd name="T2" fmla="*/ 0 w 462"/>
              <a:gd name="T3" fmla="*/ 0 h 1442"/>
              <a:gd name="T4" fmla="*/ 461 w 462"/>
              <a:gd name="T5" fmla="*/ 1434 h 1442"/>
              <a:gd name="T6" fmla="*/ 462 w 462"/>
              <a:gd name="T7" fmla="*/ 1442 h 1442"/>
              <a:gd name="T8" fmla="*/ 0 w 462"/>
              <a:gd name="T9" fmla="*/ 0 h 1442"/>
            </a:gdLst>
            <a:ahLst/>
            <a:cxnLst>
              <a:cxn ang="0">
                <a:pos x="T0" y="T1"/>
              </a:cxn>
              <a:cxn ang="0">
                <a:pos x="T2" y="T3"/>
              </a:cxn>
              <a:cxn ang="0">
                <a:pos x="T4" y="T5"/>
              </a:cxn>
              <a:cxn ang="0">
                <a:pos x="T6" y="T7"/>
              </a:cxn>
              <a:cxn ang="0">
                <a:pos x="T8" y="T9"/>
              </a:cxn>
            </a:cxnLst>
            <a:rect l="0" t="0" r="r" b="b"/>
            <a:pathLst>
              <a:path w="462" h="1442">
                <a:moveTo>
                  <a:pt x="0" y="0"/>
                </a:moveTo>
                <a:lnTo>
                  <a:pt x="0" y="0"/>
                </a:lnTo>
                <a:lnTo>
                  <a:pt x="461" y="1434"/>
                </a:lnTo>
                <a:lnTo>
                  <a:pt x="462" y="1442"/>
                </a:lnTo>
                <a:lnTo>
                  <a:pt x="0" y="0"/>
                </a:ln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1" name="Freeform 14">
            <a:extLst>
              <a:ext uri="{FF2B5EF4-FFF2-40B4-BE49-F238E27FC236}">
                <a16:creationId xmlns:a16="http://schemas.microsoft.com/office/drawing/2014/main" id="{FE0EF74F-CB23-4942-90F9-5FD3D5BDCB54}"/>
              </a:ext>
            </a:extLst>
          </p:cNvPr>
          <p:cNvSpPr>
            <a:spLocks/>
          </p:cNvSpPr>
          <p:nvPr/>
        </p:nvSpPr>
        <p:spPr bwMode="auto">
          <a:xfrm>
            <a:off x="2597150" y="4560889"/>
            <a:ext cx="733425" cy="2289175"/>
          </a:xfrm>
          <a:custGeom>
            <a:avLst/>
            <a:gdLst>
              <a:gd name="T0" fmla="*/ 0 w 462"/>
              <a:gd name="T1" fmla="*/ 0 h 1442"/>
              <a:gd name="T2" fmla="*/ 0 w 462"/>
              <a:gd name="T3" fmla="*/ 0 h 1442"/>
              <a:gd name="T4" fmla="*/ 461 w 462"/>
              <a:gd name="T5" fmla="*/ 1434 h 1442"/>
              <a:gd name="T6" fmla="*/ 462 w 462"/>
              <a:gd name="T7" fmla="*/ 1442 h 1442"/>
              <a:gd name="T8" fmla="*/ 0 w 462"/>
              <a:gd name="T9" fmla="*/ 0 h 1442"/>
            </a:gdLst>
            <a:ahLst/>
            <a:cxnLst>
              <a:cxn ang="0">
                <a:pos x="T0" y="T1"/>
              </a:cxn>
              <a:cxn ang="0">
                <a:pos x="T2" y="T3"/>
              </a:cxn>
              <a:cxn ang="0">
                <a:pos x="T4" y="T5"/>
              </a:cxn>
              <a:cxn ang="0">
                <a:pos x="T6" y="T7"/>
              </a:cxn>
              <a:cxn ang="0">
                <a:pos x="T8" y="T9"/>
              </a:cxn>
            </a:cxnLst>
            <a:rect l="0" t="0" r="r" b="b"/>
            <a:pathLst>
              <a:path w="462" h="1442">
                <a:moveTo>
                  <a:pt x="0" y="0"/>
                </a:moveTo>
                <a:lnTo>
                  <a:pt x="0" y="0"/>
                </a:lnTo>
                <a:lnTo>
                  <a:pt x="461" y="1434"/>
                </a:lnTo>
                <a:lnTo>
                  <a:pt x="462" y="1442"/>
                </a:lnTo>
                <a:lnTo>
                  <a:pt x="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2" name="Freeform 15">
            <a:extLst>
              <a:ext uri="{FF2B5EF4-FFF2-40B4-BE49-F238E27FC236}">
                <a16:creationId xmlns:a16="http://schemas.microsoft.com/office/drawing/2014/main" id="{1EC4082A-216E-40FF-96CD-74297E569853}"/>
              </a:ext>
            </a:extLst>
          </p:cNvPr>
          <p:cNvSpPr>
            <a:spLocks/>
          </p:cNvSpPr>
          <p:nvPr/>
        </p:nvSpPr>
        <p:spPr bwMode="auto">
          <a:xfrm>
            <a:off x="5673726" y="6837364"/>
            <a:ext cx="2281238" cy="12700"/>
          </a:xfrm>
          <a:custGeom>
            <a:avLst/>
            <a:gdLst>
              <a:gd name="T0" fmla="*/ 1434 w 1437"/>
              <a:gd name="T1" fmla="*/ 0 h 8"/>
              <a:gd name="T2" fmla="*/ 3 w 1437"/>
              <a:gd name="T3" fmla="*/ 0 h 8"/>
              <a:gd name="T4" fmla="*/ 0 w 1437"/>
              <a:gd name="T5" fmla="*/ 8 h 8"/>
              <a:gd name="T6" fmla="*/ 1437 w 1437"/>
              <a:gd name="T7" fmla="*/ 8 h 8"/>
              <a:gd name="T8" fmla="*/ 1434 w 1437"/>
              <a:gd name="T9" fmla="*/ 0 h 8"/>
            </a:gdLst>
            <a:ahLst/>
            <a:cxnLst>
              <a:cxn ang="0">
                <a:pos x="T0" y="T1"/>
              </a:cxn>
              <a:cxn ang="0">
                <a:pos x="T2" y="T3"/>
              </a:cxn>
              <a:cxn ang="0">
                <a:pos x="T4" y="T5"/>
              </a:cxn>
              <a:cxn ang="0">
                <a:pos x="T6" y="T7"/>
              </a:cxn>
              <a:cxn ang="0">
                <a:pos x="T8" y="T9"/>
              </a:cxn>
            </a:cxnLst>
            <a:rect l="0" t="0" r="r" b="b"/>
            <a:pathLst>
              <a:path w="1437" h="8">
                <a:moveTo>
                  <a:pt x="1434" y="0"/>
                </a:moveTo>
                <a:lnTo>
                  <a:pt x="3" y="0"/>
                </a:lnTo>
                <a:lnTo>
                  <a:pt x="0" y="8"/>
                </a:lnTo>
                <a:lnTo>
                  <a:pt x="1437" y="8"/>
                </a:lnTo>
                <a:lnTo>
                  <a:pt x="1434" y="0"/>
                </a:lnTo>
                <a:close/>
              </a:path>
            </a:pathLst>
          </a:custGeom>
          <a:solidFill>
            <a:srgbClr val="E7E8E9"/>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3" name="Freeform 16">
            <a:extLst>
              <a:ext uri="{FF2B5EF4-FFF2-40B4-BE49-F238E27FC236}">
                <a16:creationId xmlns:a16="http://schemas.microsoft.com/office/drawing/2014/main" id="{56FE97E3-D0DE-418A-8F05-00E842819CC3}"/>
              </a:ext>
            </a:extLst>
          </p:cNvPr>
          <p:cNvSpPr>
            <a:spLocks/>
          </p:cNvSpPr>
          <p:nvPr/>
        </p:nvSpPr>
        <p:spPr bwMode="auto">
          <a:xfrm>
            <a:off x="5673726" y="6837364"/>
            <a:ext cx="2281238" cy="12700"/>
          </a:xfrm>
          <a:custGeom>
            <a:avLst/>
            <a:gdLst>
              <a:gd name="T0" fmla="*/ 1434 w 1437"/>
              <a:gd name="T1" fmla="*/ 0 h 8"/>
              <a:gd name="T2" fmla="*/ 3 w 1437"/>
              <a:gd name="T3" fmla="*/ 0 h 8"/>
              <a:gd name="T4" fmla="*/ 0 w 1437"/>
              <a:gd name="T5" fmla="*/ 8 h 8"/>
              <a:gd name="T6" fmla="*/ 1437 w 1437"/>
              <a:gd name="T7" fmla="*/ 8 h 8"/>
              <a:gd name="T8" fmla="*/ 1434 w 1437"/>
              <a:gd name="T9" fmla="*/ 0 h 8"/>
            </a:gdLst>
            <a:ahLst/>
            <a:cxnLst>
              <a:cxn ang="0">
                <a:pos x="T0" y="T1"/>
              </a:cxn>
              <a:cxn ang="0">
                <a:pos x="T2" y="T3"/>
              </a:cxn>
              <a:cxn ang="0">
                <a:pos x="T4" y="T5"/>
              </a:cxn>
              <a:cxn ang="0">
                <a:pos x="T6" y="T7"/>
              </a:cxn>
              <a:cxn ang="0">
                <a:pos x="T8" y="T9"/>
              </a:cxn>
            </a:cxnLst>
            <a:rect l="0" t="0" r="r" b="b"/>
            <a:pathLst>
              <a:path w="1437" h="8">
                <a:moveTo>
                  <a:pt x="1434" y="0"/>
                </a:moveTo>
                <a:lnTo>
                  <a:pt x="3" y="0"/>
                </a:lnTo>
                <a:lnTo>
                  <a:pt x="0" y="8"/>
                </a:lnTo>
                <a:lnTo>
                  <a:pt x="1437" y="8"/>
                </a:lnTo>
                <a:lnTo>
                  <a:pt x="1434"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4" name="Freeform 17">
            <a:extLst>
              <a:ext uri="{FF2B5EF4-FFF2-40B4-BE49-F238E27FC236}">
                <a16:creationId xmlns:a16="http://schemas.microsoft.com/office/drawing/2014/main" id="{6BF8154F-46C7-4DE6-839B-80117C92380F}"/>
              </a:ext>
            </a:extLst>
          </p:cNvPr>
          <p:cNvSpPr>
            <a:spLocks/>
          </p:cNvSpPr>
          <p:nvPr/>
        </p:nvSpPr>
        <p:spPr bwMode="auto">
          <a:xfrm>
            <a:off x="5678488" y="3398838"/>
            <a:ext cx="2271713" cy="3438526"/>
          </a:xfrm>
          <a:custGeom>
            <a:avLst/>
            <a:gdLst>
              <a:gd name="T0" fmla="*/ 699 w 1431"/>
              <a:gd name="T1" fmla="*/ 0 h 2166"/>
              <a:gd name="T2" fmla="*/ 699 w 1431"/>
              <a:gd name="T3" fmla="*/ 0 h 2166"/>
              <a:gd name="T4" fmla="*/ 0 w 1431"/>
              <a:gd name="T5" fmla="*/ 2166 h 2166"/>
              <a:gd name="T6" fmla="*/ 1431 w 1431"/>
              <a:gd name="T7" fmla="*/ 2166 h 2166"/>
              <a:gd name="T8" fmla="*/ 699 w 1431"/>
              <a:gd name="T9" fmla="*/ 0 h 2166"/>
            </a:gdLst>
            <a:ahLst/>
            <a:cxnLst>
              <a:cxn ang="0">
                <a:pos x="T0" y="T1"/>
              </a:cxn>
              <a:cxn ang="0">
                <a:pos x="T2" y="T3"/>
              </a:cxn>
              <a:cxn ang="0">
                <a:pos x="T4" y="T5"/>
              </a:cxn>
              <a:cxn ang="0">
                <a:pos x="T6" y="T7"/>
              </a:cxn>
              <a:cxn ang="0">
                <a:pos x="T8" y="T9"/>
              </a:cxn>
            </a:cxnLst>
            <a:rect l="0" t="0" r="r" b="b"/>
            <a:pathLst>
              <a:path w="1431" h="2166">
                <a:moveTo>
                  <a:pt x="699" y="0"/>
                </a:moveTo>
                <a:lnTo>
                  <a:pt x="699" y="0"/>
                </a:lnTo>
                <a:lnTo>
                  <a:pt x="0" y="2166"/>
                </a:lnTo>
                <a:lnTo>
                  <a:pt x="1431" y="2166"/>
                </a:lnTo>
                <a:lnTo>
                  <a:pt x="699" y="0"/>
                </a:ln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55" name="Freeform 18">
            <a:extLst>
              <a:ext uri="{FF2B5EF4-FFF2-40B4-BE49-F238E27FC236}">
                <a16:creationId xmlns:a16="http://schemas.microsoft.com/office/drawing/2014/main" id="{BC6AF5CC-030C-415D-9117-03A464520220}"/>
              </a:ext>
            </a:extLst>
          </p:cNvPr>
          <p:cNvSpPr>
            <a:spLocks/>
          </p:cNvSpPr>
          <p:nvPr/>
        </p:nvSpPr>
        <p:spPr bwMode="auto">
          <a:xfrm>
            <a:off x="5678488" y="3398838"/>
            <a:ext cx="2271713" cy="3438526"/>
          </a:xfrm>
          <a:custGeom>
            <a:avLst/>
            <a:gdLst>
              <a:gd name="T0" fmla="*/ 699 w 1431"/>
              <a:gd name="T1" fmla="*/ 0 h 2166"/>
              <a:gd name="T2" fmla="*/ 699 w 1431"/>
              <a:gd name="T3" fmla="*/ 0 h 2166"/>
              <a:gd name="T4" fmla="*/ 0 w 1431"/>
              <a:gd name="T5" fmla="*/ 2166 h 2166"/>
              <a:gd name="T6" fmla="*/ 1431 w 1431"/>
              <a:gd name="T7" fmla="*/ 2166 h 2166"/>
              <a:gd name="T8" fmla="*/ 699 w 1431"/>
              <a:gd name="T9" fmla="*/ 0 h 2166"/>
            </a:gdLst>
            <a:ahLst/>
            <a:cxnLst>
              <a:cxn ang="0">
                <a:pos x="T0" y="T1"/>
              </a:cxn>
              <a:cxn ang="0">
                <a:pos x="T2" y="T3"/>
              </a:cxn>
              <a:cxn ang="0">
                <a:pos x="T4" y="T5"/>
              </a:cxn>
              <a:cxn ang="0">
                <a:pos x="T6" y="T7"/>
              </a:cxn>
              <a:cxn ang="0">
                <a:pos x="T8" y="T9"/>
              </a:cxn>
            </a:cxnLst>
            <a:rect l="0" t="0" r="r" b="b"/>
            <a:pathLst>
              <a:path w="1431" h="2166">
                <a:moveTo>
                  <a:pt x="699" y="0"/>
                </a:moveTo>
                <a:lnTo>
                  <a:pt x="699" y="0"/>
                </a:lnTo>
                <a:lnTo>
                  <a:pt x="0" y="2166"/>
                </a:lnTo>
                <a:lnTo>
                  <a:pt x="1431" y="2166"/>
                </a:lnTo>
                <a:lnTo>
                  <a:pt x="699"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6" name="Freeform 19">
            <a:extLst>
              <a:ext uri="{FF2B5EF4-FFF2-40B4-BE49-F238E27FC236}">
                <a16:creationId xmlns:a16="http://schemas.microsoft.com/office/drawing/2014/main" id="{AA07D04C-455C-4CCF-B95D-E87E85FDEE59}"/>
              </a:ext>
            </a:extLst>
          </p:cNvPr>
          <p:cNvSpPr>
            <a:spLocks/>
          </p:cNvSpPr>
          <p:nvPr/>
        </p:nvSpPr>
        <p:spPr bwMode="auto">
          <a:xfrm>
            <a:off x="5673726" y="3398838"/>
            <a:ext cx="1114425" cy="3451226"/>
          </a:xfrm>
          <a:custGeom>
            <a:avLst/>
            <a:gdLst>
              <a:gd name="T0" fmla="*/ 702 w 702"/>
              <a:gd name="T1" fmla="*/ 0 h 2174"/>
              <a:gd name="T2" fmla="*/ 0 w 702"/>
              <a:gd name="T3" fmla="*/ 2174 h 2174"/>
              <a:gd name="T4" fmla="*/ 3 w 702"/>
              <a:gd name="T5" fmla="*/ 2166 h 2174"/>
              <a:gd name="T6" fmla="*/ 702 w 702"/>
              <a:gd name="T7" fmla="*/ 0 h 2174"/>
            </a:gdLst>
            <a:ahLst/>
            <a:cxnLst>
              <a:cxn ang="0">
                <a:pos x="T0" y="T1"/>
              </a:cxn>
              <a:cxn ang="0">
                <a:pos x="T2" y="T3"/>
              </a:cxn>
              <a:cxn ang="0">
                <a:pos x="T4" y="T5"/>
              </a:cxn>
              <a:cxn ang="0">
                <a:pos x="T6" y="T7"/>
              </a:cxn>
            </a:cxnLst>
            <a:rect l="0" t="0" r="r" b="b"/>
            <a:pathLst>
              <a:path w="702" h="2174">
                <a:moveTo>
                  <a:pt x="702" y="0"/>
                </a:moveTo>
                <a:lnTo>
                  <a:pt x="0" y="2174"/>
                </a:lnTo>
                <a:lnTo>
                  <a:pt x="3" y="2166"/>
                </a:lnTo>
                <a:lnTo>
                  <a:pt x="702" y="0"/>
                </a:lnTo>
                <a:close/>
              </a:path>
            </a:pathLst>
          </a:custGeom>
          <a:solidFill>
            <a:srgbClr val="000000"/>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7" name="Freeform 20">
            <a:extLst>
              <a:ext uri="{FF2B5EF4-FFF2-40B4-BE49-F238E27FC236}">
                <a16:creationId xmlns:a16="http://schemas.microsoft.com/office/drawing/2014/main" id="{6666EE44-3574-42E8-979E-06AAE2E3DB2B}"/>
              </a:ext>
            </a:extLst>
          </p:cNvPr>
          <p:cNvSpPr>
            <a:spLocks/>
          </p:cNvSpPr>
          <p:nvPr/>
        </p:nvSpPr>
        <p:spPr bwMode="auto">
          <a:xfrm>
            <a:off x="5673726" y="3398838"/>
            <a:ext cx="1114425" cy="3451226"/>
          </a:xfrm>
          <a:custGeom>
            <a:avLst/>
            <a:gdLst>
              <a:gd name="T0" fmla="*/ 702 w 702"/>
              <a:gd name="T1" fmla="*/ 0 h 2174"/>
              <a:gd name="T2" fmla="*/ 0 w 702"/>
              <a:gd name="T3" fmla="*/ 2174 h 2174"/>
              <a:gd name="T4" fmla="*/ 3 w 702"/>
              <a:gd name="T5" fmla="*/ 2166 h 2174"/>
              <a:gd name="T6" fmla="*/ 702 w 702"/>
              <a:gd name="T7" fmla="*/ 0 h 2174"/>
            </a:gdLst>
            <a:ahLst/>
            <a:cxnLst>
              <a:cxn ang="0">
                <a:pos x="T0" y="T1"/>
              </a:cxn>
              <a:cxn ang="0">
                <a:pos x="T2" y="T3"/>
              </a:cxn>
              <a:cxn ang="0">
                <a:pos x="T4" y="T5"/>
              </a:cxn>
              <a:cxn ang="0">
                <a:pos x="T6" y="T7"/>
              </a:cxn>
            </a:cxnLst>
            <a:rect l="0" t="0" r="r" b="b"/>
            <a:pathLst>
              <a:path w="702" h="2174">
                <a:moveTo>
                  <a:pt x="702" y="0"/>
                </a:moveTo>
                <a:lnTo>
                  <a:pt x="0" y="2174"/>
                </a:lnTo>
                <a:lnTo>
                  <a:pt x="3" y="2166"/>
                </a:lnTo>
                <a:lnTo>
                  <a:pt x="702"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58" name="Freeform 21">
            <a:extLst>
              <a:ext uri="{FF2B5EF4-FFF2-40B4-BE49-F238E27FC236}">
                <a16:creationId xmlns:a16="http://schemas.microsoft.com/office/drawing/2014/main" id="{177C8D8A-B1FE-473E-A5C9-41D86D03B4E0}"/>
              </a:ext>
            </a:extLst>
          </p:cNvPr>
          <p:cNvSpPr>
            <a:spLocks noEditPoints="1"/>
          </p:cNvSpPr>
          <p:nvPr/>
        </p:nvSpPr>
        <p:spPr bwMode="auto">
          <a:xfrm>
            <a:off x="839787" y="4763"/>
            <a:ext cx="5948364" cy="3394075"/>
          </a:xfrm>
          <a:custGeom>
            <a:avLst/>
            <a:gdLst>
              <a:gd name="T0" fmla="*/ 1569 w 3747"/>
              <a:gd name="T1" fmla="*/ 0 h 2138"/>
              <a:gd name="T2" fmla="*/ 0 w 3747"/>
              <a:gd name="T3" fmla="*/ 0 h 2138"/>
              <a:gd name="T4" fmla="*/ 1071 w 3747"/>
              <a:gd name="T5" fmla="*/ 1552 h 2138"/>
              <a:gd name="T6" fmla="*/ 1569 w 3747"/>
              <a:gd name="T7" fmla="*/ 0 h 2138"/>
              <a:gd name="T8" fmla="*/ 3031 w 3747"/>
              <a:gd name="T9" fmla="*/ 0 h 2138"/>
              <a:gd name="T10" fmla="*/ 3031 w 3747"/>
              <a:gd name="T11" fmla="*/ 0 h 2138"/>
              <a:gd name="T12" fmla="*/ 3747 w 3747"/>
              <a:gd name="T13" fmla="*/ 2138 h 2138"/>
              <a:gd name="T14" fmla="*/ 3031 w 3747"/>
              <a:gd name="T15" fmla="*/ 0 h 213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747" h="2138">
                <a:moveTo>
                  <a:pt x="1569" y="0"/>
                </a:moveTo>
                <a:lnTo>
                  <a:pt x="0" y="0"/>
                </a:lnTo>
                <a:lnTo>
                  <a:pt x="1071" y="1552"/>
                </a:lnTo>
                <a:lnTo>
                  <a:pt x="1569" y="0"/>
                </a:lnTo>
                <a:close/>
                <a:moveTo>
                  <a:pt x="3031" y="0"/>
                </a:moveTo>
                <a:lnTo>
                  <a:pt x="3031" y="0"/>
                </a:lnTo>
                <a:lnTo>
                  <a:pt x="3747" y="2138"/>
                </a:lnTo>
                <a:lnTo>
                  <a:pt x="3031" y="0"/>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159" name="Freeform 22">
            <a:extLst>
              <a:ext uri="{FF2B5EF4-FFF2-40B4-BE49-F238E27FC236}">
                <a16:creationId xmlns:a16="http://schemas.microsoft.com/office/drawing/2014/main" id="{131C38C7-DB12-4D44-B26A-F76570BF5CC7}"/>
              </a:ext>
            </a:extLst>
          </p:cNvPr>
          <p:cNvSpPr>
            <a:spLocks noEditPoints="1"/>
          </p:cNvSpPr>
          <p:nvPr/>
        </p:nvSpPr>
        <p:spPr bwMode="auto">
          <a:xfrm>
            <a:off x="839787" y="4763"/>
            <a:ext cx="5948364" cy="3394075"/>
          </a:xfrm>
          <a:custGeom>
            <a:avLst/>
            <a:gdLst>
              <a:gd name="T0" fmla="*/ 1569 w 3747"/>
              <a:gd name="T1" fmla="*/ 0 h 2138"/>
              <a:gd name="T2" fmla="*/ 0 w 3747"/>
              <a:gd name="T3" fmla="*/ 0 h 2138"/>
              <a:gd name="T4" fmla="*/ 1071 w 3747"/>
              <a:gd name="T5" fmla="*/ 1552 h 2138"/>
              <a:gd name="T6" fmla="*/ 1569 w 3747"/>
              <a:gd name="T7" fmla="*/ 0 h 2138"/>
              <a:gd name="T8" fmla="*/ 3031 w 3747"/>
              <a:gd name="T9" fmla="*/ 0 h 2138"/>
              <a:gd name="T10" fmla="*/ 3031 w 3747"/>
              <a:gd name="T11" fmla="*/ 0 h 2138"/>
              <a:gd name="T12" fmla="*/ 3747 w 3747"/>
              <a:gd name="T13" fmla="*/ 2138 h 2138"/>
              <a:gd name="T14" fmla="*/ 3031 w 3747"/>
              <a:gd name="T15" fmla="*/ 0 h 213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747" h="2138">
                <a:moveTo>
                  <a:pt x="1569" y="0"/>
                </a:moveTo>
                <a:lnTo>
                  <a:pt x="0" y="0"/>
                </a:lnTo>
                <a:lnTo>
                  <a:pt x="1071" y="1552"/>
                </a:lnTo>
                <a:lnTo>
                  <a:pt x="1569" y="0"/>
                </a:lnTo>
                <a:moveTo>
                  <a:pt x="3031" y="0"/>
                </a:moveTo>
                <a:lnTo>
                  <a:pt x="3031" y="0"/>
                </a:lnTo>
                <a:lnTo>
                  <a:pt x="3747" y="2138"/>
                </a:lnTo>
                <a:lnTo>
                  <a:pt x="3031"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0" name="Freeform 23">
            <a:extLst>
              <a:ext uri="{FF2B5EF4-FFF2-40B4-BE49-F238E27FC236}">
                <a16:creationId xmlns:a16="http://schemas.microsoft.com/office/drawing/2014/main" id="{780EACA3-70C5-4563-ABBC-67130DF0B53E}"/>
              </a:ext>
            </a:extLst>
          </p:cNvPr>
          <p:cNvSpPr>
            <a:spLocks/>
          </p:cNvSpPr>
          <p:nvPr/>
        </p:nvSpPr>
        <p:spPr bwMode="auto">
          <a:xfrm>
            <a:off x="2540000" y="4763"/>
            <a:ext cx="4248151" cy="6845301"/>
          </a:xfrm>
          <a:custGeom>
            <a:avLst/>
            <a:gdLst>
              <a:gd name="T0" fmla="*/ 1960 w 2676"/>
              <a:gd name="T1" fmla="*/ 0 h 4312"/>
              <a:gd name="T2" fmla="*/ 498 w 2676"/>
              <a:gd name="T3" fmla="*/ 0 h 4312"/>
              <a:gd name="T4" fmla="*/ 0 w 2676"/>
              <a:gd name="T5" fmla="*/ 1552 h 4312"/>
              <a:gd name="T6" fmla="*/ 1903 w 2676"/>
              <a:gd name="T7" fmla="*/ 4312 h 4312"/>
              <a:gd name="T8" fmla="*/ 1974 w 2676"/>
              <a:gd name="T9" fmla="*/ 4312 h 4312"/>
              <a:gd name="T10" fmla="*/ 2676 w 2676"/>
              <a:gd name="T11" fmla="*/ 2138 h 4312"/>
              <a:gd name="T12" fmla="*/ 1960 w 2676"/>
              <a:gd name="T13" fmla="*/ 0 h 4312"/>
            </a:gdLst>
            <a:ahLst/>
            <a:cxnLst>
              <a:cxn ang="0">
                <a:pos x="T0" y="T1"/>
              </a:cxn>
              <a:cxn ang="0">
                <a:pos x="T2" y="T3"/>
              </a:cxn>
              <a:cxn ang="0">
                <a:pos x="T4" y="T5"/>
              </a:cxn>
              <a:cxn ang="0">
                <a:pos x="T6" y="T7"/>
              </a:cxn>
              <a:cxn ang="0">
                <a:pos x="T8" y="T9"/>
              </a:cxn>
              <a:cxn ang="0">
                <a:pos x="T10" y="T11"/>
              </a:cxn>
              <a:cxn ang="0">
                <a:pos x="T12" y="T13"/>
              </a:cxn>
            </a:cxnLst>
            <a:rect l="0" t="0" r="r" b="b"/>
            <a:pathLst>
              <a:path w="2676" h="4312">
                <a:moveTo>
                  <a:pt x="1960" y="0"/>
                </a:moveTo>
                <a:lnTo>
                  <a:pt x="498" y="0"/>
                </a:lnTo>
                <a:lnTo>
                  <a:pt x="0" y="1552"/>
                </a:lnTo>
                <a:lnTo>
                  <a:pt x="1903" y="4312"/>
                </a:lnTo>
                <a:lnTo>
                  <a:pt x="1974" y="4312"/>
                </a:lnTo>
                <a:lnTo>
                  <a:pt x="2676" y="2138"/>
                </a:lnTo>
                <a:lnTo>
                  <a:pt x="1960" y="0"/>
                </a:lnTo>
                <a:close/>
              </a:path>
            </a:pathLst>
          </a:custGeom>
          <a:solidFill>
            <a:schemeClr val="accent4">
              <a:alpha val="52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173" name="Oval 27">
            <a:extLst>
              <a:ext uri="{FF2B5EF4-FFF2-40B4-BE49-F238E27FC236}">
                <a16:creationId xmlns:a16="http://schemas.microsoft.com/office/drawing/2014/main" id="{CD41A61D-CEB1-4F48-A8A6-A24F29302251}"/>
              </a:ext>
            </a:extLst>
          </p:cNvPr>
          <p:cNvSpPr>
            <a:spLocks noChangeArrowheads="1"/>
          </p:cNvSpPr>
          <p:nvPr/>
        </p:nvSpPr>
        <p:spPr bwMode="auto">
          <a:xfrm>
            <a:off x="6013451" y="1706563"/>
            <a:ext cx="2243138" cy="2238375"/>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1" name="Freeform 24">
            <a:extLst>
              <a:ext uri="{FF2B5EF4-FFF2-40B4-BE49-F238E27FC236}">
                <a16:creationId xmlns:a16="http://schemas.microsoft.com/office/drawing/2014/main" id="{F71C4C26-256A-4A5B-8F35-765338996B83}"/>
              </a:ext>
            </a:extLst>
          </p:cNvPr>
          <p:cNvSpPr>
            <a:spLocks/>
          </p:cNvSpPr>
          <p:nvPr/>
        </p:nvSpPr>
        <p:spPr bwMode="auto">
          <a:xfrm>
            <a:off x="2540000" y="4763"/>
            <a:ext cx="4248151" cy="6845301"/>
          </a:xfrm>
          <a:custGeom>
            <a:avLst/>
            <a:gdLst>
              <a:gd name="T0" fmla="*/ 1960 w 2676"/>
              <a:gd name="T1" fmla="*/ 0 h 4312"/>
              <a:gd name="T2" fmla="*/ 498 w 2676"/>
              <a:gd name="T3" fmla="*/ 0 h 4312"/>
              <a:gd name="T4" fmla="*/ 0 w 2676"/>
              <a:gd name="T5" fmla="*/ 1552 h 4312"/>
              <a:gd name="T6" fmla="*/ 1903 w 2676"/>
              <a:gd name="T7" fmla="*/ 4312 h 4312"/>
              <a:gd name="T8" fmla="*/ 1974 w 2676"/>
              <a:gd name="T9" fmla="*/ 4312 h 4312"/>
              <a:gd name="T10" fmla="*/ 2676 w 2676"/>
              <a:gd name="T11" fmla="*/ 2138 h 4312"/>
              <a:gd name="T12" fmla="*/ 1960 w 2676"/>
              <a:gd name="T13" fmla="*/ 0 h 4312"/>
            </a:gdLst>
            <a:ahLst/>
            <a:cxnLst>
              <a:cxn ang="0">
                <a:pos x="T0" y="T1"/>
              </a:cxn>
              <a:cxn ang="0">
                <a:pos x="T2" y="T3"/>
              </a:cxn>
              <a:cxn ang="0">
                <a:pos x="T4" y="T5"/>
              </a:cxn>
              <a:cxn ang="0">
                <a:pos x="T6" y="T7"/>
              </a:cxn>
              <a:cxn ang="0">
                <a:pos x="T8" y="T9"/>
              </a:cxn>
              <a:cxn ang="0">
                <a:pos x="T10" y="T11"/>
              </a:cxn>
              <a:cxn ang="0">
                <a:pos x="T12" y="T13"/>
              </a:cxn>
            </a:cxnLst>
            <a:rect l="0" t="0" r="r" b="b"/>
            <a:pathLst>
              <a:path w="2676" h="4312">
                <a:moveTo>
                  <a:pt x="1960" y="0"/>
                </a:moveTo>
                <a:lnTo>
                  <a:pt x="498" y="0"/>
                </a:lnTo>
                <a:lnTo>
                  <a:pt x="0" y="1552"/>
                </a:lnTo>
                <a:lnTo>
                  <a:pt x="1903" y="4312"/>
                </a:lnTo>
                <a:lnTo>
                  <a:pt x="1974" y="4312"/>
                </a:lnTo>
                <a:lnTo>
                  <a:pt x="2676" y="2138"/>
                </a:lnTo>
                <a:lnTo>
                  <a:pt x="1960" y="0"/>
                </a:lnTo>
              </a:path>
            </a:pathLst>
          </a:cu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3" name="Rectangle 26">
            <a:extLst>
              <a:ext uri="{FF2B5EF4-FFF2-40B4-BE49-F238E27FC236}">
                <a16:creationId xmlns:a16="http://schemas.microsoft.com/office/drawing/2014/main" id="{37678DC5-833C-411C-B8B8-9F563493C73D}"/>
              </a:ext>
            </a:extLst>
          </p:cNvPr>
          <p:cNvSpPr>
            <a:spLocks noChangeArrowheads="1"/>
          </p:cNvSpPr>
          <p:nvPr/>
        </p:nvSpPr>
        <p:spPr bwMode="auto">
          <a:xfrm>
            <a:off x="11291890" y="5062539"/>
            <a:ext cx="895350" cy="6429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66" name="Rectangle 165">
            <a:extLst>
              <a:ext uri="{FF2B5EF4-FFF2-40B4-BE49-F238E27FC236}">
                <a16:creationId xmlns:a16="http://schemas.microsoft.com/office/drawing/2014/main" id="{0BA665A9-A750-4475-BF97-8B68357A3B01}"/>
              </a:ext>
            </a:extLst>
          </p:cNvPr>
          <p:cNvSpPr/>
          <p:nvPr/>
        </p:nvSpPr>
        <p:spPr>
          <a:xfrm rot="16200000">
            <a:off x="-734947" y="3791179"/>
            <a:ext cx="3728906" cy="477054"/>
          </a:xfrm>
          <a:prstGeom prst="rect">
            <a:avLst/>
          </a:prstGeom>
        </p:spPr>
        <p:txBody>
          <a:bodyPr wrap="none">
            <a:spAutoFit/>
          </a:bodyPr>
          <a:lstStyle/>
          <a:p>
            <a:r>
              <a:rPr lang="en-US" sz="2500" spc="600" dirty="0">
                <a:solidFill>
                  <a:schemeClr val="bg1">
                    <a:lumMod val="65000"/>
                  </a:schemeClr>
                </a:solidFill>
                <a:latin typeface="Open Sans" panose="020B0606030504020204" pitchFamily="34" charset="0"/>
                <a:ea typeface="Open Sans" panose="020B0606030504020204" pitchFamily="34" charset="0"/>
                <a:cs typeface="Open Sans" panose="020B0606030504020204" pitchFamily="34" charset="0"/>
              </a:rPr>
              <a:t>www.helian.com</a:t>
            </a:r>
          </a:p>
        </p:txBody>
      </p:sp>
      <p:grpSp>
        <p:nvGrpSpPr>
          <p:cNvPr id="168" name="Group 167">
            <a:extLst>
              <a:ext uri="{FF2B5EF4-FFF2-40B4-BE49-F238E27FC236}">
                <a16:creationId xmlns:a16="http://schemas.microsoft.com/office/drawing/2014/main" id="{FEEEDEC5-E0F7-41B9-AB4E-72303D750676}"/>
              </a:ext>
            </a:extLst>
          </p:cNvPr>
          <p:cNvGrpSpPr/>
          <p:nvPr/>
        </p:nvGrpSpPr>
        <p:grpSpPr>
          <a:xfrm>
            <a:off x="8044348" y="4111771"/>
            <a:ext cx="3139111" cy="1015663"/>
            <a:chOff x="843345" y="1372464"/>
            <a:chExt cx="3139111" cy="1015663"/>
          </a:xfrm>
        </p:grpSpPr>
        <p:sp>
          <p:nvSpPr>
            <p:cNvPr id="169" name="TextBox 168">
              <a:extLst>
                <a:ext uri="{FF2B5EF4-FFF2-40B4-BE49-F238E27FC236}">
                  <a16:creationId xmlns:a16="http://schemas.microsoft.com/office/drawing/2014/main" id="{97B5BA0A-ABD8-43B6-BD32-119F4768C419}"/>
                </a:ext>
              </a:extLst>
            </p:cNvPr>
            <p:cNvSpPr txBox="1"/>
            <p:nvPr/>
          </p:nvSpPr>
          <p:spPr>
            <a:xfrm>
              <a:off x="843345" y="1372464"/>
              <a:ext cx="3139111" cy="1015663"/>
            </a:xfrm>
            <a:prstGeom prst="rect">
              <a:avLst/>
            </a:prstGeom>
            <a:noFill/>
          </p:spPr>
          <p:txBody>
            <a:bodyPr wrap="square" rtlCol="0">
              <a:spAutoFit/>
            </a:bodyPr>
            <a:lstStyle/>
            <a:p>
              <a:pPr>
                <a:lnSpc>
                  <a:spcPts val="3900"/>
                </a:lnSpc>
              </a:pPr>
              <a:r>
                <a:rPr lang="en-US" sz="3000" dirty="0">
                  <a:latin typeface="Open Sans" panose="020B0606030504020204" pitchFamily="34" charset="0"/>
                  <a:ea typeface="Open Sans" panose="020B0606030504020204" pitchFamily="34" charset="0"/>
                  <a:cs typeface="Open Sans" panose="020B0606030504020204" pitchFamily="34" charset="0"/>
                </a:rPr>
                <a:t>OUR</a:t>
              </a:r>
            </a:p>
            <a:p>
              <a:pPr>
                <a:lnSpc>
                  <a:spcPts val="3300"/>
                </a:lnSpc>
              </a:pPr>
              <a:r>
                <a:rPr lang="en-US" sz="4000" dirty="0">
                  <a:latin typeface="Open Sans Extrabold" panose="020B0906030804020204" pitchFamily="34" charset="0"/>
                  <a:ea typeface="Open Sans Extrabold" panose="020B0906030804020204" pitchFamily="34" charset="0"/>
                  <a:cs typeface="Open Sans Extrabold" panose="020B0906030804020204" pitchFamily="34" charset="0"/>
                </a:rPr>
                <a:t>PORTFOLIO</a:t>
              </a:r>
            </a:p>
          </p:txBody>
        </p:sp>
        <p:sp>
          <p:nvSpPr>
            <p:cNvPr id="170" name="Rectangle 169">
              <a:extLst>
                <a:ext uri="{FF2B5EF4-FFF2-40B4-BE49-F238E27FC236}">
                  <a16:creationId xmlns:a16="http://schemas.microsoft.com/office/drawing/2014/main" id="{2979E9FE-CBC6-4627-A902-342202656840}"/>
                </a:ext>
              </a:extLst>
            </p:cNvPr>
            <p:cNvSpPr/>
            <p:nvPr/>
          </p:nvSpPr>
          <p:spPr>
            <a:xfrm>
              <a:off x="952501" y="2314389"/>
              <a:ext cx="2878930" cy="45719"/>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 name="Picture Placeholder 2">
            <a:extLst>
              <a:ext uri="{FF2B5EF4-FFF2-40B4-BE49-F238E27FC236}">
                <a16:creationId xmlns:a16="http://schemas.microsoft.com/office/drawing/2014/main" id="{EAC499A8-60E8-470F-8F6D-67D2F9093DFD}"/>
              </a:ext>
            </a:extLst>
          </p:cNvPr>
          <p:cNvSpPr>
            <a:spLocks noGrp="1"/>
          </p:cNvSpPr>
          <p:nvPr>
            <p:ph type="pic" sz="quarter" idx="13"/>
          </p:nvPr>
        </p:nvSpPr>
        <p:spPr/>
      </p:sp>
      <p:sp>
        <p:nvSpPr>
          <p:cNvPr id="5" name="Picture Placeholder 4">
            <a:extLst>
              <a:ext uri="{FF2B5EF4-FFF2-40B4-BE49-F238E27FC236}">
                <a16:creationId xmlns:a16="http://schemas.microsoft.com/office/drawing/2014/main" id="{FE08766E-45FC-45C8-A87D-8E44B5402CF9}"/>
              </a:ext>
            </a:extLst>
          </p:cNvPr>
          <p:cNvSpPr>
            <a:spLocks noGrp="1"/>
          </p:cNvSpPr>
          <p:nvPr>
            <p:ph type="pic" sz="quarter" idx="14"/>
          </p:nvPr>
        </p:nvSpPr>
        <p:spPr/>
      </p:sp>
    </p:spTree>
    <p:extLst>
      <p:ext uri="{BB962C8B-B14F-4D97-AF65-F5344CB8AC3E}">
        <p14:creationId xmlns:p14="http://schemas.microsoft.com/office/powerpoint/2010/main" val="2035776304"/>
      </p:ext>
    </p:extLst>
  </p:cSld>
  <p:clrMapOvr>
    <a:masterClrMapping/>
  </p:clrMapOvr>
  <p:transition spd="slow">
    <p:comb/>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a:extLst>
              <a:ext uri="{FF2B5EF4-FFF2-40B4-BE49-F238E27FC236}">
                <a16:creationId xmlns:a16="http://schemas.microsoft.com/office/drawing/2014/main" id="{EA2D8AE1-6BFC-48E9-A715-434B98C06409}"/>
              </a:ext>
            </a:extLst>
          </p:cNvPr>
          <p:cNvSpPr>
            <a:spLocks noGrp="1"/>
          </p:cNvSpPr>
          <p:nvPr>
            <p:ph type="title"/>
          </p:nvPr>
        </p:nvSpPr>
        <p:spPr/>
        <p:txBody>
          <a:bodyPr/>
          <a:lstStyle/>
          <a:p>
            <a:r>
              <a:rPr lang="en-US" dirty="0">
                <a:solidFill>
                  <a:schemeClr val="tx2"/>
                </a:solidFill>
              </a:rPr>
              <a:t>Our Timeline</a:t>
            </a:r>
          </a:p>
        </p:txBody>
      </p:sp>
      <p:sp>
        <p:nvSpPr>
          <p:cNvPr id="9" name="Text Placeholder 8">
            <a:extLst>
              <a:ext uri="{FF2B5EF4-FFF2-40B4-BE49-F238E27FC236}">
                <a16:creationId xmlns:a16="http://schemas.microsoft.com/office/drawing/2014/main" id="{39E86CC8-0E3A-4EEC-B3DC-1891F1317EFB}"/>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p>
        </p:txBody>
      </p:sp>
      <p:sp>
        <p:nvSpPr>
          <p:cNvPr id="106" name="Slide Number Placeholder 1">
            <a:extLst>
              <a:ext uri="{FF2B5EF4-FFF2-40B4-BE49-F238E27FC236}">
                <a16:creationId xmlns:a16="http://schemas.microsoft.com/office/drawing/2014/main" id="{ED658462-A6FC-4ACA-9A6F-BCF8AA5780F4}"/>
              </a:ext>
            </a:extLst>
          </p:cNvPr>
          <p:cNvSpPr>
            <a:spLocks noGrp="1"/>
          </p:cNvSpPr>
          <p:nvPr>
            <p:ph type="sldNum" sz="quarter" idx="13"/>
          </p:nvPr>
        </p:nvSpPr>
        <p:spPr/>
        <p:txBody>
          <a:bodyPr/>
          <a:lstStyle/>
          <a:p>
            <a:fld id="{E72B8170-242D-42EF-8B64-B507C79780AD}" type="slidenum">
              <a:rPr lang="en-US" smtClean="0"/>
              <a:pPr/>
              <a:t>7</a:t>
            </a:fld>
            <a:endParaRPr lang="en-US" dirty="0"/>
          </a:p>
        </p:txBody>
      </p:sp>
      <p:grpSp>
        <p:nvGrpSpPr>
          <p:cNvPr id="74" name="Group 73">
            <a:extLst>
              <a:ext uri="{FF2B5EF4-FFF2-40B4-BE49-F238E27FC236}">
                <a16:creationId xmlns:a16="http://schemas.microsoft.com/office/drawing/2014/main" id="{E262D4B5-0C36-4B97-B843-766D246093CB}"/>
              </a:ext>
            </a:extLst>
          </p:cNvPr>
          <p:cNvGrpSpPr/>
          <p:nvPr/>
        </p:nvGrpSpPr>
        <p:grpSpPr>
          <a:xfrm>
            <a:off x="838200" y="3508037"/>
            <a:ext cx="2228465" cy="715553"/>
            <a:chOff x="838200" y="3248575"/>
            <a:chExt cx="2228465" cy="715553"/>
          </a:xfrm>
          <a:solidFill>
            <a:schemeClr val="accent4"/>
          </a:solidFill>
        </p:grpSpPr>
        <p:sp>
          <p:nvSpPr>
            <p:cNvPr id="75" name="Freeform: Shape 74">
              <a:extLst>
                <a:ext uri="{FF2B5EF4-FFF2-40B4-BE49-F238E27FC236}">
                  <a16:creationId xmlns:a16="http://schemas.microsoft.com/office/drawing/2014/main" id="{71183595-8DD4-437A-9137-E3AB20178548}"/>
                </a:ext>
              </a:extLst>
            </p:cNvPr>
            <p:cNvSpPr/>
            <p:nvPr/>
          </p:nvSpPr>
          <p:spPr>
            <a:xfrm>
              <a:off x="838200"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latin typeface="Open Sans" panose="020B0606030504020204" pitchFamily="34" charset="0"/>
                <a:ea typeface="Open Sans" panose="020B0606030504020204" pitchFamily="34" charset="0"/>
                <a:cs typeface="Open Sans" panose="020B0606030504020204" pitchFamily="34" charset="0"/>
              </a:endParaRPr>
            </a:p>
          </p:txBody>
        </p:sp>
        <p:sp>
          <p:nvSpPr>
            <p:cNvPr id="76" name="TextBox 75">
              <a:extLst>
                <a:ext uri="{FF2B5EF4-FFF2-40B4-BE49-F238E27FC236}">
                  <a16:creationId xmlns:a16="http://schemas.microsoft.com/office/drawing/2014/main" id="{8EBC2F1C-C61F-4E84-8C56-E00702E84D7C}"/>
                </a:ext>
              </a:extLst>
            </p:cNvPr>
            <p:cNvSpPr txBox="1"/>
            <p:nvPr/>
          </p:nvSpPr>
          <p:spPr>
            <a:xfrm>
              <a:off x="1466466"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2008</a:t>
              </a:r>
            </a:p>
          </p:txBody>
        </p:sp>
      </p:grpSp>
      <p:grpSp>
        <p:nvGrpSpPr>
          <p:cNvPr id="77" name="Group 76">
            <a:extLst>
              <a:ext uri="{FF2B5EF4-FFF2-40B4-BE49-F238E27FC236}">
                <a16:creationId xmlns:a16="http://schemas.microsoft.com/office/drawing/2014/main" id="{7409B990-A269-4F5C-9055-217B7F381593}"/>
              </a:ext>
            </a:extLst>
          </p:cNvPr>
          <p:cNvGrpSpPr/>
          <p:nvPr/>
        </p:nvGrpSpPr>
        <p:grpSpPr>
          <a:xfrm>
            <a:off x="2909984" y="3508037"/>
            <a:ext cx="2228465" cy="715553"/>
            <a:chOff x="2909984" y="3248575"/>
            <a:chExt cx="2228465" cy="715553"/>
          </a:xfrm>
          <a:solidFill>
            <a:schemeClr val="accent1"/>
          </a:solidFill>
        </p:grpSpPr>
        <p:sp>
          <p:nvSpPr>
            <p:cNvPr id="78" name="Freeform: Shape 77">
              <a:extLst>
                <a:ext uri="{FF2B5EF4-FFF2-40B4-BE49-F238E27FC236}">
                  <a16:creationId xmlns:a16="http://schemas.microsoft.com/office/drawing/2014/main" id="{4F9ED65C-6028-4587-B199-21F324E325A7}"/>
                </a:ext>
              </a:extLst>
            </p:cNvPr>
            <p:cNvSpPr/>
            <p:nvPr/>
          </p:nvSpPr>
          <p:spPr>
            <a:xfrm>
              <a:off x="2909984"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ea typeface="Open Sans" panose="020B0606030504020204" pitchFamily="34" charset="0"/>
                <a:cs typeface="Open Sans" panose="020B0606030504020204" pitchFamily="34" charset="0"/>
              </a:endParaRPr>
            </a:p>
          </p:txBody>
        </p:sp>
        <p:sp>
          <p:nvSpPr>
            <p:cNvPr id="79" name="TextBox 78">
              <a:extLst>
                <a:ext uri="{FF2B5EF4-FFF2-40B4-BE49-F238E27FC236}">
                  <a16:creationId xmlns:a16="http://schemas.microsoft.com/office/drawing/2014/main" id="{4C5E0772-7D3C-47A8-9742-8C66FC44D299}"/>
                </a:ext>
              </a:extLst>
            </p:cNvPr>
            <p:cNvSpPr txBox="1"/>
            <p:nvPr/>
          </p:nvSpPr>
          <p:spPr>
            <a:xfrm>
              <a:off x="3538250"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2011</a:t>
              </a:r>
            </a:p>
          </p:txBody>
        </p:sp>
      </p:grpSp>
      <p:grpSp>
        <p:nvGrpSpPr>
          <p:cNvPr id="80" name="Group 79">
            <a:extLst>
              <a:ext uri="{FF2B5EF4-FFF2-40B4-BE49-F238E27FC236}">
                <a16:creationId xmlns:a16="http://schemas.microsoft.com/office/drawing/2014/main" id="{317D47A9-5B80-4D5B-B4E3-F59F7A37F3C4}"/>
              </a:ext>
            </a:extLst>
          </p:cNvPr>
          <p:cNvGrpSpPr/>
          <p:nvPr/>
        </p:nvGrpSpPr>
        <p:grpSpPr>
          <a:xfrm>
            <a:off x="4981767" y="3508037"/>
            <a:ext cx="2228465" cy="715553"/>
            <a:chOff x="4981767" y="3248575"/>
            <a:chExt cx="2228465" cy="715553"/>
          </a:xfrm>
          <a:solidFill>
            <a:schemeClr val="accent4"/>
          </a:solidFill>
        </p:grpSpPr>
        <p:sp>
          <p:nvSpPr>
            <p:cNvPr id="81" name="Freeform: Shape 80">
              <a:extLst>
                <a:ext uri="{FF2B5EF4-FFF2-40B4-BE49-F238E27FC236}">
                  <a16:creationId xmlns:a16="http://schemas.microsoft.com/office/drawing/2014/main" id="{B0DB3E09-8F50-4FF5-91A1-BC54026F8DC4}"/>
                </a:ext>
              </a:extLst>
            </p:cNvPr>
            <p:cNvSpPr/>
            <p:nvPr/>
          </p:nvSpPr>
          <p:spPr>
            <a:xfrm>
              <a:off x="4981767"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ea typeface="Open Sans" panose="020B0606030504020204" pitchFamily="34" charset="0"/>
                <a:cs typeface="Open Sans" panose="020B0606030504020204" pitchFamily="34" charset="0"/>
              </a:endParaRPr>
            </a:p>
          </p:txBody>
        </p:sp>
        <p:sp>
          <p:nvSpPr>
            <p:cNvPr id="82" name="TextBox 81">
              <a:extLst>
                <a:ext uri="{FF2B5EF4-FFF2-40B4-BE49-F238E27FC236}">
                  <a16:creationId xmlns:a16="http://schemas.microsoft.com/office/drawing/2014/main" id="{140848FC-5BDB-48A6-8D72-4CFC5B5CC54C}"/>
                </a:ext>
              </a:extLst>
            </p:cNvPr>
            <p:cNvSpPr txBox="1"/>
            <p:nvPr/>
          </p:nvSpPr>
          <p:spPr>
            <a:xfrm>
              <a:off x="5610033"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2013</a:t>
              </a:r>
            </a:p>
          </p:txBody>
        </p:sp>
      </p:grpSp>
      <p:grpSp>
        <p:nvGrpSpPr>
          <p:cNvPr id="83" name="Group 82">
            <a:extLst>
              <a:ext uri="{FF2B5EF4-FFF2-40B4-BE49-F238E27FC236}">
                <a16:creationId xmlns:a16="http://schemas.microsoft.com/office/drawing/2014/main" id="{63D42335-3F3D-48BD-ADE5-BC8219E44CD3}"/>
              </a:ext>
            </a:extLst>
          </p:cNvPr>
          <p:cNvGrpSpPr/>
          <p:nvPr/>
        </p:nvGrpSpPr>
        <p:grpSpPr>
          <a:xfrm>
            <a:off x="7053551" y="3508037"/>
            <a:ext cx="2228465" cy="715553"/>
            <a:chOff x="7053551" y="3248575"/>
            <a:chExt cx="2228465" cy="715553"/>
          </a:xfrm>
          <a:solidFill>
            <a:schemeClr val="accent1"/>
          </a:solidFill>
        </p:grpSpPr>
        <p:sp>
          <p:nvSpPr>
            <p:cNvPr id="85" name="Freeform: Shape 84">
              <a:extLst>
                <a:ext uri="{FF2B5EF4-FFF2-40B4-BE49-F238E27FC236}">
                  <a16:creationId xmlns:a16="http://schemas.microsoft.com/office/drawing/2014/main" id="{C1D7947D-E582-4E9C-A44A-9337760C87C9}"/>
                </a:ext>
              </a:extLst>
            </p:cNvPr>
            <p:cNvSpPr/>
            <p:nvPr/>
          </p:nvSpPr>
          <p:spPr>
            <a:xfrm>
              <a:off x="7053551"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ea typeface="Open Sans" panose="020B0606030504020204" pitchFamily="34" charset="0"/>
                <a:cs typeface="Open Sans" panose="020B0606030504020204" pitchFamily="34" charset="0"/>
              </a:endParaRPr>
            </a:p>
          </p:txBody>
        </p:sp>
        <p:sp>
          <p:nvSpPr>
            <p:cNvPr id="86" name="TextBox 85">
              <a:extLst>
                <a:ext uri="{FF2B5EF4-FFF2-40B4-BE49-F238E27FC236}">
                  <a16:creationId xmlns:a16="http://schemas.microsoft.com/office/drawing/2014/main" id="{041166A1-D441-4DB8-B3F4-CF7183B0A9CF}"/>
                </a:ext>
              </a:extLst>
            </p:cNvPr>
            <p:cNvSpPr txBox="1"/>
            <p:nvPr/>
          </p:nvSpPr>
          <p:spPr>
            <a:xfrm>
              <a:off x="7681815"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2014</a:t>
              </a:r>
            </a:p>
          </p:txBody>
        </p:sp>
      </p:grpSp>
      <p:grpSp>
        <p:nvGrpSpPr>
          <p:cNvPr id="87" name="Group 86">
            <a:extLst>
              <a:ext uri="{FF2B5EF4-FFF2-40B4-BE49-F238E27FC236}">
                <a16:creationId xmlns:a16="http://schemas.microsoft.com/office/drawing/2014/main" id="{51B53E52-3CF1-42D9-BFF9-E53DF51DE415}"/>
              </a:ext>
            </a:extLst>
          </p:cNvPr>
          <p:cNvGrpSpPr/>
          <p:nvPr/>
        </p:nvGrpSpPr>
        <p:grpSpPr>
          <a:xfrm>
            <a:off x="9125335" y="3508037"/>
            <a:ext cx="2228465" cy="715553"/>
            <a:chOff x="9125335" y="3248575"/>
            <a:chExt cx="2228465" cy="715553"/>
          </a:xfrm>
          <a:solidFill>
            <a:schemeClr val="accent4"/>
          </a:solidFill>
        </p:grpSpPr>
        <p:sp>
          <p:nvSpPr>
            <p:cNvPr id="88" name="Freeform: Shape 87">
              <a:extLst>
                <a:ext uri="{FF2B5EF4-FFF2-40B4-BE49-F238E27FC236}">
                  <a16:creationId xmlns:a16="http://schemas.microsoft.com/office/drawing/2014/main" id="{EAC27BF9-E3A7-456E-A1FD-B4D897EB76BC}"/>
                </a:ext>
              </a:extLst>
            </p:cNvPr>
            <p:cNvSpPr/>
            <p:nvPr/>
          </p:nvSpPr>
          <p:spPr>
            <a:xfrm>
              <a:off x="9125335" y="3248575"/>
              <a:ext cx="2228465" cy="715553"/>
            </a:xfrm>
            <a:custGeom>
              <a:avLst/>
              <a:gdLst>
                <a:gd name="connsiteX0" fmla="*/ 0 w 2243730"/>
                <a:gd name="connsiteY0" fmla="*/ 0 h 715553"/>
                <a:gd name="connsiteX1" fmla="*/ 1885954 w 2243730"/>
                <a:gd name="connsiteY1" fmla="*/ 0 h 715553"/>
                <a:gd name="connsiteX2" fmla="*/ 2243730 w 2243730"/>
                <a:gd name="connsiteY2" fmla="*/ 357777 h 715553"/>
                <a:gd name="connsiteX3" fmla="*/ 1885954 w 2243730"/>
                <a:gd name="connsiteY3" fmla="*/ 715553 h 715553"/>
                <a:gd name="connsiteX4" fmla="*/ 0 w 2243730"/>
                <a:gd name="connsiteY4" fmla="*/ 715553 h 715553"/>
                <a:gd name="connsiteX5" fmla="*/ 357776 w 2243730"/>
                <a:gd name="connsiteY5" fmla="*/ 357777 h 715553"/>
                <a:gd name="connsiteX6" fmla="*/ 0 w 2243730"/>
                <a:gd name="connsiteY6" fmla="*/ 0 h 715553"/>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243730" h="715553">
                  <a:moveTo>
                    <a:pt x="0" y="0"/>
                  </a:moveTo>
                  <a:lnTo>
                    <a:pt x="1885954" y="0"/>
                  </a:lnTo>
                  <a:lnTo>
                    <a:pt x="2243730" y="357777"/>
                  </a:lnTo>
                  <a:lnTo>
                    <a:pt x="1885954" y="715553"/>
                  </a:lnTo>
                  <a:lnTo>
                    <a:pt x="0" y="715553"/>
                  </a:lnTo>
                  <a:lnTo>
                    <a:pt x="357776" y="357777"/>
                  </a:lnTo>
                  <a:lnTo>
                    <a:pt x="0" y="0"/>
                  </a:lnTo>
                  <a:close/>
                </a:path>
              </a:pathLst>
            </a:cu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ea typeface="Open Sans" panose="020B0606030504020204" pitchFamily="34" charset="0"/>
                <a:cs typeface="Open Sans" panose="020B0606030504020204" pitchFamily="34" charset="0"/>
              </a:endParaRPr>
            </a:p>
          </p:txBody>
        </p:sp>
        <p:sp>
          <p:nvSpPr>
            <p:cNvPr id="89" name="TextBox 88">
              <a:extLst>
                <a:ext uri="{FF2B5EF4-FFF2-40B4-BE49-F238E27FC236}">
                  <a16:creationId xmlns:a16="http://schemas.microsoft.com/office/drawing/2014/main" id="{57E2DBC4-C9ED-48BA-A0B2-C0365905DEDC}"/>
                </a:ext>
              </a:extLst>
            </p:cNvPr>
            <p:cNvSpPr txBox="1"/>
            <p:nvPr/>
          </p:nvSpPr>
          <p:spPr>
            <a:xfrm>
              <a:off x="9753599" y="3444768"/>
              <a:ext cx="971934" cy="400110"/>
            </a:xfrm>
            <a:prstGeom prst="rect">
              <a:avLst/>
            </a:prstGeom>
            <a:grpFill/>
          </p:spPr>
          <p:txBody>
            <a:bodyPr wrap="square" rtlCol="0">
              <a:spAutoFit/>
            </a:bodyPr>
            <a:lstStyle/>
            <a:p>
              <a:pPr algn="ctr"/>
              <a:r>
                <a:rPr lang="en-US" sz="2000" dirty="0">
                  <a:solidFill>
                    <a:schemeClr val="bg1"/>
                  </a:solidFill>
                  <a:latin typeface="Open Sans" panose="020B0606030504020204" pitchFamily="34" charset="0"/>
                  <a:ea typeface="Open Sans" panose="020B0606030504020204" pitchFamily="34" charset="0"/>
                  <a:cs typeface="Open Sans" panose="020B0606030504020204" pitchFamily="34" charset="0"/>
                </a:rPr>
                <a:t>2018</a:t>
              </a:r>
            </a:p>
          </p:txBody>
        </p:sp>
      </p:grpSp>
      <p:sp>
        <p:nvSpPr>
          <p:cNvPr id="90" name="Freeform 5">
            <a:extLst>
              <a:ext uri="{FF2B5EF4-FFF2-40B4-BE49-F238E27FC236}">
                <a16:creationId xmlns:a16="http://schemas.microsoft.com/office/drawing/2014/main" id="{6E49D6F4-6687-4F97-A122-2D5837146EB1}"/>
              </a:ext>
            </a:extLst>
          </p:cNvPr>
          <p:cNvSpPr>
            <a:spLocks noEditPoints="1"/>
          </p:cNvSpPr>
          <p:nvPr/>
        </p:nvSpPr>
        <p:spPr bwMode="auto">
          <a:xfrm>
            <a:off x="3861013" y="4544052"/>
            <a:ext cx="326404" cy="328695"/>
          </a:xfrm>
          <a:custGeom>
            <a:avLst/>
            <a:gdLst>
              <a:gd name="T0" fmla="*/ 187 w 187"/>
              <a:gd name="T1" fmla="*/ 9 h 187"/>
              <a:gd name="T2" fmla="*/ 185 w 187"/>
              <a:gd name="T3" fmla="*/ 2 h 187"/>
              <a:gd name="T4" fmla="*/ 178 w 187"/>
              <a:gd name="T5" fmla="*/ 0 h 187"/>
              <a:gd name="T6" fmla="*/ 121 w 187"/>
              <a:gd name="T7" fmla="*/ 39 h 187"/>
              <a:gd name="T8" fmla="*/ 93 w 187"/>
              <a:gd name="T9" fmla="*/ 39 h 187"/>
              <a:gd name="T10" fmla="*/ 94 w 187"/>
              <a:gd name="T11" fmla="*/ 35 h 187"/>
              <a:gd name="T12" fmla="*/ 89 w 187"/>
              <a:gd name="T13" fmla="*/ 28 h 187"/>
              <a:gd name="T14" fmla="*/ 82 w 187"/>
              <a:gd name="T15" fmla="*/ 28 h 187"/>
              <a:gd name="T16" fmla="*/ 73 w 187"/>
              <a:gd name="T17" fmla="*/ 33 h 187"/>
              <a:gd name="T18" fmla="*/ 72 w 187"/>
              <a:gd name="T19" fmla="*/ 26 h 187"/>
              <a:gd name="T20" fmla="*/ 65 w 187"/>
              <a:gd name="T21" fmla="*/ 21 h 187"/>
              <a:gd name="T22" fmla="*/ 56 w 187"/>
              <a:gd name="T23" fmla="*/ 28 h 187"/>
              <a:gd name="T24" fmla="*/ 31 w 187"/>
              <a:gd name="T25" fmla="*/ 21 h 187"/>
              <a:gd name="T26" fmla="*/ 19 w 187"/>
              <a:gd name="T27" fmla="*/ 31 h 187"/>
              <a:gd name="T28" fmla="*/ 20 w 187"/>
              <a:gd name="T29" fmla="*/ 38 h 187"/>
              <a:gd name="T30" fmla="*/ 69 w 187"/>
              <a:gd name="T31" fmla="*/ 65 h 187"/>
              <a:gd name="T32" fmla="*/ 50 w 187"/>
              <a:gd name="T33" fmla="*/ 117 h 187"/>
              <a:gd name="T34" fmla="*/ 10 w 187"/>
              <a:gd name="T35" fmla="*/ 117 h 187"/>
              <a:gd name="T36" fmla="*/ 5 w 187"/>
              <a:gd name="T37" fmla="*/ 118 h 187"/>
              <a:gd name="T38" fmla="*/ 0 w 187"/>
              <a:gd name="T39" fmla="*/ 125 h 187"/>
              <a:gd name="T40" fmla="*/ 29 w 187"/>
              <a:gd name="T41" fmla="*/ 142 h 187"/>
              <a:gd name="T42" fmla="*/ 32 w 187"/>
              <a:gd name="T43" fmla="*/ 145 h 187"/>
              <a:gd name="T44" fmla="*/ 33 w 187"/>
              <a:gd name="T45" fmla="*/ 155 h 187"/>
              <a:gd name="T46" fmla="*/ 33 w 187"/>
              <a:gd name="T47" fmla="*/ 155 h 187"/>
              <a:gd name="T48" fmla="*/ 42 w 187"/>
              <a:gd name="T49" fmla="*/ 155 h 187"/>
              <a:gd name="T50" fmla="*/ 45 w 187"/>
              <a:gd name="T51" fmla="*/ 159 h 187"/>
              <a:gd name="T52" fmla="*/ 62 w 187"/>
              <a:gd name="T53" fmla="*/ 187 h 187"/>
              <a:gd name="T54" fmla="*/ 65 w 187"/>
              <a:gd name="T55" fmla="*/ 186 h 187"/>
              <a:gd name="T56" fmla="*/ 71 w 187"/>
              <a:gd name="T57" fmla="*/ 177 h 187"/>
              <a:gd name="T58" fmla="*/ 67 w 187"/>
              <a:gd name="T59" fmla="*/ 140 h 187"/>
              <a:gd name="T60" fmla="*/ 108 w 187"/>
              <a:gd name="T61" fmla="*/ 105 h 187"/>
              <a:gd name="T62" fmla="*/ 123 w 187"/>
              <a:gd name="T63" fmla="*/ 119 h 187"/>
              <a:gd name="T64" fmla="*/ 153 w 187"/>
              <a:gd name="T65" fmla="*/ 170 h 187"/>
              <a:gd name="T66" fmla="*/ 165 w 187"/>
              <a:gd name="T67" fmla="*/ 160 h 187"/>
              <a:gd name="T68" fmla="*/ 166 w 187"/>
              <a:gd name="T69" fmla="*/ 154 h 187"/>
              <a:gd name="T70" fmla="*/ 165 w 187"/>
              <a:gd name="T71" fmla="*/ 126 h 187"/>
              <a:gd name="T72" fmla="*/ 165 w 187"/>
              <a:gd name="T73" fmla="*/ 119 h 187"/>
              <a:gd name="T74" fmla="*/ 157 w 187"/>
              <a:gd name="T75" fmla="*/ 114 h 187"/>
              <a:gd name="T76" fmla="*/ 153 w 187"/>
              <a:gd name="T77" fmla="*/ 111 h 187"/>
              <a:gd name="T78" fmla="*/ 161 w 187"/>
              <a:gd name="T79" fmla="*/ 102 h 187"/>
              <a:gd name="T80" fmla="*/ 155 w 187"/>
              <a:gd name="T81" fmla="*/ 94 h 187"/>
              <a:gd name="T82" fmla="*/ 148 w 187"/>
              <a:gd name="T83" fmla="*/ 94 h 187"/>
              <a:gd name="T84" fmla="*/ 141 w 187"/>
              <a:gd name="T85" fmla="*/ 72 h 187"/>
              <a:gd name="T86" fmla="*/ 175 w 187"/>
              <a:gd name="T87" fmla="*/ 38 h 187"/>
              <a:gd name="T88" fmla="*/ 175 w 187"/>
              <a:gd name="T89" fmla="*/ 38 h 18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187" h="187">
                <a:moveTo>
                  <a:pt x="175" y="38"/>
                </a:moveTo>
                <a:cubicBezTo>
                  <a:pt x="183" y="27"/>
                  <a:pt x="187" y="17"/>
                  <a:pt x="187" y="9"/>
                </a:cubicBezTo>
                <a:cubicBezTo>
                  <a:pt x="187" y="7"/>
                  <a:pt x="187" y="5"/>
                  <a:pt x="186" y="3"/>
                </a:cubicBezTo>
                <a:cubicBezTo>
                  <a:pt x="186" y="3"/>
                  <a:pt x="186" y="2"/>
                  <a:pt x="185" y="2"/>
                </a:cubicBezTo>
                <a:cubicBezTo>
                  <a:pt x="185" y="2"/>
                  <a:pt x="184" y="1"/>
                  <a:pt x="184" y="1"/>
                </a:cubicBezTo>
                <a:cubicBezTo>
                  <a:pt x="183" y="0"/>
                  <a:pt x="181" y="0"/>
                  <a:pt x="178" y="0"/>
                </a:cubicBezTo>
                <a:cubicBezTo>
                  <a:pt x="171" y="0"/>
                  <a:pt x="160" y="4"/>
                  <a:pt x="150" y="12"/>
                </a:cubicBezTo>
                <a:cubicBezTo>
                  <a:pt x="141" y="18"/>
                  <a:pt x="133" y="27"/>
                  <a:pt x="121" y="39"/>
                </a:cubicBezTo>
                <a:cubicBezTo>
                  <a:pt x="119" y="41"/>
                  <a:pt x="117" y="43"/>
                  <a:pt x="115" y="46"/>
                </a:cubicBezTo>
                <a:cubicBezTo>
                  <a:pt x="93" y="39"/>
                  <a:pt x="93" y="39"/>
                  <a:pt x="93" y="39"/>
                </a:cubicBezTo>
                <a:cubicBezTo>
                  <a:pt x="93" y="39"/>
                  <a:pt x="93" y="39"/>
                  <a:pt x="93" y="39"/>
                </a:cubicBezTo>
                <a:cubicBezTo>
                  <a:pt x="94" y="38"/>
                  <a:pt x="94" y="37"/>
                  <a:pt x="94" y="35"/>
                </a:cubicBezTo>
                <a:cubicBezTo>
                  <a:pt x="94" y="34"/>
                  <a:pt x="94" y="33"/>
                  <a:pt x="93" y="32"/>
                </a:cubicBezTo>
                <a:cubicBezTo>
                  <a:pt x="89" y="28"/>
                  <a:pt x="89" y="28"/>
                  <a:pt x="89" y="28"/>
                </a:cubicBezTo>
                <a:cubicBezTo>
                  <a:pt x="88" y="27"/>
                  <a:pt x="87" y="26"/>
                  <a:pt x="85" y="26"/>
                </a:cubicBezTo>
                <a:cubicBezTo>
                  <a:pt x="84" y="26"/>
                  <a:pt x="83" y="27"/>
                  <a:pt x="82" y="28"/>
                </a:cubicBezTo>
                <a:cubicBezTo>
                  <a:pt x="76" y="34"/>
                  <a:pt x="76" y="34"/>
                  <a:pt x="76" y="34"/>
                </a:cubicBezTo>
                <a:cubicBezTo>
                  <a:pt x="73" y="33"/>
                  <a:pt x="73" y="33"/>
                  <a:pt x="73" y="33"/>
                </a:cubicBezTo>
                <a:cubicBezTo>
                  <a:pt x="73" y="32"/>
                  <a:pt x="74" y="31"/>
                  <a:pt x="74" y="30"/>
                </a:cubicBezTo>
                <a:cubicBezTo>
                  <a:pt x="74" y="29"/>
                  <a:pt x="73" y="27"/>
                  <a:pt x="72" y="26"/>
                </a:cubicBezTo>
                <a:cubicBezTo>
                  <a:pt x="68" y="22"/>
                  <a:pt x="68" y="22"/>
                  <a:pt x="68" y="22"/>
                </a:cubicBezTo>
                <a:cubicBezTo>
                  <a:pt x="67" y="21"/>
                  <a:pt x="66" y="21"/>
                  <a:pt x="65" y="21"/>
                </a:cubicBezTo>
                <a:cubicBezTo>
                  <a:pt x="63" y="21"/>
                  <a:pt x="62" y="21"/>
                  <a:pt x="61" y="22"/>
                </a:cubicBezTo>
                <a:cubicBezTo>
                  <a:pt x="56" y="28"/>
                  <a:pt x="56" y="28"/>
                  <a:pt x="56" y="28"/>
                </a:cubicBezTo>
                <a:cubicBezTo>
                  <a:pt x="33" y="21"/>
                  <a:pt x="33" y="21"/>
                  <a:pt x="33" y="21"/>
                </a:cubicBezTo>
                <a:cubicBezTo>
                  <a:pt x="32" y="21"/>
                  <a:pt x="32" y="21"/>
                  <a:pt x="31" y="21"/>
                </a:cubicBezTo>
                <a:cubicBezTo>
                  <a:pt x="30" y="21"/>
                  <a:pt x="28" y="21"/>
                  <a:pt x="27" y="23"/>
                </a:cubicBezTo>
                <a:cubicBezTo>
                  <a:pt x="19" y="31"/>
                  <a:pt x="19" y="31"/>
                  <a:pt x="19" y="31"/>
                </a:cubicBezTo>
                <a:cubicBezTo>
                  <a:pt x="18" y="31"/>
                  <a:pt x="18" y="33"/>
                  <a:pt x="18" y="34"/>
                </a:cubicBezTo>
                <a:cubicBezTo>
                  <a:pt x="18" y="36"/>
                  <a:pt x="19" y="37"/>
                  <a:pt x="20" y="38"/>
                </a:cubicBezTo>
                <a:cubicBezTo>
                  <a:pt x="68" y="65"/>
                  <a:pt x="68" y="65"/>
                  <a:pt x="68" y="65"/>
                </a:cubicBezTo>
                <a:cubicBezTo>
                  <a:pt x="68" y="65"/>
                  <a:pt x="69" y="65"/>
                  <a:pt x="69" y="65"/>
                </a:cubicBezTo>
                <a:cubicBezTo>
                  <a:pt x="83" y="79"/>
                  <a:pt x="83" y="79"/>
                  <a:pt x="83" y="79"/>
                </a:cubicBezTo>
                <a:cubicBezTo>
                  <a:pt x="70" y="92"/>
                  <a:pt x="59" y="105"/>
                  <a:pt x="50" y="117"/>
                </a:cubicBezTo>
                <a:cubicBezTo>
                  <a:pt x="49" y="118"/>
                  <a:pt x="48" y="119"/>
                  <a:pt x="47" y="120"/>
                </a:cubicBezTo>
                <a:cubicBezTo>
                  <a:pt x="10" y="117"/>
                  <a:pt x="10" y="117"/>
                  <a:pt x="10" y="117"/>
                </a:cubicBezTo>
                <a:cubicBezTo>
                  <a:pt x="10" y="116"/>
                  <a:pt x="10" y="116"/>
                  <a:pt x="10" y="116"/>
                </a:cubicBezTo>
                <a:cubicBezTo>
                  <a:pt x="8" y="117"/>
                  <a:pt x="6" y="117"/>
                  <a:pt x="5" y="118"/>
                </a:cubicBezTo>
                <a:cubicBezTo>
                  <a:pt x="1" y="122"/>
                  <a:pt x="1" y="122"/>
                  <a:pt x="1" y="122"/>
                </a:cubicBezTo>
                <a:cubicBezTo>
                  <a:pt x="1" y="123"/>
                  <a:pt x="0" y="124"/>
                  <a:pt x="0" y="125"/>
                </a:cubicBezTo>
                <a:cubicBezTo>
                  <a:pt x="0" y="127"/>
                  <a:pt x="1" y="129"/>
                  <a:pt x="3" y="130"/>
                </a:cubicBezTo>
                <a:cubicBezTo>
                  <a:pt x="29" y="142"/>
                  <a:pt x="29" y="142"/>
                  <a:pt x="29" y="142"/>
                </a:cubicBezTo>
                <a:cubicBezTo>
                  <a:pt x="29" y="142"/>
                  <a:pt x="29" y="142"/>
                  <a:pt x="30" y="143"/>
                </a:cubicBezTo>
                <a:cubicBezTo>
                  <a:pt x="32" y="145"/>
                  <a:pt x="32" y="145"/>
                  <a:pt x="32" y="145"/>
                </a:cubicBezTo>
                <a:cubicBezTo>
                  <a:pt x="31" y="147"/>
                  <a:pt x="31" y="148"/>
                  <a:pt x="31" y="150"/>
                </a:cubicBezTo>
                <a:cubicBezTo>
                  <a:pt x="31" y="152"/>
                  <a:pt x="31" y="153"/>
                  <a:pt x="33" y="155"/>
                </a:cubicBezTo>
                <a:cubicBezTo>
                  <a:pt x="33" y="155"/>
                  <a:pt x="33" y="155"/>
                  <a:pt x="33" y="155"/>
                </a:cubicBezTo>
                <a:cubicBezTo>
                  <a:pt x="33" y="155"/>
                  <a:pt x="33" y="155"/>
                  <a:pt x="33" y="155"/>
                </a:cubicBezTo>
                <a:cubicBezTo>
                  <a:pt x="34" y="156"/>
                  <a:pt x="36" y="156"/>
                  <a:pt x="37" y="156"/>
                </a:cubicBezTo>
                <a:cubicBezTo>
                  <a:pt x="39" y="156"/>
                  <a:pt x="41" y="156"/>
                  <a:pt x="42" y="155"/>
                </a:cubicBezTo>
                <a:cubicBezTo>
                  <a:pt x="45" y="158"/>
                  <a:pt x="45" y="158"/>
                  <a:pt x="45" y="158"/>
                </a:cubicBezTo>
                <a:cubicBezTo>
                  <a:pt x="45" y="158"/>
                  <a:pt x="45" y="158"/>
                  <a:pt x="45" y="159"/>
                </a:cubicBezTo>
                <a:cubicBezTo>
                  <a:pt x="58" y="184"/>
                  <a:pt x="58" y="184"/>
                  <a:pt x="58" y="184"/>
                </a:cubicBezTo>
                <a:cubicBezTo>
                  <a:pt x="58" y="186"/>
                  <a:pt x="60" y="187"/>
                  <a:pt x="62" y="187"/>
                </a:cubicBezTo>
                <a:cubicBezTo>
                  <a:pt x="62" y="187"/>
                  <a:pt x="62" y="187"/>
                  <a:pt x="62" y="187"/>
                </a:cubicBezTo>
                <a:cubicBezTo>
                  <a:pt x="63" y="187"/>
                  <a:pt x="64" y="187"/>
                  <a:pt x="65" y="186"/>
                </a:cubicBezTo>
                <a:cubicBezTo>
                  <a:pt x="69" y="182"/>
                  <a:pt x="69" y="182"/>
                  <a:pt x="69" y="182"/>
                </a:cubicBezTo>
                <a:cubicBezTo>
                  <a:pt x="70" y="181"/>
                  <a:pt x="71" y="179"/>
                  <a:pt x="71" y="177"/>
                </a:cubicBezTo>
                <a:cubicBezTo>
                  <a:pt x="71" y="177"/>
                  <a:pt x="71" y="177"/>
                  <a:pt x="71" y="177"/>
                </a:cubicBezTo>
                <a:cubicBezTo>
                  <a:pt x="67" y="140"/>
                  <a:pt x="67" y="140"/>
                  <a:pt x="67" y="140"/>
                </a:cubicBezTo>
                <a:cubicBezTo>
                  <a:pt x="68" y="139"/>
                  <a:pt x="69" y="138"/>
                  <a:pt x="70" y="138"/>
                </a:cubicBezTo>
                <a:cubicBezTo>
                  <a:pt x="82" y="129"/>
                  <a:pt x="95" y="117"/>
                  <a:pt x="108" y="105"/>
                </a:cubicBezTo>
                <a:cubicBezTo>
                  <a:pt x="122" y="118"/>
                  <a:pt x="122" y="118"/>
                  <a:pt x="122" y="118"/>
                </a:cubicBezTo>
                <a:cubicBezTo>
                  <a:pt x="122" y="118"/>
                  <a:pt x="122" y="119"/>
                  <a:pt x="123" y="119"/>
                </a:cubicBezTo>
                <a:cubicBezTo>
                  <a:pt x="149" y="167"/>
                  <a:pt x="149" y="167"/>
                  <a:pt x="149" y="167"/>
                </a:cubicBezTo>
                <a:cubicBezTo>
                  <a:pt x="150" y="169"/>
                  <a:pt x="152" y="170"/>
                  <a:pt x="153" y="170"/>
                </a:cubicBezTo>
                <a:cubicBezTo>
                  <a:pt x="155" y="170"/>
                  <a:pt x="156" y="169"/>
                  <a:pt x="157" y="168"/>
                </a:cubicBezTo>
                <a:cubicBezTo>
                  <a:pt x="165" y="160"/>
                  <a:pt x="165" y="160"/>
                  <a:pt x="165" y="160"/>
                </a:cubicBezTo>
                <a:cubicBezTo>
                  <a:pt x="166" y="159"/>
                  <a:pt x="166" y="158"/>
                  <a:pt x="166" y="156"/>
                </a:cubicBezTo>
                <a:cubicBezTo>
                  <a:pt x="166" y="155"/>
                  <a:pt x="166" y="155"/>
                  <a:pt x="166" y="154"/>
                </a:cubicBezTo>
                <a:cubicBezTo>
                  <a:pt x="159" y="132"/>
                  <a:pt x="159" y="132"/>
                  <a:pt x="159" y="132"/>
                </a:cubicBezTo>
                <a:cubicBezTo>
                  <a:pt x="165" y="126"/>
                  <a:pt x="165" y="126"/>
                  <a:pt x="165" y="126"/>
                </a:cubicBezTo>
                <a:cubicBezTo>
                  <a:pt x="166" y="125"/>
                  <a:pt x="166" y="124"/>
                  <a:pt x="166" y="123"/>
                </a:cubicBezTo>
                <a:cubicBezTo>
                  <a:pt x="166" y="121"/>
                  <a:pt x="166" y="120"/>
                  <a:pt x="165" y="119"/>
                </a:cubicBezTo>
                <a:cubicBezTo>
                  <a:pt x="161" y="115"/>
                  <a:pt x="161" y="115"/>
                  <a:pt x="161" y="115"/>
                </a:cubicBezTo>
                <a:cubicBezTo>
                  <a:pt x="160" y="114"/>
                  <a:pt x="159" y="114"/>
                  <a:pt x="157" y="114"/>
                </a:cubicBezTo>
                <a:cubicBezTo>
                  <a:pt x="156" y="114"/>
                  <a:pt x="155" y="114"/>
                  <a:pt x="154" y="115"/>
                </a:cubicBezTo>
                <a:cubicBezTo>
                  <a:pt x="153" y="111"/>
                  <a:pt x="153" y="111"/>
                  <a:pt x="153" y="111"/>
                </a:cubicBezTo>
                <a:cubicBezTo>
                  <a:pt x="159" y="105"/>
                  <a:pt x="159" y="105"/>
                  <a:pt x="159" y="105"/>
                </a:cubicBezTo>
                <a:cubicBezTo>
                  <a:pt x="160" y="104"/>
                  <a:pt x="161" y="103"/>
                  <a:pt x="161" y="102"/>
                </a:cubicBezTo>
                <a:cubicBezTo>
                  <a:pt x="161" y="100"/>
                  <a:pt x="160" y="99"/>
                  <a:pt x="159" y="98"/>
                </a:cubicBezTo>
                <a:cubicBezTo>
                  <a:pt x="155" y="94"/>
                  <a:pt x="155" y="94"/>
                  <a:pt x="155" y="94"/>
                </a:cubicBezTo>
                <a:cubicBezTo>
                  <a:pt x="154" y="93"/>
                  <a:pt x="153" y="93"/>
                  <a:pt x="152" y="93"/>
                </a:cubicBezTo>
                <a:cubicBezTo>
                  <a:pt x="150" y="93"/>
                  <a:pt x="149" y="93"/>
                  <a:pt x="148" y="94"/>
                </a:cubicBezTo>
                <a:cubicBezTo>
                  <a:pt x="148" y="94"/>
                  <a:pt x="148" y="94"/>
                  <a:pt x="148" y="94"/>
                </a:cubicBezTo>
                <a:cubicBezTo>
                  <a:pt x="141" y="72"/>
                  <a:pt x="141" y="72"/>
                  <a:pt x="141" y="72"/>
                </a:cubicBezTo>
                <a:cubicBezTo>
                  <a:pt x="144" y="70"/>
                  <a:pt x="146" y="68"/>
                  <a:pt x="148" y="66"/>
                </a:cubicBezTo>
                <a:cubicBezTo>
                  <a:pt x="160" y="54"/>
                  <a:pt x="169" y="46"/>
                  <a:pt x="175" y="38"/>
                </a:cubicBezTo>
                <a:close/>
                <a:moveTo>
                  <a:pt x="175" y="38"/>
                </a:moveTo>
                <a:cubicBezTo>
                  <a:pt x="175" y="38"/>
                  <a:pt x="175" y="38"/>
                  <a:pt x="175" y="38"/>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91" name="Oval 90">
            <a:extLst>
              <a:ext uri="{FF2B5EF4-FFF2-40B4-BE49-F238E27FC236}">
                <a16:creationId xmlns:a16="http://schemas.microsoft.com/office/drawing/2014/main" id="{2B58ADA0-65F4-461A-BF59-2D30EBB43981}"/>
              </a:ext>
            </a:extLst>
          </p:cNvPr>
          <p:cNvSpPr/>
          <p:nvPr/>
        </p:nvSpPr>
        <p:spPr>
          <a:xfrm rot="10800000">
            <a:off x="3659271" y="4343454"/>
            <a:ext cx="729890" cy="729890"/>
          </a:xfrm>
          <a:prstGeom prst="ellipse">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2" name="TextBox 91">
            <a:extLst>
              <a:ext uri="{FF2B5EF4-FFF2-40B4-BE49-F238E27FC236}">
                <a16:creationId xmlns:a16="http://schemas.microsoft.com/office/drawing/2014/main" id="{449D09F0-1BF5-4F62-AFF5-7B45352E1324}"/>
              </a:ext>
            </a:extLst>
          </p:cNvPr>
          <p:cNvSpPr txBox="1"/>
          <p:nvPr/>
        </p:nvSpPr>
        <p:spPr>
          <a:xfrm>
            <a:off x="2909983" y="5164949"/>
            <a:ext cx="2228466" cy="323165"/>
          </a:xfrm>
          <a:prstGeom prst="rect">
            <a:avLst/>
          </a:prstGeom>
          <a:noFill/>
        </p:spPr>
        <p:txBody>
          <a:bodyPr wrap="square" rtlCol="0">
            <a:spAutoFit/>
          </a:bodyPr>
          <a:lstStyle/>
          <a:p>
            <a:pPr algn="ctr"/>
            <a:r>
              <a:rPr lang="en-US" sz="1500" b="1" dirty="0">
                <a:solidFill>
                  <a:schemeClr val="accent1"/>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93" name="TextBox 92">
            <a:extLst>
              <a:ext uri="{FF2B5EF4-FFF2-40B4-BE49-F238E27FC236}">
                <a16:creationId xmlns:a16="http://schemas.microsoft.com/office/drawing/2014/main" id="{FFA98501-10D9-4D05-BA26-3A0EB354E532}"/>
              </a:ext>
            </a:extLst>
          </p:cNvPr>
          <p:cNvSpPr txBox="1"/>
          <p:nvPr/>
        </p:nvSpPr>
        <p:spPr>
          <a:xfrm>
            <a:off x="3324034" y="5435285"/>
            <a:ext cx="1400366"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grpSp>
        <p:nvGrpSpPr>
          <p:cNvPr id="94" name="Group 93">
            <a:extLst>
              <a:ext uri="{FF2B5EF4-FFF2-40B4-BE49-F238E27FC236}">
                <a16:creationId xmlns:a16="http://schemas.microsoft.com/office/drawing/2014/main" id="{A5BD2FC7-D0B6-4F36-A929-5D7FDD1BDC83}"/>
              </a:ext>
            </a:extLst>
          </p:cNvPr>
          <p:cNvGrpSpPr/>
          <p:nvPr/>
        </p:nvGrpSpPr>
        <p:grpSpPr>
          <a:xfrm>
            <a:off x="8020892" y="4552276"/>
            <a:ext cx="293782" cy="312247"/>
            <a:chOff x="6670357" y="2277094"/>
            <a:chExt cx="555626" cy="590551"/>
          </a:xfrm>
          <a:solidFill>
            <a:schemeClr val="accent1"/>
          </a:solidFill>
        </p:grpSpPr>
        <p:sp>
          <p:nvSpPr>
            <p:cNvPr id="95" name="Rectangle 10">
              <a:extLst>
                <a:ext uri="{FF2B5EF4-FFF2-40B4-BE49-F238E27FC236}">
                  <a16:creationId xmlns:a16="http://schemas.microsoft.com/office/drawing/2014/main" id="{13FBAD90-8079-42BD-BC3A-D73E430E833B}"/>
                </a:ext>
              </a:extLst>
            </p:cNvPr>
            <p:cNvSpPr>
              <a:spLocks noChangeArrowheads="1"/>
            </p:cNvSpPr>
            <p:nvPr/>
          </p:nvSpPr>
          <p:spPr bwMode="auto">
            <a:xfrm>
              <a:off x="6924358" y="2277094"/>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6" name="Rectangle 11">
              <a:extLst>
                <a:ext uri="{FF2B5EF4-FFF2-40B4-BE49-F238E27FC236}">
                  <a16:creationId xmlns:a16="http://schemas.microsoft.com/office/drawing/2014/main" id="{32375DB9-19C0-41B4-91C6-08D9052322A0}"/>
                </a:ext>
              </a:extLst>
            </p:cNvPr>
            <p:cNvSpPr>
              <a:spLocks noChangeArrowheads="1"/>
            </p:cNvSpPr>
            <p:nvPr/>
          </p:nvSpPr>
          <p:spPr bwMode="auto">
            <a:xfrm>
              <a:off x="6924358" y="2716832"/>
              <a:ext cx="46038" cy="150813"/>
            </a:xfrm>
            <a:prstGeom prst="rect">
              <a:avLst/>
            </a:prstGeom>
            <a:grp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7" name="Freeform 12">
              <a:extLst>
                <a:ext uri="{FF2B5EF4-FFF2-40B4-BE49-F238E27FC236}">
                  <a16:creationId xmlns:a16="http://schemas.microsoft.com/office/drawing/2014/main" id="{2CE7D47B-1708-4B91-9531-4B0EF9847323}"/>
                </a:ext>
              </a:extLst>
            </p:cNvPr>
            <p:cNvSpPr>
              <a:spLocks noEditPoints="1"/>
            </p:cNvSpPr>
            <p:nvPr/>
          </p:nvSpPr>
          <p:spPr bwMode="auto">
            <a:xfrm>
              <a:off x="6670357" y="2462832"/>
              <a:ext cx="254000" cy="219075"/>
            </a:xfrm>
            <a:custGeom>
              <a:avLst/>
              <a:gdLst>
                <a:gd name="T0" fmla="*/ 22 w 22"/>
                <a:gd name="T1" fmla="*/ 13 h 19"/>
                <a:gd name="T2" fmla="*/ 10 w 22"/>
                <a:gd name="T3" fmla="*/ 13 h 19"/>
                <a:gd name="T4" fmla="*/ 6 w 22"/>
                <a:gd name="T5" fmla="*/ 10 h 19"/>
                <a:gd name="T6" fmla="*/ 10 w 22"/>
                <a:gd name="T7" fmla="*/ 6 h 19"/>
                <a:gd name="T8" fmla="*/ 22 w 22"/>
                <a:gd name="T9" fmla="*/ 6 h 19"/>
                <a:gd name="T10" fmla="*/ 22 w 22"/>
                <a:gd name="T11" fmla="*/ 0 h 19"/>
                <a:gd name="T12" fmla="*/ 10 w 22"/>
                <a:gd name="T13" fmla="*/ 0 h 19"/>
                <a:gd name="T14" fmla="*/ 0 w 22"/>
                <a:gd name="T15" fmla="*/ 10 h 19"/>
                <a:gd name="T16" fmla="*/ 10 w 22"/>
                <a:gd name="T17" fmla="*/ 19 h 19"/>
                <a:gd name="T18" fmla="*/ 22 w 22"/>
                <a:gd name="T19" fmla="*/ 19 h 19"/>
                <a:gd name="T20" fmla="*/ 22 w 22"/>
                <a:gd name="T21" fmla="*/ 13 h 19"/>
                <a:gd name="T22" fmla="*/ 22 w 22"/>
                <a:gd name="T23" fmla="*/ 13 h 19"/>
                <a:gd name="T24" fmla="*/ 22 w 22"/>
                <a:gd name="T25" fmla="*/ 13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22" y="13"/>
                  </a:moveTo>
                  <a:cubicBezTo>
                    <a:pt x="10" y="13"/>
                    <a:pt x="10" y="13"/>
                    <a:pt x="10" y="13"/>
                  </a:cubicBezTo>
                  <a:cubicBezTo>
                    <a:pt x="8" y="13"/>
                    <a:pt x="6" y="12"/>
                    <a:pt x="6" y="10"/>
                  </a:cubicBezTo>
                  <a:cubicBezTo>
                    <a:pt x="6" y="8"/>
                    <a:pt x="8" y="6"/>
                    <a:pt x="10" y="6"/>
                  </a:cubicBezTo>
                  <a:cubicBezTo>
                    <a:pt x="22" y="6"/>
                    <a:pt x="22" y="6"/>
                    <a:pt x="22" y="6"/>
                  </a:cubicBezTo>
                  <a:cubicBezTo>
                    <a:pt x="22" y="0"/>
                    <a:pt x="22" y="0"/>
                    <a:pt x="22" y="0"/>
                  </a:cubicBezTo>
                  <a:cubicBezTo>
                    <a:pt x="10" y="0"/>
                    <a:pt x="10" y="0"/>
                    <a:pt x="10" y="0"/>
                  </a:cubicBezTo>
                  <a:cubicBezTo>
                    <a:pt x="4" y="0"/>
                    <a:pt x="0" y="4"/>
                    <a:pt x="0" y="10"/>
                  </a:cubicBezTo>
                  <a:cubicBezTo>
                    <a:pt x="0" y="15"/>
                    <a:pt x="4" y="19"/>
                    <a:pt x="10" y="19"/>
                  </a:cubicBezTo>
                  <a:cubicBezTo>
                    <a:pt x="22" y="19"/>
                    <a:pt x="22" y="19"/>
                    <a:pt x="22" y="19"/>
                  </a:cubicBezTo>
                  <a:lnTo>
                    <a:pt x="22" y="13"/>
                  </a:lnTo>
                  <a:close/>
                  <a:moveTo>
                    <a:pt x="22" y="13"/>
                  </a:moveTo>
                  <a:cubicBezTo>
                    <a:pt x="22" y="13"/>
                    <a:pt x="22" y="13"/>
                    <a:pt x="22" y="13"/>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8" name="Freeform 13">
              <a:extLst>
                <a:ext uri="{FF2B5EF4-FFF2-40B4-BE49-F238E27FC236}">
                  <a16:creationId xmlns:a16="http://schemas.microsoft.com/office/drawing/2014/main" id="{79C4FDAC-4925-4B18-8228-53DED5FF2AFD}"/>
                </a:ext>
              </a:extLst>
            </p:cNvPr>
            <p:cNvSpPr>
              <a:spLocks noEditPoints="1"/>
            </p:cNvSpPr>
            <p:nvPr/>
          </p:nvSpPr>
          <p:spPr bwMode="auto">
            <a:xfrm>
              <a:off x="6970395" y="2462832"/>
              <a:ext cx="255588" cy="219075"/>
            </a:xfrm>
            <a:custGeom>
              <a:avLst/>
              <a:gdLst>
                <a:gd name="T0" fmla="*/ 12 w 22"/>
                <a:gd name="T1" fmla="*/ 0 h 19"/>
                <a:gd name="T2" fmla="*/ 0 w 22"/>
                <a:gd name="T3" fmla="*/ 0 h 19"/>
                <a:gd name="T4" fmla="*/ 0 w 22"/>
                <a:gd name="T5" fmla="*/ 6 h 19"/>
                <a:gd name="T6" fmla="*/ 12 w 22"/>
                <a:gd name="T7" fmla="*/ 6 h 19"/>
                <a:gd name="T8" fmla="*/ 16 w 22"/>
                <a:gd name="T9" fmla="*/ 10 h 19"/>
                <a:gd name="T10" fmla="*/ 12 w 22"/>
                <a:gd name="T11" fmla="*/ 13 h 19"/>
                <a:gd name="T12" fmla="*/ 0 w 22"/>
                <a:gd name="T13" fmla="*/ 13 h 19"/>
                <a:gd name="T14" fmla="*/ 0 w 22"/>
                <a:gd name="T15" fmla="*/ 19 h 19"/>
                <a:gd name="T16" fmla="*/ 12 w 22"/>
                <a:gd name="T17" fmla="*/ 19 h 19"/>
                <a:gd name="T18" fmla="*/ 22 w 22"/>
                <a:gd name="T19" fmla="*/ 10 h 19"/>
                <a:gd name="T20" fmla="*/ 12 w 22"/>
                <a:gd name="T21" fmla="*/ 0 h 19"/>
                <a:gd name="T22" fmla="*/ 12 w 22"/>
                <a:gd name="T23" fmla="*/ 0 h 19"/>
                <a:gd name="T24" fmla="*/ 12 w 22"/>
                <a:gd name="T25" fmla="*/ 0 h 1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22" h="19">
                  <a:moveTo>
                    <a:pt x="12" y="0"/>
                  </a:moveTo>
                  <a:cubicBezTo>
                    <a:pt x="0" y="0"/>
                    <a:pt x="0" y="0"/>
                    <a:pt x="0" y="0"/>
                  </a:cubicBezTo>
                  <a:cubicBezTo>
                    <a:pt x="0" y="6"/>
                    <a:pt x="0" y="6"/>
                    <a:pt x="0" y="6"/>
                  </a:cubicBezTo>
                  <a:cubicBezTo>
                    <a:pt x="12" y="6"/>
                    <a:pt x="12" y="6"/>
                    <a:pt x="12" y="6"/>
                  </a:cubicBezTo>
                  <a:cubicBezTo>
                    <a:pt x="14" y="6"/>
                    <a:pt x="16" y="8"/>
                    <a:pt x="16" y="10"/>
                  </a:cubicBezTo>
                  <a:cubicBezTo>
                    <a:pt x="16" y="12"/>
                    <a:pt x="14" y="13"/>
                    <a:pt x="12" y="13"/>
                  </a:cubicBezTo>
                  <a:cubicBezTo>
                    <a:pt x="0" y="13"/>
                    <a:pt x="0" y="13"/>
                    <a:pt x="0" y="13"/>
                  </a:cubicBezTo>
                  <a:cubicBezTo>
                    <a:pt x="0" y="19"/>
                    <a:pt x="0" y="19"/>
                    <a:pt x="0" y="19"/>
                  </a:cubicBezTo>
                  <a:cubicBezTo>
                    <a:pt x="12" y="19"/>
                    <a:pt x="12" y="19"/>
                    <a:pt x="12" y="19"/>
                  </a:cubicBezTo>
                  <a:cubicBezTo>
                    <a:pt x="18" y="19"/>
                    <a:pt x="22" y="15"/>
                    <a:pt x="22" y="10"/>
                  </a:cubicBezTo>
                  <a:cubicBezTo>
                    <a:pt x="22" y="4"/>
                    <a:pt x="18" y="0"/>
                    <a:pt x="12" y="0"/>
                  </a:cubicBezTo>
                  <a:close/>
                  <a:moveTo>
                    <a:pt x="12" y="0"/>
                  </a:moveTo>
                  <a:cubicBezTo>
                    <a:pt x="12" y="0"/>
                    <a:pt x="12" y="0"/>
                    <a:pt x="12" y="0"/>
                  </a:cubicBez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9" name="Freeform 14">
              <a:extLst>
                <a:ext uri="{FF2B5EF4-FFF2-40B4-BE49-F238E27FC236}">
                  <a16:creationId xmlns:a16="http://schemas.microsoft.com/office/drawing/2014/main" id="{227EED64-9152-4B6C-87D0-993C1BE2C9D1}"/>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close/>
                  <a:moveTo>
                    <a:pt x="15" y="80"/>
                  </a:moveTo>
                  <a:lnTo>
                    <a:pt x="15"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1" name="Freeform 15">
              <a:extLst>
                <a:ext uri="{FF2B5EF4-FFF2-40B4-BE49-F238E27FC236}">
                  <a16:creationId xmlns:a16="http://schemas.microsoft.com/office/drawing/2014/main" id="{E58CEB23-A8D8-4B65-86BA-D77D8CE95895}"/>
                </a:ext>
              </a:extLst>
            </p:cNvPr>
            <p:cNvSpPr>
              <a:spLocks noEditPoints="1"/>
            </p:cNvSpPr>
            <p:nvPr/>
          </p:nvSpPr>
          <p:spPr bwMode="auto">
            <a:xfrm>
              <a:off x="6773545" y="2716832"/>
              <a:ext cx="115888" cy="127000"/>
            </a:xfrm>
            <a:custGeom>
              <a:avLst/>
              <a:gdLst>
                <a:gd name="T0" fmla="*/ 15 w 73"/>
                <a:gd name="T1" fmla="*/ 80 h 80"/>
                <a:gd name="T2" fmla="*/ 73 w 73"/>
                <a:gd name="T3" fmla="*/ 0 h 80"/>
                <a:gd name="T4" fmla="*/ 44 w 73"/>
                <a:gd name="T5" fmla="*/ 0 h 80"/>
                <a:gd name="T6" fmla="*/ 0 w 73"/>
                <a:gd name="T7" fmla="*/ 73 h 80"/>
                <a:gd name="T8" fmla="*/ 15 w 73"/>
                <a:gd name="T9" fmla="*/ 80 h 80"/>
                <a:gd name="T10" fmla="*/ 15 w 73"/>
                <a:gd name="T11" fmla="*/ 80 h 80"/>
                <a:gd name="T12" fmla="*/ 15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15" y="80"/>
                  </a:moveTo>
                  <a:lnTo>
                    <a:pt x="73" y="0"/>
                  </a:lnTo>
                  <a:lnTo>
                    <a:pt x="44" y="0"/>
                  </a:lnTo>
                  <a:lnTo>
                    <a:pt x="0" y="73"/>
                  </a:lnTo>
                  <a:lnTo>
                    <a:pt x="15" y="80"/>
                  </a:lnTo>
                  <a:moveTo>
                    <a:pt x="15" y="80"/>
                  </a:moveTo>
                  <a:lnTo>
                    <a:pt x="15"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2" name="Freeform 16">
              <a:extLst>
                <a:ext uri="{FF2B5EF4-FFF2-40B4-BE49-F238E27FC236}">
                  <a16:creationId xmlns:a16="http://schemas.microsoft.com/office/drawing/2014/main" id="{FA6A5F7B-80FE-483E-A795-334CF739F79D}"/>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close/>
                  <a:moveTo>
                    <a:pt x="59" y="80"/>
                  </a:moveTo>
                  <a:lnTo>
                    <a:pt x="59" y="8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3" name="Freeform 17">
              <a:extLst>
                <a:ext uri="{FF2B5EF4-FFF2-40B4-BE49-F238E27FC236}">
                  <a16:creationId xmlns:a16="http://schemas.microsoft.com/office/drawing/2014/main" id="{1305C464-44DC-4F49-AC87-12C0A56D48A1}"/>
                </a:ext>
              </a:extLst>
            </p:cNvPr>
            <p:cNvSpPr>
              <a:spLocks noEditPoints="1"/>
            </p:cNvSpPr>
            <p:nvPr/>
          </p:nvSpPr>
          <p:spPr bwMode="auto">
            <a:xfrm>
              <a:off x="7005320" y="2716832"/>
              <a:ext cx="115888" cy="127000"/>
            </a:xfrm>
            <a:custGeom>
              <a:avLst/>
              <a:gdLst>
                <a:gd name="T0" fmla="*/ 59 w 73"/>
                <a:gd name="T1" fmla="*/ 80 h 80"/>
                <a:gd name="T2" fmla="*/ 0 w 73"/>
                <a:gd name="T3" fmla="*/ 0 h 80"/>
                <a:gd name="T4" fmla="*/ 29 w 73"/>
                <a:gd name="T5" fmla="*/ 0 h 80"/>
                <a:gd name="T6" fmla="*/ 73 w 73"/>
                <a:gd name="T7" fmla="*/ 73 h 80"/>
                <a:gd name="T8" fmla="*/ 59 w 73"/>
                <a:gd name="T9" fmla="*/ 80 h 80"/>
                <a:gd name="T10" fmla="*/ 59 w 73"/>
                <a:gd name="T11" fmla="*/ 80 h 80"/>
                <a:gd name="T12" fmla="*/ 59 w 73"/>
                <a:gd name="T13" fmla="*/ 80 h 80"/>
              </a:gdLst>
              <a:ahLst/>
              <a:cxnLst>
                <a:cxn ang="0">
                  <a:pos x="T0" y="T1"/>
                </a:cxn>
                <a:cxn ang="0">
                  <a:pos x="T2" y="T3"/>
                </a:cxn>
                <a:cxn ang="0">
                  <a:pos x="T4" y="T5"/>
                </a:cxn>
                <a:cxn ang="0">
                  <a:pos x="T6" y="T7"/>
                </a:cxn>
                <a:cxn ang="0">
                  <a:pos x="T8" y="T9"/>
                </a:cxn>
                <a:cxn ang="0">
                  <a:pos x="T10" y="T11"/>
                </a:cxn>
                <a:cxn ang="0">
                  <a:pos x="T12" y="T13"/>
                </a:cxn>
              </a:cxnLst>
              <a:rect l="0" t="0" r="r" b="b"/>
              <a:pathLst>
                <a:path w="73" h="80">
                  <a:moveTo>
                    <a:pt x="59" y="80"/>
                  </a:moveTo>
                  <a:lnTo>
                    <a:pt x="0" y="0"/>
                  </a:lnTo>
                  <a:lnTo>
                    <a:pt x="29" y="0"/>
                  </a:lnTo>
                  <a:lnTo>
                    <a:pt x="73" y="73"/>
                  </a:lnTo>
                  <a:lnTo>
                    <a:pt x="59" y="80"/>
                  </a:lnTo>
                  <a:moveTo>
                    <a:pt x="59" y="80"/>
                  </a:moveTo>
                  <a:lnTo>
                    <a:pt x="59" y="8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4" name="Freeform 18">
              <a:extLst>
                <a:ext uri="{FF2B5EF4-FFF2-40B4-BE49-F238E27FC236}">
                  <a16:creationId xmlns:a16="http://schemas.microsoft.com/office/drawing/2014/main" id="{1CCF5DCB-6AF1-45D4-BB1A-558642A4D186}"/>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close/>
                  <a:moveTo>
                    <a:pt x="59" y="0"/>
                  </a:moveTo>
                  <a:lnTo>
                    <a:pt x="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8" name="Freeform 19">
              <a:extLst>
                <a:ext uri="{FF2B5EF4-FFF2-40B4-BE49-F238E27FC236}">
                  <a16:creationId xmlns:a16="http://schemas.microsoft.com/office/drawing/2014/main" id="{A1EA95E2-FDBF-4589-89C9-C3CE47A9E8F6}"/>
                </a:ext>
              </a:extLst>
            </p:cNvPr>
            <p:cNvSpPr>
              <a:spLocks noEditPoints="1"/>
            </p:cNvSpPr>
            <p:nvPr/>
          </p:nvSpPr>
          <p:spPr bwMode="auto">
            <a:xfrm>
              <a:off x="7005320" y="2312019"/>
              <a:ext cx="115888" cy="115888"/>
            </a:xfrm>
            <a:custGeom>
              <a:avLst/>
              <a:gdLst>
                <a:gd name="T0" fmla="*/ 59 w 73"/>
                <a:gd name="T1" fmla="*/ 0 h 73"/>
                <a:gd name="T2" fmla="*/ 0 w 73"/>
                <a:gd name="T3" fmla="*/ 73 h 73"/>
                <a:gd name="T4" fmla="*/ 29 w 73"/>
                <a:gd name="T5" fmla="*/ 73 h 73"/>
                <a:gd name="T6" fmla="*/ 73 w 73"/>
                <a:gd name="T7" fmla="*/ 7 h 73"/>
                <a:gd name="T8" fmla="*/ 59 w 73"/>
                <a:gd name="T9" fmla="*/ 0 h 73"/>
                <a:gd name="T10" fmla="*/ 59 w 73"/>
                <a:gd name="T11" fmla="*/ 0 h 73"/>
                <a:gd name="T12" fmla="*/ 59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59" y="0"/>
                  </a:moveTo>
                  <a:lnTo>
                    <a:pt x="0" y="73"/>
                  </a:lnTo>
                  <a:lnTo>
                    <a:pt x="29" y="73"/>
                  </a:lnTo>
                  <a:lnTo>
                    <a:pt x="73" y="7"/>
                  </a:lnTo>
                  <a:lnTo>
                    <a:pt x="59" y="0"/>
                  </a:lnTo>
                  <a:moveTo>
                    <a:pt x="59" y="0"/>
                  </a:moveTo>
                  <a:lnTo>
                    <a:pt x="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9" name="Freeform 20">
              <a:extLst>
                <a:ext uri="{FF2B5EF4-FFF2-40B4-BE49-F238E27FC236}">
                  <a16:creationId xmlns:a16="http://schemas.microsoft.com/office/drawing/2014/main" id="{A9680109-A372-4E65-9450-C77F55AF7B77}"/>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close/>
                  <a:moveTo>
                    <a:pt x="15" y="0"/>
                  </a:moveTo>
                  <a:lnTo>
                    <a:pt x="15"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20" name="Freeform 21">
              <a:extLst>
                <a:ext uri="{FF2B5EF4-FFF2-40B4-BE49-F238E27FC236}">
                  <a16:creationId xmlns:a16="http://schemas.microsoft.com/office/drawing/2014/main" id="{632F12C7-9145-4610-A04A-481D4E38693E}"/>
                </a:ext>
              </a:extLst>
            </p:cNvPr>
            <p:cNvSpPr>
              <a:spLocks noEditPoints="1"/>
            </p:cNvSpPr>
            <p:nvPr/>
          </p:nvSpPr>
          <p:spPr bwMode="auto">
            <a:xfrm>
              <a:off x="6773545" y="2312019"/>
              <a:ext cx="115888" cy="115888"/>
            </a:xfrm>
            <a:custGeom>
              <a:avLst/>
              <a:gdLst>
                <a:gd name="T0" fmla="*/ 15 w 73"/>
                <a:gd name="T1" fmla="*/ 0 h 73"/>
                <a:gd name="T2" fmla="*/ 73 w 73"/>
                <a:gd name="T3" fmla="*/ 73 h 73"/>
                <a:gd name="T4" fmla="*/ 44 w 73"/>
                <a:gd name="T5" fmla="*/ 73 h 73"/>
                <a:gd name="T6" fmla="*/ 0 w 73"/>
                <a:gd name="T7" fmla="*/ 7 h 73"/>
                <a:gd name="T8" fmla="*/ 15 w 73"/>
                <a:gd name="T9" fmla="*/ 0 h 73"/>
                <a:gd name="T10" fmla="*/ 15 w 73"/>
                <a:gd name="T11" fmla="*/ 0 h 73"/>
                <a:gd name="T12" fmla="*/ 15 w 73"/>
                <a:gd name="T13" fmla="*/ 0 h 73"/>
              </a:gdLst>
              <a:ahLst/>
              <a:cxnLst>
                <a:cxn ang="0">
                  <a:pos x="T0" y="T1"/>
                </a:cxn>
                <a:cxn ang="0">
                  <a:pos x="T2" y="T3"/>
                </a:cxn>
                <a:cxn ang="0">
                  <a:pos x="T4" y="T5"/>
                </a:cxn>
                <a:cxn ang="0">
                  <a:pos x="T6" y="T7"/>
                </a:cxn>
                <a:cxn ang="0">
                  <a:pos x="T8" y="T9"/>
                </a:cxn>
                <a:cxn ang="0">
                  <a:pos x="T10" y="T11"/>
                </a:cxn>
                <a:cxn ang="0">
                  <a:pos x="T12" y="T13"/>
                </a:cxn>
              </a:cxnLst>
              <a:rect l="0" t="0" r="r" b="b"/>
              <a:pathLst>
                <a:path w="73" h="73">
                  <a:moveTo>
                    <a:pt x="15" y="0"/>
                  </a:moveTo>
                  <a:lnTo>
                    <a:pt x="73" y="73"/>
                  </a:lnTo>
                  <a:lnTo>
                    <a:pt x="44" y="73"/>
                  </a:lnTo>
                  <a:lnTo>
                    <a:pt x="0" y="7"/>
                  </a:lnTo>
                  <a:lnTo>
                    <a:pt x="15" y="0"/>
                  </a:lnTo>
                  <a:moveTo>
                    <a:pt x="15" y="0"/>
                  </a:moveTo>
                  <a:lnTo>
                    <a:pt x="15"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121" name="Oval 120">
            <a:extLst>
              <a:ext uri="{FF2B5EF4-FFF2-40B4-BE49-F238E27FC236}">
                <a16:creationId xmlns:a16="http://schemas.microsoft.com/office/drawing/2014/main" id="{5201F94D-21FD-448F-A7C8-6F5513B421EC}"/>
              </a:ext>
            </a:extLst>
          </p:cNvPr>
          <p:cNvSpPr/>
          <p:nvPr/>
        </p:nvSpPr>
        <p:spPr>
          <a:xfrm>
            <a:off x="7802838" y="4343454"/>
            <a:ext cx="729890" cy="729890"/>
          </a:xfrm>
          <a:prstGeom prst="ellipse">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2" name="TextBox 121">
            <a:extLst>
              <a:ext uri="{FF2B5EF4-FFF2-40B4-BE49-F238E27FC236}">
                <a16:creationId xmlns:a16="http://schemas.microsoft.com/office/drawing/2014/main" id="{F75A593C-F6E7-435B-A56F-EC109EC29F42}"/>
              </a:ext>
            </a:extLst>
          </p:cNvPr>
          <p:cNvSpPr txBox="1"/>
          <p:nvPr/>
        </p:nvSpPr>
        <p:spPr>
          <a:xfrm>
            <a:off x="7210231" y="5164949"/>
            <a:ext cx="1915104" cy="323165"/>
          </a:xfrm>
          <a:prstGeom prst="rect">
            <a:avLst/>
          </a:prstGeom>
          <a:noFill/>
        </p:spPr>
        <p:txBody>
          <a:bodyPr wrap="square" rtlCol="0">
            <a:spAutoFit/>
          </a:bodyPr>
          <a:lstStyle/>
          <a:p>
            <a:pPr algn="ctr"/>
            <a:r>
              <a:rPr lang="en-US" sz="1500" b="1" dirty="0">
                <a:solidFill>
                  <a:schemeClr val="accent1"/>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23" name="TextBox 122">
            <a:extLst>
              <a:ext uri="{FF2B5EF4-FFF2-40B4-BE49-F238E27FC236}">
                <a16:creationId xmlns:a16="http://schemas.microsoft.com/office/drawing/2014/main" id="{C5D80463-628E-4BD8-A476-FCA28D1B270C}"/>
              </a:ext>
            </a:extLst>
          </p:cNvPr>
          <p:cNvSpPr txBox="1"/>
          <p:nvPr/>
        </p:nvSpPr>
        <p:spPr>
          <a:xfrm>
            <a:off x="7477318" y="5435285"/>
            <a:ext cx="138093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sp>
        <p:nvSpPr>
          <p:cNvPr id="124" name="Freeform 5">
            <a:extLst>
              <a:ext uri="{FF2B5EF4-FFF2-40B4-BE49-F238E27FC236}">
                <a16:creationId xmlns:a16="http://schemas.microsoft.com/office/drawing/2014/main" id="{EC8C26FD-76C5-4B86-B9A8-623B4585107E}"/>
              </a:ext>
            </a:extLst>
          </p:cNvPr>
          <p:cNvSpPr>
            <a:spLocks noEditPoints="1"/>
          </p:cNvSpPr>
          <p:nvPr/>
        </p:nvSpPr>
        <p:spPr bwMode="auto">
          <a:xfrm>
            <a:off x="1754421" y="2219582"/>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25" name="Oval 124">
            <a:extLst>
              <a:ext uri="{FF2B5EF4-FFF2-40B4-BE49-F238E27FC236}">
                <a16:creationId xmlns:a16="http://schemas.microsoft.com/office/drawing/2014/main" id="{4FF3F2D3-2D52-472F-97E9-DC92CD1929D6}"/>
              </a:ext>
            </a:extLst>
          </p:cNvPr>
          <p:cNvSpPr/>
          <p:nvPr/>
        </p:nvSpPr>
        <p:spPr>
          <a:xfrm>
            <a:off x="1587487" y="2019343"/>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6" name="TextBox 125">
            <a:extLst>
              <a:ext uri="{FF2B5EF4-FFF2-40B4-BE49-F238E27FC236}">
                <a16:creationId xmlns:a16="http://schemas.microsoft.com/office/drawing/2014/main" id="{B3D2A3C1-71FF-4AF7-BFCD-79C4AB677F93}"/>
              </a:ext>
            </a:extLst>
          </p:cNvPr>
          <p:cNvSpPr txBox="1"/>
          <p:nvPr/>
        </p:nvSpPr>
        <p:spPr>
          <a:xfrm>
            <a:off x="994880" y="2840838"/>
            <a:ext cx="1915104" cy="323165"/>
          </a:xfrm>
          <a:prstGeom prst="rect">
            <a:avLst/>
          </a:prstGeom>
          <a:noFill/>
        </p:spPr>
        <p:txBody>
          <a:bodyPr wrap="square" rtlCol="0">
            <a:spAutoFit/>
          </a:bodyPr>
          <a:lstStyle/>
          <a:p>
            <a:pPr algn="ctr"/>
            <a:r>
              <a:rPr lang="en-US" sz="15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27" name="TextBox 126">
            <a:extLst>
              <a:ext uri="{FF2B5EF4-FFF2-40B4-BE49-F238E27FC236}">
                <a16:creationId xmlns:a16="http://schemas.microsoft.com/office/drawing/2014/main" id="{41D6ABF0-20E8-4C7A-B871-14D8421D993A}"/>
              </a:ext>
            </a:extLst>
          </p:cNvPr>
          <p:cNvSpPr txBox="1"/>
          <p:nvPr/>
        </p:nvSpPr>
        <p:spPr>
          <a:xfrm>
            <a:off x="1436842" y="3111174"/>
            <a:ext cx="103118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sp>
        <p:nvSpPr>
          <p:cNvPr id="128" name="Freeform 11">
            <a:extLst>
              <a:ext uri="{FF2B5EF4-FFF2-40B4-BE49-F238E27FC236}">
                <a16:creationId xmlns:a16="http://schemas.microsoft.com/office/drawing/2014/main" id="{B0DF526E-DD72-4262-A9B6-207AA950CC7C}"/>
              </a:ext>
            </a:extLst>
          </p:cNvPr>
          <p:cNvSpPr>
            <a:spLocks/>
          </p:cNvSpPr>
          <p:nvPr/>
        </p:nvSpPr>
        <p:spPr bwMode="auto">
          <a:xfrm>
            <a:off x="5918389" y="2238395"/>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1"/>
          </a:solidFill>
          <a:ln>
            <a:noFill/>
          </a:ln>
        </p:spPr>
        <p:txBody>
          <a:bodyPr wrap="square" lIns="0" tIns="0" rIns="0" bIns="0">
            <a:noAutofit/>
          </a:bodyPr>
          <a:lstStyle/>
          <a:p>
            <a:endParaRPr lang="en-US"/>
          </a:p>
        </p:txBody>
      </p:sp>
      <p:sp>
        <p:nvSpPr>
          <p:cNvPr id="129" name="Oval 128">
            <a:extLst>
              <a:ext uri="{FF2B5EF4-FFF2-40B4-BE49-F238E27FC236}">
                <a16:creationId xmlns:a16="http://schemas.microsoft.com/office/drawing/2014/main" id="{783C4940-A713-4EEF-9505-87847ED99DB0}"/>
              </a:ext>
            </a:extLst>
          </p:cNvPr>
          <p:cNvSpPr/>
          <p:nvPr/>
        </p:nvSpPr>
        <p:spPr>
          <a:xfrm rot="10800000">
            <a:off x="5731054" y="2019343"/>
            <a:ext cx="729890" cy="729890"/>
          </a:xfrm>
          <a:prstGeom prst="ellipse">
            <a:avLst/>
          </a:prstGeom>
          <a:noFill/>
          <a:ln w="12700">
            <a:solidFill>
              <a:schemeClr val="accent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0" name="TextBox 129">
            <a:extLst>
              <a:ext uri="{FF2B5EF4-FFF2-40B4-BE49-F238E27FC236}">
                <a16:creationId xmlns:a16="http://schemas.microsoft.com/office/drawing/2014/main" id="{F9450A19-D666-4001-A6F1-64058CBBD043}"/>
              </a:ext>
            </a:extLst>
          </p:cNvPr>
          <p:cNvSpPr txBox="1"/>
          <p:nvPr/>
        </p:nvSpPr>
        <p:spPr>
          <a:xfrm>
            <a:off x="5138447" y="2840838"/>
            <a:ext cx="1915104" cy="323165"/>
          </a:xfrm>
          <a:prstGeom prst="rect">
            <a:avLst/>
          </a:prstGeom>
          <a:noFill/>
        </p:spPr>
        <p:txBody>
          <a:bodyPr wrap="square" rtlCol="0">
            <a:spAutoFit/>
          </a:bodyPr>
          <a:lstStyle/>
          <a:p>
            <a:pPr algn="ctr"/>
            <a:r>
              <a:rPr lang="en-US" sz="1500" b="1" dirty="0">
                <a:solidFill>
                  <a:schemeClr val="accent1"/>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31" name="TextBox 130">
            <a:extLst>
              <a:ext uri="{FF2B5EF4-FFF2-40B4-BE49-F238E27FC236}">
                <a16:creationId xmlns:a16="http://schemas.microsoft.com/office/drawing/2014/main" id="{34C19B2A-7009-4D72-9CEB-D65C6EAA007E}"/>
              </a:ext>
            </a:extLst>
          </p:cNvPr>
          <p:cNvSpPr txBox="1"/>
          <p:nvPr/>
        </p:nvSpPr>
        <p:spPr>
          <a:xfrm>
            <a:off x="5580409" y="3111174"/>
            <a:ext cx="103118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sp>
        <p:nvSpPr>
          <p:cNvPr id="132" name="AutoShape 9">
            <a:extLst>
              <a:ext uri="{FF2B5EF4-FFF2-40B4-BE49-F238E27FC236}">
                <a16:creationId xmlns:a16="http://schemas.microsoft.com/office/drawing/2014/main" id="{62196B8F-77D5-427C-BE50-12E9359997A9}"/>
              </a:ext>
            </a:extLst>
          </p:cNvPr>
          <p:cNvSpPr>
            <a:spLocks/>
          </p:cNvSpPr>
          <p:nvPr/>
        </p:nvSpPr>
        <p:spPr bwMode="auto">
          <a:xfrm>
            <a:off x="10081852" y="2219941"/>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4"/>
          </a:solidFill>
          <a:ln>
            <a:noFill/>
          </a:ln>
        </p:spPr>
        <p:txBody>
          <a:bodyPr lIns="0" tIns="0" rIns="0" bIns="0"/>
          <a:lstStyle/>
          <a:p>
            <a:endParaRPr lang="en-US"/>
          </a:p>
        </p:txBody>
      </p:sp>
      <p:sp>
        <p:nvSpPr>
          <p:cNvPr id="133" name="Oval 132">
            <a:extLst>
              <a:ext uri="{FF2B5EF4-FFF2-40B4-BE49-F238E27FC236}">
                <a16:creationId xmlns:a16="http://schemas.microsoft.com/office/drawing/2014/main" id="{A79069B9-81CF-4691-BFFA-F9DC4836B456}"/>
              </a:ext>
            </a:extLst>
          </p:cNvPr>
          <p:cNvSpPr/>
          <p:nvPr/>
        </p:nvSpPr>
        <p:spPr>
          <a:xfrm>
            <a:off x="9874622" y="2019343"/>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4" name="TextBox 133">
            <a:extLst>
              <a:ext uri="{FF2B5EF4-FFF2-40B4-BE49-F238E27FC236}">
                <a16:creationId xmlns:a16="http://schemas.microsoft.com/office/drawing/2014/main" id="{A157F8F8-7DC4-4FA7-AD48-8FCAA160AA2D}"/>
              </a:ext>
            </a:extLst>
          </p:cNvPr>
          <p:cNvSpPr txBox="1"/>
          <p:nvPr/>
        </p:nvSpPr>
        <p:spPr>
          <a:xfrm>
            <a:off x="8763384" y="2840838"/>
            <a:ext cx="2952366" cy="323165"/>
          </a:xfrm>
          <a:prstGeom prst="rect">
            <a:avLst/>
          </a:prstGeom>
          <a:noFill/>
        </p:spPr>
        <p:txBody>
          <a:bodyPr wrap="square" rtlCol="0">
            <a:spAutoFit/>
          </a:bodyPr>
          <a:lstStyle/>
          <a:p>
            <a:pPr algn="ctr"/>
            <a:r>
              <a:rPr lang="en-US" sz="15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Creative Template</a:t>
            </a:r>
          </a:p>
        </p:txBody>
      </p:sp>
      <p:sp>
        <p:nvSpPr>
          <p:cNvPr id="135" name="TextBox 134">
            <a:extLst>
              <a:ext uri="{FF2B5EF4-FFF2-40B4-BE49-F238E27FC236}">
                <a16:creationId xmlns:a16="http://schemas.microsoft.com/office/drawing/2014/main" id="{DA5E8C10-5A19-49E2-81AA-297388297496}"/>
              </a:ext>
            </a:extLst>
          </p:cNvPr>
          <p:cNvSpPr txBox="1"/>
          <p:nvPr/>
        </p:nvSpPr>
        <p:spPr>
          <a:xfrm>
            <a:off x="9487287" y="3111174"/>
            <a:ext cx="1504562" cy="276999"/>
          </a:xfrm>
          <a:prstGeom prst="rect">
            <a:avLst/>
          </a:prstGeom>
          <a:noFill/>
        </p:spPr>
        <p:txBody>
          <a:bodyPr wrap="square" rtlCol="0">
            <a:spAutoFit/>
          </a:bodyPr>
          <a:lstStyle/>
          <a:p>
            <a:pPr algn="ctr"/>
            <a:r>
              <a:rPr lang="en-US" sz="1200"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Some text</a:t>
            </a:r>
          </a:p>
        </p:txBody>
      </p:sp>
    </p:spTree>
    <p:extLst>
      <p:ext uri="{BB962C8B-B14F-4D97-AF65-F5344CB8AC3E}">
        <p14:creationId xmlns:p14="http://schemas.microsoft.com/office/powerpoint/2010/main" val="3492279815"/>
      </p:ext>
    </p:extLst>
  </p:cSld>
  <p:clrMapOvr>
    <a:masterClrMapping/>
  </p:clrMapOvr>
  <mc:AlternateContent xmlns:mc="http://schemas.openxmlformats.org/markup-compatibility/2006" xmlns:p14="http://schemas.microsoft.com/office/powerpoint/2010/main">
    <mc:Choice Requires="p14">
      <p:transition spd="slow" p14:dur="2500">
        <p:checker/>
      </p:transition>
    </mc:Choice>
    <mc:Fallback xmlns="">
      <p:transition spd="slow">
        <p:checker/>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D9937C5-3A7F-471B-A353-13385FC4369A}"/>
              </a:ext>
            </a:extLst>
          </p:cNvPr>
          <p:cNvSpPr>
            <a:spLocks noGrp="1"/>
          </p:cNvSpPr>
          <p:nvPr>
            <p:ph type="title"/>
          </p:nvPr>
        </p:nvSpPr>
        <p:spPr/>
        <p:txBody>
          <a:bodyPr/>
          <a:lstStyle/>
          <a:p>
            <a:r>
              <a:rPr lang="en-US" dirty="0"/>
              <a:t>Infographic</a:t>
            </a:r>
          </a:p>
        </p:txBody>
      </p:sp>
      <p:sp>
        <p:nvSpPr>
          <p:cNvPr id="3" name="Text Placeholder 2">
            <a:extLst>
              <a:ext uri="{FF2B5EF4-FFF2-40B4-BE49-F238E27FC236}">
                <a16:creationId xmlns:a16="http://schemas.microsoft.com/office/drawing/2014/main" id="{D5FF2AF1-F012-45B6-B710-3AF5478D9799}"/>
              </a:ext>
            </a:extLst>
          </p:cNvPr>
          <p:cNvSpPr>
            <a:spLocks noGrp="1"/>
          </p:cNvSpPr>
          <p:nvPr>
            <p:ph type="body" sz="quarter" idx="12"/>
          </p:nvPr>
        </p:nvSpPr>
        <p:spPr/>
        <p:txBody>
          <a:bodyPr/>
          <a:lstStyle/>
          <a:p>
            <a:r>
              <a:rPr lang="en-US" dirty="0">
                <a:solidFill>
                  <a:schemeClr val="tx1">
                    <a:lumMod val="50000"/>
                    <a:lumOff val="50000"/>
                  </a:schemeClr>
                </a:solidFill>
              </a:rPr>
              <a:t>Lorem ipsum your title here some text so dummy and your </a:t>
            </a:r>
            <a:r>
              <a:rPr lang="en-US" dirty="0" err="1">
                <a:solidFill>
                  <a:schemeClr val="tx1">
                    <a:lumMod val="50000"/>
                    <a:lumOff val="50000"/>
                  </a:schemeClr>
                </a:solidFill>
              </a:rPr>
              <a:t>powerpoint</a:t>
            </a:r>
            <a:r>
              <a:rPr lang="en-US" dirty="0">
                <a:solidFill>
                  <a:schemeClr val="tx1">
                    <a:lumMod val="50000"/>
                    <a:lumOff val="50000"/>
                  </a:schemeClr>
                </a:solidFill>
              </a:rPr>
              <a:t> presentation</a:t>
            </a:r>
            <a:endParaRPr lang="en-US" dirty="0"/>
          </a:p>
        </p:txBody>
      </p:sp>
      <p:sp>
        <p:nvSpPr>
          <p:cNvPr id="106" name="Slide Number Placeholder 1">
            <a:extLst>
              <a:ext uri="{FF2B5EF4-FFF2-40B4-BE49-F238E27FC236}">
                <a16:creationId xmlns:a16="http://schemas.microsoft.com/office/drawing/2014/main" id="{ED658462-A6FC-4ACA-9A6F-BCF8AA5780F4}"/>
              </a:ext>
            </a:extLst>
          </p:cNvPr>
          <p:cNvSpPr>
            <a:spLocks noGrp="1"/>
          </p:cNvSpPr>
          <p:nvPr>
            <p:ph type="sldNum" sz="quarter" idx="13"/>
          </p:nvPr>
        </p:nvSpPr>
        <p:spPr/>
        <p:txBody>
          <a:bodyPr/>
          <a:lstStyle/>
          <a:p>
            <a:fld id="{E72B8170-242D-42EF-8B64-B507C79780AD}" type="slidenum">
              <a:rPr lang="en-US" smtClean="0"/>
              <a:pPr/>
              <a:t>8</a:t>
            </a:fld>
            <a:endParaRPr lang="en-US" dirty="0"/>
          </a:p>
        </p:txBody>
      </p:sp>
      <p:graphicFrame>
        <p:nvGraphicFramePr>
          <p:cNvPr id="44" name="Chart 43">
            <a:extLst>
              <a:ext uri="{FF2B5EF4-FFF2-40B4-BE49-F238E27FC236}">
                <a16:creationId xmlns:a16="http://schemas.microsoft.com/office/drawing/2014/main" id="{2377A7D3-902F-470D-AEC3-FCD1D467F1E5}"/>
              </a:ext>
            </a:extLst>
          </p:cNvPr>
          <p:cNvGraphicFramePr/>
          <p:nvPr>
            <p:extLst>
              <p:ext uri="{D42A27DB-BD31-4B8C-83A1-F6EECF244321}">
                <p14:modId xmlns:p14="http://schemas.microsoft.com/office/powerpoint/2010/main" val="160178625"/>
              </p:ext>
            </p:extLst>
          </p:nvPr>
        </p:nvGraphicFramePr>
        <p:xfrm>
          <a:off x="838201" y="1959429"/>
          <a:ext cx="7072086" cy="2634564"/>
        </p:xfrm>
        <a:graphic>
          <a:graphicData uri="http://schemas.openxmlformats.org/drawingml/2006/chart">
            <c:chart xmlns:c="http://schemas.openxmlformats.org/drawingml/2006/chart" xmlns:r="http://schemas.openxmlformats.org/officeDocument/2006/relationships" r:id="rId3"/>
          </a:graphicData>
        </a:graphic>
      </p:graphicFrame>
      <p:cxnSp>
        <p:nvCxnSpPr>
          <p:cNvPr id="45" name="Straight Connector 44">
            <a:extLst>
              <a:ext uri="{FF2B5EF4-FFF2-40B4-BE49-F238E27FC236}">
                <a16:creationId xmlns:a16="http://schemas.microsoft.com/office/drawing/2014/main" id="{C34823C1-893E-4A6D-8222-984407A0F88C}"/>
              </a:ext>
            </a:extLst>
          </p:cNvPr>
          <p:cNvCxnSpPr/>
          <p:nvPr/>
        </p:nvCxnSpPr>
        <p:spPr>
          <a:xfrm>
            <a:off x="957943" y="4830529"/>
            <a:ext cx="6807200" cy="0"/>
          </a:xfrm>
          <a:prstGeom prst="line">
            <a:avLst/>
          </a:prstGeom>
          <a:ln w="3175">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46" name="Rectangle 9">
            <a:extLst>
              <a:ext uri="{FF2B5EF4-FFF2-40B4-BE49-F238E27FC236}">
                <a16:creationId xmlns:a16="http://schemas.microsoft.com/office/drawing/2014/main" id="{2C1D9CB1-A5C3-4505-B208-99442A6BC8D6}"/>
              </a:ext>
            </a:extLst>
          </p:cNvPr>
          <p:cNvSpPr>
            <a:spLocks/>
          </p:cNvSpPr>
          <p:nvPr/>
        </p:nvSpPr>
        <p:spPr bwMode="auto">
          <a:xfrm>
            <a:off x="957943" y="5107033"/>
            <a:ext cx="6807200" cy="3911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just">
              <a:lnSpc>
                <a:spcPts val="1500"/>
              </a:lnSpc>
            </a:pPr>
            <a:r>
              <a:rPr lang="en-US" sz="1000" dirty="0">
                <a:solidFill>
                  <a:schemeClr val="tx1">
                    <a:lumMod val="50000"/>
                    <a:lumOff val="50000"/>
                  </a:schemeClr>
                </a:solidFill>
                <a:latin typeface="Raleway" panose="020B0503030101060003" pitchFamily="34" charset="0"/>
                <a:ea typeface="Roboto Slab" pitchFamily="2" charset="0"/>
                <a:cs typeface="Open Sans Condensed Light" panose="020B0306030504020204"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By</a:t>
            </a:r>
          </a:p>
        </p:txBody>
      </p:sp>
      <p:sp>
        <p:nvSpPr>
          <p:cNvPr id="5" name="Picture Placeholder 4">
            <a:extLst>
              <a:ext uri="{FF2B5EF4-FFF2-40B4-BE49-F238E27FC236}">
                <a16:creationId xmlns:a16="http://schemas.microsoft.com/office/drawing/2014/main" id="{934DAC8B-7AB1-422A-BD3C-401987F1C186}"/>
              </a:ext>
            </a:extLst>
          </p:cNvPr>
          <p:cNvSpPr>
            <a:spLocks noGrp="1"/>
          </p:cNvSpPr>
          <p:nvPr>
            <p:ph type="pic" sz="quarter" idx="14"/>
          </p:nvPr>
        </p:nvSpPr>
        <p:spPr/>
      </p:sp>
    </p:spTree>
    <p:extLst>
      <p:ext uri="{BB962C8B-B14F-4D97-AF65-F5344CB8AC3E}">
        <p14:creationId xmlns:p14="http://schemas.microsoft.com/office/powerpoint/2010/main" val="17934756"/>
      </p:ext>
    </p:extLst>
  </p:cSld>
  <p:clrMapOvr>
    <a:masterClrMapping/>
  </p:clrMapOvr>
  <mc:AlternateContent xmlns:mc="http://schemas.openxmlformats.org/markup-compatibility/2006" xmlns:p14="http://schemas.microsoft.com/office/powerpoint/2010/main">
    <mc:Choice Requires="p14">
      <p:transition spd="slow" p14:dur="1200">
        <p:dissolve/>
      </p:transition>
    </mc:Choice>
    <mc:Fallback xmlns="">
      <p:transition spd="slow">
        <p:dissolv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Rectangle 14">
            <a:extLst>
              <a:ext uri="{FF2B5EF4-FFF2-40B4-BE49-F238E27FC236}">
                <a16:creationId xmlns:a16="http://schemas.microsoft.com/office/drawing/2014/main" id="{7C090A9F-77AB-4144-9241-2F203378336F}"/>
              </a:ext>
            </a:extLst>
          </p:cNvPr>
          <p:cNvSpPr/>
          <p:nvPr/>
        </p:nvSpPr>
        <p:spPr>
          <a:xfrm>
            <a:off x="-9524" y="0"/>
            <a:ext cx="12201524"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27" name="Group 26">
            <a:extLst>
              <a:ext uri="{FF2B5EF4-FFF2-40B4-BE49-F238E27FC236}">
                <a16:creationId xmlns:a16="http://schemas.microsoft.com/office/drawing/2014/main" id="{E004A6D6-D523-4C50-8830-96D667FDA690}"/>
              </a:ext>
            </a:extLst>
          </p:cNvPr>
          <p:cNvGrpSpPr/>
          <p:nvPr/>
        </p:nvGrpSpPr>
        <p:grpSpPr>
          <a:xfrm>
            <a:off x="0" y="0"/>
            <a:ext cx="12190413" cy="6845300"/>
            <a:chOff x="-12649200" y="-6767512"/>
            <a:chExt cx="12190413" cy="6845300"/>
          </a:xfrm>
          <a:solidFill>
            <a:schemeClr val="accent4">
              <a:alpha val="37000"/>
            </a:schemeClr>
          </a:solidFill>
        </p:grpSpPr>
        <p:sp>
          <p:nvSpPr>
            <p:cNvPr id="31" name="Freeform 7">
              <a:extLst>
                <a:ext uri="{FF2B5EF4-FFF2-40B4-BE49-F238E27FC236}">
                  <a16:creationId xmlns:a16="http://schemas.microsoft.com/office/drawing/2014/main" id="{5F5DA448-15DD-4F53-8203-FCD0322B8AC8}"/>
                </a:ext>
              </a:extLst>
            </p:cNvPr>
            <p:cNvSpPr>
              <a:spLocks noEditPoints="1"/>
            </p:cNvSpPr>
            <p:nvPr/>
          </p:nvSpPr>
          <p:spPr bwMode="auto">
            <a:xfrm>
              <a:off x="-4518025" y="-6767512"/>
              <a:ext cx="4059238" cy="2278063"/>
            </a:xfrm>
            <a:custGeom>
              <a:avLst/>
              <a:gdLst>
                <a:gd name="T0" fmla="*/ 1154 w 2557"/>
                <a:gd name="T1" fmla="*/ 1293 h 1435"/>
                <a:gd name="T2" fmla="*/ 2326 w 2557"/>
                <a:gd name="T3" fmla="*/ 1385 h 1435"/>
                <a:gd name="T4" fmla="*/ 965 w 2557"/>
                <a:gd name="T5" fmla="*/ 1286 h 1435"/>
                <a:gd name="T6" fmla="*/ 2084 w 2557"/>
                <a:gd name="T7" fmla="*/ 1286 h 1435"/>
                <a:gd name="T8" fmla="*/ 724 w 2557"/>
                <a:gd name="T9" fmla="*/ 1278 h 1435"/>
                <a:gd name="T10" fmla="*/ 1894 w 2557"/>
                <a:gd name="T11" fmla="*/ 1187 h 1435"/>
                <a:gd name="T12" fmla="*/ 569 w 2557"/>
                <a:gd name="T13" fmla="*/ 1224 h 1435"/>
                <a:gd name="T14" fmla="*/ 1705 w 2557"/>
                <a:gd name="T15" fmla="*/ 1179 h 1435"/>
                <a:gd name="T16" fmla="*/ 328 w 2557"/>
                <a:gd name="T17" fmla="*/ 1125 h 1435"/>
                <a:gd name="T18" fmla="*/ 1463 w 2557"/>
                <a:gd name="T19" fmla="*/ 1172 h 1435"/>
                <a:gd name="T20" fmla="*/ 137 w 2557"/>
                <a:gd name="T21" fmla="*/ 1027 h 1435"/>
                <a:gd name="T22" fmla="*/ 1309 w 2557"/>
                <a:gd name="T23" fmla="*/ 1118 h 1435"/>
                <a:gd name="T24" fmla="*/ 2444 w 2557"/>
                <a:gd name="T25" fmla="*/ 1073 h 1435"/>
                <a:gd name="T26" fmla="*/ 1067 w 2557"/>
                <a:gd name="T27" fmla="*/ 1019 h 1435"/>
                <a:gd name="T28" fmla="*/ 2203 w 2557"/>
                <a:gd name="T29" fmla="*/ 1066 h 1435"/>
                <a:gd name="T30" fmla="*/ 877 w 2557"/>
                <a:gd name="T31" fmla="*/ 920 h 1435"/>
                <a:gd name="T32" fmla="*/ 2048 w 2557"/>
                <a:gd name="T33" fmla="*/ 1012 h 1435"/>
                <a:gd name="T34" fmla="*/ 688 w 2557"/>
                <a:gd name="T35" fmla="*/ 913 h 1435"/>
                <a:gd name="T36" fmla="*/ 1807 w 2557"/>
                <a:gd name="T37" fmla="*/ 913 h 1435"/>
                <a:gd name="T38" fmla="*/ 446 w 2557"/>
                <a:gd name="T39" fmla="*/ 905 h 1435"/>
                <a:gd name="T40" fmla="*/ 1616 w 2557"/>
                <a:gd name="T41" fmla="*/ 814 h 1435"/>
                <a:gd name="T42" fmla="*/ 292 w 2557"/>
                <a:gd name="T43" fmla="*/ 851 h 1435"/>
                <a:gd name="T44" fmla="*/ 1427 w 2557"/>
                <a:gd name="T45" fmla="*/ 807 h 1435"/>
                <a:gd name="T46" fmla="*/ 51 w 2557"/>
                <a:gd name="T47" fmla="*/ 753 h 1435"/>
                <a:gd name="T48" fmla="*/ 1186 w 2557"/>
                <a:gd name="T49" fmla="*/ 799 h 1435"/>
                <a:gd name="T50" fmla="*/ 2356 w 2557"/>
                <a:gd name="T51" fmla="*/ 708 h 1435"/>
                <a:gd name="T52" fmla="*/ 1031 w 2557"/>
                <a:gd name="T53" fmla="*/ 745 h 1435"/>
                <a:gd name="T54" fmla="*/ 2167 w 2557"/>
                <a:gd name="T55" fmla="*/ 700 h 1435"/>
                <a:gd name="T56" fmla="*/ 790 w 2557"/>
                <a:gd name="T57" fmla="*/ 646 h 1435"/>
                <a:gd name="T58" fmla="*/ 1925 w 2557"/>
                <a:gd name="T59" fmla="*/ 691 h 1435"/>
                <a:gd name="T60" fmla="*/ 599 w 2557"/>
                <a:gd name="T61" fmla="*/ 548 h 1435"/>
                <a:gd name="T62" fmla="*/ 1771 w 2557"/>
                <a:gd name="T63" fmla="*/ 639 h 1435"/>
                <a:gd name="T64" fmla="*/ 410 w 2557"/>
                <a:gd name="T65" fmla="*/ 540 h 1435"/>
                <a:gd name="T66" fmla="*/ 1529 w 2557"/>
                <a:gd name="T67" fmla="*/ 540 h 1435"/>
                <a:gd name="T68" fmla="*/ 169 w 2557"/>
                <a:gd name="T69" fmla="*/ 533 h 1435"/>
                <a:gd name="T70" fmla="*/ 1339 w 2557"/>
                <a:gd name="T71" fmla="*/ 441 h 1435"/>
                <a:gd name="T72" fmla="*/ 2510 w 2557"/>
                <a:gd name="T73" fmla="*/ 533 h 1435"/>
                <a:gd name="T74" fmla="*/ 1150 w 2557"/>
                <a:gd name="T75" fmla="*/ 434 h 1435"/>
                <a:gd name="T76" fmla="*/ 2269 w 2557"/>
                <a:gd name="T77" fmla="*/ 434 h 1435"/>
                <a:gd name="T78" fmla="*/ 908 w 2557"/>
                <a:gd name="T79" fmla="*/ 426 h 1435"/>
                <a:gd name="T80" fmla="*/ 2078 w 2557"/>
                <a:gd name="T81" fmla="*/ 335 h 1435"/>
                <a:gd name="T82" fmla="*/ 754 w 2557"/>
                <a:gd name="T83" fmla="*/ 372 h 1435"/>
                <a:gd name="T84" fmla="*/ 1889 w 2557"/>
                <a:gd name="T85" fmla="*/ 327 h 1435"/>
                <a:gd name="T86" fmla="*/ 512 w 2557"/>
                <a:gd name="T87" fmla="*/ 274 h 1435"/>
                <a:gd name="T88" fmla="*/ 1648 w 2557"/>
                <a:gd name="T89" fmla="*/ 318 h 1435"/>
                <a:gd name="T90" fmla="*/ 323 w 2557"/>
                <a:gd name="T91" fmla="*/ 175 h 1435"/>
                <a:gd name="T92" fmla="*/ 1493 w 2557"/>
                <a:gd name="T93" fmla="*/ 266 h 1435"/>
                <a:gd name="T94" fmla="*/ 133 w 2557"/>
                <a:gd name="T95" fmla="*/ 167 h 1435"/>
                <a:gd name="T96" fmla="*/ 1252 w 2557"/>
                <a:gd name="T97" fmla="*/ 167 h 1435"/>
                <a:gd name="T98" fmla="*/ 2387 w 2557"/>
                <a:gd name="T99" fmla="*/ 212 h 1435"/>
                <a:gd name="T100" fmla="*/ 1063 w 2557"/>
                <a:gd name="T101" fmla="*/ 68 h 1435"/>
                <a:gd name="T102" fmla="*/ 2233 w 2557"/>
                <a:gd name="T103" fmla="*/ 160 h 1435"/>
                <a:gd name="T104" fmla="*/ 872 w 2557"/>
                <a:gd name="T105" fmla="*/ 61 h 1435"/>
                <a:gd name="T106" fmla="*/ 1991 w 2557"/>
                <a:gd name="T107" fmla="*/ 61 h 1435"/>
                <a:gd name="T108" fmla="*/ 2141 w 2557"/>
                <a:gd name="T109" fmla="*/ 0 h 1435"/>
                <a:gd name="T110" fmla="*/ 1432 w 2557"/>
                <a:gd name="T111" fmla="*/ 52 h 1435"/>
                <a:gd name="T112" fmla="*/ 724 w 2557"/>
                <a:gd name="T113" fmla="*/ 0 h 1435"/>
                <a:gd name="T114" fmla="*/ 0 w 2557"/>
                <a:gd name="T115" fmla="*/ 41 h 1435"/>
                <a:gd name="T116" fmla="*/ 42 w 2557"/>
                <a:gd name="T117" fmla="*/ 1286 h 1435"/>
                <a:gd name="T118" fmla="*/ 691 w 2557"/>
                <a:gd name="T119" fmla="*/ 1435 h 1435"/>
                <a:gd name="T120" fmla="*/ 1381 w 2557"/>
                <a:gd name="T121" fmla="*/ 1435 h 1435"/>
                <a:gd name="T122" fmla="*/ 2110 w 2557"/>
                <a:gd name="T123" fmla="*/ 1347 h 1435"/>
                <a:gd name="T124" fmla="*/ 2557 w 2557"/>
                <a:gd name="T125" fmla="*/ 880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35">
                  <a:moveTo>
                    <a:pt x="46" y="1385"/>
                  </a:moveTo>
                  <a:lnTo>
                    <a:pt x="19" y="1340"/>
                  </a:lnTo>
                  <a:lnTo>
                    <a:pt x="46" y="1293"/>
                  </a:lnTo>
                  <a:lnTo>
                    <a:pt x="72" y="1340"/>
                  </a:lnTo>
                  <a:lnTo>
                    <a:pt x="46" y="1385"/>
                  </a:lnTo>
                  <a:close/>
                  <a:moveTo>
                    <a:pt x="107" y="1385"/>
                  </a:moveTo>
                  <a:lnTo>
                    <a:pt x="81" y="1340"/>
                  </a:lnTo>
                  <a:lnTo>
                    <a:pt x="107" y="1293"/>
                  </a:lnTo>
                  <a:lnTo>
                    <a:pt x="133" y="1340"/>
                  </a:lnTo>
                  <a:lnTo>
                    <a:pt x="107" y="1385"/>
                  </a:lnTo>
                  <a:close/>
                  <a:moveTo>
                    <a:pt x="169" y="1385"/>
                  </a:moveTo>
                  <a:lnTo>
                    <a:pt x="142" y="1340"/>
                  </a:lnTo>
                  <a:lnTo>
                    <a:pt x="169" y="1293"/>
                  </a:lnTo>
                  <a:lnTo>
                    <a:pt x="194" y="1340"/>
                  </a:lnTo>
                  <a:lnTo>
                    <a:pt x="169" y="1385"/>
                  </a:lnTo>
                  <a:close/>
                  <a:moveTo>
                    <a:pt x="230" y="1385"/>
                  </a:moveTo>
                  <a:lnTo>
                    <a:pt x="203" y="1340"/>
                  </a:lnTo>
                  <a:lnTo>
                    <a:pt x="230" y="1293"/>
                  </a:lnTo>
                  <a:lnTo>
                    <a:pt x="256" y="1340"/>
                  </a:lnTo>
                  <a:lnTo>
                    <a:pt x="230" y="1385"/>
                  </a:lnTo>
                  <a:close/>
                  <a:moveTo>
                    <a:pt x="292" y="1385"/>
                  </a:moveTo>
                  <a:lnTo>
                    <a:pt x="266" y="1340"/>
                  </a:lnTo>
                  <a:lnTo>
                    <a:pt x="292" y="1293"/>
                  </a:lnTo>
                  <a:lnTo>
                    <a:pt x="319" y="1340"/>
                  </a:lnTo>
                  <a:lnTo>
                    <a:pt x="292" y="1385"/>
                  </a:lnTo>
                  <a:close/>
                  <a:moveTo>
                    <a:pt x="353" y="1385"/>
                  </a:moveTo>
                  <a:lnTo>
                    <a:pt x="328" y="1340"/>
                  </a:lnTo>
                  <a:lnTo>
                    <a:pt x="353" y="1293"/>
                  </a:lnTo>
                  <a:lnTo>
                    <a:pt x="380" y="1340"/>
                  </a:lnTo>
                  <a:lnTo>
                    <a:pt x="353" y="1385"/>
                  </a:lnTo>
                  <a:close/>
                  <a:moveTo>
                    <a:pt x="415" y="1385"/>
                  </a:moveTo>
                  <a:lnTo>
                    <a:pt x="389" y="1340"/>
                  </a:lnTo>
                  <a:lnTo>
                    <a:pt x="415" y="1293"/>
                  </a:lnTo>
                  <a:lnTo>
                    <a:pt x="442" y="1340"/>
                  </a:lnTo>
                  <a:lnTo>
                    <a:pt x="415" y="1385"/>
                  </a:lnTo>
                  <a:close/>
                  <a:moveTo>
                    <a:pt x="476" y="1385"/>
                  </a:moveTo>
                  <a:lnTo>
                    <a:pt x="451" y="1340"/>
                  </a:lnTo>
                  <a:lnTo>
                    <a:pt x="476" y="1293"/>
                  </a:lnTo>
                  <a:lnTo>
                    <a:pt x="503" y="1340"/>
                  </a:lnTo>
                  <a:lnTo>
                    <a:pt x="476" y="1385"/>
                  </a:lnTo>
                  <a:close/>
                  <a:moveTo>
                    <a:pt x="538" y="1385"/>
                  </a:moveTo>
                  <a:lnTo>
                    <a:pt x="512" y="1340"/>
                  </a:lnTo>
                  <a:lnTo>
                    <a:pt x="538" y="1293"/>
                  </a:lnTo>
                  <a:lnTo>
                    <a:pt x="565" y="1340"/>
                  </a:lnTo>
                  <a:lnTo>
                    <a:pt x="538" y="1385"/>
                  </a:lnTo>
                  <a:close/>
                  <a:moveTo>
                    <a:pt x="599" y="1385"/>
                  </a:moveTo>
                  <a:lnTo>
                    <a:pt x="574" y="1340"/>
                  </a:lnTo>
                  <a:lnTo>
                    <a:pt x="599" y="1293"/>
                  </a:lnTo>
                  <a:lnTo>
                    <a:pt x="626" y="1340"/>
                  </a:lnTo>
                  <a:lnTo>
                    <a:pt x="599" y="1385"/>
                  </a:lnTo>
                  <a:close/>
                  <a:moveTo>
                    <a:pt x="662" y="1385"/>
                  </a:moveTo>
                  <a:lnTo>
                    <a:pt x="635" y="1340"/>
                  </a:lnTo>
                  <a:lnTo>
                    <a:pt x="662" y="1293"/>
                  </a:lnTo>
                  <a:lnTo>
                    <a:pt x="688" y="1340"/>
                  </a:lnTo>
                  <a:lnTo>
                    <a:pt x="662" y="1385"/>
                  </a:lnTo>
                  <a:close/>
                  <a:moveTo>
                    <a:pt x="724" y="1385"/>
                  </a:moveTo>
                  <a:lnTo>
                    <a:pt x="697" y="1340"/>
                  </a:lnTo>
                  <a:lnTo>
                    <a:pt x="724" y="1293"/>
                  </a:lnTo>
                  <a:lnTo>
                    <a:pt x="749" y="1340"/>
                  </a:lnTo>
                  <a:lnTo>
                    <a:pt x="724" y="1385"/>
                  </a:lnTo>
                  <a:close/>
                  <a:moveTo>
                    <a:pt x="785" y="1385"/>
                  </a:moveTo>
                  <a:lnTo>
                    <a:pt x="758" y="1340"/>
                  </a:lnTo>
                  <a:lnTo>
                    <a:pt x="785" y="1293"/>
                  </a:lnTo>
                  <a:lnTo>
                    <a:pt x="811" y="1340"/>
                  </a:lnTo>
                  <a:lnTo>
                    <a:pt x="785" y="1385"/>
                  </a:lnTo>
                  <a:close/>
                  <a:moveTo>
                    <a:pt x="847" y="1385"/>
                  </a:moveTo>
                  <a:lnTo>
                    <a:pt x="820" y="1340"/>
                  </a:lnTo>
                  <a:lnTo>
                    <a:pt x="847" y="1293"/>
                  </a:lnTo>
                  <a:lnTo>
                    <a:pt x="872" y="1340"/>
                  </a:lnTo>
                  <a:lnTo>
                    <a:pt x="847" y="1385"/>
                  </a:lnTo>
                  <a:close/>
                  <a:moveTo>
                    <a:pt x="908" y="1385"/>
                  </a:moveTo>
                  <a:lnTo>
                    <a:pt x="881" y="1340"/>
                  </a:lnTo>
                  <a:lnTo>
                    <a:pt x="908" y="1293"/>
                  </a:lnTo>
                  <a:lnTo>
                    <a:pt x="934" y="1340"/>
                  </a:lnTo>
                  <a:lnTo>
                    <a:pt x="908" y="1385"/>
                  </a:lnTo>
                  <a:close/>
                  <a:moveTo>
                    <a:pt x="970" y="1385"/>
                  </a:moveTo>
                  <a:lnTo>
                    <a:pt x="943" y="1340"/>
                  </a:lnTo>
                  <a:lnTo>
                    <a:pt x="970" y="1293"/>
                  </a:lnTo>
                  <a:lnTo>
                    <a:pt x="995" y="1340"/>
                  </a:lnTo>
                  <a:lnTo>
                    <a:pt x="970" y="1385"/>
                  </a:lnTo>
                  <a:close/>
                  <a:moveTo>
                    <a:pt x="1031" y="1385"/>
                  </a:moveTo>
                  <a:lnTo>
                    <a:pt x="1006" y="1340"/>
                  </a:lnTo>
                  <a:lnTo>
                    <a:pt x="1031" y="1293"/>
                  </a:lnTo>
                  <a:lnTo>
                    <a:pt x="1058" y="1340"/>
                  </a:lnTo>
                  <a:lnTo>
                    <a:pt x="1031" y="1385"/>
                  </a:lnTo>
                  <a:close/>
                  <a:moveTo>
                    <a:pt x="1093" y="1385"/>
                  </a:moveTo>
                  <a:lnTo>
                    <a:pt x="1067" y="1340"/>
                  </a:lnTo>
                  <a:lnTo>
                    <a:pt x="1093" y="1293"/>
                  </a:lnTo>
                  <a:lnTo>
                    <a:pt x="1120" y="1340"/>
                  </a:lnTo>
                  <a:lnTo>
                    <a:pt x="1093" y="1385"/>
                  </a:lnTo>
                  <a:close/>
                  <a:moveTo>
                    <a:pt x="1154" y="1385"/>
                  </a:moveTo>
                  <a:lnTo>
                    <a:pt x="1129" y="1340"/>
                  </a:lnTo>
                  <a:lnTo>
                    <a:pt x="1154" y="1293"/>
                  </a:lnTo>
                  <a:lnTo>
                    <a:pt x="1181" y="1340"/>
                  </a:lnTo>
                  <a:lnTo>
                    <a:pt x="1154" y="1385"/>
                  </a:lnTo>
                  <a:close/>
                  <a:moveTo>
                    <a:pt x="1216" y="1385"/>
                  </a:moveTo>
                  <a:lnTo>
                    <a:pt x="1190" y="1340"/>
                  </a:lnTo>
                  <a:lnTo>
                    <a:pt x="1216" y="1293"/>
                  </a:lnTo>
                  <a:lnTo>
                    <a:pt x="1243" y="1340"/>
                  </a:lnTo>
                  <a:lnTo>
                    <a:pt x="1216" y="1385"/>
                  </a:lnTo>
                  <a:close/>
                  <a:moveTo>
                    <a:pt x="1277" y="1385"/>
                  </a:moveTo>
                  <a:lnTo>
                    <a:pt x="1252" y="1340"/>
                  </a:lnTo>
                  <a:lnTo>
                    <a:pt x="1277" y="1293"/>
                  </a:lnTo>
                  <a:lnTo>
                    <a:pt x="1304" y="1340"/>
                  </a:lnTo>
                  <a:lnTo>
                    <a:pt x="1277" y="1385"/>
                  </a:lnTo>
                  <a:close/>
                  <a:moveTo>
                    <a:pt x="1339" y="1385"/>
                  </a:moveTo>
                  <a:lnTo>
                    <a:pt x="1313" y="1340"/>
                  </a:lnTo>
                  <a:lnTo>
                    <a:pt x="1339" y="1293"/>
                  </a:lnTo>
                  <a:lnTo>
                    <a:pt x="1366" y="1340"/>
                  </a:lnTo>
                  <a:lnTo>
                    <a:pt x="1339" y="1385"/>
                  </a:lnTo>
                  <a:close/>
                  <a:moveTo>
                    <a:pt x="1402" y="1385"/>
                  </a:moveTo>
                  <a:lnTo>
                    <a:pt x="1375" y="1340"/>
                  </a:lnTo>
                  <a:lnTo>
                    <a:pt x="1402" y="1293"/>
                  </a:lnTo>
                  <a:lnTo>
                    <a:pt x="1427" y="1340"/>
                  </a:lnTo>
                  <a:lnTo>
                    <a:pt x="1402" y="1385"/>
                  </a:lnTo>
                  <a:close/>
                  <a:moveTo>
                    <a:pt x="1463" y="1385"/>
                  </a:moveTo>
                  <a:lnTo>
                    <a:pt x="1436" y="1340"/>
                  </a:lnTo>
                  <a:lnTo>
                    <a:pt x="1463" y="1293"/>
                  </a:lnTo>
                  <a:lnTo>
                    <a:pt x="1489" y="1340"/>
                  </a:lnTo>
                  <a:lnTo>
                    <a:pt x="1463" y="1385"/>
                  </a:lnTo>
                  <a:close/>
                  <a:moveTo>
                    <a:pt x="1525" y="1385"/>
                  </a:moveTo>
                  <a:lnTo>
                    <a:pt x="1498" y="1340"/>
                  </a:lnTo>
                  <a:lnTo>
                    <a:pt x="1525" y="1293"/>
                  </a:lnTo>
                  <a:lnTo>
                    <a:pt x="1550" y="1340"/>
                  </a:lnTo>
                  <a:lnTo>
                    <a:pt x="1525" y="1385"/>
                  </a:lnTo>
                  <a:close/>
                  <a:moveTo>
                    <a:pt x="1586" y="1385"/>
                  </a:moveTo>
                  <a:lnTo>
                    <a:pt x="1559" y="1340"/>
                  </a:lnTo>
                  <a:lnTo>
                    <a:pt x="1586" y="1293"/>
                  </a:lnTo>
                  <a:lnTo>
                    <a:pt x="1612" y="1340"/>
                  </a:lnTo>
                  <a:lnTo>
                    <a:pt x="1586" y="1385"/>
                  </a:lnTo>
                  <a:close/>
                  <a:moveTo>
                    <a:pt x="1648" y="1385"/>
                  </a:moveTo>
                  <a:lnTo>
                    <a:pt x="1621" y="1340"/>
                  </a:lnTo>
                  <a:lnTo>
                    <a:pt x="1648" y="1293"/>
                  </a:lnTo>
                  <a:lnTo>
                    <a:pt x="1673" y="1340"/>
                  </a:lnTo>
                  <a:lnTo>
                    <a:pt x="1648" y="1385"/>
                  </a:lnTo>
                  <a:close/>
                  <a:moveTo>
                    <a:pt x="1709" y="1385"/>
                  </a:moveTo>
                  <a:lnTo>
                    <a:pt x="1682" y="1340"/>
                  </a:lnTo>
                  <a:lnTo>
                    <a:pt x="1709" y="1293"/>
                  </a:lnTo>
                  <a:lnTo>
                    <a:pt x="1735" y="1340"/>
                  </a:lnTo>
                  <a:lnTo>
                    <a:pt x="1709" y="1385"/>
                  </a:lnTo>
                  <a:close/>
                  <a:moveTo>
                    <a:pt x="1771" y="1385"/>
                  </a:moveTo>
                  <a:lnTo>
                    <a:pt x="1745" y="1340"/>
                  </a:lnTo>
                  <a:lnTo>
                    <a:pt x="1771" y="1293"/>
                  </a:lnTo>
                  <a:lnTo>
                    <a:pt x="1798" y="1340"/>
                  </a:lnTo>
                  <a:lnTo>
                    <a:pt x="1771" y="1385"/>
                  </a:lnTo>
                  <a:close/>
                  <a:moveTo>
                    <a:pt x="1832" y="1385"/>
                  </a:moveTo>
                  <a:lnTo>
                    <a:pt x="1807" y="1340"/>
                  </a:lnTo>
                  <a:lnTo>
                    <a:pt x="1832" y="1293"/>
                  </a:lnTo>
                  <a:lnTo>
                    <a:pt x="1859" y="1340"/>
                  </a:lnTo>
                  <a:lnTo>
                    <a:pt x="1832" y="1385"/>
                  </a:lnTo>
                  <a:close/>
                  <a:moveTo>
                    <a:pt x="1894" y="1385"/>
                  </a:moveTo>
                  <a:lnTo>
                    <a:pt x="1868" y="1340"/>
                  </a:lnTo>
                  <a:lnTo>
                    <a:pt x="1894" y="1293"/>
                  </a:lnTo>
                  <a:lnTo>
                    <a:pt x="1921" y="1340"/>
                  </a:lnTo>
                  <a:lnTo>
                    <a:pt x="1894" y="1385"/>
                  </a:lnTo>
                  <a:close/>
                  <a:moveTo>
                    <a:pt x="1955" y="1385"/>
                  </a:moveTo>
                  <a:lnTo>
                    <a:pt x="1930" y="1340"/>
                  </a:lnTo>
                  <a:lnTo>
                    <a:pt x="1955" y="1293"/>
                  </a:lnTo>
                  <a:lnTo>
                    <a:pt x="1982" y="1340"/>
                  </a:lnTo>
                  <a:lnTo>
                    <a:pt x="1955" y="1385"/>
                  </a:lnTo>
                  <a:close/>
                  <a:moveTo>
                    <a:pt x="2017" y="1385"/>
                  </a:moveTo>
                  <a:lnTo>
                    <a:pt x="1991" y="1340"/>
                  </a:lnTo>
                  <a:lnTo>
                    <a:pt x="2017" y="1293"/>
                  </a:lnTo>
                  <a:lnTo>
                    <a:pt x="2044" y="1340"/>
                  </a:lnTo>
                  <a:lnTo>
                    <a:pt x="2017" y="1385"/>
                  </a:lnTo>
                  <a:close/>
                  <a:moveTo>
                    <a:pt x="2078" y="1385"/>
                  </a:moveTo>
                  <a:lnTo>
                    <a:pt x="2053" y="1340"/>
                  </a:lnTo>
                  <a:lnTo>
                    <a:pt x="2078" y="1293"/>
                  </a:lnTo>
                  <a:lnTo>
                    <a:pt x="2105" y="1340"/>
                  </a:lnTo>
                  <a:lnTo>
                    <a:pt x="2078" y="1385"/>
                  </a:lnTo>
                  <a:close/>
                  <a:moveTo>
                    <a:pt x="2141" y="1385"/>
                  </a:moveTo>
                  <a:lnTo>
                    <a:pt x="2114" y="1340"/>
                  </a:lnTo>
                  <a:lnTo>
                    <a:pt x="2141" y="1293"/>
                  </a:lnTo>
                  <a:lnTo>
                    <a:pt x="2167" y="1340"/>
                  </a:lnTo>
                  <a:lnTo>
                    <a:pt x="2141" y="1385"/>
                  </a:lnTo>
                  <a:close/>
                  <a:moveTo>
                    <a:pt x="2203" y="1385"/>
                  </a:moveTo>
                  <a:lnTo>
                    <a:pt x="2176" y="1340"/>
                  </a:lnTo>
                  <a:lnTo>
                    <a:pt x="2203" y="1293"/>
                  </a:lnTo>
                  <a:lnTo>
                    <a:pt x="2228" y="1340"/>
                  </a:lnTo>
                  <a:lnTo>
                    <a:pt x="2203" y="1385"/>
                  </a:lnTo>
                  <a:close/>
                  <a:moveTo>
                    <a:pt x="2264" y="1385"/>
                  </a:moveTo>
                  <a:lnTo>
                    <a:pt x="2237" y="1340"/>
                  </a:lnTo>
                  <a:lnTo>
                    <a:pt x="2264" y="1293"/>
                  </a:lnTo>
                  <a:lnTo>
                    <a:pt x="2290" y="1340"/>
                  </a:lnTo>
                  <a:lnTo>
                    <a:pt x="2264" y="1385"/>
                  </a:lnTo>
                  <a:close/>
                  <a:moveTo>
                    <a:pt x="2326" y="1385"/>
                  </a:moveTo>
                  <a:lnTo>
                    <a:pt x="2299" y="1340"/>
                  </a:lnTo>
                  <a:lnTo>
                    <a:pt x="2326" y="1293"/>
                  </a:lnTo>
                  <a:lnTo>
                    <a:pt x="2351" y="1340"/>
                  </a:lnTo>
                  <a:lnTo>
                    <a:pt x="2326" y="1385"/>
                  </a:lnTo>
                  <a:close/>
                  <a:moveTo>
                    <a:pt x="2387" y="1385"/>
                  </a:moveTo>
                  <a:lnTo>
                    <a:pt x="2360" y="1340"/>
                  </a:lnTo>
                  <a:lnTo>
                    <a:pt x="2387" y="1293"/>
                  </a:lnTo>
                  <a:lnTo>
                    <a:pt x="2413" y="1340"/>
                  </a:lnTo>
                  <a:lnTo>
                    <a:pt x="2387" y="1385"/>
                  </a:lnTo>
                  <a:close/>
                  <a:moveTo>
                    <a:pt x="2449" y="1385"/>
                  </a:moveTo>
                  <a:lnTo>
                    <a:pt x="2422" y="1340"/>
                  </a:lnTo>
                  <a:lnTo>
                    <a:pt x="2449" y="1293"/>
                  </a:lnTo>
                  <a:lnTo>
                    <a:pt x="2474" y="1340"/>
                  </a:lnTo>
                  <a:lnTo>
                    <a:pt x="2449" y="1385"/>
                  </a:lnTo>
                  <a:close/>
                  <a:moveTo>
                    <a:pt x="2510" y="1385"/>
                  </a:moveTo>
                  <a:lnTo>
                    <a:pt x="2485" y="1340"/>
                  </a:lnTo>
                  <a:lnTo>
                    <a:pt x="2510" y="1293"/>
                  </a:lnTo>
                  <a:lnTo>
                    <a:pt x="2537" y="1340"/>
                  </a:lnTo>
                  <a:lnTo>
                    <a:pt x="2510" y="1385"/>
                  </a:lnTo>
                  <a:close/>
                  <a:moveTo>
                    <a:pt x="76" y="1331"/>
                  </a:moveTo>
                  <a:lnTo>
                    <a:pt x="51" y="1286"/>
                  </a:lnTo>
                  <a:lnTo>
                    <a:pt x="76" y="1241"/>
                  </a:lnTo>
                  <a:lnTo>
                    <a:pt x="103" y="1286"/>
                  </a:lnTo>
                  <a:lnTo>
                    <a:pt x="76" y="1331"/>
                  </a:lnTo>
                  <a:close/>
                  <a:moveTo>
                    <a:pt x="137" y="1331"/>
                  </a:moveTo>
                  <a:lnTo>
                    <a:pt x="112" y="1286"/>
                  </a:lnTo>
                  <a:lnTo>
                    <a:pt x="137" y="1241"/>
                  </a:lnTo>
                  <a:lnTo>
                    <a:pt x="164" y="1286"/>
                  </a:lnTo>
                  <a:lnTo>
                    <a:pt x="137" y="1331"/>
                  </a:lnTo>
                  <a:close/>
                  <a:moveTo>
                    <a:pt x="199" y="1331"/>
                  </a:moveTo>
                  <a:lnTo>
                    <a:pt x="173" y="1286"/>
                  </a:lnTo>
                  <a:lnTo>
                    <a:pt x="199" y="1241"/>
                  </a:lnTo>
                  <a:lnTo>
                    <a:pt x="226" y="1286"/>
                  </a:lnTo>
                  <a:lnTo>
                    <a:pt x="199" y="1331"/>
                  </a:lnTo>
                  <a:close/>
                  <a:moveTo>
                    <a:pt x="262" y="1331"/>
                  </a:moveTo>
                  <a:lnTo>
                    <a:pt x="235" y="1286"/>
                  </a:lnTo>
                  <a:lnTo>
                    <a:pt x="262" y="1241"/>
                  </a:lnTo>
                  <a:lnTo>
                    <a:pt x="287" y="1286"/>
                  </a:lnTo>
                  <a:lnTo>
                    <a:pt x="262" y="1331"/>
                  </a:lnTo>
                  <a:close/>
                  <a:moveTo>
                    <a:pt x="323" y="1331"/>
                  </a:moveTo>
                  <a:lnTo>
                    <a:pt x="296" y="1286"/>
                  </a:lnTo>
                  <a:lnTo>
                    <a:pt x="323" y="1241"/>
                  </a:lnTo>
                  <a:lnTo>
                    <a:pt x="349" y="1286"/>
                  </a:lnTo>
                  <a:lnTo>
                    <a:pt x="323" y="1331"/>
                  </a:lnTo>
                  <a:close/>
                  <a:moveTo>
                    <a:pt x="385" y="1331"/>
                  </a:moveTo>
                  <a:lnTo>
                    <a:pt x="358" y="1286"/>
                  </a:lnTo>
                  <a:lnTo>
                    <a:pt x="385" y="1241"/>
                  </a:lnTo>
                  <a:lnTo>
                    <a:pt x="410" y="1286"/>
                  </a:lnTo>
                  <a:lnTo>
                    <a:pt x="385" y="1331"/>
                  </a:lnTo>
                  <a:close/>
                  <a:moveTo>
                    <a:pt x="446" y="1331"/>
                  </a:moveTo>
                  <a:lnTo>
                    <a:pt x="419" y="1286"/>
                  </a:lnTo>
                  <a:lnTo>
                    <a:pt x="446" y="1241"/>
                  </a:lnTo>
                  <a:lnTo>
                    <a:pt x="472" y="1286"/>
                  </a:lnTo>
                  <a:lnTo>
                    <a:pt x="446" y="1331"/>
                  </a:lnTo>
                  <a:close/>
                  <a:moveTo>
                    <a:pt x="508" y="1331"/>
                  </a:moveTo>
                  <a:lnTo>
                    <a:pt x="481" y="1286"/>
                  </a:lnTo>
                  <a:lnTo>
                    <a:pt x="508" y="1241"/>
                  </a:lnTo>
                  <a:lnTo>
                    <a:pt x="533" y="1286"/>
                  </a:lnTo>
                  <a:lnTo>
                    <a:pt x="508" y="1331"/>
                  </a:lnTo>
                  <a:close/>
                  <a:moveTo>
                    <a:pt x="569" y="1331"/>
                  </a:moveTo>
                  <a:lnTo>
                    <a:pt x="542" y="1286"/>
                  </a:lnTo>
                  <a:lnTo>
                    <a:pt x="569" y="1241"/>
                  </a:lnTo>
                  <a:lnTo>
                    <a:pt x="595" y="1286"/>
                  </a:lnTo>
                  <a:lnTo>
                    <a:pt x="569" y="1331"/>
                  </a:lnTo>
                  <a:close/>
                  <a:moveTo>
                    <a:pt x="631" y="1331"/>
                  </a:moveTo>
                  <a:lnTo>
                    <a:pt x="605" y="1286"/>
                  </a:lnTo>
                  <a:lnTo>
                    <a:pt x="631" y="1241"/>
                  </a:lnTo>
                  <a:lnTo>
                    <a:pt x="658" y="1286"/>
                  </a:lnTo>
                  <a:lnTo>
                    <a:pt x="631" y="1331"/>
                  </a:lnTo>
                  <a:close/>
                  <a:moveTo>
                    <a:pt x="692" y="1331"/>
                  </a:moveTo>
                  <a:lnTo>
                    <a:pt x="667" y="1286"/>
                  </a:lnTo>
                  <a:lnTo>
                    <a:pt x="692" y="1241"/>
                  </a:lnTo>
                  <a:lnTo>
                    <a:pt x="719" y="1286"/>
                  </a:lnTo>
                  <a:lnTo>
                    <a:pt x="692" y="1331"/>
                  </a:lnTo>
                  <a:close/>
                  <a:moveTo>
                    <a:pt x="754" y="1331"/>
                  </a:moveTo>
                  <a:lnTo>
                    <a:pt x="728" y="1286"/>
                  </a:lnTo>
                  <a:lnTo>
                    <a:pt x="754" y="1241"/>
                  </a:lnTo>
                  <a:lnTo>
                    <a:pt x="781" y="1286"/>
                  </a:lnTo>
                  <a:lnTo>
                    <a:pt x="754" y="1331"/>
                  </a:lnTo>
                  <a:close/>
                  <a:moveTo>
                    <a:pt x="815" y="1331"/>
                  </a:moveTo>
                  <a:lnTo>
                    <a:pt x="790" y="1286"/>
                  </a:lnTo>
                  <a:lnTo>
                    <a:pt x="815" y="1241"/>
                  </a:lnTo>
                  <a:lnTo>
                    <a:pt x="842" y="1286"/>
                  </a:lnTo>
                  <a:lnTo>
                    <a:pt x="815" y="1331"/>
                  </a:lnTo>
                  <a:close/>
                  <a:moveTo>
                    <a:pt x="877" y="1331"/>
                  </a:moveTo>
                  <a:lnTo>
                    <a:pt x="851" y="1286"/>
                  </a:lnTo>
                  <a:lnTo>
                    <a:pt x="877" y="1241"/>
                  </a:lnTo>
                  <a:lnTo>
                    <a:pt x="904" y="1286"/>
                  </a:lnTo>
                  <a:lnTo>
                    <a:pt x="877" y="1331"/>
                  </a:lnTo>
                  <a:close/>
                  <a:moveTo>
                    <a:pt x="938" y="1331"/>
                  </a:moveTo>
                  <a:lnTo>
                    <a:pt x="913" y="1286"/>
                  </a:lnTo>
                  <a:lnTo>
                    <a:pt x="938" y="1241"/>
                  </a:lnTo>
                  <a:lnTo>
                    <a:pt x="965" y="1286"/>
                  </a:lnTo>
                  <a:lnTo>
                    <a:pt x="938" y="1331"/>
                  </a:lnTo>
                  <a:close/>
                  <a:moveTo>
                    <a:pt x="1001" y="1331"/>
                  </a:moveTo>
                  <a:lnTo>
                    <a:pt x="974" y="1286"/>
                  </a:lnTo>
                  <a:lnTo>
                    <a:pt x="1001" y="1241"/>
                  </a:lnTo>
                  <a:lnTo>
                    <a:pt x="1027" y="1286"/>
                  </a:lnTo>
                  <a:lnTo>
                    <a:pt x="1001" y="1331"/>
                  </a:lnTo>
                  <a:close/>
                  <a:moveTo>
                    <a:pt x="1063" y="1331"/>
                  </a:moveTo>
                  <a:lnTo>
                    <a:pt x="1036" y="1286"/>
                  </a:lnTo>
                  <a:lnTo>
                    <a:pt x="1063" y="1241"/>
                  </a:lnTo>
                  <a:lnTo>
                    <a:pt x="1088" y="1286"/>
                  </a:lnTo>
                  <a:lnTo>
                    <a:pt x="1063" y="1331"/>
                  </a:lnTo>
                  <a:close/>
                  <a:moveTo>
                    <a:pt x="1124" y="1331"/>
                  </a:moveTo>
                  <a:lnTo>
                    <a:pt x="1097" y="1286"/>
                  </a:lnTo>
                  <a:lnTo>
                    <a:pt x="1124" y="1241"/>
                  </a:lnTo>
                  <a:lnTo>
                    <a:pt x="1150" y="1286"/>
                  </a:lnTo>
                  <a:lnTo>
                    <a:pt x="1124" y="1331"/>
                  </a:lnTo>
                  <a:close/>
                  <a:moveTo>
                    <a:pt x="1186" y="1331"/>
                  </a:moveTo>
                  <a:lnTo>
                    <a:pt x="1159" y="1286"/>
                  </a:lnTo>
                  <a:lnTo>
                    <a:pt x="1186" y="1241"/>
                  </a:lnTo>
                  <a:lnTo>
                    <a:pt x="1211" y="1286"/>
                  </a:lnTo>
                  <a:lnTo>
                    <a:pt x="1186" y="1331"/>
                  </a:lnTo>
                  <a:close/>
                  <a:moveTo>
                    <a:pt x="1247" y="1331"/>
                  </a:moveTo>
                  <a:lnTo>
                    <a:pt x="1220" y="1286"/>
                  </a:lnTo>
                  <a:lnTo>
                    <a:pt x="1247" y="1241"/>
                  </a:lnTo>
                  <a:lnTo>
                    <a:pt x="1273" y="1286"/>
                  </a:lnTo>
                  <a:lnTo>
                    <a:pt x="1247" y="1331"/>
                  </a:lnTo>
                  <a:close/>
                  <a:moveTo>
                    <a:pt x="1309" y="1331"/>
                  </a:moveTo>
                  <a:lnTo>
                    <a:pt x="1282" y="1286"/>
                  </a:lnTo>
                  <a:lnTo>
                    <a:pt x="1309" y="1241"/>
                  </a:lnTo>
                  <a:lnTo>
                    <a:pt x="1334" y="1286"/>
                  </a:lnTo>
                  <a:lnTo>
                    <a:pt x="1309" y="1331"/>
                  </a:lnTo>
                  <a:close/>
                  <a:moveTo>
                    <a:pt x="1370" y="1331"/>
                  </a:moveTo>
                  <a:lnTo>
                    <a:pt x="1345" y="1286"/>
                  </a:lnTo>
                  <a:lnTo>
                    <a:pt x="1370" y="1241"/>
                  </a:lnTo>
                  <a:lnTo>
                    <a:pt x="1397" y="1286"/>
                  </a:lnTo>
                  <a:lnTo>
                    <a:pt x="1370" y="1331"/>
                  </a:lnTo>
                  <a:close/>
                  <a:moveTo>
                    <a:pt x="1432" y="1331"/>
                  </a:moveTo>
                  <a:lnTo>
                    <a:pt x="1406" y="1286"/>
                  </a:lnTo>
                  <a:lnTo>
                    <a:pt x="1432" y="1241"/>
                  </a:lnTo>
                  <a:lnTo>
                    <a:pt x="1459" y="1286"/>
                  </a:lnTo>
                  <a:lnTo>
                    <a:pt x="1432" y="1331"/>
                  </a:lnTo>
                  <a:close/>
                  <a:moveTo>
                    <a:pt x="1493" y="1331"/>
                  </a:moveTo>
                  <a:lnTo>
                    <a:pt x="1468" y="1286"/>
                  </a:lnTo>
                  <a:lnTo>
                    <a:pt x="1493" y="1241"/>
                  </a:lnTo>
                  <a:lnTo>
                    <a:pt x="1520" y="1286"/>
                  </a:lnTo>
                  <a:lnTo>
                    <a:pt x="1493" y="1331"/>
                  </a:lnTo>
                  <a:close/>
                  <a:moveTo>
                    <a:pt x="1555" y="1331"/>
                  </a:moveTo>
                  <a:lnTo>
                    <a:pt x="1529" y="1286"/>
                  </a:lnTo>
                  <a:lnTo>
                    <a:pt x="1555" y="1241"/>
                  </a:lnTo>
                  <a:lnTo>
                    <a:pt x="1582" y="1286"/>
                  </a:lnTo>
                  <a:lnTo>
                    <a:pt x="1555" y="1331"/>
                  </a:lnTo>
                  <a:close/>
                  <a:moveTo>
                    <a:pt x="1616" y="1331"/>
                  </a:moveTo>
                  <a:lnTo>
                    <a:pt x="1591" y="1286"/>
                  </a:lnTo>
                  <a:lnTo>
                    <a:pt x="1616" y="1241"/>
                  </a:lnTo>
                  <a:lnTo>
                    <a:pt x="1643" y="1286"/>
                  </a:lnTo>
                  <a:lnTo>
                    <a:pt x="1616" y="1331"/>
                  </a:lnTo>
                  <a:close/>
                  <a:moveTo>
                    <a:pt x="1678" y="1331"/>
                  </a:moveTo>
                  <a:lnTo>
                    <a:pt x="1652" y="1286"/>
                  </a:lnTo>
                  <a:lnTo>
                    <a:pt x="1678" y="1241"/>
                  </a:lnTo>
                  <a:lnTo>
                    <a:pt x="1705" y="1286"/>
                  </a:lnTo>
                  <a:lnTo>
                    <a:pt x="1678" y="1331"/>
                  </a:lnTo>
                  <a:close/>
                  <a:moveTo>
                    <a:pt x="1741" y="1331"/>
                  </a:moveTo>
                  <a:lnTo>
                    <a:pt x="1714" y="1286"/>
                  </a:lnTo>
                  <a:lnTo>
                    <a:pt x="1741" y="1241"/>
                  </a:lnTo>
                  <a:lnTo>
                    <a:pt x="1766" y="1286"/>
                  </a:lnTo>
                  <a:lnTo>
                    <a:pt x="1741" y="1331"/>
                  </a:lnTo>
                  <a:close/>
                  <a:moveTo>
                    <a:pt x="1802" y="1331"/>
                  </a:moveTo>
                  <a:lnTo>
                    <a:pt x="1775" y="1286"/>
                  </a:lnTo>
                  <a:lnTo>
                    <a:pt x="1802" y="1241"/>
                  </a:lnTo>
                  <a:lnTo>
                    <a:pt x="1828" y="1286"/>
                  </a:lnTo>
                  <a:lnTo>
                    <a:pt x="1802" y="1331"/>
                  </a:lnTo>
                  <a:close/>
                  <a:moveTo>
                    <a:pt x="1864" y="1331"/>
                  </a:moveTo>
                  <a:lnTo>
                    <a:pt x="1837" y="1286"/>
                  </a:lnTo>
                  <a:lnTo>
                    <a:pt x="1864" y="1241"/>
                  </a:lnTo>
                  <a:lnTo>
                    <a:pt x="1889" y="1286"/>
                  </a:lnTo>
                  <a:lnTo>
                    <a:pt x="1864" y="1331"/>
                  </a:lnTo>
                  <a:close/>
                  <a:moveTo>
                    <a:pt x="1925" y="1331"/>
                  </a:moveTo>
                  <a:lnTo>
                    <a:pt x="1898" y="1286"/>
                  </a:lnTo>
                  <a:lnTo>
                    <a:pt x="1925" y="1241"/>
                  </a:lnTo>
                  <a:lnTo>
                    <a:pt x="1951" y="1286"/>
                  </a:lnTo>
                  <a:lnTo>
                    <a:pt x="1925" y="1331"/>
                  </a:lnTo>
                  <a:close/>
                  <a:moveTo>
                    <a:pt x="1987" y="1331"/>
                  </a:moveTo>
                  <a:lnTo>
                    <a:pt x="1960" y="1286"/>
                  </a:lnTo>
                  <a:lnTo>
                    <a:pt x="1987" y="1241"/>
                  </a:lnTo>
                  <a:lnTo>
                    <a:pt x="2012" y="1286"/>
                  </a:lnTo>
                  <a:lnTo>
                    <a:pt x="1987" y="1331"/>
                  </a:lnTo>
                  <a:close/>
                  <a:moveTo>
                    <a:pt x="2048" y="1331"/>
                  </a:moveTo>
                  <a:lnTo>
                    <a:pt x="2021" y="1286"/>
                  </a:lnTo>
                  <a:lnTo>
                    <a:pt x="2048" y="1241"/>
                  </a:lnTo>
                  <a:lnTo>
                    <a:pt x="2074" y="1286"/>
                  </a:lnTo>
                  <a:lnTo>
                    <a:pt x="2048" y="1331"/>
                  </a:lnTo>
                  <a:close/>
                  <a:moveTo>
                    <a:pt x="2110" y="1331"/>
                  </a:moveTo>
                  <a:lnTo>
                    <a:pt x="2084" y="1286"/>
                  </a:lnTo>
                  <a:lnTo>
                    <a:pt x="2110" y="1241"/>
                  </a:lnTo>
                  <a:lnTo>
                    <a:pt x="2137" y="1286"/>
                  </a:lnTo>
                  <a:lnTo>
                    <a:pt x="2110" y="1331"/>
                  </a:lnTo>
                  <a:close/>
                  <a:moveTo>
                    <a:pt x="2171" y="1331"/>
                  </a:moveTo>
                  <a:lnTo>
                    <a:pt x="2146" y="1286"/>
                  </a:lnTo>
                  <a:lnTo>
                    <a:pt x="2171" y="1241"/>
                  </a:lnTo>
                  <a:lnTo>
                    <a:pt x="2198" y="1286"/>
                  </a:lnTo>
                  <a:lnTo>
                    <a:pt x="2171" y="1331"/>
                  </a:lnTo>
                  <a:close/>
                  <a:moveTo>
                    <a:pt x="2233" y="1331"/>
                  </a:moveTo>
                  <a:lnTo>
                    <a:pt x="2207" y="1286"/>
                  </a:lnTo>
                  <a:lnTo>
                    <a:pt x="2233" y="1241"/>
                  </a:lnTo>
                  <a:lnTo>
                    <a:pt x="2260" y="1286"/>
                  </a:lnTo>
                  <a:lnTo>
                    <a:pt x="2233" y="1331"/>
                  </a:lnTo>
                  <a:close/>
                  <a:moveTo>
                    <a:pt x="2294" y="1331"/>
                  </a:moveTo>
                  <a:lnTo>
                    <a:pt x="2269" y="1286"/>
                  </a:lnTo>
                  <a:lnTo>
                    <a:pt x="2294" y="1241"/>
                  </a:lnTo>
                  <a:lnTo>
                    <a:pt x="2321" y="1286"/>
                  </a:lnTo>
                  <a:lnTo>
                    <a:pt x="2294" y="1331"/>
                  </a:lnTo>
                  <a:close/>
                  <a:moveTo>
                    <a:pt x="2356" y="1331"/>
                  </a:moveTo>
                  <a:lnTo>
                    <a:pt x="2330" y="1286"/>
                  </a:lnTo>
                  <a:lnTo>
                    <a:pt x="2356" y="1241"/>
                  </a:lnTo>
                  <a:lnTo>
                    <a:pt x="2383" y="1286"/>
                  </a:lnTo>
                  <a:lnTo>
                    <a:pt x="2356" y="1331"/>
                  </a:lnTo>
                  <a:close/>
                  <a:moveTo>
                    <a:pt x="2417" y="1331"/>
                  </a:moveTo>
                  <a:lnTo>
                    <a:pt x="2392" y="1286"/>
                  </a:lnTo>
                  <a:lnTo>
                    <a:pt x="2417" y="1241"/>
                  </a:lnTo>
                  <a:lnTo>
                    <a:pt x="2444" y="1286"/>
                  </a:lnTo>
                  <a:lnTo>
                    <a:pt x="2417" y="1331"/>
                  </a:lnTo>
                  <a:close/>
                  <a:moveTo>
                    <a:pt x="2480" y="1331"/>
                  </a:moveTo>
                  <a:lnTo>
                    <a:pt x="2453" y="1286"/>
                  </a:lnTo>
                  <a:lnTo>
                    <a:pt x="2480" y="1241"/>
                  </a:lnTo>
                  <a:lnTo>
                    <a:pt x="2506" y="1286"/>
                  </a:lnTo>
                  <a:lnTo>
                    <a:pt x="2480" y="1331"/>
                  </a:lnTo>
                  <a:close/>
                  <a:moveTo>
                    <a:pt x="46" y="1278"/>
                  </a:moveTo>
                  <a:lnTo>
                    <a:pt x="19" y="1233"/>
                  </a:lnTo>
                  <a:lnTo>
                    <a:pt x="46" y="1187"/>
                  </a:lnTo>
                  <a:lnTo>
                    <a:pt x="72" y="1233"/>
                  </a:lnTo>
                  <a:lnTo>
                    <a:pt x="46" y="1278"/>
                  </a:lnTo>
                  <a:close/>
                  <a:moveTo>
                    <a:pt x="107" y="1278"/>
                  </a:moveTo>
                  <a:lnTo>
                    <a:pt x="81" y="1233"/>
                  </a:lnTo>
                  <a:lnTo>
                    <a:pt x="107" y="1187"/>
                  </a:lnTo>
                  <a:lnTo>
                    <a:pt x="133" y="1233"/>
                  </a:lnTo>
                  <a:lnTo>
                    <a:pt x="107" y="1278"/>
                  </a:lnTo>
                  <a:close/>
                  <a:moveTo>
                    <a:pt x="169" y="1278"/>
                  </a:moveTo>
                  <a:lnTo>
                    <a:pt x="142" y="1233"/>
                  </a:lnTo>
                  <a:lnTo>
                    <a:pt x="169" y="1187"/>
                  </a:lnTo>
                  <a:lnTo>
                    <a:pt x="194" y="1233"/>
                  </a:lnTo>
                  <a:lnTo>
                    <a:pt x="169" y="1278"/>
                  </a:lnTo>
                  <a:close/>
                  <a:moveTo>
                    <a:pt x="230" y="1278"/>
                  </a:moveTo>
                  <a:lnTo>
                    <a:pt x="203" y="1233"/>
                  </a:lnTo>
                  <a:lnTo>
                    <a:pt x="230" y="1187"/>
                  </a:lnTo>
                  <a:lnTo>
                    <a:pt x="256" y="1233"/>
                  </a:lnTo>
                  <a:lnTo>
                    <a:pt x="230" y="1278"/>
                  </a:lnTo>
                  <a:close/>
                  <a:moveTo>
                    <a:pt x="292" y="1278"/>
                  </a:moveTo>
                  <a:lnTo>
                    <a:pt x="266" y="1233"/>
                  </a:lnTo>
                  <a:lnTo>
                    <a:pt x="292" y="1187"/>
                  </a:lnTo>
                  <a:lnTo>
                    <a:pt x="319" y="1233"/>
                  </a:lnTo>
                  <a:lnTo>
                    <a:pt x="292" y="1278"/>
                  </a:lnTo>
                  <a:close/>
                  <a:moveTo>
                    <a:pt x="353" y="1278"/>
                  </a:moveTo>
                  <a:lnTo>
                    <a:pt x="328" y="1233"/>
                  </a:lnTo>
                  <a:lnTo>
                    <a:pt x="353" y="1187"/>
                  </a:lnTo>
                  <a:lnTo>
                    <a:pt x="380" y="1233"/>
                  </a:lnTo>
                  <a:lnTo>
                    <a:pt x="353" y="1278"/>
                  </a:lnTo>
                  <a:close/>
                  <a:moveTo>
                    <a:pt x="415" y="1278"/>
                  </a:moveTo>
                  <a:lnTo>
                    <a:pt x="389" y="1233"/>
                  </a:lnTo>
                  <a:lnTo>
                    <a:pt x="415" y="1187"/>
                  </a:lnTo>
                  <a:lnTo>
                    <a:pt x="442" y="1233"/>
                  </a:lnTo>
                  <a:lnTo>
                    <a:pt x="415" y="1278"/>
                  </a:lnTo>
                  <a:close/>
                  <a:moveTo>
                    <a:pt x="476" y="1278"/>
                  </a:moveTo>
                  <a:lnTo>
                    <a:pt x="451" y="1233"/>
                  </a:lnTo>
                  <a:lnTo>
                    <a:pt x="476" y="1187"/>
                  </a:lnTo>
                  <a:lnTo>
                    <a:pt x="503" y="1233"/>
                  </a:lnTo>
                  <a:lnTo>
                    <a:pt x="476" y="1278"/>
                  </a:lnTo>
                  <a:close/>
                  <a:moveTo>
                    <a:pt x="538" y="1278"/>
                  </a:moveTo>
                  <a:lnTo>
                    <a:pt x="512" y="1233"/>
                  </a:lnTo>
                  <a:lnTo>
                    <a:pt x="538" y="1187"/>
                  </a:lnTo>
                  <a:lnTo>
                    <a:pt x="565" y="1233"/>
                  </a:lnTo>
                  <a:lnTo>
                    <a:pt x="538" y="1278"/>
                  </a:lnTo>
                  <a:close/>
                  <a:moveTo>
                    <a:pt x="599" y="1278"/>
                  </a:moveTo>
                  <a:lnTo>
                    <a:pt x="574" y="1233"/>
                  </a:lnTo>
                  <a:lnTo>
                    <a:pt x="599" y="1187"/>
                  </a:lnTo>
                  <a:lnTo>
                    <a:pt x="626" y="1233"/>
                  </a:lnTo>
                  <a:lnTo>
                    <a:pt x="599" y="1278"/>
                  </a:lnTo>
                  <a:close/>
                  <a:moveTo>
                    <a:pt x="662" y="1278"/>
                  </a:moveTo>
                  <a:lnTo>
                    <a:pt x="635" y="1233"/>
                  </a:lnTo>
                  <a:lnTo>
                    <a:pt x="662" y="1187"/>
                  </a:lnTo>
                  <a:lnTo>
                    <a:pt x="688" y="1233"/>
                  </a:lnTo>
                  <a:lnTo>
                    <a:pt x="662" y="1278"/>
                  </a:lnTo>
                  <a:close/>
                  <a:moveTo>
                    <a:pt x="724" y="1278"/>
                  </a:moveTo>
                  <a:lnTo>
                    <a:pt x="697" y="1233"/>
                  </a:lnTo>
                  <a:lnTo>
                    <a:pt x="724" y="1187"/>
                  </a:lnTo>
                  <a:lnTo>
                    <a:pt x="749" y="1233"/>
                  </a:lnTo>
                  <a:lnTo>
                    <a:pt x="724" y="1278"/>
                  </a:lnTo>
                  <a:close/>
                  <a:moveTo>
                    <a:pt x="785" y="1278"/>
                  </a:moveTo>
                  <a:lnTo>
                    <a:pt x="758" y="1233"/>
                  </a:lnTo>
                  <a:lnTo>
                    <a:pt x="785" y="1187"/>
                  </a:lnTo>
                  <a:lnTo>
                    <a:pt x="811" y="1233"/>
                  </a:lnTo>
                  <a:lnTo>
                    <a:pt x="785" y="1278"/>
                  </a:lnTo>
                  <a:close/>
                  <a:moveTo>
                    <a:pt x="847" y="1278"/>
                  </a:moveTo>
                  <a:lnTo>
                    <a:pt x="820" y="1233"/>
                  </a:lnTo>
                  <a:lnTo>
                    <a:pt x="847" y="1187"/>
                  </a:lnTo>
                  <a:lnTo>
                    <a:pt x="872" y="1233"/>
                  </a:lnTo>
                  <a:lnTo>
                    <a:pt x="847" y="1278"/>
                  </a:lnTo>
                  <a:close/>
                  <a:moveTo>
                    <a:pt x="908" y="1278"/>
                  </a:moveTo>
                  <a:lnTo>
                    <a:pt x="881" y="1233"/>
                  </a:lnTo>
                  <a:lnTo>
                    <a:pt x="908" y="1187"/>
                  </a:lnTo>
                  <a:lnTo>
                    <a:pt x="934" y="1233"/>
                  </a:lnTo>
                  <a:lnTo>
                    <a:pt x="908" y="1278"/>
                  </a:lnTo>
                  <a:close/>
                  <a:moveTo>
                    <a:pt x="970" y="1278"/>
                  </a:moveTo>
                  <a:lnTo>
                    <a:pt x="943" y="1233"/>
                  </a:lnTo>
                  <a:lnTo>
                    <a:pt x="970" y="1187"/>
                  </a:lnTo>
                  <a:lnTo>
                    <a:pt x="995" y="1233"/>
                  </a:lnTo>
                  <a:lnTo>
                    <a:pt x="970" y="1278"/>
                  </a:lnTo>
                  <a:close/>
                  <a:moveTo>
                    <a:pt x="1031" y="1278"/>
                  </a:moveTo>
                  <a:lnTo>
                    <a:pt x="1006" y="1233"/>
                  </a:lnTo>
                  <a:lnTo>
                    <a:pt x="1031" y="1187"/>
                  </a:lnTo>
                  <a:lnTo>
                    <a:pt x="1058" y="1233"/>
                  </a:lnTo>
                  <a:lnTo>
                    <a:pt x="1031" y="1278"/>
                  </a:lnTo>
                  <a:close/>
                  <a:moveTo>
                    <a:pt x="1093" y="1278"/>
                  </a:moveTo>
                  <a:lnTo>
                    <a:pt x="1067" y="1233"/>
                  </a:lnTo>
                  <a:lnTo>
                    <a:pt x="1093" y="1187"/>
                  </a:lnTo>
                  <a:lnTo>
                    <a:pt x="1120" y="1233"/>
                  </a:lnTo>
                  <a:lnTo>
                    <a:pt x="1093" y="1278"/>
                  </a:lnTo>
                  <a:close/>
                  <a:moveTo>
                    <a:pt x="1154" y="1278"/>
                  </a:moveTo>
                  <a:lnTo>
                    <a:pt x="1129" y="1233"/>
                  </a:lnTo>
                  <a:lnTo>
                    <a:pt x="1154" y="1187"/>
                  </a:lnTo>
                  <a:lnTo>
                    <a:pt x="1181" y="1233"/>
                  </a:lnTo>
                  <a:lnTo>
                    <a:pt x="1154" y="1278"/>
                  </a:lnTo>
                  <a:close/>
                  <a:moveTo>
                    <a:pt x="1216" y="1278"/>
                  </a:moveTo>
                  <a:lnTo>
                    <a:pt x="1190" y="1233"/>
                  </a:lnTo>
                  <a:lnTo>
                    <a:pt x="1216" y="1187"/>
                  </a:lnTo>
                  <a:lnTo>
                    <a:pt x="1243" y="1233"/>
                  </a:lnTo>
                  <a:lnTo>
                    <a:pt x="1216" y="1278"/>
                  </a:lnTo>
                  <a:close/>
                  <a:moveTo>
                    <a:pt x="1277" y="1278"/>
                  </a:moveTo>
                  <a:lnTo>
                    <a:pt x="1252" y="1233"/>
                  </a:lnTo>
                  <a:lnTo>
                    <a:pt x="1277" y="1187"/>
                  </a:lnTo>
                  <a:lnTo>
                    <a:pt x="1304" y="1233"/>
                  </a:lnTo>
                  <a:lnTo>
                    <a:pt x="1277" y="1278"/>
                  </a:lnTo>
                  <a:close/>
                  <a:moveTo>
                    <a:pt x="1339" y="1278"/>
                  </a:moveTo>
                  <a:lnTo>
                    <a:pt x="1313" y="1233"/>
                  </a:lnTo>
                  <a:lnTo>
                    <a:pt x="1339" y="1187"/>
                  </a:lnTo>
                  <a:lnTo>
                    <a:pt x="1366" y="1233"/>
                  </a:lnTo>
                  <a:lnTo>
                    <a:pt x="1339" y="1278"/>
                  </a:lnTo>
                  <a:close/>
                  <a:moveTo>
                    <a:pt x="1402" y="1278"/>
                  </a:moveTo>
                  <a:lnTo>
                    <a:pt x="1375" y="1233"/>
                  </a:lnTo>
                  <a:lnTo>
                    <a:pt x="1402" y="1187"/>
                  </a:lnTo>
                  <a:lnTo>
                    <a:pt x="1427" y="1233"/>
                  </a:lnTo>
                  <a:lnTo>
                    <a:pt x="1402" y="1278"/>
                  </a:lnTo>
                  <a:close/>
                  <a:moveTo>
                    <a:pt x="1463" y="1278"/>
                  </a:moveTo>
                  <a:lnTo>
                    <a:pt x="1436" y="1233"/>
                  </a:lnTo>
                  <a:lnTo>
                    <a:pt x="1463" y="1187"/>
                  </a:lnTo>
                  <a:lnTo>
                    <a:pt x="1489" y="1233"/>
                  </a:lnTo>
                  <a:lnTo>
                    <a:pt x="1463" y="1278"/>
                  </a:lnTo>
                  <a:close/>
                  <a:moveTo>
                    <a:pt x="1525" y="1278"/>
                  </a:moveTo>
                  <a:lnTo>
                    <a:pt x="1498" y="1233"/>
                  </a:lnTo>
                  <a:lnTo>
                    <a:pt x="1525" y="1187"/>
                  </a:lnTo>
                  <a:lnTo>
                    <a:pt x="1550" y="1233"/>
                  </a:lnTo>
                  <a:lnTo>
                    <a:pt x="1525" y="1278"/>
                  </a:lnTo>
                  <a:close/>
                  <a:moveTo>
                    <a:pt x="1586" y="1278"/>
                  </a:moveTo>
                  <a:lnTo>
                    <a:pt x="1559" y="1233"/>
                  </a:lnTo>
                  <a:lnTo>
                    <a:pt x="1586" y="1187"/>
                  </a:lnTo>
                  <a:lnTo>
                    <a:pt x="1612" y="1233"/>
                  </a:lnTo>
                  <a:lnTo>
                    <a:pt x="1586" y="1278"/>
                  </a:lnTo>
                  <a:close/>
                  <a:moveTo>
                    <a:pt x="1648" y="1278"/>
                  </a:moveTo>
                  <a:lnTo>
                    <a:pt x="1621" y="1233"/>
                  </a:lnTo>
                  <a:lnTo>
                    <a:pt x="1648" y="1187"/>
                  </a:lnTo>
                  <a:lnTo>
                    <a:pt x="1673" y="1233"/>
                  </a:lnTo>
                  <a:lnTo>
                    <a:pt x="1648" y="1278"/>
                  </a:lnTo>
                  <a:close/>
                  <a:moveTo>
                    <a:pt x="1709" y="1278"/>
                  </a:moveTo>
                  <a:lnTo>
                    <a:pt x="1682" y="1233"/>
                  </a:lnTo>
                  <a:lnTo>
                    <a:pt x="1709" y="1187"/>
                  </a:lnTo>
                  <a:lnTo>
                    <a:pt x="1735" y="1233"/>
                  </a:lnTo>
                  <a:lnTo>
                    <a:pt x="1709" y="1278"/>
                  </a:lnTo>
                  <a:close/>
                  <a:moveTo>
                    <a:pt x="1771" y="1278"/>
                  </a:moveTo>
                  <a:lnTo>
                    <a:pt x="1745" y="1233"/>
                  </a:lnTo>
                  <a:lnTo>
                    <a:pt x="1771" y="1187"/>
                  </a:lnTo>
                  <a:lnTo>
                    <a:pt x="1798" y="1233"/>
                  </a:lnTo>
                  <a:lnTo>
                    <a:pt x="1771" y="1278"/>
                  </a:lnTo>
                  <a:close/>
                  <a:moveTo>
                    <a:pt x="1832" y="1278"/>
                  </a:moveTo>
                  <a:lnTo>
                    <a:pt x="1807" y="1233"/>
                  </a:lnTo>
                  <a:lnTo>
                    <a:pt x="1832" y="1187"/>
                  </a:lnTo>
                  <a:lnTo>
                    <a:pt x="1859" y="1233"/>
                  </a:lnTo>
                  <a:lnTo>
                    <a:pt x="1832" y="1278"/>
                  </a:lnTo>
                  <a:close/>
                  <a:moveTo>
                    <a:pt x="1894" y="1278"/>
                  </a:moveTo>
                  <a:lnTo>
                    <a:pt x="1868" y="1233"/>
                  </a:lnTo>
                  <a:lnTo>
                    <a:pt x="1894" y="1187"/>
                  </a:lnTo>
                  <a:lnTo>
                    <a:pt x="1921" y="1233"/>
                  </a:lnTo>
                  <a:lnTo>
                    <a:pt x="1894" y="1278"/>
                  </a:lnTo>
                  <a:close/>
                  <a:moveTo>
                    <a:pt x="1955" y="1278"/>
                  </a:moveTo>
                  <a:lnTo>
                    <a:pt x="1930" y="1233"/>
                  </a:lnTo>
                  <a:lnTo>
                    <a:pt x="1955" y="1187"/>
                  </a:lnTo>
                  <a:lnTo>
                    <a:pt x="1982" y="1233"/>
                  </a:lnTo>
                  <a:lnTo>
                    <a:pt x="1955" y="1278"/>
                  </a:lnTo>
                  <a:close/>
                  <a:moveTo>
                    <a:pt x="2017" y="1278"/>
                  </a:moveTo>
                  <a:lnTo>
                    <a:pt x="1991" y="1233"/>
                  </a:lnTo>
                  <a:lnTo>
                    <a:pt x="2017" y="1187"/>
                  </a:lnTo>
                  <a:lnTo>
                    <a:pt x="2044" y="1233"/>
                  </a:lnTo>
                  <a:lnTo>
                    <a:pt x="2017" y="1278"/>
                  </a:lnTo>
                  <a:close/>
                  <a:moveTo>
                    <a:pt x="2078" y="1278"/>
                  </a:moveTo>
                  <a:lnTo>
                    <a:pt x="2053" y="1233"/>
                  </a:lnTo>
                  <a:lnTo>
                    <a:pt x="2078" y="1187"/>
                  </a:lnTo>
                  <a:lnTo>
                    <a:pt x="2105" y="1233"/>
                  </a:lnTo>
                  <a:lnTo>
                    <a:pt x="2078" y="1278"/>
                  </a:lnTo>
                  <a:close/>
                  <a:moveTo>
                    <a:pt x="2141" y="1278"/>
                  </a:moveTo>
                  <a:lnTo>
                    <a:pt x="2114" y="1233"/>
                  </a:lnTo>
                  <a:lnTo>
                    <a:pt x="2141" y="1187"/>
                  </a:lnTo>
                  <a:lnTo>
                    <a:pt x="2167" y="1233"/>
                  </a:lnTo>
                  <a:lnTo>
                    <a:pt x="2141" y="1278"/>
                  </a:lnTo>
                  <a:close/>
                  <a:moveTo>
                    <a:pt x="2203" y="1278"/>
                  </a:moveTo>
                  <a:lnTo>
                    <a:pt x="2176" y="1233"/>
                  </a:lnTo>
                  <a:lnTo>
                    <a:pt x="2203" y="1187"/>
                  </a:lnTo>
                  <a:lnTo>
                    <a:pt x="2228" y="1233"/>
                  </a:lnTo>
                  <a:lnTo>
                    <a:pt x="2203" y="1278"/>
                  </a:lnTo>
                  <a:close/>
                  <a:moveTo>
                    <a:pt x="2264" y="1278"/>
                  </a:moveTo>
                  <a:lnTo>
                    <a:pt x="2237" y="1233"/>
                  </a:lnTo>
                  <a:lnTo>
                    <a:pt x="2264" y="1187"/>
                  </a:lnTo>
                  <a:lnTo>
                    <a:pt x="2290" y="1233"/>
                  </a:lnTo>
                  <a:lnTo>
                    <a:pt x="2264" y="1278"/>
                  </a:lnTo>
                  <a:close/>
                  <a:moveTo>
                    <a:pt x="2326" y="1278"/>
                  </a:moveTo>
                  <a:lnTo>
                    <a:pt x="2299" y="1233"/>
                  </a:lnTo>
                  <a:lnTo>
                    <a:pt x="2326" y="1187"/>
                  </a:lnTo>
                  <a:lnTo>
                    <a:pt x="2351" y="1233"/>
                  </a:lnTo>
                  <a:lnTo>
                    <a:pt x="2326" y="1278"/>
                  </a:lnTo>
                  <a:close/>
                  <a:moveTo>
                    <a:pt x="2387" y="1278"/>
                  </a:moveTo>
                  <a:lnTo>
                    <a:pt x="2360" y="1233"/>
                  </a:lnTo>
                  <a:lnTo>
                    <a:pt x="2387" y="1187"/>
                  </a:lnTo>
                  <a:lnTo>
                    <a:pt x="2413" y="1233"/>
                  </a:lnTo>
                  <a:lnTo>
                    <a:pt x="2387" y="1278"/>
                  </a:lnTo>
                  <a:close/>
                  <a:moveTo>
                    <a:pt x="2449" y="1278"/>
                  </a:moveTo>
                  <a:lnTo>
                    <a:pt x="2422" y="1233"/>
                  </a:lnTo>
                  <a:lnTo>
                    <a:pt x="2449" y="1187"/>
                  </a:lnTo>
                  <a:lnTo>
                    <a:pt x="2474" y="1233"/>
                  </a:lnTo>
                  <a:lnTo>
                    <a:pt x="2449" y="1278"/>
                  </a:lnTo>
                  <a:close/>
                  <a:moveTo>
                    <a:pt x="2510" y="1278"/>
                  </a:moveTo>
                  <a:lnTo>
                    <a:pt x="2485" y="1233"/>
                  </a:lnTo>
                  <a:lnTo>
                    <a:pt x="2510" y="1187"/>
                  </a:lnTo>
                  <a:lnTo>
                    <a:pt x="2537" y="1233"/>
                  </a:lnTo>
                  <a:lnTo>
                    <a:pt x="2510" y="1278"/>
                  </a:lnTo>
                  <a:close/>
                  <a:moveTo>
                    <a:pt x="76" y="1224"/>
                  </a:moveTo>
                  <a:lnTo>
                    <a:pt x="51" y="1179"/>
                  </a:lnTo>
                  <a:lnTo>
                    <a:pt x="76" y="1134"/>
                  </a:lnTo>
                  <a:lnTo>
                    <a:pt x="103" y="1179"/>
                  </a:lnTo>
                  <a:lnTo>
                    <a:pt x="76" y="1224"/>
                  </a:lnTo>
                  <a:close/>
                  <a:moveTo>
                    <a:pt x="137" y="1224"/>
                  </a:moveTo>
                  <a:lnTo>
                    <a:pt x="112" y="1179"/>
                  </a:lnTo>
                  <a:lnTo>
                    <a:pt x="137" y="1134"/>
                  </a:lnTo>
                  <a:lnTo>
                    <a:pt x="164" y="1179"/>
                  </a:lnTo>
                  <a:lnTo>
                    <a:pt x="137" y="1224"/>
                  </a:lnTo>
                  <a:close/>
                  <a:moveTo>
                    <a:pt x="199" y="1224"/>
                  </a:moveTo>
                  <a:lnTo>
                    <a:pt x="173" y="1179"/>
                  </a:lnTo>
                  <a:lnTo>
                    <a:pt x="199" y="1134"/>
                  </a:lnTo>
                  <a:lnTo>
                    <a:pt x="226" y="1179"/>
                  </a:lnTo>
                  <a:lnTo>
                    <a:pt x="199" y="1224"/>
                  </a:lnTo>
                  <a:close/>
                  <a:moveTo>
                    <a:pt x="262" y="1224"/>
                  </a:moveTo>
                  <a:lnTo>
                    <a:pt x="235" y="1179"/>
                  </a:lnTo>
                  <a:lnTo>
                    <a:pt x="262" y="1134"/>
                  </a:lnTo>
                  <a:lnTo>
                    <a:pt x="287" y="1179"/>
                  </a:lnTo>
                  <a:lnTo>
                    <a:pt x="262" y="1224"/>
                  </a:lnTo>
                  <a:close/>
                  <a:moveTo>
                    <a:pt x="323" y="1224"/>
                  </a:moveTo>
                  <a:lnTo>
                    <a:pt x="296" y="1179"/>
                  </a:lnTo>
                  <a:lnTo>
                    <a:pt x="323" y="1134"/>
                  </a:lnTo>
                  <a:lnTo>
                    <a:pt x="349" y="1179"/>
                  </a:lnTo>
                  <a:lnTo>
                    <a:pt x="323" y="1224"/>
                  </a:lnTo>
                  <a:close/>
                  <a:moveTo>
                    <a:pt x="385" y="1224"/>
                  </a:moveTo>
                  <a:lnTo>
                    <a:pt x="358" y="1179"/>
                  </a:lnTo>
                  <a:lnTo>
                    <a:pt x="385" y="1134"/>
                  </a:lnTo>
                  <a:lnTo>
                    <a:pt x="410" y="1179"/>
                  </a:lnTo>
                  <a:lnTo>
                    <a:pt x="385" y="1224"/>
                  </a:lnTo>
                  <a:close/>
                  <a:moveTo>
                    <a:pt x="446" y="1224"/>
                  </a:moveTo>
                  <a:lnTo>
                    <a:pt x="419" y="1179"/>
                  </a:lnTo>
                  <a:lnTo>
                    <a:pt x="446" y="1134"/>
                  </a:lnTo>
                  <a:lnTo>
                    <a:pt x="472" y="1179"/>
                  </a:lnTo>
                  <a:lnTo>
                    <a:pt x="446" y="1224"/>
                  </a:lnTo>
                  <a:close/>
                  <a:moveTo>
                    <a:pt x="508" y="1224"/>
                  </a:moveTo>
                  <a:lnTo>
                    <a:pt x="481" y="1179"/>
                  </a:lnTo>
                  <a:lnTo>
                    <a:pt x="508" y="1134"/>
                  </a:lnTo>
                  <a:lnTo>
                    <a:pt x="533" y="1179"/>
                  </a:lnTo>
                  <a:lnTo>
                    <a:pt x="508" y="1224"/>
                  </a:lnTo>
                  <a:close/>
                  <a:moveTo>
                    <a:pt x="569" y="1224"/>
                  </a:moveTo>
                  <a:lnTo>
                    <a:pt x="542" y="1179"/>
                  </a:lnTo>
                  <a:lnTo>
                    <a:pt x="569" y="1134"/>
                  </a:lnTo>
                  <a:lnTo>
                    <a:pt x="595" y="1179"/>
                  </a:lnTo>
                  <a:lnTo>
                    <a:pt x="569" y="1224"/>
                  </a:lnTo>
                  <a:close/>
                  <a:moveTo>
                    <a:pt x="631" y="1224"/>
                  </a:moveTo>
                  <a:lnTo>
                    <a:pt x="605" y="1179"/>
                  </a:lnTo>
                  <a:lnTo>
                    <a:pt x="631" y="1134"/>
                  </a:lnTo>
                  <a:lnTo>
                    <a:pt x="658" y="1179"/>
                  </a:lnTo>
                  <a:lnTo>
                    <a:pt x="631" y="1224"/>
                  </a:lnTo>
                  <a:close/>
                  <a:moveTo>
                    <a:pt x="692" y="1224"/>
                  </a:moveTo>
                  <a:lnTo>
                    <a:pt x="667" y="1179"/>
                  </a:lnTo>
                  <a:lnTo>
                    <a:pt x="692" y="1134"/>
                  </a:lnTo>
                  <a:lnTo>
                    <a:pt x="719" y="1179"/>
                  </a:lnTo>
                  <a:lnTo>
                    <a:pt x="692" y="1224"/>
                  </a:lnTo>
                  <a:close/>
                  <a:moveTo>
                    <a:pt x="754" y="1224"/>
                  </a:moveTo>
                  <a:lnTo>
                    <a:pt x="728" y="1179"/>
                  </a:lnTo>
                  <a:lnTo>
                    <a:pt x="754" y="1134"/>
                  </a:lnTo>
                  <a:lnTo>
                    <a:pt x="781" y="1179"/>
                  </a:lnTo>
                  <a:lnTo>
                    <a:pt x="754" y="1224"/>
                  </a:lnTo>
                  <a:close/>
                  <a:moveTo>
                    <a:pt x="815" y="1224"/>
                  </a:moveTo>
                  <a:lnTo>
                    <a:pt x="790" y="1179"/>
                  </a:lnTo>
                  <a:lnTo>
                    <a:pt x="815" y="1134"/>
                  </a:lnTo>
                  <a:lnTo>
                    <a:pt x="842" y="1179"/>
                  </a:lnTo>
                  <a:lnTo>
                    <a:pt x="815" y="1224"/>
                  </a:lnTo>
                  <a:close/>
                  <a:moveTo>
                    <a:pt x="877" y="1224"/>
                  </a:moveTo>
                  <a:lnTo>
                    <a:pt x="851" y="1179"/>
                  </a:lnTo>
                  <a:lnTo>
                    <a:pt x="877" y="1134"/>
                  </a:lnTo>
                  <a:lnTo>
                    <a:pt x="904" y="1179"/>
                  </a:lnTo>
                  <a:lnTo>
                    <a:pt x="877" y="1224"/>
                  </a:lnTo>
                  <a:close/>
                  <a:moveTo>
                    <a:pt x="938" y="1224"/>
                  </a:moveTo>
                  <a:lnTo>
                    <a:pt x="913" y="1179"/>
                  </a:lnTo>
                  <a:lnTo>
                    <a:pt x="938" y="1134"/>
                  </a:lnTo>
                  <a:lnTo>
                    <a:pt x="965" y="1179"/>
                  </a:lnTo>
                  <a:lnTo>
                    <a:pt x="938" y="1224"/>
                  </a:lnTo>
                  <a:close/>
                  <a:moveTo>
                    <a:pt x="1001" y="1224"/>
                  </a:moveTo>
                  <a:lnTo>
                    <a:pt x="974" y="1179"/>
                  </a:lnTo>
                  <a:lnTo>
                    <a:pt x="1001" y="1134"/>
                  </a:lnTo>
                  <a:lnTo>
                    <a:pt x="1027" y="1179"/>
                  </a:lnTo>
                  <a:lnTo>
                    <a:pt x="1001" y="1224"/>
                  </a:lnTo>
                  <a:close/>
                  <a:moveTo>
                    <a:pt x="1063" y="1224"/>
                  </a:moveTo>
                  <a:lnTo>
                    <a:pt x="1036" y="1179"/>
                  </a:lnTo>
                  <a:lnTo>
                    <a:pt x="1063" y="1134"/>
                  </a:lnTo>
                  <a:lnTo>
                    <a:pt x="1088" y="1179"/>
                  </a:lnTo>
                  <a:lnTo>
                    <a:pt x="1063" y="1224"/>
                  </a:lnTo>
                  <a:close/>
                  <a:moveTo>
                    <a:pt x="1124" y="1224"/>
                  </a:moveTo>
                  <a:lnTo>
                    <a:pt x="1097" y="1179"/>
                  </a:lnTo>
                  <a:lnTo>
                    <a:pt x="1124" y="1134"/>
                  </a:lnTo>
                  <a:lnTo>
                    <a:pt x="1150" y="1179"/>
                  </a:lnTo>
                  <a:lnTo>
                    <a:pt x="1124" y="1224"/>
                  </a:lnTo>
                  <a:close/>
                  <a:moveTo>
                    <a:pt x="1186" y="1224"/>
                  </a:moveTo>
                  <a:lnTo>
                    <a:pt x="1159" y="1179"/>
                  </a:lnTo>
                  <a:lnTo>
                    <a:pt x="1186" y="1134"/>
                  </a:lnTo>
                  <a:lnTo>
                    <a:pt x="1211" y="1179"/>
                  </a:lnTo>
                  <a:lnTo>
                    <a:pt x="1186" y="1224"/>
                  </a:lnTo>
                  <a:close/>
                  <a:moveTo>
                    <a:pt x="1247" y="1224"/>
                  </a:moveTo>
                  <a:lnTo>
                    <a:pt x="1220" y="1179"/>
                  </a:lnTo>
                  <a:lnTo>
                    <a:pt x="1247" y="1134"/>
                  </a:lnTo>
                  <a:lnTo>
                    <a:pt x="1273" y="1179"/>
                  </a:lnTo>
                  <a:lnTo>
                    <a:pt x="1247" y="1224"/>
                  </a:lnTo>
                  <a:close/>
                  <a:moveTo>
                    <a:pt x="1309" y="1224"/>
                  </a:moveTo>
                  <a:lnTo>
                    <a:pt x="1282" y="1179"/>
                  </a:lnTo>
                  <a:lnTo>
                    <a:pt x="1309" y="1134"/>
                  </a:lnTo>
                  <a:lnTo>
                    <a:pt x="1334" y="1179"/>
                  </a:lnTo>
                  <a:lnTo>
                    <a:pt x="1309" y="1224"/>
                  </a:lnTo>
                  <a:close/>
                  <a:moveTo>
                    <a:pt x="1370" y="1224"/>
                  </a:moveTo>
                  <a:lnTo>
                    <a:pt x="1345" y="1179"/>
                  </a:lnTo>
                  <a:lnTo>
                    <a:pt x="1370" y="1134"/>
                  </a:lnTo>
                  <a:lnTo>
                    <a:pt x="1397" y="1179"/>
                  </a:lnTo>
                  <a:lnTo>
                    <a:pt x="1370" y="1224"/>
                  </a:lnTo>
                  <a:close/>
                  <a:moveTo>
                    <a:pt x="1432" y="1224"/>
                  </a:moveTo>
                  <a:lnTo>
                    <a:pt x="1406" y="1179"/>
                  </a:lnTo>
                  <a:lnTo>
                    <a:pt x="1432" y="1134"/>
                  </a:lnTo>
                  <a:lnTo>
                    <a:pt x="1459" y="1179"/>
                  </a:lnTo>
                  <a:lnTo>
                    <a:pt x="1432" y="1224"/>
                  </a:lnTo>
                  <a:close/>
                  <a:moveTo>
                    <a:pt x="1493" y="1224"/>
                  </a:moveTo>
                  <a:lnTo>
                    <a:pt x="1468" y="1179"/>
                  </a:lnTo>
                  <a:lnTo>
                    <a:pt x="1493" y="1134"/>
                  </a:lnTo>
                  <a:lnTo>
                    <a:pt x="1520" y="1179"/>
                  </a:lnTo>
                  <a:lnTo>
                    <a:pt x="1493" y="1224"/>
                  </a:lnTo>
                  <a:close/>
                  <a:moveTo>
                    <a:pt x="1555" y="1224"/>
                  </a:moveTo>
                  <a:lnTo>
                    <a:pt x="1529" y="1179"/>
                  </a:lnTo>
                  <a:lnTo>
                    <a:pt x="1555" y="1134"/>
                  </a:lnTo>
                  <a:lnTo>
                    <a:pt x="1582" y="1179"/>
                  </a:lnTo>
                  <a:lnTo>
                    <a:pt x="1555" y="1224"/>
                  </a:lnTo>
                  <a:close/>
                  <a:moveTo>
                    <a:pt x="1616" y="1224"/>
                  </a:moveTo>
                  <a:lnTo>
                    <a:pt x="1591" y="1179"/>
                  </a:lnTo>
                  <a:lnTo>
                    <a:pt x="1616" y="1134"/>
                  </a:lnTo>
                  <a:lnTo>
                    <a:pt x="1643" y="1179"/>
                  </a:lnTo>
                  <a:lnTo>
                    <a:pt x="1616" y="1224"/>
                  </a:lnTo>
                  <a:close/>
                  <a:moveTo>
                    <a:pt x="1678" y="1224"/>
                  </a:moveTo>
                  <a:lnTo>
                    <a:pt x="1652" y="1179"/>
                  </a:lnTo>
                  <a:lnTo>
                    <a:pt x="1678" y="1134"/>
                  </a:lnTo>
                  <a:lnTo>
                    <a:pt x="1705" y="1179"/>
                  </a:lnTo>
                  <a:lnTo>
                    <a:pt x="1678" y="1224"/>
                  </a:lnTo>
                  <a:close/>
                  <a:moveTo>
                    <a:pt x="1741" y="1224"/>
                  </a:moveTo>
                  <a:lnTo>
                    <a:pt x="1714" y="1179"/>
                  </a:lnTo>
                  <a:lnTo>
                    <a:pt x="1741" y="1134"/>
                  </a:lnTo>
                  <a:lnTo>
                    <a:pt x="1766" y="1179"/>
                  </a:lnTo>
                  <a:lnTo>
                    <a:pt x="1741" y="1224"/>
                  </a:lnTo>
                  <a:close/>
                  <a:moveTo>
                    <a:pt x="1802" y="1224"/>
                  </a:moveTo>
                  <a:lnTo>
                    <a:pt x="1775" y="1179"/>
                  </a:lnTo>
                  <a:lnTo>
                    <a:pt x="1802" y="1134"/>
                  </a:lnTo>
                  <a:lnTo>
                    <a:pt x="1828" y="1179"/>
                  </a:lnTo>
                  <a:lnTo>
                    <a:pt x="1802" y="1224"/>
                  </a:lnTo>
                  <a:close/>
                  <a:moveTo>
                    <a:pt x="1864" y="1224"/>
                  </a:moveTo>
                  <a:lnTo>
                    <a:pt x="1837" y="1179"/>
                  </a:lnTo>
                  <a:lnTo>
                    <a:pt x="1864" y="1134"/>
                  </a:lnTo>
                  <a:lnTo>
                    <a:pt x="1889" y="1179"/>
                  </a:lnTo>
                  <a:lnTo>
                    <a:pt x="1864" y="1224"/>
                  </a:lnTo>
                  <a:close/>
                  <a:moveTo>
                    <a:pt x="1925" y="1224"/>
                  </a:moveTo>
                  <a:lnTo>
                    <a:pt x="1898" y="1179"/>
                  </a:lnTo>
                  <a:lnTo>
                    <a:pt x="1925" y="1134"/>
                  </a:lnTo>
                  <a:lnTo>
                    <a:pt x="1951" y="1179"/>
                  </a:lnTo>
                  <a:lnTo>
                    <a:pt x="1925" y="1224"/>
                  </a:lnTo>
                  <a:close/>
                  <a:moveTo>
                    <a:pt x="1987" y="1224"/>
                  </a:moveTo>
                  <a:lnTo>
                    <a:pt x="1960" y="1179"/>
                  </a:lnTo>
                  <a:lnTo>
                    <a:pt x="1987" y="1134"/>
                  </a:lnTo>
                  <a:lnTo>
                    <a:pt x="2012" y="1179"/>
                  </a:lnTo>
                  <a:lnTo>
                    <a:pt x="1987" y="1224"/>
                  </a:lnTo>
                  <a:close/>
                  <a:moveTo>
                    <a:pt x="2048" y="1224"/>
                  </a:moveTo>
                  <a:lnTo>
                    <a:pt x="2021" y="1179"/>
                  </a:lnTo>
                  <a:lnTo>
                    <a:pt x="2048" y="1134"/>
                  </a:lnTo>
                  <a:lnTo>
                    <a:pt x="2074" y="1179"/>
                  </a:lnTo>
                  <a:lnTo>
                    <a:pt x="2048" y="1224"/>
                  </a:lnTo>
                  <a:close/>
                  <a:moveTo>
                    <a:pt x="2110" y="1224"/>
                  </a:moveTo>
                  <a:lnTo>
                    <a:pt x="2084" y="1179"/>
                  </a:lnTo>
                  <a:lnTo>
                    <a:pt x="2110" y="1134"/>
                  </a:lnTo>
                  <a:lnTo>
                    <a:pt x="2137" y="1179"/>
                  </a:lnTo>
                  <a:lnTo>
                    <a:pt x="2110" y="1224"/>
                  </a:lnTo>
                  <a:close/>
                  <a:moveTo>
                    <a:pt x="2171" y="1224"/>
                  </a:moveTo>
                  <a:lnTo>
                    <a:pt x="2146" y="1179"/>
                  </a:lnTo>
                  <a:lnTo>
                    <a:pt x="2171" y="1134"/>
                  </a:lnTo>
                  <a:lnTo>
                    <a:pt x="2198" y="1179"/>
                  </a:lnTo>
                  <a:lnTo>
                    <a:pt x="2171" y="1224"/>
                  </a:lnTo>
                  <a:close/>
                  <a:moveTo>
                    <a:pt x="2233" y="1224"/>
                  </a:moveTo>
                  <a:lnTo>
                    <a:pt x="2207" y="1179"/>
                  </a:lnTo>
                  <a:lnTo>
                    <a:pt x="2233" y="1134"/>
                  </a:lnTo>
                  <a:lnTo>
                    <a:pt x="2260" y="1179"/>
                  </a:lnTo>
                  <a:lnTo>
                    <a:pt x="2233" y="1224"/>
                  </a:lnTo>
                  <a:close/>
                  <a:moveTo>
                    <a:pt x="2294" y="1224"/>
                  </a:moveTo>
                  <a:lnTo>
                    <a:pt x="2269" y="1179"/>
                  </a:lnTo>
                  <a:lnTo>
                    <a:pt x="2294" y="1134"/>
                  </a:lnTo>
                  <a:lnTo>
                    <a:pt x="2321" y="1179"/>
                  </a:lnTo>
                  <a:lnTo>
                    <a:pt x="2294" y="1224"/>
                  </a:lnTo>
                  <a:close/>
                  <a:moveTo>
                    <a:pt x="2356" y="1224"/>
                  </a:moveTo>
                  <a:lnTo>
                    <a:pt x="2330" y="1179"/>
                  </a:lnTo>
                  <a:lnTo>
                    <a:pt x="2356" y="1134"/>
                  </a:lnTo>
                  <a:lnTo>
                    <a:pt x="2383" y="1179"/>
                  </a:lnTo>
                  <a:lnTo>
                    <a:pt x="2356" y="1224"/>
                  </a:lnTo>
                  <a:close/>
                  <a:moveTo>
                    <a:pt x="2417" y="1224"/>
                  </a:moveTo>
                  <a:lnTo>
                    <a:pt x="2392" y="1179"/>
                  </a:lnTo>
                  <a:lnTo>
                    <a:pt x="2417" y="1134"/>
                  </a:lnTo>
                  <a:lnTo>
                    <a:pt x="2444" y="1179"/>
                  </a:lnTo>
                  <a:lnTo>
                    <a:pt x="2417" y="1224"/>
                  </a:lnTo>
                  <a:close/>
                  <a:moveTo>
                    <a:pt x="2480" y="1224"/>
                  </a:moveTo>
                  <a:lnTo>
                    <a:pt x="2453" y="1179"/>
                  </a:lnTo>
                  <a:lnTo>
                    <a:pt x="2480" y="1134"/>
                  </a:lnTo>
                  <a:lnTo>
                    <a:pt x="2506" y="1179"/>
                  </a:lnTo>
                  <a:lnTo>
                    <a:pt x="2480" y="1224"/>
                  </a:lnTo>
                  <a:close/>
                  <a:moveTo>
                    <a:pt x="46" y="1172"/>
                  </a:moveTo>
                  <a:lnTo>
                    <a:pt x="19" y="1125"/>
                  </a:lnTo>
                  <a:lnTo>
                    <a:pt x="46" y="1081"/>
                  </a:lnTo>
                  <a:lnTo>
                    <a:pt x="72" y="1125"/>
                  </a:lnTo>
                  <a:lnTo>
                    <a:pt x="46" y="1172"/>
                  </a:lnTo>
                  <a:close/>
                  <a:moveTo>
                    <a:pt x="107" y="1172"/>
                  </a:moveTo>
                  <a:lnTo>
                    <a:pt x="81" y="1125"/>
                  </a:lnTo>
                  <a:lnTo>
                    <a:pt x="107" y="1081"/>
                  </a:lnTo>
                  <a:lnTo>
                    <a:pt x="133" y="1125"/>
                  </a:lnTo>
                  <a:lnTo>
                    <a:pt x="107" y="1172"/>
                  </a:lnTo>
                  <a:close/>
                  <a:moveTo>
                    <a:pt x="169" y="1172"/>
                  </a:moveTo>
                  <a:lnTo>
                    <a:pt x="142" y="1125"/>
                  </a:lnTo>
                  <a:lnTo>
                    <a:pt x="169" y="1081"/>
                  </a:lnTo>
                  <a:lnTo>
                    <a:pt x="194" y="1125"/>
                  </a:lnTo>
                  <a:lnTo>
                    <a:pt x="169" y="1172"/>
                  </a:lnTo>
                  <a:close/>
                  <a:moveTo>
                    <a:pt x="230" y="1172"/>
                  </a:moveTo>
                  <a:lnTo>
                    <a:pt x="203" y="1125"/>
                  </a:lnTo>
                  <a:lnTo>
                    <a:pt x="230" y="1081"/>
                  </a:lnTo>
                  <a:lnTo>
                    <a:pt x="256" y="1125"/>
                  </a:lnTo>
                  <a:lnTo>
                    <a:pt x="230" y="1172"/>
                  </a:lnTo>
                  <a:close/>
                  <a:moveTo>
                    <a:pt x="292" y="1172"/>
                  </a:moveTo>
                  <a:lnTo>
                    <a:pt x="266" y="1125"/>
                  </a:lnTo>
                  <a:lnTo>
                    <a:pt x="292" y="1081"/>
                  </a:lnTo>
                  <a:lnTo>
                    <a:pt x="319" y="1125"/>
                  </a:lnTo>
                  <a:lnTo>
                    <a:pt x="292" y="1172"/>
                  </a:lnTo>
                  <a:close/>
                  <a:moveTo>
                    <a:pt x="353" y="1172"/>
                  </a:moveTo>
                  <a:lnTo>
                    <a:pt x="328" y="1125"/>
                  </a:lnTo>
                  <a:lnTo>
                    <a:pt x="353" y="1081"/>
                  </a:lnTo>
                  <a:lnTo>
                    <a:pt x="380" y="1125"/>
                  </a:lnTo>
                  <a:lnTo>
                    <a:pt x="353" y="1172"/>
                  </a:lnTo>
                  <a:close/>
                  <a:moveTo>
                    <a:pt x="415" y="1172"/>
                  </a:moveTo>
                  <a:lnTo>
                    <a:pt x="389" y="1125"/>
                  </a:lnTo>
                  <a:lnTo>
                    <a:pt x="415" y="1081"/>
                  </a:lnTo>
                  <a:lnTo>
                    <a:pt x="442" y="1125"/>
                  </a:lnTo>
                  <a:lnTo>
                    <a:pt x="415" y="1172"/>
                  </a:lnTo>
                  <a:close/>
                  <a:moveTo>
                    <a:pt x="476" y="1172"/>
                  </a:moveTo>
                  <a:lnTo>
                    <a:pt x="451" y="1125"/>
                  </a:lnTo>
                  <a:lnTo>
                    <a:pt x="476" y="1081"/>
                  </a:lnTo>
                  <a:lnTo>
                    <a:pt x="503" y="1125"/>
                  </a:lnTo>
                  <a:lnTo>
                    <a:pt x="476" y="1172"/>
                  </a:lnTo>
                  <a:close/>
                  <a:moveTo>
                    <a:pt x="538" y="1172"/>
                  </a:moveTo>
                  <a:lnTo>
                    <a:pt x="512" y="1125"/>
                  </a:lnTo>
                  <a:lnTo>
                    <a:pt x="538" y="1081"/>
                  </a:lnTo>
                  <a:lnTo>
                    <a:pt x="565" y="1125"/>
                  </a:lnTo>
                  <a:lnTo>
                    <a:pt x="538" y="1172"/>
                  </a:lnTo>
                  <a:close/>
                  <a:moveTo>
                    <a:pt x="599" y="1172"/>
                  </a:moveTo>
                  <a:lnTo>
                    <a:pt x="574" y="1125"/>
                  </a:lnTo>
                  <a:lnTo>
                    <a:pt x="599" y="1081"/>
                  </a:lnTo>
                  <a:lnTo>
                    <a:pt x="626" y="1125"/>
                  </a:lnTo>
                  <a:lnTo>
                    <a:pt x="599" y="1172"/>
                  </a:lnTo>
                  <a:close/>
                  <a:moveTo>
                    <a:pt x="662" y="1172"/>
                  </a:moveTo>
                  <a:lnTo>
                    <a:pt x="635" y="1125"/>
                  </a:lnTo>
                  <a:lnTo>
                    <a:pt x="662" y="1081"/>
                  </a:lnTo>
                  <a:lnTo>
                    <a:pt x="688" y="1125"/>
                  </a:lnTo>
                  <a:lnTo>
                    <a:pt x="662" y="1172"/>
                  </a:lnTo>
                  <a:close/>
                  <a:moveTo>
                    <a:pt x="724" y="1172"/>
                  </a:moveTo>
                  <a:lnTo>
                    <a:pt x="697" y="1125"/>
                  </a:lnTo>
                  <a:lnTo>
                    <a:pt x="724" y="1081"/>
                  </a:lnTo>
                  <a:lnTo>
                    <a:pt x="749" y="1125"/>
                  </a:lnTo>
                  <a:lnTo>
                    <a:pt x="724" y="1172"/>
                  </a:lnTo>
                  <a:close/>
                  <a:moveTo>
                    <a:pt x="785" y="1172"/>
                  </a:moveTo>
                  <a:lnTo>
                    <a:pt x="758" y="1125"/>
                  </a:lnTo>
                  <a:lnTo>
                    <a:pt x="785" y="1081"/>
                  </a:lnTo>
                  <a:lnTo>
                    <a:pt x="811" y="1125"/>
                  </a:lnTo>
                  <a:lnTo>
                    <a:pt x="785" y="1172"/>
                  </a:lnTo>
                  <a:close/>
                  <a:moveTo>
                    <a:pt x="847" y="1172"/>
                  </a:moveTo>
                  <a:lnTo>
                    <a:pt x="820" y="1125"/>
                  </a:lnTo>
                  <a:lnTo>
                    <a:pt x="847" y="1081"/>
                  </a:lnTo>
                  <a:lnTo>
                    <a:pt x="872" y="1125"/>
                  </a:lnTo>
                  <a:lnTo>
                    <a:pt x="847" y="1172"/>
                  </a:lnTo>
                  <a:close/>
                  <a:moveTo>
                    <a:pt x="908" y="1172"/>
                  </a:moveTo>
                  <a:lnTo>
                    <a:pt x="881" y="1125"/>
                  </a:lnTo>
                  <a:lnTo>
                    <a:pt x="908" y="1081"/>
                  </a:lnTo>
                  <a:lnTo>
                    <a:pt x="934" y="1125"/>
                  </a:lnTo>
                  <a:lnTo>
                    <a:pt x="908" y="1172"/>
                  </a:lnTo>
                  <a:close/>
                  <a:moveTo>
                    <a:pt x="970" y="1172"/>
                  </a:moveTo>
                  <a:lnTo>
                    <a:pt x="943" y="1125"/>
                  </a:lnTo>
                  <a:lnTo>
                    <a:pt x="970" y="1081"/>
                  </a:lnTo>
                  <a:lnTo>
                    <a:pt x="995" y="1125"/>
                  </a:lnTo>
                  <a:lnTo>
                    <a:pt x="970" y="1172"/>
                  </a:lnTo>
                  <a:close/>
                  <a:moveTo>
                    <a:pt x="1031" y="1172"/>
                  </a:moveTo>
                  <a:lnTo>
                    <a:pt x="1006" y="1125"/>
                  </a:lnTo>
                  <a:lnTo>
                    <a:pt x="1031" y="1081"/>
                  </a:lnTo>
                  <a:lnTo>
                    <a:pt x="1058" y="1125"/>
                  </a:lnTo>
                  <a:lnTo>
                    <a:pt x="1031" y="1172"/>
                  </a:lnTo>
                  <a:close/>
                  <a:moveTo>
                    <a:pt x="1093" y="1172"/>
                  </a:moveTo>
                  <a:lnTo>
                    <a:pt x="1067" y="1125"/>
                  </a:lnTo>
                  <a:lnTo>
                    <a:pt x="1093" y="1081"/>
                  </a:lnTo>
                  <a:lnTo>
                    <a:pt x="1120" y="1125"/>
                  </a:lnTo>
                  <a:lnTo>
                    <a:pt x="1093" y="1172"/>
                  </a:lnTo>
                  <a:close/>
                  <a:moveTo>
                    <a:pt x="1154" y="1172"/>
                  </a:moveTo>
                  <a:lnTo>
                    <a:pt x="1129" y="1125"/>
                  </a:lnTo>
                  <a:lnTo>
                    <a:pt x="1154" y="1081"/>
                  </a:lnTo>
                  <a:lnTo>
                    <a:pt x="1181" y="1125"/>
                  </a:lnTo>
                  <a:lnTo>
                    <a:pt x="1154" y="1172"/>
                  </a:lnTo>
                  <a:close/>
                  <a:moveTo>
                    <a:pt x="1216" y="1172"/>
                  </a:moveTo>
                  <a:lnTo>
                    <a:pt x="1190" y="1125"/>
                  </a:lnTo>
                  <a:lnTo>
                    <a:pt x="1216" y="1081"/>
                  </a:lnTo>
                  <a:lnTo>
                    <a:pt x="1243" y="1125"/>
                  </a:lnTo>
                  <a:lnTo>
                    <a:pt x="1216" y="1172"/>
                  </a:lnTo>
                  <a:close/>
                  <a:moveTo>
                    <a:pt x="1277" y="1172"/>
                  </a:moveTo>
                  <a:lnTo>
                    <a:pt x="1252" y="1125"/>
                  </a:lnTo>
                  <a:lnTo>
                    <a:pt x="1277" y="1081"/>
                  </a:lnTo>
                  <a:lnTo>
                    <a:pt x="1304" y="1125"/>
                  </a:lnTo>
                  <a:lnTo>
                    <a:pt x="1277" y="1172"/>
                  </a:lnTo>
                  <a:close/>
                  <a:moveTo>
                    <a:pt x="1339" y="1172"/>
                  </a:moveTo>
                  <a:lnTo>
                    <a:pt x="1313" y="1125"/>
                  </a:lnTo>
                  <a:lnTo>
                    <a:pt x="1339" y="1081"/>
                  </a:lnTo>
                  <a:lnTo>
                    <a:pt x="1366" y="1125"/>
                  </a:lnTo>
                  <a:lnTo>
                    <a:pt x="1339" y="1172"/>
                  </a:lnTo>
                  <a:close/>
                  <a:moveTo>
                    <a:pt x="1402" y="1172"/>
                  </a:moveTo>
                  <a:lnTo>
                    <a:pt x="1375" y="1125"/>
                  </a:lnTo>
                  <a:lnTo>
                    <a:pt x="1402" y="1081"/>
                  </a:lnTo>
                  <a:lnTo>
                    <a:pt x="1427" y="1125"/>
                  </a:lnTo>
                  <a:lnTo>
                    <a:pt x="1402" y="1172"/>
                  </a:lnTo>
                  <a:close/>
                  <a:moveTo>
                    <a:pt x="1463" y="1172"/>
                  </a:moveTo>
                  <a:lnTo>
                    <a:pt x="1436" y="1125"/>
                  </a:lnTo>
                  <a:lnTo>
                    <a:pt x="1463" y="1081"/>
                  </a:lnTo>
                  <a:lnTo>
                    <a:pt x="1489" y="1125"/>
                  </a:lnTo>
                  <a:lnTo>
                    <a:pt x="1463" y="1172"/>
                  </a:lnTo>
                  <a:close/>
                  <a:moveTo>
                    <a:pt x="1525" y="1172"/>
                  </a:moveTo>
                  <a:lnTo>
                    <a:pt x="1498" y="1125"/>
                  </a:lnTo>
                  <a:lnTo>
                    <a:pt x="1525" y="1081"/>
                  </a:lnTo>
                  <a:lnTo>
                    <a:pt x="1550" y="1125"/>
                  </a:lnTo>
                  <a:lnTo>
                    <a:pt x="1525" y="1172"/>
                  </a:lnTo>
                  <a:close/>
                  <a:moveTo>
                    <a:pt x="1586" y="1172"/>
                  </a:moveTo>
                  <a:lnTo>
                    <a:pt x="1559" y="1125"/>
                  </a:lnTo>
                  <a:lnTo>
                    <a:pt x="1586" y="1081"/>
                  </a:lnTo>
                  <a:lnTo>
                    <a:pt x="1612" y="1125"/>
                  </a:lnTo>
                  <a:lnTo>
                    <a:pt x="1586" y="1172"/>
                  </a:lnTo>
                  <a:close/>
                  <a:moveTo>
                    <a:pt x="1648" y="1172"/>
                  </a:moveTo>
                  <a:lnTo>
                    <a:pt x="1621" y="1125"/>
                  </a:lnTo>
                  <a:lnTo>
                    <a:pt x="1648" y="1081"/>
                  </a:lnTo>
                  <a:lnTo>
                    <a:pt x="1673" y="1125"/>
                  </a:lnTo>
                  <a:lnTo>
                    <a:pt x="1648" y="1172"/>
                  </a:lnTo>
                  <a:close/>
                  <a:moveTo>
                    <a:pt x="1709" y="1172"/>
                  </a:moveTo>
                  <a:lnTo>
                    <a:pt x="1682" y="1125"/>
                  </a:lnTo>
                  <a:lnTo>
                    <a:pt x="1709" y="1081"/>
                  </a:lnTo>
                  <a:lnTo>
                    <a:pt x="1735" y="1125"/>
                  </a:lnTo>
                  <a:lnTo>
                    <a:pt x="1709" y="1172"/>
                  </a:lnTo>
                  <a:close/>
                  <a:moveTo>
                    <a:pt x="1771" y="1172"/>
                  </a:moveTo>
                  <a:lnTo>
                    <a:pt x="1745" y="1125"/>
                  </a:lnTo>
                  <a:lnTo>
                    <a:pt x="1771" y="1081"/>
                  </a:lnTo>
                  <a:lnTo>
                    <a:pt x="1798" y="1125"/>
                  </a:lnTo>
                  <a:lnTo>
                    <a:pt x="1771" y="1172"/>
                  </a:lnTo>
                  <a:close/>
                  <a:moveTo>
                    <a:pt x="1832" y="1172"/>
                  </a:moveTo>
                  <a:lnTo>
                    <a:pt x="1807" y="1125"/>
                  </a:lnTo>
                  <a:lnTo>
                    <a:pt x="1832" y="1081"/>
                  </a:lnTo>
                  <a:lnTo>
                    <a:pt x="1859" y="1125"/>
                  </a:lnTo>
                  <a:lnTo>
                    <a:pt x="1832" y="1172"/>
                  </a:lnTo>
                  <a:close/>
                  <a:moveTo>
                    <a:pt x="1894" y="1172"/>
                  </a:moveTo>
                  <a:lnTo>
                    <a:pt x="1868" y="1125"/>
                  </a:lnTo>
                  <a:lnTo>
                    <a:pt x="1894" y="1081"/>
                  </a:lnTo>
                  <a:lnTo>
                    <a:pt x="1921" y="1125"/>
                  </a:lnTo>
                  <a:lnTo>
                    <a:pt x="1894" y="1172"/>
                  </a:lnTo>
                  <a:close/>
                  <a:moveTo>
                    <a:pt x="1955" y="1172"/>
                  </a:moveTo>
                  <a:lnTo>
                    <a:pt x="1930" y="1125"/>
                  </a:lnTo>
                  <a:lnTo>
                    <a:pt x="1955" y="1081"/>
                  </a:lnTo>
                  <a:lnTo>
                    <a:pt x="1982" y="1125"/>
                  </a:lnTo>
                  <a:lnTo>
                    <a:pt x="1955" y="1172"/>
                  </a:lnTo>
                  <a:close/>
                  <a:moveTo>
                    <a:pt x="2017" y="1172"/>
                  </a:moveTo>
                  <a:lnTo>
                    <a:pt x="1991" y="1125"/>
                  </a:lnTo>
                  <a:lnTo>
                    <a:pt x="2017" y="1081"/>
                  </a:lnTo>
                  <a:lnTo>
                    <a:pt x="2044" y="1125"/>
                  </a:lnTo>
                  <a:lnTo>
                    <a:pt x="2017" y="1172"/>
                  </a:lnTo>
                  <a:close/>
                  <a:moveTo>
                    <a:pt x="2078" y="1172"/>
                  </a:moveTo>
                  <a:lnTo>
                    <a:pt x="2053" y="1125"/>
                  </a:lnTo>
                  <a:lnTo>
                    <a:pt x="2078" y="1081"/>
                  </a:lnTo>
                  <a:lnTo>
                    <a:pt x="2105" y="1125"/>
                  </a:lnTo>
                  <a:lnTo>
                    <a:pt x="2078" y="1172"/>
                  </a:lnTo>
                  <a:close/>
                  <a:moveTo>
                    <a:pt x="2141" y="1172"/>
                  </a:moveTo>
                  <a:lnTo>
                    <a:pt x="2114" y="1125"/>
                  </a:lnTo>
                  <a:lnTo>
                    <a:pt x="2141" y="1081"/>
                  </a:lnTo>
                  <a:lnTo>
                    <a:pt x="2167" y="1125"/>
                  </a:lnTo>
                  <a:lnTo>
                    <a:pt x="2141" y="1172"/>
                  </a:lnTo>
                  <a:close/>
                  <a:moveTo>
                    <a:pt x="2203" y="1172"/>
                  </a:moveTo>
                  <a:lnTo>
                    <a:pt x="2176" y="1125"/>
                  </a:lnTo>
                  <a:lnTo>
                    <a:pt x="2203" y="1081"/>
                  </a:lnTo>
                  <a:lnTo>
                    <a:pt x="2228" y="1125"/>
                  </a:lnTo>
                  <a:lnTo>
                    <a:pt x="2203" y="1172"/>
                  </a:lnTo>
                  <a:close/>
                  <a:moveTo>
                    <a:pt x="2264" y="1172"/>
                  </a:moveTo>
                  <a:lnTo>
                    <a:pt x="2237" y="1125"/>
                  </a:lnTo>
                  <a:lnTo>
                    <a:pt x="2264" y="1081"/>
                  </a:lnTo>
                  <a:lnTo>
                    <a:pt x="2290" y="1125"/>
                  </a:lnTo>
                  <a:lnTo>
                    <a:pt x="2264" y="1172"/>
                  </a:lnTo>
                  <a:close/>
                  <a:moveTo>
                    <a:pt x="2326" y="1172"/>
                  </a:moveTo>
                  <a:lnTo>
                    <a:pt x="2299" y="1125"/>
                  </a:lnTo>
                  <a:lnTo>
                    <a:pt x="2326" y="1081"/>
                  </a:lnTo>
                  <a:lnTo>
                    <a:pt x="2351" y="1125"/>
                  </a:lnTo>
                  <a:lnTo>
                    <a:pt x="2326" y="1172"/>
                  </a:lnTo>
                  <a:close/>
                  <a:moveTo>
                    <a:pt x="2387" y="1172"/>
                  </a:moveTo>
                  <a:lnTo>
                    <a:pt x="2360" y="1125"/>
                  </a:lnTo>
                  <a:lnTo>
                    <a:pt x="2387" y="1081"/>
                  </a:lnTo>
                  <a:lnTo>
                    <a:pt x="2413" y="1125"/>
                  </a:lnTo>
                  <a:lnTo>
                    <a:pt x="2387" y="1172"/>
                  </a:lnTo>
                  <a:close/>
                  <a:moveTo>
                    <a:pt x="2449" y="1172"/>
                  </a:moveTo>
                  <a:lnTo>
                    <a:pt x="2422" y="1125"/>
                  </a:lnTo>
                  <a:lnTo>
                    <a:pt x="2449" y="1081"/>
                  </a:lnTo>
                  <a:lnTo>
                    <a:pt x="2474" y="1125"/>
                  </a:lnTo>
                  <a:lnTo>
                    <a:pt x="2449" y="1172"/>
                  </a:lnTo>
                  <a:close/>
                  <a:moveTo>
                    <a:pt x="2510" y="1172"/>
                  </a:moveTo>
                  <a:lnTo>
                    <a:pt x="2485" y="1125"/>
                  </a:lnTo>
                  <a:lnTo>
                    <a:pt x="2510" y="1081"/>
                  </a:lnTo>
                  <a:lnTo>
                    <a:pt x="2537" y="1125"/>
                  </a:lnTo>
                  <a:lnTo>
                    <a:pt x="2510" y="1172"/>
                  </a:lnTo>
                  <a:close/>
                  <a:moveTo>
                    <a:pt x="76" y="1118"/>
                  </a:moveTo>
                  <a:lnTo>
                    <a:pt x="51" y="1073"/>
                  </a:lnTo>
                  <a:lnTo>
                    <a:pt x="76" y="1027"/>
                  </a:lnTo>
                  <a:lnTo>
                    <a:pt x="103" y="1073"/>
                  </a:lnTo>
                  <a:lnTo>
                    <a:pt x="76" y="1118"/>
                  </a:lnTo>
                  <a:close/>
                  <a:moveTo>
                    <a:pt x="137" y="1118"/>
                  </a:moveTo>
                  <a:lnTo>
                    <a:pt x="112" y="1073"/>
                  </a:lnTo>
                  <a:lnTo>
                    <a:pt x="137" y="1027"/>
                  </a:lnTo>
                  <a:lnTo>
                    <a:pt x="164" y="1073"/>
                  </a:lnTo>
                  <a:lnTo>
                    <a:pt x="137" y="1118"/>
                  </a:lnTo>
                  <a:close/>
                  <a:moveTo>
                    <a:pt x="199" y="1118"/>
                  </a:moveTo>
                  <a:lnTo>
                    <a:pt x="173" y="1073"/>
                  </a:lnTo>
                  <a:lnTo>
                    <a:pt x="199" y="1027"/>
                  </a:lnTo>
                  <a:lnTo>
                    <a:pt x="226" y="1073"/>
                  </a:lnTo>
                  <a:lnTo>
                    <a:pt x="199" y="1118"/>
                  </a:lnTo>
                  <a:close/>
                  <a:moveTo>
                    <a:pt x="262" y="1118"/>
                  </a:moveTo>
                  <a:lnTo>
                    <a:pt x="235" y="1073"/>
                  </a:lnTo>
                  <a:lnTo>
                    <a:pt x="262" y="1027"/>
                  </a:lnTo>
                  <a:lnTo>
                    <a:pt x="287" y="1073"/>
                  </a:lnTo>
                  <a:lnTo>
                    <a:pt x="262" y="1118"/>
                  </a:lnTo>
                  <a:close/>
                  <a:moveTo>
                    <a:pt x="323" y="1118"/>
                  </a:moveTo>
                  <a:lnTo>
                    <a:pt x="296" y="1073"/>
                  </a:lnTo>
                  <a:lnTo>
                    <a:pt x="323" y="1027"/>
                  </a:lnTo>
                  <a:lnTo>
                    <a:pt x="349" y="1073"/>
                  </a:lnTo>
                  <a:lnTo>
                    <a:pt x="323" y="1118"/>
                  </a:lnTo>
                  <a:close/>
                  <a:moveTo>
                    <a:pt x="385" y="1118"/>
                  </a:moveTo>
                  <a:lnTo>
                    <a:pt x="358" y="1073"/>
                  </a:lnTo>
                  <a:lnTo>
                    <a:pt x="385" y="1027"/>
                  </a:lnTo>
                  <a:lnTo>
                    <a:pt x="410" y="1073"/>
                  </a:lnTo>
                  <a:lnTo>
                    <a:pt x="385" y="1118"/>
                  </a:lnTo>
                  <a:close/>
                  <a:moveTo>
                    <a:pt x="446" y="1118"/>
                  </a:moveTo>
                  <a:lnTo>
                    <a:pt x="419" y="1073"/>
                  </a:lnTo>
                  <a:lnTo>
                    <a:pt x="446" y="1027"/>
                  </a:lnTo>
                  <a:lnTo>
                    <a:pt x="472" y="1073"/>
                  </a:lnTo>
                  <a:lnTo>
                    <a:pt x="446" y="1118"/>
                  </a:lnTo>
                  <a:close/>
                  <a:moveTo>
                    <a:pt x="508" y="1118"/>
                  </a:moveTo>
                  <a:lnTo>
                    <a:pt x="481" y="1073"/>
                  </a:lnTo>
                  <a:lnTo>
                    <a:pt x="508" y="1027"/>
                  </a:lnTo>
                  <a:lnTo>
                    <a:pt x="533" y="1073"/>
                  </a:lnTo>
                  <a:lnTo>
                    <a:pt x="508" y="1118"/>
                  </a:lnTo>
                  <a:close/>
                  <a:moveTo>
                    <a:pt x="569" y="1118"/>
                  </a:moveTo>
                  <a:lnTo>
                    <a:pt x="542" y="1073"/>
                  </a:lnTo>
                  <a:lnTo>
                    <a:pt x="569" y="1027"/>
                  </a:lnTo>
                  <a:lnTo>
                    <a:pt x="595" y="1073"/>
                  </a:lnTo>
                  <a:lnTo>
                    <a:pt x="569" y="1118"/>
                  </a:lnTo>
                  <a:close/>
                  <a:moveTo>
                    <a:pt x="631" y="1118"/>
                  </a:moveTo>
                  <a:lnTo>
                    <a:pt x="605" y="1073"/>
                  </a:lnTo>
                  <a:lnTo>
                    <a:pt x="631" y="1027"/>
                  </a:lnTo>
                  <a:lnTo>
                    <a:pt x="658" y="1073"/>
                  </a:lnTo>
                  <a:lnTo>
                    <a:pt x="631" y="1118"/>
                  </a:lnTo>
                  <a:close/>
                  <a:moveTo>
                    <a:pt x="692" y="1118"/>
                  </a:moveTo>
                  <a:lnTo>
                    <a:pt x="667" y="1073"/>
                  </a:lnTo>
                  <a:lnTo>
                    <a:pt x="692" y="1027"/>
                  </a:lnTo>
                  <a:lnTo>
                    <a:pt x="719" y="1073"/>
                  </a:lnTo>
                  <a:lnTo>
                    <a:pt x="692" y="1118"/>
                  </a:lnTo>
                  <a:close/>
                  <a:moveTo>
                    <a:pt x="754" y="1118"/>
                  </a:moveTo>
                  <a:lnTo>
                    <a:pt x="728" y="1073"/>
                  </a:lnTo>
                  <a:lnTo>
                    <a:pt x="754" y="1027"/>
                  </a:lnTo>
                  <a:lnTo>
                    <a:pt x="781" y="1073"/>
                  </a:lnTo>
                  <a:lnTo>
                    <a:pt x="754" y="1118"/>
                  </a:lnTo>
                  <a:close/>
                  <a:moveTo>
                    <a:pt x="815" y="1118"/>
                  </a:moveTo>
                  <a:lnTo>
                    <a:pt x="790" y="1073"/>
                  </a:lnTo>
                  <a:lnTo>
                    <a:pt x="815" y="1027"/>
                  </a:lnTo>
                  <a:lnTo>
                    <a:pt x="842" y="1073"/>
                  </a:lnTo>
                  <a:lnTo>
                    <a:pt x="815" y="1118"/>
                  </a:lnTo>
                  <a:close/>
                  <a:moveTo>
                    <a:pt x="877" y="1118"/>
                  </a:moveTo>
                  <a:lnTo>
                    <a:pt x="851" y="1073"/>
                  </a:lnTo>
                  <a:lnTo>
                    <a:pt x="877" y="1027"/>
                  </a:lnTo>
                  <a:lnTo>
                    <a:pt x="904" y="1073"/>
                  </a:lnTo>
                  <a:lnTo>
                    <a:pt x="877" y="1118"/>
                  </a:lnTo>
                  <a:close/>
                  <a:moveTo>
                    <a:pt x="938" y="1118"/>
                  </a:moveTo>
                  <a:lnTo>
                    <a:pt x="913" y="1073"/>
                  </a:lnTo>
                  <a:lnTo>
                    <a:pt x="938" y="1027"/>
                  </a:lnTo>
                  <a:lnTo>
                    <a:pt x="965" y="1073"/>
                  </a:lnTo>
                  <a:lnTo>
                    <a:pt x="938" y="1118"/>
                  </a:lnTo>
                  <a:close/>
                  <a:moveTo>
                    <a:pt x="1001" y="1118"/>
                  </a:moveTo>
                  <a:lnTo>
                    <a:pt x="974" y="1073"/>
                  </a:lnTo>
                  <a:lnTo>
                    <a:pt x="1001" y="1027"/>
                  </a:lnTo>
                  <a:lnTo>
                    <a:pt x="1027" y="1073"/>
                  </a:lnTo>
                  <a:lnTo>
                    <a:pt x="1001" y="1118"/>
                  </a:lnTo>
                  <a:close/>
                  <a:moveTo>
                    <a:pt x="1063" y="1118"/>
                  </a:moveTo>
                  <a:lnTo>
                    <a:pt x="1036" y="1073"/>
                  </a:lnTo>
                  <a:lnTo>
                    <a:pt x="1063" y="1027"/>
                  </a:lnTo>
                  <a:lnTo>
                    <a:pt x="1088" y="1073"/>
                  </a:lnTo>
                  <a:lnTo>
                    <a:pt x="1063" y="1118"/>
                  </a:lnTo>
                  <a:close/>
                  <a:moveTo>
                    <a:pt x="1124" y="1118"/>
                  </a:moveTo>
                  <a:lnTo>
                    <a:pt x="1097" y="1073"/>
                  </a:lnTo>
                  <a:lnTo>
                    <a:pt x="1124" y="1027"/>
                  </a:lnTo>
                  <a:lnTo>
                    <a:pt x="1150" y="1073"/>
                  </a:lnTo>
                  <a:lnTo>
                    <a:pt x="1124" y="1118"/>
                  </a:lnTo>
                  <a:close/>
                  <a:moveTo>
                    <a:pt x="1186" y="1118"/>
                  </a:moveTo>
                  <a:lnTo>
                    <a:pt x="1159" y="1073"/>
                  </a:lnTo>
                  <a:lnTo>
                    <a:pt x="1186" y="1027"/>
                  </a:lnTo>
                  <a:lnTo>
                    <a:pt x="1211" y="1073"/>
                  </a:lnTo>
                  <a:lnTo>
                    <a:pt x="1186" y="1118"/>
                  </a:lnTo>
                  <a:close/>
                  <a:moveTo>
                    <a:pt x="1247" y="1118"/>
                  </a:moveTo>
                  <a:lnTo>
                    <a:pt x="1220" y="1073"/>
                  </a:lnTo>
                  <a:lnTo>
                    <a:pt x="1247" y="1027"/>
                  </a:lnTo>
                  <a:lnTo>
                    <a:pt x="1273" y="1073"/>
                  </a:lnTo>
                  <a:lnTo>
                    <a:pt x="1247" y="1118"/>
                  </a:lnTo>
                  <a:close/>
                  <a:moveTo>
                    <a:pt x="1309" y="1118"/>
                  </a:moveTo>
                  <a:lnTo>
                    <a:pt x="1282" y="1073"/>
                  </a:lnTo>
                  <a:lnTo>
                    <a:pt x="1309" y="1027"/>
                  </a:lnTo>
                  <a:lnTo>
                    <a:pt x="1334" y="1073"/>
                  </a:lnTo>
                  <a:lnTo>
                    <a:pt x="1309" y="1118"/>
                  </a:lnTo>
                  <a:close/>
                  <a:moveTo>
                    <a:pt x="1370" y="1118"/>
                  </a:moveTo>
                  <a:lnTo>
                    <a:pt x="1345" y="1073"/>
                  </a:lnTo>
                  <a:lnTo>
                    <a:pt x="1370" y="1027"/>
                  </a:lnTo>
                  <a:lnTo>
                    <a:pt x="1397" y="1073"/>
                  </a:lnTo>
                  <a:lnTo>
                    <a:pt x="1370" y="1118"/>
                  </a:lnTo>
                  <a:close/>
                  <a:moveTo>
                    <a:pt x="1432" y="1118"/>
                  </a:moveTo>
                  <a:lnTo>
                    <a:pt x="1406" y="1073"/>
                  </a:lnTo>
                  <a:lnTo>
                    <a:pt x="1432" y="1027"/>
                  </a:lnTo>
                  <a:lnTo>
                    <a:pt x="1459" y="1073"/>
                  </a:lnTo>
                  <a:lnTo>
                    <a:pt x="1432" y="1118"/>
                  </a:lnTo>
                  <a:close/>
                  <a:moveTo>
                    <a:pt x="1493" y="1118"/>
                  </a:moveTo>
                  <a:lnTo>
                    <a:pt x="1468" y="1073"/>
                  </a:lnTo>
                  <a:lnTo>
                    <a:pt x="1493" y="1027"/>
                  </a:lnTo>
                  <a:lnTo>
                    <a:pt x="1520" y="1073"/>
                  </a:lnTo>
                  <a:lnTo>
                    <a:pt x="1493" y="1118"/>
                  </a:lnTo>
                  <a:close/>
                  <a:moveTo>
                    <a:pt x="1555" y="1118"/>
                  </a:moveTo>
                  <a:lnTo>
                    <a:pt x="1529" y="1073"/>
                  </a:lnTo>
                  <a:lnTo>
                    <a:pt x="1555" y="1027"/>
                  </a:lnTo>
                  <a:lnTo>
                    <a:pt x="1582" y="1073"/>
                  </a:lnTo>
                  <a:lnTo>
                    <a:pt x="1555" y="1118"/>
                  </a:lnTo>
                  <a:close/>
                  <a:moveTo>
                    <a:pt x="1616" y="1118"/>
                  </a:moveTo>
                  <a:lnTo>
                    <a:pt x="1591" y="1073"/>
                  </a:lnTo>
                  <a:lnTo>
                    <a:pt x="1616" y="1027"/>
                  </a:lnTo>
                  <a:lnTo>
                    <a:pt x="1643" y="1073"/>
                  </a:lnTo>
                  <a:lnTo>
                    <a:pt x="1616" y="1118"/>
                  </a:lnTo>
                  <a:close/>
                  <a:moveTo>
                    <a:pt x="1678" y="1118"/>
                  </a:moveTo>
                  <a:lnTo>
                    <a:pt x="1652" y="1073"/>
                  </a:lnTo>
                  <a:lnTo>
                    <a:pt x="1678" y="1027"/>
                  </a:lnTo>
                  <a:lnTo>
                    <a:pt x="1705" y="1073"/>
                  </a:lnTo>
                  <a:lnTo>
                    <a:pt x="1678" y="1118"/>
                  </a:lnTo>
                  <a:close/>
                  <a:moveTo>
                    <a:pt x="1741" y="1118"/>
                  </a:moveTo>
                  <a:lnTo>
                    <a:pt x="1714" y="1073"/>
                  </a:lnTo>
                  <a:lnTo>
                    <a:pt x="1741" y="1027"/>
                  </a:lnTo>
                  <a:lnTo>
                    <a:pt x="1766" y="1073"/>
                  </a:lnTo>
                  <a:lnTo>
                    <a:pt x="1741" y="1118"/>
                  </a:lnTo>
                  <a:close/>
                  <a:moveTo>
                    <a:pt x="1802" y="1118"/>
                  </a:moveTo>
                  <a:lnTo>
                    <a:pt x="1775" y="1073"/>
                  </a:lnTo>
                  <a:lnTo>
                    <a:pt x="1802" y="1027"/>
                  </a:lnTo>
                  <a:lnTo>
                    <a:pt x="1828" y="1073"/>
                  </a:lnTo>
                  <a:lnTo>
                    <a:pt x="1802" y="1118"/>
                  </a:lnTo>
                  <a:close/>
                  <a:moveTo>
                    <a:pt x="1864" y="1118"/>
                  </a:moveTo>
                  <a:lnTo>
                    <a:pt x="1837" y="1073"/>
                  </a:lnTo>
                  <a:lnTo>
                    <a:pt x="1864" y="1027"/>
                  </a:lnTo>
                  <a:lnTo>
                    <a:pt x="1889" y="1073"/>
                  </a:lnTo>
                  <a:lnTo>
                    <a:pt x="1864" y="1118"/>
                  </a:lnTo>
                  <a:close/>
                  <a:moveTo>
                    <a:pt x="1925" y="1118"/>
                  </a:moveTo>
                  <a:lnTo>
                    <a:pt x="1898" y="1073"/>
                  </a:lnTo>
                  <a:lnTo>
                    <a:pt x="1925" y="1027"/>
                  </a:lnTo>
                  <a:lnTo>
                    <a:pt x="1951" y="1073"/>
                  </a:lnTo>
                  <a:lnTo>
                    <a:pt x="1925" y="1118"/>
                  </a:lnTo>
                  <a:close/>
                  <a:moveTo>
                    <a:pt x="1987" y="1118"/>
                  </a:moveTo>
                  <a:lnTo>
                    <a:pt x="1960" y="1073"/>
                  </a:lnTo>
                  <a:lnTo>
                    <a:pt x="1987" y="1027"/>
                  </a:lnTo>
                  <a:lnTo>
                    <a:pt x="2012" y="1073"/>
                  </a:lnTo>
                  <a:lnTo>
                    <a:pt x="1987" y="1118"/>
                  </a:lnTo>
                  <a:close/>
                  <a:moveTo>
                    <a:pt x="2048" y="1118"/>
                  </a:moveTo>
                  <a:lnTo>
                    <a:pt x="2021" y="1073"/>
                  </a:lnTo>
                  <a:lnTo>
                    <a:pt x="2048" y="1027"/>
                  </a:lnTo>
                  <a:lnTo>
                    <a:pt x="2074" y="1073"/>
                  </a:lnTo>
                  <a:lnTo>
                    <a:pt x="2048" y="1118"/>
                  </a:lnTo>
                  <a:close/>
                  <a:moveTo>
                    <a:pt x="2110" y="1118"/>
                  </a:moveTo>
                  <a:lnTo>
                    <a:pt x="2084" y="1073"/>
                  </a:lnTo>
                  <a:lnTo>
                    <a:pt x="2110" y="1027"/>
                  </a:lnTo>
                  <a:lnTo>
                    <a:pt x="2137" y="1073"/>
                  </a:lnTo>
                  <a:lnTo>
                    <a:pt x="2110" y="1118"/>
                  </a:lnTo>
                  <a:close/>
                  <a:moveTo>
                    <a:pt x="2171" y="1118"/>
                  </a:moveTo>
                  <a:lnTo>
                    <a:pt x="2146" y="1073"/>
                  </a:lnTo>
                  <a:lnTo>
                    <a:pt x="2171" y="1027"/>
                  </a:lnTo>
                  <a:lnTo>
                    <a:pt x="2198" y="1073"/>
                  </a:lnTo>
                  <a:lnTo>
                    <a:pt x="2171" y="1118"/>
                  </a:lnTo>
                  <a:close/>
                  <a:moveTo>
                    <a:pt x="2233" y="1118"/>
                  </a:moveTo>
                  <a:lnTo>
                    <a:pt x="2207" y="1073"/>
                  </a:lnTo>
                  <a:lnTo>
                    <a:pt x="2233" y="1027"/>
                  </a:lnTo>
                  <a:lnTo>
                    <a:pt x="2260" y="1073"/>
                  </a:lnTo>
                  <a:lnTo>
                    <a:pt x="2233" y="1118"/>
                  </a:lnTo>
                  <a:close/>
                  <a:moveTo>
                    <a:pt x="2294" y="1118"/>
                  </a:moveTo>
                  <a:lnTo>
                    <a:pt x="2269" y="1073"/>
                  </a:lnTo>
                  <a:lnTo>
                    <a:pt x="2294" y="1027"/>
                  </a:lnTo>
                  <a:lnTo>
                    <a:pt x="2321" y="1073"/>
                  </a:lnTo>
                  <a:lnTo>
                    <a:pt x="2294" y="1118"/>
                  </a:lnTo>
                  <a:close/>
                  <a:moveTo>
                    <a:pt x="2356" y="1118"/>
                  </a:moveTo>
                  <a:lnTo>
                    <a:pt x="2330" y="1073"/>
                  </a:lnTo>
                  <a:lnTo>
                    <a:pt x="2356" y="1027"/>
                  </a:lnTo>
                  <a:lnTo>
                    <a:pt x="2383" y="1073"/>
                  </a:lnTo>
                  <a:lnTo>
                    <a:pt x="2356" y="1118"/>
                  </a:lnTo>
                  <a:close/>
                  <a:moveTo>
                    <a:pt x="2417" y="1118"/>
                  </a:moveTo>
                  <a:lnTo>
                    <a:pt x="2392" y="1073"/>
                  </a:lnTo>
                  <a:lnTo>
                    <a:pt x="2417" y="1027"/>
                  </a:lnTo>
                  <a:lnTo>
                    <a:pt x="2444" y="1073"/>
                  </a:lnTo>
                  <a:lnTo>
                    <a:pt x="2417" y="1118"/>
                  </a:lnTo>
                  <a:close/>
                  <a:moveTo>
                    <a:pt x="2480" y="1118"/>
                  </a:moveTo>
                  <a:lnTo>
                    <a:pt x="2453" y="1073"/>
                  </a:lnTo>
                  <a:lnTo>
                    <a:pt x="2480" y="1027"/>
                  </a:lnTo>
                  <a:lnTo>
                    <a:pt x="2506" y="1073"/>
                  </a:lnTo>
                  <a:lnTo>
                    <a:pt x="2480" y="1118"/>
                  </a:lnTo>
                  <a:close/>
                  <a:moveTo>
                    <a:pt x="46" y="1066"/>
                  </a:moveTo>
                  <a:lnTo>
                    <a:pt x="19" y="1019"/>
                  </a:lnTo>
                  <a:lnTo>
                    <a:pt x="46" y="974"/>
                  </a:lnTo>
                  <a:lnTo>
                    <a:pt x="72" y="1019"/>
                  </a:lnTo>
                  <a:lnTo>
                    <a:pt x="46" y="1066"/>
                  </a:lnTo>
                  <a:close/>
                  <a:moveTo>
                    <a:pt x="107" y="1066"/>
                  </a:moveTo>
                  <a:lnTo>
                    <a:pt x="81" y="1019"/>
                  </a:lnTo>
                  <a:lnTo>
                    <a:pt x="107" y="974"/>
                  </a:lnTo>
                  <a:lnTo>
                    <a:pt x="133" y="1019"/>
                  </a:lnTo>
                  <a:lnTo>
                    <a:pt x="107" y="1066"/>
                  </a:lnTo>
                  <a:close/>
                  <a:moveTo>
                    <a:pt x="169" y="1066"/>
                  </a:moveTo>
                  <a:lnTo>
                    <a:pt x="142" y="1019"/>
                  </a:lnTo>
                  <a:lnTo>
                    <a:pt x="169" y="974"/>
                  </a:lnTo>
                  <a:lnTo>
                    <a:pt x="194" y="1019"/>
                  </a:lnTo>
                  <a:lnTo>
                    <a:pt x="169" y="1066"/>
                  </a:lnTo>
                  <a:close/>
                  <a:moveTo>
                    <a:pt x="230" y="1066"/>
                  </a:moveTo>
                  <a:lnTo>
                    <a:pt x="203" y="1019"/>
                  </a:lnTo>
                  <a:lnTo>
                    <a:pt x="230" y="974"/>
                  </a:lnTo>
                  <a:lnTo>
                    <a:pt x="256" y="1019"/>
                  </a:lnTo>
                  <a:lnTo>
                    <a:pt x="230" y="1066"/>
                  </a:lnTo>
                  <a:close/>
                  <a:moveTo>
                    <a:pt x="292" y="1066"/>
                  </a:moveTo>
                  <a:lnTo>
                    <a:pt x="266" y="1019"/>
                  </a:lnTo>
                  <a:lnTo>
                    <a:pt x="292" y="974"/>
                  </a:lnTo>
                  <a:lnTo>
                    <a:pt x="319" y="1019"/>
                  </a:lnTo>
                  <a:lnTo>
                    <a:pt x="292" y="1066"/>
                  </a:lnTo>
                  <a:close/>
                  <a:moveTo>
                    <a:pt x="353" y="1066"/>
                  </a:moveTo>
                  <a:lnTo>
                    <a:pt x="328" y="1019"/>
                  </a:lnTo>
                  <a:lnTo>
                    <a:pt x="353" y="974"/>
                  </a:lnTo>
                  <a:lnTo>
                    <a:pt x="380" y="1019"/>
                  </a:lnTo>
                  <a:lnTo>
                    <a:pt x="353" y="1066"/>
                  </a:lnTo>
                  <a:close/>
                  <a:moveTo>
                    <a:pt x="415" y="1066"/>
                  </a:moveTo>
                  <a:lnTo>
                    <a:pt x="389" y="1019"/>
                  </a:lnTo>
                  <a:lnTo>
                    <a:pt x="415" y="974"/>
                  </a:lnTo>
                  <a:lnTo>
                    <a:pt x="442" y="1019"/>
                  </a:lnTo>
                  <a:lnTo>
                    <a:pt x="415" y="1066"/>
                  </a:lnTo>
                  <a:close/>
                  <a:moveTo>
                    <a:pt x="476" y="1066"/>
                  </a:moveTo>
                  <a:lnTo>
                    <a:pt x="451" y="1019"/>
                  </a:lnTo>
                  <a:lnTo>
                    <a:pt x="476" y="974"/>
                  </a:lnTo>
                  <a:lnTo>
                    <a:pt x="503" y="1019"/>
                  </a:lnTo>
                  <a:lnTo>
                    <a:pt x="476" y="1066"/>
                  </a:lnTo>
                  <a:close/>
                  <a:moveTo>
                    <a:pt x="538" y="1066"/>
                  </a:moveTo>
                  <a:lnTo>
                    <a:pt x="512" y="1019"/>
                  </a:lnTo>
                  <a:lnTo>
                    <a:pt x="538" y="974"/>
                  </a:lnTo>
                  <a:lnTo>
                    <a:pt x="565" y="1019"/>
                  </a:lnTo>
                  <a:lnTo>
                    <a:pt x="538" y="1066"/>
                  </a:lnTo>
                  <a:close/>
                  <a:moveTo>
                    <a:pt x="599" y="1066"/>
                  </a:moveTo>
                  <a:lnTo>
                    <a:pt x="574" y="1019"/>
                  </a:lnTo>
                  <a:lnTo>
                    <a:pt x="599" y="974"/>
                  </a:lnTo>
                  <a:lnTo>
                    <a:pt x="626" y="1019"/>
                  </a:lnTo>
                  <a:lnTo>
                    <a:pt x="599" y="1066"/>
                  </a:lnTo>
                  <a:close/>
                  <a:moveTo>
                    <a:pt x="662" y="1066"/>
                  </a:moveTo>
                  <a:lnTo>
                    <a:pt x="635" y="1019"/>
                  </a:lnTo>
                  <a:lnTo>
                    <a:pt x="662" y="974"/>
                  </a:lnTo>
                  <a:lnTo>
                    <a:pt x="688" y="1019"/>
                  </a:lnTo>
                  <a:lnTo>
                    <a:pt x="662" y="1066"/>
                  </a:lnTo>
                  <a:close/>
                  <a:moveTo>
                    <a:pt x="724" y="1066"/>
                  </a:moveTo>
                  <a:lnTo>
                    <a:pt x="697" y="1019"/>
                  </a:lnTo>
                  <a:lnTo>
                    <a:pt x="724" y="974"/>
                  </a:lnTo>
                  <a:lnTo>
                    <a:pt x="749" y="1019"/>
                  </a:lnTo>
                  <a:lnTo>
                    <a:pt x="724" y="1066"/>
                  </a:lnTo>
                  <a:close/>
                  <a:moveTo>
                    <a:pt x="785" y="1066"/>
                  </a:moveTo>
                  <a:lnTo>
                    <a:pt x="758" y="1019"/>
                  </a:lnTo>
                  <a:lnTo>
                    <a:pt x="785" y="974"/>
                  </a:lnTo>
                  <a:lnTo>
                    <a:pt x="811" y="1019"/>
                  </a:lnTo>
                  <a:lnTo>
                    <a:pt x="785" y="1066"/>
                  </a:lnTo>
                  <a:close/>
                  <a:moveTo>
                    <a:pt x="847" y="1066"/>
                  </a:moveTo>
                  <a:lnTo>
                    <a:pt x="820" y="1019"/>
                  </a:lnTo>
                  <a:lnTo>
                    <a:pt x="847" y="974"/>
                  </a:lnTo>
                  <a:lnTo>
                    <a:pt x="872" y="1019"/>
                  </a:lnTo>
                  <a:lnTo>
                    <a:pt x="847" y="1066"/>
                  </a:lnTo>
                  <a:close/>
                  <a:moveTo>
                    <a:pt x="908" y="1066"/>
                  </a:moveTo>
                  <a:lnTo>
                    <a:pt x="881" y="1019"/>
                  </a:lnTo>
                  <a:lnTo>
                    <a:pt x="908" y="974"/>
                  </a:lnTo>
                  <a:lnTo>
                    <a:pt x="934" y="1019"/>
                  </a:lnTo>
                  <a:lnTo>
                    <a:pt x="908" y="1066"/>
                  </a:lnTo>
                  <a:close/>
                  <a:moveTo>
                    <a:pt x="970" y="1066"/>
                  </a:moveTo>
                  <a:lnTo>
                    <a:pt x="943" y="1019"/>
                  </a:lnTo>
                  <a:lnTo>
                    <a:pt x="970" y="974"/>
                  </a:lnTo>
                  <a:lnTo>
                    <a:pt x="995" y="1019"/>
                  </a:lnTo>
                  <a:lnTo>
                    <a:pt x="970" y="1066"/>
                  </a:lnTo>
                  <a:close/>
                  <a:moveTo>
                    <a:pt x="1031" y="1066"/>
                  </a:moveTo>
                  <a:lnTo>
                    <a:pt x="1006" y="1019"/>
                  </a:lnTo>
                  <a:lnTo>
                    <a:pt x="1031" y="974"/>
                  </a:lnTo>
                  <a:lnTo>
                    <a:pt x="1058" y="1019"/>
                  </a:lnTo>
                  <a:lnTo>
                    <a:pt x="1031" y="1066"/>
                  </a:lnTo>
                  <a:close/>
                  <a:moveTo>
                    <a:pt x="1093" y="1066"/>
                  </a:moveTo>
                  <a:lnTo>
                    <a:pt x="1067" y="1019"/>
                  </a:lnTo>
                  <a:lnTo>
                    <a:pt x="1093" y="974"/>
                  </a:lnTo>
                  <a:lnTo>
                    <a:pt x="1120" y="1019"/>
                  </a:lnTo>
                  <a:lnTo>
                    <a:pt x="1093" y="1066"/>
                  </a:lnTo>
                  <a:close/>
                  <a:moveTo>
                    <a:pt x="1154" y="1066"/>
                  </a:moveTo>
                  <a:lnTo>
                    <a:pt x="1129" y="1019"/>
                  </a:lnTo>
                  <a:lnTo>
                    <a:pt x="1154" y="974"/>
                  </a:lnTo>
                  <a:lnTo>
                    <a:pt x="1181" y="1019"/>
                  </a:lnTo>
                  <a:lnTo>
                    <a:pt x="1154" y="1066"/>
                  </a:lnTo>
                  <a:close/>
                  <a:moveTo>
                    <a:pt x="1216" y="1066"/>
                  </a:moveTo>
                  <a:lnTo>
                    <a:pt x="1190" y="1019"/>
                  </a:lnTo>
                  <a:lnTo>
                    <a:pt x="1216" y="974"/>
                  </a:lnTo>
                  <a:lnTo>
                    <a:pt x="1243" y="1019"/>
                  </a:lnTo>
                  <a:lnTo>
                    <a:pt x="1216" y="1066"/>
                  </a:lnTo>
                  <a:close/>
                  <a:moveTo>
                    <a:pt x="1277" y="1066"/>
                  </a:moveTo>
                  <a:lnTo>
                    <a:pt x="1252" y="1019"/>
                  </a:lnTo>
                  <a:lnTo>
                    <a:pt x="1277" y="974"/>
                  </a:lnTo>
                  <a:lnTo>
                    <a:pt x="1304" y="1019"/>
                  </a:lnTo>
                  <a:lnTo>
                    <a:pt x="1277" y="1066"/>
                  </a:lnTo>
                  <a:close/>
                  <a:moveTo>
                    <a:pt x="1339" y="1066"/>
                  </a:moveTo>
                  <a:lnTo>
                    <a:pt x="1313" y="1019"/>
                  </a:lnTo>
                  <a:lnTo>
                    <a:pt x="1339" y="974"/>
                  </a:lnTo>
                  <a:lnTo>
                    <a:pt x="1366" y="1019"/>
                  </a:lnTo>
                  <a:lnTo>
                    <a:pt x="1339" y="1066"/>
                  </a:lnTo>
                  <a:close/>
                  <a:moveTo>
                    <a:pt x="1402" y="1066"/>
                  </a:moveTo>
                  <a:lnTo>
                    <a:pt x="1375" y="1019"/>
                  </a:lnTo>
                  <a:lnTo>
                    <a:pt x="1402" y="974"/>
                  </a:lnTo>
                  <a:lnTo>
                    <a:pt x="1427" y="1019"/>
                  </a:lnTo>
                  <a:lnTo>
                    <a:pt x="1402" y="1066"/>
                  </a:lnTo>
                  <a:close/>
                  <a:moveTo>
                    <a:pt x="1463" y="1066"/>
                  </a:moveTo>
                  <a:lnTo>
                    <a:pt x="1436" y="1019"/>
                  </a:lnTo>
                  <a:lnTo>
                    <a:pt x="1463" y="974"/>
                  </a:lnTo>
                  <a:lnTo>
                    <a:pt x="1489" y="1019"/>
                  </a:lnTo>
                  <a:lnTo>
                    <a:pt x="1463" y="1066"/>
                  </a:lnTo>
                  <a:close/>
                  <a:moveTo>
                    <a:pt x="1525" y="1066"/>
                  </a:moveTo>
                  <a:lnTo>
                    <a:pt x="1498" y="1019"/>
                  </a:lnTo>
                  <a:lnTo>
                    <a:pt x="1525" y="974"/>
                  </a:lnTo>
                  <a:lnTo>
                    <a:pt x="1550" y="1019"/>
                  </a:lnTo>
                  <a:lnTo>
                    <a:pt x="1525" y="1066"/>
                  </a:lnTo>
                  <a:close/>
                  <a:moveTo>
                    <a:pt x="1586" y="1066"/>
                  </a:moveTo>
                  <a:lnTo>
                    <a:pt x="1559" y="1019"/>
                  </a:lnTo>
                  <a:lnTo>
                    <a:pt x="1586" y="974"/>
                  </a:lnTo>
                  <a:lnTo>
                    <a:pt x="1612" y="1019"/>
                  </a:lnTo>
                  <a:lnTo>
                    <a:pt x="1586" y="1066"/>
                  </a:lnTo>
                  <a:close/>
                  <a:moveTo>
                    <a:pt x="1648" y="1066"/>
                  </a:moveTo>
                  <a:lnTo>
                    <a:pt x="1621" y="1019"/>
                  </a:lnTo>
                  <a:lnTo>
                    <a:pt x="1648" y="974"/>
                  </a:lnTo>
                  <a:lnTo>
                    <a:pt x="1673" y="1019"/>
                  </a:lnTo>
                  <a:lnTo>
                    <a:pt x="1648" y="1066"/>
                  </a:lnTo>
                  <a:close/>
                  <a:moveTo>
                    <a:pt x="1709" y="1066"/>
                  </a:moveTo>
                  <a:lnTo>
                    <a:pt x="1682" y="1019"/>
                  </a:lnTo>
                  <a:lnTo>
                    <a:pt x="1709" y="974"/>
                  </a:lnTo>
                  <a:lnTo>
                    <a:pt x="1735" y="1019"/>
                  </a:lnTo>
                  <a:lnTo>
                    <a:pt x="1709" y="1066"/>
                  </a:lnTo>
                  <a:close/>
                  <a:moveTo>
                    <a:pt x="1771" y="1066"/>
                  </a:moveTo>
                  <a:lnTo>
                    <a:pt x="1745" y="1019"/>
                  </a:lnTo>
                  <a:lnTo>
                    <a:pt x="1771" y="974"/>
                  </a:lnTo>
                  <a:lnTo>
                    <a:pt x="1798" y="1019"/>
                  </a:lnTo>
                  <a:lnTo>
                    <a:pt x="1771" y="1066"/>
                  </a:lnTo>
                  <a:close/>
                  <a:moveTo>
                    <a:pt x="1832" y="1066"/>
                  </a:moveTo>
                  <a:lnTo>
                    <a:pt x="1807" y="1019"/>
                  </a:lnTo>
                  <a:lnTo>
                    <a:pt x="1832" y="974"/>
                  </a:lnTo>
                  <a:lnTo>
                    <a:pt x="1859" y="1019"/>
                  </a:lnTo>
                  <a:lnTo>
                    <a:pt x="1832" y="1066"/>
                  </a:lnTo>
                  <a:close/>
                  <a:moveTo>
                    <a:pt x="1894" y="1066"/>
                  </a:moveTo>
                  <a:lnTo>
                    <a:pt x="1868" y="1019"/>
                  </a:lnTo>
                  <a:lnTo>
                    <a:pt x="1894" y="974"/>
                  </a:lnTo>
                  <a:lnTo>
                    <a:pt x="1921" y="1019"/>
                  </a:lnTo>
                  <a:lnTo>
                    <a:pt x="1894" y="1066"/>
                  </a:lnTo>
                  <a:close/>
                  <a:moveTo>
                    <a:pt x="1955" y="1066"/>
                  </a:moveTo>
                  <a:lnTo>
                    <a:pt x="1930" y="1019"/>
                  </a:lnTo>
                  <a:lnTo>
                    <a:pt x="1955" y="974"/>
                  </a:lnTo>
                  <a:lnTo>
                    <a:pt x="1982" y="1019"/>
                  </a:lnTo>
                  <a:lnTo>
                    <a:pt x="1955" y="1066"/>
                  </a:lnTo>
                  <a:close/>
                  <a:moveTo>
                    <a:pt x="2017" y="1066"/>
                  </a:moveTo>
                  <a:lnTo>
                    <a:pt x="1991" y="1019"/>
                  </a:lnTo>
                  <a:lnTo>
                    <a:pt x="2017" y="974"/>
                  </a:lnTo>
                  <a:lnTo>
                    <a:pt x="2044" y="1019"/>
                  </a:lnTo>
                  <a:lnTo>
                    <a:pt x="2017" y="1066"/>
                  </a:lnTo>
                  <a:close/>
                  <a:moveTo>
                    <a:pt x="2078" y="1066"/>
                  </a:moveTo>
                  <a:lnTo>
                    <a:pt x="2053" y="1019"/>
                  </a:lnTo>
                  <a:lnTo>
                    <a:pt x="2078" y="974"/>
                  </a:lnTo>
                  <a:lnTo>
                    <a:pt x="2105" y="1019"/>
                  </a:lnTo>
                  <a:lnTo>
                    <a:pt x="2078" y="1066"/>
                  </a:lnTo>
                  <a:close/>
                  <a:moveTo>
                    <a:pt x="2141" y="1066"/>
                  </a:moveTo>
                  <a:lnTo>
                    <a:pt x="2114" y="1019"/>
                  </a:lnTo>
                  <a:lnTo>
                    <a:pt x="2141" y="974"/>
                  </a:lnTo>
                  <a:lnTo>
                    <a:pt x="2167" y="1019"/>
                  </a:lnTo>
                  <a:lnTo>
                    <a:pt x="2141" y="1066"/>
                  </a:lnTo>
                  <a:close/>
                  <a:moveTo>
                    <a:pt x="2203" y="1066"/>
                  </a:moveTo>
                  <a:lnTo>
                    <a:pt x="2176" y="1019"/>
                  </a:lnTo>
                  <a:lnTo>
                    <a:pt x="2203" y="974"/>
                  </a:lnTo>
                  <a:lnTo>
                    <a:pt x="2228" y="1019"/>
                  </a:lnTo>
                  <a:lnTo>
                    <a:pt x="2203" y="1066"/>
                  </a:lnTo>
                  <a:close/>
                  <a:moveTo>
                    <a:pt x="2264" y="1066"/>
                  </a:moveTo>
                  <a:lnTo>
                    <a:pt x="2237" y="1019"/>
                  </a:lnTo>
                  <a:lnTo>
                    <a:pt x="2264" y="974"/>
                  </a:lnTo>
                  <a:lnTo>
                    <a:pt x="2290" y="1019"/>
                  </a:lnTo>
                  <a:lnTo>
                    <a:pt x="2264" y="1066"/>
                  </a:lnTo>
                  <a:close/>
                  <a:moveTo>
                    <a:pt x="2326" y="1066"/>
                  </a:moveTo>
                  <a:lnTo>
                    <a:pt x="2299" y="1019"/>
                  </a:lnTo>
                  <a:lnTo>
                    <a:pt x="2326" y="974"/>
                  </a:lnTo>
                  <a:lnTo>
                    <a:pt x="2351" y="1019"/>
                  </a:lnTo>
                  <a:lnTo>
                    <a:pt x="2326" y="1066"/>
                  </a:lnTo>
                  <a:close/>
                  <a:moveTo>
                    <a:pt x="2387" y="1066"/>
                  </a:moveTo>
                  <a:lnTo>
                    <a:pt x="2360" y="1019"/>
                  </a:lnTo>
                  <a:lnTo>
                    <a:pt x="2387" y="974"/>
                  </a:lnTo>
                  <a:lnTo>
                    <a:pt x="2413" y="1019"/>
                  </a:lnTo>
                  <a:lnTo>
                    <a:pt x="2387" y="1066"/>
                  </a:lnTo>
                  <a:close/>
                  <a:moveTo>
                    <a:pt x="2449" y="1066"/>
                  </a:moveTo>
                  <a:lnTo>
                    <a:pt x="2422" y="1019"/>
                  </a:lnTo>
                  <a:lnTo>
                    <a:pt x="2449" y="974"/>
                  </a:lnTo>
                  <a:lnTo>
                    <a:pt x="2474" y="1019"/>
                  </a:lnTo>
                  <a:lnTo>
                    <a:pt x="2449" y="1066"/>
                  </a:lnTo>
                  <a:close/>
                  <a:moveTo>
                    <a:pt x="2510" y="1066"/>
                  </a:moveTo>
                  <a:lnTo>
                    <a:pt x="2485" y="1019"/>
                  </a:lnTo>
                  <a:lnTo>
                    <a:pt x="2510" y="974"/>
                  </a:lnTo>
                  <a:lnTo>
                    <a:pt x="2537" y="1019"/>
                  </a:lnTo>
                  <a:lnTo>
                    <a:pt x="2510" y="1066"/>
                  </a:lnTo>
                  <a:close/>
                  <a:moveTo>
                    <a:pt x="76" y="1012"/>
                  </a:moveTo>
                  <a:lnTo>
                    <a:pt x="51" y="967"/>
                  </a:lnTo>
                  <a:lnTo>
                    <a:pt x="76" y="920"/>
                  </a:lnTo>
                  <a:lnTo>
                    <a:pt x="103" y="967"/>
                  </a:lnTo>
                  <a:lnTo>
                    <a:pt x="76" y="1012"/>
                  </a:lnTo>
                  <a:close/>
                  <a:moveTo>
                    <a:pt x="137" y="1012"/>
                  </a:moveTo>
                  <a:lnTo>
                    <a:pt x="112" y="967"/>
                  </a:lnTo>
                  <a:lnTo>
                    <a:pt x="137" y="920"/>
                  </a:lnTo>
                  <a:lnTo>
                    <a:pt x="164" y="967"/>
                  </a:lnTo>
                  <a:lnTo>
                    <a:pt x="137" y="1012"/>
                  </a:lnTo>
                  <a:close/>
                  <a:moveTo>
                    <a:pt x="199" y="1012"/>
                  </a:moveTo>
                  <a:lnTo>
                    <a:pt x="173" y="967"/>
                  </a:lnTo>
                  <a:lnTo>
                    <a:pt x="199" y="920"/>
                  </a:lnTo>
                  <a:lnTo>
                    <a:pt x="226" y="967"/>
                  </a:lnTo>
                  <a:lnTo>
                    <a:pt x="199" y="1012"/>
                  </a:lnTo>
                  <a:close/>
                  <a:moveTo>
                    <a:pt x="262" y="1012"/>
                  </a:moveTo>
                  <a:lnTo>
                    <a:pt x="235" y="967"/>
                  </a:lnTo>
                  <a:lnTo>
                    <a:pt x="262" y="920"/>
                  </a:lnTo>
                  <a:lnTo>
                    <a:pt x="287" y="967"/>
                  </a:lnTo>
                  <a:lnTo>
                    <a:pt x="262" y="1012"/>
                  </a:lnTo>
                  <a:close/>
                  <a:moveTo>
                    <a:pt x="323" y="1012"/>
                  </a:moveTo>
                  <a:lnTo>
                    <a:pt x="296" y="967"/>
                  </a:lnTo>
                  <a:lnTo>
                    <a:pt x="323" y="920"/>
                  </a:lnTo>
                  <a:lnTo>
                    <a:pt x="349" y="967"/>
                  </a:lnTo>
                  <a:lnTo>
                    <a:pt x="323" y="1012"/>
                  </a:lnTo>
                  <a:close/>
                  <a:moveTo>
                    <a:pt x="385" y="1012"/>
                  </a:moveTo>
                  <a:lnTo>
                    <a:pt x="358" y="967"/>
                  </a:lnTo>
                  <a:lnTo>
                    <a:pt x="385" y="920"/>
                  </a:lnTo>
                  <a:lnTo>
                    <a:pt x="410" y="967"/>
                  </a:lnTo>
                  <a:lnTo>
                    <a:pt x="385" y="1012"/>
                  </a:lnTo>
                  <a:close/>
                  <a:moveTo>
                    <a:pt x="446" y="1012"/>
                  </a:moveTo>
                  <a:lnTo>
                    <a:pt x="419" y="967"/>
                  </a:lnTo>
                  <a:lnTo>
                    <a:pt x="446" y="920"/>
                  </a:lnTo>
                  <a:lnTo>
                    <a:pt x="472" y="967"/>
                  </a:lnTo>
                  <a:lnTo>
                    <a:pt x="446" y="1012"/>
                  </a:lnTo>
                  <a:close/>
                  <a:moveTo>
                    <a:pt x="508" y="1012"/>
                  </a:moveTo>
                  <a:lnTo>
                    <a:pt x="481" y="967"/>
                  </a:lnTo>
                  <a:lnTo>
                    <a:pt x="508" y="920"/>
                  </a:lnTo>
                  <a:lnTo>
                    <a:pt x="533" y="967"/>
                  </a:lnTo>
                  <a:lnTo>
                    <a:pt x="508" y="1012"/>
                  </a:lnTo>
                  <a:close/>
                  <a:moveTo>
                    <a:pt x="569" y="1012"/>
                  </a:moveTo>
                  <a:lnTo>
                    <a:pt x="542" y="967"/>
                  </a:lnTo>
                  <a:lnTo>
                    <a:pt x="569" y="920"/>
                  </a:lnTo>
                  <a:lnTo>
                    <a:pt x="595" y="967"/>
                  </a:lnTo>
                  <a:lnTo>
                    <a:pt x="569" y="1012"/>
                  </a:lnTo>
                  <a:close/>
                  <a:moveTo>
                    <a:pt x="631" y="1012"/>
                  </a:moveTo>
                  <a:lnTo>
                    <a:pt x="605" y="967"/>
                  </a:lnTo>
                  <a:lnTo>
                    <a:pt x="631" y="920"/>
                  </a:lnTo>
                  <a:lnTo>
                    <a:pt x="658" y="967"/>
                  </a:lnTo>
                  <a:lnTo>
                    <a:pt x="631" y="1012"/>
                  </a:lnTo>
                  <a:close/>
                  <a:moveTo>
                    <a:pt x="692" y="1012"/>
                  </a:moveTo>
                  <a:lnTo>
                    <a:pt x="667" y="967"/>
                  </a:lnTo>
                  <a:lnTo>
                    <a:pt x="692" y="920"/>
                  </a:lnTo>
                  <a:lnTo>
                    <a:pt x="719" y="967"/>
                  </a:lnTo>
                  <a:lnTo>
                    <a:pt x="692" y="1012"/>
                  </a:lnTo>
                  <a:close/>
                  <a:moveTo>
                    <a:pt x="754" y="1012"/>
                  </a:moveTo>
                  <a:lnTo>
                    <a:pt x="728" y="967"/>
                  </a:lnTo>
                  <a:lnTo>
                    <a:pt x="754" y="920"/>
                  </a:lnTo>
                  <a:lnTo>
                    <a:pt x="781" y="967"/>
                  </a:lnTo>
                  <a:lnTo>
                    <a:pt x="754" y="1012"/>
                  </a:lnTo>
                  <a:close/>
                  <a:moveTo>
                    <a:pt x="815" y="1012"/>
                  </a:moveTo>
                  <a:lnTo>
                    <a:pt x="790" y="967"/>
                  </a:lnTo>
                  <a:lnTo>
                    <a:pt x="815" y="920"/>
                  </a:lnTo>
                  <a:lnTo>
                    <a:pt x="842" y="967"/>
                  </a:lnTo>
                  <a:lnTo>
                    <a:pt x="815" y="1012"/>
                  </a:lnTo>
                  <a:close/>
                  <a:moveTo>
                    <a:pt x="877" y="1012"/>
                  </a:moveTo>
                  <a:lnTo>
                    <a:pt x="851" y="967"/>
                  </a:lnTo>
                  <a:lnTo>
                    <a:pt x="877" y="920"/>
                  </a:lnTo>
                  <a:lnTo>
                    <a:pt x="904" y="967"/>
                  </a:lnTo>
                  <a:lnTo>
                    <a:pt x="877" y="1012"/>
                  </a:lnTo>
                  <a:close/>
                  <a:moveTo>
                    <a:pt x="938" y="1012"/>
                  </a:moveTo>
                  <a:lnTo>
                    <a:pt x="913" y="967"/>
                  </a:lnTo>
                  <a:lnTo>
                    <a:pt x="938" y="920"/>
                  </a:lnTo>
                  <a:lnTo>
                    <a:pt x="965" y="967"/>
                  </a:lnTo>
                  <a:lnTo>
                    <a:pt x="938" y="1012"/>
                  </a:lnTo>
                  <a:close/>
                  <a:moveTo>
                    <a:pt x="1001" y="1012"/>
                  </a:moveTo>
                  <a:lnTo>
                    <a:pt x="974" y="967"/>
                  </a:lnTo>
                  <a:lnTo>
                    <a:pt x="1001" y="920"/>
                  </a:lnTo>
                  <a:lnTo>
                    <a:pt x="1027" y="967"/>
                  </a:lnTo>
                  <a:lnTo>
                    <a:pt x="1001" y="1012"/>
                  </a:lnTo>
                  <a:close/>
                  <a:moveTo>
                    <a:pt x="1063" y="1012"/>
                  </a:moveTo>
                  <a:lnTo>
                    <a:pt x="1036" y="967"/>
                  </a:lnTo>
                  <a:lnTo>
                    <a:pt x="1063" y="920"/>
                  </a:lnTo>
                  <a:lnTo>
                    <a:pt x="1088" y="967"/>
                  </a:lnTo>
                  <a:lnTo>
                    <a:pt x="1063" y="1012"/>
                  </a:lnTo>
                  <a:close/>
                  <a:moveTo>
                    <a:pt x="1124" y="1012"/>
                  </a:moveTo>
                  <a:lnTo>
                    <a:pt x="1097" y="967"/>
                  </a:lnTo>
                  <a:lnTo>
                    <a:pt x="1124" y="920"/>
                  </a:lnTo>
                  <a:lnTo>
                    <a:pt x="1150" y="967"/>
                  </a:lnTo>
                  <a:lnTo>
                    <a:pt x="1124" y="1012"/>
                  </a:lnTo>
                  <a:close/>
                  <a:moveTo>
                    <a:pt x="1186" y="1012"/>
                  </a:moveTo>
                  <a:lnTo>
                    <a:pt x="1159" y="967"/>
                  </a:lnTo>
                  <a:lnTo>
                    <a:pt x="1186" y="920"/>
                  </a:lnTo>
                  <a:lnTo>
                    <a:pt x="1211" y="967"/>
                  </a:lnTo>
                  <a:lnTo>
                    <a:pt x="1186" y="1012"/>
                  </a:lnTo>
                  <a:close/>
                  <a:moveTo>
                    <a:pt x="1247" y="1012"/>
                  </a:moveTo>
                  <a:lnTo>
                    <a:pt x="1220" y="967"/>
                  </a:lnTo>
                  <a:lnTo>
                    <a:pt x="1247" y="920"/>
                  </a:lnTo>
                  <a:lnTo>
                    <a:pt x="1273" y="967"/>
                  </a:lnTo>
                  <a:lnTo>
                    <a:pt x="1247" y="1012"/>
                  </a:lnTo>
                  <a:close/>
                  <a:moveTo>
                    <a:pt x="1309" y="1012"/>
                  </a:moveTo>
                  <a:lnTo>
                    <a:pt x="1282" y="967"/>
                  </a:lnTo>
                  <a:lnTo>
                    <a:pt x="1309" y="920"/>
                  </a:lnTo>
                  <a:lnTo>
                    <a:pt x="1334" y="967"/>
                  </a:lnTo>
                  <a:lnTo>
                    <a:pt x="1309" y="1012"/>
                  </a:lnTo>
                  <a:close/>
                  <a:moveTo>
                    <a:pt x="1370" y="1012"/>
                  </a:moveTo>
                  <a:lnTo>
                    <a:pt x="1345" y="967"/>
                  </a:lnTo>
                  <a:lnTo>
                    <a:pt x="1370" y="920"/>
                  </a:lnTo>
                  <a:lnTo>
                    <a:pt x="1397" y="967"/>
                  </a:lnTo>
                  <a:lnTo>
                    <a:pt x="1370" y="1012"/>
                  </a:lnTo>
                  <a:close/>
                  <a:moveTo>
                    <a:pt x="1432" y="1012"/>
                  </a:moveTo>
                  <a:lnTo>
                    <a:pt x="1406" y="967"/>
                  </a:lnTo>
                  <a:lnTo>
                    <a:pt x="1432" y="920"/>
                  </a:lnTo>
                  <a:lnTo>
                    <a:pt x="1459" y="967"/>
                  </a:lnTo>
                  <a:lnTo>
                    <a:pt x="1432" y="1012"/>
                  </a:lnTo>
                  <a:close/>
                  <a:moveTo>
                    <a:pt x="1493" y="1012"/>
                  </a:moveTo>
                  <a:lnTo>
                    <a:pt x="1468" y="967"/>
                  </a:lnTo>
                  <a:lnTo>
                    <a:pt x="1493" y="920"/>
                  </a:lnTo>
                  <a:lnTo>
                    <a:pt x="1520" y="967"/>
                  </a:lnTo>
                  <a:lnTo>
                    <a:pt x="1493" y="1012"/>
                  </a:lnTo>
                  <a:close/>
                  <a:moveTo>
                    <a:pt x="1555" y="1012"/>
                  </a:moveTo>
                  <a:lnTo>
                    <a:pt x="1529" y="967"/>
                  </a:lnTo>
                  <a:lnTo>
                    <a:pt x="1555" y="920"/>
                  </a:lnTo>
                  <a:lnTo>
                    <a:pt x="1582" y="967"/>
                  </a:lnTo>
                  <a:lnTo>
                    <a:pt x="1555" y="1012"/>
                  </a:lnTo>
                  <a:close/>
                  <a:moveTo>
                    <a:pt x="1616" y="1012"/>
                  </a:moveTo>
                  <a:lnTo>
                    <a:pt x="1591" y="967"/>
                  </a:lnTo>
                  <a:lnTo>
                    <a:pt x="1616" y="920"/>
                  </a:lnTo>
                  <a:lnTo>
                    <a:pt x="1643" y="967"/>
                  </a:lnTo>
                  <a:lnTo>
                    <a:pt x="1616" y="1012"/>
                  </a:lnTo>
                  <a:close/>
                  <a:moveTo>
                    <a:pt x="1678" y="1012"/>
                  </a:moveTo>
                  <a:lnTo>
                    <a:pt x="1652" y="967"/>
                  </a:lnTo>
                  <a:lnTo>
                    <a:pt x="1678" y="920"/>
                  </a:lnTo>
                  <a:lnTo>
                    <a:pt x="1705" y="967"/>
                  </a:lnTo>
                  <a:lnTo>
                    <a:pt x="1678" y="1012"/>
                  </a:lnTo>
                  <a:close/>
                  <a:moveTo>
                    <a:pt x="1741" y="1012"/>
                  </a:moveTo>
                  <a:lnTo>
                    <a:pt x="1714" y="967"/>
                  </a:lnTo>
                  <a:lnTo>
                    <a:pt x="1741" y="920"/>
                  </a:lnTo>
                  <a:lnTo>
                    <a:pt x="1766" y="967"/>
                  </a:lnTo>
                  <a:lnTo>
                    <a:pt x="1741" y="1012"/>
                  </a:lnTo>
                  <a:close/>
                  <a:moveTo>
                    <a:pt x="1802" y="1012"/>
                  </a:moveTo>
                  <a:lnTo>
                    <a:pt x="1775" y="967"/>
                  </a:lnTo>
                  <a:lnTo>
                    <a:pt x="1802" y="920"/>
                  </a:lnTo>
                  <a:lnTo>
                    <a:pt x="1828" y="967"/>
                  </a:lnTo>
                  <a:lnTo>
                    <a:pt x="1802" y="1012"/>
                  </a:lnTo>
                  <a:close/>
                  <a:moveTo>
                    <a:pt x="1864" y="1012"/>
                  </a:moveTo>
                  <a:lnTo>
                    <a:pt x="1837" y="967"/>
                  </a:lnTo>
                  <a:lnTo>
                    <a:pt x="1864" y="920"/>
                  </a:lnTo>
                  <a:lnTo>
                    <a:pt x="1889" y="967"/>
                  </a:lnTo>
                  <a:lnTo>
                    <a:pt x="1864" y="1012"/>
                  </a:lnTo>
                  <a:close/>
                  <a:moveTo>
                    <a:pt x="1925" y="1012"/>
                  </a:moveTo>
                  <a:lnTo>
                    <a:pt x="1898" y="967"/>
                  </a:lnTo>
                  <a:lnTo>
                    <a:pt x="1925" y="920"/>
                  </a:lnTo>
                  <a:lnTo>
                    <a:pt x="1951" y="967"/>
                  </a:lnTo>
                  <a:lnTo>
                    <a:pt x="1925" y="1012"/>
                  </a:lnTo>
                  <a:close/>
                  <a:moveTo>
                    <a:pt x="1987" y="1012"/>
                  </a:moveTo>
                  <a:lnTo>
                    <a:pt x="1960" y="967"/>
                  </a:lnTo>
                  <a:lnTo>
                    <a:pt x="1987" y="920"/>
                  </a:lnTo>
                  <a:lnTo>
                    <a:pt x="2012" y="967"/>
                  </a:lnTo>
                  <a:lnTo>
                    <a:pt x="1987" y="1012"/>
                  </a:lnTo>
                  <a:close/>
                  <a:moveTo>
                    <a:pt x="2048" y="1012"/>
                  </a:moveTo>
                  <a:lnTo>
                    <a:pt x="2021" y="967"/>
                  </a:lnTo>
                  <a:lnTo>
                    <a:pt x="2048" y="920"/>
                  </a:lnTo>
                  <a:lnTo>
                    <a:pt x="2074" y="967"/>
                  </a:lnTo>
                  <a:lnTo>
                    <a:pt x="2048" y="1012"/>
                  </a:lnTo>
                  <a:close/>
                  <a:moveTo>
                    <a:pt x="2110" y="1012"/>
                  </a:moveTo>
                  <a:lnTo>
                    <a:pt x="2084" y="967"/>
                  </a:lnTo>
                  <a:lnTo>
                    <a:pt x="2110" y="920"/>
                  </a:lnTo>
                  <a:lnTo>
                    <a:pt x="2137" y="967"/>
                  </a:lnTo>
                  <a:lnTo>
                    <a:pt x="2110" y="1012"/>
                  </a:lnTo>
                  <a:close/>
                  <a:moveTo>
                    <a:pt x="2171" y="1012"/>
                  </a:moveTo>
                  <a:lnTo>
                    <a:pt x="2146" y="967"/>
                  </a:lnTo>
                  <a:lnTo>
                    <a:pt x="2171" y="920"/>
                  </a:lnTo>
                  <a:lnTo>
                    <a:pt x="2198" y="967"/>
                  </a:lnTo>
                  <a:lnTo>
                    <a:pt x="2171" y="1012"/>
                  </a:lnTo>
                  <a:close/>
                  <a:moveTo>
                    <a:pt x="2233" y="1012"/>
                  </a:moveTo>
                  <a:lnTo>
                    <a:pt x="2207" y="967"/>
                  </a:lnTo>
                  <a:lnTo>
                    <a:pt x="2233" y="920"/>
                  </a:lnTo>
                  <a:lnTo>
                    <a:pt x="2260" y="967"/>
                  </a:lnTo>
                  <a:lnTo>
                    <a:pt x="2233" y="1012"/>
                  </a:lnTo>
                  <a:close/>
                  <a:moveTo>
                    <a:pt x="2294" y="1012"/>
                  </a:moveTo>
                  <a:lnTo>
                    <a:pt x="2269" y="967"/>
                  </a:lnTo>
                  <a:lnTo>
                    <a:pt x="2294" y="920"/>
                  </a:lnTo>
                  <a:lnTo>
                    <a:pt x="2321" y="967"/>
                  </a:lnTo>
                  <a:lnTo>
                    <a:pt x="2294" y="1012"/>
                  </a:lnTo>
                  <a:close/>
                  <a:moveTo>
                    <a:pt x="2356" y="1012"/>
                  </a:moveTo>
                  <a:lnTo>
                    <a:pt x="2330" y="967"/>
                  </a:lnTo>
                  <a:lnTo>
                    <a:pt x="2356" y="920"/>
                  </a:lnTo>
                  <a:lnTo>
                    <a:pt x="2383" y="967"/>
                  </a:lnTo>
                  <a:lnTo>
                    <a:pt x="2356" y="1012"/>
                  </a:lnTo>
                  <a:close/>
                  <a:moveTo>
                    <a:pt x="2417" y="1012"/>
                  </a:moveTo>
                  <a:lnTo>
                    <a:pt x="2392" y="967"/>
                  </a:lnTo>
                  <a:lnTo>
                    <a:pt x="2417" y="920"/>
                  </a:lnTo>
                  <a:lnTo>
                    <a:pt x="2444" y="967"/>
                  </a:lnTo>
                  <a:lnTo>
                    <a:pt x="2417" y="1012"/>
                  </a:lnTo>
                  <a:close/>
                  <a:moveTo>
                    <a:pt x="2480" y="1012"/>
                  </a:moveTo>
                  <a:lnTo>
                    <a:pt x="2453" y="967"/>
                  </a:lnTo>
                  <a:lnTo>
                    <a:pt x="2480" y="920"/>
                  </a:lnTo>
                  <a:lnTo>
                    <a:pt x="2506" y="967"/>
                  </a:lnTo>
                  <a:lnTo>
                    <a:pt x="2480" y="1012"/>
                  </a:lnTo>
                  <a:close/>
                  <a:moveTo>
                    <a:pt x="46" y="958"/>
                  </a:moveTo>
                  <a:lnTo>
                    <a:pt x="19" y="913"/>
                  </a:lnTo>
                  <a:lnTo>
                    <a:pt x="46" y="868"/>
                  </a:lnTo>
                  <a:lnTo>
                    <a:pt x="72" y="913"/>
                  </a:lnTo>
                  <a:lnTo>
                    <a:pt x="46" y="958"/>
                  </a:lnTo>
                  <a:close/>
                  <a:moveTo>
                    <a:pt x="107" y="958"/>
                  </a:moveTo>
                  <a:lnTo>
                    <a:pt x="81" y="913"/>
                  </a:lnTo>
                  <a:lnTo>
                    <a:pt x="107" y="868"/>
                  </a:lnTo>
                  <a:lnTo>
                    <a:pt x="133" y="913"/>
                  </a:lnTo>
                  <a:lnTo>
                    <a:pt x="107" y="958"/>
                  </a:lnTo>
                  <a:close/>
                  <a:moveTo>
                    <a:pt x="169" y="958"/>
                  </a:moveTo>
                  <a:lnTo>
                    <a:pt x="142" y="913"/>
                  </a:lnTo>
                  <a:lnTo>
                    <a:pt x="169" y="868"/>
                  </a:lnTo>
                  <a:lnTo>
                    <a:pt x="194" y="913"/>
                  </a:lnTo>
                  <a:lnTo>
                    <a:pt x="169" y="958"/>
                  </a:lnTo>
                  <a:close/>
                  <a:moveTo>
                    <a:pt x="230" y="958"/>
                  </a:moveTo>
                  <a:lnTo>
                    <a:pt x="203" y="913"/>
                  </a:lnTo>
                  <a:lnTo>
                    <a:pt x="230" y="868"/>
                  </a:lnTo>
                  <a:lnTo>
                    <a:pt x="256" y="913"/>
                  </a:lnTo>
                  <a:lnTo>
                    <a:pt x="230" y="958"/>
                  </a:lnTo>
                  <a:close/>
                  <a:moveTo>
                    <a:pt x="292" y="958"/>
                  </a:moveTo>
                  <a:lnTo>
                    <a:pt x="266" y="913"/>
                  </a:lnTo>
                  <a:lnTo>
                    <a:pt x="292" y="868"/>
                  </a:lnTo>
                  <a:lnTo>
                    <a:pt x="319" y="913"/>
                  </a:lnTo>
                  <a:lnTo>
                    <a:pt x="292" y="958"/>
                  </a:lnTo>
                  <a:close/>
                  <a:moveTo>
                    <a:pt x="353" y="958"/>
                  </a:moveTo>
                  <a:lnTo>
                    <a:pt x="328" y="913"/>
                  </a:lnTo>
                  <a:lnTo>
                    <a:pt x="353" y="868"/>
                  </a:lnTo>
                  <a:lnTo>
                    <a:pt x="380" y="913"/>
                  </a:lnTo>
                  <a:lnTo>
                    <a:pt x="353" y="958"/>
                  </a:lnTo>
                  <a:close/>
                  <a:moveTo>
                    <a:pt x="415" y="958"/>
                  </a:moveTo>
                  <a:lnTo>
                    <a:pt x="389" y="913"/>
                  </a:lnTo>
                  <a:lnTo>
                    <a:pt x="415" y="868"/>
                  </a:lnTo>
                  <a:lnTo>
                    <a:pt x="442" y="913"/>
                  </a:lnTo>
                  <a:lnTo>
                    <a:pt x="415" y="958"/>
                  </a:lnTo>
                  <a:close/>
                  <a:moveTo>
                    <a:pt x="476" y="958"/>
                  </a:moveTo>
                  <a:lnTo>
                    <a:pt x="451" y="913"/>
                  </a:lnTo>
                  <a:lnTo>
                    <a:pt x="476" y="868"/>
                  </a:lnTo>
                  <a:lnTo>
                    <a:pt x="503" y="913"/>
                  </a:lnTo>
                  <a:lnTo>
                    <a:pt x="476" y="958"/>
                  </a:lnTo>
                  <a:close/>
                  <a:moveTo>
                    <a:pt x="538" y="958"/>
                  </a:moveTo>
                  <a:lnTo>
                    <a:pt x="512" y="913"/>
                  </a:lnTo>
                  <a:lnTo>
                    <a:pt x="538" y="868"/>
                  </a:lnTo>
                  <a:lnTo>
                    <a:pt x="565" y="913"/>
                  </a:lnTo>
                  <a:lnTo>
                    <a:pt x="538" y="958"/>
                  </a:lnTo>
                  <a:close/>
                  <a:moveTo>
                    <a:pt x="599" y="958"/>
                  </a:moveTo>
                  <a:lnTo>
                    <a:pt x="574" y="913"/>
                  </a:lnTo>
                  <a:lnTo>
                    <a:pt x="599" y="868"/>
                  </a:lnTo>
                  <a:lnTo>
                    <a:pt x="626" y="913"/>
                  </a:lnTo>
                  <a:lnTo>
                    <a:pt x="599" y="958"/>
                  </a:lnTo>
                  <a:close/>
                  <a:moveTo>
                    <a:pt x="662" y="958"/>
                  </a:moveTo>
                  <a:lnTo>
                    <a:pt x="635" y="913"/>
                  </a:lnTo>
                  <a:lnTo>
                    <a:pt x="662" y="868"/>
                  </a:lnTo>
                  <a:lnTo>
                    <a:pt x="688" y="913"/>
                  </a:lnTo>
                  <a:lnTo>
                    <a:pt x="662" y="958"/>
                  </a:lnTo>
                  <a:close/>
                  <a:moveTo>
                    <a:pt x="724" y="958"/>
                  </a:moveTo>
                  <a:lnTo>
                    <a:pt x="697" y="913"/>
                  </a:lnTo>
                  <a:lnTo>
                    <a:pt x="724" y="868"/>
                  </a:lnTo>
                  <a:lnTo>
                    <a:pt x="749" y="913"/>
                  </a:lnTo>
                  <a:lnTo>
                    <a:pt x="724" y="958"/>
                  </a:lnTo>
                  <a:close/>
                  <a:moveTo>
                    <a:pt x="785" y="958"/>
                  </a:moveTo>
                  <a:lnTo>
                    <a:pt x="758" y="913"/>
                  </a:lnTo>
                  <a:lnTo>
                    <a:pt x="785" y="868"/>
                  </a:lnTo>
                  <a:lnTo>
                    <a:pt x="811" y="913"/>
                  </a:lnTo>
                  <a:lnTo>
                    <a:pt x="785" y="958"/>
                  </a:lnTo>
                  <a:close/>
                  <a:moveTo>
                    <a:pt x="847" y="958"/>
                  </a:moveTo>
                  <a:lnTo>
                    <a:pt x="820" y="913"/>
                  </a:lnTo>
                  <a:lnTo>
                    <a:pt x="847" y="868"/>
                  </a:lnTo>
                  <a:lnTo>
                    <a:pt x="872" y="913"/>
                  </a:lnTo>
                  <a:lnTo>
                    <a:pt x="847" y="958"/>
                  </a:lnTo>
                  <a:close/>
                  <a:moveTo>
                    <a:pt x="908" y="958"/>
                  </a:moveTo>
                  <a:lnTo>
                    <a:pt x="881" y="913"/>
                  </a:lnTo>
                  <a:lnTo>
                    <a:pt x="908" y="868"/>
                  </a:lnTo>
                  <a:lnTo>
                    <a:pt x="934" y="913"/>
                  </a:lnTo>
                  <a:lnTo>
                    <a:pt x="908" y="958"/>
                  </a:lnTo>
                  <a:close/>
                  <a:moveTo>
                    <a:pt x="970" y="958"/>
                  </a:moveTo>
                  <a:lnTo>
                    <a:pt x="943" y="913"/>
                  </a:lnTo>
                  <a:lnTo>
                    <a:pt x="970" y="868"/>
                  </a:lnTo>
                  <a:lnTo>
                    <a:pt x="995" y="913"/>
                  </a:lnTo>
                  <a:lnTo>
                    <a:pt x="970" y="958"/>
                  </a:lnTo>
                  <a:close/>
                  <a:moveTo>
                    <a:pt x="1031" y="958"/>
                  </a:moveTo>
                  <a:lnTo>
                    <a:pt x="1006" y="913"/>
                  </a:lnTo>
                  <a:lnTo>
                    <a:pt x="1031" y="868"/>
                  </a:lnTo>
                  <a:lnTo>
                    <a:pt x="1058" y="913"/>
                  </a:lnTo>
                  <a:lnTo>
                    <a:pt x="1031" y="958"/>
                  </a:lnTo>
                  <a:close/>
                  <a:moveTo>
                    <a:pt x="1093" y="958"/>
                  </a:moveTo>
                  <a:lnTo>
                    <a:pt x="1067" y="913"/>
                  </a:lnTo>
                  <a:lnTo>
                    <a:pt x="1093" y="868"/>
                  </a:lnTo>
                  <a:lnTo>
                    <a:pt x="1120" y="913"/>
                  </a:lnTo>
                  <a:lnTo>
                    <a:pt x="1093" y="958"/>
                  </a:lnTo>
                  <a:close/>
                  <a:moveTo>
                    <a:pt x="1154" y="958"/>
                  </a:moveTo>
                  <a:lnTo>
                    <a:pt x="1129" y="913"/>
                  </a:lnTo>
                  <a:lnTo>
                    <a:pt x="1154" y="868"/>
                  </a:lnTo>
                  <a:lnTo>
                    <a:pt x="1181" y="913"/>
                  </a:lnTo>
                  <a:lnTo>
                    <a:pt x="1154" y="958"/>
                  </a:lnTo>
                  <a:close/>
                  <a:moveTo>
                    <a:pt x="1216" y="958"/>
                  </a:moveTo>
                  <a:lnTo>
                    <a:pt x="1190" y="913"/>
                  </a:lnTo>
                  <a:lnTo>
                    <a:pt x="1216" y="868"/>
                  </a:lnTo>
                  <a:lnTo>
                    <a:pt x="1243" y="913"/>
                  </a:lnTo>
                  <a:lnTo>
                    <a:pt x="1216" y="958"/>
                  </a:lnTo>
                  <a:close/>
                  <a:moveTo>
                    <a:pt x="1277" y="958"/>
                  </a:moveTo>
                  <a:lnTo>
                    <a:pt x="1252" y="913"/>
                  </a:lnTo>
                  <a:lnTo>
                    <a:pt x="1277" y="868"/>
                  </a:lnTo>
                  <a:lnTo>
                    <a:pt x="1304" y="913"/>
                  </a:lnTo>
                  <a:lnTo>
                    <a:pt x="1277" y="958"/>
                  </a:lnTo>
                  <a:close/>
                  <a:moveTo>
                    <a:pt x="1339" y="958"/>
                  </a:moveTo>
                  <a:lnTo>
                    <a:pt x="1313" y="913"/>
                  </a:lnTo>
                  <a:lnTo>
                    <a:pt x="1339" y="868"/>
                  </a:lnTo>
                  <a:lnTo>
                    <a:pt x="1366" y="913"/>
                  </a:lnTo>
                  <a:lnTo>
                    <a:pt x="1339" y="958"/>
                  </a:lnTo>
                  <a:close/>
                  <a:moveTo>
                    <a:pt x="1402" y="958"/>
                  </a:moveTo>
                  <a:lnTo>
                    <a:pt x="1375" y="913"/>
                  </a:lnTo>
                  <a:lnTo>
                    <a:pt x="1402" y="868"/>
                  </a:lnTo>
                  <a:lnTo>
                    <a:pt x="1427" y="913"/>
                  </a:lnTo>
                  <a:lnTo>
                    <a:pt x="1402" y="958"/>
                  </a:lnTo>
                  <a:close/>
                  <a:moveTo>
                    <a:pt x="1463" y="958"/>
                  </a:moveTo>
                  <a:lnTo>
                    <a:pt x="1436" y="913"/>
                  </a:lnTo>
                  <a:lnTo>
                    <a:pt x="1463" y="868"/>
                  </a:lnTo>
                  <a:lnTo>
                    <a:pt x="1489" y="913"/>
                  </a:lnTo>
                  <a:lnTo>
                    <a:pt x="1463" y="958"/>
                  </a:lnTo>
                  <a:close/>
                  <a:moveTo>
                    <a:pt x="1525" y="958"/>
                  </a:moveTo>
                  <a:lnTo>
                    <a:pt x="1498" y="913"/>
                  </a:lnTo>
                  <a:lnTo>
                    <a:pt x="1525" y="868"/>
                  </a:lnTo>
                  <a:lnTo>
                    <a:pt x="1550" y="913"/>
                  </a:lnTo>
                  <a:lnTo>
                    <a:pt x="1525" y="958"/>
                  </a:lnTo>
                  <a:close/>
                  <a:moveTo>
                    <a:pt x="1586" y="958"/>
                  </a:moveTo>
                  <a:lnTo>
                    <a:pt x="1559" y="913"/>
                  </a:lnTo>
                  <a:lnTo>
                    <a:pt x="1586" y="868"/>
                  </a:lnTo>
                  <a:lnTo>
                    <a:pt x="1612" y="913"/>
                  </a:lnTo>
                  <a:lnTo>
                    <a:pt x="1586" y="958"/>
                  </a:lnTo>
                  <a:close/>
                  <a:moveTo>
                    <a:pt x="1648" y="958"/>
                  </a:moveTo>
                  <a:lnTo>
                    <a:pt x="1621" y="913"/>
                  </a:lnTo>
                  <a:lnTo>
                    <a:pt x="1648" y="868"/>
                  </a:lnTo>
                  <a:lnTo>
                    <a:pt x="1673" y="913"/>
                  </a:lnTo>
                  <a:lnTo>
                    <a:pt x="1648" y="958"/>
                  </a:lnTo>
                  <a:close/>
                  <a:moveTo>
                    <a:pt x="1709" y="958"/>
                  </a:moveTo>
                  <a:lnTo>
                    <a:pt x="1682" y="913"/>
                  </a:lnTo>
                  <a:lnTo>
                    <a:pt x="1709" y="868"/>
                  </a:lnTo>
                  <a:lnTo>
                    <a:pt x="1735" y="913"/>
                  </a:lnTo>
                  <a:lnTo>
                    <a:pt x="1709" y="958"/>
                  </a:lnTo>
                  <a:close/>
                  <a:moveTo>
                    <a:pt x="1771" y="958"/>
                  </a:moveTo>
                  <a:lnTo>
                    <a:pt x="1745" y="913"/>
                  </a:lnTo>
                  <a:lnTo>
                    <a:pt x="1771" y="868"/>
                  </a:lnTo>
                  <a:lnTo>
                    <a:pt x="1798" y="913"/>
                  </a:lnTo>
                  <a:lnTo>
                    <a:pt x="1771" y="958"/>
                  </a:lnTo>
                  <a:close/>
                  <a:moveTo>
                    <a:pt x="1832" y="958"/>
                  </a:moveTo>
                  <a:lnTo>
                    <a:pt x="1807" y="913"/>
                  </a:lnTo>
                  <a:lnTo>
                    <a:pt x="1832" y="868"/>
                  </a:lnTo>
                  <a:lnTo>
                    <a:pt x="1859" y="913"/>
                  </a:lnTo>
                  <a:lnTo>
                    <a:pt x="1832" y="958"/>
                  </a:lnTo>
                  <a:close/>
                  <a:moveTo>
                    <a:pt x="1894" y="958"/>
                  </a:moveTo>
                  <a:lnTo>
                    <a:pt x="1868" y="913"/>
                  </a:lnTo>
                  <a:lnTo>
                    <a:pt x="1894" y="868"/>
                  </a:lnTo>
                  <a:lnTo>
                    <a:pt x="1921" y="913"/>
                  </a:lnTo>
                  <a:lnTo>
                    <a:pt x="1894" y="958"/>
                  </a:lnTo>
                  <a:close/>
                  <a:moveTo>
                    <a:pt x="1955" y="958"/>
                  </a:moveTo>
                  <a:lnTo>
                    <a:pt x="1930" y="913"/>
                  </a:lnTo>
                  <a:lnTo>
                    <a:pt x="1955" y="868"/>
                  </a:lnTo>
                  <a:lnTo>
                    <a:pt x="1982" y="913"/>
                  </a:lnTo>
                  <a:lnTo>
                    <a:pt x="1955" y="958"/>
                  </a:lnTo>
                  <a:close/>
                  <a:moveTo>
                    <a:pt x="2017" y="958"/>
                  </a:moveTo>
                  <a:lnTo>
                    <a:pt x="1991" y="913"/>
                  </a:lnTo>
                  <a:lnTo>
                    <a:pt x="2017" y="868"/>
                  </a:lnTo>
                  <a:lnTo>
                    <a:pt x="2044" y="913"/>
                  </a:lnTo>
                  <a:lnTo>
                    <a:pt x="2017" y="958"/>
                  </a:lnTo>
                  <a:close/>
                  <a:moveTo>
                    <a:pt x="2078" y="958"/>
                  </a:moveTo>
                  <a:lnTo>
                    <a:pt x="2053" y="913"/>
                  </a:lnTo>
                  <a:lnTo>
                    <a:pt x="2078" y="868"/>
                  </a:lnTo>
                  <a:lnTo>
                    <a:pt x="2105" y="913"/>
                  </a:lnTo>
                  <a:lnTo>
                    <a:pt x="2078" y="958"/>
                  </a:lnTo>
                  <a:close/>
                  <a:moveTo>
                    <a:pt x="2141" y="958"/>
                  </a:moveTo>
                  <a:lnTo>
                    <a:pt x="2114" y="913"/>
                  </a:lnTo>
                  <a:lnTo>
                    <a:pt x="2141" y="868"/>
                  </a:lnTo>
                  <a:lnTo>
                    <a:pt x="2167" y="913"/>
                  </a:lnTo>
                  <a:lnTo>
                    <a:pt x="2141" y="958"/>
                  </a:lnTo>
                  <a:close/>
                  <a:moveTo>
                    <a:pt x="2203" y="958"/>
                  </a:moveTo>
                  <a:lnTo>
                    <a:pt x="2176" y="913"/>
                  </a:lnTo>
                  <a:lnTo>
                    <a:pt x="2203" y="868"/>
                  </a:lnTo>
                  <a:lnTo>
                    <a:pt x="2228" y="913"/>
                  </a:lnTo>
                  <a:lnTo>
                    <a:pt x="2203" y="958"/>
                  </a:lnTo>
                  <a:close/>
                  <a:moveTo>
                    <a:pt x="2264" y="958"/>
                  </a:moveTo>
                  <a:lnTo>
                    <a:pt x="2237" y="913"/>
                  </a:lnTo>
                  <a:lnTo>
                    <a:pt x="2264" y="868"/>
                  </a:lnTo>
                  <a:lnTo>
                    <a:pt x="2290" y="913"/>
                  </a:lnTo>
                  <a:lnTo>
                    <a:pt x="2264" y="958"/>
                  </a:lnTo>
                  <a:close/>
                  <a:moveTo>
                    <a:pt x="2326" y="958"/>
                  </a:moveTo>
                  <a:lnTo>
                    <a:pt x="2299" y="913"/>
                  </a:lnTo>
                  <a:lnTo>
                    <a:pt x="2326" y="868"/>
                  </a:lnTo>
                  <a:lnTo>
                    <a:pt x="2351" y="913"/>
                  </a:lnTo>
                  <a:lnTo>
                    <a:pt x="2326" y="958"/>
                  </a:lnTo>
                  <a:close/>
                  <a:moveTo>
                    <a:pt x="2387" y="958"/>
                  </a:moveTo>
                  <a:lnTo>
                    <a:pt x="2360" y="913"/>
                  </a:lnTo>
                  <a:lnTo>
                    <a:pt x="2387" y="868"/>
                  </a:lnTo>
                  <a:lnTo>
                    <a:pt x="2413" y="913"/>
                  </a:lnTo>
                  <a:lnTo>
                    <a:pt x="2387" y="958"/>
                  </a:lnTo>
                  <a:close/>
                  <a:moveTo>
                    <a:pt x="2449" y="958"/>
                  </a:moveTo>
                  <a:lnTo>
                    <a:pt x="2422" y="913"/>
                  </a:lnTo>
                  <a:lnTo>
                    <a:pt x="2449" y="868"/>
                  </a:lnTo>
                  <a:lnTo>
                    <a:pt x="2474" y="913"/>
                  </a:lnTo>
                  <a:lnTo>
                    <a:pt x="2449" y="958"/>
                  </a:lnTo>
                  <a:close/>
                  <a:moveTo>
                    <a:pt x="2510" y="958"/>
                  </a:moveTo>
                  <a:lnTo>
                    <a:pt x="2485" y="913"/>
                  </a:lnTo>
                  <a:lnTo>
                    <a:pt x="2510" y="868"/>
                  </a:lnTo>
                  <a:lnTo>
                    <a:pt x="2537" y="913"/>
                  </a:lnTo>
                  <a:lnTo>
                    <a:pt x="2510" y="958"/>
                  </a:lnTo>
                  <a:close/>
                  <a:moveTo>
                    <a:pt x="76" y="905"/>
                  </a:moveTo>
                  <a:lnTo>
                    <a:pt x="51" y="859"/>
                  </a:lnTo>
                  <a:lnTo>
                    <a:pt x="76" y="814"/>
                  </a:lnTo>
                  <a:lnTo>
                    <a:pt x="103" y="859"/>
                  </a:lnTo>
                  <a:lnTo>
                    <a:pt x="76" y="905"/>
                  </a:lnTo>
                  <a:close/>
                  <a:moveTo>
                    <a:pt x="137" y="905"/>
                  </a:moveTo>
                  <a:lnTo>
                    <a:pt x="112" y="859"/>
                  </a:lnTo>
                  <a:lnTo>
                    <a:pt x="137" y="814"/>
                  </a:lnTo>
                  <a:lnTo>
                    <a:pt x="164" y="859"/>
                  </a:lnTo>
                  <a:lnTo>
                    <a:pt x="137" y="905"/>
                  </a:lnTo>
                  <a:close/>
                  <a:moveTo>
                    <a:pt x="199" y="905"/>
                  </a:moveTo>
                  <a:lnTo>
                    <a:pt x="173" y="859"/>
                  </a:lnTo>
                  <a:lnTo>
                    <a:pt x="199" y="814"/>
                  </a:lnTo>
                  <a:lnTo>
                    <a:pt x="226" y="859"/>
                  </a:lnTo>
                  <a:lnTo>
                    <a:pt x="199" y="905"/>
                  </a:lnTo>
                  <a:close/>
                  <a:moveTo>
                    <a:pt x="262" y="905"/>
                  </a:moveTo>
                  <a:lnTo>
                    <a:pt x="235" y="859"/>
                  </a:lnTo>
                  <a:lnTo>
                    <a:pt x="262" y="814"/>
                  </a:lnTo>
                  <a:lnTo>
                    <a:pt x="287" y="859"/>
                  </a:lnTo>
                  <a:lnTo>
                    <a:pt x="262" y="905"/>
                  </a:lnTo>
                  <a:close/>
                  <a:moveTo>
                    <a:pt x="323" y="905"/>
                  </a:moveTo>
                  <a:lnTo>
                    <a:pt x="296" y="859"/>
                  </a:lnTo>
                  <a:lnTo>
                    <a:pt x="323" y="814"/>
                  </a:lnTo>
                  <a:lnTo>
                    <a:pt x="349" y="859"/>
                  </a:lnTo>
                  <a:lnTo>
                    <a:pt x="323" y="905"/>
                  </a:lnTo>
                  <a:close/>
                  <a:moveTo>
                    <a:pt x="385" y="905"/>
                  </a:moveTo>
                  <a:lnTo>
                    <a:pt x="358" y="859"/>
                  </a:lnTo>
                  <a:lnTo>
                    <a:pt x="385" y="814"/>
                  </a:lnTo>
                  <a:lnTo>
                    <a:pt x="410" y="859"/>
                  </a:lnTo>
                  <a:lnTo>
                    <a:pt x="385" y="905"/>
                  </a:lnTo>
                  <a:close/>
                  <a:moveTo>
                    <a:pt x="446" y="905"/>
                  </a:moveTo>
                  <a:lnTo>
                    <a:pt x="419" y="859"/>
                  </a:lnTo>
                  <a:lnTo>
                    <a:pt x="446" y="814"/>
                  </a:lnTo>
                  <a:lnTo>
                    <a:pt x="472" y="859"/>
                  </a:lnTo>
                  <a:lnTo>
                    <a:pt x="446" y="905"/>
                  </a:lnTo>
                  <a:close/>
                  <a:moveTo>
                    <a:pt x="508" y="905"/>
                  </a:moveTo>
                  <a:lnTo>
                    <a:pt x="481" y="859"/>
                  </a:lnTo>
                  <a:lnTo>
                    <a:pt x="508" y="814"/>
                  </a:lnTo>
                  <a:lnTo>
                    <a:pt x="533" y="859"/>
                  </a:lnTo>
                  <a:lnTo>
                    <a:pt x="508" y="905"/>
                  </a:lnTo>
                  <a:close/>
                  <a:moveTo>
                    <a:pt x="569" y="905"/>
                  </a:moveTo>
                  <a:lnTo>
                    <a:pt x="542" y="859"/>
                  </a:lnTo>
                  <a:lnTo>
                    <a:pt x="569" y="814"/>
                  </a:lnTo>
                  <a:lnTo>
                    <a:pt x="595" y="859"/>
                  </a:lnTo>
                  <a:lnTo>
                    <a:pt x="569" y="905"/>
                  </a:lnTo>
                  <a:close/>
                  <a:moveTo>
                    <a:pt x="631" y="905"/>
                  </a:moveTo>
                  <a:lnTo>
                    <a:pt x="605" y="859"/>
                  </a:lnTo>
                  <a:lnTo>
                    <a:pt x="631" y="814"/>
                  </a:lnTo>
                  <a:lnTo>
                    <a:pt x="658" y="859"/>
                  </a:lnTo>
                  <a:lnTo>
                    <a:pt x="631" y="905"/>
                  </a:lnTo>
                  <a:close/>
                  <a:moveTo>
                    <a:pt x="692" y="905"/>
                  </a:moveTo>
                  <a:lnTo>
                    <a:pt x="667" y="859"/>
                  </a:lnTo>
                  <a:lnTo>
                    <a:pt x="692" y="814"/>
                  </a:lnTo>
                  <a:lnTo>
                    <a:pt x="719" y="859"/>
                  </a:lnTo>
                  <a:lnTo>
                    <a:pt x="692" y="905"/>
                  </a:lnTo>
                  <a:close/>
                  <a:moveTo>
                    <a:pt x="754" y="905"/>
                  </a:moveTo>
                  <a:lnTo>
                    <a:pt x="728" y="859"/>
                  </a:lnTo>
                  <a:lnTo>
                    <a:pt x="754" y="814"/>
                  </a:lnTo>
                  <a:lnTo>
                    <a:pt x="781" y="859"/>
                  </a:lnTo>
                  <a:lnTo>
                    <a:pt x="754" y="905"/>
                  </a:lnTo>
                  <a:close/>
                  <a:moveTo>
                    <a:pt x="815" y="905"/>
                  </a:moveTo>
                  <a:lnTo>
                    <a:pt x="790" y="859"/>
                  </a:lnTo>
                  <a:lnTo>
                    <a:pt x="815" y="814"/>
                  </a:lnTo>
                  <a:lnTo>
                    <a:pt x="842" y="859"/>
                  </a:lnTo>
                  <a:lnTo>
                    <a:pt x="815" y="905"/>
                  </a:lnTo>
                  <a:close/>
                  <a:moveTo>
                    <a:pt x="877" y="905"/>
                  </a:moveTo>
                  <a:lnTo>
                    <a:pt x="851" y="859"/>
                  </a:lnTo>
                  <a:lnTo>
                    <a:pt x="877" y="814"/>
                  </a:lnTo>
                  <a:lnTo>
                    <a:pt x="904" y="859"/>
                  </a:lnTo>
                  <a:lnTo>
                    <a:pt x="877" y="905"/>
                  </a:lnTo>
                  <a:close/>
                  <a:moveTo>
                    <a:pt x="938" y="905"/>
                  </a:moveTo>
                  <a:lnTo>
                    <a:pt x="913" y="859"/>
                  </a:lnTo>
                  <a:lnTo>
                    <a:pt x="938" y="814"/>
                  </a:lnTo>
                  <a:lnTo>
                    <a:pt x="965" y="859"/>
                  </a:lnTo>
                  <a:lnTo>
                    <a:pt x="938" y="905"/>
                  </a:lnTo>
                  <a:close/>
                  <a:moveTo>
                    <a:pt x="1001" y="905"/>
                  </a:moveTo>
                  <a:lnTo>
                    <a:pt x="974" y="859"/>
                  </a:lnTo>
                  <a:lnTo>
                    <a:pt x="1001" y="814"/>
                  </a:lnTo>
                  <a:lnTo>
                    <a:pt x="1027" y="859"/>
                  </a:lnTo>
                  <a:lnTo>
                    <a:pt x="1001" y="905"/>
                  </a:lnTo>
                  <a:close/>
                  <a:moveTo>
                    <a:pt x="1063" y="905"/>
                  </a:moveTo>
                  <a:lnTo>
                    <a:pt x="1036" y="859"/>
                  </a:lnTo>
                  <a:lnTo>
                    <a:pt x="1063" y="814"/>
                  </a:lnTo>
                  <a:lnTo>
                    <a:pt x="1088" y="859"/>
                  </a:lnTo>
                  <a:lnTo>
                    <a:pt x="1063" y="905"/>
                  </a:lnTo>
                  <a:close/>
                  <a:moveTo>
                    <a:pt x="1124" y="905"/>
                  </a:moveTo>
                  <a:lnTo>
                    <a:pt x="1097" y="859"/>
                  </a:lnTo>
                  <a:lnTo>
                    <a:pt x="1124" y="814"/>
                  </a:lnTo>
                  <a:lnTo>
                    <a:pt x="1150" y="859"/>
                  </a:lnTo>
                  <a:lnTo>
                    <a:pt x="1124" y="905"/>
                  </a:lnTo>
                  <a:close/>
                  <a:moveTo>
                    <a:pt x="1186" y="905"/>
                  </a:moveTo>
                  <a:lnTo>
                    <a:pt x="1159" y="859"/>
                  </a:lnTo>
                  <a:lnTo>
                    <a:pt x="1186" y="814"/>
                  </a:lnTo>
                  <a:lnTo>
                    <a:pt x="1211" y="859"/>
                  </a:lnTo>
                  <a:lnTo>
                    <a:pt x="1186" y="905"/>
                  </a:lnTo>
                  <a:close/>
                  <a:moveTo>
                    <a:pt x="1247" y="905"/>
                  </a:moveTo>
                  <a:lnTo>
                    <a:pt x="1220" y="859"/>
                  </a:lnTo>
                  <a:lnTo>
                    <a:pt x="1247" y="814"/>
                  </a:lnTo>
                  <a:lnTo>
                    <a:pt x="1273" y="859"/>
                  </a:lnTo>
                  <a:lnTo>
                    <a:pt x="1247" y="905"/>
                  </a:lnTo>
                  <a:close/>
                  <a:moveTo>
                    <a:pt x="1309" y="905"/>
                  </a:moveTo>
                  <a:lnTo>
                    <a:pt x="1282" y="859"/>
                  </a:lnTo>
                  <a:lnTo>
                    <a:pt x="1309" y="814"/>
                  </a:lnTo>
                  <a:lnTo>
                    <a:pt x="1334" y="859"/>
                  </a:lnTo>
                  <a:lnTo>
                    <a:pt x="1309" y="905"/>
                  </a:lnTo>
                  <a:close/>
                  <a:moveTo>
                    <a:pt x="1370" y="905"/>
                  </a:moveTo>
                  <a:lnTo>
                    <a:pt x="1345" y="859"/>
                  </a:lnTo>
                  <a:lnTo>
                    <a:pt x="1370" y="814"/>
                  </a:lnTo>
                  <a:lnTo>
                    <a:pt x="1397" y="859"/>
                  </a:lnTo>
                  <a:lnTo>
                    <a:pt x="1370" y="905"/>
                  </a:lnTo>
                  <a:close/>
                  <a:moveTo>
                    <a:pt x="1432" y="905"/>
                  </a:moveTo>
                  <a:lnTo>
                    <a:pt x="1406" y="859"/>
                  </a:lnTo>
                  <a:lnTo>
                    <a:pt x="1432" y="814"/>
                  </a:lnTo>
                  <a:lnTo>
                    <a:pt x="1459" y="859"/>
                  </a:lnTo>
                  <a:lnTo>
                    <a:pt x="1432" y="905"/>
                  </a:lnTo>
                  <a:close/>
                  <a:moveTo>
                    <a:pt x="1493" y="905"/>
                  </a:moveTo>
                  <a:lnTo>
                    <a:pt x="1468" y="859"/>
                  </a:lnTo>
                  <a:lnTo>
                    <a:pt x="1493" y="814"/>
                  </a:lnTo>
                  <a:lnTo>
                    <a:pt x="1520" y="859"/>
                  </a:lnTo>
                  <a:lnTo>
                    <a:pt x="1493" y="905"/>
                  </a:lnTo>
                  <a:close/>
                  <a:moveTo>
                    <a:pt x="1555" y="905"/>
                  </a:moveTo>
                  <a:lnTo>
                    <a:pt x="1529" y="859"/>
                  </a:lnTo>
                  <a:lnTo>
                    <a:pt x="1555" y="814"/>
                  </a:lnTo>
                  <a:lnTo>
                    <a:pt x="1582" y="859"/>
                  </a:lnTo>
                  <a:lnTo>
                    <a:pt x="1555" y="905"/>
                  </a:lnTo>
                  <a:close/>
                  <a:moveTo>
                    <a:pt x="1616" y="905"/>
                  </a:moveTo>
                  <a:lnTo>
                    <a:pt x="1591" y="859"/>
                  </a:lnTo>
                  <a:lnTo>
                    <a:pt x="1616" y="814"/>
                  </a:lnTo>
                  <a:lnTo>
                    <a:pt x="1643" y="859"/>
                  </a:lnTo>
                  <a:lnTo>
                    <a:pt x="1616" y="905"/>
                  </a:lnTo>
                  <a:close/>
                  <a:moveTo>
                    <a:pt x="1678" y="905"/>
                  </a:moveTo>
                  <a:lnTo>
                    <a:pt x="1652" y="859"/>
                  </a:lnTo>
                  <a:lnTo>
                    <a:pt x="1678" y="814"/>
                  </a:lnTo>
                  <a:lnTo>
                    <a:pt x="1705" y="859"/>
                  </a:lnTo>
                  <a:lnTo>
                    <a:pt x="1678" y="905"/>
                  </a:lnTo>
                  <a:close/>
                  <a:moveTo>
                    <a:pt x="1741" y="905"/>
                  </a:moveTo>
                  <a:lnTo>
                    <a:pt x="1714" y="859"/>
                  </a:lnTo>
                  <a:lnTo>
                    <a:pt x="1741" y="814"/>
                  </a:lnTo>
                  <a:lnTo>
                    <a:pt x="1766" y="859"/>
                  </a:lnTo>
                  <a:lnTo>
                    <a:pt x="1741" y="905"/>
                  </a:lnTo>
                  <a:close/>
                  <a:moveTo>
                    <a:pt x="1802" y="905"/>
                  </a:moveTo>
                  <a:lnTo>
                    <a:pt x="1775" y="859"/>
                  </a:lnTo>
                  <a:lnTo>
                    <a:pt x="1802" y="814"/>
                  </a:lnTo>
                  <a:lnTo>
                    <a:pt x="1828" y="859"/>
                  </a:lnTo>
                  <a:lnTo>
                    <a:pt x="1802" y="905"/>
                  </a:lnTo>
                  <a:close/>
                  <a:moveTo>
                    <a:pt x="1864" y="905"/>
                  </a:moveTo>
                  <a:lnTo>
                    <a:pt x="1837" y="859"/>
                  </a:lnTo>
                  <a:lnTo>
                    <a:pt x="1864" y="814"/>
                  </a:lnTo>
                  <a:lnTo>
                    <a:pt x="1889" y="859"/>
                  </a:lnTo>
                  <a:lnTo>
                    <a:pt x="1864" y="905"/>
                  </a:lnTo>
                  <a:close/>
                  <a:moveTo>
                    <a:pt x="1925" y="905"/>
                  </a:moveTo>
                  <a:lnTo>
                    <a:pt x="1898" y="859"/>
                  </a:lnTo>
                  <a:lnTo>
                    <a:pt x="1925" y="814"/>
                  </a:lnTo>
                  <a:lnTo>
                    <a:pt x="1951" y="859"/>
                  </a:lnTo>
                  <a:lnTo>
                    <a:pt x="1925" y="905"/>
                  </a:lnTo>
                  <a:close/>
                  <a:moveTo>
                    <a:pt x="1987" y="905"/>
                  </a:moveTo>
                  <a:lnTo>
                    <a:pt x="1960" y="859"/>
                  </a:lnTo>
                  <a:lnTo>
                    <a:pt x="1987" y="814"/>
                  </a:lnTo>
                  <a:lnTo>
                    <a:pt x="2012" y="859"/>
                  </a:lnTo>
                  <a:lnTo>
                    <a:pt x="1987" y="905"/>
                  </a:lnTo>
                  <a:close/>
                  <a:moveTo>
                    <a:pt x="2048" y="905"/>
                  </a:moveTo>
                  <a:lnTo>
                    <a:pt x="2021" y="859"/>
                  </a:lnTo>
                  <a:lnTo>
                    <a:pt x="2048" y="814"/>
                  </a:lnTo>
                  <a:lnTo>
                    <a:pt x="2074" y="859"/>
                  </a:lnTo>
                  <a:lnTo>
                    <a:pt x="2048" y="905"/>
                  </a:lnTo>
                  <a:close/>
                  <a:moveTo>
                    <a:pt x="2110" y="905"/>
                  </a:moveTo>
                  <a:lnTo>
                    <a:pt x="2084" y="859"/>
                  </a:lnTo>
                  <a:lnTo>
                    <a:pt x="2110" y="814"/>
                  </a:lnTo>
                  <a:lnTo>
                    <a:pt x="2137" y="859"/>
                  </a:lnTo>
                  <a:lnTo>
                    <a:pt x="2110" y="905"/>
                  </a:lnTo>
                  <a:close/>
                  <a:moveTo>
                    <a:pt x="2171" y="905"/>
                  </a:moveTo>
                  <a:lnTo>
                    <a:pt x="2146" y="859"/>
                  </a:lnTo>
                  <a:lnTo>
                    <a:pt x="2171" y="814"/>
                  </a:lnTo>
                  <a:lnTo>
                    <a:pt x="2198" y="859"/>
                  </a:lnTo>
                  <a:lnTo>
                    <a:pt x="2171" y="905"/>
                  </a:lnTo>
                  <a:close/>
                  <a:moveTo>
                    <a:pt x="2233" y="905"/>
                  </a:moveTo>
                  <a:lnTo>
                    <a:pt x="2207" y="859"/>
                  </a:lnTo>
                  <a:lnTo>
                    <a:pt x="2233" y="814"/>
                  </a:lnTo>
                  <a:lnTo>
                    <a:pt x="2260" y="859"/>
                  </a:lnTo>
                  <a:lnTo>
                    <a:pt x="2233" y="905"/>
                  </a:lnTo>
                  <a:close/>
                  <a:moveTo>
                    <a:pt x="2294" y="905"/>
                  </a:moveTo>
                  <a:lnTo>
                    <a:pt x="2269" y="859"/>
                  </a:lnTo>
                  <a:lnTo>
                    <a:pt x="2294" y="814"/>
                  </a:lnTo>
                  <a:lnTo>
                    <a:pt x="2321" y="859"/>
                  </a:lnTo>
                  <a:lnTo>
                    <a:pt x="2294" y="905"/>
                  </a:lnTo>
                  <a:close/>
                  <a:moveTo>
                    <a:pt x="2356" y="905"/>
                  </a:moveTo>
                  <a:lnTo>
                    <a:pt x="2330" y="859"/>
                  </a:lnTo>
                  <a:lnTo>
                    <a:pt x="2356" y="814"/>
                  </a:lnTo>
                  <a:lnTo>
                    <a:pt x="2383" y="859"/>
                  </a:lnTo>
                  <a:lnTo>
                    <a:pt x="2356" y="905"/>
                  </a:lnTo>
                  <a:close/>
                  <a:moveTo>
                    <a:pt x="2417" y="905"/>
                  </a:moveTo>
                  <a:lnTo>
                    <a:pt x="2392" y="859"/>
                  </a:lnTo>
                  <a:lnTo>
                    <a:pt x="2417" y="814"/>
                  </a:lnTo>
                  <a:lnTo>
                    <a:pt x="2444" y="859"/>
                  </a:lnTo>
                  <a:lnTo>
                    <a:pt x="2417" y="905"/>
                  </a:lnTo>
                  <a:close/>
                  <a:moveTo>
                    <a:pt x="2480" y="905"/>
                  </a:moveTo>
                  <a:lnTo>
                    <a:pt x="2453" y="859"/>
                  </a:lnTo>
                  <a:lnTo>
                    <a:pt x="2480" y="814"/>
                  </a:lnTo>
                  <a:lnTo>
                    <a:pt x="2506" y="859"/>
                  </a:lnTo>
                  <a:lnTo>
                    <a:pt x="2480" y="905"/>
                  </a:lnTo>
                  <a:close/>
                  <a:moveTo>
                    <a:pt x="46" y="851"/>
                  </a:moveTo>
                  <a:lnTo>
                    <a:pt x="19" y="807"/>
                  </a:lnTo>
                  <a:lnTo>
                    <a:pt x="46" y="762"/>
                  </a:lnTo>
                  <a:lnTo>
                    <a:pt x="72" y="807"/>
                  </a:lnTo>
                  <a:lnTo>
                    <a:pt x="46" y="851"/>
                  </a:lnTo>
                  <a:close/>
                  <a:moveTo>
                    <a:pt x="107" y="851"/>
                  </a:moveTo>
                  <a:lnTo>
                    <a:pt x="81" y="807"/>
                  </a:lnTo>
                  <a:lnTo>
                    <a:pt x="107" y="762"/>
                  </a:lnTo>
                  <a:lnTo>
                    <a:pt x="133" y="807"/>
                  </a:lnTo>
                  <a:lnTo>
                    <a:pt x="107" y="851"/>
                  </a:lnTo>
                  <a:close/>
                  <a:moveTo>
                    <a:pt x="169" y="851"/>
                  </a:moveTo>
                  <a:lnTo>
                    <a:pt x="142" y="807"/>
                  </a:lnTo>
                  <a:lnTo>
                    <a:pt x="169" y="762"/>
                  </a:lnTo>
                  <a:lnTo>
                    <a:pt x="194" y="807"/>
                  </a:lnTo>
                  <a:lnTo>
                    <a:pt x="169" y="851"/>
                  </a:lnTo>
                  <a:close/>
                  <a:moveTo>
                    <a:pt x="230" y="851"/>
                  </a:moveTo>
                  <a:lnTo>
                    <a:pt x="203" y="807"/>
                  </a:lnTo>
                  <a:lnTo>
                    <a:pt x="230" y="762"/>
                  </a:lnTo>
                  <a:lnTo>
                    <a:pt x="256" y="807"/>
                  </a:lnTo>
                  <a:lnTo>
                    <a:pt x="230" y="851"/>
                  </a:lnTo>
                  <a:close/>
                  <a:moveTo>
                    <a:pt x="292" y="851"/>
                  </a:moveTo>
                  <a:lnTo>
                    <a:pt x="266" y="807"/>
                  </a:lnTo>
                  <a:lnTo>
                    <a:pt x="292" y="762"/>
                  </a:lnTo>
                  <a:lnTo>
                    <a:pt x="319" y="807"/>
                  </a:lnTo>
                  <a:lnTo>
                    <a:pt x="292" y="851"/>
                  </a:lnTo>
                  <a:close/>
                  <a:moveTo>
                    <a:pt x="353" y="851"/>
                  </a:moveTo>
                  <a:lnTo>
                    <a:pt x="328" y="807"/>
                  </a:lnTo>
                  <a:lnTo>
                    <a:pt x="353" y="762"/>
                  </a:lnTo>
                  <a:lnTo>
                    <a:pt x="380" y="807"/>
                  </a:lnTo>
                  <a:lnTo>
                    <a:pt x="353" y="851"/>
                  </a:lnTo>
                  <a:close/>
                  <a:moveTo>
                    <a:pt x="415" y="851"/>
                  </a:moveTo>
                  <a:lnTo>
                    <a:pt x="389" y="807"/>
                  </a:lnTo>
                  <a:lnTo>
                    <a:pt x="415" y="762"/>
                  </a:lnTo>
                  <a:lnTo>
                    <a:pt x="442" y="807"/>
                  </a:lnTo>
                  <a:lnTo>
                    <a:pt x="415" y="851"/>
                  </a:lnTo>
                  <a:close/>
                  <a:moveTo>
                    <a:pt x="476" y="851"/>
                  </a:moveTo>
                  <a:lnTo>
                    <a:pt x="451" y="807"/>
                  </a:lnTo>
                  <a:lnTo>
                    <a:pt x="476" y="762"/>
                  </a:lnTo>
                  <a:lnTo>
                    <a:pt x="503" y="807"/>
                  </a:lnTo>
                  <a:lnTo>
                    <a:pt x="476" y="851"/>
                  </a:lnTo>
                  <a:close/>
                  <a:moveTo>
                    <a:pt x="538" y="851"/>
                  </a:moveTo>
                  <a:lnTo>
                    <a:pt x="512" y="807"/>
                  </a:lnTo>
                  <a:lnTo>
                    <a:pt x="538" y="762"/>
                  </a:lnTo>
                  <a:lnTo>
                    <a:pt x="565" y="807"/>
                  </a:lnTo>
                  <a:lnTo>
                    <a:pt x="538" y="851"/>
                  </a:lnTo>
                  <a:close/>
                  <a:moveTo>
                    <a:pt x="599" y="851"/>
                  </a:moveTo>
                  <a:lnTo>
                    <a:pt x="574" y="807"/>
                  </a:lnTo>
                  <a:lnTo>
                    <a:pt x="599" y="762"/>
                  </a:lnTo>
                  <a:lnTo>
                    <a:pt x="626" y="807"/>
                  </a:lnTo>
                  <a:lnTo>
                    <a:pt x="599" y="851"/>
                  </a:lnTo>
                  <a:close/>
                  <a:moveTo>
                    <a:pt x="662" y="851"/>
                  </a:moveTo>
                  <a:lnTo>
                    <a:pt x="635" y="807"/>
                  </a:lnTo>
                  <a:lnTo>
                    <a:pt x="662" y="762"/>
                  </a:lnTo>
                  <a:lnTo>
                    <a:pt x="688" y="807"/>
                  </a:lnTo>
                  <a:lnTo>
                    <a:pt x="662" y="851"/>
                  </a:lnTo>
                  <a:close/>
                  <a:moveTo>
                    <a:pt x="724" y="851"/>
                  </a:moveTo>
                  <a:lnTo>
                    <a:pt x="697" y="807"/>
                  </a:lnTo>
                  <a:lnTo>
                    <a:pt x="724" y="762"/>
                  </a:lnTo>
                  <a:lnTo>
                    <a:pt x="749" y="807"/>
                  </a:lnTo>
                  <a:lnTo>
                    <a:pt x="724" y="851"/>
                  </a:lnTo>
                  <a:close/>
                  <a:moveTo>
                    <a:pt x="785" y="851"/>
                  </a:moveTo>
                  <a:lnTo>
                    <a:pt x="758" y="807"/>
                  </a:lnTo>
                  <a:lnTo>
                    <a:pt x="785" y="762"/>
                  </a:lnTo>
                  <a:lnTo>
                    <a:pt x="811" y="807"/>
                  </a:lnTo>
                  <a:lnTo>
                    <a:pt x="785" y="851"/>
                  </a:lnTo>
                  <a:close/>
                  <a:moveTo>
                    <a:pt x="847" y="851"/>
                  </a:moveTo>
                  <a:lnTo>
                    <a:pt x="820" y="807"/>
                  </a:lnTo>
                  <a:lnTo>
                    <a:pt x="847" y="762"/>
                  </a:lnTo>
                  <a:lnTo>
                    <a:pt x="872" y="807"/>
                  </a:lnTo>
                  <a:lnTo>
                    <a:pt x="847" y="851"/>
                  </a:lnTo>
                  <a:close/>
                  <a:moveTo>
                    <a:pt x="908" y="851"/>
                  </a:moveTo>
                  <a:lnTo>
                    <a:pt x="881" y="807"/>
                  </a:lnTo>
                  <a:lnTo>
                    <a:pt x="908" y="762"/>
                  </a:lnTo>
                  <a:lnTo>
                    <a:pt x="934" y="807"/>
                  </a:lnTo>
                  <a:lnTo>
                    <a:pt x="908" y="851"/>
                  </a:lnTo>
                  <a:close/>
                  <a:moveTo>
                    <a:pt x="970" y="851"/>
                  </a:moveTo>
                  <a:lnTo>
                    <a:pt x="943" y="807"/>
                  </a:lnTo>
                  <a:lnTo>
                    <a:pt x="970" y="762"/>
                  </a:lnTo>
                  <a:lnTo>
                    <a:pt x="995" y="807"/>
                  </a:lnTo>
                  <a:lnTo>
                    <a:pt x="970" y="851"/>
                  </a:lnTo>
                  <a:close/>
                  <a:moveTo>
                    <a:pt x="1031" y="851"/>
                  </a:moveTo>
                  <a:lnTo>
                    <a:pt x="1006" y="807"/>
                  </a:lnTo>
                  <a:lnTo>
                    <a:pt x="1031" y="762"/>
                  </a:lnTo>
                  <a:lnTo>
                    <a:pt x="1058" y="807"/>
                  </a:lnTo>
                  <a:lnTo>
                    <a:pt x="1031" y="851"/>
                  </a:lnTo>
                  <a:close/>
                  <a:moveTo>
                    <a:pt x="1093" y="851"/>
                  </a:moveTo>
                  <a:lnTo>
                    <a:pt x="1067" y="807"/>
                  </a:lnTo>
                  <a:lnTo>
                    <a:pt x="1093" y="762"/>
                  </a:lnTo>
                  <a:lnTo>
                    <a:pt x="1120" y="807"/>
                  </a:lnTo>
                  <a:lnTo>
                    <a:pt x="1093" y="851"/>
                  </a:lnTo>
                  <a:close/>
                  <a:moveTo>
                    <a:pt x="1154" y="851"/>
                  </a:moveTo>
                  <a:lnTo>
                    <a:pt x="1129" y="807"/>
                  </a:lnTo>
                  <a:lnTo>
                    <a:pt x="1154" y="762"/>
                  </a:lnTo>
                  <a:lnTo>
                    <a:pt x="1181" y="807"/>
                  </a:lnTo>
                  <a:lnTo>
                    <a:pt x="1154" y="851"/>
                  </a:lnTo>
                  <a:close/>
                  <a:moveTo>
                    <a:pt x="1216" y="851"/>
                  </a:moveTo>
                  <a:lnTo>
                    <a:pt x="1190" y="807"/>
                  </a:lnTo>
                  <a:lnTo>
                    <a:pt x="1216" y="762"/>
                  </a:lnTo>
                  <a:lnTo>
                    <a:pt x="1243" y="807"/>
                  </a:lnTo>
                  <a:lnTo>
                    <a:pt x="1216" y="851"/>
                  </a:lnTo>
                  <a:close/>
                  <a:moveTo>
                    <a:pt x="1277" y="851"/>
                  </a:moveTo>
                  <a:lnTo>
                    <a:pt x="1252" y="807"/>
                  </a:lnTo>
                  <a:lnTo>
                    <a:pt x="1277" y="762"/>
                  </a:lnTo>
                  <a:lnTo>
                    <a:pt x="1304" y="807"/>
                  </a:lnTo>
                  <a:lnTo>
                    <a:pt x="1277" y="851"/>
                  </a:lnTo>
                  <a:close/>
                  <a:moveTo>
                    <a:pt x="1339" y="851"/>
                  </a:moveTo>
                  <a:lnTo>
                    <a:pt x="1313" y="807"/>
                  </a:lnTo>
                  <a:lnTo>
                    <a:pt x="1339" y="762"/>
                  </a:lnTo>
                  <a:lnTo>
                    <a:pt x="1366" y="807"/>
                  </a:lnTo>
                  <a:lnTo>
                    <a:pt x="1339" y="851"/>
                  </a:lnTo>
                  <a:close/>
                  <a:moveTo>
                    <a:pt x="1402" y="851"/>
                  </a:moveTo>
                  <a:lnTo>
                    <a:pt x="1375" y="807"/>
                  </a:lnTo>
                  <a:lnTo>
                    <a:pt x="1402" y="762"/>
                  </a:lnTo>
                  <a:lnTo>
                    <a:pt x="1427" y="807"/>
                  </a:lnTo>
                  <a:lnTo>
                    <a:pt x="1402" y="851"/>
                  </a:lnTo>
                  <a:close/>
                  <a:moveTo>
                    <a:pt x="1463" y="851"/>
                  </a:moveTo>
                  <a:lnTo>
                    <a:pt x="1436" y="807"/>
                  </a:lnTo>
                  <a:lnTo>
                    <a:pt x="1463" y="762"/>
                  </a:lnTo>
                  <a:lnTo>
                    <a:pt x="1489" y="807"/>
                  </a:lnTo>
                  <a:lnTo>
                    <a:pt x="1463" y="851"/>
                  </a:lnTo>
                  <a:close/>
                  <a:moveTo>
                    <a:pt x="1525" y="851"/>
                  </a:moveTo>
                  <a:lnTo>
                    <a:pt x="1498" y="807"/>
                  </a:lnTo>
                  <a:lnTo>
                    <a:pt x="1525" y="762"/>
                  </a:lnTo>
                  <a:lnTo>
                    <a:pt x="1550" y="807"/>
                  </a:lnTo>
                  <a:lnTo>
                    <a:pt x="1525" y="851"/>
                  </a:lnTo>
                  <a:close/>
                  <a:moveTo>
                    <a:pt x="1586" y="851"/>
                  </a:moveTo>
                  <a:lnTo>
                    <a:pt x="1559" y="807"/>
                  </a:lnTo>
                  <a:lnTo>
                    <a:pt x="1586" y="762"/>
                  </a:lnTo>
                  <a:lnTo>
                    <a:pt x="1612" y="807"/>
                  </a:lnTo>
                  <a:lnTo>
                    <a:pt x="1586" y="851"/>
                  </a:lnTo>
                  <a:close/>
                  <a:moveTo>
                    <a:pt x="1648" y="851"/>
                  </a:moveTo>
                  <a:lnTo>
                    <a:pt x="1621" y="807"/>
                  </a:lnTo>
                  <a:lnTo>
                    <a:pt x="1648" y="762"/>
                  </a:lnTo>
                  <a:lnTo>
                    <a:pt x="1673" y="807"/>
                  </a:lnTo>
                  <a:lnTo>
                    <a:pt x="1648" y="851"/>
                  </a:lnTo>
                  <a:close/>
                  <a:moveTo>
                    <a:pt x="1709" y="851"/>
                  </a:moveTo>
                  <a:lnTo>
                    <a:pt x="1682" y="807"/>
                  </a:lnTo>
                  <a:lnTo>
                    <a:pt x="1709" y="762"/>
                  </a:lnTo>
                  <a:lnTo>
                    <a:pt x="1735" y="807"/>
                  </a:lnTo>
                  <a:lnTo>
                    <a:pt x="1709" y="851"/>
                  </a:lnTo>
                  <a:close/>
                  <a:moveTo>
                    <a:pt x="1771" y="851"/>
                  </a:moveTo>
                  <a:lnTo>
                    <a:pt x="1745" y="807"/>
                  </a:lnTo>
                  <a:lnTo>
                    <a:pt x="1771" y="762"/>
                  </a:lnTo>
                  <a:lnTo>
                    <a:pt x="1798" y="807"/>
                  </a:lnTo>
                  <a:lnTo>
                    <a:pt x="1771" y="851"/>
                  </a:lnTo>
                  <a:close/>
                  <a:moveTo>
                    <a:pt x="1832" y="851"/>
                  </a:moveTo>
                  <a:lnTo>
                    <a:pt x="1807" y="807"/>
                  </a:lnTo>
                  <a:lnTo>
                    <a:pt x="1832" y="762"/>
                  </a:lnTo>
                  <a:lnTo>
                    <a:pt x="1859" y="807"/>
                  </a:lnTo>
                  <a:lnTo>
                    <a:pt x="1832" y="851"/>
                  </a:lnTo>
                  <a:close/>
                  <a:moveTo>
                    <a:pt x="1894" y="851"/>
                  </a:moveTo>
                  <a:lnTo>
                    <a:pt x="1868" y="807"/>
                  </a:lnTo>
                  <a:lnTo>
                    <a:pt x="1894" y="762"/>
                  </a:lnTo>
                  <a:lnTo>
                    <a:pt x="1921" y="807"/>
                  </a:lnTo>
                  <a:lnTo>
                    <a:pt x="1894" y="851"/>
                  </a:lnTo>
                  <a:close/>
                  <a:moveTo>
                    <a:pt x="1955" y="851"/>
                  </a:moveTo>
                  <a:lnTo>
                    <a:pt x="1930" y="807"/>
                  </a:lnTo>
                  <a:lnTo>
                    <a:pt x="1955" y="762"/>
                  </a:lnTo>
                  <a:lnTo>
                    <a:pt x="1982" y="807"/>
                  </a:lnTo>
                  <a:lnTo>
                    <a:pt x="1955" y="851"/>
                  </a:lnTo>
                  <a:close/>
                  <a:moveTo>
                    <a:pt x="2017" y="851"/>
                  </a:moveTo>
                  <a:lnTo>
                    <a:pt x="1991" y="807"/>
                  </a:lnTo>
                  <a:lnTo>
                    <a:pt x="2017" y="762"/>
                  </a:lnTo>
                  <a:lnTo>
                    <a:pt x="2044" y="807"/>
                  </a:lnTo>
                  <a:lnTo>
                    <a:pt x="2017" y="851"/>
                  </a:lnTo>
                  <a:close/>
                  <a:moveTo>
                    <a:pt x="2078" y="851"/>
                  </a:moveTo>
                  <a:lnTo>
                    <a:pt x="2053" y="807"/>
                  </a:lnTo>
                  <a:lnTo>
                    <a:pt x="2078" y="762"/>
                  </a:lnTo>
                  <a:lnTo>
                    <a:pt x="2105" y="807"/>
                  </a:lnTo>
                  <a:lnTo>
                    <a:pt x="2078" y="851"/>
                  </a:lnTo>
                  <a:close/>
                  <a:moveTo>
                    <a:pt x="2141" y="851"/>
                  </a:moveTo>
                  <a:lnTo>
                    <a:pt x="2114" y="807"/>
                  </a:lnTo>
                  <a:lnTo>
                    <a:pt x="2141" y="762"/>
                  </a:lnTo>
                  <a:lnTo>
                    <a:pt x="2167" y="807"/>
                  </a:lnTo>
                  <a:lnTo>
                    <a:pt x="2141" y="851"/>
                  </a:lnTo>
                  <a:close/>
                  <a:moveTo>
                    <a:pt x="2203" y="851"/>
                  </a:moveTo>
                  <a:lnTo>
                    <a:pt x="2176" y="807"/>
                  </a:lnTo>
                  <a:lnTo>
                    <a:pt x="2203" y="762"/>
                  </a:lnTo>
                  <a:lnTo>
                    <a:pt x="2228" y="807"/>
                  </a:lnTo>
                  <a:lnTo>
                    <a:pt x="2203" y="851"/>
                  </a:lnTo>
                  <a:close/>
                  <a:moveTo>
                    <a:pt x="2264" y="851"/>
                  </a:moveTo>
                  <a:lnTo>
                    <a:pt x="2237" y="807"/>
                  </a:lnTo>
                  <a:lnTo>
                    <a:pt x="2264" y="762"/>
                  </a:lnTo>
                  <a:lnTo>
                    <a:pt x="2290" y="807"/>
                  </a:lnTo>
                  <a:lnTo>
                    <a:pt x="2264" y="851"/>
                  </a:lnTo>
                  <a:close/>
                  <a:moveTo>
                    <a:pt x="2326" y="851"/>
                  </a:moveTo>
                  <a:lnTo>
                    <a:pt x="2299" y="807"/>
                  </a:lnTo>
                  <a:lnTo>
                    <a:pt x="2326" y="762"/>
                  </a:lnTo>
                  <a:lnTo>
                    <a:pt x="2351" y="807"/>
                  </a:lnTo>
                  <a:lnTo>
                    <a:pt x="2326" y="851"/>
                  </a:lnTo>
                  <a:close/>
                  <a:moveTo>
                    <a:pt x="2387" y="851"/>
                  </a:moveTo>
                  <a:lnTo>
                    <a:pt x="2360" y="807"/>
                  </a:lnTo>
                  <a:lnTo>
                    <a:pt x="2387" y="762"/>
                  </a:lnTo>
                  <a:lnTo>
                    <a:pt x="2413" y="807"/>
                  </a:lnTo>
                  <a:lnTo>
                    <a:pt x="2387" y="851"/>
                  </a:lnTo>
                  <a:close/>
                  <a:moveTo>
                    <a:pt x="2449" y="851"/>
                  </a:moveTo>
                  <a:lnTo>
                    <a:pt x="2422" y="807"/>
                  </a:lnTo>
                  <a:lnTo>
                    <a:pt x="2449" y="762"/>
                  </a:lnTo>
                  <a:lnTo>
                    <a:pt x="2474" y="807"/>
                  </a:lnTo>
                  <a:lnTo>
                    <a:pt x="2449" y="851"/>
                  </a:lnTo>
                  <a:close/>
                  <a:moveTo>
                    <a:pt x="2510" y="851"/>
                  </a:moveTo>
                  <a:lnTo>
                    <a:pt x="2485" y="807"/>
                  </a:lnTo>
                  <a:lnTo>
                    <a:pt x="2510" y="762"/>
                  </a:lnTo>
                  <a:lnTo>
                    <a:pt x="2537" y="807"/>
                  </a:lnTo>
                  <a:lnTo>
                    <a:pt x="2510" y="851"/>
                  </a:lnTo>
                  <a:close/>
                  <a:moveTo>
                    <a:pt x="76" y="799"/>
                  </a:moveTo>
                  <a:lnTo>
                    <a:pt x="51" y="753"/>
                  </a:lnTo>
                  <a:lnTo>
                    <a:pt x="76" y="708"/>
                  </a:lnTo>
                  <a:lnTo>
                    <a:pt x="103" y="753"/>
                  </a:lnTo>
                  <a:lnTo>
                    <a:pt x="76" y="799"/>
                  </a:lnTo>
                  <a:close/>
                  <a:moveTo>
                    <a:pt x="137" y="799"/>
                  </a:moveTo>
                  <a:lnTo>
                    <a:pt x="112" y="753"/>
                  </a:lnTo>
                  <a:lnTo>
                    <a:pt x="137" y="708"/>
                  </a:lnTo>
                  <a:lnTo>
                    <a:pt x="164" y="753"/>
                  </a:lnTo>
                  <a:lnTo>
                    <a:pt x="137" y="799"/>
                  </a:lnTo>
                  <a:close/>
                  <a:moveTo>
                    <a:pt x="199" y="799"/>
                  </a:moveTo>
                  <a:lnTo>
                    <a:pt x="173" y="753"/>
                  </a:lnTo>
                  <a:lnTo>
                    <a:pt x="199" y="708"/>
                  </a:lnTo>
                  <a:lnTo>
                    <a:pt x="226" y="753"/>
                  </a:lnTo>
                  <a:lnTo>
                    <a:pt x="199" y="799"/>
                  </a:lnTo>
                  <a:close/>
                  <a:moveTo>
                    <a:pt x="262" y="799"/>
                  </a:moveTo>
                  <a:lnTo>
                    <a:pt x="235" y="753"/>
                  </a:lnTo>
                  <a:lnTo>
                    <a:pt x="262" y="708"/>
                  </a:lnTo>
                  <a:lnTo>
                    <a:pt x="287" y="753"/>
                  </a:lnTo>
                  <a:lnTo>
                    <a:pt x="262" y="799"/>
                  </a:lnTo>
                  <a:close/>
                  <a:moveTo>
                    <a:pt x="323" y="799"/>
                  </a:moveTo>
                  <a:lnTo>
                    <a:pt x="296" y="753"/>
                  </a:lnTo>
                  <a:lnTo>
                    <a:pt x="323" y="708"/>
                  </a:lnTo>
                  <a:lnTo>
                    <a:pt x="349" y="753"/>
                  </a:lnTo>
                  <a:lnTo>
                    <a:pt x="323" y="799"/>
                  </a:lnTo>
                  <a:close/>
                  <a:moveTo>
                    <a:pt x="385" y="799"/>
                  </a:moveTo>
                  <a:lnTo>
                    <a:pt x="358" y="753"/>
                  </a:lnTo>
                  <a:lnTo>
                    <a:pt x="385" y="708"/>
                  </a:lnTo>
                  <a:lnTo>
                    <a:pt x="410" y="753"/>
                  </a:lnTo>
                  <a:lnTo>
                    <a:pt x="385" y="799"/>
                  </a:lnTo>
                  <a:close/>
                  <a:moveTo>
                    <a:pt x="446" y="799"/>
                  </a:moveTo>
                  <a:lnTo>
                    <a:pt x="419" y="753"/>
                  </a:lnTo>
                  <a:lnTo>
                    <a:pt x="446" y="708"/>
                  </a:lnTo>
                  <a:lnTo>
                    <a:pt x="472" y="753"/>
                  </a:lnTo>
                  <a:lnTo>
                    <a:pt x="446" y="799"/>
                  </a:lnTo>
                  <a:close/>
                  <a:moveTo>
                    <a:pt x="508" y="799"/>
                  </a:moveTo>
                  <a:lnTo>
                    <a:pt x="481" y="753"/>
                  </a:lnTo>
                  <a:lnTo>
                    <a:pt x="508" y="708"/>
                  </a:lnTo>
                  <a:lnTo>
                    <a:pt x="533" y="753"/>
                  </a:lnTo>
                  <a:lnTo>
                    <a:pt x="508" y="799"/>
                  </a:lnTo>
                  <a:close/>
                  <a:moveTo>
                    <a:pt x="569" y="799"/>
                  </a:moveTo>
                  <a:lnTo>
                    <a:pt x="542" y="753"/>
                  </a:lnTo>
                  <a:lnTo>
                    <a:pt x="569" y="708"/>
                  </a:lnTo>
                  <a:lnTo>
                    <a:pt x="595" y="753"/>
                  </a:lnTo>
                  <a:lnTo>
                    <a:pt x="569" y="799"/>
                  </a:lnTo>
                  <a:close/>
                  <a:moveTo>
                    <a:pt x="631" y="799"/>
                  </a:moveTo>
                  <a:lnTo>
                    <a:pt x="605" y="753"/>
                  </a:lnTo>
                  <a:lnTo>
                    <a:pt x="631" y="708"/>
                  </a:lnTo>
                  <a:lnTo>
                    <a:pt x="658" y="753"/>
                  </a:lnTo>
                  <a:lnTo>
                    <a:pt x="631" y="799"/>
                  </a:lnTo>
                  <a:close/>
                  <a:moveTo>
                    <a:pt x="692" y="799"/>
                  </a:moveTo>
                  <a:lnTo>
                    <a:pt x="667" y="753"/>
                  </a:lnTo>
                  <a:lnTo>
                    <a:pt x="692" y="708"/>
                  </a:lnTo>
                  <a:lnTo>
                    <a:pt x="719" y="753"/>
                  </a:lnTo>
                  <a:lnTo>
                    <a:pt x="692" y="799"/>
                  </a:lnTo>
                  <a:close/>
                  <a:moveTo>
                    <a:pt x="754" y="799"/>
                  </a:moveTo>
                  <a:lnTo>
                    <a:pt x="728" y="753"/>
                  </a:lnTo>
                  <a:lnTo>
                    <a:pt x="754" y="708"/>
                  </a:lnTo>
                  <a:lnTo>
                    <a:pt x="781" y="753"/>
                  </a:lnTo>
                  <a:lnTo>
                    <a:pt x="754" y="799"/>
                  </a:lnTo>
                  <a:close/>
                  <a:moveTo>
                    <a:pt x="815" y="799"/>
                  </a:moveTo>
                  <a:lnTo>
                    <a:pt x="790" y="753"/>
                  </a:lnTo>
                  <a:lnTo>
                    <a:pt x="815" y="708"/>
                  </a:lnTo>
                  <a:lnTo>
                    <a:pt x="842" y="753"/>
                  </a:lnTo>
                  <a:lnTo>
                    <a:pt x="815" y="799"/>
                  </a:lnTo>
                  <a:close/>
                  <a:moveTo>
                    <a:pt x="877" y="799"/>
                  </a:moveTo>
                  <a:lnTo>
                    <a:pt x="851" y="753"/>
                  </a:lnTo>
                  <a:lnTo>
                    <a:pt x="877" y="708"/>
                  </a:lnTo>
                  <a:lnTo>
                    <a:pt x="904" y="753"/>
                  </a:lnTo>
                  <a:lnTo>
                    <a:pt x="877" y="799"/>
                  </a:lnTo>
                  <a:close/>
                  <a:moveTo>
                    <a:pt x="938" y="799"/>
                  </a:moveTo>
                  <a:lnTo>
                    <a:pt x="913" y="753"/>
                  </a:lnTo>
                  <a:lnTo>
                    <a:pt x="938" y="708"/>
                  </a:lnTo>
                  <a:lnTo>
                    <a:pt x="965" y="753"/>
                  </a:lnTo>
                  <a:lnTo>
                    <a:pt x="938" y="799"/>
                  </a:lnTo>
                  <a:close/>
                  <a:moveTo>
                    <a:pt x="1001" y="799"/>
                  </a:moveTo>
                  <a:lnTo>
                    <a:pt x="974" y="753"/>
                  </a:lnTo>
                  <a:lnTo>
                    <a:pt x="1001" y="708"/>
                  </a:lnTo>
                  <a:lnTo>
                    <a:pt x="1027" y="753"/>
                  </a:lnTo>
                  <a:lnTo>
                    <a:pt x="1001" y="799"/>
                  </a:lnTo>
                  <a:close/>
                  <a:moveTo>
                    <a:pt x="1063" y="799"/>
                  </a:moveTo>
                  <a:lnTo>
                    <a:pt x="1036" y="753"/>
                  </a:lnTo>
                  <a:lnTo>
                    <a:pt x="1063" y="708"/>
                  </a:lnTo>
                  <a:lnTo>
                    <a:pt x="1088" y="753"/>
                  </a:lnTo>
                  <a:lnTo>
                    <a:pt x="1063" y="799"/>
                  </a:lnTo>
                  <a:close/>
                  <a:moveTo>
                    <a:pt x="1124" y="799"/>
                  </a:moveTo>
                  <a:lnTo>
                    <a:pt x="1097" y="753"/>
                  </a:lnTo>
                  <a:lnTo>
                    <a:pt x="1124" y="708"/>
                  </a:lnTo>
                  <a:lnTo>
                    <a:pt x="1150" y="753"/>
                  </a:lnTo>
                  <a:lnTo>
                    <a:pt x="1124" y="799"/>
                  </a:lnTo>
                  <a:close/>
                  <a:moveTo>
                    <a:pt x="1186" y="799"/>
                  </a:moveTo>
                  <a:lnTo>
                    <a:pt x="1159" y="753"/>
                  </a:lnTo>
                  <a:lnTo>
                    <a:pt x="1186" y="708"/>
                  </a:lnTo>
                  <a:lnTo>
                    <a:pt x="1211" y="753"/>
                  </a:lnTo>
                  <a:lnTo>
                    <a:pt x="1186" y="799"/>
                  </a:lnTo>
                  <a:close/>
                  <a:moveTo>
                    <a:pt x="1247" y="799"/>
                  </a:moveTo>
                  <a:lnTo>
                    <a:pt x="1220" y="753"/>
                  </a:lnTo>
                  <a:lnTo>
                    <a:pt x="1247" y="708"/>
                  </a:lnTo>
                  <a:lnTo>
                    <a:pt x="1273" y="753"/>
                  </a:lnTo>
                  <a:lnTo>
                    <a:pt x="1247" y="799"/>
                  </a:lnTo>
                  <a:close/>
                  <a:moveTo>
                    <a:pt x="1309" y="799"/>
                  </a:moveTo>
                  <a:lnTo>
                    <a:pt x="1282" y="753"/>
                  </a:lnTo>
                  <a:lnTo>
                    <a:pt x="1309" y="708"/>
                  </a:lnTo>
                  <a:lnTo>
                    <a:pt x="1334" y="753"/>
                  </a:lnTo>
                  <a:lnTo>
                    <a:pt x="1309" y="799"/>
                  </a:lnTo>
                  <a:close/>
                  <a:moveTo>
                    <a:pt x="1370" y="799"/>
                  </a:moveTo>
                  <a:lnTo>
                    <a:pt x="1345" y="753"/>
                  </a:lnTo>
                  <a:lnTo>
                    <a:pt x="1370" y="708"/>
                  </a:lnTo>
                  <a:lnTo>
                    <a:pt x="1397" y="753"/>
                  </a:lnTo>
                  <a:lnTo>
                    <a:pt x="1370" y="799"/>
                  </a:lnTo>
                  <a:close/>
                  <a:moveTo>
                    <a:pt x="1432" y="799"/>
                  </a:moveTo>
                  <a:lnTo>
                    <a:pt x="1406" y="753"/>
                  </a:lnTo>
                  <a:lnTo>
                    <a:pt x="1432" y="708"/>
                  </a:lnTo>
                  <a:lnTo>
                    <a:pt x="1459" y="753"/>
                  </a:lnTo>
                  <a:lnTo>
                    <a:pt x="1432" y="799"/>
                  </a:lnTo>
                  <a:close/>
                  <a:moveTo>
                    <a:pt x="1493" y="799"/>
                  </a:moveTo>
                  <a:lnTo>
                    <a:pt x="1468" y="753"/>
                  </a:lnTo>
                  <a:lnTo>
                    <a:pt x="1493" y="708"/>
                  </a:lnTo>
                  <a:lnTo>
                    <a:pt x="1520" y="753"/>
                  </a:lnTo>
                  <a:lnTo>
                    <a:pt x="1493" y="799"/>
                  </a:lnTo>
                  <a:close/>
                  <a:moveTo>
                    <a:pt x="1555" y="799"/>
                  </a:moveTo>
                  <a:lnTo>
                    <a:pt x="1529" y="753"/>
                  </a:lnTo>
                  <a:lnTo>
                    <a:pt x="1555" y="708"/>
                  </a:lnTo>
                  <a:lnTo>
                    <a:pt x="1582" y="753"/>
                  </a:lnTo>
                  <a:lnTo>
                    <a:pt x="1555" y="799"/>
                  </a:lnTo>
                  <a:close/>
                  <a:moveTo>
                    <a:pt x="1616" y="799"/>
                  </a:moveTo>
                  <a:lnTo>
                    <a:pt x="1591" y="753"/>
                  </a:lnTo>
                  <a:lnTo>
                    <a:pt x="1616" y="708"/>
                  </a:lnTo>
                  <a:lnTo>
                    <a:pt x="1643" y="753"/>
                  </a:lnTo>
                  <a:lnTo>
                    <a:pt x="1616" y="799"/>
                  </a:lnTo>
                  <a:close/>
                  <a:moveTo>
                    <a:pt x="1678" y="799"/>
                  </a:moveTo>
                  <a:lnTo>
                    <a:pt x="1652" y="753"/>
                  </a:lnTo>
                  <a:lnTo>
                    <a:pt x="1678" y="708"/>
                  </a:lnTo>
                  <a:lnTo>
                    <a:pt x="1705" y="753"/>
                  </a:lnTo>
                  <a:lnTo>
                    <a:pt x="1678" y="799"/>
                  </a:lnTo>
                  <a:close/>
                  <a:moveTo>
                    <a:pt x="1741" y="799"/>
                  </a:moveTo>
                  <a:lnTo>
                    <a:pt x="1714" y="753"/>
                  </a:lnTo>
                  <a:lnTo>
                    <a:pt x="1741" y="708"/>
                  </a:lnTo>
                  <a:lnTo>
                    <a:pt x="1766" y="753"/>
                  </a:lnTo>
                  <a:lnTo>
                    <a:pt x="1741" y="799"/>
                  </a:lnTo>
                  <a:close/>
                  <a:moveTo>
                    <a:pt x="1802" y="799"/>
                  </a:moveTo>
                  <a:lnTo>
                    <a:pt x="1775" y="753"/>
                  </a:lnTo>
                  <a:lnTo>
                    <a:pt x="1802" y="708"/>
                  </a:lnTo>
                  <a:lnTo>
                    <a:pt x="1828" y="753"/>
                  </a:lnTo>
                  <a:lnTo>
                    <a:pt x="1802" y="799"/>
                  </a:lnTo>
                  <a:close/>
                  <a:moveTo>
                    <a:pt x="1864" y="799"/>
                  </a:moveTo>
                  <a:lnTo>
                    <a:pt x="1837" y="753"/>
                  </a:lnTo>
                  <a:lnTo>
                    <a:pt x="1864" y="708"/>
                  </a:lnTo>
                  <a:lnTo>
                    <a:pt x="1889" y="753"/>
                  </a:lnTo>
                  <a:lnTo>
                    <a:pt x="1864" y="799"/>
                  </a:lnTo>
                  <a:close/>
                  <a:moveTo>
                    <a:pt x="1925" y="799"/>
                  </a:moveTo>
                  <a:lnTo>
                    <a:pt x="1898" y="753"/>
                  </a:lnTo>
                  <a:lnTo>
                    <a:pt x="1925" y="708"/>
                  </a:lnTo>
                  <a:lnTo>
                    <a:pt x="1951" y="753"/>
                  </a:lnTo>
                  <a:lnTo>
                    <a:pt x="1925" y="799"/>
                  </a:lnTo>
                  <a:close/>
                  <a:moveTo>
                    <a:pt x="1987" y="799"/>
                  </a:moveTo>
                  <a:lnTo>
                    <a:pt x="1960" y="753"/>
                  </a:lnTo>
                  <a:lnTo>
                    <a:pt x="1987" y="708"/>
                  </a:lnTo>
                  <a:lnTo>
                    <a:pt x="2012" y="753"/>
                  </a:lnTo>
                  <a:lnTo>
                    <a:pt x="1987" y="799"/>
                  </a:lnTo>
                  <a:close/>
                  <a:moveTo>
                    <a:pt x="2048" y="799"/>
                  </a:moveTo>
                  <a:lnTo>
                    <a:pt x="2021" y="753"/>
                  </a:lnTo>
                  <a:lnTo>
                    <a:pt x="2048" y="708"/>
                  </a:lnTo>
                  <a:lnTo>
                    <a:pt x="2074" y="753"/>
                  </a:lnTo>
                  <a:lnTo>
                    <a:pt x="2048" y="799"/>
                  </a:lnTo>
                  <a:close/>
                  <a:moveTo>
                    <a:pt x="2110" y="799"/>
                  </a:moveTo>
                  <a:lnTo>
                    <a:pt x="2084" y="753"/>
                  </a:lnTo>
                  <a:lnTo>
                    <a:pt x="2110" y="708"/>
                  </a:lnTo>
                  <a:lnTo>
                    <a:pt x="2137" y="753"/>
                  </a:lnTo>
                  <a:lnTo>
                    <a:pt x="2110" y="799"/>
                  </a:lnTo>
                  <a:close/>
                  <a:moveTo>
                    <a:pt x="2171" y="799"/>
                  </a:moveTo>
                  <a:lnTo>
                    <a:pt x="2146" y="753"/>
                  </a:lnTo>
                  <a:lnTo>
                    <a:pt x="2171" y="708"/>
                  </a:lnTo>
                  <a:lnTo>
                    <a:pt x="2198" y="753"/>
                  </a:lnTo>
                  <a:lnTo>
                    <a:pt x="2171" y="799"/>
                  </a:lnTo>
                  <a:close/>
                  <a:moveTo>
                    <a:pt x="2233" y="799"/>
                  </a:moveTo>
                  <a:lnTo>
                    <a:pt x="2207" y="753"/>
                  </a:lnTo>
                  <a:lnTo>
                    <a:pt x="2233" y="708"/>
                  </a:lnTo>
                  <a:lnTo>
                    <a:pt x="2260" y="753"/>
                  </a:lnTo>
                  <a:lnTo>
                    <a:pt x="2233" y="799"/>
                  </a:lnTo>
                  <a:close/>
                  <a:moveTo>
                    <a:pt x="2294" y="799"/>
                  </a:moveTo>
                  <a:lnTo>
                    <a:pt x="2269" y="753"/>
                  </a:lnTo>
                  <a:lnTo>
                    <a:pt x="2294" y="708"/>
                  </a:lnTo>
                  <a:lnTo>
                    <a:pt x="2321" y="753"/>
                  </a:lnTo>
                  <a:lnTo>
                    <a:pt x="2294" y="799"/>
                  </a:lnTo>
                  <a:close/>
                  <a:moveTo>
                    <a:pt x="2356" y="799"/>
                  </a:moveTo>
                  <a:lnTo>
                    <a:pt x="2330" y="753"/>
                  </a:lnTo>
                  <a:lnTo>
                    <a:pt x="2356" y="708"/>
                  </a:lnTo>
                  <a:lnTo>
                    <a:pt x="2383" y="753"/>
                  </a:lnTo>
                  <a:lnTo>
                    <a:pt x="2356" y="799"/>
                  </a:lnTo>
                  <a:close/>
                  <a:moveTo>
                    <a:pt x="2417" y="799"/>
                  </a:moveTo>
                  <a:lnTo>
                    <a:pt x="2392" y="753"/>
                  </a:lnTo>
                  <a:lnTo>
                    <a:pt x="2417" y="708"/>
                  </a:lnTo>
                  <a:lnTo>
                    <a:pt x="2444" y="753"/>
                  </a:lnTo>
                  <a:lnTo>
                    <a:pt x="2417" y="799"/>
                  </a:lnTo>
                  <a:close/>
                  <a:moveTo>
                    <a:pt x="2480" y="799"/>
                  </a:moveTo>
                  <a:lnTo>
                    <a:pt x="2453" y="753"/>
                  </a:lnTo>
                  <a:lnTo>
                    <a:pt x="2480" y="708"/>
                  </a:lnTo>
                  <a:lnTo>
                    <a:pt x="2506" y="753"/>
                  </a:lnTo>
                  <a:lnTo>
                    <a:pt x="2480" y="799"/>
                  </a:lnTo>
                  <a:close/>
                  <a:moveTo>
                    <a:pt x="46" y="745"/>
                  </a:moveTo>
                  <a:lnTo>
                    <a:pt x="19" y="700"/>
                  </a:lnTo>
                  <a:lnTo>
                    <a:pt x="46" y="654"/>
                  </a:lnTo>
                  <a:lnTo>
                    <a:pt x="72" y="700"/>
                  </a:lnTo>
                  <a:lnTo>
                    <a:pt x="46" y="745"/>
                  </a:lnTo>
                  <a:close/>
                  <a:moveTo>
                    <a:pt x="107" y="745"/>
                  </a:moveTo>
                  <a:lnTo>
                    <a:pt x="81" y="700"/>
                  </a:lnTo>
                  <a:lnTo>
                    <a:pt x="107" y="654"/>
                  </a:lnTo>
                  <a:lnTo>
                    <a:pt x="133" y="700"/>
                  </a:lnTo>
                  <a:lnTo>
                    <a:pt x="107" y="745"/>
                  </a:lnTo>
                  <a:close/>
                  <a:moveTo>
                    <a:pt x="169" y="745"/>
                  </a:moveTo>
                  <a:lnTo>
                    <a:pt x="142" y="700"/>
                  </a:lnTo>
                  <a:lnTo>
                    <a:pt x="169" y="654"/>
                  </a:lnTo>
                  <a:lnTo>
                    <a:pt x="194" y="700"/>
                  </a:lnTo>
                  <a:lnTo>
                    <a:pt x="169" y="745"/>
                  </a:lnTo>
                  <a:close/>
                  <a:moveTo>
                    <a:pt x="230" y="745"/>
                  </a:moveTo>
                  <a:lnTo>
                    <a:pt x="203" y="700"/>
                  </a:lnTo>
                  <a:lnTo>
                    <a:pt x="230" y="654"/>
                  </a:lnTo>
                  <a:lnTo>
                    <a:pt x="256" y="700"/>
                  </a:lnTo>
                  <a:lnTo>
                    <a:pt x="230" y="745"/>
                  </a:lnTo>
                  <a:close/>
                  <a:moveTo>
                    <a:pt x="292" y="745"/>
                  </a:moveTo>
                  <a:lnTo>
                    <a:pt x="266" y="700"/>
                  </a:lnTo>
                  <a:lnTo>
                    <a:pt x="292" y="654"/>
                  </a:lnTo>
                  <a:lnTo>
                    <a:pt x="319" y="700"/>
                  </a:lnTo>
                  <a:lnTo>
                    <a:pt x="292" y="745"/>
                  </a:lnTo>
                  <a:close/>
                  <a:moveTo>
                    <a:pt x="353" y="745"/>
                  </a:moveTo>
                  <a:lnTo>
                    <a:pt x="328" y="700"/>
                  </a:lnTo>
                  <a:lnTo>
                    <a:pt x="353" y="654"/>
                  </a:lnTo>
                  <a:lnTo>
                    <a:pt x="380" y="700"/>
                  </a:lnTo>
                  <a:lnTo>
                    <a:pt x="353" y="745"/>
                  </a:lnTo>
                  <a:close/>
                  <a:moveTo>
                    <a:pt x="415" y="745"/>
                  </a:moveTo>
                  <a:lnTo>
                    <a:pt x="389" y="700"/>
                  </a:lnTo>
                  <a:lnTo>
                    <a:pt x="415" y="654"/>
                  </a:lnTo>
                  <a:lnTo>
                    <a:pt x="442" y="700"/>
                  </a:lnTo>
                  <a:lnTo>
                    <a:pt x="415" y="745"/>
                  </a:lnTo>
                  <a:close/>
                  <a:moveTo>
                    <a:pt x="476" y="745"/>
                  </a:moveTo>
                  <a:lnTo>
                    <a:pt x="451" y="700"/>
                  </a:lnTo>
                  <a:lnTo>
                    <a:pt x="476" y="654"/>
                  </a:lnTo>
                  <a:lnTo>
                    <a:pt x="503" y="700"/>
                  </a:lnTo>
                  <a:lnTo>
                    <a:pt x="476" y="745"/>
                  </a:lnTo>
                  <a:close/>
                  <a:moveTo>
                    <a:pt x="538" y="745"/>
                  </a:moveTo>
                  <a:lnTo>
                    <a:pt x="512" y="700"/>
                  </a:lnTo>
                  <a:lnTo>
                    <a:pt x="538" y="654"/>
                  </a:lnTo>
                  <a:lnTo>
                    <a:pt x="565" y="700"/>
                  </a:lnTo>
                  <a:lnTo>
                    <a:pt x="538" y="745"/>
                  </a:lnTo>
                  <a:close/>
                  <a:moveTo>
                    <a:pt x="599" y="745"/>
                  </a:moveTo>
                  <a:lnTo>
                    <a:pt x="574" y="700"/>
                  </a:lnTo>
                  <a:lnTo>
                    <a:pt x="599" y="654"/>
                  </a:lnTo>
                  <a:lnTo>
                    <a:pt x="626" y="700"/>
                  </a:lnTo>
                  <a:lnTo>
                    <a:pt x="599" y="745"/>
                  </a:lnTo>
                  <a:close/>
                  <a:moveTo>
                    <a:pt x="662" y="745"/>
                  </a:moveTo>
                  <a:lnTo>
                    <a:pt x="635" y="700"/>
                  </a:lnTo>
                  <a:lnTo>
                    <a:pt x="662" y="654"/>
                  </a:lnTo>
                  <a:lnTo>
                    <a:pt x="688" y="700"/>
                  </a:lnTo>
                  <a:lnTo>
                    <a:pt x="662" y="745"/>
                  </a:lnTo>
                  <a:close/>
                  <a:moveTo>
                    <a:pt x="724" y="745"/>
                  </a:moveTo>
                  <a:lnTo>
                    <a:pt x="697" y="700"/>
                  </a:lnTo>
                  <a:lnTo>
                    <a:pt x="724" y="654"/>
                  </a:lnTo>
                  <a:lnTo>
                    <a:pt x="749" y="700"/>
                  </a:lnTo>
                  <a:lnTo>
                    <a:pt x="724" y="745"/>
                  </a:lnTo>
                  <a:close/>
                  <a:moveTo>
                    <a:pt x="785" y="745"/>
                  </a:moveTo>
                  <a:lnTo>
                    <a:pt x="758" y="700"/>
                  </a:lnTo>
                  <a:lnTo>
                    <a:pt x="785" y="654"/>
                  </a:lnTo>
                  <a:lnTo>
                    <a:pt x="811" y="700"/>
                  </a:lnTo>
                  <a:lnTo>
                    <a:pt x="785" y="745"/>
                  </a:lnTo>
                  <a:close/>
                  <a:moveTo>
                    <a:pt x="847" y="745"/>
                  </a:moveTo>
                  <a:lnTo>
                    <a:pt x="820" y="700"/>
                  </a:lnTo>
                  <a:lnTo>
                    <a:pt x="847" y="654"/>
                  </a:lnTo>
                  <a:lnTo>
                    <a:pt x="872" y="700"/>
                  </a:lnTo>
                  <a:lnTo>
                    <a:pt x="847" y="745"/>
                  </a:lnTo>
                  <a:close/>
                  <a:moveTo>
                    <a:pt x="908" y="745"/>
                  </a:moveTo>
                  <a:lnTo>
                    <a:pt x="881" y="700"/>
                  </a:lnTo>
                  <a:lnTo>
                    <a:pt x="908" y="654"/>
                  </a:lnTo>
                  <a:lnTo>
                    <a:pt x="934" y="700"/>
                  </a:lnTo>
                  <a:lnTo>
                    <a:pt x="908" y="745"/>
                  </a:lnTo>
                  <a:close/>
                  <a:moveTo>
                    <a:pt x="970" y="745"/>
                  </a:moveTo>
                  <a:lnTo>
                    <a:pt x="943" y="700"/>
                  </a:lnTo>
                  <a:lnTo>
                    <a:pt x="970" y="654"/>
                  </a:lnTo>
                  <a:lnTo>
                    <a:pt x="995" y="700"/>
                  </a:lnTo>
                  <a:lnTo>
                    <a:pt x="970" y="745"/>
                  </a:lnTo>
                  <a:close/>
                  <a:moveTo>
                    <a:pt x="1031" y="745"/>
                  </a:moveTo>
                  <a:lnTo>
                    <a:pt x="1006" y="700"/>
                  </a:lnTo>
                  <a:lnTo>
                    <a:pt x="1031" y="654"/>
                  </a:lnTo>
                  <a:lnTo>
                    <a:pt x="1058" y="700"/>
                  </a:lnTo>
                  <a:lnTo>
                    <a:pt x="1031" y="745"/>
                  </a:lnTo>
                  <a:close/>
                  <a:moveTo>
                    <a:pt x="1093" y="745"/>
                  </a:moveTo>
                  <a:lnTo>
                    <a:pt x="1067" y="700"/>
                  </a:lnTo>
                  <a:lnTo>
                    <a:pt x="1093" y="654"/>
                  </a:lnTo>
                  <a:lnTo>
                    <a:pt x="1120" y="700"/>
                  </a:lnTo>
                  <a:lnTo>
                    <a:pt x="1093" y="745"/>
                  </a:lnTo>
                  <a:close/>
                  <a:moveTo>
                    <a:pt x="1154" y="745"/>
                  </a:moveTo>
                  <a:lnTo>
                    <a:pt x="1129" y="700"/>
                  </a:lnTo>
                  <a:lnTo>
                    <a:pt x="1154" y="654"/>
                  </a:lnTo>
                  <a:lnTo>
                    <a:pt x="1181" y="700"/>
                  </a:lnTo>
                  <a:lnTo>
                    <a:pt x="1154" y="745"/>
                  </a:lnTo>
                  <a:close/>
                  <a:moveTo>
                    <a:pt x="1216" y="745"/>
                  </a:moveTo>
                  <a:lnTo>
                    <a:pt x="1190" y="700"/>
                  </a:lnTo>
                  <a:lnTo>
                    <a:pt x="1216" y="654"/>
                  </a:lnTo>
                  <a:lnTo>
                    <a:pt x="1243" y="700"/>
                  </a:lnTo>
                  <a:lnTo>
                    <a:pt x="1216" y="745"/>
                  </a:lnTo>
                  <a:close/>
                  <a:moveTo>
                    <a:pt x="1277" y="745"/>
                  </a:moveTo>
                  <a:lnTo>
                    <a:pt x="1252" y="700"/>
                  </a:lnTo>
                  <a:lnTo>
                    <a:pt x="1277" y="654"/>
                  </a:lnTo>
                  <a:lnTo>
                    <a:pt x="1304" y="700"/>
                  </a:lnTo>
                  <a:lnTo>
                    <a:pt x="1277" y="745"/>
                  </a:lnTo>
                  <a:close/>
                  <a:moveTo>
                    <a:pt x="1339" y="745"/>
                  </a:moveTo>
                  <a:lnTo>
                    <a:pt x="1313" y="700"/>
                  </a:lnTo>
                  <a:lnTo>
                    <a:pt x="1339" y="654"/>
                  </a:lnTo>
                  <a:lnTo>
                    <a:pt x="1366" y="700"/>
                  </a:lnTo>
                  <a:lnTo>
                    <a:pt x="1339" y="745"/>
                  </a:lnTo>
                  <a:close/>
                  <a:moveTo>
                    <a:pt x="1402" y="745"/>
                  </a:moveTo>
                  <a:lnTo>
                    <a:pt x="1375" y="700"/>
                  </a:lnTo>
                  <a:lnTo>
                    <a:pt x="1402" y="654"/>
                  </a:lnTo>
                  <a:lnTo>
                    <a:pt x="1427" y="700"/>
                  </a:lnTo>
                  <a:lnTo>
                    <a:pt x="1402" y="745"/>
                  </a:lnTo>
                  <a:close/>
                  <a:moveTo>
                    <a:pt x="1463" y="745"/>
                  </a:moveTo>
                  <a:lnTo>
                    <a:pt x="1436" y="700"/>
                  </a:lnTo>
                  <a:lnTo>
                    <a:pt x="1463" y="654"/>
                  </a:lnTo>
                  <a:lnTo>
                    <a:pt x="1489" y="700"/>
                  </a:lnTo>
                  <a:lnTo>
                    <a:pt x="1463" y="745"/>
                  </a:lnTo>
                  <a:close/>
                  <a:moveTo>
                    <a:pt x="1525" y="745"/>
                  </a:moveTo>
                  <a:lnTo>
                    <a:pt x="1498" y="700"/>
                  </a:lnTo>
                  <a:lnTo>
                    <a:pt x="1525" y="654"/>
                  </a:lnTo>
                  <a:lnTo>
                    <a:pt x="1550" y="700"/>
                  </a:lnTo>
                  <a:lnTo>
                    <a:pt x="1525" y="745"/>
                  </a:lnTo>
                  <a:close/>
                  <a:moveTo>
                    <a:pt x="1586" y="745"/>
                  </a:moveTo>
                  <a:lnTo>
                    <a:pt x="1559" y="700"/>
                  </a:lnTo>
                  <a:lnTo>
                    <a:pt x="1586" y="654"/>
                  </a:lnTo>
                  <a:lnTo>
                    <a:pt x="1612" y="700"/>
                  </a:lnTo>
                  <a:lnTo>
                    <a:pt x="1586" y="745"/>
                  </a:lnTo>
                  <a:close/>
                  <a:moveTo>
                    <a:pt x="1648" y="745"/>
                  </a:moveTo>
                  <a:lnTo>
                    <a:pt x="1621" y="700"/>
                  </a:lnTo>
                  <a:lnTo>
                    <a:pt x="1648" y="654"/>
                  </a:lnTo>
                  <a:lnTo>
                    <a:pt x="1673" y="700"/>
                  </a:lnTo>
                  <a:lnTo>
                    <a:pt x="1648" y="745"/>
                  </a:lnTo>
                  <a:close/>
                  <a:moveTo>
                    <a:pt x="1709" y="745"/>
                  </a:moveTo>
                  <a:lnTo>
                    <a:pt x="1682" y="700"/>
                  </a:lnTo>
                  <a:lnTo>
                    <a:pt x="1709" y="654"/>
                  </a:lnTo>
                  <a:lnTo>
                    <a:pt x="1735" y="700"/>
                  </a:lnTo>
                  <a:lnTo>
                    <a:pt x="1709" y="745"/>
                  </a:lnTo>
                  <a:close/>
                  <a:moveTo>
                    <a:pt x="1771" y="745"/>
                  </a:moveTo>
                  <a:lnTo>
                    <a:pt x="1745" y="700"/>
                  </a:lnTo>
                  <a:lnTo>
                    <a:pt x="1771" y="654"/>
                  </a:lnTo>
                  <a:lnTo>
                    <a:pt x="1798" y="700"/>
                  </a:lnTo>
                  <a:lnTo>
                    <a:pt x="1771" y="745"/>
                  </a:lnTo>
                  <a:close/>
                  <a:moveTo>
                    <a:pt x="1832" y="745"/>
                  </a:moveTo>
                  <a:lnTo>
                    <a:pt x="1807" y="700"/>
                  </a:lnTo>
                  <a:lnTo>
                    <a:pt x="1832" y="654"/>
                  </a:lnTo>
                  <a:lnTo>
                    <a:pt x="1859" y="700"/>
                  </a:lnTo>
                  <a:lnTo>
                    <a:pt x="1832" y="745"/>
                  </a:lnTo>
                  <a:close/>
                  <a:moveTo>
                    <a:pt x="1894" y="745"/>
                  </a:moveTo>
                  <a:lnTo>
                    <a:pt x="1868" y="700"/>
                  </a:lnTo>
                  <a:lnTo>
                    <a:pt x="1894" y="654"/>
                  </a:lnTo>
                  <a:lnTo>
                    <a:pt x="1921" y="700"/>
                  </a:lnTo>
                  <a:lnTo>
                    <a:pt x="1894" y="745"/>
                  </a:lnTo>
                  <a:close/>
                  <a:moveTo>
                    <a:pt x="1955" y="745"/>
                  </a:moveTo>
                  <a:lnTo>
                    <a:pt x="1930" y="700"/>
                  </a:lnTo>
                  <a:lnTo>
                    <a:pt x="1955" y="654"/>
                  </a:lnTo>
                  <a:lnTo>
                    <a:pt x="1982" y="700"/>
                  </a:lnTo>
                  <a:lnTo>
                    <a:pt x="1955" y="745"/>
                  </a:lnTo>
                  <a:close/>
                  <a:moveTo>
                    <a:pt x="2017" y="745"/>
                  </a:moveTo>
                  <a:lnTo>
                    <a:pt x="1991" y="700"/>
                  </a:lnTo>
                  <a:lnTo>
                    <a:pt x="2017" y="654"/>
                  </a:lnTo>
                  <a:lnTo>
                    <a:pt x="2044" y="700"/>
                  </a:lnTo>
                  <a:lnTo>
                    <a:pt x="2017" y="745"/>
                  </a:lnTo>
                  <a:close/>
                  <a:moveTo>
                    <a:pt x="2078" y="745"/>
                  </a:moveTo>
                  <a:lnTo>
                    <a:pt x="2053" y="700"/>
                  </a:lnTo>
                  <a:lnTo>
                    <a:pt x="2078" y="654"/>
                  </a:lnTo>
                  <a:lnTo>
                    <a:pt x="2105" y="700"/>
                  </a:lnTo>
                  <a:lnTo>
                    <a:pt x="2078" y="745"/>
                  </a:lnTo>
                  <a:close/>
                  <a:moveTo>
                    <a:pt x="2141" y="745"/>
                  </a:moveTo>
                  <a:lnTo>
                    <a:pt x="2114" y="700"/>
                  </a:lnTo>
                  <a:lnTo>
                    <a:pt x="2141" y="654"/>
                  </a:lnTo>
                  <a:lnTo>
                    <a:pt x="2167" y="700"/>
                  </a:lnTo>
                  <a:lnTo>
                    <a:pt x="2141" y="745"/>
                  </a:lnTo>
                  <a:close/>
                  <a:moveTo>
                    <a:pt x="2203" y="745"/>
                  </a:moveTo>
                  <a:lnTo>
                    <a:pt x="2176" y="700"/>
                  </a:lnTo>
                  <a:lnTo>
                    <a:pt x="2203" y="654"/>
                  </a:lnTo>
                  <a:lnTo>
                    <a:pt x="2228" y="700"/>
                  </a:lnTo>
                  <a:lnTo>
                    <a:pt x="2203" y="745"/>
                  </a:lnTo>
                  <a:close/>
                  <a:moveTo>
                    <a:pt x="2264" y="745"/>
                  </a:moveTo>
                  <a:lnTo>
                    <a:pt x="2237" y="700"/>
                  </a:lnTo>
                  <a:lnTo>
                    <a:pt x="2264" y="654"/>
                  </a:lnTo>
                  <a:lnTo>
                    <a:pt x="2290" y="700"/>
                  </a:lnTo>
                  <a:lnTo>
                    <a:pt x="2264" y="745"/>
                  </a:lnTo>
                  <a:close/>
                  <a:moveTo>
                    <a:pt x="2326" y="745"/>
                  </a:moveTo>
                  <a:lnTo>
                    <a:pt x="2299" y="700"/>
                  </a:lnTo>
                  <a:lnTo>
                    <a:pt x="2326" y="654"/>
                  </a:lnTo>
                  <a:lnTo>
                    <a:pt x="2351" y="700"/>
                  </a:lnTo>
                  <a:lnTo>
                    <a:pt x="2326" y="745"/>
                  </a:lnTo>
                  <a:close/>
                  <a:moveTo>
                    <a:pt x="2387" y="745"/>
                  </a:moveTo>
                  <a:lnTo>
                    <a:pt x="2360" y="700"/>
                  </a:lnTo>
                  <a:lnTo>
                    <a:pt x="2387" y="654"/>
                  </a:lnTo>
                  <a:lnTo>
                    <a:pt x="2413" y="700"/>
                  </a:lnTo>
                  <a:lnTo>
                    <a:pt x="2387" y="745"/>
                  </a:lnTo>
                  <a:close/>
                  <a:moveTo>
                    <a:pt x="2449" y="745"/>
                  </a:moveTo>
                  <a:lnTo>
                    <a:pt x="2422" y="700"/>
                  </a:lnTo>
                  <a:lnTo>
                    <a:pt x="2449" y="654"/>
                  </a:lnTo>
                  <a:lnTo>
                    <a:pt x="2474" y="700"/>
                  </a:lnTo>
                  <a:lnTo>
                    <a:pt x="2449" y="745"/>
                  </a:lnTo>
                  <a:close/>
                  <a:moveTo>
                    <a:pt x="2510" y="745"/>
                  </a:moveTo>
                  <a:lnTo>
                    <a:pt x="2485" y="700"/>
                  </a:lnTo>
                  <a:lnTo>
                    <a:pt x="2510" y="654"/>
                  </a:lnTo>
                  <a:lnTo>
                    <a:pt x="2537" y="700"/>
                  </a:lnTo>
                  <a:lnTo>
                    <a:pt x="2510" y="745"/>
                  </a:lnTo>
                  <a:close/>
                  <a:moveTo>
                    <a:pt x="76" y="691"/>
                  </a:moveTo>
                  <a:lnTo>
                    <a:pt x="51" y="646"/>
                  </a:lnTo>
                  <a:lnTo>
                    <a:pt x="76" y="601"/>
                  </a:lnTo>
                  <a:lnTo>
                    <a:pt x="103" y="646"/>
                  </a:lnTo>
                  <a:lnTo>
                    <a:pt x="76" y="691"/>
                  </a:lnTo>
                  <a:close/>
                  <a:moveTo>
                    <a:pt x="137" y="691"/>
                  </a:moveTo>
                  <a:lnTo>
                    <a:pt x="112" y="646"/>
                  </a:lnTo>
                  <a:lnTo>
                    <a:pt x="137" y="601"/>
                  </a:lnTo>
                  <a:lnTo>
                    <a:pt x="164" y="646"/>
                  </a:lnTo>
                  <a:lnTo>
                    <a:pt x="137" y="691"/>
                  </a:lnTo>
                  <a:close/>
                  <a:moveTo>
                    <a:pt x="199" y="691"/>
                  </a:moveTo>
                  <a:lnTo>
                    <a:pt x="173" y="646"/>
                  </a:lnTo>
                  <a:lnTo>
                    <a:pt x="199" y="601"/>
                  </a:lnTo>
                  <a:lnTo>
                    <a:pt x="226" y="646"/>
                  </a:lnTo>
                  <a:lnTo>
                    <a:pt x="199" y="691"/>
                  </a:lnTo>
                  <a:close/>
                  <a:moveTo>
                    <a:pt x="262" y="691"/>
                  </a:moveTo>
                  <a:lnTo>
                    <a:pt x="235" y="646"/>
                  </a:lnTo>
                  <a:lnTo>
                    <a:pt x="262" y="601"/>
                  </a:lnTo>
                  <a:lnTo>
                    <a:pt x="287" y="646"/>
                  </a:lnTo>
                  <a:lnTo>
                    <a:pt x="262" y="691"/>
                  </a:lnTo>
                  <a:close/>
                  <a:moveTo>
                    <a:pt x="323" y="691"/>
                  </a:moveTo>
                  <a:lnTo>
                    <a:pt x="296" y="646"/>
                  </a:lnTo>
                  <a:lnTo>
                    <a:pt x="323" y="601"/>
                  </a:lnTo>
                  <a:lnTo>
                    <a:pt x="349" y="646"/>
                  </a:lnTo>
                  <a:lnTo>
                    <a:pt x="323" y="691"/>
                  </a:lnTo>
                  <a:close/>
                  <a:moveTo>
                    <a:pt x="385" y="691"/>
                  </a:moveTo>
                  <a:lnTo>
                    <a:pt x="358" y="646"/>
                  </a:lnTo>
                  <a:lnTo>
                    <a:pt x="385" y="601"/>
                  </a:lnTo>
                  <a:lnTo>
                    <a:pt x="410" y="646"/>
                  </a:lnTo>
                  <a:lnTo>
                    <a:pt x="385" y="691"/>
                  </a:lnTo>
                  <a:close/>
                  <a:moveTo>
                    <a:pt x="446" y="691"/>
                  </a:moveTo>
                  <a:lnTo>
                    <a:pt x="419" y="646"/>
                  </a:lnTo>
                  <a:lnTo>
                    <a:pt x="446" y="601"/>
                  </a:lnTo>
                  <a:lnTo>
                    <a:pt x="472" y="646"/>
                  </a:lnTo>
                  <a:lnTo>
                    <a:pt x="446" y="691"/>
                  </a:lnTo>
                  <a:close/>
                  <a:moveTo>
                    <a:pt x="508" y="691"/>
                  </a:moveTo>
                  <a:lnTo>
                    <a:pt x="481" y="646"/>
                  </a:lnTo>
                  <a:lnTo>
                    <a:pt x="508" y="601"/>
                  </a:lnTo>
                  <a:lnTo>
                    <a:pt x="533" y="646"/>
                  </a:lnTo>
                  <a:lnTo>
                    <a:pt x="508" y="691"/>
                  </a:lnTo>
                  <a:close/>
                  <a:moveTo>
                    <a:pt x="569" y="691"/>
                  </a:moveTo>
                  <a:lnTo>
                    <a:pt x="542" y="646"/>
                  </a:lnTo>
                  <a:lnTo>
                    <a:pt x="569" y="601"/>
                  </a:lnTo>
                  <a:lnTo>
                    <a:pt x="595" y="646"/>
                  </a:lnTo>
                  <a:lnTo>
                    <a:pt x="569" y="691"/>
                  </a:lnTo>
                  <a:close/>
                  <a:moveTo>
                    <a:pt x="631" y="691"/>
                  </a:moveTo>
                  <a:lnTo>
                    <a:pt x="605" y="646"/>
                  </a:lnTo>
                  <a:lnTo>
                    <a:pt x="631" y="601"/>
                  </a:lnTo>
                  <a:lnTo>
                    <a:pt x="658" y="646"/>
                  </a:lnTo>
                  <a:lnTo>
                    <a:pt x="631" y="691"/>
                  </a:lnTo>
                  <a:close/>
                  <a:moveTo>
                    <a:pt x="692" y="691"/>
                  </a:moveTo>
                  <a:lnTo>
                    <a:pt x="667" y="646"/>
                  </a:lnTo>
                  <a:lnTo>
                    <a:pt x="692" y="601"/>
                  </a:lnTo>
                  <a:lnTo>
                    <a:pt x="719" y="646"/>
                  </a:lnTo>
                  <a:lnTo>
                    <a:pt x="692" y="691"/>
                  </a:lnTo>
                  <a:close/>
                  <a:moveTo>
                    <a:pt x="754" y="691"/>
                  </a:moveTo>
                  <a:lnTo>
                    <a:pt x="728" y="646"/>
                  </a:lnTo>
                  <a:lnTo>
                    <a:pt x="754" y="601"/>
                  </a:lnTo>
                  <a:lnTo>
                    <a:pt x="781" y="646"/>
                  </a:lnTo>
                  <a:lnTo>
                    <a:pt x="754" y="691"/>
                  </a:lnTo>
                  <a:close/>
                  <a:moveTo>
                    <a:pt x="815" y="691"/>
                  </a:moveTo>
                  <a:lnTo>
                    <a:pt x="790" y="646"/>
                  </a:lnTo>
                  <a:lnTo>
                    <a:pt x="815" y="601"/>
                  </a:lnTo>
                  <a:lnTo>
                    <a:pt x="842" y="646"/>
                  </a:lnTo>
                  <a:lnTo>
                    <a:pt x="815" y="691"/>
                  </a:lnTo>
                  <a:close/>
                  <a:moveTo>
                    <a:pt x="877" y="691"/>
                  </a:moveTo>
                  <a:lnTo>
                    <a:pt x="851" y="646"/>
                  </a:lnTo>
                  <a:lnTo>
                    <a:pt x="877" y="601"/>
                  </a:lnTo>
                  <a:lnTo>
                    <a:pt x="904" y="646"/>
                  </a:lnTo>
                  <a:lnTo>
                    <a:pt x="877" y="691"/>
                  </a:lnTo>
                  <a:close/>
                  <a:moveTo>
                    <a:pt x="938" y="691"/>
                  </a:moveTo>
                  <a:lnTo>
                    <a:pt x="913" y="646"/>
                  </a:lnTo>
                  <a:lnTo>
                    <a:pt x="938" y="601"/>
                  </a:lnTo>
                  <a:lnTo>
                    <a:pt x="965" y="646"/>
                  </a:lnTo>
                  <a:lnTo>
                    <a:pt x="938" y="691"/>
                  </a:lnTo>
                  <a:close/>
                  <a:moveTo>
                    <a:pt x="1001" y="691"/>
                  </a:moveTo>
                  <a:lnTo>
                    <a:pt x="974" y="646"/>
                  </a:lnTo>
                  <a:lnTo>
                    <a:pt x="1001" y="601"/>
                  </a:lnTo>
                  <a:lnTo>
                    <a:pt x="1027" y="646"/>
                  </a:lnTo>
                  <a:lnTo>
                    <a:pt x="1001" y="691"/>
                  </a:lnTo>
                  <a:close/>
                  <a:moveTo>
                    <a:pt x="1063" y="691"/>
                  </a:moveTo>
                  <a:lnTo>
                    <a:pt x="1036" y="646"/>
                  </a:lnTo>
                  <a:lnTo>
                    <a:pt x="1063" y="601"/>
                  </a:lnTo>
                  <a:lnTo>
                    <a:pt x="1088" y="646"/>
                  </a:lnTo>
                  <a:lnTo>
                    <a:pt x="1063" y="691"/>
                  </a:lnTo>
                  <a:close/>
                  <a:moveTo>
                    <a:pt x="1124" y="691"/>
                  </a:moveTo>
                  <a:lnTo>
                    <a:pt x="1097" y="646"/>
                  </a:lnTo>
                  <a:lnTo>
                    <a:pt x="1124" y="601"/>
                  </a:lnTo>
                  <a:lnTo>
                    <a:pt x="1150" y="646"/>
                  </a:lnTo>
                  <a:lnTo>
                    <a:pt x="1124" y="691"/>
                  </a:lnTo>
                  <a:close/>
                  <a:moveTo>
                    <a:pt x="1186" y="691"/>
                  </a:moveTo>
                  <a:lnTo>
                    <a:pt x="1159" y="646"/>
                  </a:lnTo>
                  <a:lnTo>
                    <a:pt x="1186" y="601"/>
                  </a:lnTo>
                  <a:lnTo>
                    <a:pt x="1211" y="646"/>
                  </a:lnTo>
                  <a:lnTo>
                    <a:pt x="1186" y="691"/>
                  </a:lnTo>
                  <a:close/>
                  <a:moveTo>
                    <a:pt x="1247" y="691"/>
                  </a:moveTo>
                  <a:lnTo>
                    <a:pt x="1220" y="646"/>
                  </a:lnTo>
                  <a:lnTo>
                    <a:pt x="1247" y="601"/>
                  </a:lnTo>
                  <a:lnTo>
                    <a:pt x="1273" y="646"/>
                  </a:lnTo>
                  <a:lnTo>
                    <a:pt x="1247" y="691"/>
                  </a:lnTo>
                  <a:close/>
                  <a:moveTo>
                    <a:pt x="1309" y="691"/>
                  </a:moveTo>
                  <a:lnTo>
                    <a:pt x="1282" y="646"/>
                  </a:lnTo>
                  <a:lnTo>
                    <a:pt x="1309" y="601"/>
                  </a:lnTo>
                  <a:lnTo>
                    <a:pt x="1334" y="646"/>
                  </a:lnTo>
                  <a:lnTo>
                    <a:pt x="1309" y="691"/>
                  </a:lnTo>
                  <a:close/>
                  <a:moveTo>
                    <a:pt x="1370" y="691"/>
                  </a:moveTo>
                  <a:lnTo>
                    <a:pt x="1345" y="646"/>
                  </a:lnTo>
                  <a:lnTo>
                    <a:pt x="1370" y="601"/>
                  </a:lnTo>
                  <a:lnTo>
                    <a:pt x="1397" y="646"/>
                  </a:lnTo>
                  <a:lnTo>
                    <a:pt x="1370" y="691"/>
                  </a:lnTo>
                  <a:close/>
                  <a:moveTo>
                    <a:pt x="1432" y="691"/>
                  </a:moveTo>
                  <a:lnTo>
                    <a:pt x="1406" y="646"/>
                  </a:lnTo>
                  <a:lnTo>
                    <a:pt x="1432" y="601"/>
                  </a:lnTo>
                  <a:lnTo>
                    <a:pt x="1459" y="646"/>
                  </a:lnTo>
                  <a:lnTo>
                    <a:pt x="1432" y="691"/>
                  </a:lnTo>
                  <a:close/>
                  <a:moveTo>
                    <a:pt x="1493" y="691"/>
                  </a:moveTo>
                  <a:lnTo>
                    <a:pt x="1468" y="646"/>
                  </a:lnTo>
                  <a:lnTo>
                    <a:pt x="1493" y="601"/>
                  </a:lnTo>
                  <a:lnTo>
                    <a:pt x="1520" y="646"/>
                  </a:lnTo>
                  <a:lnTo>
                    <a:pt x="1493" y="691"/>
                  </a:lnTo>
                  <a:close/>
                  <a:moveTo>
                    <a:pt x="1555" y="691"/>
                  </a:moveTo>
                  <a:lnTo>
                    <a:pt x="1529" y="646"/>
                  </a:lnTo>
                  <a:lnTo>
                    <a:pt x="1555" y="601"/>
                  </a:lnTo>
                  <a:lnTo>
                    <a:pt x="1582" y="646"/>
                  </a:lnTo>
                  <a:lnTo>
                    <a:pt x="1555" y="691"/>
                  </a:lnTo>
                  <a:close/>
                  <a:moveTo>
                    <a:pt x="1616" y="691"/>
                  </a:moveTo>
                  <a:lnTo>
                    <a:pt x="1591" y="646"/>
                  </a:lnTo>
                  <a:lnTo>
                    <a:pt x="1616" y="601"/>
                  </a:lnTo>
                  <a:lnTo>
                    <a:pt x="1643" y="646"/>
                  </a:lnTo>
                  <a:lnTo>
                    <a:pt x="1616" y="691"/>
                  </a:lnTo>
                  <a:close/>
                  <a:moveTo>
                    <a:pt x="1678" y="691"/>
                  </a:moveTo>
                  <a:lnTo>
                    <a:pt x="1652" y="646"/>
                  </a:lnTo>
                  <a:lnTo>
                    <a:pt x="1678" y="601"/>
                  </a:lnTo>
                  <a:lnTo>
                    <a:pt x="1705" y="646"/>
                  </a:lnTo>
                  <a:lnTo>
                    <a:pt x="1678" y="691"/>
                  </a:lnTo>
                  <a:close/>
                  <a:moveTo>
                    <a:pt x="1741" y="691"/>
                  </a:moveTo>
                  <a:lnTo>
                    <a:pt x="1714" y="646"/>
                  </a:lnTo>
                  <a:lnTo>
                    <a:pt x="1741" y="601"/>
                  </a:lnTo>
                  <a:lnTo>
                    <a:pt x="1766" y="646"/>
                  </a:lnTo>
                  <a:lnTo>
                    <a:pt x="1741" y="691"/>
                  </a:lnTo>
                  <a:close/>
                  <a:moveTo>
                    <a:pt x="1802" y="691"/>
                  </a:moveTo>
                  <a:lnTo>
                    <a:pt x="1775" y="646"/>
                  </a:lnTo>
                  <a:lnTo>
                    <a:pt x="1802" y="601"/>
                  </a:lnTo>
                  <a:lnTo>
                    <a:pt x="1828" y="646"/>
                  </a:lnTo>
                  <a:lnTo>
                    <a:pt x="1802" y="691"/>
                  </a:lnTo>
                  <a:close/>
                  <a:moveTo>
                    <a:pt x="1864" y="691"/>
                  </a:moveTo>
                  <a:lnTo>
                    <a:pt x="1837" y="646"/>
                  </a:lnTo>
                  <a:lnTo>
                    <a:pt x="1864" y="601"/>
                  </a:lnTo>
                  <a:lnTo>
                    <a:pt x="1889" y="646"/>
                  </a:lnTo>
                  <a:lnTo>
                    <a:pt x="1864" y="691"/>
                  </a:lnTo>
                  <a:close/>
                  <a:moveTo>
                    <a:pt x="1925" y="691"/>
                  </a:moveTo>
                  <a:lnTo>
                    <a:pt x="1898" y="646"/>
                  </a:lnTo>
                  <a:lnTo>
                    <a:pt x="1925" y="601"/>
                  </a:lnTo>
                  <a:lnTo>
                    <a:pt x="1951" y="646"/>
                  </a:lnTo>
                  <a:lnTo>
                    <a:pt x="1925" y="691"/>
                  </a:lnTo>
                  <a:close/>
                  <a:moveTo>
                    <a:pt x="1987" y="691"/>
                  </a:moveTo>
                  <a:lnTo>
                    <a:pt x="1960" y="646"/>
                  </a:lnTo>
                  <a:lnTo>
                    <a:pt x="1987" y="601"/>
                  </a:lnTo>
                  <a:lnTo>
                    <a:pt x="2012" y="646"/>
                  </a:lnTo>
                  <a:lnTo>
                    <a:pt x="1987" y="691"/>
                  </a:lnTo>
                  <a:close/>
                  <a:moveTo>
                    <a:pt x="2048" y="691"/>
                  </a:moveTo>
                  <a:lnTo>
                    <a:pt x="2021" y="646"/>
                  </a:lnTo>
                  <a:lnTo>
                    <a:pt x="2048" y="601"/>
                  </a:lnTo>
                  <a:lnTo>
                    <a:pt x="2074" y="646"/>
                  </a:lnTo>
                  <a:lnTo>
                    <a:pt x="2048" y="691"/>
                  </a:lnTo>
                  <a:close/>
                  <a:moveTo>
                    <a:pt x="2110" y="691"/>
                  </a:moveTo>
                  <a:lnTo>
                    <a:pt x="2084" y="646"/>
                  </a:lnTo>
                  <a:lnTo>
                    <a:pt x="2110" y="601"/>
                  </a:lnTo>
                  <a:lnTo>
                    <a:pt x="2137" y="646"/>
                  </a:lnTo>
                  <a:lnTo>
                    <a:pt x="2110" y="691"/>
                  </a:lnTo>
                  <a:close/>
                  <a:moveTo>
                    <a:pt x="2171" y="691"/>
                  </a:moveTo>
                  <a:lnTo>
                    <a:pt x="2146" y="646"/>
                  </a:lnTo>
                  <a:lnTo>
                    <a:pt x="2171" y="601"/>
                  </a:lnTo>
                  <a:lnTo>
                    <a:pt x="2198" y="646"/>
                  </a:lnTo>
                  <a:lnTo>
                    <a:pt x="2171" y="691"/>
                  </a:lnTo>
                  <a:close/>
                  <a:moveTo>
                    <a:pt x="2233" y="691"/>
                  </a:moveTo>
                  <a:lnTo>
                    <a:pt x="2207" y="646"/>
                  </a:lnTo>
                  <a:lnTo>
                    <a:pt x="2233" y="601"/>
                  </a:lnTo>
                  <a:lnTo>
                    <a:pt x="2260" y="646"/>
                  </a:lnTo>
                  <a:lnTo>
                    <a:pt x="2233" y="691"/>
                  </a:lnTo>
                  <a:close/>
                  <a:moveTo>
                    <a:pt x="2294" y="691"/>
                  </a:moveTo>
                  <a:lnTo>
                    <a:pt x="2269" y="646"/>
                  </a:lnTo>
                  <a:lnTo>
                    <a:pt x="2294" y="601"/>
                  </a:lnTo>
                  <a:lnTo>
                    <a:pt x="2321" y="646"/>
                  </a:lnTo>
                  <a:lnTo>
                    <a:pt x="2294" y="691"/>
                  </a:lnTo>
                  <a:close/>
                  <a:moveTo>
                    <a:pt x="2356" y="691"/>
                  </a:moveTo>
                  <a:lnTo>
                    <a:pt x="2330" y="646"/>
                  </a:lnTo>
                  <a:lnTo>
                    <a:pt x="2356" y="601"/>
                  </a:lnTo>
                  <a:lnTo>
                    <a:pt x="2383" y="646"/>
                  </a:lnTo>
                  <a:lnTo>
                    <a:pt x="2356" y="691"/>
                  </a:lnTo>
                  <a:close/>
                  <a:moveTo>
                    <a:pt x="2417" y="691"/>
                  </a:moveTo>
                  <a:lnTo>
                    <a:pt x="2392" y="646"/>
                  </a:lnTo>
                  <a:lnTo>
                    <a:pt x="2417" y="601"/>
                  </a:lnTo>
                  <a:lnTo>
                    <a:pt x="2444" y="646"/>
                  </a:lnTo>
                  <a:lnTo>
                    <a:pt x="2417" y="691"/>
                  </a:lnTo>
                  <a:close/>
                  <a:moveTo>
                    <a:pt x="2480" y="691"/>
                  </a:moveTo>
                  <a:lnTo>
                    <a:pt x="2453" y="646"/>
                  </a:lnTo>
                  <a:lnTo>
                    <a:pt x="2480" y="601"/>
                  </a:lnTo>
                  <a:lnTo>
                    <a:pt x="2506" y="646"/>
                  </a:lnTo>
                  <a:lnTo>
                    <a:pt x="2480" y="691"/>
                  </a:lnTo>
                  <a:close/>
                  <a:moveTo>
                    <a:pt x="46" y="639"/>
                  </a:moveTo>
                  <a:lnTo>
                    <a:pt x="19" y="594"/>
                  </a:lnTo>
                  <a:lnTo>
                    <a:pt x="46" y="548"/>
                  </a:lnTo>
                  <a:lnTo>
                    <a:pt x="72" y="594"/>
                  </a:lnTo>
                  <a:lnTo>
                    <a:pt x="46" y="639"/>
                  </a:lnTo>
                  <a:close/>
                  <a:moveTo>
                    <a:pt x="107" y="639"/>
                  </a:moveTo>
                  <a:lnTo>
                    <a:pt x="81" y="594"/>
                  </a:lnTo>
                  <a:lnTo>
                    <a:pt x="107" y="548"/>
                  </a:lnTo>
                  <a:lnTo>
                    <a:pt x="133" y="594"/>
                  </a:lnTo>
                  <a:lnTo>
                    <a:pt x="107" y="639"/>
                  </a:lnTo>
                  <a:close/>
                  <a:moveTo>
                    <a:pt x="169" y="639"/>
                  </a:moveTo>
                  <a:lnTo>
                    <a:pt x="142" y="594"/>
                  </a:lnTo>
                  <a:lnTo>
                    <a:pt x="169" y="548"/>
                  </a:lnTo>
                  <a:lnTo>
                    <a:pt x="194" y="594"/>
                  </a:lnTo>
                  <a:lnTo>
                    <a:pt x="169" y="639"/>
                  </a:lnTo>
                  <a:close/>
                  <a:moveTo>
                    <a:pt x="230" y="639"/>
                  </a:moveTo>
                  <a:lnTo>
                    <a:pt x="203" y="594"/>
                  </a:lnTo>
                  <a:lnTo>
                    <a:pt x="230" y="548"/>
                  </a:lnTo>
                  <a:lnTo>
                    <a:pt x="256" y="594"/>
                  </a:lnTo>
                  <a:lnTo>
                    <a:pt x="230" y="639"/>
                  </a:lnTo>
                  <a:close/>
                  <a:moveTo>
                    <a:pt x="292" y="639"/>
                  </a:moveTo>
                  <a:lnTo>
                    <a:pt x="266" y="594"/>
                  </a:lnTo>
                  <a:lnTo>
                    <a:pt x="292" y="548"/>
                  </a:lnTo>
                  <a:lnTo>
                    <a:pt x="319" y="594"/>
                  </a:lnTo>
                  <a:lnTo>
                    <a:pt x="292" y="639"/>
                  </a:lnTo>
                  <a:close/>
                  <a:moveTo>
                    <a:pt x="353" y="639"/>
                  </a:moveTo>
                  <a:lnTo>
                    <a:pt x="328" y="594"/>
                  </a:lnTo>
                  <a:lnTo>
                    <a:pt x="353" y="548"/>
                  </a:lnTo>
                  <a:lnTo>
                    <a:pt x="380" y="594"/>
                  </a:lnTo>
                  <a:lnTo>
                    <a:pt x="353" y="639"/>
                  </a:lnTo>
                  <a:close/>
                  <a:moveTo>
                    <a:pt x="415" y="639"/>
                  </a:moveTo>
                  <a:lnTo>
                    <a:pt x="389" y="594"/>
                  </a:lnTo>
                  <a:lnTo>
                    <a:pt x="415" y="548"/>
                  </a:lnTo>
                  <a:lnTo>
                    <a:pt x="442" y="594"/>
                  </a:lnTo>
                  <a:lnTo>
                    <a:pt x="415" y="639"/>
                  </a:lnTo>
                  <a:close/>
                  <a:moveTo>
                    <a:pt x="476" y="639"/>
                  </a:moveTo>
                  <a:lnTo>
                    <a:pt x="451" y="594"/>
                  </a:lnTo>
                  <a:lnTo>
                    <a:pt x="476" y="548"/>
                  </a:lnTo>
                  <a:lnTo>
                    <a:pt x="503" y="594"/>
                  </a:lnTo>
                  <a:lnTo>
                    <a:pt x="476" y="639"/>
                  </a:lnTo>
                  <a:close/>
                  <a:moveTo>
                    <a:pt x="538" y="639"/>
                  </a:moveTo>
                  <a:lnTo>
                    <a:pt x="512" y="594"/>
                  </a:lnTo>
                  <a:lnTo>
                    <a:pt x="538" y="548"/>
                  </a:lnTo>
                  <a:lnTo>
                    <a:pt x="565" y="594"/>
                  </a:lnTo>
                  <a:lnTo>
                    <a:pt x="538" y="639"/>
                  </a:lnTo>
                  <a:close/>
                  <a:moveTo>
                    <a:pt x="599" y="639"/>
                  </a:moveTo>
                  <a:lnTo>
                    <a:pt x="574" y="594"/>
                  </a:lnTo>
                  <a:lnTo>
                    <a:pt x="599" y="548"/>
                  </a:lnTo>
                  <a:lnTo>
                    <a:pt x="626" y="594"/>
                  </a:lnTo>
                  <a:lnTo>
                    <a:pt x="599" y="639"/>
                  </a:lnTo>
                  <a:close/>
                  <a:moveTo>
                    <a:pt x="662" y="639"/>
                  </a:moveTo>
                  <a:lnTo>
                    <a:pt x="635" y="594"/>
                  </a:lnTo>
                  <a:lnTo>
                    <a:pt x="662" y="548"/>
                  </a:lnTo>
                  <a:lnTo>
                    <a:pt x="688" y="594"/>
                  </a:lnTo>
                  <a:lnTo>
                    <a:pt x="662" y="639"/>
                  </a:lnTo>
                  <a:close/>
                  <a:moveTo>
                    <a:pt x="724" y="639"/>
                  </a:moveTo>
                  <a:lnTo>
                    <a:pt x="697" y="594"/>
                  </a:lnTo>
                  <a:lnTo>
                    <a:pt x="724" y="548"/>
                  </a:lnTo>
                  <a:lnTo>
                    <a:pt x="749" y="594"/>
                  </a:lnTo>
                  <a:lnTo>
                    <a:pt x="724" y="639"/>
                  </a:lnTo>
                  <a:close/>
                  <a:moveTo>
                    <a:pt x="785" y="639"/>
                  </a:moveTo>
                  <a:lnTo>
                    <a:pt x="758" y="594"/>
                  </a:lnTo>
                  <a:lnTo>
                    <a:pt x="785" y="548"/>
                  </a:lnTo>
                  <a:lnTo>
                    <a:pt x="811" y="594"/>
                  </a:lnTo>
                  <a:lnTo>
                    <a:pt x="785" y="639"/>
                  </a:lnTo>
                  <a:close/>
                  <a:moveTo>
                    <a:pt x="847" y="639"/>
                  </a:moveTo>
                  <a:lnTo>
                    <a:pt x="820" y="594"/>
                  </a:lnTo>
                  <a:lnTo>
                    <a:pt x="847" y="548"/>
                  </a:lnTo>
                  <a:lnTo>
                    <a:pt x="872" y="594"/>
                  </a:lnTo>
                  <a:lnTo>
                    <a:pt x="847" y="639"/>
                  </a:lnTo>
                  <a:close/>
                  <a:moveTo>
                    <a:pt x="908" y="639"/>
                  </a:moveTo>
                  <a:lnTo>
                    <a:pt x="881" y="594"/>
                  </a:lnTo>
                  <a:lnTo>
                    <a:pt x="908" y="548"/>
                  </a:lnTo>
                  <a:lnTo>
                    <a:pt x="934" y="594"/>
                  </a:lnTo>
                  <a:lnTo>
                    <a:pt x="908" y="639"/>
                  </a:lnTo>
                  <a:close/>
                  <a:moveTo>
                    <a:pt x="970" y="639"/>
                  </a:moveTo>
                  <a:lnTo>
                    <a:pt x="943" y="594"/>
                  </a:lnTo>
                  <a:lnTo>
                    <a:pt x="970" y="548"/>
                  </a:lnTo>
                  <a:lnTo>
                    <a:pt x="995" y="594"/>
                  </a:lnTo>
                  <a:lnTo>
                    <a:pt x="970" y="639"/>
                  </a:lnTo>
                  <a:close/>
                  <a:moveTo>
                    <a:pt x="1031" y="639"/>
                  </a:moveTo>
                  <a:lnTo>
                    <a:pt x="1006" y="594"/>
                  </a:lnTo>
                  <a:lnTo>
                    <a:pt x="1031" y="548"/>
                  </a:lnTo>
                  <a:lnTo>
                    <a:pt x="1058" y="594"/>
                  </a:lnTo>
                  <a:lnTo>
                    <a:pt x="1031" y="639"/>
                  </a:lnTo>
                  <a:close/>
                  <a:moveTo>
                    <a:pt x="1093" y="639"/>
                  </a:moveTo>
                  <a:lnTo>
                    <a:pt x="1067" y="594"/>
                  </a:lnTo>
                  <a:lnTo>
                    <a:pt x="1093" y="548"/>
                  </a:lnTo>
                  <a:lnTo>
                    <a:pt x="1120" y="594"/>
                  </a:lnTo>
                  <a:lnTo>
                    <a:pt x="1093" y="639"/>
                  </a:lnTo>
                  <a:close/>
                  <a:moveTo>
                    <a:pt x="1154" y="639"/>
                  </a:moveTo>
                  <a:lnTo>
                    <a:pt x="1129" y="594"/>
                  </a:lnTo>
                  <a:lnTo>
                    <a:pt x="1154" y="548"/>
                  </a:lnTo>
                  <a:lnTo>
                    <a:pt x="1181" y="594"/>
                  </a:lnTo>
                  <a:lnTo>
                    <a:pt x="1154" y="639"/>
                  </a:lnTo>
                  <a:close/>
                  <a:moveTo>
                    <a:pt x="1216" y="639"/>
                  </a:moveTo>
                  <a:lnTo>
                    <a:pt x="1190" y="594"/>
                  </a:lnTo>
                  <a:lnTo>
                    <a:pt x="1216" y="548"/>
                  </a:lnTo>
                  <a:lnTo>
                    <a:pt x="1243" y="594"/>
                  </a:lnTo>
                  <a:lnTo>
                    <a:pt x="1216" y="639"/>
                  </a:lnTo>
                  <a:close/>
                  <a:moveTo>
                    <a:pt x="1277" y="639"/>
                  </a:moveTo>
                  <a:lnTo>
                    <a:pt x="1252" y="594"/>
                  </a:lnTo>
                  <a:lnTo>
                    <a:pt x="1277" y="548"/>
                  </a:lnTo>
                  <a:lnTo>
                    <a:pt x="1304" y="594"/>
                  </a:lnTo>
                  <a:lnTo>
                    <a:pt x="1277" y="639"/>
                  </a:lnTo>
                  <a:close/>
                  <a:moveTo>
                    <a:pt x="1339" y="639"/>
                  </a:moveTo>
                  <a:lnTo>
                    <a:pt x="1313" y="594"/>
                  </a:lnTo>
                  <a:lnTo>
                    <a:pt x="1339" y="548"/>
                  </a:lnTo>
                  <a:lnTo>
                    <a:pt x="1366" y="594"/>
                  </a:lnTo>
                  <a:lnTo>
                    <a:pt x="1339" y="639"/>
                  </a:lnTo>
                  <a:close/>
                  <a:moveTo>
                    <a:pt x="1402" y="639"/>
                  </a:moveTo>
                  <a:lnTo>
                    <a:pt x="1375" y="594"/>
                  </a:lnTo>
                  <a:lnTo>
                    <a:pt x="1402" y="548"/>
                  </a:lnTo>
                  <a:lnTo>
                    <a:pt x="1427" y="594"/>
                  </a:lnTo>
                  <a:lnTo>
                    <a:pt x="1402" y="639"/>
                  </a:lnTo>
                  <a:close/>
                  <a:moveTo>
                    <a:pt x="1463" y="639"/>
                  </a:moveTo>
                  <a:lnTo>
                    <a:pt x="1436" y="594"/>
                  </a:lnTo>
                  <a:lnTo>
                    <a:pt x="1463" y="548"/>
                  </a:lnTo>
                  <a:lnTo>
                    <a:pt x="1489" y="594"/>
                  </a:lnTo>
                  <a:lnTo>
                    <a:pt x="1463" y="639"/>
                  </a:lnTo>
                  <a:close/>
                  <a:moveTo>
                    <a:pt x="1525" y="639"/>
                  </a:moveTo>
                  <a:lnTo>
                    <a:pt x="1498" y="594"/>
                  </a:lnTo>
                  <a:lnTo>
                    <a:pt x="1525" y="548"/>
                  </a:lnTo>
                  <a:lnTo>
                    <a:pt x="1550" y="594"/>
                  </a:lnTo>
                  <a:lnTo>
                    <a:pt x="1525" y="639"/>
                  </a:lnTo>
                  <a:close/>
                  <a:moveTo>
                    <a:pt x="1586" y="639"/>
                  </a:moveTo>
                  <a:lnTo>
                    <a:pt x="1559" y="594"/>
                  </a:lnTo>
                  <a:lnTo>
                    <a:pt x="1586" y="548"/>
                  </a:lnTo>
                  <a:lnTo>
                    <a:pt x="1612" y="594"/>
                  </a:lnTo>
                  <a:lnTo>
                    <a:pt x="1586" y="639"/>
                  </a:lnTo>
                  <a:close/>
                  <a:moveTo>
                    <a:pt x="1648" y="639"/>
                  </a:moveTo>
                  <a:lnTo>
                    <a:pt x="1621" y="594"/>
                  </a:lnTo>
                  <a:lnTo>
                    <a:pt x="1648" y="548"/>
                  </a:lnTo>
                  <a:lnTo>
                    <a:pt x="1673" y="594"/>
                  </a:lnTo>
                  <a:lnTo>
                    <a:pt x="1648" y="639"/>
                  </a:lnTo>
                  <a:close/>
                  <a:moveTo>
                    <a:pt x="1709" y="639"/>
                  </a:moveTo>
                  <a:lnTo>
                    <a:pt x="1682" y="594"/>
                  </a:lnTo>
                  <a:lnTo>
                    <a:pt x="1709" y="548"/>
                  </a:lnTo>
                  <a:lnTo>
                    <a:pt x="1735" y="594"/>
                  </a:lnTo>
                  <a:lnTo>
                    <a:pt x="1709" y="639"/>
                  </a:lnTo>
                  <a:close/>
                  <a:moveTo>
                    <a:pt x="1771" y="639"/>
                  </a:moveTo>
                  <a:lnTo>
                    <a:pt x="1745" y="594"/>
                  </a:lnTo>
                  <a:lnTo>
                    <a:pt x="1771" y="548"/>
                  </a:lnTo>
                  <a:lnTo>
                    <a:pt x="1798" y="594"/>
                  </a:lnTo>
                  <a:lnTo>
                    <a:pt x="1771" y="639"/>
                  </a:lnTo>
                  <a:close/>
                  <a:moveTo>
                    <a:pt x="1832" y="639"/>
                  </a:moveTo>
                  <a:lnTo>
                    <a:pt x="1807" y="594"/>
                  </a:lnTo>
                  <a:lnTo>
                    <a:pt x="1832" y="548"/>
                  </a:lnTo>
                  <a:lnTo>
                    <a:pt x="1859" y="594"/>
                  </a:lnTo>
                  <a:lnTo>
                    <a:pt x="1832" y="639"/>
                  </a:lnTo>
                  <a:close/>
                  <a:moveTo>
                    <a:pt x="1894" y="639"/>
                  </a:moveTo>
                  <a:lnTo>
                    <a:pt x="1868" y="594"/>
                  </a:lnTo>
                  <a:lnTo>
                    <a:pt x="1894" y="548"/>
                  </a:lnTo>
                  <a:lnTo>
                    <a:pt x="1921" y="594"/>
                  </a:lnTo>
                  <a:lnTo>
                    <a:pt x="1894" y="639"/>
                  </a:lnTo>
                  <a:close/>
                  <a:moveTo>
                    <a:pt x="1955" y="639"/>
                  </a:moveTo>
                  <a:lnTo>
                    <a:pt x="1930" y="594"/>
                  </a:lnTo>
                  <a:lnTo>
                    <a:pt x="1955" y="548"/>
                  </a:lnTo>
                  <a:lnTo>
                    <a:pt x="1982" y="594"/>
                  </a:lnTo>
                  <a:lnTo>
                    <a:pt x="1955" y="639"/>
                  </a:lnTo>
                  <a:close/>
                  <a:moveTo>
                    <a:pt x="2017" y="639"/>
                  </a:moveTo>
                  <a:lnTo>
                    <a:pt x="1991" y="594"/>
                  </a:lnTo>
                  <a:lnTo>
                    <a:pt x="2017" y="548"/>
                  </a:lnTo>
                  <a:lnTo>
                    <a:pt x="2044" y="594"/>
                  </a:lnTo>
                  <a:lnTo>
                    <a:pt x="2017" y="639"/>
                  </a:lnTo>
                  <a:close/>
                  <a:moveTo>
                    <a:pt x="2078" y="639"/>
                  </a:moveTo>
                  <a:lnTo>
                    <a:pt x="2053" y="594"/>
                  </a:lnTo>
                  <a:lnTo>
                    <a:pt x="2078" y="548"/>
                  </a:lnTo>
                  <a:lnTo>
                    <a:pt x="2105" y="594"/>
                  </a:lnTo>
                  <a:lnTo>
                    <a:pt x="2078" y="639"/>
                  </a:lnTo>
                  <a:close/>
                  <a:moveTo>
                    <a:pt x="2141" y="639"/>
                  </a:moveTo>
                  <a:lnTo>
                    <a:pt x="2114" y="594"/>
                  </a:lnTo>
                  <a:lnTo>
                    <a:pt x="2141" y="548"/>
                  </a:lnTo>
                  <a:lnTo>
                    <a:pt x="2167" y="594"/>
                  </a:lnTo>
                  <a:lnTo>
                    <a:pt x="2141" y="639"/>
                  </a:lnTo>
                  <a:close/>
                  <a:moveTo>
                    <a:pt x="2203" y="639"/>
                  </a:moveTo>
                  <a:lnTo>
                    <a:pt x="2176" y="594"/>
                  </a:lnTo>
                  <a:lnTo>
                    <a:pt x="2203" y="548"/>
                  </a:lnTo>
                  <a:lnTo>
                    <a:pt x="2228" y="594"/>
                  </a:lnTo>
                  <a:lnTo>
                    <a:pt x="2203" y="639"/>
                  </a:lnTo>
                  <a:close/>
                  <a:moveTo>
                    <a:pt x="2264" y="639"/>
                  </a:moveTo>
                  <a:lnTo>
                    <a:pt x="2237" y="594"/>
                  </a:lnTo>
                  <a:lnTo>
                    <a:pt x="2264" y="548"/>
                  </a:lnTo>
                  <a:lnTo>
                    <a:pt x="2290" y="594"/>
                  </a:lnTo>
                  <a:lnTo>
                    <a:pt x="2264" y="639"/>
                  </a:lnTo>
                  <a:close/>
                  <a:moveTo>
                    <a:pt x="2326" y="639"/>
                  </a:moveTo>
                  <a:lnTo>
                    <a:pt x="2299" y="594"/>
                  </a:lnTo>
                  <a:lnTo>
                    <a:pt x="2326" y="548"/>
                  </a:lnTo>
                  <a:lnTo>
                    <a:pt x="2351" y="594"/>
                  </a:lnTo>
                  <a:lnTo>
                    <a:pt x="2326" y="639"/>
                  </a:lnTo>
                  <a:close/>
                  <a:moveTo>
                    <a:pt x="2387" y="639"/>
                  </a:moveTo>
                  <a:lnTo>
                    <a:pt x="2360" y="594"/>
                  </a:lnTo>
                  <a:lnTo>
                    <a:pt x="2387" y="548"/>
                  </a:lnTo>
                  <a:lnTo>
                    <a:pt x="2413" y="594"/>
                  </a:lnTo>
                  <a:lnTo>
                    <a:pt x="2387" y="639"/>
                  </a:lnTo>
                  <a:close/>
                  <a:moveTo>
                    <a:pt x="2449" y="639"/>
                  </a:moveTo>
                  <a:lnTo>
                    <a:pt x="2422" y="594"/>
                  </a:lnTo>
                  <a:lnTo>
                    <a:pt x="2449" y="548"/>
                  </a:lnTo>
                  <a:lnTo>
                    <a:pt x="2474" y="594"/>
                  </a:lnTo>
                  <a:lnTo>
                    <a:pt x="2449" y="639"/>
                  </a:lnTo>
                  <a:close/>
                  <a:moveTo>
                    <a:pt x="2510" y="639"/>
                  </a:moveTo>
                  <a:lnTo>
                    <a:pt x="2485" y="594"/>
                  </a:lnTo>
                  <a:lnTo>
                    <a:pt x="2510" y="548"/>
                  </a:lnTo>
                  <a:lnTo>
                    <a:pt x="2537" y="594"/>
                  </a:lnTo>
                  <a:lnTo>
                    <a:pt x="2510" y="639"/>
                  </a:lnTo>
                  <a:close/>
                  <a:moveTo>
                    <a:pt x="76" y="585"/>
                  </a:moveTo>
                  <a:lnTo>
                    <a:pt x="51" y="540"/>
                  </a:lnTo>
                  <a:lnTo>
                    <a:pt x="76" y="495"/>
                  </a:lnTo>
                  <a:lnTo>
                    <a:pt x="103" y="540"/>
                  </a:lnTo>
                  <a:lnTo>
                    <a:pt x="76" y="585"/>
                  </a:lnTo>
                  <a:close/>
                  <a:moveTo>
                    <a:pt x="137" y="585"/>
                  </a:moveTo>
                  <a:lnTo>
                    <a:pt x="112" y="540"/>
                  </a:lnTo>
                  <a:lnTo>
                    <a:pt x="137" y="495"/>
                  </a:lnTo>
                  <a:lnTo>
                    <a:pt x="164" y="540"/>
                  </a:lnTo>
                  <a:lnTo>
                    <a:pt x="137" y="585"/>
                  </a:lnTo>
                  <a:close/>
                  <a:moveTo>
                    <a:pt x="199" y="585"/>
                  </a:moveTo>
                  <a:lnTo>
                    <a:pt x="173" y="540"/>
                  </a:lnTo>
                  <a:lnTo>
                    <a:pt x="199" y="495"/>
                  </a:lnTo>
                  <a:lnTo>
                    <a:pt x="226" y="540"/>
                  </a:lnTo>
                  <a:lnTo>
                    <a:pt x="199" y="585"/>
                  </a:lnTo>
                  <a:close/>
                  <a:moveTo>
                    <a:pt x="262" y="585"/>
                  </a:moveTo>
                  <a:lnTo>
                    <a:pt x="235" y="540"/>
                  </a:lnTo>
                  <a:lnTo>
                    <a:pt x="262" y="495"/>
                  </a:lnTo>
                  <a:lnTo>
                    <a:pt x="287" y="540"/>
                  </a:lnTo>
                  <a:lnTo>
                    <a:pt x="262" y="585"/>
                  </a:lnTo>
                  <a:close/>
                  <a:moveTo>
                    <a:pt x="323" y="585"/>
                  </a:moveTo>
                  <a:lnTo>
                    <a:pt x="296" y="540"/>
                  </a:lnTo>
                  <a:lnTo>
                    <a:pt x="323" y="495"/>
                  </a:lnTo>
                  <a:lnTo>
                    <a:pt x="349" y="540"/>
                  </a:lnTo>
                  <a:lnTo>
                    <a:pt x="323" y="585"/>
                  </a:lnTo>
                  <a:close/>
                  <a:moveTo>
                    <a:pt x="385" y="585"/>
                  </a:moveTo>
                  <a:lnTo>
                    <a:pt x="358" y="540"/>
                  </a:lnTo>
                  <a:lnTo>
                    <a:pt x="385" y="495"/>
                  </a:lnTo>
                  <a:lnTo>
                    <a:pt x="410" y="540"/>
                  </a:lnTo>
                  <a:lnTo>
                    <a:pt x="385" y="585"/>
                  </a:lnTo>
                  <a:close/>
                  <a:moveTo>
                    <a:pt x="446" y="585"/>
                  </a:moveTo>
                  <a:lnTo>
                    <a:pt x="419" y="540"/>
                  </a:lnTo>
                  <a:lnTo>
                    <a:pt x="446" y="495"/>
                  </a:lnTo>
                  <a:lnTo>
                    <a:pt x="472" y="540"/>
                  </a:lnTo>
                  <a:lnTo>
                    <a:pt x="446" y="585"/>
                  </a:lnTo>
                  <a:close/>
                  <a:moveTo>
                    <a:pt x="508" y="585"/>
                  </a:moveTo>
                  <a:lnTo>
                    <a:pt x="481" y="540"/>
                  </a:lnTo>
                  <a:lnTo>
                    <a:pt x="508" y="495"/>
                  </a:lnTo>
                  <a:lnTo>
                    <a:pt x="533" y="540"/>
                  </a:lnTo>
                  <a:lnTo>
                    <a:pt x="508" y="585"/>
                  </a:lnTo>
                  <a:close/>
                  <a:moveTo>
                    <a:pt x="569" y="585"/>
                  </a:moveTo>
                  <a:lnTo>
                    <a:pt x="542" y="540"/>
                  </a:lnTo>
                  <a:lnTo>
                    <a:pt x="569" y="495"/>
                  </a:lnTo>
                  <a:lnTo>
                    <a:pt x="595" y="540"/>
                  </a:lnTo>
                  <a:lnTo>
                    <a:pt x="569" y="585"/>
                  </a:lnTo>
                  <a:close/>
                  <a:moveTo>
                    <a:pt x="631" y="585"/>
                  </a:moveTo>
                  <a:lnTo>
                    <a:pt x="605" y="540"/>
                  </a:lnTo>
                  <a:lnTo>
                    <a:pt x="631" y="495"/>
                  </a:lnTo>
                  <a:lnTo>
                    <a:pt x="658" y="540"/>
                  </a:lnTo>
                  <a:lnTo>
                    <a:pt x="631" y="585"/>
                  </a:lnTo>
                  <a:close/>
                  <a:moveTo>
                    <a:pt x="692" y="585"/>
                  </a:moveTo>
                  <a:lnTo>
                    <a:pt x="667" y="540"/>
                  </a:lnTo>
                  <a:lnTo>
                    <a:pt x="692" y="495"/>
                  </a:lnTo>
                  <a:lnTo>
                    <a:pt x="719" y="540"/>
                  </a:lnTo>
                  <a:lnTo>
                    <a:pt x="692" y="585"/>
                  </a:lnTo>
                  <a:close/>
                  <a:moveTo>
                    <a:pt x="754" y="585"/>
                  </a:moveTo>
                  <a:lnTo>
                    <a:pt x="728" y="540"/>
                  </a:lnTo>
                  <a:lnTo>
                    <a:pt x="754" y="495"/>
                  </a:lnTo>
                  <a:lnTo>
                    <a:pt x="781" y="540"/>
                  </a:lnTo>
                  <a:lnTo>
                    <a:pt x="754" y="585"/>
                  </a:lnTo>
                  <a:close/>
                  <a:moveTo>
                    <a:pt x="815" y="585"/>
                  </a:moveTo>
                  <a:lnTo>
                    <a:pt x="790" y="540"/>
                  </a:lnTo>
                  <a:lnTo>
                    <a:pt x="815" y="495"/>
                  </a:lnTo>
                  <a:lnTo>
                    <a:pt x="842" y="540"/>
                  </a:lnTo>
                  <a:lnTo>
                    <a:pt x="815" y="585"/>
                  </a:lnTo>
                  <a:close/>
                  <a:moveTo>
                    <a:pt x="877" y="585"/>
                  </a:moveTo>
                  <a:lnTo>
                    <a:pt x="851" y="540"/>
                  </a:lnTo>
                  <a:lnTo>
                    <a:pt x="877" y="495"/>
                  </a:lnTo>
                  <a:lnTo>
                    <a:pt x="904" y="540"/>
                  </a:lnTo>
                  <a:lnTo>
                    <a:pt x="877" y="585"/>
                  </a:lnTo>
                  <a:close/>
                  <a:moveTo>
                    <a:pt x="938" y="585"/>
                  </a:moveTo>
                  <a:lnTo>
                    <a:pt x="913" y="540"/>
                  </a:lnTo>
                  <a:lnTo>
                    <a:pt x="938" y="495"/>
                  </a:lnTo>
                  <a:lnTo>
                    <a:pt x="965" y="540"/>
                  </a:lnTo>
                  <a:lnTo>
                    <a:pt x="938" y="585"/>
                  </a:lnTo>
                  <a:close/>
                  <a:moveTo>
                    <a:pt x="1001" y="585"/>
                  </a:moveTo>
                  <a:lnTo>
                    <a:pt x="974" y="540"/>
                  </a:lnTo>
                  <a:lnTo>
                    <a:pt x="1001" y="495"/>
                  </a:lnTo>
                  <a:lnTo>
                    <a:pt x="1027" y="540"/>
                  </a:lnTo>
                  <a:lnTo>
                    <a:pt x="1001" y="585"/>
                  </a:lnTo>
                  <a:close/>
                  <a:moveTo>
                    <a:pt x="1063" y="585"/>
                  </a:moveTo>
                  <a:lnTo>
                    <a:pt x="1036" y="540"/>
                  </a:lnTo>
                  <a:lnTo>
                    <a:pt x="1063" y="495"/>
                  </a:lnTo>
                  <a:lnTo>
                    <a:pt x="1088" y="540"/>
                  </a:lnTo>
                  <a:lnTo>
                    <a:pt x="1063" y="585"/>
                  </a:lnTo>
                  <a:close/>
                  <a:moveTo>
                    <a:pt x="1124" y="585"/>
                  </a:moveTo>
                  <a:lnTo>
                    <a:pt x="1097" y="540"/>
                  </a:lnTo>
                  <a:lnTo>
                    <a:pt x="1124" y="495"/>
                  </a:lnTo>
                  <a:lnTo>
                    <a:pt x="1150" y="540"/>
                  </a:lnTo>
                  <a:lnTo>
                    <a:pt x="1124" y="585"/>
                  </a:lnTo>
                  <a:close/>
                  <a:moveTo>
                    <a:pt x="1186" y="585"/>
                  </a:moveTo>
                  <a:lnTo>
                    <a:pt x="1159" y="540"/>
                  </a:lnTo>
                  <a:lnTo>
                    <a:pt x="1186" y="495"/>
                  </a:lnTo>
                  <a:lnTo>
                    <a:pt x="1211" y="540"/>
                  </a:lnTo>
                  <a:lnTo>
                    <a:pt x="1186" y="585"/>
                  </a:lnTo>
                  <a:close/>
                  <a:moveTo>
                    <a:pt x="1247" y="585"/>
                  </a:moveTo>
                  <a:lnTo>
                    <a:pt x="1220" y="540"/>
                  </a:lnTo>
                  <a:lnTo>
                    <a:pt x="1247" y="495"/>
                  </a:lnTo>
                  <a:lnTo>
                    <a:pt x="1273" y="540"/>
                  </a:lnTo>
                  <a:lnTo>
                    <a:pt x="1247" y="585"/>
                  </a:lnTo>
                  <a:close/>
                  <a:moveTo>
                    <a:pt x="1309" y="585"/>
                  </a:moveTo>
                  <a:lnTo>
                    <a:pt x="1282" y="540"/>
                  </a:lnTo>
                  <a:lnTo>
                    <a:pt x="1309" y="495"/>
                  </a:lnTo>
                  <a:lnTo>
                    <a:pt x="1334" y="540"/>
                  </a:lnTo>
                  <a:lnTo>
                    <a:pt x="1309" y="585"/>
                  </a:lnTo>
                  <a:close/>
                  <a:moveTo>
                    <a:pt x="1370" y="585"/>
                  </a:moveTo>
                  <a:lnTo>
                    <a:pt x="1345" y="540"/>
                  </a:lnTo>
                  <a:lnTo>
                    <a:pt x="1370" y="495"/>
                  </a:lnTo>
                  <a:lnTo>
                    <a:pt x="1397" y="540"/>
                  </a:lnTo>
                  <a:lnTo>
                    <a:pt x="1370" y="585"/>
                  </a:lnTo>
                  <a:close/>
                  <a:moveTo>
                    <a:pt x="1432" y="585"/>
                  </a:moveTo>
                  <a:lnTo>
                    <a:pt x="1406" y="540"/>
                  </a:lnTo>
                  <a:lnTo>
                    <a:pt x="1432" y="495"/>
                  </a:lnTo>
                  <a:lnTo>
                    <a:pt x="1459" y="540"/>
                  </a:lnTo>
                  <a:lnTo>
                    <a:pt x="1432" y="585"/>
                  </a:lnTo>
                  <a:close/>
                  <a:moveTo>
                    <a:pt x="1493" y="585"/>
                  </a:moveTo>
                  <a:lnTo>
                    <a:pt x="1468" y="540"/>
                  </a:lnTo>
                  <a:lnTo>
                    <a:pt x="1493" y="495"/>
                  </a:lnTo>
                  <a:lnTo>
                    <a:pt x="1520" y="540"/>
                  </a:lnTo>
                  <a:lnTo>
                    <a:pt x="1493" y="585"/>
                  </a:lnTo>
                  <a:close/>
                  <a:moveTo>
                    <a:pt x="1555" y="585"/>
                  </a:moveTo>
                  <a:lnTo>
                    <a:pt x="1529" y="540"/>
                  </a:lnTo>
                  <a:lnTo>
                    <a:pt x="1555" y="495"/>
                  </a:lnTo>
                  <a:lnTo>
                    <a:pt x="1582" y="540"/>
                  </a:lnTo>
                  <a:lnTo>
                    <a:pt x="1555" y="585"/>
                  </a:lnTo>
                  <a:close/>
                  <a:moveTo>
                    <a:pt x="1616" y="585"/>
                  </a:moveTo>
                  <a:lnTo>
                    <a:pt x="1591" y="540"/>
                  </a:lnTo>
                  <a:lnTo>
                    <a:pt x="1616" y="495"/>
                  </a:lnTo>
                  <a:lnTo>
                    <a:pt x="1643" y="540"/>
                  </a:lnTo>
                  <a:lnTo>
                    <a:pt x="1616" y="585"/>
                  </a:lnTo>
                  <a:close/>
                  <a:moveTo>
                    <a:pt x="1678" y="585"/>
                  </a:moveTo>
                  <a:lnTo>
                    <a:pt x="1652" y="540"/>
                  </a:lnTo>
                  <a:lnTo>
                    <a:pt x="1678" y="495"/>
                  </a:lnTo>
                  <a:lnTo>
                    <a:pt x="1705" y="540"/>
                  </a:lnTo>
                  <a:lnTo>
                    <a:pt x="1678" y="585"/>
                  </a:lnTo>
                  <a:close/>
                  <a:moveTo>
                    <a:pt x="1741" y="585"/>
                  </a:moveTo>
                  <a:lnTo>
                    <a:pt x="1714" y="540"/>
                  </a:lnTo>
                  <a:lnTo>
                    <a:pt x="1741" y="495"/>
                  </a:lnTo>
                  <a:lnTo>
                    <a:pt x="1766" y="540"/>
                  </a:lnTo>
                  <a:lnTo>
                    <a:pt x="1741" y="585"/>
                  </a:lnTo>
                  <a:close/>
                  <a:moveTo>
                    <a:pt x="1802" y="585"/>
                  </a:moveTo>
                  <a:lnTo>
                    <a:pt x="1775" y="540"/>
                  </a:lnTo>
                  <a:lnTo>
                    <a:pt x="1802" y="495"/>
                  </a:lnTo>
                  <a:lnTo>
                    <a:pt x="1828" y="540"/>
                  </a:lnTo>
                  <a:lnTo>
                    <a:pt x="1802" y="585"/>
                  </a:lnTo>
                  <a:close/>
                  <a:moveTo>
                    <a:pt x="1864" y="585"/>
                  </a:moveTo>
                  <a:lnTo>
                    <a:pt x="1837" y="540"/>
                  </a:lnTo>
                  <a:lnTo>
                    <a:pt x="1864" y="495"/>
                  </a:lnTo>
                  <a:lnTo>
                    <a:pt x="1889" y="540"/>
                  </a:lnTo>
                  <a:lnTo>
                    <a:pt x="1864" y="585"/>
                  </a:lnTo>
                  <a:close/>
                  <a:moveTo>
                    <a:pt x="1925" y="585"/>
                  </a:moveTo>
                  <a:lnTo>
                    <a:pt x="1898" y="540"/>
                  </a:lnTo>
                  <a:lnTo>
                    <a:pt x="1925" y="495"/>
                  </a:lnTo>
                  <a:lnTo>
                    <a:pt x="1951" y="540"/>
                  </a:lnTo>
                  <a:lnTo>
                    <a:pt x="1925" y="585"/>
                  </a:lnTo>
                  <a:close/>
                  <a:moveTo>
                    <a:pt x="1987" y="585"/>
                  </a:moveTo>
                  <a:lnTo>
                    <a:pt x="1960" y="540"/>
                  </a:lnTo>
                  <a:lnTo>
                    <a:pt x="1987" y="495"/>
                  </a:lnTo>
                  <a:lnTo>
                    <a:pt x="2012" y="540"/>
                  </a:lnTo>
                  <a:lnTo>
                    <a:pt x="1987" y="585"/>
                  </a:lnTo>
                  <a:close/>
                  <a:moveTo>
                    <a:pt x="2048" y="585"/>
                  </a:moveTo>
                  <a:lnTo>
                    <a:pt x="2021" y="540"/>
                  </a:lnTo>
                  <a:lnTo>
                    <a:pt x="2048" y="495"/>
                  </a:lnTo>
                  <a:lnTo>
                    <a:pt x="2074" y="540"/>
                  </a:lnTo>
                  <a:lnTo>
                    <a:pt x="2048" y="585"/>
                  </a:lnTo>
                  <a:close/>
                  <a:moveTo>
                    <a:pt x="2110" y="585"/>
                  </a:moveTo>
                  <a:lnTo>
                    <a:pt x="2084" y="540"/>
                  </a:lnTo>
                  <a:lnTo>
                    <a:pt x="2110" y="495"/>
                  </a:lnTo>
                  <a:lnTo>
                    <a:pt x="2137" y="540"/>
                  </a:lnTo>
                  <a:lnTo>
                    <a:pt x="2110" y="585"/>
                  </a:lnTo>
                  <a:close/>
                  <a:moveTo>
                    <a:pt x="2171" y="585"/>
                  </a:moveTo>
                  <a:lnTo>
                    <a:pt x="2146" y="540"/>
                  </a:lnTo>
                  <a:lnTo>
                    <a:pt x="2171" y="495"/>
                  </a:lnTo>
                  <a:lnTo>
                    <a:pt x="2198" y="540"/>
                  </a:lnTo>
                  <a:lnTo>
                    <a:pt x="2171" y="585"/>
                  </a:lnTo>
                  <a:close/>
                  <a:moveTo>
                    <a:pt x="2233" y="585"/>
                  </a:moveTo>
                  <a:lnTo>
                    <a:pt x="2207" y="540"/>
                  </a:lnTo>
                  <a:lnTo>
                    <a:pt x="2233" y="495"/>
                  </a:lnTo>
                  <a:lnTo>
                    <a:pt x="2260" y="540"/>
                  </a:lnTo>
                  <a:lnTo>
                    <a:pt x="2233" y="585"/>
                  </a:lnTo>
                  <a:close/>
                  <a:moveTo>
                    <a:pt x="2294" y="585"/>
                  </a:moveTo>
                  <a:lnTo>
                    <a:pt x="2269" y="540"/>
                  </a:lnTo>
                  <a:lnTo>
                    <a:pt x="2294" y="495"/>
                  </a:lnTo>
                  <a:lnTo>
                    <a:pt x="2321" y="540"/>
                  </a:lnTo>
                  <a:lnTo>
                    <a:pt x="2294" y="585"/>
                  </a:lnTo>
                  <a:close/>
                  <a:moveTo>
                    <a:pt x="2356" y="585"/>
                  </a:moveTo>
                  <a:lnTo>
                    <a:pt x="2330" y="540"/>
                  </a:lnTo>
                  <a:lnTo>
                    <a:pt x="2356" y="495"/>
                  </a:lnTo>
                  <a:lnTo>
                    <a:pt x="2383" y="540"/>
                  </a:lnTo>
                  <a:lnTo>
                    <a:pt x="2356" y="585"/>
                  </a:lnTo>
                  <a:close/>
                  <a:moveTo>
                    <a:pt x="2417" y="585"/>
                  </a:moveTo>
                  <a:lnTo>
                    <a:pt x="2392" y="540"/>
                  </a:lnTo>
                  <a:lnTo>
                    <a:pt x="2417" y="495"/>
                  </a:lnTo>
                  <a:lnTo>
                    <a:pt x="2444" y="540"/>
                  </a:lnTo>
                  <a:lnTo>
                    <a:pt x="2417" y="585"/>
                  </a:lnTo>
                  <a:close/>
                  <a:moveTo>
                    <a:pt x="2480" y="585"/>
                  </a:moveTo>
                  <a:lnTo>
                    <a:pt x="2453" y="540"/>
                  </a:lnTo>
                  <a:lnTo>
                    <a:pt x="2480" y="495"/>
                  </a:lnTo>
                  <a:lnTo>
                    <a:pt x="2506" y="540"/>
                  </a:lnTo>
                  <a:lnTo>
                    <a:pt x="2480" y="585"/>
                  </a:lnTo>
                  <a:close/>
                  <a:moveTo>
                    <a:pt x="46" y="533"/>
                  </a:moveTo>
                  <a:lnTo>
                    <a:pt x="19" y="486"/>
                  </a:lnTo>
                  <a:lnTo>
                    <a:pt x="46" y="441"/>
                  </a:lnTo>
                  <a:lnTo>
                    <a:pt x="72" y="486"/>
                  </a:lnTo>
                  <a:lnTo>
                    <a:pt x="46" y="533"/>
                  </a:lnTo>
                  <a:close/>
                  <a:moveTo>
                    <a:pt x="107" y="533"/>
                  </a:moveTo>
                  <a:lnTo>
                    <a:pt x="81" y="486"/>
                  </a:lnTo>
                  <a:lnTo>
                    <a:pt x="107" y="441"/>
                  </a:lnTo>
                  <a:lnTo>
                    <a:pt x="133" y="486"/>
                  </a:lnTo>
                  <a:lnTo>
                    <a:pt x="107" y="533"/>
                  </a:lnTo>
                  <a:close/>
                  <a:moveTo>
                    <a:pt x="169" y="533"/>
                  </a:moveTo>
                  <a:lnTo>
                    <a:pt x="142" y="486"/>
                  </a:lnTo>
                  <a:lnTo>
                    <a:pt x="169" y="441"/>
                  </a:lnTo>
                  <a:lnTo>
                    <a:pt x="194" y="486"/>
                  </a:lnTo>
                  <a:lnTo>
                    <a:pt x="169" y="533"/>
                  </a:lnTo>
                  <a:close/>
                  <a:moveTo>
                    <a:pt x="230" y="533"/>
                  </a:moveTo>
                  <a:lnTo>
                    <a:pt x="203" y="486"/>
                  </a:lnTo>
                  <a:lnTo>
                    <a:pt x="230" y="441"/>
                  </a:lnTo>
                  <a:lnTo>
                    <a:pt x="256" y="486"/>
                  </a:lnTo>
                  <a:lnTo>
                    <a:pt x="230" y="533"/>
                  </a:lnTo>
                  <a:close/>
                  <a:moveTo>
                    <a:pt x="292" y="533"/>
                  </a:moveTo>
                  <a:lnTo>
                    <a:pt x="266" y="486"/>
                  </a:lnTo>
                  <a:lnTo>
                    <a:pt x="292" y="441"/>
                  </a:lnTo>
                  <a:lnTo>
                    <a:pt x="319" y="486"/>
                  </a:lnTo>
                  <a:lnTo>
                    <a:pt x="292" y="533"/>
                  </a:lnTo>
                  <a:close/>
                  <a:moveTo>
                    <a:pt x="353" y="533"/>
                  </a:moveTo>
                  <a:lnTo>
                    <a:pt x="328" y="486"/>
                  </a:lnTo>
                  <a:lnTo>
                    <a:pt x="353" y="441"/>
                  </a:lnTo>
                  <a:lnTo>
                    <a:pt x="380" y="486"/>
                  </a:lnTo>
                  <a:lnTo>
                    <a:pt x="353" y="533"/>
                  </a:lnTo>
                  <a:close/>
                  <a:moveTo>
                    <a:pt x="415" y="533"/>
                  </a:moveTo>
                  <a:lnTo>
                    <a:pt x="389" y="486"/>
                  </a:lnTo>
                  <a:lnTo>
                    <a:pt x="415" y="441"/>
                  </a:lnTo>
                  <a:lnTo>
                    <a:pt x="442" y="486"/>
                  </a:lnTo>
                  <a:lnTo>
                    <a:pt x="415" y="533"/>
                  </a:lnTo>
                  <a:close/>
                  <a:moveTo>
                    <a:pt x="476" y="533"/>
                  </a:moveTo>
                  <a:lnTo>
                    <a:pt x="451" y="486"/>
                  </a:lnTo>
                  <a:lnTo>
                    <a:pt x="476" y="441"/>
                  </a:lnTo>
                  <a:lnTo>
                    <a:pt x="503" y="486"/>
                  </a:lnTo>
                  <a:lnTo>
                    <a:pt x="476" y="533"/>
                  </a:lnTo>
                  <a:close/>
                  <a:moveTo>
                    <a:pt x="538" y="533"/>
                  </a:moveTo>
                  <a:lnTo>
                    <a:pt x="512" y="486"/>
                  </a:lnTo>
                  <a:lnTo>
                    <a:pt x="538" y="441"/>
                  </a:lnTo>
                  <a:lnTo>
                    <a:pt x="565" y="486"/>
                  </a:lnTo>
                  <a:lnTo>
                    <a:pt x="538" y="533"/>
                  </a:lnTo>
                  <a:close/>
                  <a:moveTo>
                    <a:pt x="599" y="533"/>
                  </a:moveTo>
                  <a:lnTo>
                    <a:pt x="574" y="486"/>
                  </a:lnTo>
                  <a:lnTo>
                    <a:pt x="599" y="441"/>
                  </a:lnTo>
                  <a:lnTo>
                    <a:pt x="626" y="486"/>
                  </a:lnTo>
                  <a:lnTo>
                    <a:pt x="599" y="533"/>
                  </a:lnTo>
                  <a:close/>
                  <a:moveTo>
                    <a:pt x="662" y="533"/>
                  </a:moveTo>
                  <a:lnTo>
                    <a:pt x="635" y="486"/>
                  </a:lnTo>
                  <a:lnTo>
                    <a:pt x="662" y="441"/>
                  </a:lnTo>
                  <a:lnTo>
                    <a:pt x="688" y="486"/>
                  </a:lnTo>
                  <a:lnTo>
                    <a:pt x="662" y="533"/>
                  </a:lnTo>
                  <a:close/>
                  <a:moveTo>
                    <a:pt x="724" y="533"/>
                  </a:moveTo>
                  <a:lnTo>
                    <a:pt x="697" y="486"/>
                  </a:lnTo>
                  <a:lnTo>
                    <a:pt x="724" y="441"/>
                  </a:lnTo>
                  <a:lnTo>
                    <a:pt x="749" y="486"/>
                  </a:lnTo>
                  <a:lnTo>
                    <a:pt x="724" y="533"/>
                  </a:lnTo>
                  <a:close/>
                  <a:moveTo>
                    <a:pt x="785" y="533"/>
                  </a:moveTo>
                  <a:lnTo>
                    <a:pt x="758" y="486"/>
                  </a:lnTo>
                  <a:lnTo>
                    <a:pt x="785" y="441"/>
                  </a:lnTo>
                  <a:lnTo>
                    <a:pt x="811" y="486"/>
                  </a:lnTo>
                  <a:lnTo>
                    <a:pt x="785" y="533"/>
                  </a:lnTo>
                  <a:close/>
                  <a:moveTo>
                    <a:pt x="847" y="533"/>
                  </a:moveTo>
                  <a:lnTo>
                    <a:pt x="820" y="486"/>
                  </a:lnTo>
                  <a:lnTo>
                    <a:pt x="847" y="441"/>
                  </a:lnTo>
                  <a:lnTo>
                    <a:pt x="872" y="486"/>
                  </a:lnTo>
                  <a:lnTo>
                    <a:pt x="847" y="533"/>
                  </a:lnTo>
                  <a:close/>
                  <a:moveTo>
                    <a:pt x="908" y="533"/>
                  </a:moveTo>
                  <a:lnTo>
                    <a:pt x="881" y="486"/>
                  </a:lnTo>
                  <a:lnTo>
                    <a:pt x="908" y="441"/>
                  </a:lnTo>
                  <a:lnTo>
                    <a:pt x="934" y="486"/>
                  </a:lnTo>
                  <a:lnTo>
                    <a:pt x="908" y="533"/>
                  </a:lnTo>
                  <a:close/>
                  <a:moveTo>
                    <a:pt x="970" y="533"/>
                  </a:moveTo>
                  <a:lnTo>
                    <a:pt x="943" y="486"/>
                  </a:lnTo>
                  <a:lnTo>
                    <a:pt x="970" y="441"/>
                  </a:lnTo>
                  <a:lnTo>
                    <a:pt x="995" y="486"/>
                  </a:lnTo>
                  <a:lnTo>
                    <a:pt x="970" y="533"/>
                  </a:lnTo>
                  <a:close/>
                  <a:moveTo>
                    <a:pt x="1031" y="533"/>
                  </a:moveTo>
                  <a:lnTo>
                    <a:pt x="1006" y="486"/>
                  </a:lnTo>
                  <a:lnTo>
                    <a:pt x="1031" y="441"/>
                  </a:lnTo>
                  <a:lnTo>
                    <a:pt x="1058" y="486"/>
                  </a:lnTo>
                  <a:lnTo>
                    <a:pt x="1031" y="533"/>
                  </a:lnTo>
                  <a:close/>
                  <a:moveTo>
                    <a:pt x="1093" y="533"/>
                  </a:moveTo>
                  <a:lnTo>
                    <a:pt x="1067" y="486"/>
                  </a:lnTo>
                  <a:lnTo>
                    <a:pt x="1093" y="441"/>
                  </a:lnTo>
                  <a:lnTo>
                    <a:pt x="1120" y="486"/>
                  </a:lnTo>
                  <a:lnTo>
                    <a:pt x="1093" y="533"/>
                  </a:lnTo>
                  <a:close/>
                  <a:moveTo>
                    <a:pt x="1154" y="533"/>
                  </a:moveTo>
                  <a:lnTo>
                    <a:pt x="1129" y="486"/>
                  </a:lnTo>
                  <a:lnTo>
                    <a:pt x="1154" y="441"/>
                  </a:lnTo>
                  <a:lnTo>
                    <a:pt x="1181" y="486"/>
                  </a:lnTo>
                  <a:lnTo>
                    <a:pt x="1154" y="533"/>
                  </a:lnTo>
                  <a:close/>
                  <a:moveTo>
                    <a:pt x="1216" y="533"/>
                  </a:moveTo>
                  <a:lnTo>
                    <a:pt x="1190" y="486"/>
                  </a:lnTo>
                  <a:lnTo>
                    <a:pt x="1216" y="441"/>
                  </a:lnTo>
                  <a:lnTo>
                    <a:pt x="1243" y="486"/>
                  </a:lnTo>
                  <a:lnTo>
                    <a:pt x="1216" y="533"/>
                  </a:lnTo>
                  <a:close/>
                  <a:moveTo>
                    <a:pt x="1277" y="533"/>
                  </a:moveTo>
                  <a:lnTo>
                    <a:pt x="1252" y="486"/>
                  </a:lnTo>
                  <a:lnTo>
                    <a:pt x="1277" y="441"/>
                  </a:lnTo>
                  <a:lnTo>
                    <a:pt x="1304" y="486"/>
                  </a:lnTo>
                  <a:lnTo>
                    <a:pt x="1277" y="533"/>
                  </a:lnTo>
                  <a:close/>
                  <a:moveTo>
                    <a:pt x="1339" y="533"/>
                  </a:moveTo>
                  <a:lnTo>
                    <a:pt x="1313" y="486"/>
                  </a:lnTo>
                  <a:lnTo>
                    <a:pt x="1339" y="441"/>
                  </a:lnTo>
                  <a:lnTo>
                    <a:pt x="1366" y="486"/>
                  </a:lnTo>
                  <a:lnTo>
                    <a:pt x="1339" y="533"/>
                  </a:lnTo>
                  <a:close/>
                  <a:moveTo>
                    <a:pt x="1402" y="533"/>
                  </a:moveTo>
                  <a:lnTo>
                    <a:pt x="1375" y="486"/>
                  </a:lnTo>
                  <a:lnTo>
                    <a:pt x="1402" y="441"/>
                  </a:lnTo>
                  <a:lnTo>
                    <a:pt x="1427" y="486"/>
                  </a:lnTo>
                  <a:lnTo>
                    <a:pt x="1402" y="533"/>
                  </a:lnTo>
                  <a:close/>
                  <a:moveTo>
                    <a:pt x="1463" y="533"/>
                  </a:moveTo>
                  <a:lnTo>
                    <a:pt x="1436" y="486"/>
                  </a:lnTo>
                  <a:lnTo>
                    <a:pt x="1463" y="441"/>
                  </a:lnTo>
                  <a:lnTo>
                    <a:pt x="1489" y="486"/>
                  </a:lnTo>
                  <a:lnTo>
                    <a:pt x="1463" y="533"/>
                  </a:lnTo>
                  <a:close/>
                  <a:moveTo>
                    <a:pt x="1525" y="533"/>
                  </a:moveTo>
                  <a:lnTo>
                    <a:pt x="1498" y="486"/>
                  </a:lnTo>
                  <a:lnTo>
                    <a:pt x="1525" y="441"/>
                  </a:lnTo>
                  <a:lnTo>
                    <a:pt x="1550" y="486"/>
                  </a:lnTo>
                  <a:lnTo>
                    <a:pt x="1525" y="533"/>
                  </a:lnTo>
                  <a:close/>
                  <a:moveTo>
                    <a:pt x="1586" y="533"/>
                  </a:moveTo>
                  <a:lnTo>
                    <a:pt x="1559" y="486"/>
                  </a:lnTo>
                  <a:lnTo>
                    <a:pt x="1586" y="441"/>
                  </a:lnTo>
                  <a:lnTo>
                    <a:pt x="1612" y="486"/>
                  </a:lnTo>
                  <a:lnTo>
                    <a:pt x="1586" y="533"/>
                  </a:lnTo>
                  <a:close/>
                  <a:moveTo>
                    <a:pt x="1648" y="533"/>
                  </a:moveTo>
                  <a:lnTo>
                    <a:pt x="1621" y="486"/>
                  </a:lnTo>
                  <a:lnTo>
                    <a:pt x="1648" y="441"/>
                  </a:lnTo>
                  <a:lnTo>
                    <a:pt x="1673" y="486"/>
                  </a:lnTo>
                  <a:lnTo>
                    <a:pt x="1648" y="533"/>
                  </a:lnTo>
                  <a:close/>
                  <a:moveTo>
                    <a:pt x="1709" y="533"/>
                  </a:moveTo>
                  <a:lnTo>
                    <a:pt x="1682" y="486"/>
                  </a:lnTo>
                  <a:lnTo>
                    <a:pt x="1709" y="441"/>
                  </a:lnTo>
                  <a:lnTo>
                    <a:pt x="1735" y="486"/>
                  </a:lnTo>
                  <a:lnTo>
                    <a:pt x="1709" y="533"/>
                  </a:lnTo>
                  <a:close/>
                  <a:moveTo>
                    <a:pt x="1771" y="533"/>
                  </a:moveTo>
                  <a:lnTo>
                    <a:pt x="1745" y="486"/>
                  </a:lnTo>
                  <a:lnTo>
                    <a:pt x="1771" y="441"/>
                  </a:lnTo>
                  <a:lnTo>
                    <a:pt x="1798" y="486"/>
                  </a:lnTo>
                  <a:lnTo>
                    <a:pt x="1771" y="533"/>
                  </a:lnTo>
                  <a:close/>
                  <a:moveTo>
                    <a:pt x="1832" y="533"/>
                  </a:moveTo>
                  <a:lnTo>
                    <a:pt x="1807" y="486"/>
                  </a:lnTo>
                  <a:lnTo>
                    <a:pt x="1832" y="441"/>
                  </a:lnTo>
                  <a:lnTo>
                    <a:pt x="1859" y="486"/>
                  </a:lnTo>
                  <a:lnTo>
                    <a:pt x="1832" y="533"/>
                  </a:lnTo>
                  <a:close/>
                  <a:moveTo>
                    <a:pt x="1894" y="533"/>
                  </a:moveTo>
                  <a:lnTo>
                    <a:pt x="1868" y="486"/>
                  </a:lnTo>
                  <a:lnTo>
                    <a:pt x="1894" y="441"/>
                  </a:lnTo>
                  <a:lnTo>
                    <a:pt x="1921" y="486"/>
                  </a:lnTo>
                  <a:lnTo>
                    <a:pt x="1894" y="533"/>
                  </a:lnTo>
                  <a:close/>
                  <a:moveTo>
                    <a:pt x="1955" y="533"/>
                  </a:moveTo>
                  <a:lnTo>
                    <a:pt x="1930" y="486"/>
                  </a:lnTo>
                  <a:lnTo>
                    <a:pt x="1955" y="441"/>
                  </a:lnTo>
                  <a:lnTo>
                    <a:pt x="1982" y="486"/>
                  </a:lnTo>
                  <a:lnTo>
                    <a:pt x="1955" y="533"/>
                  </a:lnTo>
                  <a:close/>
                  <a:moveTo>
                    <a:pt x="2017" y="533"/>
                  </a:moveTo>
                  <a:lnTo>
                    <a:pt x="1991" y="486"/>
                  </a:lnTo>
                  <a:lnTo>
                    <a:pt x="2017" y="441"/>
                  </a:lnTo>
                  <a:lnTo>
                    <a:pt x="2044" y="486"/>
                  </a:lnTo>
                  <a:lnTo>
                    <a:pt x="2017" y="533"/>
                  </a:lnTo>
                  <a:close/>
                  <a:moveTo>
                    <a:pt x="2078" y="533"/>
                  </a:moveTo>
                  <a:lnTo>
                    <a:pt x="2053" y="486"/>
                  </a:lnTo>
                  <a:lnTo>
                    <a:pt x="2078" y="441"/>
                  </a:lnTo>
                  <a:lnTo>
                    <a:pt x="2105" y="486"/>
                  </a:lnTo>
                  <a:lnTo>
                    <a:pt x="2078" y="533"/>
                  </a:lnTo>
                  <a:close/>
                  <a:moveTo>
                    <a:pt x="2141" y="533"/>
                  </a:moveTo>
                  <a:lnTo>
                    <a:pt x="2114" y="486"/>
                  </a:lnTo>
                  <a:lnTo>
                    <a:pt x="2141" y="441"/>
                  </a:lnTo>
                  <a:lnTo>
                    <a:pt x="2167" y="486"/>
                  </a:lnTo>
                  <a:lnTo>
                    <a:pt x="2141" y="533"/>
                  </a:lnTo>
                  <a:close/>
                  <a:moveTo>
                    <a:pt x="2203" y="533"/>
                  </a:moveTo>
                  <a:lnTo>
                    <a:pt x="2176" y="486"/>
                  </a:lnTo>
                  <a:lnTo>
                    <a:pt x="2203" y="441"/>
                  </a:lnTo>
                  <a:lnTo>
                    <a:pt x="2228" y="486"/>
                  </a:lnTo>
                  <a:lnTo>
                    <a:pt x="2203" y="533"/>
                  </a:lnTo>
                  <a:close/>
                  <a:moveTo>
                    <a:pt x="2264" y="533"/>
                  </a:moveTo>
                  <a:lnTo>
                    <a:pt x="2237" y="486"/>
                  </a:lnTo>
                  <a:lnTo>
                    <a:pt x="2264" y="441"/>
                  </a:lnTo>
                  <a:lnTo>
                    <a:pt x="2290" y="486"/>
                  </a:lnTo>
                  <a:lnTo>
                    <a:pt x="2264" y="533"/>
                  </a:lnTo>
                  <a:close/>
                  <a:moveTo>
                    <a:pt x="2326" y="533"/>
                  </a:moveTo>
                  <a:lnTo>
                    <a:pt x="2299" y="486"/>
                  </a:lnTo>
                  <a:lnTo>
                    <a:pt x="2326" y="441"/>
                  </a:lnTo>
                  <a:lnTo>
                    <a:pt x="2351" y="486"/>
                  </a:lnTo>
                  <a:lnTo>
                    <a:pt x="2326" y="533"/>
                  </a:lnTo>
                  <a:close/>
                  <a:moveTo>
                    <a:pt x="2387" y="533"/>
                  </a:moveTo>
                  <a:lnTo>
                    <a:pt x="2360" y="486"/>
                  </a:lnTo>
                  <a:lnTo>
                    <a:pt x="2387" y="441"/>
                  </a:lnTo>
                  <a:lnTo>
                    <a:pt x="2413" y="486"/>
                  </a:lnTo>
                  <a:lnTo>
                    <a:pt x="2387" y="533"/>
                  </a:lnTo>
                  <a:close/>
                  <a:moveTo>
                    <a:pt x="2449" y="533"/>
                  </a:moveTo>
                  <a:lnTo>
                    <a:pt x="2422" y="486"/>
                  </a:lnTo>
                  <a:lnTo>
                    <a:pt x="2449" y="441"/>
                  </a:lnTo>
                  <a:lnTo>
                    <a:pt x="2474" y="486"/>
                  </a:lnTo>
                  <a:lnTo>
                    <a:pt x="2449" y="533"/>
                  </a:lnTo>
                  <a:close/>
                  <a:moveTo>
                    <a:pt x="2510" y="533"/>
                  </a:moveTo>
                  <a:lnTo>
                    <a:pt x="2485" y="486"/>
                  </a:lnTo>
                  <a:lnTo>
                    <a:pt x="2510" y="441"/>
                  </a:lnTo>
                  <a:lnTo>
                    <a:pt x="2537" y="486"/>
                  </a:lnTo>
                  <a:lnTo>
                    <a:pt x="2510" y="533"/>
                  </a:lnTo>
                  <a:close/>
                  <a:moveTo>
                    <a:pt x="76" y="479"/>
                  </a:moveTo>
                  <a:lnTo>
                    <a:pt x="51" y="434"/>
                  </a:lnTo>
                  <a:lnTo>
                    <a:pt x="76" y="387"/>
                  </a:lnTo>
                  <a:lnTo>
                    <a:pt x="103" y="434"/>
                  </a:lnTo>
                  <a:lnTo>
                    <a:pt x="76" y="479"/>
                  </a:lnTo>
                  <a:close/>
                  <a:moveTo>
                    <a:pt x="137" y="479"/>
                  </a:moveTo>
                  <a:lnTo>
                    <a:pt x="112" y="434"/>
                  </a:lnTo>
                  <a:lnTo>
                    <a:pt x="137" y="387"/>
                  </a:lnTo>
                  <a:lnTo>
                    <a:pt x="164" y="434"/>
                  </a:lnTo>
                  <a:lnTo>
                    <a:pt x="137" y="479"/>
                  </a:lnTo>
                  <a:close/>
                  <a:moveTo>
                    <a:pt x="199" y="479"/>
                  </a:moveTo>
                  <a:lnTo>
                    <a:pt x="173" y="434"/>
                  </a:lnTo>
                  <a:lnTo>
                    <a:pt x="199" y="387"/>
                  </a:lnTo>
                  <a:lnTo>
                    <a:pt x="226" y="434"/>
                  </a:lnTo>
                  <a:lnTo>
                    <a:pt x="199" y="479"/>
                  </a:lnTo>
                  <a:close/>
                  <a:moveTo>
                    <a:pt x="262" y="479"/>
                  </a:moveTo>
                  <a:lnTo>
                    <a:pt x="235" y="434"/>
                  </a:lnTo>
                  <a:lnTo>
                    <a:pt x="262" y="387"/>
                  </a:lnTo>
                  <a:lnTo>
                    <a:pt x="287" y="434"/>
                  </a:lnTo>
                  <a:lnTo>
                    <a:pt x="262" y="479"/>
                  </a:lnTo>
                  <a:close/>
                  <a:moveTo>
                    <a:pt x="323" y="479"/>
                  </a:moveTo>
                  <a:lnTo>
                    <a:pt x="296" y="434"/>
                  </a:lnTo>
                  <a:lnTo>
                    <a:pt x="323" y="387"/>
                  </a:lnTo>
                  <a:lnTo>
                    <a:pt x="349" y="434"/>
                  </a:lnTo>
                  <a:lnTo>
                    <a:pt x="323" y="479"/>
                  </a:lnTo>
                  <a:close/>
                  <a:moveTo>
                    <a:pt x="385" y="479"/>
                  </a:moveTo>
                  <a:lnTo>
                    <a:pt x="358" y="434"/>
                  </a:lnTo>
                  <a:lnTo>
                    <a:pt x="385" y="387"/>
                  </a:lnTo>
                  <a:lnTo>
                    <a:pt x="410" y="434"/>
                  </a:lnTo>
                  <a:lnTo>
                    <a:pt x="385" y="479"/>
                  </a:lnTo>
                  <a:close/>
                  <a:moveTo>
                    <a:pt x="446" y="479"/>
                  </a:moveTo>
                  <a:lnTo>
                    <a:pt x="419" y="434"/>
                  </a:lnTo>
                  <a:lnTo>
                    <a:pt x="446" y="387"/>
                  </a:lnTo>
                  <a:lnTo>
                    <a:pt x="472" y="434"/>
                  </a:lnTo>
                  <a:lnTo>
                    <a:pt x="446" y="479"/>
                  </a:lnTo>
                  <a:close/>
                  <a:moveTo>
                    <a:pt x="508" y="479"/>
                  </a:moveTo>
                  <a:lnTo>
                    <a:pt x="481" y="434"/>
                  </a:lnTo>
                  <a:lnTo>
                    <a:pt x="508" y="387"/>
                  </a:lnTo>
                  <a:lnTo>
                    <a:pt x="533" y="434"/>
                  </a:lnTo>
                  <a:lnTo>
                    <a:pt x="508" y="479"/>
                  </a:lnTo>
                  <a:close/>
                  <a:moveTo>
                    <a:pt x="569" y="479"/>
                  </a:moveTo>
                  <a:lnTo>
                    <a:pt x="542" y="434"/>
                  </a:lnTo>
                  <a:lnTo>
                    <a:pt x="569" y="387"/>
                  </a:lnTo>
                  <a:lnTo>
                    <a:pt x="595" y="434"/>
                  </a:lnTo>
                  <a:lnTo>
                    <a:pt x="569" y="479"/>
                  </a:lnTo>
                  <a:close/>
                  <a:moveTo>
                    <a:pt x="631" y="479"/>
                  </a:moveTo>
                  <a:lnTo>
                    <a:pt x="605" y="434"/>
                  </a:lnTo>
                  <a:lnTo>
                    <a:pt x="631" y="387"/>
                  </a:lnTo>
                  <a:lnTo>
                    <a:pt x="658" y="434"/>
                  </a:lnTo>
                  <a:lnTo>
                    <a:pt x="631" y="479"/>
                  </a:lnTo>
                  <a:close/>
                  <a:moveTo>
                    <a:pt x="692" y="479"/>
                  </a:moveTo>
                  <a:lnTo>
                    <a:pt x="667" y="434"/>
                  </a:lnTo>
                  <a:lnTo>
                    <a:pt x="692" y="387"/>
                  </a:lnTo>
                  <a:lnTo>
                    <a:pt x="719" y="434"/>
                  </a:lnTo>
                  <a:lnTo>
                    <a:pt x="692" y="479"/>
                  </a:lnTo>
                  <a:close/>
                  <a:moveTo>
                    <a:pt x="754" y="479"/>
                  </a:moveTo>
                  <a:lnTo>
                    <a:pt x="728" y="434"/>
                  </a:lnTo>
                  <a:lnTo>
                    <a:pt x="754" y="387"/>
                  </a:lnTo>
                  <a:lnTo>
                    <a:pt x="781" y="434"/>
                  </a:lnTo>
                  <a:lnTo>
                    <a:pt x="754" y="479"/>
                  </a:lnTo>
                  <a:close/>
                  <a:moveTo>
                    <a:pt x="815" y="479"/>
                  </a:moveTo>
                  <a:lnTo>
                    <a:pt x="790" y="434"/>
                  </a:lnTo>
                  <a:lnTo>
                    <a:pt x="815" y="387"/>
                  </a:lnTo>
                  <a:lnTo>
                    <a:pt x="842" y="434"/>
                  </a:lnTo>
                  <a:lnTo>
                    <a:pt x="815" y="479"/>
                  </a:lnTo>
                  <a:close/>
                  <a:moveTo>
                    <a:pt x="877" y="479"/>
                  </a:moveTo>
                  <a:lnTo>
                    <a:pt x="851" y="434"/>
                  </a:lnTo>
                  <a:lnTo>
                    <a:pt x="877" y="387"/>
                  </a:lnTo>
                  <a:lnTo>
                    <a:pt x="904" y="434"/>
                  </a:lnTo>
                  <a:lnTo>
                    <a:pt x="877" y="479"/>
                  </a:lnTo>
                  <a:close/>
                  <a:moveTo>
                    <a:pt x="938" y="479"/>
                  </a:moveTo>
                  <a:lnTo>
                    <a:pt x="913" y="434"/>
                  </a:lnTo>
                  <a:lnTo>
                    <a:pt x="938" y="387"/>
                  </a:lnTo>
                  <a:lnTo>
                    <a:pt x="965" y="434"/>
                  </a:lnTo>
                  <a:lnTo>
                    <a:pt x="938" y="479"/>
                  </a:lnTo>
                  <a:close/>
                  <a:moveTo>
                    <a:pt x="1001" y="479"/>
                  </a:moveTo>
                  <a:lnTo>
                    <a:pt x="974" y="434"/>
                  </a:lnTo>
                  <a:lnTo>
                    <a:pt x="1001" y="387"/>
                  </a:lnTo>
                  <a:lnTo>
                    <a:pt x="1027" y="434"/>
                  </a:lnTo>
                  <a:lnTo>
                    <a:pt x="1001" y="479"/>
                  </a:lnTo>
                  <a:close/>
                  <a:moveTo>
                    <a:pt x="1063" y="479"/>
                  </a:moveTo>
                  <a:lnTo>
                    <a:pt x="1036" y="434"/>
                  </a:lnTo>
                  <a:lnTo>
                    <a:pt x="1063" y="387"/>
                  </a:lnTo>
                  <a:lnTo>
                    <a:pt x="1088" y="434"/>
                  </a:lnTo>
                  <a:lnTo>
                    <a:pt x="1063" y="479"/>
                  </a:lnTo>
                  <a:close/>
                  <a:moveTo>
                    <a:pt x="1124" y="479"/>
                  </a:moveTo>
                  <a:lnTo>
                    <a:pt x="1097" y="434"/>
                  </a:lnTo>
                  <a:lnTo>
                    <a:pt x="1124" y="387"/>
                  </a:lnTo>
                  <a:lnTo>
                    <a:pt x="1150" y="434"/>
                  </a:lnTo>
                  <a:lnTo>
                    <a:pt x="1124" y="479"/>
                  </a:lnTo>
                  <a:close/>
                  <a:moveTo>
                    <a:pt x="1186" y="479"/>
                  </a:moveTo>
                  <a:lnTo>
                    <a:pt x="1159" y="434"/>
                  </a:lnTo>
                  <a:lnTo>
                    <a:pt x="1186" y="387"/>
                  </a:lnTo>
                  <a:lnTo>
                    <a:pt x="1211" y="434"/>
                  </a:lnTo>
                  <a:lnTo>
                    <a:pt x="1186" y="479"/>
                  </a:lnTo>
                  <a:close/>
                  <a:moveTo>
                    <a:pt x="1247" y="479"/>
                  </a:moveTo>
                  <a:lnTo>
                    <a:pt x="1220" y="434"/>
                  </a:lnTo>
                  <a:lnTo>
                    <a:pt x="1247" y="387"/>
                  </a:lnTo>
                  <a:lnTo>
                    <a:pt x="1273" y="434"/>
                  </a:lnTo>
                  <a:lnTo>
                    <a:pt x="1247" y="479"/>
                  </a:lnTo>
                  <a:close/>
                  <a:moveTo>
                    <a:pt x="1309" y="479"/>
                  </a:moveTo>
                  <a:lnTo>
                    <a:pt x="1282" y="434"/>
                  </a:lnTo>
                  <a:lnTo>
                    <a:pt x="1309" y="387"/>
                  </a:lnTo>
                  <a:lnTo>
                    <a:pt x="1334" y="434"/>
                  </a:lnTo>
                  <a:lnTo>
                    <a:pt x="1309" y="479"/>
                  </a:lnTo>
                  <a:close/>
                  <a:moveTo>
                    <a:pt x="1370" y="479"/>
                  </a:moveTo>
                  <a:lnTo>
                    <a:pt x="1345" y="434"/>
                  </a:lnTo>
                  <a:lnTo>
                    <a:pt x="1370" y="387"/>
                  </a:lnTo>
                  <a:lnTo>
                    <a:pt x="1397" y="434"/>
                  </a:lnTo>
                  <a:lnTo>
                    <a:pt x="1370" y="479"/>
                  </a:lnTo>
                  <a:close/>
                  <a:moveTo>
                    <a:pt x="1432" y="479"/>
                  </a:moveTo>
                  <a:lnTo>
                    <a:pt x="1406" y="434"/>
                  </a:lnTo>
                  <a:lnTo>
                    <a:pt x="1432" y="387"/>
                  </a:lnTo>
                  <a:lnTo>
                    <a:pt x="1459" y="434"/>
                  </a:lnTo>
                  <a:lnTo>
                    <a:pt x="1432" y="479"/>
                  </a:lnTo>
                  <a:close/>
                  <a:moveTo>
                    <a:pt x="1493" y="479"/>
                  </a:moveTo>
                  <a:lnTo>
                    <a:pt x="1468" y="434"/>
                  </a:lnTo>
                  <a:lnTo>
                    <a:pt x="1493" y="387"/>
                  </a:lnTo>
                  <a:lnTo>
                    <a:pt x="1520" y="434"/>
                  </a:lnTo>
                  <a:lnTo>
                    <a:pt x="1493" y="479"/>
                  </a:lnTo>
                  <a:close/>
                  <a:moveTo>
                    <a:pt x="1555" y="479"/>
                  </a:moveTo>
                  <a:lnTo>
                    <a:pt x="1529" y="434"/>
                  </a:lnTo>
                  <a:lnTo>
                    <a:pt x="1555" y="387"/>
                  </a:lnTo>
                  <a:lnTo>
                    <a:pt x="1582" y="434"/>
                  </a:lnTo>
                  <a:lnTo>
                    <a:pt x="1555" y="479"/>
                  </a:lnTo>
                  <a:close/>
                  <a:moveTo>
                    <a:pt x="1616" y="479"/>
                  </a:moveTo>
                  <a:lnTo>
                    <a:pt x="1591" y="434"/>
                  </a:lnTo>
                  <a:lnTo>
                    <a:pt x="1616" y="387"/>
                  </a:lnTo>
                  <a:lnTo>
                    <a:pt x="1643" y="434"/>
                  </a:lnTo>
                  <a:lnTo>
                    <a:pt x="1616" y="479"/>
                  </a:lnTo>
                  <a:close/>
                  <a:moveTo>
                    <a:pt x="1678" y="479"/>
                  </a:moveTo>
                  <a:lnTo>
                    <a:pt x="1652" y="434"/>
                  </a:lnTo>
                  <a:lnTo>
                    <a:pt x="1678" y="387"/>
                  </a:lnTo>
                  <a:lnTo>
                    <a:pt x="1705" y="434"/>
                  </a:lnTo>
                  <a:lnTo>
                    <a:pt x="1678" y="479"/>
                  </a:lnTo>
                  <a:close/>
                  <a:moveTo>
                    <a:pt x="1741" y="479"/>
                  </a:moveTo>
                  <a:lnTo>
                    <a:pt x="1714" y="434"/>
                  </a:lnTo>
                  <a:lnTo>
                    <a:pt x="1741" y="387"/>
                  </a:lnTo>
                  <a:lnTo>
                    <a:pt x="1766" y="434"/>
                  </a:lnTo>
                  <a:lnTo>
                    <a:pt x="1741" y="479"/>
                  </a:lnTo>
                  <a:close/>
                  <a:moveTo>
                    <a:pt x="1802" y="479"/>
                  </a:moveTo>
                  <a:lnTo>
                    <a:pt x="1775" y="434"/>
                  </a:lnTo>
                  <a:lnTo>
                    <a:pt x="1802" y="387"/>
                  </a:lnTo>
                  <a:lnTo>
                    <a:pt x="1828" y="434"/>
                  </a:lnTo>
                  <a:lnTo>
                    <a:pt x="1802" y="479"/>
                  </a:lnTo>
                  <a:close/>
                  <a:moveTo>
                    <a:pt x="1864" y="479"/>
                  </a:moveTo>
                  <a:lnTo>
                    <a:pt x="1837" y="434"/>
                  </a:lnTo>
                  <a:lnTo>
                    <a:pt x="1864" y="387"/>
                  </a:lnTo>
                  <a:lnTo>
                    <a:pt x="1889" y="434"/>
                  </a:lnTo>
                  <a:lnTo>
                    <a:pt x="1864" y="479"/>
                  </a:lnTo>
                  <a:close/>
                  <a:moveTo>
                    <a:pt x="1925" y="479"/>
                  </a:moveTo>
                  <a:lnTo>
                    <a:pt x="1898" y="434"/>
                  </a:lnTo>
                  <a:lnTo>
                    <a:pt x="1925" y="387"/>
                  </a:lnTo>
                  <a:lnTo>
                    <a:pt x="1951" y="434"/>
                  </a:lnTo>
                  <a:lnTo>
                    <a:pt x="1925" y="479"/>
                  </a:lnTo>
                  <a:close/>
                  <a:moveTo>
                    <a:pt x="1987" y="479"/>
                  </a:moveTo>
                  <a:lnTo>
                    <a:pt x="1960" y="434"/>
                  </a:lnTo>
                  <a:lnTo>
                    <a:pt x="1987" y="387"/>
                  </a:lnTo>
                  <a:lnTo>
                    <a:pt x="2012" y="434"/>
                  </a:lnTo>
                  <a:lnTo>
                    <a:pt x="1987" y="479"/>
                  </a:lnTo>
                  <a:close/>
                  <a:moveTo>
                    <a:pt x="2048" y="479"/>
                  </a:moveTo>
                  <a:lnTo>
                    <a:pt x="2021" y="434"/>
                  </a:lnTo>
                  <a:lnTo>
                    <a:pt x="2048" y="387"/>
                  </a:lnTo>
                  <a:lnTo>
                    <a:pt x="2074" y="434"/>
                  </a:lnTo>
                  <a:lnTo>
                    <a:pt x="2048" y="479"/>
                  </a:lnTo>
                  <a:close/>
                  <a:moveTo>
                    <a:pt x="2110" y="479"/>
                  </a:moveTo>
                  <a:lnTo>
                    <a:pt x="2084" y="434"/>
                  </a:lnTo>
                  <a:lnTo>
                    <a:pt x="2110" y="387"/>
                  </a:lnTo>
                  <a:lnTo>
                    <a:pt x="2137" y="434"/>
                  </a:lnTo>
                  <a:lnTo>
                    <a:pt x="2110" y="479"/>
                  </a:lnTo>
                  <a:close/>
                  <a:moveTo>
                    <a:pt x="2171" y="479"/>
                  </a:moveTo>
                  <a:lnTo>
                    <a:pt x="2146" y="434"/>
                  </a:lnTo>
                  <a:lnTo>
                    <a:pt x="2171" y="387"/>
                  </a:lnTo>
                  <a:lnTo>
                    <a:pt x="2198" y="434"/>
                  </a:lnTo>
                  <a:lnTo>
                    <a:pt x="2171" y="479"/>
                  </a:lnTo>
                  <a:close/>
                  <a:moveTo>
                    <a:pt x="2233" y="479"/>
                  </a:moveTo>
                  <a:lnTo>
                    <a:pt x="2207" y="434"/>
                  </a:lnTo>
                  <a:lnTo>
                    <a:pt x="2233" y="387"/>
                  </a:lnTo>
                  <a:lnTo>
                    <a:pt x="2260" y="434"/>
                  </a:lnTo>
                  <a:lnTo>
                    <a:pt x="2233" y="479"/>
                  </a:lnTo>
                  <a:close/>
                  <a:moveTo>
                    <a:pt x="2294" y="479"/>
                  </a:moveTo>
                  <a:lnTo>
                    <a:pt x="2269" y="434"/>
                  </a:lnTo>
                  <a:lnTo>
                    <a:pt x="2294" y="387"/>
                  </a:lnTo>
                  <a:lnTo>
                    <a:pt x="2321" y="434"/>
                  </a:lnTo>
                  <a:lnTo>
                    <a:pt x="2294" y="479"/>
                  </a:lnTo>
                  <a:close/>
                  <a:moveTo>
                    <a:pt x="2356" y="479"/>
                  </a:moveTo>
                  <a:lnTo>
                    <a:pt x="2330" y="434"/>
                  </a:lnTo>
                  <a:lnTo>
                    <a:pt x="2356" y="387"/>
                  </a:lnTo>
                  <a:lnTo>
                    <a:pt x="2383" y="434"/>
                  </a:lnTo>
                  <a:lnTo>
                    <a:pt x="2356" y="479"/>
                  </a:lnTo>
                  <a:close/>
                  <a:moveTo>
                    <a:pt x="2417" y="479"/>
                  </a:moveTo>
                  <a:lnTo>
                    <a:pt x="2392" y="434"/>
                  </a:lnTo>
                  <a:lnTo>
                    <a:pt x="2417" y="387"/>
                  </a:lnTo>
                  <a:lnTo>
                    <a:pt x="2444" y="434"/>
                  </a:lnTo>
                  <a:lnTo>
                    <a:pt x="2417" y="479"/>
                  </a:lnTo>
                  <a:close/>
                  <a:moveTo>
                    <a:pt x="2480" y="479"/>
                  </a:moveTo>
                  <a:lnTo>
                    <a:pt x="2453" y="434"/>
                  </a:lnTo>
                  <a:lnTo>
                    <a:pt x="2480" y="387"/>
                  </a:lnTo>
                  <a:lnTo>
                    <a:pt x="2506" y="434"/>
                  </a:lnTo>
                  <a:lnTo>
                    <a:pt x="2480" y="479"/>
                  </a:lnTo>
                  <a:close/>
                  <a:moveTo>
                    <a:pt x="46" y="426"/>
                  </a:moveTo>
                  <a:lnTo>
                    <a:pt x="19" y="380"/>
                  </a:lnTo>
                  <a:lnTo>
                    <a:pt x="46" y="335"/>
                  </a:lnTo>
                  <a:lnTo>
                    <a:pt x="72" y="380"/>
                  </a:lnTo>
                  <a:lnTo>
                    <a:pt x="46" y="426"/>
                  </a:lnTo>
                  <a:close/>
                  <a:moveTo>
                    <a:pt x="107" y="426"/>
                  </a:moveTo>
                  <a:lnTo>
                    <a:pt x="81" y="380"/>
                  </a:lnTo>
                  <a:lnTo>
                    <a:pt x="107" y="335"/>
                  </a:lnTo>
                  <a:lnTo>
                    <a:pt x="133" y="380"/>
                  </a:lnTo>
                  <a:lnTo>
                    <a:pt x="107" y="426"/>
                  </a:lnTo>
                  <a:close/>
                  <a:moveTo>
                    <a:pt x="169" y="426"/>
                  </a:moveTo>
                  <a:lnTo>
                    <a:pt x="142" y="380"/>
                  </a:lnTo>
                  <a:lnTo>
                    <a:pt x="169" y="335"/>
                  </a:lnTo>
                  <a:lnTo>
                    <a:pt x="194" y="380"/>
                  </a:lnTo>
                  <a:lnTo>
                    <a:pt x="169" y="426"/>
                  </a:lnTo>
                  <a:close/>
                  <a:moveTo>
                    <a:pt x="230" y="426"/>
                  </a:moveTo>
                  <a:lnTo>
                    <a:pt x="203" y="380"/>
                  </a:lnTo>
                  <a:lnTo>
                    <a:pt x="230" y="335"/>
                  </a:lnTo>
                  <a:lnTo>
                    <a:pt x="256" y="380"/>
                  </a:lnTo>
                  <a:lnTo>
                    <a:pt x="230" y="426"/>
                  </a:lnTo>
                  <a:close/>
                  <a:moveTo>
                    <a:pt x="292" y="426"/>
                  </a:moveTo>
                  <a:lnTo>
                    <a:pt x="266" y="380"/>
                  </a:lnTo>
                  <a:lnTo>
                    <a:pt x="292" y="335"/>
                  </a:lnTo>
                  <a:lnTo>
                    <a:pt x="319" y="380"/>
                  </a:lnTo>
                  <a:lnTo>
                    <a:pt x="292" y="426"/>
                  </a:lnTo>
                  <a:close/>
                  <a:moveTo>
                    <a:pt x="353" y="426"/>
                  </a:moveTo>
                  <a:lnTo>
                    <a:pt x="328" y="380"/>
                  </a:lnTo>
                  <a:lnTo>
                    <a:pt x="353" y="335"/>
                  </a:lnTo>
                  <a:lnTo>
                    <a:pt x="380" y="380"/>
                  </a:lnTo>
                  <a:lnTo>
                    <a:pt x="353" y="426"/>
                  </a:lnTo>
                  <a:close/>
                  <a:moveTo>
                    <a:pt x="415" y="426"/>
                  </a:moveTo>
                  <a:lnTo>
                    <a:pt x="389" y="380"/>
                  </a:lnTo>
                  <a:lnTo>
                    <a:pt x="415" y="335"/>
                  </a:lnTo>
                  <a:lnTo>
                    <a:pt x="442" y="380"/>
                  </a:lnTo>
                  <a:lnTo>
                    <a:pt x="415" y="426"/>
                  </a:lnTo>
                  <a:close/>
                  <a:moveTo>
                    <a:pt x="476" y="426"/>
                  </a:moveTo>
                  <a:lnTo>
                    <a:pt x="451" y="380"/>
                  </a:lnTo>
                  <a:lnTo>
                    <a:pt x="476" y="335"/>
                  </a:lnTo>
                  <a:lnTo>
                    <a:pt x="503" y="380"/>
                  </a:lnTo>
                  <a:lnTo>
                    <a:pt x="476" y="426"/>
                  </a:lnTo>
                  <a:close/>
                  <a:moveTo>
                    <a:pt x="538" y="426"/>
                  </a:moveTo>
                  <a:lnTo>
                    <a:pt x="512" y="380"/>
                  </a:lnTo>
                  <a:lnTo>
                    <a:pt x="538" y="335"/>
                  </a:lnTo>
                  <a:lnTo>
                    <a:pt x="565" y="380"/>
                  </a:lnTo>
                  <a:lnTo>
                    <a:pt x="538" y="426"/>
                  </a:lnTo>
                  <a:close/>
                  <a:moveTo>
                    <a:pt x="599" y="426"/>
                  </a:moveTo>
                  <a:lnTo>
                    <a:pt x="574" y="380"/>
                  </a:lnTo>
                  <a:lnTo>
                    <a:pt x="599" y="335"/>
                  </a:lnTo>
                  <a:lnTo>
                    <a:pt x="626" y="380"/>
                  </a:lnTo>
                  <a:lnTo>
                    <a:pt x="599" y="426"/>
                  </a:lnTo>
                  <a:close/>
                  <a:moveTo>
                    <a:pt x="662" y="426"/>
                  </a:moveTo>
                  <a:lnTo>
                    <a:pt x="635" y="380"/>
                  </a:lnTo>
                  <a:lnTo>
                    <a:pt x="662" y="335"/>
                  </a:lnTo>
                  <a:lnTo>
                    <a:pt x="688" y="380"/>
                  </a:lnTo>
                  <a:lnTo>
                    <a:pt x="662" y="426"/>
                  </a:lnTo>
                  <a:close/>
                  <a:moveTo>
                    <a:pt x="724" y="426"/>
                  </a:moveTo>
                  <a:lnTo>
                    <a:pt x="697" y="380"/>
                  </a:lnTo>
                  <a:lnTo>
                    <a:pt x="724" y="335"/>
                  </a:lnTo>
                  <a:lnTo>
                    <a:pt x="749" y="380"/>
                  </a:lnTo>
                  <a:lnTo>
                    <a:pt x="724" y="426"/>
                  </a:lnTo>
                  <a:close/>
                  <a:moveTo>
                    <a:pt x="785" y="426"/>
                  </a:moveTo>
                  <a:lnTo>
                    <a:pt x="758" y="380"/>
                  </a:lnTo>
                  <a:lnTo>
                    <a:pt x="785" y="335"/>
                  </a:lnTo>
                  <a:lnTo>
                    <a:pt x="811" y="380"/>
                  </a:lnTo>
                  <a:lnTo>
                    <a:pt x="785" y="426"/>
                  </a:lnTo>
                  <a:close/>
                  <a:moveTo>
                    <a:pt x="847" y="426"/>
                  </a:moveTo>
                  <a:lnTo>
                    <a:pt x="820" y="380"/>
                  </a:lnTo>
                  <a:lnTo>
                    <a:pt x="847" y="335"/>
                  </a:lnTo>
                  <a:lnTo>
                    <a:pt x="872" y="380"/>
                  </a:lnTo>
                  <a:lnTo>
                    <a:pt x="847" y="426"/>
                  </a:lnTo>
                  <a:close/>
                  <a:moveTo>
                    <a:pt x="908" y="426"/>
                  </a:moveTo>
                  <a:lnTo>
                    <a:pt x="881" y="380"/>
                  </a:lnTo>
                  <a:lnTo>
                    <a:pt x="908" y="335"/>
                  </a:lnTo>
                  <a:lnTo>
                    <a:pt x="934" y="380"/>
                  </a:lnTo>
                  <a:lnTo>
                    <a:pt x="908" y="426"/>
                  </a:lnTo>
                  <a:close/>
                  <a:moveTo>
                    <a:pt x="970" y="426"/>
                  </a:moveTo>
                  <a:lnTo>
                    <a:pt x="943" y="380"/>
                  </a:lnTo>
                  <a:lnTo>
                    <a:pt x="970" y="335"/>
                  </a:lnTo>
                  <a:lnTo>
                    <a:pt x="995" y="380"/>
                  </a:lnTo>
                  <a:lnTo>
                    <a:pt x="970" y="426"/>
                  </a:lnTo>
                  <a:close/>
                  <a:moveTo>
                    <a:pt x="1031" y="426"/>
                  </a:moveTo>
                  <a:lnTo>
                    <a:pt x="1006" y="380"/>
                  </a:lnTo>
                  <a:lnTo>
                    <a:pt x="1031" y="335"/>
                  </a:lnTo>
                  <a:lnTo>
                    <a:pt x="1058" y="380"/>
                  </a:lnTo>
                  <a:lnTo>
                    <a:pt x="1031" y="426"/>
                  </a:lnTo>
                  <a:close/>
                  <a:moveTo>
                    <a:pt x="1093" y="426"/>
                  </a:moveTo>
                  <a:lnTo>
                    <a:pt x="1067" y="380"/>
                  </a:lnTo>
                  <a:lnTo>
                    <a:pt x="1093" y="335"/>
                  </a:lnTo>
                  <a:lnTo>
                    <a:pt x="1120" y="380"/>
                  </a:lnTo>
                  <a:lnTo>
                    <a:pt x="1093" y="426"/>
                  </a:lnTo>
                  <a:close/>
                  <a:moveTo>
                    <a:pt x="1154" y="426"/>
                  </a:moveTo>
                  <a:lnTo>
                    <a:pt x="1129" y="380"/>
                  </a:lnTo>
                  <a:lnTo>
                    <a:pt x="1154" y="335"/>
                  </a:lnTo>
                  <a:lnTo>
                    <a:pt x="1181" y="380"/>
                  </a:lnTo>
                  <a:lnTo>
                    <a:pt x="1154" y="426"/>
                  </a:lnTo>
                  <a:close/>
                  <a:moveTo>
                    <a:pt x="1216" y="426"/>
                  </a:moveTo>
                  <a:lnTo>
                    <a:pt x="1190" y="380"/>
                  </a:lnTo>
                  <a:lnTo>
                    <a:pt x="1216" y="335"/>
                  </a:lnTo>
                  <a:lnTo>
                    <a:pt x="1243" y="380"/>
                  </a:lnTo>
                  <a:lnTo>
                    <a:pt x="1216" y="426"/>
                  </a:lnTo>
                  <a:close/>
                  <a:moveTo>
                    <a:pt x="1277" y="426"/>
                  </a:moveTo>
                  <a:lnTo>
                    <a:pt x="1252" y="380"/>
                  </a:lnTo>
                  <a:lnTo>
                    <a:pt x="1277" y="335"/>
                  </a:lnTo>
                  <a:lnTo>
                    <a:pt x="1304" y="380"/>
                  </a:lnTo>
                  <a:lnTo>
                    <a:pt x="1277" y="426"/>
                  </a:lnTo>
                  <a:close/>
                  <a:moveTo>
                    <a:pt x="1339" y="426"/>
                  </a:moveTo>
                  <a:lnTo>
                    <a:pt x="1313" y="380"/>
                  </a:lnTo>
                  <a:lnTo>
                    <a:pt x="1339" y="335"/>
                  </a:lnTo>
                  <a:lnTo>
                    <a:pt x="1366" y="380"/>
                  </a:lnTo>
                  <a:lnTo>
                    <a:pt x="1339" y="426"/>
                  </a:lnTo>
                  <a:close/>
                  <a:moveTo>
                    <a:pt x="1402" y="426"/>
                  </a:moveTo>
                  <a:lnTo>
                    <a:pt x="1375" y="380"/>
                  </a:lnTo>
                  <a:lnTo>
                    <a:pt x="1402" y="335"/>
                  </a:lnTo>
                  <a:lnTo>
                    <a:pt x="1427" y="380"/>
                  </a:lnTo>
                  <a:lnTo>
                    <a:pt x="1402" y="426"/>
                  </a:lnTo>
                  <a:close/>
                  <a:moveTo>
                    <a:pt x="1463" y="426"/>
                  </a:moveTo>
                  <a:lnTo>
                    <a:pt x="1436" y="380"/>
                  </a:lnTo>
                  <a:lnTo>
                    <a:pt x="1463" y="335"/>
                  </a:lnTo>
                  <a:lnTo>
                    <a:pt x="1489" y="380"/>
                  </a:lnTo>
                  <a:lnTo>
                    <a:pt x="1463" y="426"/>
                  </a:lnTo>
                  <a:close/>
                  <a:moveTo>
                    <a:pt x="1525" y="426"/>
                  </a:moveTo>
                  <a:lnTo>
                    <a:pt x="1498" y="380"/>
                  </a:lnTo>
                  <a:lnTo>
                    <a:pt x="1525" y="335"/>
                  </a:lnTo>
                  <a:lnTo>
                    <a:pt x="1550" y="380"/>
                  </a:lnTo>
                  <a:lnTo>
                    <a:pt x="1525" y="426"/>
                  </a:lnTo>
                  <a:close/>
                  <a:moveTo>
                    <a:pt x="1586" y="426"/>
                  </a:moveTo>
                  <a:lnTo>
                    <a:pt x="1559" y="380"/>
                  </a:lnTo>
                  <a:lnTo>
                    <a:pt x="1586" y="335"/>
                  </a:lnTo>
                  <a:lnTo>
                    <a:pt x="1612" y="380"/>
                  </a:lnTo>
                  <a:lnTo>
                    <a:pt x="1586" y="426"/>
                  </a:lnTo>
                  <a:close/>
                  <a:moveTo>
                    <a:pt x="1648" y="426"/>
                  </a:moveTo>
                  <a:lnTo>
                    <a:pt x="1621" y="380"/>
                  </a:lnTo>
                  <a:lnTo>
                    <a:pt x="1648" y="335"/>
                  </a:lnTo>
                  <a:lnTo>
                    <a:pt x="1673" y="380"/>
                  </a:lnTo>
                  <a:lnTo>
                    <a:pt x="1648" y="426"/>
                  </a:lnTo>
                  <a:close/>
                  <a:moveTo>
                    <a:pt x="1709" y="426"/>
                  </a:moveTo>
                  <a:lnTo>
                    <a:pt x="1682" y="380"/>
                  </a:lnTo>
                  <a:lnTo>
                    <a:pt x="1709" y="335"/>
                  </a:lnTo>
                  <a:lnTo>
                    <a:pt x="1735" y="380"/>
                  </a:lnTo>
                  <a:lnTo>
                    <a:pt x="1709" y="426"/>
                  </a:lnTo>
                  <a:close/>
                  <a:moveTo>
                    <a:pt x="1771" y="426"/>
                  </a:moveTo>
                  <a:lnTo>
                    <a:pt x="1745" y="380"/>
                  </a:lnTo>
                  <a:lnTo>
                    <a:pt x="1771" y="335"/>
                  </a:lnTo>
                  <a:lnTo>
                    <a:pt x="1798" y="380"/>
                  </a:lnTo>
                  <a:lnTo>
                    <a:pt x="1771" y="426"/>
                  </a:lnTo>
                  <a:close/>
                  <a:moveTo>
                    <a:pt x="1832" y="426"/>
                  </a:moveTo>
                  <a:lnTo>
                    <a:pt x="1807" y="380"/>
                  </a:lnTo>
                  <a:lnTo>
                    <a:pt x="1832" y="335"/>
                  </a:lnTo>
                  <a:lnTo>
                    <a:pt x="1859" y="380"/>
                  </a:lnTo>
                  <a:lnTo>
                    <a:pt x="1832" y="426"/>
                  </a:lnTo>
                  <a:close/>
                  <a:moveTo>
                    <a:pt x="1894" y="426"/>
                  </a:moveTo>
                  <a:lnTo>
                    <a:pt x="1868" y="380"/>
                  </a:lnTo>
                  <a:lnTo>
                    <a:pt x="1894" y="335"/>
                  </a:lnTo>
                  <a:lnTo>
                    <a:pt x="1921" y="380"/>
                  </a:lnTo>
                  <a:lnTo>
                    <a:pt x="1894" y="426"/>
                  </a:lnTo>
                  <a:close/>
                  <a:moveTo>
                    <a:pt x="1955" y="426"/>
                  </a:moveTo>
                  <a:lnTo>
                    <a:pt x="1930" y="380"/>
                  </a:lnTo>
                  <a:lnTo>
                    <a:pt x="1955" y="335"/>
                  </a:lnTo>
                  <a:lnTo>
                    <a:pt x="1982" y="380"/>
                  </a:lnTo>
                  <a:lnTo>
                    <a:pt x="1955" y="426"/>
                  </a:lnTo>
                  <a:close/>
                  <a:moveTo>
                    <a:pt x="2017" y="426"/>
                  </a:moveTo>
                  <a:lnTo>
                    <a:pt x="1991" y="380"/>
                  </a:lnTo>
                  <a:lnTo>
                    <a:pt x="2017" y="335"/>
                  </a:lnTo>
                  <a:lnTo>
                    <a:pt x="2044" y="380"/>
                  </a:lnTo>
                  <a:lnTo>
                    <a:pt x="2017" y="426"/>
                  </a:lnTo>
                  <a:close/>
                  <a:moveTo>
                    <a:pt x="2078" y="426"/>
                  </a:moveTo>
                  <a:lnTo>
                    <a:pt x="2053" y="380"/>
                  </a:lnTo>
                  <a:lnTo>
                    <a:pt x="2078" y="335"/>
                  </a:lnTo>
                  <a:lnTo>
                    <a:pt x="2105" y="380"/>
                  </a:lnTo>
                  <a:lnTo>
                    <a:pt x="2078" y="426"/>
                  </a:lnTo>
                  <a:close/>
                  <a:moveTo>
                    <a:pt x="2141" y="426"/>
                  </a:moveTo>
                  <a:lnTo>
                    <a:pt x="2114" y="380"/>
                  </a:lnTo>
                  <a:lnTo>
                    <a:pt x="2141" y="335"/>
                  </a:lnTo>
                  <a:lnTo>
                    <a:pt x="2167" y="380"/>
                  </a:lnTo>
                  <a:lnTo>
                    <a:pt x="2141" y="426"/>
                  </a:lnTo>
                  <a:close/>
                  <a:moveTo>
                    <a:pt x="2203" y="426"/>
                  </a:moveTo>
                  <a:lnTo>
                    <a:pt x="2176" y="380"/>
                  </a:lnTo>
                  <a:lnTo>
                    <a:pt x="2203" y="335"/>
                  </a:lnTo>
                  <a:lnTo>
                    <a:pt x="2228" y="380"/>
                  </a:lnTo>
                  <a:lnTo>
                    <a:pt x="2203" y="426"/>
                  </a:lnTo>
                  <a:close/>
                  <a:moveTo>
                    <a:pt x="2264" y="426"/>
                  </a:moveTo>
                  <a:lnTo>
                    <a:pt x="2237" y="380"/>
                  </a:lnTo>
                  <a:lnTo>
                    <a:pt x="2264" y="335"/>
                  </a:lnTo>
                  <a:lnTo>
                    <a:pt x="2290" y="380"/>
                  </a:lnTo>
                  <a:lnTo>
                    <a:pt x="2264" y="426"/>
                  </a:lnTo>
                  <a:close/>
                  <a:moveTo>
                    <a:pt x="2326" y="426"/>
                  </a:moveTo>
                  <a:lnTo>
                    <a:pt x="2299" y="380"/>
                  </a:lnTo>
                  <a:lnTo>
                    <a:pt x="2326" y="335"/>
                  </a:lnTo>
                  <a:lnTo>
                    <a:pt x="2351" y="380"/>
                  </a:lnTo>
                  <a:lnTo>
                    <a:pt x="2326" y="426"/>
                  </a:lnTo>
                  <a:close/>
                  <a:moveTo>
                    <a:pt x="2387" y="426"/>
                  </a:moveTo>
                  <a:lnTo>
                    <a:pt x="2360" y="380"/>
                  </a:lnTo>
                  <a:lnTo>
                    <a:pt x="2387" y="335"/>
                  </a:lnTo>
                  <a:lnTo>
                    <a:pt x="2413" y="380"/>
                  </a:lnTo>
                  <a:lnTo>
                    <a:pt x="2387" y="426"/>
                  </a:lnTo>
                  <a:close/>
                  <a:moveTo>
                    <a:pt x="2449" y="426"/>
                  </a:moveTo>
                  <a:lnTo>
                    <a:pt x="2422" y="380"/>
                  </a:lnTo>
                  <a:lnTo>
                    <a:pt x="2449" y="335"/>
                  </a:lnTo>
                  <a:lnTo>
                    <a:pt x="2474" y="380"/>
                  </a:lnTo>
                  <a:lnTo>
                    <a:pt x="2449" y="426"/>
                  </a:lnTo>
                  <a:close/>
                  <a:moveTo>
                    <a:pt x="2510" y="426"/>
                  </a:moveTo>
                  <a:lnTo>
                    <a:pt x="2485" y="380"/>
                  </a:lnTo>
                  <a:lnTo>
                    <a:pt x="2510" y="335"/>
                  </a:lnTo>
                  <a:lnTo>
                    <a:pt x="2537" y="380"/>
                  </a:lnTo>
                  <a:lnTo>
                    <a:pt x="2510" y="426"/>
                  </a:lnTo>
                  <a:close/>
                  <a:moveTo>
                    <a:pt x="76" y="372"/>
                  </a:moveTo>
                  <a:lnTo>
                    <a:pt x="51" y="327"/>
                  </a:lnTo>
                  <a:lnTo>
                    <a:pt x="76" y="281"/>
                  </a:lnTo>
                  <a:lnTo>
                    <a:pt x="103" y="327"/>
                  </a:lnTo>
                  <a:lnTo>
                    <a:pt x="76" y="372"/>
                  </a:lnTo>
                  <a:close/>
                  <a:moveTo>
                    <a:pt x="137" y="372"/>
                  </a:moveTo>
                  <a:lnTo>
                    <a:pt x="112" y="327"/>
                  </a:lnTo>
                  <a:lnTo>
                    <a:pt x="137" y="281"/>
                  </a:lnTo>
                  <a:lnTo>
                    <a:pt x="164" y="327"/>
                  </a:lnTo>
                  <a:lnTo>
                    <a:pt x="137" y="372"/>
                  </a:lnTo>
                  <a:close/>
                  <a:moveTo>
                    <a:pt x="199" y="372"/>
                  </a:moveTo>
                  <a:lnTo>
                    <a:pt x="173" y="327"/>
                  </a:lnTo>
                  <a:lnTo>
                    <a:pt x="199" y="281"/>
                  </a:lnTo>
                  <a:lnTo>
                    <a:pt x="226" y="327"/>
                  </a:lnTo>
                  <a:lnTo>
                    <a:pt x="199" y="372"/>
                  </a:lnTo>
                  <a:close/>
                  <a:moveTo>
                    <a:pt x="262" y="372"/>
                  </a:moveTo>
                  <a:lnTo>
                    <a:pt x="235" y="327"/>
                  </a:lnTo>
                  <a:lnTo>
                    <a:pt x="262" y="281"/>
                  </a:lnTo>
                  <a:lnTo>
                    <a:pt x="287" y="327"/>
                  </a:lnTo>
                  <a:lnTo>
                    <a:pt x="262" y="372"/>
                  </a:lnTo>
                  <a:close/>
                  <a:moveTo>
                    <a:pt x="323" y="372"/>
                  </a:moveTo>
                  <a:lnTo>
                    <a:pt x="296" y="327"/>
                  </a:lnTo>
                  <a:lnTo>
                    <a:pt x="323" y="281"/>
                  </a:lnTo>
                  <a:lnTo>
                    <a:pt x="349" y="327"/>
                  </a:lnTo>
                  <a:lnTo>
                    <a:pt x="323" y="372"/>
                  </a:lnTo>
                  <a:close/>
                  <a:moveTo>
                    <a:pt x="385" y="372"/>
                  </a:moveTo>
                  <a:lnTo>
                    <a:pt x="358" y="327"/>
                  </a:lnTo>
                  <a:lnTo>
                    <a:pt x="385" y="281"/>
                  </a:lnTo>
                  <a:lnTo>
                    <a:pt x="410" y="327"/>
                  </a:lnTo>
                  <a:lnTo>
                    <a:pt x="385" y="372"/>
                  </a:lnTo>
                  <a:close/>
                  <a:moveTo>
                    <a:pt x="446" y="372"/>
                  </a:moveTo>
                  <a:lnTo>
                    <a:pt x="419" y="327"/>
                  </a:lnTo>
                  <a:lnTo>
                    <a:pt x="446" y="281"/>
                  </a:lnTo>
                  <a:lnTo>
                    <a:pt x="472" y="327"/>
                  </a:lnTo>
                  <a:lnTo>
                    <a:pt x="446" y="372"/>
                  </a:lnTo>
                  <a:close/>
                  <a:moveTo>
                    <a:pt x="508" y="372"/>
                  </a:moveTo>
                  <a:lnTo>
                    <a:pt x="481" y="327"/>
                  </a:lnTo>
                  <a:lnTo>
                    <a:pt x="508" y="281"/>
                  </a:lnTo>
                  <a:lnTo>
                    <a:pt x="533" y="327"/>
                  </a:lnTo>
                  <a:lnTo>
                    <a:pt x="508" y="372"/>
                  </a:lnTo>
                  <a:close/>
                  <a:moveTo>
                    <a:pt x="569" y="372"/>
                  </a:moveTo>
                  <a:lnTo>
                    <a:pt x="542" y="327"/>
                  </a:lnTo>
                  <a:lnTo>
                    <a:pt x="569" y="281"/>
                  </a:lnTo>
                  <a:lnTo>
                    <a:pt x="595" y="327"/>
                  </a:lnTo>
                  <a:lnTo>
                    <a:pt x="569" y="372"/>
                  </a:lnTo>
                  <a:close/>
                  <a:moveTo>
                    <a:pt x="631" y="372"/>
                  </a:moveTo>
                  <a:lnTo>
                    <a:pt x="605" y="327"/>
                  </a:lnTo>
                  <a:lnTo>
                    <a:pt x="631" y="281"/>
                  </a:lnTo>
                  <a:lnTo>
                    <a:pt x="658" y="327"/>
                  </a:lnTo>
                  <a:lnTo>
                    <a:pt x="631" y="372"/>
                  </a:lnTo>
                  <a:close/>
                  <a:moveTo>
                    <a:pt x="692" y="372"/>
                  </a:moveTo>
                  <a:lnTo>
                    <a:pt x="667" y="327"/>
                  </a:lnTo>
                  <a:lnTo>
                    <a:pt x="692" y="281"/>
                  </a:lnTo>
                  <a:lnTo>
                    <a:pt x="719" y="327"/>
                  </a:lnTo>
                  <a:lnTo>
                    <a:pt x="692" y="372"/>
                  </a:lnTo>
                  <a:close/>
                  <a:moveTo>
                    <a:pt x="754" y="372"/>
                  </a:moveTo>
                  <a:lnTo>
                    <a:pt x="728" y="327"/>
                  </a:lnTo>
                  <a:lnTo>
                    <a:pt x="754" y="281"/>
                  </a:lnTo>
                  <a:lnTo>
                    <a:pt x="781" y="327"/>
                  </a:lnTo>
                  <a:lnTo>
                    <a:pt x="754" y="372"/>
                  </a:lnTo>
                  <a:close/>
                  <a:moveTo>
                    <a:pt x="815" y="372"/>
                  </a:moveTo>
                  <a:lnTo>
                    <a:pt x="790" y="327"/>
                  </a:lnTo>
                  <a:lnTo>
                    <a:pt x="815" y="281"/>
                  </a:lnTo>
                  <a:lnTo>
                    <a:pt x="842" y="327"/>
                  </a:lnTo>
                  <a:lnTo>
                    <a:pt x="815" y="372"/>
                  </a:lnTo>
                  <a:close/>
                  <a:moveTo>
                    <a:pt x="877" y="372"/>
                  </a:moveTo>
                  <a:lnTo>
                    <a:pt x="851" y="327"/>
                  </a:lnTo>
                  <a:lnTo>
                    <a:pt x="877" y="281"/>
                  </a:lnTo>
                  <a:lnTo>
                    <a:pt x="904" y="327"/>
                  </a:lnTo>
                  <a:lnTo>
                    <a:pt x="877" y="372"/>
                  </a:lnTo>
                  <a:close/>
                  <a:moveTo>
                    <a:pt x="938" y="372"/>
                  </a:moveTo>
                  <a:lnTo>
                    <a:pt x="913" y="327"/>
                  </a:lnTo>
                  <a:lnTo>
                    <a:pt x="938" y="281"/>
                  </a:lnTo>
                  <a:lnTo>
                    <a:pt x="965" y="327"/>
                  </a:lnTo>
                  <a:lnTo>
                    <a:pt x="938" y="372"/>
                  </a:lnTo>
                  <a:close/>
                  <a:moveTo>
                    <a:pt x="1001" y="372"/>
                  </a:moveTo>
                  <a:lnTo>
                    <a:pt x="974" y="327"/>
                  </a:lnTo>
                  <a:lnTo>
                    <a:pt x="1001" y="281"/>
                  </a:lnTo>
                  <a:lnTo>
                    <a:pt x="1027" y="327"/>
                  </a:lnTo>
                  <a:lnTo>
                    <a:pt x="1001" y="372"/>
                  </a:lnTo>
                  <a:close/>
                  <a:moveTo>
                    <a:pt x="1063" y="372"/>
                  </a:moveTo>
                  <a:lnTo>
                    <a:pt x="1036" y="327"/>
                  </a:lnTo>
                  <a:lnTo>
                    <a:pt x="1063" y="281"/>
                  </a:lnTo>
                  <a:lnTo>
                    <a:pt x="1088" y="327"/>
                  </a:lnTo>
                  <a:lnTo>
                    <a:pt x="1063" y="372"/>
                  </a:lnTo>
                  <a:close/>
                  <a:moveTo>
                    <a:pt x="1124" y="372"/>
                  </a:moveTo>
                  <a:lnTo>
                    <a:pt x="1097" y="327"/>
                  </a:lnTo>
                  <a:lnTo>
                    <a:pt x="1124" y="281"/>
                  </a:lnTo>
                  <a:lnTo>
                    <a:pt x="1150" y="327"/>
                  </a:lnTo>
                  <a:lnTo>
                    <a:pt x="1124" y="372"/>
                  </a:lnTo>
                  <a:close/>
                  <a:moveTo>
                    <a:pt x="1186" y="372"/>
                  </a:moveTo>
                  <a:lnTo>
                    <a:pt x="1159" y="327"/>
                  </a:lnTo>
                  <a:lnTo>
                    <a:pt x="1186" y="281"/>
                  </a:lnTo>
                  <a:lnTo>
                    <a:pt x="1211" y="327"/>
                  </a:lnTo>
                  <a:lnTo>
                    <a:pt x="1186" y="372"/>
                  </a:lnTo>
                  <a:close/>
                  <a:moveTo>
                    <a:pt x="1247" y="372"/>
                  </a:moveTo>
                  <a:lnTo>
                    <a:pt x="1220" y="327"/>
                  </a:lnTo>
                  <a:lnTo>
                    <a:pt x="1247" y="281"/>
                  </a:lnTo>
                  <a:lnTo>
                    <a:pt x="1273" y="327"/>
                  </a:lnTo>
                  <a:lnTo>
                    <a:pt x="1247" y="372"/>
                  </a:lnTo>
                  <a:close/>
                  <a:moveTo>
                    <a:pt x="1309" y="372"/>
                  </a:moveTo>
                  <a:lnTo>
                    <a:pt x="1282" y="327"/>
                  </a:lnTo>
                  <a:lnTo>
                    <a:pt x="1309" y="281"/>
                  </a:lnTo>
                  <a:lnTo>
                    <a:pt x="1334" y="327"/>
                  </a:lnTo>
                  <a:lnTo>
                    <a:pt x="1309" y="372"/>
                  </a:lnTo>
                  <a:close/>
                  <a:moveTo>
                    <a:pt x="1370" y="372"/>
                  </a:moveTo>
                  <a:lnTo>
                    <a:pt x="1345" y="327"/>
                  </a:lnTo>
                  <a:lnTo>
                    <a:pt x="1370" y="281"/>
                  </a:lnTo>
                  <a:lnTo>
                    <a:pt x="1397" y="327"/>
                  </a:lnTo>
                  <a:lnTo>
                    <a:pt x="1370" y="372"/>
                  </a:lnTo>
                  <a:close/>
                  <a:moveTo>
                    <a:pt x="1432" y="372"/>
                  </a:moveTo>
                  <a:lnTo>
                    <a:pt x="1406" y="327"/>
                  </a:lnTo>
                  <a:lnTo>
                    <a:pt x="1432" y="281"/>
                  </a:lnTo>
                  <a:lnTo>
                    <a:pt x="1459" y="327"/>
                  </a:lnTo>
                  <a:lnTo>
                    <a:pt x="1432" y="372"/>
                  </a:lnTo>
                  <a:close/>
                  <a:moveTo>
                    <a:pt x="1493" y="372"/>
                  </a:moveTo>
                  <a:lnTo>
                    <a:pt x="1468" y="327"/>
                  </a:lnTo>
                  <a:lnTo>
                    <a:pt x="1493" y="281"/>
                  </a:lnTo>
                  <a:lnTo>
                    <a:pt x="1520" y="327"/>
                  </a:lnTo>
                  <a:lnTo>
                    <a:pt x="1493" y="372"/>
                  </a:lnTo>
                  <a:close/>
                  <a:moveTo>
                    <a:pt x="1555" y="372"/>
                  </a:moveTo>
                  <a:lnTo>
                    <a:pt x="1529" y="327"/>
                  </a:lnTo>
                  <a:lnTo>
                    <a:pt x="1555" y="281"/>
                  </a:lnTo>
                  <a:lnTo>
                    <a:pt x="1582" y="327"/>
                  </a:lnTo>
                  <a:lnTo>
                    <a:pt x="1555" y="372"/>
                  </a:lnTo>
                  <a:close/>
                  <a:moveTo>
                    <a:pt x="1616" y="372"/>
                  </a:moveTo>
                  <a:lnTo>
                    <a:pt x="1591" y="327"/>
                  </a:lnTo>
                  <a:lnTo>
                    <a:pt x="1616" y="281"/>
                  </a:lnTo>
                  <a:lnTo>
                    <a:pt x="1643" y="327"/>
                  </a:lnTo>
                  <a:lnTo>
                    <a:pt x="1616" y="372"/>
                  </a:lnTo>
                  <a:close/>
                  <a:moveTo>
                    <a:pt x="1678" y="372"/>
                  </a:moveTo>
                  <a:lnTo>
                    <a:pt x="1652" y="327"/>
                  </a:lnTo>
                  <a:lnTo>
                    <a:pt x="1678" y="281"/>
                  </a:lnTo>
                  <a:lnTo>
                    <a:pt x="1705" y="327"/>
                  </a:lnTo>
                  <a:lnTo>
                    <a:pt x="1678" y="372"/>
                  </a:lnTo>
                  <a:close/>
                  <a:moveTo>
                    <a:pt x="1741" y="372"/>
                  </a:moveTo>
                  <a:lnTo>
                    <a:pt x="1714" y="327"/>
                  </a:lnTo>
                  <a:lnTo>
                    <a:pt x="1741" y="281"/>
                  </a:lnTo>
                  <a:lnTo>
                    <a:pt x="1766" y="327"/>
                  </a:lnTo>
                  <a:lnTo>
                    <a:pt x="1741" y="372"/>
                  </a:lnTo>
                  <a:close/>
                  <a:moveTo>
                    <a:pt x="1802" y="372"/>
                  </a:moveTo>
                  <a:lnTo>
                    <a:pt x="1775" y="327"/>
                  </a:lnTo>
                  <a:lnTo>
                    <a:pt x="1802" y="281"/>
                  </a:lnTo>
                  <a:lnTo>
                    <a:pt x="1828" y="327"/>
                  </a:lnTo>
                  <a:lnTo>
                    <a:pt x="1802" y="372"/>
                  </a:lnTo>
                  <a:close/>
                  <a:moveTo>
                    <a:pt x="1864" y="372"/>
                  </a:moveTo>
                  <a:lnTo>
                    <a:pt x="1837" y="327"/>
                  </a:lnTo>
                  <a:lnTo>
                    <a:pt x="1864" y="281"/>
                  </a:lnTo>
                  <a:lnTo>
                    <a:pt x="1889" y="327"/>
                  </a:lnTo>
                  <a:lnTo>
                    <a:pt x="1864" y="372"/>
                  </a:lnTo>
                  <a:close/>
                  <a:moveTo>
                    <a:pt x="1925" y="372"/>
                  </a:moveTo>
                  <a:lnTo>
                    <a:pt x="1898" y="327"/>
                  </a:lnTo>
                  <a:lnTo>
                    <a:pt x="1925" y="281"/>
                  </a:lnTo>
                  <a:lnTo>
                    <a:pt x="1951" y="327"/>
                  </a:lnTo>
                  <a:lnTo>
                    <a:pt x="1925" y="372"/>
                  </a:lnTo>
                  <a:close/>
                  <a:moveTo>
                    <a:pt x="1987" y="372"/>
                  </a:moveTo>
                  <a:lnTo>
                    <a:pt x="1960" y="327"/>
                  </a:lnTo>
                  <a:lnTo>
                    <a:pt x="1987" y="281"/>
                  </a:lnTo>
                  <a:lnTo>
                    <a:pt x="2012" y="327"/>
                  </a:lnTo>
                  <a:lnTo>
                    <a:pt x="1987" y="372"/>
                  </a:lnTo>
                  <a:close/>
                  <a:moveTo>
                    <a:pt x="2048" y="372"/>
                  </a:moveTo>
                  <a:lnTo>
                    <a:pt x="2021" y="327"/>
                  </a:lnTo>
                  <a:lnTo>
                    <a:pt x="2048" y="281"/>
                  </a:lnTo>
                  <a:lnTo>
                    <a:pt x="2074" y="327"/>
                  </a:lnTo>
                  <a:lnTo>
                    <a:pt x="2048" y="372"/>
                  </a:lnTo>
                  <a:close/>
                  <a:moveTo>
                    <a:pt x="2110" y="372"/>
                  </a:moveTo>
                  <a:lnTo>
                    <a:pt x="2084" y="327"/>
                  </a:lnTo>
                  <a:lnTo>
                    <a:pt x="2110" y="281"/>
                  </a:lnTo>
                  <a:lnTo>
                    <a:pt x="2137" y="327"/>
                  </a:lnTo>
                  <a:lnTo>
                    <a:pt x="2110" y="372"/>
                  </a:lnTo>
                  <a:close/>
                  <a:moveTo>
                    <a:pt x="2171" y="372"/>
                  </a:moveTo>
                  <a:lnTo>
                    <a:pt x="2146" y="327"/>
                  </a:lnTo>
                  <a:lnTo>
                    <a:pt x="2171" y="281"/>
                  </a:lnTo>
                  <a:lnTo>
                    <a:pt x="2198" y="327"/>
                  </a:lnTo>
                  <a:lnTo>
                    <a:pt x="2171" y="372"/>
                  </a:lnTo>
                  <a:close/>
                  <a:moveTo>
                    <a:pt x="2233" y="372"/>
                  </a:moveTo>
                  <a:lnTo>
                    <a:pt x="2207" y="327"/>
                  </a:lnTo>
                  <a:lnTo>
                    <a:pt x="2233" y="281"/>
                  </a:lnTo>
                  <a:lnTo>
                    <a:pt x="2260" y="327"/>
                  </a:lnTo>
                  <a:lnTo>
                    <a:pt x="2233" y="372"/>
                  </a:lnTo>
                  <a:close/>
                  <a:moveTo>
                    <a:pt x="2294" y="372"/>
                  </a:moveTo>
                  <a:lnTo>
                    <a:pt x="2269" y="327"/>
                  </a:lnTo>
                  <a:lnTo>
                    <a:pt x="2294" y="281"/>
                  </a:lnTo>
                  <a:lnTo>
                    <a:pt x="2321" y="327"/>
                  </a:lnTo>
                  <a:lnTo>
                    <a:pt x="2294" y="372"/>
                  </a:lnTo>
                  <a:close/>
                  <a:moveTo>
                    <a:pt x="2356" y="372"/>
                  </a:moveTo>
                  <a:lnTo>
                    <a:pt x="2330" y="327"/>
                  </a:lnTo>
                  <a:lnTo>
                    <a:pt x="2356" y="281"/>
                  </a:lnTo>
                  <a:lnTo>
                    <a:pt x="2383" y="327"/>
                  </a:lnTo>
                  <a:lnTo>
                    <a:pt x="2356" y="372"/>
                  </a:lnTo>
                  <a:close/>
                  <a:moveTo>
                    <a:pt x="2417" y="372"/>
                  </a:moveTo>
                  <a:lnTo>
                    <a:pt x="2392" y="327"/>
                  </a:lnTo>
                  <a:lnTo>
                    <a:pt x="2417" y="281"/>
                  </a:lnTo>
                  <a:lnTo>
                    <a:pt x="2444" y="327"/>
                  </a:lnTo>
                  <a:lnTo>
                    <a:pt x="2417" y="372"/>
                  </a:lnTo>
                  <a:close/>
                  <a:moveTo>
                    <a:pt x="2480" y="372"/>
                  </a:moveTo>
                  <a:lnTo>
                    <a:pt x="2453" y="327"/>
                  </a:lnTo>
                  <a:lnTo>
                    <a:pt x="2480" y="281"/>
                  </a:lnTo>
                  <a:lnTo>
                    <a:pt x="2506" y="327"/>
                  </a:lnTo>
                  <a:lnTo>
                    <a:pt x="2480" y="372"/>
                  </a:lnTo>
                  <a:close/>
                  <a:moveTo>
                    <a:pt x="46" y="318"/>
                  </a:moveTo>
                  <a:lnTo>
                    <a:pt x="19" y="274"/>
                  </a:lnTo>
                  <a:lnTo>
                    <a:pt x="46" y="229"/>
                  </a:lnTo>
                  <a:lnTo>
                    <a:pt x="72" y="274"/>
                  </a:lnTo>
                  <a:lnTo>
                    <a:pt x="46" y="318"/>
                  </a:lnTo>
                  <a:close/>
                  <a:moveTo>
                    <a:pt x="107" y="318"/>
                  </a:moveTo>
                  <a:lnTo>
                    <a:pt x="81" y="274"/>
                  </a:lnTo>
                  <a:lnTo>
                    <a:pt x="107" y="229"/>
                  </a:lnTo>
                  <a:lnTo>
                    <a:pt x="133" y="274"/>
                  </a:lnTo>
                  <a:lnTo>
                    <a:pt x="107" y="318"/>
                  </a:lnTo>
                  <a:close/>
                  <a:moveTo>
                    <a:pt x="169" y="318"/>
                  </a:moveTo>
                  <a:lnTo>
                    <a:pt x="142" y="274"/>
                  </a:lnTo>
                  <a:lnTo>
                    <a:pt x="169" y="229"/>
                  </a:lnTo>
                  <a:lnTo>
                    <a:pt x="194" y="274"/>
                  </a:lnTo>
                  <a:lnTo>
                    <a:pt x="169" y="318"/>
                  </a:lnTo>
                  <a:close/>
                  <a:moveTo>
                    <a:pt x="230" y="318"/>
                  </a:moveTo>
                  <a:lnTo>
                    <a:pt x="203" y="274"/>
                  </a:lnTo>
                  <a:lnTo>
                    <a:pt x="230" y="229"/>
                  </a:lnTo>
                  <a:lnTo>
                    <a:pt x="256" y="274"/>
                  </a:lnTo>
                  <a:lnTo>
                    <a:pt x="230" y="318"/>
                  </a:lnTo>
                  <a:close/>
                  <a:moveTo>
                    <a:pt x="292" y="318"/>
                  </a:moveTo>
                  <a:lnTo>
                    <a:pt x="266" y="274"/>
                  </a:lnTo>
                  <a:lnTo>
                    <a:pt x="292" y="229"/>
                  </a:lnTo>
                  <a:lnTo>
                    <a:pt x="319" y="274"/>
                  </a:lnTo>
                  <a:lnTo>
                    <a:pt x="292" y="318"/>
                  </a:lnTo>
                  <a:close/>
                  <a:moveTo>
                    <a:pt x="353" y="318"/>
                  </a:moveTo>
                  <a:lnTo>
                    <a:pt x="328" y="274"/>
                  </a:lnTo>
                  <a:lnTo>
                    <a:pt x="353" y="229"/>
                  </a:lnTo>
                  <a:lnTo>
                    <a:pt x="380" y="274"/>
                  </a:lnTo>
                  <a:lnTo>
                    <a:pt x="353" y="318"/>
                  </a:lnTo>
                  <a:close/>
                  <a:moveTo>
                    <a:pt x="415" y="318"/>
                  </a:moveTo>
                  <a:lnTo>
                    <a:pt x="389" y="274"/>
                  </a:lnTo>
                  <a:lnTo>
                    <a:pt x="415" y="229"/>
                  </a:lnTo>
                  <a:lnTo>
                    <a:pt x="442" y="274"/>
                  </a:lnTo>
                  <a:lnTo>
                    <a:pt x="415" y="318"/>
                  </a:lnTo>
                  <a:close/>
                  <a:moveTo>
                    <a:pt x="476" y="318"/>
                  </a:moveTo>
                  <a:lnTo>
                    <a:pt x="451" y="274"/>
                  </a:lnTo>
                  <a:lnTo>
                    <a:pt x="476" y="229"/>
                  </a:lnTo>
                  <a:lnTo>
                    <a:pt x="503" y="274"/>
                  </a:lnTo>
                  <a:lnTo>
                    <a:pt x="476" y="318"/>
                  </a:lnTo>
                  <a:close/>
                  <a:moveTo>
                    <a:pt x="538" y="318"/>
                  </a:moveTo>
                  <a:lnTo>
                    <a:pt x="512" y="274"/>
                  </a:lnTo>
                  <a:lnTo>
                    <a:pt x="538" y="229"/>
                  </a:lnTo>
                  <a:lnTo>
                    <a:pt x="565" y="274"/>
                  </a:lnTo>
                  <a:lnTo>
                    <a:pt x="538" y="318"/>
                  </a:lnTo>
                  <a:close/>
                  <a:moveTo>
                    <a:pt x="599" y="318"/>
                  </a:moveTo>
                  <a:lnTo>
                    <a:pt x="574" y="274"/>
                  </a:lnTo>
                  <a:lnTo>
                    <a:pt x="599" y="229"/>
                  </a:lnTo>
                  <a:lnTo>
                    <a:pt x="626" y="274"/>
                  </a:lnTo>
                  <a:lnTo>
                    <a:pt x="599" y="318"/>
                  </a:lnTo>
                  <a:close/>
                  <a:moveTo>
                    <a:pt x="662" y="318"/>
                  </a:moveTo>
                  <a:lnTo>
                    <a:pt x="635" y="274"/>
                  </a:lnTo>
                  <a:lnTo>
                    <a:pt x="662" y="229"/>
                  </a:lnTo>
                  <a:lnTo>
                    <a:pt x="688" y="274"/>
                  </a:lnTo>
                  <a:lnTo>
                    <a:pt x="662" y="318"/>
                  </a:lnTo>
                  <a:close/>
                  <a:moveTo>
                    <a:pt x="724" y="318"/>
                  </a:moveTo>
                  <a:lnTo>
                    <a:pt x="697" y="274"/>
                  </a:lnTo>
                  <a:lnTo>
                    <a:pt x="724" y="229"/>
                  </a:lnTo>
                  <a:lnTo>
                    <a:pt x="749" y="274"/>
                  </a:lnTo>
                  <a:lnTo>
                    <a:pt x="724" y="318"/>
                  </a:lnTo>
                  <a:close/>
                  <a:moveTo>
                    <a:pt x="785" y="318"/>
                  </a:moveTo>
                  <a:lnTo>
                    <a:pt x="758" y="274"/>
                  </a:lnTo>
                  <a:lnTo>
                    <a:pt x="785" y="229"/>
                  </a:lnTo>
                  <a:lnTo>
                    <a:pt x="811" y="274"/>
                  </a:lnTo>
                  <a:lnTo>
                    <a:pt x="785" y="318"/>
                  </a:lnTo>
                  <a:close/>
                  <a:moveTo>
                    <a:pt x="847" y="318"/>
                  </a:moveTo>
                  <a:lnTo>
                    <a:pt x="820" y="274"/>
                  </a:lnTo>
                  <a:lnTo>
                    <a:pt x="847" y="229"/>
                  </a:lnTo>
                  <a:lnTo>
                    <a:pt x="872" y="274"/>
                  </a:lnTo>
                  <a:lnTo>
                    <a:pt x="847" y="318"/>
                  </a:lnTo>
                  <a:close/>
                  <a:moveTo>
                    <a:pt x="908" y="318"/>
                  </a:moveTo>
                  <a:lnTo>
                    <a:pt x="881" y="274"/>
                  </a:lnTo>
                  <a:lnTo>
                    <a:pt x="908" y="229"/>
                  </a:lnTo>
                  <a:lnTo>
                    <a:pt x="934" y="274"/>
                  </a:lnTo>
                  <a:lnTo>
                    <a:pt x="908" y="318"/>
                  </a:lnTo>
                  <a:close/>
                  <a:moveTo>
                    <a:pt x="970" y="318"/>
                  </a:moveTo>
                  <a:lnTo>
                    <a:pt x="943" y="274"/>
                  </a:lnTo>
                  <a:lnTo>
                    <a:pt x="970" y="229"/>
                  </a:lnTo>
                  <a:lnTo>
                    <a:pt x="995" y="274"/>
                  </a:lnTo>
                  <a:lnTo>
                    <a:pt x="970" y="318"/>
                  </a:lnTo>
                  <a:close/>
                  <a:moveTo>
                    <a:pt x="1031" y="318"/>
                  </a:moveTo>
                  <a:lnTo>
                    <a:pt x="1006" y="274"/>
                  </a:lnTo>
                  <a:lnTo>
                    <a:pt x="1031" y="229"/>
                  </a:lnTo>
                  <a:lnTo>
                    <a:pt x="1058" y="274"/>
                  </a:lnTo>
                  <a:lnTo>
                    <a:pt x="1031" y="318"/>
                  </a:lnTo>
                  <a:close/>
                  <a:moveTo>
                    <a:pt x="1093" y="318"/>
                  </a:moveTo>
                  <a:lnTo>
                    <a:pt x="1067" y="274"/>
                  </a:lnTo>
                  <a:lnTo>
                    <a:pt x="1093" y="229"/>
                  </a:lnTo>
                  <a:lnTo>
                    <a:pt x="1120" y="274"/>
                  </a:lnTo>
                  <a:lnTo>
                    <a:pt x="1093" y="318"/>
                  </a:lnTo>
                  <a:close/>
                  <a:moveTo>
                    <a:pt x="1154" y="318"/>
                  </a:moveTo>
                  <a:lnTo>
                    <a:pt x="1129" y="274"/>
                  </a:lnTo>
                  <a:lnTo>
                    <a:pt x="1154" y="229"/>
                  </a:lnTo>
                  <a:lnTo>
                    <a:pt x="1181" y="274"/>
                  </a:lnTo>
                  <a:lnTo>
                    <a:pt x="1154" y="318"/>
                  </a:lnTo>
                  <a:close/>
                  <a:moveTo>
                    <a:pt x="1216" y="318"/>
                  </a:moveTo>
                  <a:lnTo>
                    <a:pt x="1190" y="274"/>
                  </a:lnTo>
                  <a:lnTo>
                    <a:pt x="1216" y="229"/>
                  </a:lnTo>
                  <a:lnTo>
                    <a:pt x="1243" y="274"/>
                  </a:lnTo>
                  <a:lnTo>
                    <a:pt x="1216" y="318"/>
                  </a:lnTo>
                  <a:close/>
                  <a:moveTo>
                    <a:pt x="1277" y="318"/>
                  </a:moveTo>
                  <a:lnTo>
                    <a:pt x="1252" y="274"/>
                  </a:lnTo>
                  <a:lnTo>
                    <a:pt x="1277" y="229"/>
                  </a:lnTo>
                  <a:lnTo>
                    <a:pt x="1304" y="274"/>
                  </a:lnTo>
                  <a:lnTo>
                    <a:pt x="1277" y="318"/>
                  </a:lnTo>
                  <a:close/>
                  <a:moveTo>
                    <a:pt x="1339" y="318"/>
                  </a:moveTo>
                  <a:lnTo>
                    <a:pt x="1313" y="274"/>
                  </a:lnTo>
                  <a:lnTo>
                    <a:pt x="1339" y="229"/>
                  </a:lnTo>
                  <a:lnTo>
                    <a:pt x="1366" y="274"/>
                  </a:lnTo>
                  <a:lnTo>
                    <a:pt x="1339" y="318"/>
                  </a:lnTo>
                  <a:close/>
                  <a:moveTo>
                    <a:pt x="1402" y="318"/>
                  </a:moveTo>
                  <a:lnTo>
                    <a:pt x="1375" y="274"/>
                  </a:lnTo>
                  <a:lnTo>
                    <a:pt x="1402" y="229"/>
                  </a:lnTo>
                  <a:lnTo>
                    <a:pt x="1427" y="274"/>
                  </a:lnTo>
                  <a:lnTo>
                    <a:pt x="1402" y="318"/>
                  </a:lnTo>
                  <a:close/>
                  <a:moveTo>
                    <a:pt x="1463" y="318"/>
                  </a:moveTo>
                  <a:lnTo>
                    <a:pt x="1436" y="274"/>
                  </a:lnTo>
                  <a:lnTo>
                    <a:pt x="1463" y="229"/>
                  </a:lnTo>
                  <a:lnTo>
                    <a:pt x="1489" y="274"/>
                  </a:lnTo>
                  <a:lnTo>
                    <a:pt x="1463" y="318"/>
                  </a:lnTo>
                  <a:close/>
                  <a:moveTo>
                    <a:pt x="1525" y="318"/>
                  </a:moveTo>
                  <a:lnTo>
                    <a:pt x="1498" y="274"/>
                  </a:lnTo>
                  <a:lnTo>
                    <a:pt x="1525" y="229"/>
                  </a:lnTo>
                  <a:lnTo>
                    <a:pt x="1550" y="274"/>
                  </a:lnTo>
                  <a:lnTo>
                    <a:pt x="1525" y="318"/>
                  </a:lnTo>
                  <a:close/>
                  <a:moveTo>
                    <a:pt x="1586" y="318"/>
                  </a:moveTo>
                  <a:lnTo>
                    <a:pt x="1559" y="274"/>
                  </a:lnTo>
                  <a:lnTo>
                    <a:pt x="1586" y="229"/>
                  </a:lnTo>
                  <a:lnTo>
                    <a:pt x="1612" y="274"/>
                  </a:lnTo>
                  <a:lnTo>
                    <a:pt x="1586" y="318"/>
                  </a:lnTo>
                  <a:close/>
                  <a:moveTo>
                    <a:pt x="1648" y="318"/>
                  </a:moveTo>
                  <a:lnTo>
                    <a:pt x="1621" y="274"/>
                  </a:lnTo>
                  <a:lnTo>
                    <a:pt x="1648" y="229"/>
                  </a:lnTo>
                  <a:lnTo>
                    <a:pt x="1673" y="274"/>
                  </a:lnTo>
                  <a:lnTo>
                    <a:pt x="1648" y="318"/>
                  </a:lnTo>
                  <a:close/>
                  <a:moveTo>
                    <a:pt x="1709" y="318"/>
                  </a:moveTo>
                  <a:lnTo>
                    <a:pt x="1682" y="274"/>
                  </a:lnTo>
                  <a:lnTo>
                    <a:pt x="1709" y="229"/>
                  </a:lnTo>
                  <a:lnTo>
                    <a:pt x="1735" y="274"/>
                  </a:lnTo>
                  <a:lnTo>
                    <a:pt x="1709" y="318"/>
                  </a:lnTo>
                  <a:close/>
                  <a:moveTo>
                    <a:pt x="1771" y="318"/>
                  </a:moveTo>
                  <a:lnTo>
                    <a:pt x="1745" y="274"/>
                  </a:lnTo>
                  <a:lnTo>
                    <a:pt x="1771" y="229"/>
                  </a:lnTo>
                  <a:lnTo>
                    <a:pt x="1798" y="274"/>
                  </a:lnTo>
                  <a:lnTo>
                    <a:pt x="1771" y="318"/>
                  </a:lnTo>
                  <a:close/>
                  <a:moveTo>
                    <a:pt x="1832" y="318"/>
                  </a:moveTo>
                  <a:lnTo>
                    <a:pt x="1807" y="274"/>
                  </a:lnTo>
                  <a:lnTo>
                    <a:pt x="1832" y="229"/>
                  </a:lnTo>
                  <a:lnTo>
                    <a:pt x="1859" y="274"/>
                  </a:lnTo>
                  <a:lnTo>
                    <a:pt x="1832" y="318"/>
                  </a:lnTo>
                  <a:close/>
                  <a:moveTo>
                    <a:pt x="1894" y="318"/>
                  </a:moveTo>
                  <a:lnTo>
                    <a:pt x="1868" y="274"/>
                  </a:lnTo>
                  <a:lnTo>
                    <a:pt x="1894" y="229"/>
                  </a:lnTo>
                  <a:lnTo>
                    <a:pt x="1921" y="274"/>
                  </a:lnTo>
                  <a:lnTo>
                    <a:pt x="1894" y="318"/>
                  </a:lnTo>
                  <a:close/>
                  <a:moveTo>
                    <a:pt x="1955" y="318"/>
                  </a:moveTo>
                  <a:lnTo>
                    <a:pt x="1930" y="274"/>
                  </a:lnTo>
                  <a:lnTo>
                    <a:pt x="1955" y="229"/>
                  </a:lnTo>
                  <a:lnTo>
                    <a:pt x="1982" y="274"/>
                  </a:lnTo>
                  <a:lnTo>
                    <a:pt x="1955" y="318"/>
                  </a:lnTo>
                  <a:close/>
                  <a:moveTo>
                    <a:pt x="2017" y="318"/>
                  </a:moveTo>
                  <a:lnTo>
                    <a:pt x="1991" y="274"/>
                  </a:lnTo>
                  <a:lnTo>
                    <a:pt x="2017" y="229"/>
                  </a:lnTo>
                  <a:lnTo>
                    <a:pt x="2044" y="274"/>
                  </a:lnTo>
                  <a:lnTo>
                    <a:pt x="2017" y="318"/>
                  </a:lnTo>
                  <a:close/>
                  <a:moveTo>
                    <a:pt x="2078" y="318"/>
                  </a:moveTo>
                  <a:lnTo>
                    <a:pt x="2053" y="274"/>
                  </a:lnTo>
                  <a:lnTo>
                    <a:pt x="2078" y="229"/>
                  </a:lnTo>
                  <a:lnTo>
                    <a:pt x="2105" y="274"/>
                  </a:lnTo>
                  <a:lnTo>
                    <a:pt x="2078" y="318"/>
                  </a:lnTo>
                  <a:close/>
                  <a:moveTo>
                    <a:pt x="2141" y="318"/>
                  </a:moveTo>
                  <a:lnTo>
                    <a:pt x="2114" y="274"/>
                  </a:lnTo>
                  <a:lnTo>
                    <a:pt x="2141" y="229"/>
                  </a:lnTo>
                  <a:lnTo>
                    <a:pt x="2167" y="274"/>
                  </a:lnTo>
                  <a:lnTo>
                    <a:pt x="2141" y="318"/>
                  </a:lnTo>
                  <a:close/>
                  <a:moveTo>
                    <a:pt x="2203" y="318"/>
                  </a:moveTo>
                  <a:lnTo>
                    <a:pt x="2176" y="274"/>
                  </a:lnTo>
                  <a:lnTo>
                    <a:pt x="2203" y="229"/>
                  </a:lnTo>
                  <a:lnTo>
                    <a:pt x="2228" y="274"/>
                  </a:lnTo>
                  <a:lnTo>
                    <a:pt x="2203" y="318"/>
                  </a:lnTo>
                  <a:close/>
                  <a:moveTo>
                    <a:pt x="2264" y="318"/>
                  </a:moveTo>
                  <a:lnTo>
                    <a:pt x="2237" y="274"/>
                  </a:lnTo>
                  <a:lnTo>
                    <a:pt x="2264" y="229"/>
                  </a:lnTo>
                  <a:lnTo>
                    <a:pt x="2290" y="274"/>
                  </a:lnTo>
                  <a:lnTo>
                    <a:pt x="2264" y="318"/>
                  </a:lnTo>
                  <a:close/>
                  <a:moveTo>
                    <a:pt x="2326" y="318"/>
                  </a:moveTo>
                  <a:lnTo>
                    <a:pt x="2299" y="274"/>
                  </a:lnTo>
                  <a:lnTo>
                    <a:pt x="2326" y="229"/>
                  </a:lnTo>
                  <a:lnTo>
                    <a:pt x="2351" y="274"/>
                  </a:lnTo>
                  <a:lnTo>
                    <a:pt x="2326" y="318"/>
                  </a:lnTo>
                  <a:close/>
                  <a:moveTo>
                    <a:pt x="2387" y="318"/>
                  </a:moveTo>
                  <a:lnTo>
                    <a:pt x="2360" y="274"/>
                  </a:lnTo>
                  <a:lnTo>
                    <a:pt x="2387" y="229"/>
                  </a:lnTo>
                  <a:lnTo>
                    <a:pt x="2413" y="274"/>
                  </a:lnTo>
                  <a:lnTo>
                    <a:pt x="2387" y="318"/>
                  </a:lnTo>
                  <a:close/>
                  <a:moveTo>
                    <a:pt x="2449" y="318"/>
                  </a:moveTo>
                  <a:lnTo>
                    <a:pt x="2422" y="274"/>
                  </a:lnTo>
                  <a:lnTo>
                    <a:pt x="2449" y="229"/>
                  </a:lnTo>
                  <a:lnTo>
                    <a:pt x="2474" y="274"/>
                  </a:lnTo>
                  <a:lnTo>
                    <a:pt x="2449" y="318"/>
                  </a:lnTo>
                  <a:close/>
                  <a:moveTo>
                    <a:pt x="2510" y="318"/>
                  </a:moveTo>
                  <a:lnTo>
                    <a:pt x="2485" y="274"/>
                  </a:lnTo>
                  <a:lnTo>
                    <a:pt x="2510" y="229"/>
                  </a:lnTo>
                  <a:lnTo>
                    <a:pt x="2537" y="274"/>
                  </a:lnTo>
                  <a:lnTo>
                    <a:pt x="2510" y="318"/>
                  </a:lnTo>
                  <a:close/>
                  <a:moveTo>
                    <a:pt x="76" y="266"/>
                  </a:moveTo>
                  <a:lnTo>
                    <a:pt x="51" y="220"/>
                  </a:lnTo>
                  <a:lnTo>
                    <a:pt x="76" y="175"/>
                  </a:lnTo>
                  <a:lnTo>
                    <a:pt x="103" y="220"/>
                  </a:lnTo>
                  <a:lnTo>
                    <a:pt x="76" y="266"/>
                  </a:lnTo>
                  <a:close/>
                  <a:moveTo>
                    <a:pt x="137" y="266"/>
                  </a:moveTo>
                  <a:lnTo>
                    <a:pt x="112" y="220"/>
                  </a:lnTo>
                  <a:lnTo>
                    <a:pt x="137" y="175"/>
                  </a:lnTo>
                  <a:lnTo>
                    <a:pt x="164" y="220"/>
                  </a:lnTo>
                  <a:lnTo>
                    <a:pt x="137" y="266"/>
                  </a:lnTo>
                  <a:close/>
                  <a:moveTo>
                    <a:pt x="199" y="266"/>
                  </a:moveTo>
                  <a:lnTo>
                    <a:pt x="173" y="220"/>
                  </a:lnTo>
                  <a:lnTo>
                    <a:pt x="199" y="175"/>
                  </a:lnTo>
                  <a:lnTo>
                    <a:pt x="226" y="220"/>
                  </a:lnTo>
                  <a:lnTo>
                    <a:pt x="199" y="266"/>
                  </a:lnTo>
                  <a:close/>
                  <a:moveTo>
                    <a:pt x="262" y="266"/>
                  </a:moveTo>
                  <a:lnTo>
                    <a:pt x="235" y="220"/>
                  </a:lnTo>
                  <a:lnTo>
                    <a:pt x="262" y="175"/>
                  </a:lnTo>
                  <a:lnTo>
                    <a:pt x="287" y="220"/>
                  </a:lnTo>
                  <a:lnTo>
                    <a:pt x="262" y="266"/>
                  </a:lnTo>
                  <a:close/>
                  <a:moveTo>
                    <a:pt x="323" y="266"/>
                  </a:moveTo>
                  <a:lnTo>
                    <a:pt x="296" y="220"/>
                  </a:lnTo>
                  <a:lnTo>
                    <a:pt x="323" y="175"/>
                  </a:lnTo>
                  <a:lnTo>
                    <a:pt x="349" y="220"/>
                  </a:lnTo>
                  <a:lnTo>
                    <a:pt x="323" y="266"/>
                  </a:lnTo>
                  <a:close/>
                  <a:moveTo>
                    <a:pt x="385" y="266"/>
                  </a:moveTo>
                  <a:lnTo>
                    <a:pt x="358" y="220"/>
                  </a:lnTo>
                  <a:lnTo>
                    <a:pt x="385" y="175"/>
                  </a:lnTo>
                  <a:lnTo>
                    <a:pt x="410" y="220"/>
                  </a:lnTo>
                  <a:lnTo>
                    <a:pt x="385" y="266"/>
                  </a:lnTo>
                  <a:close/>
                  <a:moveTo>
                    <a:pt x="446" y="266"/>
                  </a:moveTo>
                  <a:lnTo>
                    <a:pt x="419" y="220"/>
                  </a:lnTo>
                  <a:lnTo>
                    <a:pt x="446" y="175"/>
                  </a:lnTo>
                  <a:lnTo>
                    <a:pt x="472" y="220"/>
                  </a:lnTo>
                  <a:lnTo>
                    <a:pt x="446" y="266"/>
                  </a:lnTo>
                  <a:close/>
                  <a:moveTo>
                    <a:pt x="508" y="266"/>
                  </a:moveTo>
                  <a:lnTo>
                    <a:pt x="481" y="220"/>
                  </a:lnTo>
                  <a:lnTo>
                    <a:pt x="508" y="175"/>
                  </a:lnTo>
                  <a:lnTo>
                    <a:pt x="533" y="220"/>
                  </a:lnTo>
                  <a:lnTo>
                    <a:pt x="508" y="266"/>
                  </a:lnTo>
                  <a:close/>
                  <a:moveTo>
                    <a:pt x="569" y="266"/>
                  </a:moveTo>
                  <a:lnTo>
                    <a:pt x="542" y="220"/>
                  </a:lnTo>
                  <a:lnTo>
                    <a:pt x="569" y="175"/>
                  </a:lnTo>
                  <a:lnTo>
                    <a:pt x="595" y="220"/>
                  </a:lnTo>
                  <a:lnTo>
                    <a:pt x="569" y="266"/>
                  </a:lnTo>
                  <a:close/>
                  <a:moveTo>
                    <a:pt x="631" y="266"/>
                  </a:moveTo>
                  <a:lnTo>
                    <a:pt x="605" y="220"/>
                  </a:lnTo>
                  <a:lnTo>
                    <a:pt x="631" y="175"/>
                  </a:lnTo>
                  <a:lnTo>
                    <a:pt x="658" y="220"/>
                  </a:lnTo>
                  <a:lnTo>
                    <a:pt x="631" y="266"/>
                  </a:lnTo>
                  <a:close/>
                  <a:moveTo>
                    <a:pt x="692" y="266"/>
                  </a:moveTo>
                  <a:lnTo>
                    <a:pt x="667" y="220"/>
                  </a:lnTo>
                  <a:lnTo>
                    <a:pt x="692" y="175"/>
                  </a:lnTo>
                  <a:lnTo>
                    <a:pt x="719" y="220"/>
                  </a:lnTo>
                  <a:lnTo>
                    <a:pt x="692" y="266"/>
                  </a:lnTo>
                  <a:close/>
                  <a:moveTo>
                    <a:pt x="754" y="266"/>
                  </a:moveTo>
                  <a:lnTo>
                    <a:pt x="728" y="220"/>
                  </a:lnTo>
                  <a:lnTo>
                    <a:pt x="754" y="175"/>
                  </a:lnTo>
                  <a:lnTo>
                    <a:pt x="781" y="220"/>
                  </a:lnTo>
                  <a:lnTo>
                    <a:pt x="754" y="266"/>
                  </a:lnTo>
                  <a:close/>
                  <a:moveTo>
                    <a:pt x="815" y="266"/>
                  </a:moveTo>
                  <a:lnTo>
                    <a:pt x="790" y="220"/>
                  </a:lnTo>
                  <a:lnTo>
                    <a:pt x="815" y="175"/>
                  </a:lnTo>
                  <a:lnTo>
                    <a:pt x="842" y="220"/>
                  </a:lnTo>
                  <a:lnTo>
                    <a:pt x="815" y="266"/>
                  </a:lnTo>
                  <a:close/>
                  <a:moveTo>
                    <a:pt x="877" y="266"/>
                  </a:moveTo>
                  <a:lnTo>
                    <a:pt x="851" y="220"/>
                  </a:lnTo>
                  <a:lnTo>
                    <a:pt x="877" y="175"/>
                  </a:lnTo>
                  <a:lnTo>
                    <a:pt x="904" y="220"/>
                  </a:lnTo>
                  <a:lnTo>
                    <a:pt x="877" y="266"/>
                  </a:lnTo>
                  <a:close/>
                  <a:moveTo>
                    <a:pt x="938" y="266"/>
                  </a:moveTo>
                  <a:lnTo>
                    <a:pt x="913" y="220"/>
                  </a:lnTo>
                  <a:lnTo>
                    <a:pt x="938" y="175"/>
                  </a:lnTo>
                  <a:lnTo>
                    <a:pt x="965" y="220"/>
                  </a:lnTo>
                  <a:lnTo>
                    <a:pt x="938" y="266"/>
                  </a:lnTo>
                  <a:close/>
                  <a:moveTo>
                    <a:pt x="1001" y="266"/>
                  </a:moveTo>
                  <a:lnTo>
                    <a:pt x="974" y="220"/>
                  </a:lnTo>
                  <a:lnTo>
                    <a:pt x="1001" y="175"/>
                  </a:lnTo>
                  <a:lnTo>
                    <a:pt x="1027" y="220"/>
                  </a:lnTo>
                  <a:lnTo>
                    <a:pt x="1001" y="266"/>
                  </a:lnTo>
                  <a:close/>
                  <a:moveTo>
                    <a:pt x="1063" y="266"/>
                  </a:moveTo>
                  <a:lnTo>
                    <a:pt x="1036" y="220"/>
                  </a:lnTo>
                  <a:lnTo>
                    <a:pt x="1063" y="175"/>
                  </a:lnTo>
                  <a:lnTo>
                    <a:pt x="1088" y="220"/>
                  </a:lnTo>
                  <a:lnTo>
                    <a:pt x="1063" y="266"/>
                  </a:lnTo>
                  <a:close/>
                  <a:moveTo>
                    <a:pt x="1124" y="266"/>
                  </a:moveTo>
                  <a:lnTo>
                    <a:pt x="1097" y="220"/>
                  </a:lnTo>
                  <a:lnTo>
                    <a:pt x="1124" y="175"/>
                  </a:lnTo>
                  <a:lnTo>
                    <a:pt x="1150" y="220"/>
                  </a:lnTo>
                  <a:lnTo>
                    <a:pt x="1124" y="266"/>
                  </a:lnTo>
                  <a:close/>
                  <a:moveTo>
                    <a:pt x="1186" y="266"/>
                  </a:moveTo>
                  <a:lnTo>
                    <a:pt x="1159" y="220"/>
                  </a:lnTo>
                  <a:lnTo>
                    <a:pt x="1186" y="175"/>
                  </a:lnTo>
                  <a:lnTo>
                    <a:pt x="1211" y="220"/>
                  </a:lnTo>
                  <a:lnTo>
                    <a:pt x="1186" y="266"/>
                  </a:lnTo>
                  <a:close/>
                  <a:moveTo>
                    <a:pt x="1247" y="266"/>
                  </a:moveTo>
                  <a:lnTo>
                    <a:pt x="1220" y="220"/>
                  </a:lnTo>
                  <a:lnTo>
                    <a:pt x="1247" y="175"/>
                  </a:lnTo>
                  <a:lnTo>
                    <a:pt x="1273" y="220"/>
                  </a:lnTo>
                  <a:lnTo>
                    <a:pt x="1247" y="266"/>
                  </a:lnTo>
                  <a:close/>
                  <a:moveTo>
                    <a:pt x="1309" y="266"/>
                  </a:moveTo>
                  <a:lnTo>
                    <a:pt x="1282" y="220"/>
                  </a:lnTo>
                  <a:lnTo>
                    <a:pt x="1309" y="175"/>
                  </a:lnTo>
                  <a:lnTo>
                    <a:pt x="1334" y="220"/>
                  </a:lnTo>
                  <a:lnTo>
                    <a:pt x="1309" y="266"/>
                  </a:lnTo>
                  <a:close/>
                  <a:moveTo>
                    <a:pt x="1370" y="266"/>
                  </a:moveTo>
                  <a:lnTo>
                    <a:pt x="1345" y="220"/>
                  </a:lnTo>
                  <a:lnTo>
                    <a:pt x="1370" y="175"/>
                  </a:lnTo>
                  <a:lnTo>
                    <a:pt x="1397" y="220"/>
                  </a:lnTo>
                  <a:lnTo>
                    <a:pt x="1370" y="266"/>
                  </a:lnTo>
                  <a:close/>
                  <a:moveTo>
                    <a:pt x="1432" y="266"/>
                  </a:moveTo>
                  <a:lnTo>
                    <a:pt x="1406" y="220"/>
                  </a:lnTo>
                  <a:lnTo>
                    <a:pt x="1432" y="175"/>
                  </a:lnTo>
                  <a:lnTo>
                    <a:pt x="1459" y="220"/>
                  </a:lnTo>
                  <a:lnTo>
                    <a:pt x="1432" y="266"/>
                  </a:lnTo>
                  <a:close/>
                  <a:moveTo>
                    <a:pt x="1493" y="266"/>
                  </a:moveTo>
                  <a:lnTo>
                    <a:pt x="1468" y="220"/>
                  </a:lnTo>
                  <a:lnTo>
                    <a:pt x="1493" y="175"/>
                  </a:lnTo>
                  <a:lnTo>
                    <a:pt x="1520" y="220"/>
                  </a:lnTo>
                  <a:lnTo>
                    <a:pt x="1493" y="266"/>
                  </a:lnTo>
                  <a:close/>
                  <a:moveTo>
                    <a:pt x="1555" y="266"/>
                  </a:moveTo>
                  <a:lnTo>
                    <a:pt x="1529" y="220"/>
                  </a:lnTo>
                  <a:lnTo>
                    <a:pt x="1555" y="175"/>
                  </a:lnTo>
                  <a:lnTo>
                    <a:pt x="1582" y="220"/>
                  </a:lnTo>
                  <a:lnTo>
                    <a:pt x="1555" y="266"/>
                  </a:lnTo>
                  <a:close/>
                  <a:moveTo>
                    <a:pt x="1616" y="266"/>
                  </a:moveTo>
                  <a:lnTo>
                    <a:pt x="1591" y="220"/>
                  </a:lnTo>
                  <a:lnTo>
                    <a:pt x="1616" y="175"/>
                  </a:lnTo>
                  <a:lnTo>
                    <a:pt x="1643" y="220"/>
                  </a:lnTo>
                  <a:lnTo>
                    <a:pt x="1616" y="266"/>
                  </a:lnTo>
                  <a:close/>
                  <a:moveTo>
                    <a:pt x="1678" y="266"/>
                  </a:moveTo>
                  <a:lnTo>
                    <a:pt x="1652" y="220"/>
                  </a:lnTo>
                  <a:lnTo>
                    <a:pt x="1678" y="175"/>
                  </a:lnTo>
                  <a:lnTo>
                    <a:pt x="1705" y="220"/>
                  </a:lnTo>
                  <a:lnTo>
                    <a:pt x="1678" y="266"/>
                  </a:lnTo>
                  <a:close/>
                  <a:moveTo>
                    <a:pt x="1741" y="266"/>
                  </a:moveTo>
                  <a:lnTo>
                    <a:pt x="1714" y="220"/>
                  </a:lnTo>
                  <a:lnTo>
                    <a:pt x="1741" y="175"/>
                  </a:lnTo>
                  <a:lnTo>
                    <a:pt x="1766" y="220"/>
                  </a:lnTo>
                  <a:lnTo>
                    <a:pt x="1741" y="266"/>
                  </a:lnTo>
                  <a:close/>
                  <a:moveTo>
                    <a:pt x="1802" y="266"/>
                  </a:moveTo>
                  <a:lnTo>
                    <a:pt x="1775" y="220"/>
                  </a:lnTo>
                  <a:lnTo>
                    <a:pt x="1802" y="175"/>
                  </a:lnTo>
                  <a:lnTo>
                    <a:pt x="1828" y="220"/>
                  </a:lnTo>
                  <a:lnTo>
                    <a:pt x="1802" y="266"/>
                  </a:lnTo>
                  <a:close/>
                  <a:moveTo>
                    <a:pt x="1864" y="266"/>
                  </a:moveTo>
                  <a:lnTo>
                    <a:pt x="1837" y="220"/>
                  </a:lnTo>
                  <a:lnTo>
                    <a:pt x="1864" y="175"/>
                  </a:lnTo>
                  <a:lnTo>
                    <a:pt x="1889" y="220"/>
                  </a:lnTo>
                  <a:lnTo>
                    <a:pt x="1864" y="266"/>
                  </a:lnTo>
                  <a:close/>
                  <a:moveTo>
                    <a:pt x="1925" y="266"/>
                  </a:moveTo>
                  <a:lnTo>
                    <a:pt x="1898" y="220"/>
                  </a:lnTo>
                  <a:lnTo>
                    <a:pt x="1925" y="175"/>
                  </a:lnTo>
                  <a:lnTo>
                    <a:pt x="1951" y="220"/>
                  </a:lnTo>
                  <a:lnTo>
                    <a:pt x="1925" y="266"/>
                  </a:lnTo>
                  <a:close/>
                  <a:moveTo>
                    <a:pt x="1987" y="266"/>
                  </a:moveTo>
                  <a:lnTo>
                    <a:pt x="1960" y="220"/>
                  </a:lnTo>
                  <a:lnTo>
                    <a:pt x="1987" y="175"/>
                  </a:lnTo>
                  <a:lnTo>
                    <a:pt x="2012" y="220"/>
                  </a:lnTo>
                  <a:lnTo>
                    <a:pt x="1987" y="266"/>
                  </a:lnTo>
                  <a:close/>
                  <a:moveTo>
                    <a:pt x="2048" y="266"/>
                  </a:moveTo>
                  <a:lnTo>
                    <a:pt x="2021" y="220"/>
                  </a:lnTo>
                  <a:lnTo>
                    <a:pt x="2048" y="175"/>
                  </a:lnTo>
                  <a:lnTo>
                    <a:pt x="2074" y="220"/>
                  </a:lnTo>
                  <a:lnTo>
                    <a:pt x="2048" y="266"/>
                  </a:lnTo>
                  <a:close/>
                  <a:moveTo>
                    <a:pt x="2110" y="266"/>
                  </a:moveTo>
                  <a:lnTo>
                    <a:pt x="2084" y="220"/>
                  </a:lnTo>
                  <a:lnTo>
                    <a:pt x="2110" y="175"/>
                  </a:lnTo>
                  <a:lnTo>
                    <a:pt x="2137" y="220"/>
                  </a:lnTo>
                  <a:lnTo>
                    <a:pt x="2110" y="266"/>
                  </a:lnTo>
                  <a:close/>
                  <a:moveTo>
                    <a:pt x="2171" y="266"/>
                  </a:moveTo>
                  <a:lnTo>
                    <a:pt x="2146" y="220"/>
                  </a:lnTo>
                  <a:lnTo>
                    <a:pt x="2171" y="175"/>
                  </a:lnTo>
                  <a:lnTo>
                    <a:pt x="2198" y="220"/>
                  </a:lnTo>
                  <a:lnTo>
                    <a:pt x="2171" y="266"/>
                  </a:lnTo>
                  <a:close/>
                  <a:moveTo>
                    <a:pt x="2233" y="266"/>
                  </a:moveTo>
                  <a:lnTo>
                    <a:pt x="2207" y="220"/>
                  </a:lnTo>
                  <a:lnTo>
                    <a:pt x="2233" y="175"/>
                  </a:lnTo>
                  <a:lnTo>
                    <a:pt x="2260" y="220"/>
                  </a:lnTo>
                  <a:lnTo>
                    <a:pt x="2233" y="266"/>
                  </a:lnTo>
                  <a:close/>
                  <a:moveTo>
                    <a:pt x="2294" y="266"/>
                  </a:moveTo>
                  <a:lnTo>
                    <a:pt x="2269" y="220"/>
                  </a:lnTo>
                  <a:lnTo>
                    <a:pt x="2294" y="175"/>
                  </a:lnTo>
                  <a:lnTo>
                    <a:pt x="2321" y="220"/>
                  </a:lnTo>
                  <a:lnTo>
                    <a:pt x="2294" y="266"/>
                  </a:lnTo>
                  <a:close/>
                  <a:moveTo>
                    <a:pt x="2356" y="266"/>
                  </a:moveTo>
                  <a:lnTo>
                    <a:pt x="2330" y="220"/>
                  </a:lnTo>
                  <a:lnTo>
                    <a:pt x="2356" y="175"/>
                  </a:lnTo>
                  <a:lnTo>
                    <a:pt x="2383" y="220"/>
                  </a:lnTo>
                  <a:lnTo>
                    <a:pt x="2356" y="266"/>
                  </a:lnTo>
                  <a:close/>
                  <a:moveTo>
                    <a:pt x="2417" y="266"/>
                  </a:moveTo>
                  <a:lnTo>
                    <a:pt x="2392" y="220"/>
                  </a:lnTo>
                  <a:lnTo>
                    <a:pt x="2417" y="175"/>
                  </a:lnTo>
                  <a:lnTo>
                    <a:pt x="2444" y="220"/>
                  </a:lnTo>
                  <a:lnTo>
                    <a:pt x="2417" y="266"/>
                  </a:lnTo>
                  <a:close/>
                  <a:moveTo>
                    <a:pt x="2480" y="266"/>
                  </a:moveTo>
                  <a:lnTo>
                    <a:pt x="2453" y="220"/>
                  </a:lnTo>
                  <a:lnTo>
                    <a:pt x="2480" y="175"/>
                  </a:lnTo>
                  <a:lnTo>
                    <a:pt x="2506" y="220"/>
                  </a:lnTo>
                  <a:lnTo>
                    <a:pt x="2480" y="266"/>
                  </a:lnTo>
                  <a:close/>
                  <a:moveTo>
                    <a:pt x="46" y="212"/>
                  </a:moveTo>
                  <a:lnTo>
                    <a:pt x="19" y="167"/>
                  </a:lnTo>
                  <a:lnTo>
                    <a:pt x="46" y="121"/>
                  </a:lnTo>
                  <a:lnTo>
                    <a:pt x="72" y="167"/>
                  </a:lnTo>
                  <a:lnTo>
                    <a:pt x="46" y="212"/>
                  </a:lnTo>
                  <a:close/>
                  <a:moveTo>
                    <a:pt x="107" y="212"/>
                  </a:moveTo>
                  <a:lnTo>
                    <a:pt x="81" y="167"/>
                  </a:lnTo>
                  <a:lnTo>
                    <a:pt x="107" y="121"/>
                  </a:lnTo>
                  <a:lnTo>
                    <a:pt x="133" y="167"/>
                  </a:lnTo>
                  <a:lnTo>
                    <a:pt x="107" y="212"/>
                  </a:lnTo>
                  <a:close/>
                  <a:moveTo>
                    <a:pt x="169" y="212"/>
                  </a:moveTo>
                  <a:lnTo>
                    <a:pt x="142" y="167"/>
                  </a:lnTo>
                  <a:lnTo>
                    <a:pt x="169" y="121"/>
                  </a:lnTo>
                  <a:lnTo>
                    <a:pt x="194" y="167"/>
                  </a:lnTo>
                  <a:lnTo>
                    <a:pt x="169" y="212"/>
                  </a:lnTo>
                  <a:close/>
                  <a:moveTo>
                    <a:pt x="230" y="212"/>
                  </a:moveTo>
                  <a:lnTo>
                    <a:pt x="203" y="167"/>
                  </a:lnTo>
                  <a:lnTo>
                    <a:pt x="230" y="121"/>
                  </a:lnTo>
                  <a:lnTo>
                    <a:pt x="256" y="167"/>
                  </a:lnTo>
                  <a:lnTo>
                    <a:pt x="230" y="212"/>
                  </a:lnTo>
                  <a:close/>
                  <a:moveTo>
                    <a:pt x="292" y="212"/>
                  </a:moveTo>
                  <a:lnTo>
                    <a:pt x="266" y="167"/>
                  </a:lnTo>
                  <a:lnTo>
                    <a:pt x="292" y="121"/>
                  </a:lnTo>
                  <a:lnTo>
                    <a:pt x="319" y="167"/>
                  </a:lnTo>
                  <a:lnTo>
                    <a:pt x="292" y="212"/>
                  </a:lnTo>
                  <a:close/>
                  <a:moveTo>
                    <a:pt x="353" y="212"/>
                  </a:moveTo>
                  <a:lnTo>
                    <a:pt x="328" y="167"/>
                  </a:lnTo>
                  <a:lnTo>
                    <a:pt x="353" y="121"/>
                  </a:lnTo>
                  <a:lnTo>
                    <a:pt x="380" y="167"/>
                  </a:lnTo>
                  <a:lnTo>
                    <a:pt x="353" y="212"/>
                  </a:lnTo>
                  <a:close/>
                  <a:moveTo>
                    <a:pt x="415" y="212"/>
                  </a:moveTo>
                  <a:lnTo>
                    <a:pt x="389" y="167"/>
                  </a:lnTo>
                  <a:lnTo>
                    <a:pt x="415" y="121"/>
                  </a:lnTo>
                  <a:lnTo>
                    <a:pt x="442" y="167"/>
                  </a:lnTo>
                  <a:lnTo>
                    <a:pt x="415" y="212"/>
                  </a:lnTo>
                  <a:close/>
                  <a:moveTo>
                    <a:pt x="476" y="212"/>
                  </a:moveTo>
                  <a:lnTo>
                    <a:pt x="451" y="167"/>
                  </a:lnTo>
                  <a:lnTo>
                    <a:pt x="476" y="121"/>
                  </a:lnTo>
                  <a:lnTo>
                    <a:pt x="503" y="167"/>
                  </a:lnTo>
                  <a:lnTo>
                    <a:pt x="476" y="212"/>
                  </a:lnTo>
                  <a:close/>
                  <a:moveTo>
                    <a:pt x="538" y="212"/>
                  </a:moveTo>
                  <a:lnTo>
                    <a:pt x="512" y="167"/>
                  </a:lnTo>
                  <a:lnTo>
                    <a:pt x="538" y="121"/>
                  </a:lnTo>
                  <a:lnTo>
                    <a:pt x="565" y="167"/>
                  </a:lnTo>
                  <a:lnTo>
                    <a:pt x="538" y="212"/>
                  </a:lnTo>
                  <a:close/>
                  <a:moveTo>
                    <a:pt x="599" y="212"/>
                  </a:moveTo>
                  <a:lnTo>
                    <a:pt x="574" y="167"/>
                  </a:lnTo>
                  <a:lnTo>
                    <a:pt x="599" y="121"/>
                  </a:lnTo>
                  <a:lnTo>
                    <a:pt x="626" y="167"/>
                  </a:lnTo>
                  <a:lnTo>
                    <a:pt x="599" y="212"/>
                  </a:lnTo>
                  <a:close/>
                  <a:moveTo>
                    <a:pt x="662" y="212"/>
                  </a:moveTo>
                  <a:lnTo>
                    <a:pt x="635" y="167"/>
                  </a:lnTo>
                  <a:lnTo>
                    <a:pt x="662" y="121"/>
                  </a:lnTo>
                  <a:lnTo>
                    <a:pt x="688" y="167"/>
                  </a:lnTo>
                  <a:lnTo>
                    <a:pt x="662" y="212"/>
                  </a:lnTo>
                  <a:close/>
                  <a:moveTo>
                    <a:pt x="724" y="212"/>
                  </a:moveTo>
                  <a:lnTo>
                    <a:pt x="697" y="167"/>
                  </a:lnTo>
                  <a:lnTo>
                    <a:pt x="724" y="121"/>
                  </a:lnTo>
                  <a:lnTo>
                    <a:pt x="749" y="167"/>
                  </a:lnTo>
                  <a:lnTo>
                    <a:pt x="724" y="212"/>
                  </a:lnTo>
                  <a:close/>
                  <a:moveTo>
                    <a:pt x="785" y="212"/>
                  </a:moveTo>
                  <a:lnTo>
                    <a:pt x="758" y="167"/>
                  </a:lnTo>
                  <a:lnTo>
                    <a:pt x="785" y="121"/>
                  </a:lnTo>
                  <a:lnTo>
                    <a:pt x="811" y="167"/>
                  </a:lnTo>
                  <a:lnTo>
                    <a:pt x="785" y="212"/>
                  </a:lnTo>
                  <a:close/>
                  <a:moveTo>
                    <a:pt x="847" y="212"/>
                  </a:moveTo>
                  <a:lnTo>
                    <a:pt x="820" y="167"/>
                  </a:lnTo>
                  <a:lnTo>
                    <a:pt x="847" y="121"/>
                  </a:lnTo>
                  <a:lnTo>
                    <a:pt x="872" y="167"/>
                  </a:lnTo>
                  <a:lnTo>
                    <a:pt x="847" y="212"/>
                  </a:lnTo>
                  <a:close/>
                  <a:moveTo>
                    <a:pt x="908" y="212"/>
                  </a:moveTo>
                  <a:lnTo>
                    <a:pt x="881" y="167"/>
                  </a:lnTo>
                  <a:lnTo>
                    <a:pt x="908" y="121"/>
                  </a:lnTo>
                  <a:lnTo>
                    <a:pt x="934" y="167"/>
                  </a:lnTo>
                  <a:lnTo>
                    <a:pt x="908" y="212"/>
                  </a:lnTo>
                  <a:close/>
                  <a:moveTo>
                    <a:pt x="970" y="212"/>
                  </a:moveTo>
                  <a:lnTo>
                    <a:pt x="943" y="167"/>
                  </a:lnTo>
                  <a:lnTo>
                    <a:pt x="970" y="121"/>
                  </a:lnTo>
                  <a:lnTo>
                    <a:pt x="995" y="167"/>
                  </a:lnTo>
                  <a:lnTo>
                    <a:pt x="970" y="212"/>
                  </a:lnTo>
                  <a:close/>
                  <a:moveTo>
                    <a:pt x="1031" y="212"/>
                  </a:moveTo>
                  <a:lnTo>
                    <a:pt x="1006" y="167"/>
                  </a:lnTo>
                  <a:lnTo>
                    <a:pt x="1031" y="121"/>
                  </a:lnTo>
                  <a:lnTo>
                    <a:pt x="1058" y="167"/>
                  </a:lnTo>
                  <a:lnTo>
                    <a:pt x="1031" y="212"/>
                  </a:lnTo>
                  <a:close/>
                  <a:moveTo>
                    <a:pt x="1093" y="212"/>
                  </a:moveTo>
                  <a:lnTo>
                    <a:pt x="1067" y="167"/>
                  </a:lnTo>
                  <a:lnTo>
                    <a:pt x="1093" y="121"/>
                  </a:lnTo>
                  <a:lnTo>
                    <a:pt x="1120" y="167"/>
                  </a:lnTo>
                  <a:lnTo>
                    <a:pt x="1093" y="212"/>
                  </a:lnTo>
                  <a:close/>
                  <a:moveTo>
                    <a:pt x="1154" y="212"/>
                  </a:moveTo>
                  <a:lnTo>
                    <a:pt x="1129" y="167"/>
                  </a:lnTo>
                  <a:lnTo>
                    <a:pt x="1154" y="121"/>
                  </a:lnTo>
                  <a:lnTo>
                    <a:pt x="1181" y="167"/>
                  </a:lnTo>
                  <a:lnTo>
                    <a:pt x="1154" y="212"/>
                  </a:lnTo>
                  <a:close/>
                  <a:moveTo>
                    <a:pt x="1216" y="212"/>
                  </a:moveTo>
                  <a:lnTo>
                    <a:pt x="1190" y="167"/>
                  </a:lnTo>
                  <a:lnTo>
                    <a:pt x="1216" y="121"/>
                  </a:lnTo>
                  <a:lnTo>
                    <a:pt x="1243" y="167"/>
                  </a:lnTo>
                  <a:lnTo>
                    <a:pt x="1216" y="212"/>
                  </a:lnTo>
                  <a:close/>
                  <a:moveTo>
                    <a:pt x="1277" y="212"/>
                  </a:moveTo>
                  <a:lnTo>
                    <a:pt x="1252" y="167"/>
                  </a:lnTo>
                  <a:lnTo>
                    <a:pt x="1277" y="121"/>
                  </a:lnTo>
                  <a:lnTo>
                    <a:pt x="1304" y="167"/>
                  </a:lnTo>
                  <a:lnTo>
                    <a:pt x="1277" y="212"/>
                  </a:lnTo>
                  <a:close/>
                  <a:moveTo>
                    <a:pt x="1339" y="212"/>
                  </a:moveTo>
                  <a:lnTo>
                    <a:pt x="1313" y="167"/>
                  </a:lnTo>
                  <a:lnTo>
                    <a:pt x="1339" y="121"/>
                  </a:lnTo>
                  <a:lnTo>
                    <a:pt x="1366" y="167"/>
                  </a:lnTo>
                  <a:lnTo>
                    <a:pt x="1339" y="212"/>
                  </a:lnTo>
                  <a:close/>
                  <a:moveTo>
                    <a:pt x="1402" y="212"/>
                  </a:moveTo>
                  <a:lnTo>
                    <a:pt x="1375" y="167"/>
                  </a:lnTo>
                  <a:lnTo>
                    <a:pt x="1402" y="121"/>
                  </a:lnTo>
                  <a:lnTo>
                    <a:pt x="1427" y="167"/>
                  </a:lnTo>
                  <a:lnTo>
                    <a:pt x="1402" y="212"/>
                  </a:lnTo>
                  <a:close/>
                  <a:moveTo>
                    <a:pt x="1463" y="212"/>
                  </a:moveTo>
                  <a:lnTo>
                    <a:pt x="1436" y="167"/>
                  </a:lnTo>
                  <a:lnTo>
                    <a:pt x="1463" y="121"/>
                  </a:lnTo>
                  <a:lnTo>
                    <a:pt x="1489" y="167"/>
                  </a:lnTo>
                  <a:lnTo>
                    <a:pt x="1463" y="212"/>
                  </a:lnTo>
                  <a:close/>
                  <a:moveTo>
                    <a:pt x="1525" y="212"/>
                  </a:moveTo>
                  <a:lnTo>
                    <a:pt x="1498" y="167"/>
                  </a:lnTo>
                  <a:lnTo>
                    <a:pt x="1525" y="121"/>
                  </a:lnTo>
                  <a:lnTo>
                    <a:pt x="1550" y="167"/>
                  </a:lnTo>
                  <a:lnTo>
                    <a:pt x="1525" y="212"/>
                  </a:lnTo>
                  <a:close/>
                  <a:moveTo>
                    <a:pt x="1586" y="212"/>
                  </a:moveTo>
                  <a:lnTo>
                    <a:pt x="1559" y="167"/>
                  </a:lnTo>
                  <a:lnTo>
                    <a:pt x="1586" y="121"/>
                  </a:lnTo>
                  <a:lnTo>
                    <a:pt x="1612" y="167"/>
                  </a:lnTo>
                  <a:lnTo>
                    <a:pt x="1586" y="212"/>
                  </a:lnTo>
                  <a:close/>
                  <a:moveTo>
                    <a:pt x="1648" y="212"/>
                  </a:moveTo>
                  <a:lnTo>
                    <a:pt x="1621" y="167"/>
                  </a:lnTo>
                  <a:lnTo>
                    <a:pt x="1648" y="121"/>
                  </a:lnTo>
                  <a:lnTo>
                    <a:pt x="1673" y="167"/>
                  </a:lnTo>
                  <a:lnTo>
                    <a:pt x="1648" y="212"/>
                  </a:lnTo>
                  <a:close/>
                  <a:moveTo>
                    <a:pt x="1709" y="212"/>
                  </a:moveTo>
                  <a:lnTo>
                    <a:pt x="1682" y="167"/>
                  </a:lnTo>
                  <a:lnTo>
                    <a:pt x="1709" y="121"/>
                  </a:lnTo>
                  <a:lnTo>
                    <a:pt x="1735" y="167"/>
                  </a:lnTo>
                  <a:lnTo>
                    <a:pt x="1709" y="212"/>
                  </a:lnTo>
                  <a:close/>
                  <a:moveTo>
                    <a:pt x="1771" y="212"/>
                  </a:moveTo>
                  <a:lnTo>
                    <a:pt x="1745" y="167"/>
                  </a:lnTo>
                  <a:lnTo>
                    <a:pt x="1771" y="121"/>
                  </a:lnTo>
                  <a:lnTo>
                    <a:pt x="1798" y="167"/>
                  </a:lnTo>
                  <a:lnTo>
                    <a:pt x="1771" y="212"/>
                  </a:lnTo>
                  <a:close/>
                  <a:moveTo>
                    <a:pt x="1832" y="212"/>
                  </a:moveTo>
                  <a:lnTo>
                    <a:pt x="1807" y="167"/>
                  </a:lnTo>
                  <a:lnTo>
                    <a:pt x="1832" y="121"/>
                  </a:lnTo>
                  <a:lnTo>
                    <a:pt x="1859" y="167"/>
                  </a:lnTo>
                  <a:lnTo>
                    <a:pt x="1832" y="212"/>
                  </a:lnTo>
                  <a:close/>
                  <a:moveTo>
                    <a:pt x="1894" y="212"/>
                  </a:moveTo>
                  <a:lnTo>
                    <a:pt x="1868" y="167"/>
                  </a:lnTo>
                  <a:lnTo>
                    <a:pt x="1894" y="121"/>
                  </a:lnTo>
                  <a:lnTo>
                    <a:pt x="1921" y="167"/>
                  </a:lnTo>
                  <a:lnTo>
                    <a:pt x="1894" y="212"/>
                  </a:lnTo>
                  <a:close/>
                  <a:moveTo>
                    <a:pt x="1955" y="212"/>
                  </a:moveTo>
                  <a:lnTo>
                    <a:pt x="1930" y="167"/>
                  </a:lnTo>
                  <a:lnTo>
                    <a:pt x="1955" y="121"/>
                  </a:lnTo>
                  <a:lnTo>
                    <a:pt x="1982" y="167"/>
                  </a:lnTo>
                  <a:lnTo>
                    <a:pt x="1955" y="212"/>
                  </a:lnTo>
                  <a:close/>
                  <a:moveTo>
                    <a:pt x="2017" y="212"/>
                  </a:moveTo>
                  <a:lnTo>
                    <a:pt x="1991" y="167"/>
                  </a:lnTo>
                  <a:lnTo>
                    <a:pt x="2017" y="121"/>
                  </a:lnTo>
                  <a:lnTo>
                    <a:pt x="2044" y="167"/>
                  </a:lnTo>
                  <a:lnTo>
                    <a:pt x="2017" y="212"/>
                  </a:lnTo>
                  <a:close/>
                  <a:moveTo>
                    <a:pt x="2078" y="212"/>
                  </a:moveTo>
                  <a:lnTo>
                    <a:pt x="2053" y="167"/>
                  </a:lnTo>
                  <a:lnTo>
                    <a:pt x="2078" y="121"/>
                  </a:lnTo>
                  <a:lnTo>
                    <a:pt x="2105" y="167"/>
                  </a:lnTo>
                  <a:lnTo>
                    <a:pt x="2078" y="212"/>
                  </a:lnTo>
                  <a:close/>
                  <a:moveTo>
                    <a:pt x="2141" y="212"/>
                  </a:moveTo>
                  <a:lnTo>
                    <a:pt x="2114" y="167"/>
                  </a:lnTo>
                  <a:lnTo>
                    <a:pt x="2141" y="121"/>
                  </a:lnTo>
                  <a:lnTo>
                    <a:pt x="2167" y="167"/>
                  </a:lnTo>
                  <a:lnTo>
                    <a:pt x="2141" y="212"/>
                  </a:lnTo>
                  <a:close/>
                  <a:moveTo>
                    <a:pt x="2203" y="212"/>
                  </a:moveTo>
                  <a:lnTo>
                    <a:pt x="2176" y="167"/>
                  </a:lnTo>
                  <a:lnTo>
                    <a:pt x="2203" y="121"/>
                  </a:lnTo>
                  <a:lnTo>
                    <a:pt x="2228" y="167"/>
                  </a:lnTo>
                  <a:lnTo>
                    <a:pt x="2203" y="212"/>
                  </a:lnTo>
                  <a:close/>
                  <a:moveTo>
                    <a:pt x="2264" y="212"/>
                  </a:moveTo>
                  <a:lnTo>
                    <a:pt x="2237" y="167"/>
                  </a:lnTo>
                  <a:lnTo>
                    <a:pt x="2264" y="121"/>
                  </a:lnTo>
                  <a:lnTo>
                    <a:pt x="2290" y="167"/>
                  </a:lnTo>
                  <a:lnTo>
                    <a:pt x="2264" y="212"/>
                  </a:lnTo>
                  <a:close/>
                  <a:moveTo>
                    <a:pt x="2326" y="212"/>
                  </a:moveTo>
                  <a:lnTo>
                    <a:pt x="2299" y="167"/>
                  </a:lnTo>
                  <a:lnTo>
                    <a:pt x="2326" y="121"/>
                  </a:lnTo>
                  <a:lnTo>
                    <a:pt x="2351" y="167"/>
                  </a:lnTo>
                  <a:lnTo>
                    <a:pt x="2326" y="212"/>
                  </a:lnTo>
                  <a:close/>
                  <a:moveTo>
                    <a:pt x="2387" y="212"/>
                  </a:moveTo>
                  <a:lnTo>
                    <a:pt x="2360" y="167"/>
                  </a:lnTo>
                  <a:lnTo>
                    <a:pt x="2387" y="121"/>
                  </a:lnTo>
                  <a:lnTo>
                    <a:pt x="2413" y="167"/>
                  </a:lnTo>
                  <a:lnTo>
                    <a:pt x="2387" y="212"/>
                  </a:lnTo>
                  <a:close/>
                  <a:moveTo>
                    <a:pt x="2449" y="212"/>
                  </a:moveTo>
                  <a:lnTo>
                    <a:pt x="2422" y="167"/>
                  </a:lnTo>
                  <a:lnTo>
                    <a:pt x="2449" y="121"/>
                  </a:lnTo>
                  <a:lnTo>
                    <a:pt x="2474" y="167"/>
                  </a:lnTo>
                  <a:lnTo>
                    <a:pt x="2449" y="212"/>
                  </a:lnTo>
                  <a:close/>
                  <a:moveTo>
                    <a:pt x="2510" y="212"/>
                  </a:moveTo>
                  <a:lnTo>
                    <a:pt x="2485" y="167"/>
                  </a:lnTo>
                  <a:lnTo>
                    <a:pt x="2510" y="121"/>
                  </a:lnTo>
                  <a:lnTo>
                    <a:pt x="2537" y="167"/>
                  </a:lnTo>
                  <a:lnTo>
                    <a:pt x="2510" y="212"/>
                  </a:lnTo>
                  <a:close/>
                  <a:moveTo>
                    <a:pt x="76" y="160"/>
                  </a:moveTo>
                  <a:lnTo>
                    <a:pt x="51" y="113"/>
                  </a:lnTo>
                  <a:lnTo>
                    <a:pt x="76" y="68"/>
                  </a:lnTo>
                  <a:lnTo>
                    <a:pt x="103" y="113"/>
                  </a:lnTo>
                  <a:lnTo>
                    <a:pt x="76" y="160"/>
                  </a:lnTo>
                  <a:close/>
                  <a:moveTo>
                    <a:pt x="137" y="160"/>
                  </a:moveTo>
                  <a:lnTo>
                    <a:pt x="112" y="113"/>
                  </a:lnTo>
                  <a:lnTo>
                    <a:pt x="137" y="68"/>
                  </a:lnTo>
                  <a:lnTo>
                    <a:pt x="164" y="113"/>
                  </a:lnTo>
                  <a:lnTo>
                    <a:pt x="137" y="160"/>
                  </a:lnTo>
                  <a:close/>
                  <a:moveTo>
                    <a:pt x="199" y="160"/>
                  </a:moveTo>
                  <a:lnTo>
                    <a:pt x="173" y="113"/>
                  </a:lnTo>
                  <a:lnTo>
                    <a:pt x="199" y="68"/>
                  </a:lnTo>
                  <a:lnTo>
                    <a:pt x="226" y="113"/>
                  </a:lnTo>
                  <a:lnTo>
                    <a:pt x="199" y="160"/>
                  </a:lnTo>
                  <a:close/>
                  <a:moveTo>
                    <a:pt x="262" y="160"/>
                  </a:moveTo>
                  <a:lnTo>
                    <a:pt x="235" y="113"/>
                  </a:lnTo>
                  <a:lnTo>
                    <a:pt x="262" y="68"/>
                  </a:lnTo>
                  <a:lnTo>
                    <a:pt x="287" y="113"/>
                  </a:lnTo>
                  <a:lnTo>
                    <a:pt x="262" y="160"/>
                  </a:lnTo>
                  <a:close/>
                  <a:moveTo>
                    <a:pt x="323" y="160"/>
                  </a:moveTo>
                  <a:lnTo>
                    <a:pt x="296" y="113"/>
                  </a:lnTo>
                  <a:lnTo>
                    <a:pt x="323" y="68"/>
                  </a:lnTo>
                  <a:lnTo>
                    <a:pt x="349" y="113"/>
                  </a:lnTo>
                  <a:lnTo>
                    <a:pt x="323" y="160"/>
                  </a:lnTo>
                  <a:close/>
                  <a:moveTo>
                    <a:pt x="385" y="160"/>
                  </a:moveTo>
                  <a:lnTo>
                    <a:pt x="358" y="113"/>
                  </a:lnTo>
                  <a:lnTo>
                    <a:pt x="385" y="68"/>
                  </a:lnTo>
                  <a:lnTo>
                    <a:pt x="410" y="113"/>
                  </a:lnTo>
                  <a:lnTo>
                    <a:pt x="385" y="160"/>
                  </a:lnTo>
                  <a:close/>
                  <a:moveTo>
                    <a:pt x="446" y="160"/>
                  </a:moveTo>
                  <a:lnTo>
                    <a:pt x="419" y="113"/>
                  </a:lnTo>
                  <a:lnTo>
                    <a:pt x="446" y="68"/>
                  </a:lnTo>
                  <a:lnTo>
                    <a:pt x="472" y="113"/>
                  </a:lnTo>
                  <a:lnTo>
                    <a:pt x="446" y="160"/>
                  </a:lnTo>
                  <a:close/>
                  <a:moveTo>
                    <a:pt x="508" y="160"/>
                  </a:moveTo>
                  <a:lnTo>
                    <a:pt x="481" y="113"/>
                  </a:lnTo>
                  <a:lnTo>
                    <a:pt x="508" y="68"/>
                  </a:lnTo>
                  <a:lnTo>
                    <a:pt x="533" y="113"/>
                  </a:lnTo>
                  <a:lnTo>
                    <a:pt x="508" y="160"/>
                  </a:lnTo>
                  <a:close/>
                  <a:moveTo>
                    <a:pt x="569" y="160"/>
                  </a:moveTo>
                  <a:lnTo>
                    <a:pt x="542" y="113"/>
                  </a:lnTo>
                  <a:lnTo>
                    <a:pt x="569" y="68"/>
                  </a:lnTo>
                  <a:lnTo>
                    <a:pt x="595" y="113"/>
                  </a:lnTo>
                  <a:lnTo>
                    <a:pt x="569" y="160"/>
                  </a:lnTo>
                  <a:close/>
                  <a:moveTo>
                    <a:pt x="631" y="160"/>
                  </a:moveTo>
                  <a:lnTo>
                    <a:pt x="605" y="113"/>
                  </a:lnTo>
                  <a:lnTo>
                    <a:pt x="631" y="68"/>
                  </a:lnTo>
                  <a:lnTo>
                    <a:pt x="658" y="113"/>
                  </a:lnTo>
                  <a:lnTo>
                    <a:pt x="631" y="160"/>
                  </a:lnTo>
                  <a:close/>
                  <a:moveTo>
                    <a:pt x="692" y="160"/>
                  </a:moveTo>
                  <a:lnTo>
                    <a:pt x="667" y="113"/>
                  </a:lnTo>
                  <a:lnTo>
                    <a:pt x="692" y="68"/>
                  </a:lnTo>
                  <a:lnTo>
                    <a:pt x="719" y="113"/>
                  </a:lnTo>
                  <a:lnTo>
                    <a:pt x="692" y="160"/>
                  </a:lnTo>
                  <a:close/>
                  <a:moveTo>
                    <a:pt x="754" y="160"/>
                  </a:moveTo>
                  <a:lnTo>
                    <a:pt x="728" y="113"/>
                  </a:lnTo>
                  <a:lnTo>
                    <a:pt x="754" y="68"/>
                  </a:lnTo>
                  <a:lnTo>
                    <a:pt x="781" y="113"/>
                  </a:lnTo>
                  <a:lnTo>
                    <a:pt x="754" y="160"/>
                  </a:lnTo>
                  <a:close/>
                  <a:moveTo>
                    <a:pt x="815" y="160"/>
                  </a:moveTo>
                  <a:lnTo>
                    <a:pt x="790" y="113"/>
                  </a:lnTo>
                  <a:lnTo>
                    <a:pt x="815" y="68"/>
                  </a:lnTo>
                  <a:lnTo>
                    <a:pt x="842" y="113"/>
                  </a:lnTo>
                  <a:lnTo>
                    <a:pt x="815" y="160"/>
                  </a:lnTo>
                  <a:close/>
                  <a:moveTo>
                    <a:pt x="877" y="160"/>
                  </a:moveTo>
                  <a:lnTo>
                    <a:pt x="851" y="113"/>
                  </a:lnTo>
                  <a:lnTo>
                    <a:pt x="877" y="68"/>
                  </a:lnTo>
                  <a:lnTo>
                    <a:pt x="904" y="113"/>
                  </a:lnTo>
                  <a:lnTo>
                    <a:pt x="877" y="160"/>
                  </a:lnTo>
                  <a:close/>
                  <a:moveTo>
                    <a:pt x="938" y="160"/>
                  </a:moveTo>
                  <a:lnTo>
                    <a:pt x="913" y="113"/>
                  </a:lnTo>
                  <a:lnTo>
                    <a:pt x="938" y="68"/>
                  </a:lnTo>
                  <a:lnTo>
                    <a:pt x="965" y="113"/>
                  </a:lnTo>
                  <a:lnTo>
                    <a:pt x="938" y="160"/>
                  </a:lnTo>
                  <a:close/>
                  <a:moveTo>
                    <a:pt x="1001" y="160"/>
                  </a:moveTo>
                  <a:lnTo>
                    <a:pt x="974" y="113"/>
                  </a:lnTo>
                  <a:lnTo>
                    <a:pt x="1001" y="68"/>
                  </a:lnTo>
                  <a:lnTo>
                    <a:pt x="1027" y="113"/>
                  </a:lnTo>
                  <a:lnTo>
                    <a:pt x="1001" y="160"/>
                  </a:lnTo>
                  <a:close/>
                  <a:moveTo>
                    <a:pt x="1063" y="160"/>
                  </a:moveTo>
                  <a:lnTo>
                    <a:pt x="1036" y="113"/>
                  </a:lnTo>
                  <a:lnTo>
                    <a:pt x="1063" y="68"/>
                  </a:lnTo>
                  <a:lnTo>
                    <a:pt x="1088" y="113"/>
                  </a:lnTo>
                  <a:lnTo>
                    <a:pt x="1063" y="160"/>
                  </a:lnTo>
                  <a:close/>
                  <a:moveTo>
                    <a:pt x="1124" y="160"/>
                  </a:moveTo>
                  <a:lnTo>
                    <a:pt x="1097" y="113"/>
                  </a:lnTo>
                  <a:lnTo>
                    <a:pt x="1124" y="68"/>
                  </a:lnTo>
                  <a:lnTo>
                    <a:pt x="1150" y="113"/>
                  </a:lnTo>
                  <a:lnTo>
                    <a:pt x="1124" y="160"/>
                  </a:lnTo>
                  <a:close/>
                  <a:moveTo>
                    <a:pt x="1186" y="160"/>
                  </a:moveTo>
                  <a:lnTo>
                    <a:pt x="1159" y="113"/>
                  </a:lnTo>
                  <a:lnTo>
                    <a:pt x="1186" y="68"/>
                  </a:lnTo>
                  <a:lnTo>
                    <a:pt x="1211" y="113"/>
                  </a:lnTo>
                  <a:lnTo>
                    <a:pt x="1186" y="160"/>
                  </a:lnTo>
                  <a:close/>
                  <a:moveTo>
                    <a:pt x="1247" y="160"/>
                  </a:moveTo>
                  <a:lnTo>
                    <a:pt x="1220" y="113"/>
                  </a:lnTo>
                  <a:lnTo>
                    <a:pt x="1247" y="68"/>
                  </a:lnTo>
                  <a:lnTo>
                    <a:pt x="1273" y="113"/>
                  </a:lnTo>
                  <a:lnTo>
                    <a:pt x="1247" y="160"/>
                  </a:lnTo>
                  <a:close/>
                  <a:moveTo>
                    <a:pt x="1309" y="160"/>
                  </a:moveTo>
                  <a:lnTo>
                    <a:pt x="1282" y="113"/>
                  </a:lnTo>
                  <a:lnTo>
                    <a:pt x="1309" y="68"/>
                  </a:lnTo>
                  <a:lnTo>
                    <a:pt x="1334" y="113"/>
                  </a:lnTo>
                  <a:lnTo>
                    <a:pt x="1309" y="160"/>
                  </a:lnTo>
                  <a:close/>
                  <a:moveTo>
                    <a:pt x="1370" y="160"/>
                  </a:moveTo>
                  <a:lnTo>
                    <a:pt x="1345" y="113"/>
                  </a:lnTo>
                  <a:lnTo>
                    <a:pt x="1370" y="68"/>
                  </a:lnTo>
                  <a:lnTo>
                    <a:pt x="1397" y="113"/>
                  </a:lnTo>
                  <a:lnTo>
                    <a:pt x="1370" y="160"/>
                  </a:lnTo>
                  <a:close/>
                  <a:moveTo>
                    <a:pt x="1432" y="160"/>
                  </a:moveTo>
                  <a:lnTo>
                    <a:pt x="1406" y="113"/>
                  </a:lnTo>
                  <a:lnTo>
                    <a:pt x="1432" y="68"/>
                  </a:lnTo>
                  <a:lnTo>
                    <a:pt x="1459" y="113"/>
                  </a:lnTo>
                  <a:lnTo>
                    <a:pt x="1432" y="160"/>
                  </a:lnTo>
                  <a:close/>
                  <a:moveTo>
                    <a:pt x="1493" y="160"/>
                  </a:moveTo>
                  <a:lnTo>
                    <a:pt x="1468" y="113"/>
                  </a:lnTo>
                  <a:lnTo>
                    <a:pt x="1493" y="68"/>
                  </a:lnTo>
                  <a:lnTo>
                    <a:pt x="1520" y="113"/>
                  </a:lnTo>
                  <a:lnTo>
                    <a:pt x="1493" y="160"/>
                  </a:lnTo>
                  <a:close/>
                  <a:moveTo>
                    <a:pt x="1555" y="160"/>
                  </a:moveTo>
                  <a:lnTo>
                    <a:pt x="1529" y="113"/>
                  </a:lnTo>
                  <a:lnTo>
                    <a:pt x="1555" y="68"/>
                  </a:lnTo>
                  <a:lnTo>
                    <a:pt x="1582" y="113"/>
                  </a:lnTo>
                  <a:lnTo>
                    <a:pt x="1555" y="160"/>
                  </a:lnTo>
                  <a:close/>
                  <a:moveTo>
                    <a:pt x="1616" y="160"/>
                  </a:moveTo>
                  <a:lnTo>
                    <a:pt x="1591" y="113"/>
                  </a:lnTo>
                  <a:lnTo>
                    <a:pt x="1616" y="68"/>
                  </a:lnTo>
                  <a:lnTo>
                    <a:pt x="1643" y="113"/>
                  </a:lnTo>
                  <a:lnTo>
                    <a:pt x="1616" y="160"/>
                  </a:lnTo>
                  <a:close/>
                  <a:moveTo>
                    <a:pt x="1678" y="160"/>
                  </a:moveTo>
                  <a:lnTo>
                    <a:pt x="1652" y="113"/>
                  </a:lnTo>
                  <a:lnTo>
                    <a:pt x="1678" y="68"/>
                  </a:lnTo>
                  <a:lnTo>
                    <a:pt x="1705" y="113"/>
                  </a:lnTo>
                  <a:lnTo>
                    <a:pt x="1678" y="160"/>
                  </a:lnTo>
                  <a:close/>
                  <a:moveTo>
                    <a:pt x="1741" y="160"/>
                  </a:moveTo>
                  <a:lnTo>
                    <a:pt x="1714" y="113"/>
                  </a:lnTo>
                  <a:lnTo>
                    <a:pt x="1741" y="68"/>
                  </a:lnTo>
                  <a:lnTo>
                    <a:pt x="1766" y="113"/>
                  </a:lnTo>
                  <a:lnTo>
                    <a:pt x="1741" y="160"/>
                  </a:lnTo>
                  <a:close/>
                  <a:moveTo>
                    <a:pt x="1802" y="160"/>
                  </a:moveTo>
                  <a:lnTo>
                    <a:pt x="1775" y="113"/>
                  </a:lnTo>
                  <a:lnTo>
                    <a:pt x="1802" y="68"/>
                  </a:lnTo>
                  <a:lnTo>
                    <a:pt x="1828" y="113"/>
                  </a:lnTo>
                  <a:lnTo>
                    <a:pt x="1802" y="160"/>
                  </a:lnTo>
                  <a:close/>
                  <a:moveTo>
                    <a:pt x="1864" y="160"/>
                  </a:moveTo>
                  <a:lnTo>
                    <a:pt x="1837" y="113"/>
                  </a:lnTo>
                  <a:lnTo>
                    <a:pt x="1864" y="68"/>
                  </a:lnTo>
                  <a:lnTo>
                    <a:pt x="1889" y="113"/>
                  </a:lnTo>
                  <a:lnTo>
                    <a:pt x="1864" y="160"/>
                  </a:lnTo>
                  <a:close/>
                  <a:moveTo>
                    <a:pt x="1925" y="160"/>
                  </a:moveTo>
                  <a:lnTo>
                    <a:pt x="1898" y="113"/>
                  </a:lnTo>
                  <a:lnTo>
                    <a:pt x="1925" y="68"/>
                  </a:lnTo>
                  <a:lnTo>
                    <a:pt x="1951" y="113"/>
                  </a:lnTo>
                  <a:lnTo>
                    <a:pt x="1925" y="160"/>
                  </a:lnTo>
                  <a:close/>
                  <a:moveTo>
                    <a:pt x="1987" y="160"/>
                  </a:moveTo>
                  <a:lnTo>
                    <a:pt x="1960" y="113"/>
                  </a:lnTo>
                  <a:lnTo>
                    <a:pt x="1987" y="68"/>
                  </a:lnTo>
                  <a:lnTo>
                    <a:pt x="2012" y="113"/>
                  </a:lnTo>
                  <a:lnTo>
                    <a:pt x="1987" y="160"/>
                  </a:lnTo>
                  <a:close/>
                  <a:moveTo>
                    <a:pt x="2048" y="160"/>
                  </a:moveTo>
                  <a:lnTo>
                    <a:pt x="2021" y="113"/>
                  </a:lnTo>
                  <a:lnTo>
                    <a:pt x="2048" y="68"/>
                  </a:lnTo>
                  <a:lnTo>
                    <a:pt x="2074" y="113"/>
                  </a:lnTo>
                  <a:lnTo>
                    <a:pt x="2048" y="160"/>
                  </a:lnTo>
                  <a:close/>
                  <a:moveTo>
                    <a:pt x="2110" y="160"/>
                  </a:moveTo>
                  <a:lnTo>
                    <a:pt x="2084" y="113"/>
                  </a:lnTo>
                  <a:lnTo>
                    <a:pt x="2110" y="68"/>
                  </a:lnTo>
                  <a:lnTo>
                    <a:pt x="2137" y="113"/>
                  </a:lnTo>
                  <a:lnTo>
                    <a:pt x="2110" y="160"/>
                  </a:lnTo>
                  <a:close/>
                  <a:moveTo>
                    <a:pt x="2171" y="160"/>
                  </a:moveTo>
                  <a:lnTo>
                    <a:pt x="2146" y="113"/>
                  </a:lnTo>
                  <a:lnTo>
                    <a:pt x="2171" y="68"/>
                  </a:lnTo>
                  <a:lnTo>
                    <a:pt x="2198" y="113"/>
                  </a:lnTo>
                  <a:lnTo>
                    <a:pt x="2171" y="160"/>
                  </a:lnTo>
                  <a:close/>
                  <a:moveTo>
                    <a:pt x="2233" y="160"/>
                  </a:moveTo>
                  <a:lnTo>
                    <a:pt x="2207" y="113"/>
                  </a:lnTo>
                  <a:lnTo>
                    <a:pt x="2233" y="68"/>
                  </a:lnTo>
                  <a:lnTo>
                    <a:pt x="2260" y="113"/>
                  </a:lnTo>
                  <a:lnTo>
                    <a:pt x="2233" y="160"/>
                  </a:lnTo>
                  <a:close/>
                  <a:moveTo>
                    <a:pt x="2294" y="160"/>
                  </a:moveTo>
                  <a:lnTo>
                    <a:pt x="2269" y="113"/>
                  </a:lnTo>
                  <a:lnTo>
                    <a:pt x="2294" y="68"/>
                  </a:lnTo>
                  <a:lnTo>
                    <a:pt x="2321" y="113"/>
                  </a:lnTo>
                  <a:lnTo>
                    <a:pt x="2294" y="160"/>
                  </a:lnTo>
                  <a:close/>
                  <a:moveTo>
                    <a:pt x="2356" y="160"/>
                  </a:moveTo>
                  <a:lnTo>
                    <a:pt x="2330" y="113"/>
                  </a:lnTo>
                  <a:lnTo>
                    <a:pt x="2356" y="68"/>
                  </a:lnTo>
                  <a:lnTo>
                    <a:pt x="2383" y="113"/>
                  </a:lnTo>
                  <a:lnTo>
                    <a:pt x="2356" y="160"/>
                  </a:lnTo>
                  <a:close/>
                  <a:moveTo>
                    <a:pt x="2417" y="160"/>
                  </a:moveTo>
                  <a:lnTo>
                    <a:pt x="2392" y="113"/>
                  </a:lnTo>
                  <a:lnTo>
                    <a:pt x="2417" y="68"/>
                  </a:lnTo>
                  <a:lnTo>
                    <a:pt x="2444" y="113"/>
                  </a:lnTo>
                  <a:lnTo>
                    <a:pt x="2417" y="160"/>
                  </a:lnTo>
                  <a:close/>
                  <a:moveTo>
                    <a:pt x="2480" y="160"/>
                  </a:moveTo>
                  <a:lnTo>
                    <a:pt x="2453" y="113"/>
                  </a:lnTo>
                  <a:lnTo>
                    <a:pt x="2480" y="68"/>
                  </a:lnTo>
                  <a:lnTo>
                    <a:pt x="2506" y="113"/>
                  </a:lnTo>
                  <a:lnTo>
                    <a:pt x="2480" y="160"/>
                  </a:lnTo>
                  <a:close/>
                  <a:moveTo>
                    <a:pt x="46" y="106"/>
                  </a:moveTo>
                  <a:lnTo>
                    <a:pt x="19" y="61"/>
                  </a:lnTo>
                  <a:lnTo>
                    <a:pt x="46" y="15"/>
                  </a:lnTo>
                  <a:lnTo>
                    <a:pt x="72" y="61"/>
                  </a:lnTo>
                  <a:lnTo>
                    <a:pt x="46" y="106"/>
                  </a:lnTo>
                  <a:close/>
                  <a:moveTo>
                    <a:pt x="107" y="106"/>
                  </a:moveTo>
                  <a:lnTo>
                    <a:pt x="81" y="61"/>
                  </a:lnTo>
                  <a:lnTo>
                    <a:pt x="107" y="15"/>
                  </a:lnTo>
                  <a:lnTo>
                    <a:pt x="133" y="61"/>
                  </a:lnTo>
                  <a:lnTo>
                    <a:pt x="107" y="106"/>
                  </a:lnTo>
                  <a:close/>
                  <a:moveTo>
                    <a:pt x="169" y="106"/>
                  </a:moveTo>
                  <a:lnTo>
                    <a:pt x="142" y="61"/>
                  </a:lnTo>
                  <a:lnTo>
                    <a:pt x="169" y="15"/>
                  </a:lnTo>
                  <a:lnTo>
                    <a:pt x="194" y="61"/>
                  </a:lnTo>
                  <a:lnTo>
                    <a:pt x="169" y="106"/>
                  </a:lnTo>
                  <a:close/>
                  <a:moveTo>
                    <a:pt x="230" y="106"/>
                  </a:moveTo>
                  <a:lnTo>
                    <a:pt x="203" y="61"/>
                  </a:lnTo>
                  <a:lnTo>
                    <a:pt x="230" y="15"/>
                  </a:lnTo>
                  <a:lnTo>
                    <a:pt x="256" y="61"/>
                  </a:lnTo>
                  <a:lnTo>
                    <a:pt x="230" y="106"/>
                  </a:lnTo>
                  <a:close/>
                  <a:moveTo>
                    <a:pt x="292" y="106"/>
                  </a:moveTo>
                  <a:lnTo>
                    <a:pt x="266" y="61"/>
                  </a:lnTo>
                  <a:lnTo>
                    <a:pt x="292" y="15"/>
                  </a:lnTo>
                  <a:lnTo>
                    <a:pt x="319" y="61"/>
                  </a:lnTo>
                  <a:lnTo>
                    <a:pt x="292" y="106"/>
                  </a:lnTo>
                  <a:close/>
                  <a:moveTo>
                    <a:pt x="353" y="106"/>
                  </a:moveTo>
                  <a:lnTo>
                    <a:pt x="328" y="61"/>
                  </a:lnTo>
                  <a:lnTo>
                    <a:pt x="353" y="15"/>
                  </a:lnTo>
                  <a:lnTo>
                    <a:pt x="380" y="61"/>
                  </a:lnTo>
                  <a:lnTo>
                    <a:pt x="353" y="106"/>
                  </a:lnTo>
                  <a:close/>
                  <a:moveTo>
                    <a:pt x="415" y="106"/>
                  </a:moveTo>
                  <a:lnTo>
                    <a:pt x="389" y="61"/>
                  </a:lnTo>
                  <a:lnTo>
                    <a:pt x="415" y="15"/>
                  </a:lnTo>
                  <a:lnTo>
                    <a:pt x="442" y="61"/>
                  </a:lnTo>
                  <a:lnTo>
                    <a:pt x="415" y="106"/>
                  </a:lnTo>
                  <a:close/>
                  <a:moveTo>
                    <a:pt x="476" y="106"/>
                  </a:moveTo>
                  <a:lnTo>
                    <a:pt x="451" y="61"/>
                  </a:lnTo>
                  <a:lnTo>
                    <a:pt x="476" y="15"/>
                  </a:lnTo>
                  <a:lnTo>
                    <a:pt x="503" y="61"/>
                  </a:lnTo>
                  <a:lnTo>
                    <a:pt x="476" y="106"/>
                  </a:lnTo>
                  <a:close/>
                  <a:moveTo>
                    <a:pt x="538" y="106"/>
                  </a:moveTo>
                  <a:lnTo>
                    <a:pt x="512" y="61"/>
                  </a:lnTo>
                  <a:lnTo>
                    <a:pt x="538" y="15"/>
                  </a:lnTo>
                  <a:lnTo>
                    <a:pt x="565" y="61"/>
                  </a:lnTo>
                  <a:lnTo>
                    <a:pt x="538" y="106"/>
                  </a:lnTo>
                  <a:close/>
                  <a:moveTo>
                    <a:pt x="599" y="106"/>
                  </a:moveTo>
                  <a:lnTo>
                    <a:pt x="574" y="61"/>
                  </a:lnTo>
                  <a:lnTo>
                    <a:pt x="599" y="15"/>
                  </a:lnTo>
                  <a:lnTo>
                    <a:pt x="626" y="61"/>
                  </a:lnTo>
                  <a:lnTo>
                    <a:pt x="599" y="106"/>
                  </a:lnTo>
                  <a:close/>
                  <a:moveTo>
                    <a:pt x="662" y="106"/>
                  </a:moveTo>
                  <a:lnTo>
                    <a:pt x="635" y="61"/>
                  </a:lnTo>
                  <a:lnTo>
                    <a:pt x="662" y="15"/>
                  </a:lnTo>
                  <a:lnTo>
                    <a:pt x="688" y="61"/>
                  </a:lnTo>
                  <a:lnTo>
                    <a:pt x="662" y="106"/>
                  </a:lnTo>
                  <a:close/>
                  <a:moveTo>
                    <a:pt x="724" y="106"/>
                  </a:moveTo>
                  <a:lnTo>
                    <a:pt x="697" y="61"/>
                  </a:lnTo>
                  <a:lnTo>
                    <a:pt x="724" y="15"/>
                  </a:lnTo>
                  <a:lnTo>
                    <a:pt x="749" y="61"/>
                  </a:lnTo>
                  <a:lnTo>
                    <a:pt x="724" y="106"/>
                  </a:lnTo>
                  <a:close/>
                  <a:moveTo>
                    <a:pt x="785" y="106"/>
                  </a:moveTo>
                  <a:lnTo>
                    <a:pt x="758" y="61"/>
                  </a:lnTo>
                  <a:lnTo>
                    <a:pt x="785" y="15"/>
                  </a:lnTo>
                  <a:lnTo>
                    <a:pt x="811" y="61"/>
                  </a:lnTo>
                  <a:lnTo>
                    <a:pt x="785" y="106"/>
                  </a:lnTo>
                  <a:close/>
                  <a:moveTo>
                    <a:pt x="847" y="106"/>
                  </a:moveTo>
                  <a:lnTo>
                    <a:pt x="820" y="61"/>
                  </a:lnTo>
                  <a:lnTo>
                    <a:pt x="847" y="15"/>
                  </a:lnTo>
                  <a:lnTo>
                    <a:pt x="872" y="61"/>
                  </a:lnTo>
                  <a:lnTo>
                    <a:pt x="847" y="106"/>
                  </a:lnTo>
                  <a:close/>
                  <a:moveTo>
                    <a:pt x="908" y="106"/>
                  </a:moveTo>
                  <a:lnTo>
                    <a:pt x="881" y="61"/>
                  </a:lnTo>
                  <a:lnTo>
                    <a:pt x="908" y="15"/>
                  </a:lnTo>
                  <a:lnTo>
                    <a:pt x="934" y="61"/>
                  </a:lnTo>
                  <a:lnTo>
                    <a:pt x="908" y="106"/>
                  </a:lnTo>
                  <a:close/>
                  <a:moveTo>
                    <a:pt x="970" y="106"/>
                  </a:moveTo>
                  <a:lnTo>
                    <a:pt x="943" y="61"/>
                  </a:lnTo>
                  <a:lnTo>
                    <a:pt x="970" y="15"/>
                  </a:lnTo>
                  <a:lnTo>
                    <a:pt x="995" y="61"/>
                  </a:lnTo>
                  <a:lnTo>
                    <a:pt x="970" y="106"/>
                  </a:lnTo>
                  <a:close/>
                  <a:moveTo>
                    <a:pt x="1031" y="106"/>
                  </a:moveTo>
                  <a:lnTo>
                    <a:pt x="1006" y="61"/>
                  </a:lnTo>
                  <a:lnTo>
                    <a:pt x="1031" y="15"/>
                  </a:lnTo>
                  <a:lnTo>
                    <a:pt x="1058" y="61"/>
                  </a:lnTo>
                  <a:lnTo>
                    <a:pt x="1031" y="106"/>
                  </a:lnTo>
                  <a:close/>
                  <a:moveTo>
                    <a:pt x="1093" y="106"/>
                  </a:moveTo>
                  <a:lnTo>
                    <a:pt x="1067" y="61"/>
                  </a:lnTo>
                  <a:lnTo>
                    <a:pt x="1093" y="15"/>
                  </a:lnTo>
                  <a:lnTo>
                    <a:pt x="1120" y="61"/>
                  </a:lnTo>
                  <a:lnTo>
                    <a:pt x="1093" y="106"/>
                  </a:lnTo>
                  <a:close/>
                  <a:moveTo>
                    <a:pt x="1154" y="106"/>
                  </a:moveTo>
                  <a:lnTo>
                    <a:pt x="1129" y="61"/>
                  </a:lnTo>
                  <a:lnTo>
                    <a:pt x="1154" y="15"/>
                  </a:lnTo>
                  <a:lnTo>
                    <a:pt x="1181" y="61"/>
                  </a:lnTo>
                  <a:lnTo>
                    <a:pt x="1154" y="106"/>
                  </a:lnTo>
                  <a:close/>
                  <a:moveTo>
                    <a:pt x="1216" y="106"/>
                  </a:moveTo>
                  <a:lnTo>
                    <a:pt x="1190" y="61"/>
                  </a:lnTo>
                  <a:lnTo>
                    <a:pt x="1216" y="15"/>
                  </a:lnTo>
                  <a:lnTo>
                    <a:pt x="1243" y="61"/>
                  </a:lnTo>
                  <a:lnTo>
                    <a:pt x="1216" y="106"/>
                  </a:lnTo>
                  <a:close/>
                  <a:moveTo>
                    <a:pt x="1277" y="106"/>
                  </a:moveTo>
                  <a:lnTo>
                    <a:pt x="1252" y="61"/>
                  </a:lnTo>
                  <a:lnTo>
                    <a:pt x="1277" y="15"/>
                  </a:lnTo>
                  <a:lnTo>
                    <a:pt x="1304" y="61"/>
                  </a:lnTo>
                  <a:lnTo>
                    <a:pt x="1277" y="106"/>
                  </a:lnTo>
                  <a:close/>
                  <a:moveTo>
                    <a:pt x="1339" y="106"/>
                  </a:moveTo>
                  <a:lnTo>
                    <a:pt x="1313" y="61"/>
                  </a:lnTo>
                  <a:lnTo>
                    <a:pt x="1339" y="15"/>
                  </a:lnTo>
                  <a:lnTo>
                    <a:pt x="1366" y="61"/>
                  </a:lnTo>
                  <a:lnTo>
                    <a:pt x="1339" y="106"/>
                  </a:lnTo>
                  <a:close/>
                  <a:moveTo>
                    <a:pt x="1402" y="106"/>
                  </a:moveTo>
                  <a:lnTo>
                    <a:pt x="1375" y="61"/>
                  </a:lnTo>
                  <a:lnTo>
                    <a:pt x="1402" y="15"/>
                  </a:lnTo>
                  <a:lnTo>
                    <a:pt x="1427" y="61"/>
                  </a:lnTo>
                  <a:lnTo>
                    <a:pt x="1402" y="106"/>
                  </a:lnTo>
                  <a:close/>
                  <a:moveTo>
                    <a:pt x="1463" y="106"/>
                  </a:moveTo>
                  <a:lnTo>
                    <a:pt x="1436" y="61"/>
                  </a:lnTo>
                  <a:lnTo>
                    <a:pt x="1463" y="15"/>
                  </a:lnTo>
                  <a:lnTo>
                    <a:pt x="1489" y="61"/>
                  </a:lnTo>
                  <a:lnTo>
                    <a:pt x="1463" y="106"/>
                  </a:lnTo>
                  <a:close/>
                  <a:moveTo>
                    <a:pt x="1525" y="106"/>
                  </a:moveTo>
                  <a:lnTo>
                    <a:pt x="1498" y="61"/>
                  </a:lnTo>
                  <a:lnTo>
                    <a:pt x="1525" y="15"/>
                  </a:lnTo>
                  <a:lnTo>
                    <a:pt x="1550" y="61"/>
                  </a:lnTo>
                  <a:lnTo>
                    <a:pt x="1525" y="106"/>
                  </a:lnTo>
                  <a:close/>
                  <a:moveTo>
                    <a:pt x="1586" y="106"/>
                  </a:moveTo>
                  <a:lnTo>
                    <a:pt x="1559" y="61"/>
                  </a:lnTo>
                  <a:lnTo>
                    <a:pt x="1586" y="15"/>
                  </a:lnTo>
                  <a:lnTo>
                    <a:pt x="1612" y="61"/>
                  </a:lnTo>
                  <a:lnTo>
                    <a:pt x="1586" y="106"/>
                  </a:lnTo>
                  <a:close/>
                  <a:moveTo>
                    <a:pt x="1648" y="106"/>
                  </a:moveTo>
                  <a:lnTo>
                    <a:pt x="1621" y="61"/>
                  </a:lnTo>
                  <a:lnTo>
                    <a:pt x="1648" y="15"/>
                  </a:lnTo>
                  <a:lnTo>
                    <a:pt x="1673" y="61"/>
                  </a:lnTo>
                  <a:lnTo>
                    <a:pt x="1648" y="106"/>
                  </a:lnTo>
                  <a:close/>
                  <a:moveTo>
                    <a:pt x="1709" y="106"/>
                  </a:moveTo>
                  <a:lnTo>
                    <a:pt x="1682" y="61"/>
                  </a:lnTo>
                  <a:lnTo>
                    <a:pt x="1709" y="15"/>
                  </a:lnTo>
                  <a:lnTo>
                    <a:pt x="1735" y="61"/>
                  </a:lnTo>
                  <a:lnTo>
                    <a:pt x="1709" y="106"/>
                  </a:lnTo>
                  <a:close/>
                  <a:moveTo>
                    <a:pt x="1771" y="106"/>
                  </a:moveTo>
                  <a:lnTo>
                    <a:pt x="1745" y="61"/>
                  </a:lnTo>
                  <a:lnTo>
                    <a:pt x="1771" y="15"/>
                  </a:lnTo>
                  <a:lnTo>
                    <a:pt x="1798" y="61"/>
                  </a:lnTo>
                  <a:lnTo>
                    <a:pt x="1771" y="106"/>
                  </a:lnTo>
                  <a:close/>
                  <a:moveTo>
                    <a:pt x="1832" y="106"/>
                  </a:moveTo>
                  <a:lnTo>
                    <a:pt x="1807" y="61"/>
                  </a:lnTo>
                  <a:lnTo>
                    <a:pt x="1832" y="15"/>
                  </a:lnTo>
                  <a:lnTo>
                    <a:pt x="1859" y="61"/>
                  </a:lnTo>
                  <a:lnTo>
                    <a:pt x="1832" y="106"/>
                  </a:lnTo>
                  <a:close/>
                  <a:moveTo>
                    <a:pt x="1894" y="106"/>
                  </a:moveTo>
                  <a:lnTo>
                    <a:pt x="1868" y="61"/>
                  </a:lnTo>
                  <a:lnTo>
                    <a:pt x="1894" y="15"/>
                  </a:lnTo>
                  <a:lnTo>
                    <a:pt x="1921" y="61"/>
                  </a:lnTo>
                  <a:lnTo>
                    <a:pt x="1894" y="106"/>
                  </a:lnTo>
                  <a:close/>
                  <a:moveTo>
                    <a:pt x="1955" y="106"/>
                  </a:moveTo>
                  <a:lnTo>
                    <a:pt x="1930" y="61"/>
                  </a:lnTo>
                  <a:lnTo>
                    <a:pt x="1955" y="15"/>
                  </a:lnTo>
                  <a:lnTo>
                    <a:pt x="1982" y="61"/>
                  </a:lnTo>
                  <a:lnTo>
                    <a:pt x="1955" y="106"/>
                  </a:lnTo>
                  <a:close/>
                  <a:moveTo>
                    <a:pt x="2017" y="106"/>
                  </a:moveTo>
                  <a:lnTo>
                    <a:pt x="1991" y="61"/>
                  </a:lnTo>
                  <a:lnTo>
                    <a:pt x="2017" y="15"/>
                  </a:lnTo>
                  <a:lnTo>
                    <a:pt x="2044" y="61"/>
                  </a:lnTo>
                  <a:lnTo>
                    <a:pt x="2017" y="106"/>
                  </a:lnTo>
                  <a:close/>
                  <a:moveTo>
                    <a:pt x="2078" y="106"/>
                  </a:moveTo>
                  <a:lnTo>
                    <a:pt x="2053" y="61"/>
                  </a:lnTo>
                  <a:lnTo>
                    <a:pt x="2078" y="15"/>
                  </a:lnTo>
                  <a:lnTo>
                    <a:pt x="2105" y="61"/>
                  </a:lnTo>
                  <a:lnTo>
                    <a:pt x="2078" y="106"/>
                  </a:lnTo>
                  <a:close/>
                  <a:moveTo>
                    <a:pt x="2141" y="106"/>
                  </a:moveTo>
                  <a:lnTo>
                    <a:pt x="2114" y="61"/>
                  </a:lnTo>
                  <a:lnTo>
                    <a:pt x="2141" y="15"/>
                  </a:lnTo>
                  <a:lnTo>
                    <a:pt x="2167" y="61"/>
                  </a:lnTo>
                  <a:lnTo>
                    <a:pt x="2141" y="106"/>
                  </a:lnTo>
                  <a:close/>
                  <a:moveTo>
                    <a:pt x="2203" y="106"/>
                  </a:moveTo>
                  <a:lnTo>
                    <a:pt x="2176" y="61"/>
                  </a:lnTo>
                  <a:lnTo>
                    <a:pt x="2203" y="15"/>
                  </a:lnTo>
                  <a:lnTo>
                    <a:pt x="2228" y="61"/>
                  </a:lnTo>
                  <a:lnTo>
                    <a:pt x="2203" y="106"/>
                  </a:lnTo>
                  <a:close/>
                  <a:moveTo>
                    <a:pt x="2264" y="106"/>
                  </a:moveTo>
                  <a:lnTo>
                    <a:pt x="2237" y="61"/>
                  </a:lnTo>
                  <a:lnTo>
                    <a:pt x="2264" y="15"/>
                  </a:lnTo>
                  <a:lnTo>
                    <a:pt x="2290" y="61"/>
                  </a:lnTo>
                  <a:lnTo>
                    <a:pt x="2264" y="106"/>
                  </a:lnTo>
                  <a:close/>
                  <a:moveTo>
                    <a:pt x="2326" y="106"/>
                  </a:moveTo>
                  <a:lnTo>
                    <a:pt x="2299" y="61"/>
                  </a:lnTo>
                  <a:lnTo>
                    <a:pt x="2326" y="15"/>
                  </a:lnTo>
                  <a:lnTo>
                    <a:pt x="2351" y="61"/>
                  </a:lnTo>
                  <a:lnTo>
                    <a:pt x="2326" y="106"/>
                  </a:lnTo>
                  <a:close/>
                  <a:moveTo>
                    <a:pt x="2387" y="106"/>
                  </a:moveTo>
                  <a:lnTo>
                    <a:pt x="2360" y="61"/>
                  </a:lnTo>
                  <a:lnTo>
                    <a:pt x="2387" y="15"/>
                  </a:lnTo>
                  <a:lnTo>
                    <a:pt x="2413" y="61"/>
                  </a:lnTo>
                  <a:lnTo>
                    <a:pt x="2387" y="106"/>
                  </a:lnTo>
                  <a:close/>
                  <a:moveTo>
                    <a:pt x="2449" y="106"/>
                  </a:moveTo>
                  <a:lnTo>
                    <a:pt x="2422" y="61"/>
                  </a:lnTo>
                  <a:lnTo>
                    <a:pt x="2449" y="15"/>
                  </a:lnTo>
                  <a:lnTo>
                    <a:pt x="2474" y="61"/>
                  </a:lnTo>
                  <a:lnTo>
                    <a:pt x="2449" y="106"/>
                  </a:lnTo>
                  <a:close/>
                  <a:moveTo>
                    <a:pt x="2510" y="106"/>
                  </a:moveTo>
                  <a:lnTo>
                    <a:pt x="2485" y="61"/>
                  </a:lnTo>
                  <a:lnTo>
                    <a:pt x="2510" y="15"/>
                  </a:lnTo>
                  <a:lnTo>
                    <a:pt x="2537" y="61"/>
                  </a:lnTo>
                  <a:lnTo>
                    <a:pt x="2510" y="106"/>
                  </a:lnTo>
                  <a:close/>
                  <a:moveTo>
                    <a:pt x="2519" y="0"/>
                  </a:moveTo>
                  <a:lnTo>
                    <a:pt x="2510" y="0"/>
                  </a:lnTo>
                  <a:lnTo>
                    <a:pt x="2510" y="0"/>
                  </a:lnTo>
                  <a:lnTo>
                    <a:pt x="2510" y="0"/>
                  </a:lnTo>
                  <a:lnTo>
                    <a:pt x="2501" y="0"/>
                  </a:lnTo>
                  <a:lnTo>
                    <a:pt x="2506" y="7"/>
                  </a:lnTo>
                  <a:lnTo>
                    <a:pt x="2480" y="52"/>
                  </a:lnTo>
                  <a:lnTo>
                    <a:pt x="2453" y="7"/>
                  </a:lnTo>
                  <a:lnTo>
                    <a:pt x="2458" y="0"/>
                  </a:lnTo>
                  <a:lnTo>
                    <a:pt x="2449" y="0"/>
                  </a:lnTo>
                  <a:lnTo>
                    <a:pt x="2449" y="0"/>
                  </a:lnTo>
                  <a:lnTo>
                    <a:pt x="2449" y="0"/>
                  </a:lnTo>
                  <a:lnTo>
                    <a:pt x="2440" y="0"/>
                  </a:lnTo>
                  <a:lnTo>
                    <a:pt x="2444" y="7"/>
                  </a:lnTo>
                  <a:lnTo>
                    <a:pt x="2417" y="52"/>
                  </a:lnTo>
                  <a:lnTo>
                    <a:pt x="2392" y="7"/>
                  </a:lnTo>
                  <a:lnTo>
                    <a:pt x="2396" y="0"/>
                  </a:lnTo>
                  <a:lnTo>
                    <a:pt x="2387" y="0"/>
                  </a:lnTo>
                  <a:lnTo>
                    <a:pt x="2387" y="0"/>
                  </a:lnTo>
                  <a:lnTo>
                    <a:pt x="2387" y="0"/>
                  </a:lnTo>
                  <a:lnTo>
                    <a:pt x="2378" y="0"/>
                  </a:lnTo>
                  <a:lnTo>
                    <a:pt x="2383" y="7"/>
                  </a:lnTo>
                  <a:lnTo>
                    <a:pt x="2356" y="52"/>
                  </a:lnTo>
                  <a:lnTo>
                    <a:pt x="2330" y="7"/>
                  </a:lnTo>
                  <a:lnTo>
                    <a:pt x="2335" y="0"/>
                  </a:lnTo>
                  <a:lnTo>
                    <a:pt x="2326" y="0"/>
                  </a:lnTo>
                  <a:lnTo>
                    <a:pt x="2326" y="0"/>
                  </a:lnTo>
                  <a:lnTo>
                    <a:pt x="2326" y="0"/>
                  </a:lnTo>
                  <a:lnTo>
                    <a:pt x="2317" y="0"/>
                  </a:lnTo>
                  <a:lnTo>
                    <a:pt x="2321" y="7"/>
                  </a:lnTo>
                  <a:lnTo>
                    <a:pt x="2294" y="52"/>
                  </a:lnTo>
                  <a:lnTo>
                    <a:pt x="2269" y="7"/>
                  </a:lnTo>
                  <a:lnTo>
                    <a:pt x="2273" y="0"/>
                  </a:lnTo>
                  <a:lnTo>
                    <a:pt x="2264" y="0"/>
                  </a:lnTo>
                  <a:lnTo>
                    <a:pt x="2264" y="0"/>
                  </a:lnTo>
                  <a:lnTo>
                    <a:pt x="2264" y="0"/>
                  </a:lnTo>
                  <a:lnTo>
                    <a:pt x="2255" y="0"/>
                  </a:lnTo>
                  <a:lnTo>
                    <a:pt x="2260" y="7"/>
                  </a:lnTo>
                  <a:lnTo>
                    <a:pt x="2233" y="52"/>
                  </a:lnTo>
                  <a:lnTo>
                    <a:pt x="2207" y="7"/>
                  </a:lnTo>
                  <a:lnTo>
                    <a:pt x="2212" y="0"/>
                  </a:lnTo>
                  <a:lnTo>
                    <a:pt x="2203" y="0"/>
                  </a:lnTo>
                  <a:lnTo>
                    <a:pt x="2203" y="0"/>
                  </a:lnTo>
                  <a:lnTo>
                    <a:pt x="2203" y="0"/>
                  </a:lnTo>
                  <a:lnTo>
                    <a:pt x="2194" y="0"/>
                  </a:lnTo>
                  <a:lnTo>
                    <a:pt x="2198" y="7"/>
                  </a:lnTo>
                  <a:lnTo>
                    <a:pt x="2171" y="52"/>
                  </a:lnTo>
                  <a:lnTo>
                    <a:pt x="2146" y="7"/>
                  </a:lnTo>
                  <a:lnTo>
                    <a:pt x="2150" y="0"/>
                  </a:lnTo>
                  <a:lnTo>
                    <a:pt x="2141" y="0"/>
                  </a:lnTo>
                  <a:lnTo>
                    <a:pt x="2141" y="0"/>
                  </a:lnTo>
                  <a:lnTo>
                    <a:pt x="2141" y="0"/>
                  </a:lnTo>
                  <a:lnTo>
                    <a:pt x="2131" y="0"/>
                  </a:lnTo>
                  <a:lnTo>
                    <a:pt x="2137" y="7"/>
                  </a:lnTo>
                  <a:lnTo>
                    <a:pt x="2110" y="52"/>
                  </a:lnTo>
                  <a:lnTo>
                    <a:pt x="2084" y="7"/>
                  </a:lnTo>
                  <a:lnTo>
                    <a:pt x="2089" y="0"/>
                  </a:lnTo>
                  <a:lnTo>
                    <a:pt x="2080" y="0"/>
                  </a:lnTo>
                  <a:lnTo>
                    <a:pt x="2078" y="0"/>
                  </a:lnTo>
                  <a:lnTo>
                    <a:pt x="2078" y="0"/>
                  </a:lnTo>
                  <a:lnTo>
                    <a:pt x="2069" y="0"/>
                  </a:lnTo>
                  <a:lnTo>
                    <a:pt x="2074" y="7"/>
                  </a:lnTo>
                  <a:lnTo>
                    <a:pt x="2048" y="52"/>
                  </a:lnTo>
                  <a:lnTo>
                    <a:pt x="2021" y="7"/>
                  </a:lnTo>
                  <a:lnTo>
                    <a:pt x="2027" y="0"/>
                  </a:lnTo>
                  <a:lnTo>
                    <a:pt x="2017" y="0"/>
                  </a:lnTo>
                  <a:lnTo>
                    <a:pt x="2017" y="0"/>
                  </a:lnTo>
                  <a:lnTo>
                    <a:pt x="2017" y="0"/>
                  </a:lnTo>
                  <a:lnTo>
                    <a:pt x="2008" y="0"/>
                  </a:lnTo>
                  <a:lnTo>
                    <a:pt x="2012" y="7"/>
                  </a:lnTo>
                  <a:lnTo>
                    <a:pt x="1987" y="52"/>
                  </a:lnTo>
                  <a:lnTo>
                    <a:pt x="1960" y="7"/>
                  </a:lnTo>
                  <a:lnTo>
                    <a:pt x="1964" y="0"/>
                  </a:lnTo>
                  <a:lnTo>
                    <a:pt x="1955" y="0"/>
                  </a:lnTo>
                  <a:lnTo>
                    <a:pt x="1955" y="0"/>
                  </a:lnTo>
                  <a:lnTo>
                    <a:pt x="1955" y="0"/>
                  </a:lnTo>
                  <a:lnTo>
                    <a:pt x="1946" y="0"/>
                  </a:lnTo>
                  <a:lnTo>
                    <a:pt x="1951" y="7"/>
                  </a:lnTo>
                  <a:lnTo>
                    <a:pt x="1925" y="52"/>
                  </a:lnTo>
                  <a:lnTo>
                    <a:pt x="1898" y="7"/>
                  </a:lnTo>
                  <a:lnTo>
                    <a:pt x="1903" y="0"/>
                  </a:lnTo>
                  <a:lnTo>
                    <a:pt x="1894" y="0"/>
                  </a:lnTo>
                  <a:lnTo>
                    <a:pt x="1894" y="0"/>
                  </a:lnTo>
                  <a:lnTo>
                    <a:pt x="1894" y="0"/>
                  </a:lnTo>
                  <a:lnTo>
                    <a:pt x="1885" y="0"/>
                  </a:lnTo>
                  <a:lnTo>
                    <a:pt x="1889" y="7"/>
                  </a:lnTo>
                  <a:lnTo>
                    <a:pt x="1864" y="52"/>
                  </a:lnTo>
                  <a:lnTo>
                    <a:pt x="1837" y="7"/>
                  </a:lnTo>
                  <a:lnTo>
                    <a:pt x="1841" y="0"/>
                  </a:lnTo>
                  <a:lnTo>
                    <a:pt x="1832" y="0"/>
                  </a:lnTo>
                  <a:lnTo>
                    <a:pt x="1832" y="0"/>
                  </a:lnTo>
                  <a:lnTo>
                    <a:pt x="1832" y="0"/>
                  </a:lnTo>
                  <a:lnTo>
                    <a:pt x="1823" y="0"/>
                  </a:lnTo>
                  <a:lnTo>
                    <a:pt x="1828" y="7"/>
                  </a:lnTo>
                  <a:lnTo>
                    <a:pt x="1802" y="52"/>
                  </a:lnTo>
                  <a:lnTo>
                    <a:pt x="1775" y="7"/>
                  </a:lnTo>
                  <a:lnTo>
                    <a:pt x="1780" y="0"/>
                  </a:lnTo>
                  <a:lnTo>
                    <a:pt x="1771" y="0"/>
                  </a:lnTo>
                  <a:lnTo>
                    <a:pt x="1771" y="0"/>
                  </a:lnTo>
                  <a:lnTo>
                    <a:pt x="1771" y="0"/>
                  </a:lnTo>
                  <a:lnTo>
                    <a:pt x="1762" y="0"/>
                  </a:lnTo>
                  <a:lnTo>
                    <a:pt x="1766" y="7"/>
                  </a:lnTo>
                  <a:lnTo>
                    <a:pt x="1741" y="52"/>
                  </a:lnTo>
                  <a:lnTo>
                    <a:pt x="1714" y="7"/>
                  </a:lnTo>
                  <a:lnTo>
                    <a:pt x="1718" y="0"/>
                  </a:lnTo>
                  <a:lnTo>
                    <a:pt x="1709" y="0"/>
                  </a:lnTo>
                  <a:lnTo>
                    <a:pt x="1709" y="0"/>
                  </a:lnTo>
                  <a:lnTo>
                    <a:pt x="1709" y="0"/>
                  </a:lnTo>
                  <a:lnTo>
                    <a:pt x="1700" y="0"/>
                  </a:lnTo>
                  <a:lnTo>
                    <a:pt x="1705" y="7"/>
                  </a:lnTo>
                  <a:lnTo>
                    <a:pt x="1678" y="52"/>
                  </a:lnTo>
                  <a:lnTo>
                    <a:pt x="1652" y="7"/>
                  </a:lnTo>
                  <a:lnTo>
                    <a:pt x="1657" y="0"/>
                  </a:lnTo>
                  <a:lnTo>
                    <a:pt x="1648" y="0"/>
                  </a:lnTo>
                  <a:lnTo>
                    <a:pt x="1648" y="0"/>
                  </a:lnTo>
                  <a:lnTo>
                    <a:pt x="1648" y="0"/>
                  </a:lnTo>
                  <a:lnTo>
                    <a:pt x="1639" y="0"/>
                  </a:lnTo>
                  <a:lnTo>
                    <a:pt x="1643" y="7"/>
                  </a:lnTo>
                  <a:lnTo>
                    <a:pt x="1616" y="52"/>
                  </a:lnTo>
                  <a:lnTo>
                    <a:pt x="1591" y="7"/>
                  </a:lnTo>
                  <a:lnTo>
                    <a:pt x="1595" y="0"/>
                  </a:lnTo>
                  <a:lnTo>
                    <a:pt x="1586" y="0"/>
                  </a:lnTo>
                  <a:lnTo>
                    <a:pt x="1586" y="0"/>
                  </a:lnTo>
                  <a:lnTo>
                    <a:pt x="1586" y="0"/>
                  </a:lnTo>
                  <a:lnTo>
                    <a:pt x="1577" y="0"/>
                  </a:lnTo>
                  <a:lnTo>
                    <a:pt x="1582" y="7"/>
                  </a:lnTo>
                  <a:lnTo>
                    <a:pt x="1555" y="52"/>
                  </a:lnTo>
                  <a:lnTo>
                    <a:pt x="1529" y="7"/>
                  </a:lnTo>
                  <a:lnTo>
                    <a:pt x="1534" y="0"/>
                  </a:lnTo>
                  <a:lnTo>
                    <a:pt x="1525" y="0"/>
                  </a:lnTo>
                  <a:lnTo>
                    <a:pt x="1525" y="0"/>
                  </a:lnTo>
                  <a:lnTo>
                    <a:pt x="1525" y="0"/>
                  </a:lnTo>
                  <a:lnTo>
                    <a:pt x="1516" y="0"/>
                  </a:lnTo>
                  <a:lnTo>
                    <a:pt x="1520" y="7"/>
                  </a:lnTo>
                  <a:lnTo>
                    <a:pt x="1493" y="52"/>
                  </a:lnTo>
                  <a:lnTo>
                    <a:pt x="1468" y="7"/>
                  </a:lnTo>
                  <a:lnTo>
                    <a:pt x="1472" y="0"/>
                  </a:lnTo>
                  <a:lnTo>
                    <a:pt x="1463" y="0"/>
                  </a:lnTo>
                  <a:lnTo>
                    <a:pt x="1463" y="0"/>
                  </a:lnTo>
                  <a:lnTo>
                    <a:pt x="1463" y="0"/>
                  </a:lnTo>
                  <a:lnTo>
                    <a:pt x="1454" y="0"/>
                  </a:lnTo>
                  <a:lnTo>
                    <a:pt x="1459" y="7"/>
                  </a:lnTo>
                  <a:lnTo>
                    <a:pt x="1432" y="52"/>
                  </a:lnTo>
                  <a:lnTo>
                    <a:pt x="1406" y="7"/>
                  </a:lnTo>
                  <a:lnTo>
                    <a:pt x="1411" y="0"/>
                  </a:lnTo>
                  <a:lnTo>
                    <a:pt x="1402" y="0"/>
                  </a:lnTo>
                  <a:lnTo>
                    <a:pt x="1402" y="0"/>
                  </a:lnTo>
                  <a:lnTo>
                    <a:pt x="1402" y="0"/>
                  </a:lnTo>
                  <a:lnTo>
                    <a:pt x="1391" y="0"/>
                  </a:lnTo>
                  <a:lnTo>
                    <a:pt x="1397" y="7"/>
                  </a:lnTo>
                  <a:lnTo>
                    <a:pt x="1370" y="52"/>
                  </a:lnTo>
                  <a:lnTo>
                    <a:pt x="1345" y="7"/>
                  </a:lnTo>
                  <a:lnTo>
                    <a:pt x="1349" y="0"/>
                  </a:lnTo>
                  <a:lnTo>
                    <a:pt x="1340" y="0"/>
                  </a:lnTo>
                  <a:lnTo>
                    <a:pt x="1339" y="0"/>
                  </a:lnTo>
                  <a:lnTo>
                    <a:pt x="1339" y="0"/>
                  </a:lnTo>
                  <a:lnTo>
                    <a:pt x="1330" y="0"/>
                  </a:lnTo>
                  <a:lnTo>
                    <a:pt x="1334" y="7"/>
                  </a:lnTo>
                  <a:lnTo>
                    <a:pt x="1309" y="52"/>
                  </a:lnTo>
                  <a:lnTo>
                    <a:pt x="1282" y="7"/>
                  </a:lnTo>
                  <a:lnTo>
                    <a:pt x="1288" y="0"/>
                  </a:lnTo>
                  <a:lnTo>
                    <a:pt x="1277" y="0"/>
                  </a:lnTo>
                  <a:lnTo>
                    <a:pt x="1277" y="0"/>
                  </a:lnTo>
                  <a:lnTo>
                    <a:pt x="1277" y="0"/>
                  </a:lnTo>
                  <a:lnTo>
                    <a:pt x="1268" y="0"/>
                  </a:lnTo>
                  <a:lnTo>
                    <a:pt x="1273" y="7"/>
                  </a:lnTo>
                  <a:lnTo>
                    <a:pt x="1247" y="52"/>
                  </a:lnTo>
                  <a:lnTo>
                    <a:pt x="1220" y="7"/>
                  </a:lnTo>
                  <a:lnTo>
                    <a:pt x="1225" y="0"/>
                  </a:lnTo>
                  <a:lnTo>
                    <a:pt x="1216" y="0"/>
                  </a:lnTo>
                  <a:lnTo>
                    <a:pt x="1216" y="0"/>
                  </a:lnTo>
                  <a:lnTo>
                    <a:pt x="1216" y="0"/>
                  </a:lnTo>
                  <a:lnTo>
                    <a:pt x="1207" y="0"/>
                  </a:lnTo>
                  <a:lnTo>
                    <a:pt x="1211" y="7"/>
                  </a:lnTo>
                  <a:lnTo>
                    <a:pt x="1186" y="52"/>
                  </a:lnTo>
                  <a:lnTo>
                    <a:pt x="1159" y="7"/>
                  </a:lnTo>
                  <a:lnTo>
                    <a:pt x="1163" y="0"/>
                  </a:lnTo>
                  <a:lnTo>
                    <a:pt x="1154" y="0"/>
                  </a:lnTo>
                  <a:lnTo>
                    <a:pt x="1154" y="0"/>
                  </a:lnTo>
                  <a:lnTo>
                    <a:pt x="1154" y="0"/>
                  </a:lnTo>
                  <a:lnTo>
                    <a:pt x="1145" y="0"/>
                  </a:lnTo>
                  <a:lnTo>
                    <a:pt x="1150" y="7"/>
                  </a:lnTo>
                  <a:lnTo>
                    <a:pt x="1124" y="52"/>
                  </a:lnTo>
                  <a:lnTo>
                    <a:pt x="1097" y="7"/>
                  </a:lnTo>
                  <a:lnTo>
                    <a:pt x="1102" y="0"/>
                  </a:lnTo>
                  <a:lnTo>
                    <a:pt x="1093" y="0"/>
                  </a:lnTo>
                  <a:lnTo>
                    <a:pt x="1093" y="0"/>
                  </a:lnTo>
                  <a:lnTo>
                    <a:pt x="1093" y="0"/>
                  </a:lnTo>
                  <a:lnTo>
                    <a:pt x="1084" y="0"/>
                  </a:lnTo>
                  <a:lnTo>
                    <a:pt x="1088" y="7"/>
                  </a:lnTo>
                  <a:lnTo>
                    <a:pt x="1063" y="52"/>
                  </a:lnTo>
                  <a:lnTo>
                    <a:pt x="1036" y="7"/>
                  </a:lnTo>
                  <a:lnTo>
                    <a:pt x="1040" y="0"/>
                  </a:lnTo>
                  <a:lnTo>
                    <a:pt x="1031" y="0"/>
                  </a:lnTo>
                  <a:lnTo>
                    <a:pt x="1031" y="0"/>
                  </a:lnTo>
                  <a:lnTo>
                    <a:pt x="1031" y="0"/>
                  </a:lnTo>
                  <a:lnTo>
                    <a:pt x="1022" y="0"/>
                  </a:lnTo>
                  <a:lnTo>
                    <a:pt x="1027" y="7"/>
                  </a:lnTo>
                  <a:lnTo>
                    <a:pt x="1001" y="52"/>
                  </a:lnTo>
                  <a:lnTo>
                    <a:pt x="974" y="7"/>
                  </a:lnTo>
                  <a:lnTo>
                    <a:pt x="979" y="0"/>
                  </a:lnTo>
                  <a:lnTo>
                    <a:pt x="970" y="0"/>
                  </a:lnTo>
                  <a:lnTo>
                    <a:pt x="970" y="0"/>
                  </a:lnTo>
                  <a:lnTo>
                    <a:pt x="970" y="0"/>
                  </a:lnTo>
                  <a:lnTo>
                    <a:pt x="961" y="0"/>
                  </a:lnTo>
                  <a:lnTo>
                    <a:pt x="965" y="7"/>
                  </a:lnTo>
                  <a:lnTo>
                    <a:pt x="938" y="52"/>
                  </a:lnTo>
                  <a:lnTo>
                    <a:pt x="913" y="7"/>
                  </a:lnTo>
                  <a:lnTo>
                    <a:pt x="917" y="0"/>
                  </a:lnTo>
                  <a:lnTo>
                    <a:pt x="908" y="0"/>
                  </a:lnTo>
                  <a:lnTo>
                    <a:pt x="908" y="0"/>
                  </a:lnTo>
                  <a:lnTo>
                    <a:pt x="908" y="0"/>
                  </a:lnTo>
                  <a:lnTo>
                    <a:pt x="899" y="0"/>
                  </a:lnTo>
                  <a:lnTo>
                    <a:pt x="904" y="7"/>
                  </a:lnTo>
                  <a:lnTo>
                    <a:pt x="877" y="52"/>
                  </a:lnTo>
                  <a:lnTo>
                    <a:pt x="851" y="7"/>
                  </a:lnTo>
                  <a:lnTo>
                    <a:pt x="856" y="0"/>
                  </a:lnTo>
                  <a:lnTo>
                    <a:pt x="847" y="0"/>
                  </a:lnTo>
                  <a:lnTo>
                    <a:pt x="847" y="0"/>
                  </a:lnTo>
                  <a:lnTo>
                    <a:pt x="847" y="0"/>
                  </a:lnTo>
                  <a:lnTo>
                    <a:pt x="838" y="0"/>
                  </a:lnTo>
                  <a:lnTo>
                    <a:pt x="842" y="7"/>
                  </a:lnTo>
                  <a:lnTo>
                    <a:pt x="815" y="52"/>
                  </a:lnTo>
                  <a:lnTo>
                    <a:pt x="790" y="7"/>
                  </a:lnTo>
                  <a:lnTo>
                    <a:pt x="794" y="0"/>
                  </a:lnTo>
                  <a:lnTo>
                    <a:pt x="785" y="0"/>
                  </a:lnTo>
                  <a:lnTo>
                    <a:pt x="785" y="0"/>
                  </a:lnTo>
                  <a:lnTo>
                    <a:pt x="785" y="0"/>
                  </a:lnTo>
                  <a:lnTo>
                    <a:pt x="776" y="0"/>
                  </a:lnTo>
                  <a:lnTo>
                    <a:pt x="781" y="7"/>
                  </a:lnTo>
                  <a:lnTo>
                    <a:pt x="754" y="52"/>
                  </a:lnTo>
                  <a:lnTo>
                    <a:pt x="728" y="7"/>
                  </a:lnTo>
                  <a:lnTo>
                    <a:pt x="733" y="0"/>
                  </a:lnTo>
                  <a:lnTo>
                    <a:pt x="724" y="0"/>
                  </a:lnTo>
                  <a:lnTo>
                    <a:pt x="724" y="0"/>
                  </a:lnTo>
                  <a:lnTo>
                    <a:pt x="724" y="0"/>
                  </a:lnTo>
                  <a:lnTo>
                    <a:pt x="715" y="0"/>
                  </a:lnTo>
                  <a:lnTo>
                    <a:pt x="719" y="7"/>
                  </a:lnTo>
                  <a:lnTo>
                    <a:pt x="692" y="52"/>
                  </a:lnTo>
                  <a:lnTo>
                    <a:pt x="667" y="7"/>
                  </a:lnTo>
                  <a:lnTo>
                    <a:pt x="671" y="0"/>
                  </a:lnTo>
                  <a:lnTo>
                    <a:pt x="662" y="0"/>
                  </a:lnTo>
                  <a:lnTo>
                    <a:pt x="662" y="0"/>
                  </a:lnTo>
                  <a:lnTo>
                    <a:pt x="662" y="0"/>
                  </a:lnTo>
                  <a:lnTo>
                    <a:pt x="652" y="0"/>
                  </a:lnTo>
                  <a:lnTo>
                    <a:pt x="658" y="7"/>
                  </a:lnTo>
                  <a:lnTo>
                    <a:pt x="631" y="52"/>
                  </a:lnTo>
                  <a:lnTo>
                    <a:pt x="605" y="7"/>
                  </a:lnTo>
                  <a:lnTo>
                    <a:pt x="610" y="0"/>
                  </a:lnTo>
                  <a:lnTo>
                    <a:pt x="601" y="0"/>
                  </a:lnTo>
                  <a:lnTo>
                    <a:pt x="599" y="0"/>
                  </a:lnTo>
                  <a:lnTo>
                    <a:pt x="599" y="0"/>
                  </a:lnTo>
                  <a:lnTo>
                    <a:pt x="590" y="0"/>
                  </a:lnTo>
                  <a:lnTo>
                    <a:pt x="595" y="7"/>
                  </a:lnTo>
                  <a:lnTo>
                    <a:pt x="569" y="52"/>
                  </a:lnTo>
                  <a:lnTo>
                    <a:pt x="542" y="7"/>
                  </a:lnTo>
                  <a:lnTo>
                    <a:pt x="548" y="0"/>
                  </a:lnTo>
                  <a:lnTo>
                    <a:pt x="538" y="0"/>
                  </a:lnTo>
                  <a:lnTo>
                    <a:pt x="538" y="0"/>
                  </a:lnTo>
                  <a:lnTo>
                    <a:pt x="538" y="0"/>
                  </a:lnTo>
                  <a:lnTo>
                    <a:pt x="529" y="0"/>
                  </a:lnTo>
                  <a:lnTo>
                    <a:pt x="533" y="7"/>
                  </a:lnTo>
                  <a:lnTo>
                    <a:pt x="508" y="52"/>
                  </a:lnTo>
                  <a:lnTo>
                    <a:pt x="481" y="7"/>
                  </a:lnTo>
                  <a:lnTo>
                    <a:pt x="485" y="0"/>
                  </a:lnTo>
                  <a:lnTo>
                    <a:pt x="476" y="0"/>
                  </a:lnTo>
                  <a:lnTo>
                    <a:pt x="476" y="0"/>
                  </a:lnTo>
                  <a:lnTo>
                    <a:pt x="476" y="0"/>
                  </a:lnTo>
                  <a:lnTo>
                    <a:pt x="467" y="0"/>
                  </a:lnTo>
                  <a:lnTo>
                    <a:pt x="472" y="7"/>
                  </a:lnTo>
                  <a:lnTo>
                    <a:pt x="446" y="52"/>
                  </a:lnTo>
                  <a:lnTo>
                    <a:pt x="419" y="7"/>
                  </a:lnTo>
                  <a:lnTo>
                    <a:pt x="424" y="0"/>
                  </a:lnTo>
                  <a:lnTo>
                    <a:pt x="415" y="0"/>
                  </a:lnTo>
                  <a:lnTo>
                    <a:pt x="415" y="0"/>
                  </a:lnTo>
                  <a:lnTo>
                    <a:pt x="415" y="0"/>
                  </a:lnTo>
                  <a:lnTo>
                    <a:pt x="406" y="0"/>
                  </a:lnTo>
                  <a:lnTo>
                    <a:pt x="410" y="7"/>
                  </a:lnTo>
                  <a:lnTo>
                    <a:pt x="385" y="52"/>
                  </a:lnTo>
                  <a:lnTo>
                    <a:pt x="358" y="7"/>
                  </a:lnTo>
                  <a:lnTo>
                    <a:pt x="362" y="0"/>
                  </a:lnTo>
                  <a:lnTo>
                    <a:pt x="353" y="0"/>
                  </a:lnTo>
                  <a:lnTo>
                    <a:pt x="353" y="0"/>
                  </a:lnTo>
                  <a:lnTo>
                    <a:pt x="353" y="0"/>
                  </a:lnTo>
                  <a:lnTo>
                    <a:pt x="344" y="0"/>
                  </a:lnTo>
                  <a:lnTo>
                    <a:pt x="349" y="7"/>
                  </a:lnTo>
                  <a:lnTo>
                    <a:pt x="323" y="52"/>
                  </a:lnTo>
                  <a:lnTo>
                    <a:pt x="296" y="7"/>
                  </a:lnTo>
                  <a:lnTo>
                    <a:pt x="301" y="0"/>
                  </a:lnTo>
                  <a:lnTo>
                    <a:pt x="292" y="0"/>
                  </a:lnTo>
                  <a:lnTo>
                    <a:pt x="292" y="0"/>
                  </a:lnTo>
                  <a:lnTo>
                    <a:pt x="292" y="0"/>
                  </a:lnTo>
                  <a:lnTo>
                    <a:pt x="283" y="0"/>
                  </a:lnTo>
                  <a:lnTo>
                    <a:pt x="287" y="7"/>
                  </a:lnTo>
                  <a:lnTo>
                    <a:pt x="262" y="52"/>
                  </a:lnTo>
                  <a:lnTo>
                    <a:pt x="235" y="7"/>
                  </a:lnTo>
                  <a:lnTo>
                    <a:pt x="239" y="0"/>
                  </a:lnTo>
                  <a:lnTo>
                    <a:pt x="230" y="0"/>
                  </a:lnTo>
                  <a:lnTo>
                    <a:pt x="230" y="0"/>
                  </a:lnTo>
                  <a:lnTo>
                    <a:pt x="230" y="0"/>
                  </a:lnTo>
                  <a:lnTo>
                    <a:pt x="221" y="0"/>
                  </a:lnTo>
                  <a:lnTo>
                    <a:pt x="226" y="7"/>
                  </a:lnTo>
                  <a:lnTo>
                    <a:pt x="199" y="52"/>
                  </a:lnTo>
                  <a:lnTo>
                    <a:pt x="173" y="7"/>
                  </a:lnTo>
                  <a:lnTo>
                    <a:pt x="178" y="0"/>
                  </a:lnTo>
                  <a:lnTo>
                    <a:pt x="169" y="0"/>
                  </a:lnTo>
                  <a:lnTo>
                    <a:pt x="169" y="0"/>
                  </a:lnTo>
                  <a:lnTo>
                    <a:pt x="169" y="0"/>
                  </a:lnTo>
                  <a:lnTo>
                    <a:pt x="160" y="0"/>
                  </a:lnTo>
                  <a:lnTo>
                    <a:pt x="164" y="7"/>
                  </a:lnTo>
                  <a:lnTo>
                    <a:pt x="137" y="52"/>
                  </a:lnTo>
                  <a:lnTo>
                    <a:pt x="112" y="7"/>
                  </a:lnTo>
                  <a:lnTo>
                    <a:pt x="116" y="0"/>
                  </a:lnTo>
                  <a:lnTo>
                    <a:pt x="107" y="0"/>
                  </a:lnTo>
                  <a:lnTo>
                    <a:pt x="107" y="0"/>
                  </a:lnTo>
                  <a:lnTo>
                    <a:pt x="107" y="0"/>
                  </a:lnTo>
                  <a:lnTo>
                    <a:pt x="99" y="0"/>
                  </a:lnTo>
                  <a:lnTo>
                    <a:pt x="103" y="7"/>
                  </a:lnTo>
                  <a:lnTo>
                    <a:pt x="76" y="52"/>
                  </a:lnTo>
                  <a:lnTo>
                    <a:pt x="51" y="7"/>
                  </a:lnTo>
                  <a:lnTo>
                    <a:pt x="55" y="0"/>
                  </a:lnTo>
                  <a:lnTo>
                    <a:pt x="46" y="0"/>
                  </a:lnTo>
                  <a:lnTo>
                    <a:pt x="46" y="0"/>
                  </a:lnTo>
                  <a:lnTo>
                    <a:pt x="46" y="0"/>
                  </a:lnTo>
                  <a:lnTo>
                    <a:pt x="37" y="0"/>
                  </a:lnTo>
                  <a:lnTo>
                    <a:pt x="42" y="7"/>
                  </a:lnTo>
                  <a:lnTo>
                    <a:pt x="15" y="52"/>
                  </a:lnTo>
                  <a:lnTo>
                    <a:pt x="0" y="25"/>
                  </a:lnTo>
                  <a:lnTo>
                    <a:pt x="0" y="41"/>
                  </a:lnTo>
                  <a:lnTo>
                    <a:pt x="10" y="61"/>
                  </a:lnTo>
                  <a:lnTo>
                    <a:pt x="0" y="80"/>
                  </a:lnTo>
                  <a:lnTo>
                    <a:pt x="0" y="95"/>
                  </a:lnTo>
                  <a:lnTo>
                    <a:pt x="15" y="68"/>
                  </a:lnTo>
                  <a:lnTo>
                    <a:pt x="42" y="113"/>
                  </a:lnTo>
                  <a:lnTo>
                    <a:pt x="15" y="160"/>
                  </a:lnTo>
                  <a:lnTo>
                    <a:pt x="0" y="131"/>
                  </a:lnTo>
                  <a:lnTo>
                    <a:pt x="0" y="148"/>
                  </a:lnTo>
                  <a:lnTo>
                    <a:pt x="10" y="167"/>
                  </a:lnTo>
                  <a:lnTo>
                    <a:pt x="0" y="187"/>
                  </a:lnTo>
                  <a:lnTo>
                    <a:pt x="0" y="202"/>
                  </a:lnTo>
                  <a:lnTo>
                    <a:pt x="15" y="175"/>
                  </a:lnTo>
                  <a:lnTo>
                    <a:pt x="42" y="220"/>
                  </a:lnTo>
                  <a:lnTo>
                    <a:pt x="15" y="266"/>
                  </a:lnTo>
                  <a:lnTo>
                    <a:pt x="0" y="238"/>
                  </a:lnTo>
                  <a:lnTo>
                    <a:pt x="0" y="254"/>
                  </a:lnTo>
                  <a:lnTo>
                    <a:pt x="10" y="274"/>
                  </a:lnTo>
                  <a:lnTo>
                    <a:pt x="0" y="293"/>
                  </a:lnTo>
                  <a:lnTo>
                    <a:pt x="0" y="310"/>
                  </a:lnTo>
                  <a:lnTo>
                    <a:pt x="15" y="281"/>
                  </a:lnTo>
                  <a:lnTo>
                    <a:pt x="42" y="327"/>
                  </a:lnTo>
                  <a:lnTo>
                    <a:pt x="15" y="372"/>
                  </a:lnTo>
                  <a:lnTo>
                    <a:pt x="0" y="345"/>
                  </a:lnTo>
                  <a:lnTo>
                    <a:pt x="0" y="360"/>
                  </a:lnTo>
                  <a:lnTo>
                    <a:pt x="10" y="380"/>
                  </a:lnTo>
                  <a:lnTo>
                    <a:pt x="0" y="399"/>
                  </a:lnTo>
                  <a:lnTo>
                    <a:pt x="0" y="416"/>
                  </a:lnTo>
                  <a:lnTo>
                    <a:pt x="15" y="387"/>
                  </a:lnTo>
                  <a:lnTo>
                    <a:pt x="42" y="434"/>
                  </a:lnTo>
                  <a:lnTo>
                    <a:pt x="15" y="479"/>
                  </a:lnTo>
                  <a:lnTo>
                    <a:pt x="0" y="452"/>
                  </a:lnTo>
                  <a:lnTo>
                    <a:pt x="0" y="467"/>
                  </a:lnTo>
                  <a:lnTo>
                    <a:pt x="10" y="486"/>
                  </a:lnTo>
                  <a:lnTo>
                    <a:pt x="0" y="506"/>
                  </a:lnTo>
                  <a:lnTo>
                    <a:pt x="0" y="522"/>
                  </a:lnTo>
                  <a:lnTo>
                    <a:pt x="15" y="495"/>
                  </a:lnTo>
                  <a:lnTo>
                    <a:pt x="42" y="540"/>
                  </a:lnTo>
                  <a:lnTo>
                    <a:pt x="15" y="585"/>
                  </a:lnTo>
                  <a:lnTo>
                    <a:pt x="0" y="558"/>
                  </a:lnTo>
                  <a:lnTo>
                    <a:pt x="0" y="573"/>
                  </a:lnTo>
                  <a:lnTo>
                    <a:pt x="10" y="594"/>
                  </a:lnTo>
                  <a:lnTo>
                    <a:pt x="0" y="613"/>
                  </a:lnTo>
                  <a:lnTo>
                    <a:pt x="0" y="628"/>
                  </a:lnTo>
                  <a:lnTo>
                    <a:pt x="15" y="601"/>
                  </a:lnTo>
                  <a:lnTo>
                    <a:pt x="42" y="646"/>
                  </a:lnTo>
                  <a:lnTo>
                    <a:pt x="15" y="691"/>
                  </a:lnTo>
                  <a:lnTo>
                    <a:pt x="0" y="664"/>
                  </a:lnTo>
                  <a:lnTo>
                    <a:pt x="0" y="681"/>
                  </a:lnTo>
                  <a:lnTo>
                    <a:pt x="10" y="700"/>
                  </a:lnTo>
                  <a:lnTo>
                    <a:pt x="0" y="720"/>
                  </a:lnTo>
                  <a:lnTo>
                    <a:pt x="0" y="735"/>
                  </a:lnTo>
                  <a:lnTo>
                    <a:pt x="15" y="708"/>
                  </a:lnTo>
                  <a:lnTo>
                    <a:pt x="42" y="753"/>
                  </a:lnTo>
                  <a:lnTo>
                    <a:pt x="15" y="799"/>
                  </a:lnTo>
                  <a:lnTo>
                    <a:pt x="0" y="771"/>
                  </a:lnTo>
                  <a:lnTo>
                    <a:pt x="0" y="787"/>
                  </a:lnTo>
                  <a:lnTo>
                    <a:pt x="10" y="807"/>
                  </a:lnTo>
                  <a:lnTo>
                    <a:pt x="0" y="826"/>
                  </a:lnTo>
                  <a:lnTo>
                    <a:pt x="0" y="841"/>
                  </a:lnTo>
                  <a:lnTo>
                    <a:pt x="15" y="814"/>
                  </a:lnTo>
                  <a:lnTo>
                    <a:pt x="42" y="859"/>
                  </a:lnTo>
                  <a:lnTo>
                    <a:pt x="15" y="905"/>
                  </a:lnTo>
                  <a:lnTo>
                    <a:pt x="0" y="877"/>
                  </a:lnTo>
                  <a:lnTo>
                    <a:pt x="0" y="893"/>
                  </a:lnTo>
                  <a:lnTo>
                    <a:pt x="10" y="913"/>
                  </a:lnTo>
                  <a:lnTo>
                    <a:pt x="0" y="932"/>
                  </a:lnTo>
                  <a:lnTo>
                    <a:pt x="0" y="949"/>
                  </a:lnTo>
                  <a:lnTo>
                    <a:pt x="15" y="920"/>
                  </a:lnTo>
                  <a:lnTo>
                    <a:pt x="42" y="967"/>
                  </a:lnTo>
                  <a:lnTo>
                    <a:pt x="15" y="1012"/>
                  </a:lnTo>
                  <a:lnTo>
                    <a:pt x="0" y="985"/>
                  </a:lnTo>
                  <a:lnTo>
                    <a:pt x="0" y="1000"/>
                  </a:lnTo>
                  <a:lnTo>
                    <a:pt x="10" y="1019"/>
                  </a:lnTo>
                  <a:lnTo>
                    <a:pt x="0" y="1039"/>
                  </a:lnTo>
                  <a:lnTo>
                    <a:pt x="0" y="1055"/>
                  </a:lnTo>
                  <a:lnTo>
                    <a:pt x="15" y="1027"/>
                  </a:lnTo>
                  <a:lnTo>
                    <a:pt x="42" y="1073"/>
                  </a:lnTo>
                  <a:lnTo>
                    <a:pt x="15" y="1118"/>
                  </a:lnTo>
                  <a:lnTo>
                    <a:pt x="0" y="1091"/>
                  </a:lnTo>
                  <a:lnTo>
                    <a:pt x="0" y="1106"/>
                  </a:lnTo>
                  <a:lnTo>
                    <a:pt x="10" y="1125"/>
                  </a:lnTo>
                  <a:lnTo>
                    <a:pt x="0" y="1145"/>
                  </a:lnTo>
                  <a:lnTo>
                    <a:pt x="0" y="1161"/>
                  </a:lnTo>
                  <a:lnTo>
                    <a:pt x="15" y="1134"/>
                  </a:lnTo>
                  <a:lnTo>
                    <a:pt x="42" y="1179"/>
                  </a:lnTo>
                  <a:lnTo>
                    <a:pt x="15" y="1224"/>
                  </a:lnTo>
                  <a:lnTo>
                    <a:pt x="0" y="1197"/>
                  </a:lnTo>
                  <a:lnTo>
                    <a:pt x="0" y="1214"/>
                  </a:lnTo>
                  <a:lnTo>
                    <a:pt x="10" y="1233"/>
                  </a:lnTo>
                  <a:lnTo>
                    <a:pt x="0" y="1253"/>
                  </a:lnTo>
                  <a:lnTo>
                    <a:pt x="0" y="1268"/>
                  </a:lnTo>
                  <a:lnTo>
                    <a:pt x="15" y="1241"/>
                  </a:lnTo>
                  <a:lnTo>
                    <a:pt x="42" y="1286"/>
                  </a:lnTo>
                  <a:lnTo>
                    <a:pt x="15" y="1331"/>
                  </a:lnTo>
                  <a:lnTo>
                    <a:pt x="0" y="1304"/>
                  </a:lnTo>
                  <a:lnTo>
                    <a:pt x="0" y="1320"/>
                  </a:lnTo>
                  <a:lnTo>
                    <a:pt x="10" y="1340"/>
                  </a:lnTo>
                  <a:lnTo>
                    <a:pt x="0" y="1359"/>
                  </a:lnTo>
                  <a:lnTo>
                    <a:pt x="0" y="1374"/>
                  </a:lnTo>
                  <a:lnTo>
                    <a:pt x="15" y="1347"/>
                  </a:lnTo>
                  <a:lnTo>
                    <a:pt x="42" y="1392"/>
                  </a:lnTo>
                  <a:lnTo>
                    <a:pt x="16" y="1435"/>
                  </a:lnTo>
                  <a:lnTo>
                    <a:pt x="25" y="1435"/>
                  </a:lnTo>
                  <a:lnTo>
                    <a:pt x="46" y="1401"/>
                  </a:lnTo>
                  <a:lnTo>
                    <a:pt x="66" y="1435"/>
                  </a:lnTo>
                  <a:lnTo>
                    <a:pt x="75" y="1435"/>
                  </a:lnTo>
                  <a:lnTo>
                    <a:pt x="51" y="1392"/>
                  </a:lnTo>
                  <a:lnTo>
                    <a:pt x="76" y="1347"/>
                  </a:lnTo>
                  <a:lnTo>
                    <a:pt x="103" y="1392"/>
                  </a:lnTo>
                  <a:lnTo>
                    <a:pt x="78" y="1435"/>
                  </a:lnTo>
                  <a:lnTo>
                    <a:pt x="87" y="1435"/>
                  </a:lnTo>
                  <a:lnTo>
                    <a:pt x="107" y="1401"/>
                  </a:lnTo>
                  <a:lnTo>
                    <a:pt x="127" y="1435"/>
                  </a:lnTo>
                  <a:lnTo>
                    <a:pt x="136" y="1435"/>
                  </a:lnTo>
                  <a:lnTo>
                    <a:pt x="112" y="1392"/>
                  </a:lnTo>
                  <a:lnTo>
                    <a:pt x="137" y="1347"/>
                  </a:lnTo>
                  <a:lnTo>
                    <a:pt x="164" y="1392"/>
                  </a:lnTo>
                  <a:lnTo>
                    <a:pt x="140" y="1435"/>
                  </a:lnTo>
                  <a:lnTo>
                    <a:pt x="149" y="1435"/>
                  </a:lnTo>
                  <a:lnTo>
                    <a:pt x="169" y="1401"/>
                  </a:lnTo>
                  <a:lnTo>
                    <a:pt x="188" y="1435"/>
                  </a:lnTo>
                  <a:lnTo>
                    <a:pt x="197" y="1435"/>
                  </a:lnTo>
                  <a:lnTo>
                    <a:pt x="173" y="1392"/>
                  </a:lnTo>
                  <a:lnTo>
                    <a:pt x="199" y="1347"/>
                  </a:lnTo>
                  <a:lnTo>
                    <a:pt x="226" y="1392"/>
                  </a:lnTo>
                  <a:lnTo>
                    <a:pt x="202" y="1435"/>
                  </a:lnTo>
                  <a:lnTo>
                    <a:pt x="211" y="1435"/>
                  </a:lnTo>
                  <a:lnTo>
                    <a:pt x="230" y="1401"/>
                  </a:lnTo>
                  <a:lnTo>
                    <a:pt x="250" y="1435"/>
                  </a:lnTo>
                  <a:lnTo>
                    <a:pt x="259" y="1435"/>
                  </a:lnTo>
                  <a:lnTo>
                    <a:pt x="235" y="1392"/>
                  </a:lnTo>
                  <a:lnTo>
                    <a:pt x="262" y="1347"/>
                  </a:lnTo>
                  <a:lnTo>
                    <a:pt x="287" y="1392"/>
                  </a:lnTo>
                  <a:lnTo>
                    <a:pt x="263" y="1435"/>
                  </a:lnTo>
                  <a:lnTo>
                    <a:pt x="272" y="1435"/>
                  </a:lnTo>
                  <a:lnTo>
                    <a:pt x="292" y="1401"/>
                  </a:lnTo>
                  <a:lnTo>
                    <a:pt x="311" y="1435"/>
                  </a:lnTo>
                  <a:lnTo>
                    <a:pt x="320" y="1435"/>
                  </a:lnTo>
                  <a:lnTo>
                    <a:pt x="296" y="1392"/>
                  </a:lnTo>
                  <a:lnTo>
                    <a:pt x="323" y="1347"/>
                  </a:lnTo>
                  <a:lnTo>
                    <a:pt x="349" y="1392"/>
                  </a:lnTo>
                  <a:lnTo>
                    <a:pt x="325" y="1435"/>
                  </a:lnTo>
                  <a:lnTo>
                    <a:pt x="334" y="1435"/>
                  </a:lnTo>
                  <a:lnTo>
                    <a:pt x="353" y="1401"/>
                  </a:lnTo>
                  <a:lnTo>
                    <a:pt x="373" y="1435"/>
                  </a:lnTo>
                  <a:lnTo>
                    <a:pt x="383" y="1435"/>
                  </a:lnTo>
                  <a:lnTo>
                    <a:pt x="358" y="1392"/>
                  </a:lnTo>
                  <a:lnTo>
                    <a:pt x="385" y="1347"/>
                  </a:lnTo>
                  <a:lnTo>
                    <a:pt x="410" y="1392"/>
                  </a:lnTo>
                  <a:lnTo>
                    <a:pt x="386" y="1435"/>
                  </a:lnTo>
                  <a:lnTo>
                    <a:pt x="395" y="1435"/>
                  </a:lnTo>
                  <a:lnTo>
                    <a:pt x="415" y="1401"/>
                  </a:lnTo>
                  <a:lnTo>
                    <a:pt x="436" y="1435"/>
                  </a:lnTo>
                  <a:lnTo>
                    <a:pt x="445" y="1435"/>
                  </a:lnTo>
                  <a:lnTo>
                    <a:pt x="419" y="1392"/>
                  </a:lnTo>
                  <a:lnTo>
                    <a:pt x="446" y="1347"/>
                  </a:lnTo>
                  <a:lnTo>
                    <a:pt x="472" y="1392"/>
                  </a:lnTo>
                  <a:lnTo>
                    <a:pt x="448" y="1435"/>
                  </a:lnTo>
                  <a:lnTo>
                    <a:pt x="457" y="1435"/>
                  </a:lnTo>
                  <a:lnTo>
                    <a:pt x="476" y="1401"/>
                  </a:lnTo>
                  <a:lnTo>
                    <a:pt x="497" y="1435"/>
                  </a:lnTo>
                  <a:lnTo>
                    <a:pt x="506" y="1435"/>
                  </a:lnTo>
                  <a:lnTo>
                    <a:pt x="481" y="1392"/>
                  </a:lnTo>
                  <a:lnTo>
                    <a:pt x="508" y="1347"/>
                  </a:lnTo>
                  <a:lnTo>
                    <a:pt x="533" y="1392"/>
                  </a:lnTo>
                  <a:lnTo>
                    <a:pt x="509" y="1435"/>
                  </a:lnTo>
                  <a:lnTo>
                    <a:pt x="518" y="1435"/>
                  </a:lnTo>
                  <a:lnTo>
                    <a:pt x="538" y="1401"/>
                  </a:lnTo>
                  <a:lnTo>
                    <a:pt x="559" y="1435"/>
                  </a:lnTo>
                  <a:lnTo>
                    <a:pt x="568" y="1435"/>
                  </a:lnTo>
                  <a:lnTo>
                    <a:pt x="542" y="1392"/>
                  </a:lnTo>
                  <a:lnTo>
                    <a:pt x="569" y="1347"/>
                  </a:lnTo>
                  <a:lnTo>
                    <a:pt x="595" y="1392"/>
                  </a:lnTo>
                  <a:lnTo>
                    <a:pt x="571" y="1435"/>
                  </a:lnTo>
                  <a:lnTo>
                    <a:pt x="580" y="1435"/>
                  </a:lnTo>
                  <a:lnTo>
                    <a:pt x="599" y="1401"/>
                  </a:lnTo>
                  <a:lnTo>
                    <a:pt x="620" y="1435"/>
                  </a:lnTo>
                  <a:lnTo>
                    <a:pt x="629" y="1435"/>
                  </a:lnTo>
                  <a:lnTo>
                    <a:pt x="605" y="1392"/>
                  </a:lnTo>
                  <a:lnTo>
                    <a:pt x="631" y="1347"/>
                  </a:lnTo>
                  <a:lnTo>
                    <a:pt x="658" y="1392"/>
                  </a:lnTo>
                  <a:lnTo>
                    <a:pt x="632" y="1435"/>
                  </a:lnTo>
                  <a:lnTo>
                    <a:pt x="641" y="1435"/>
                  </a:lnTo>
                  <a:lnTo>
                    <a:pt x="662" y="1401"/>
                  </a:lnTo>
                  <a:lnTo>
                    <a:pt x="682" y="1435"/>
                  </a:lnTo>
                  <a:lnTo>
                    <a:pt x="691" y="1435"/>
                  </a:lnTo>
                  <a:lnTo>
                    <a:pt x="667" y="1392"/>
                  </a:lnTo>
                  <a:lnTo>
                    <a:pt x="692" y="1347"/>
                  </a:lnTo>
                  <a:lnTo>
                    <a:pt x="719" y="1392"/>
                  </a:lnTo>
                  <a:lnTo>
                    <a:pt x="694" y="1435"/>
                  </a:lnTo>
                  <a:lnTo>
                    <a:pt x="703" y="1435"/>
                  </a:lnTo>
                  <a:lnTo>
                    <a:pt x="724" y="1401"/>
                  </a:lnTo>
                  <a:lnTo>
                    <a:pt x="743" y="1435"/>
                  </a:lnTo>
                  <a:lnTo>
                    <a:pt x="752" y="1435"/>
                  </a:lnTo>
                  <a:lnTo>
                    <a:pt x="728" y="1392"/>
                  </a:lnTo>
                  <a:lnTo>
                    <a:pt x="754" y="1347"/>
                  </a:lnTo>
                  <a:lnTo>
                    <a:pt x="781" y="1392"/>
                  </a:lnTo>
                  <a:lnTo>
                    <a:pt x="755" y="1435"/>
                  </a:lnTo>
                  <a:lnTo>
                    <a:pt x="764" y="1435"/>
                  </a:lnTo>
                  <a:lnTo>
                    <a:pt x="785" y="1401"/>
                  </a:lnTo>
                  <a:lnTo>
                    <a:pt x="805" y="1435"/>
                  </a:lnTo>
                  <a:lnTo>
                    <a:pt x="814" y="1435"/>
                  </a:lnTo>
                  <a:lnTo>
                    <a:pt x="790" y="1392"/>
                  </a:lnTo>
                  <a:lnTo>
                    <a:pt x="815" y="1347"/>
                  </a:lnTo>
                  <a:lnTo>
                    <a:pt x="842" y="1392"/>
                  </a:lnTo>
                  <a:lnTo>
                    <a:pt x="817" y="1435"/>
                  </a:lnTo>
                  <a:lnTo>
                    <a:pt x="826" y="1435"/>
                  </a:lnTo>
                  <a:lnTo>
                    <a:pt x="847" y="1401"/>
                  </a:lnTo>
                  <a:lnTo>
                    <a:pt x="866" y="1435"/>
                  </a:lnTo>
                  <a:lnTo>
                    <a:pt x="875" y="1435"/>
                  </a:lnTo>
                  <a:lnTo>
                    <a:pt x="851" y="1392"/>
                  </a:lnTo>
                  <a:lnTo>
                    <a:pt x="877" y="1347"/>
                  </a:lnTo>
                  <a:lnTo>
                    <a:pt x="904" y="1392"/>
                  </a:lnTo>
                  <a:lnTo>
                    <a:pt x="880" y="1435"/>
                  </a:lnTo>
                  <a:lnTo>
                    <a:pt x="889" y="1435"/>
                  </a:lnTo>
                  <a:lnTo>
                    <a:pt x="908" y="1401"/>
                  </a:lnTo>
                  <a:lnTo>
                    <a:pt x="928" y="1435"/>
                  </a:lnTo>
                  <a:lnTo>
                    <a:pt x="937" y="1435"/>
                  </a:lnTo>
                  <a:lnTo>
                    <a:pt x="913" y="1392"/>
                  </a:lnTo>
                  <a:lnTo>
                    <a:pt x="938" y="1347"/>
                  </a:lnTo>
                  <a:lnTo>
                    <a:pt x="965" y="1392"/>
                  </a:lnTo>
                  <a:lnTo>
                    <a:pt x="941" y="1435"/>
                  </a:lnTo>
                  <a:lnTo>
                    <a:pt x="950" y="1435"/>
                  </a:lnTo>
                  <a:lnTo>
                    <a:pt x="970" y="1401"/>
                  </a:lnTo>
                  <a:lnTo>
                    <a:pt x="989" y="1435"/>
                  </a:lnTo>
                  <a:lnTo>
                    <a:pt x="998" y="1435"/>
                  </a:lnTo>
                  <a:lnTo>
                    <a:pt x="974" y="1392"/>
                  </a:lnTo>
                  <a:lnTo>
                    <a:pt x="1001" y="1347"/>
                  </a:lnTo>
                  <a:lnTo>
                    <a:pt x="1027" y="1392"/>
                  </a:lnTo>
                  <a:lnTo>
                    <a:pt x="1003" y="1435"/>
                  </a:lnTo>
                  <a:lnTo>
                    <a:pt x="1012" y="1435"/>
                  </a:lnTo>
                  <a:lnTo>
                    <a:pt x="1031" y="1401"/>
                  </a:lnTo>
                  <a:lnTo>
                    <a:pt x="1051" y="1435"/>
                  </a:lnTo>
                  <a:lnTo>
                    <a:pt x="1060" y="1435"/>
                  </a:lnTo>
                  <a:lnTo>
                    <a:pt x="1036" y="1392"/>
                  </a:lnTo>
                  <a:lnTo>
                    <a:pt x="1063" y="1347"/>
                  </a:lnTo>
                  <a:lnTo>
                    <a:pt x="1088" y="1392"/>
                  </a:lnTo>
                  <a:lnTo>
                    <a:pt x="1064" y="1435"/>
                  </a:lnTo>
                  <a:lnTo>
                    <a:pt x="1073" y="1435"/>
                  </a:lnTo>
                  <a:lnTo>
                    <a:pt x="1093" y="1401"/>
                  </a:lnTo>
                  <a:lnTo>
                    <a:pt x="1112" y="1435"/>
                  </a:lnTo>
                  <a:lnTo>
                    <a:pt x="1123" y="1435"/>
                  </a:lnTo>
                  <a:lnTo>
                    <a:pt x="1097" y="1392"/>
                  </a:lnTo>
                  <a:lnTo>
                    <a:pt x="1124" y="1347"/>
                  </a:lnTo>
                  <a:lnTo>
                    <a:pt x="1150" y="1392"/>
                  </a:lnTo>
                  <a:lnTo>
                    <a:pt x="1126" y="1435"/>
                  </a:lnTo>
                  <a:lnTo>
                    <a:pt x="1135" y="1435"/>
                  </a:lnTo>
                  <a:lnTo>
                    <a:pt x="1154" y="1401"/>
                  </a:lnTo>
                  <a:lnTo>
                    <a:pt x="1175" y="1435"/>
                  </a:lnTo>
                  <a:lnTo>
                    <a:pt x="1184" y="1435"/>
                  </a:lnTo>
                  <a:lnTo>
                    <a:pt x="1159" y="1392"/>
                  </a:lnTo>
                  <a:lnTo>
                    <a:pt x="1186" y="1347"/>
                  </a:lnTo>
                  <a:lnTo>
                    <a:pt x="1211" y="1392"/>
                  </a:lnTo>
                  <a:lnTo>
                    <a:pt x="1187" y="1435"/>
                  </a:lnTo>
                  <a:lnTo>
                    <a:pt x="1196" y="1435"/>
                  </a:lnTo>
                  <a:lnTo>
                    <a:pt x="1216" y="1401"/>
                  </a:lnTo>
                  <a:lnTo>
                    <a:pt x="1237" y="1435"/>
                  </a:lnTo>
                  <a:lnTo>
                    <a:pt x="1246" y="1435"/>
                  </a:lnTo>
                  <a:lnTo>
                    <a:pt x="1220" y="1392"/>
                  </a:lnTo>
                  <a:lnTo>
                    <a:pt x="1247" y="1347"/>
                  </a:lnTo>
                  <a:lnTo>
                    <a:pt x="1273" y="1392"/>
                  </a:lnTo>
                  <a:lnTo>
                    <a:pt x="1249" y="1435"/>
                  </a:lnTo>
                  <a:lnTo>
                    <a:pt x="1258" y="1435"/>
                  </a:lnTo>
                  <a:lnTo>
                    <a:pt x="1277" y="1401"/>
                  </a:lnTo>
                  <a:lnTo>
                    <a:pt x="1298" y="1435"/>
                  </a:lnTo>
                  <a:lnTo>
                    <a:pt x="1307" y="1435"/>
                  </a:lnTo>
                  <a:lnTo>
                    <a:pt x="1282" y="1392"/>
                  </a:lnTo>
                  <a:lnTo>
                    <a:pt x="1309" y="1347"/>
                  </a:lnTo>
                  <a:lnTo>
                    <a:pt x="1334" y="1392"/>
                  </a:lnTo>
                  <a:lnTo>
                    <a:pt x="1310" y="1435"/>
                  </a:lnTo>
                  <a:lnTo>
                    <a:pt x="1319" y="1435"/>
                  </a:lnTo>
                  <a:lnTo>
                    <a:pt x="1339" y="1401"/>
                  </a:lnTo>
                  <a:lnTo>
                    <a:pt x="1360" y="1435"/>
                  </a:lnTo>
                  <a:lnTo>
                    <a:pt x="1369" y="1435"/>
                  </a:lnTo>
                  <a:lnTo>
                    <a:pt x="1345" y="1392"/>
                  </a:lnTo>
                  <a:lnTo>
                    <a:pt x="1370" y="1347"/>
                  </a:lnTo>
                  <a:lnTo>
                    <a:pt x="1397" y="1392"/>
                  </a:lnTo>
                  <a:lnTo>
                    <a:pt x="1372" y="1435"/>
                  </a:lnTo>
                  <a:lnTo>
                    <a:pt x="1381" y="1435"/>
                  </a:lnTo>
                  <a:lnTo>
                    <a:pt x="1402" y="1401"/>
                  </a:lnTo>
                  <a:lnTo>
                    <a:pt x="1421" y="1435"/>
                  </a:lnTo>
                  <a:lnTo>
                    <a:pt x="1430" y="1435"/>
                  </a:lnTo>
                  <a:lnTo>
                    <a:pt x="1406" y="1392"/>
                  </a:lnTo>
                  <a:lnTo>
                    <a:pt x="1432" y="1347"/>
                  </a:lnTo>
                  <a:lnTo>
                    <a:pt x="1459" y="1392"/>
                  </a:lnTo>
                  <a:lnTo>
                    <a:pt x="1433" y="1435"/>
                  </a:lnTo>
                  <a:lnTo>
                    <a:pt x="1442" y="1435"/>
                  </a:lnTo>
                  <a:lnTo>
                    <a:pt x="1463" y="1401"/>
                  </a:lnTo>
                  <a:lnTo>
                    <a:pt x="1483" y="1435"/>
                  </a:lnTo>
                  <a:lnTo>
                    <a:pt x="1492" y="1435"/>
                  </a:lnTo>
                  <a:lnTo>
                    <a:pt x="1468" y="1392"/>
                  </a:lnTo>
                  <a:lnTo>
                    <a:pt x="1493" y="1347"/>
                  </a:lnTo>
                  <a:lnTo>
                    <a:pt x="1520" y="1392"/>
                  </a:lnTo>
                  <a:lnTo>
                    <a:pt x="1495" y="1435"/>
                  </a:lnTo>
                  <a:lnTo>
                    <a:pt x="1504" y="1435"/>
                  </a:lnTo>
                  <a:lnTo>
                    <a:pt x="1525" y="1401"/>
                  </a:lnTo>
                  <a:lnTo>
                    <a:pt x="1544" y="1435"/>
                  </a:lnTo>
                  <a:lnTo>
                    <a:pt x="1553" y="1435"/>
                  </a:lnTo>
                  <a:lnTo>
                    <a:pt x="1529" y="1392"/>
                  </a:lnTo>
                  <a:lnTo>
                    <a:pt x="1555" y="1347"/>
                  </a:lnTo>
                  <a:lnTo>
                    <a:pt x="1582" y="1392"/>
                  </a:lnTo>
                  <a:lnTo>
                    <a:pt x="1556" y="1435"/>
                  </a:lnTo>
                  <a:lnTo>
                    <a:pt x="1565" y="1435"/>
                  </a:lnTo>
                  <a:lnTo>
                    <a:pt x="1586" y="1401"/>
                  </a:lnTo>
                  <a:lnTo>
                    <a:pt x="1606" y="1435"/>
                  </a:lnTo>
                  <a:lnTo>
                    <a:pt x="1615" y="1435"/>
                  </a:lnTo>
                  <a:lnTo>
                    <a:pt x="1591" y="1392"/>
                  </a:lnTo>
                  <a:lnTo>
                    <a:pt x="1616" y="1347"/>
                  </a:lnTo>
                  <a:lnTo>
                    <a:pt x="1643" y="1392"/>
                  </a:lnTo>
                  <a:lnTo>
                    <a:pt x="1619" y="1435"/>
                  </a:lnTo>
                  <a:lnTo>
                    <a:pt x="1628" y="1435"/>
                  </a:lnTo>
                  <a:lnTo>
                    <a:pt x="1648" y="1401"/>
                  </a:lnTo>
                  <a:lnTo>
                    <a:pt x="1667" y="1435"/>
                  </a:lnTo>
                  <a:lnTo>
                    <a:pt x="1676" y="1435"/>
                  </a:lnTo>
                  <a:lnTo>
                    <a:pt x="1652" y="1392"/>
                  </a:lnTo>
                  <a:lnTo>
                    <a:pt x="1678" y="1347"/>
                  </a:lnTo>
                  <a:lnTo>
                    <a:pt x="1705" y="1392"/>
                  </a:lnTo>
                  <a:lnTo>
                    <a:pt x="1681" y="1435"/>
                  </a:lnTo>
                  <a:lnTo>
                    <a:pt x="1690" y="1435"/>
                  </a:lnTo>
                  <a:lnTo>
                    <a:pt x="1709" y="1401"/>
                  </a:lnTo>
                  <a:lnTo>
                    <a:pt x="1729" y="1435"/>
                  </a:lnTo>
                  <a:lnTo>
                    <a:pt x="1738" y="1435"/>
                  </a:lnTo>
                  <a:lnTo>
                    <a:pt x="1714" y="1392"/>
                  </a:lnTo>
                  <a:lnTo>
                    <a:pt x="1741" y="1347"/>
                  </a:lnTo>
                  <a:lnTo>
                    <a:pt x="1766" y="1392"/>
                  </a:lnTo>
                  <a:lnTo>
                    <a:pt x="1742" y="1435"/>
                  </a:lnTo>
                  <a:lnTo>
                    <a:pt x="1751" y="1435"/>
                  </a:lnTo>
                  <a:lnTo>
                    <a:pt x="1771" y="1401"/>
                  </a:lnTo>
                  <a:lnTo>
                    <a:pt x="1790" y="1435"/>
                  </a:lnTo>
                  <a:lnTo>
                    <a:pt x="1799" y="1435"/>
                  </a:lnTo>
                  <a:lnTo>
                    <a:pt x="1775" y="1392"/>
                  </a:lnTo>
                  <a:lnTo>
                    <a:pt x="1802" y="1347"/>
                  </a:lnTo>
                  <a:lnTo>
                    <a:pt x="1828" y="1392"/>
                  </a:lnTo>
                  <a:lnTo>
                    <a:pt x="1804" y="1435"/>
                  </a:lnTo>
                  <a:lnTo>
                    <a:pt x="1813" y="1435"/>
                  </a:lnTo>
                  <a:lnTo>
                    <a:pt x="1832" y="1401"/>
                  </a:lnTo>
                  <a:lnTo>
                    <a:pt x="1852" y="1435"/>
                  </a:lnTo>
                  <a:lnTo>
                    <a:pt x="1862" y="1435"/>
                  </a:lnTo>
                  <a:lnTo>
                    <a:pt x="1837" y="1392"/>
                  </a:lnTo>
                  <a:lnTo>
                    <a:pt x="1864" y="1347"/>
                  </a:lnTo>
                  <a:lnTo>
                    <a:pt x="1889" y="1392"/>
                  </a:lnTo>
                  <a:lnTo>
                    <a:pt x="1865" y="1435"/>
                  </a:lnTo>
                  <a:lnTo>
                    <a:pt x="1874" y="1435"/>
                  </a:lnTo>
                  <a:lnTo>
                    <a:pt x="1894" y="1401"/>
                  </a:lnTo>
                  <a:lnTo>
                    <a:pt x="1915" y="1435"/>
                  </a:lnTo>
                  <a:lnTo>
                    <a:pt x="1924" y="1435"/>
                  </a:lnTo>
                  <a:lnTo>
                    <a:pt x="1898" y="1392"/>
                  </a:lnTo>
                  <a:lnTo>
                    <a:pt x="1925" y="1347"/>
                  </a:lnTo>
                  <a:lnTo>
                    <a:pt x="1951" y="1392"/>
                  </a:lnTo>
                  <a:lnTo>
                    <a:pt x="1927" y="1435"/>
                  </a:lnTo>
                  <a:lnTo>
                    <a:pt x="1936" y="1435"/>
                  </a:lnTo>
                  <a:lnTo>
                    <a:pt x="1955" y="1401"/>
                  </a:lnTo>
                  <a:lnTo>
                    <a:pt x="1976" y="1435"/>
                  </a:lnTo>
                  <a:lnTo>
                    <a:pt x="1985" y="1435"/>
                  </a:lnTo>
                  <a:lnTo>
                    <a:pt x="1960" y="1392"/>
                  </a:lnTo>
                  <a:lnTo>
                    <a:pt x="1987" y="1347"/>
                  </a:lnTo>
                  <a:lnTo>
                    <a:pt x="2012" y="1392"/>
                  </a:lnTo>
                  <a:lnTo>
                    <a:pt x="1988" y="1435"/>
                  </a:lnTo>
                  <a:lnTo>
                    <a:pt x="1997" y="1435"/>
                  </a:lnTo>
                  <a:lnTo>
                    <a:pt x="2017" y="1401"/>
                  </a:lnTo>
                  <a:lnTo>
                    <a:pt x="2038" y="1435"/>
                  </a:lnTo>
                  <a:lnTo>
                    <a:pt x="2047" y="1435"/>
                  </a:lnTo>
                  <a:lnTo>
                    <a:pt x="2021" y="1392"/>
                  </a:lnTo>
                  <a:lnTo>
                    <a:pt x="2048" y="1347"/>
                  </a:lnTo>
                  <a:lnTo>
                    <a:pt x="2074" y="1392"/>
                  </a:lnTo>
                  <a:lnTo>
                    <a:pt x="2050" y="1435"/>
                  </a:lnTo>
                  <a:lnTo>
                    <a:pt x="2059" y="1435"/>
                  </a:lnTo>
                  <a:lnTo>
                    <a:pt x="2078" y="1401"/>
                  </a:lnTo>
                  <a:lnTo>
                    <a:pt x="2099" y="1435"/>
                  </a:lnTo>
                  <a:lnTo>
                    <a:pt x="2108" y="1435"/>
                  </a:lnTo>
                  <a:lnTo>
                    <a:pt x="2084" y="1392"/>
                  </a:lnTo>
                  <a:lnTo>
                    <a:pt x="2110" y="1347"/>
                  </a:lnTo>
                  <a:lnTo>
                    <a:pt x="2137" y="1392"/>
                  </a:lnTo>
                  <a:lnTo>
                    <a:pt x="2111" y="1435"/>
                  </a:lnTo>
                  <a:lnTo>
                    <a:pt x="2120" y="1435"/>
                  </a:lnTo>
                  <a:lnTo>
                    <a:pt x="2141" y="1401"/>
                  </a:lnTo>
                  <a:lnTo>
                    <a:pt x="2161" y="1435"/>
                  </a:lnTo>
                  <a:lnTo>
                    <a:pt x="2170" y="1435"/>
                  </a:lnTo>
                  <a:lnTo>
                    <a:pt x="2146" y="1392"/>
                  </a:lnTo>
                  <a:lnTo>
                    <a:pt x="2171" y="1347"/>
                  </a:lnTo>
                  <a:lnTo>
                    <a:pt x="2198" y="1392"/>
                  </a:lnTo>
                  <a:lnTo>
                    <a:pt x="2173" y="1435"/>
                  </a:lnTo>
                  <a:lnTo>
                    <a:pt x="2182" y="1435"/>
                  </a:lnTo>
                  <a:lnTo>
                    <a:pt x="2203" y="1401"/>
                  </a:lnTo>
                  <a:lnTo>
                    <a:pt x="2222" y="1435"/>
                  </a:lnTo>
                  <a:lnTo>
                    <a:pt x="2231" y="1435"/>
                  </a:lnTo>
                  <a:lnTo>
                    <a:pt x="2207" y="1392"/>
                  </a:lnTo>
                  <a:lnTo>
                    <a:pt x="2233" y="1347"/>
                  </a:lnTo>
                  <a:lnTo>
                    <a:pt x="2260" y="1392"/>
                  </a:lnTo>
                  <a:lnTo>
                    <a:pt x="2234" y="1435"/>
                  </a:lnTo>
                  <a:lnTo>
                    <a:pt x="2243" y="1435"/>
                  </a:lnTo>
                  <a:lnTo>
                    <a:pt x="2264" y="1401"/>
                  </a:lnTo>
                  <a:lnTo>
                    <a:pt x="2284" y="1435"/>
                  </a:lnTo>
                  <a:lnTo>
                    <a:pt x="2293" y="1435"/>
                  </a:lnTo>
                  <a:lnTo>
                    <a:pt x="2269" y="1392"/>
                  </a:lnTo>
                  <a:lnTo>
                    <a:pt x="2294" y="1347"/>
                  </a:lnTo>
                  <a:lnTo>
                    <a:pt x="2321" y="1392"/>
                  </a:lnTo>
                  <a:lnTo>
                    <a:pt x="2296" y="1435"/>
                  </a:lnTo>
                  <a:lnTo>
                    <a:pt x="2305" y="1435"/>
                  </a:lnTo>
                  <a:lnTo>
                    <a:pt x="2326" y="1401"/>
                  </a:lnTo>
                  <a:lnTo>
                    <a:pt x="2345" y="1435"/>
                  </a:lnTo>
                  <a:lnTo>
                    <a:pt x="2354" y="1435"/>
                  </a:lnTo>
                  <a:lnTo>
                    <a:pt x="2330" y="1392"/>
                  </a:lnTo>
                  <a:lnTo>
                    <a:pt x="2356" y="1347"/>
                  </a:lnTo>
                  <a:lnTo>
                    <a:pt x="2383" y="1392"/>
                  </a:lnTo>
                  <a:lnTo>
                    <a:pt x="2359" y="1435"/>
                  </a:lnTo>
                  <a:lnTo>
                    <a:pt x="2368" y="1435"/>
                  </a:lnTo>
                  <a:lnTo>
                    <a:pt x="2387" y="1401"/>
                  </a:lnTo>
                  <a:lnTo>
                    <a:pt x="2407" y="1435"/>
                  </a:lnTo>
                  <a:lnTo>
                    <a:pt x="2416" y="1435"/>
                  </a:lnTo>
                  <a:lnTo>
                    <a:pt x="2392" y="1392"/>
                  </a:lnTo>
                  <a:lnTo>
                    <a:pt x="2417" y="1347"/>
                  </a:lnTo>
                  <a:lnTo>
                    <a:pt x="2444" y="1392"/>
                  </a:lnTo>
                  <a:lnTo>
                    <a:pt x="2420" y="1435"/>
                  </a:lnTo>
                  <a:lnTo>
                    <a:pt x="2429" y="1435"/>
                  </a:lnTo>
                  <a:lnTo>
                    <a:pt x="2449" y="1401"/>
                  </a:lnTo>
                  <a:lnTo>
                    <a:pt x="2468" y="1435"/>
                  </a:lnTo>
                  <a:lnTo>
                    <a:pt x="2477" y="1435"/>
                  </a:lnTo>
                  <a:lnTo>
                    <a:pt x="2453" y="1392"/>
                  </a:lnTo>
                  <a:lnTo>
                    <a:pt x="2480" y="1347"/>
                  </a:lnTo>
                  <a:lnTo>
                    <a:pt x="2506" y="1392"/>
                  </a:lnTo>
                  <a:lnTo>
                    <a:pt x="2482" y="1435"/>
                  </a:lnTo>
                  <a:lnTo>
                    <a:pt x="2491" y="1435"/>
                  </a:lnTo>
                  <a:lnTo>
                    <a:pt x="2510" y="1401"/>
                  </a:lnTo>
                  <a:lnTo>
                    <a:pt x="2530" y="1435"/>
                  </a:lnTo>
                  <a:lnTo>
                    <a:pt x="2539" y="1435"/>
                  </a:lnTo>
                  <a:lnTo>
                    <a:pt x="2515" y="1392"/>
                  </a:lnTo>
                  <a:lnTo>
                    <a:pt x="2542" y="1347"/>
                  </a:lnTo>
                  <a:lnTo>
                    <a:pt x="2557" y="1373"/>
                  </a:lnTo>
                  <a:lnTo>
                    <a:pt x="2557" y="1358"/>
                  </a:lnTo>
                  <a:lnTo>
                    <a:pt x="2546" y="1340"/>
                  </a:lnTo>
                  <a:lnTo>
                    <a:pt x="2557" y="1322"/>
                  </a:lnTo>
                  <a:lnTo>
                    <a:pt x="2557" y="1305"/>
                  </a:lnTo>
                  <a:lnTo>
                    <a:pt x="2542" y="1331"/>
                  </a:lnTo>
                  <a:lnTo>
                    <a:pt x="2515" y="1286"/>
                  </a:lnTo>
                  <a:lnTo>
                    <a:pt x="2542" y="1241"/>
                  </a:lnTo>
                  <a:lnTo>
                    <a:pt x="2557" y="1266"/>
                  </a:lnTo>
                  <a:lnTo>
                    <a:pt x="2557" y="1251"/>
                  </a:lnTo>
                  <a:lnTo>
                    <a:pt x="2546" y="1233"/>
                  </a:lnTo>
                  <a:lnTo>
                    <a:pt x="2557" y="1215"/>
                  </a:lnTo>
                  <a:lnTo>
                    <a:pt x="2557" y="1199"/>
                  </a:lnTo>
                  <a:lnTo>
                    <a:pt x="2542" y="1224"/>
                  </a:lnTo>
                  <a:lnTo>
                    <a:pt x="2515" y="1179"/>
                  </a:lnTo>
                  <a:lnTo>
                    <a:pt x="2542" y="1134"/>
                  </a:lnTo>
                  <a:lnTo>
                    <a:pt x="2557" y="1160"/>
                  </a:lnTo>
                  <a:lnTo>
                    <a:pt x="2557" y="1143"/>
                  </a:lnTo>
                  <a:lnTo>
                    <a:pt x="2546" y="1125"/>
                  </a:lnTo>
                  <a:lnTo>
                    <a:pt x="2557" y="1108"/>
                  </a:lnTo>
                  <a:lnTo>
                    <a:pt x="2557" y="1093"/>
                  </a:lnTo>
                  <a:lnTo>
                    <a:pt x="2542" y="1118"/>
                  </a:lnTo>
                  <a:lnTo>
                    <a:pt x="2515" y="1073"/>
                  </a:lnTo>
                  <a:lnTo>
                    <a:pt x="2542" y="1027"/>
                  </a:lnTo>
                  <a:lnTo>
                    <a:pt x="2557" y="1054"/>
                  </a:lnTo>
                  <a:lnTo>
                    <a:pt x="2557" y="1037"/>
                  </a:lnTo>
                  <a:lnTo>
                    <a:pt x="2546" y="1019"/>
                  </a:lnTo>
                  <a:lnTo>
                    <a:pt x="2557" y="1001"/>
                  </a:lnTo>
                  <a:lnTo>
                    <a:pt x="2557" y="986"/>
                  </a:lnTo>
                  <a:lnTo>
                    <a:pt x="2542" y="1012"/>
                  </a:lnTo>
                  <a:lnTo>
                    <a:pt x="2515" y="967"/>
                  </a:lnTo>
                  <a:lnTo>
                    <a:pt x="2542" y="920"/>
                  </a:lnTo>
                  <a:lnTo>
                    <a:pt x="2557" y="947"/>
                  </a:lnTo>
                  <a:lnTo>
                    <a:pt x="2557" y="931"/>
                  </a:lnTo>
                  <a:lnTo>
                    <a:pt x="2546" y="913"/>
                  </a:lnTo>
                  <a:lnTo>
                    <a:pt x="2557" y="895"/>
                  </a:lnTo>
                  <a:lnTo>
                    <a:pt x="2557" y="880"/>
                  </a:lnTo>
                  <a:lnTo>
                    <a:pt x="2542" y="905"/>
                  </a:lnTo>
                  <a:lnTo>
                    <a:pt x="2515" y="859"/>
                  </a:lnTo>
                  <a:lnTo>
                    <a:pt x="2542" y="814"/>
                  </a:lnTo>
                  <a:lnTo>
                    <a:pt x="2557" y="840"/>
                  </a:lnTo>
                  <a:lnTo>
                    <a:pt x="2557" y="825"/>
                  </a:lnTo>
                  <a:lnTo>
                    <a:pt x="2546" y="807"/>
                  </a:lnTo>
                  <a:lnTo>
                    <a:pt x="2557" y="789"/>
                  </a:lnTo>
                  <a:lnTo>
                    <a:pt x="2557" y="772"/>
                  </a:lnTo>
                  <a:lnTo>
                    <a:pt x="2542" y="799"/>
                  </a:lnTo>
                  <a:lnTo>
                    <a:pt x="2515" y="753"/>
                  </a:lnTo>
                  <a:lnTo>
                    <a:pt x="2542" y="708"/>
                  </a:lnTo>
                  <a:lnTo>
                    <a:pt x="2557" y="733"/>
                  </a:lnTo>
                  <a:lnTo>
                    <a:pt x="2557" y="718"/>
                  </a:lnTo>
                  <a:lnTo>
                    <a:pt x="2546" y="700"/>
                  </a:lnTo>
                  <a:lnTo>
                    <a:pt x="2557" y="682"/>
                  </a:lnTo>
                  <a:lnTo>
                    <a:pt x="2557" y="666"/>
                  </a:lnTo>
                  <a:lnTo>
                    <a:pt x="2542" y="691"/>
                  </a:lnTo>
                  <a:lnTo>
                    <a:pt x="2515" y="646"/>
                  </a:lnTo>
                  <a:lnTo>
                    <a:pt x="2542" y="601"/>
                  </a:lnTo>
                  <a:lnTo>
                    <a:pt x="2557" y="627"/>
                  </a:lnTo>
                  <a:lnTo>
                    <a:pt x="2557" y="612"/>
                  </a:lnTo>
                  <a:lnTo>
                    <a:pt x="2546" y="594"/>
                  </a:lnTo>
                  <a:lnTo>
                    <a:pt x="2557" y="575"/>
                  </a:lnTo>
                  <a:lnTo>
                    <a:pt x="2557" y="560"/>
                  </a:lnTo>
                  <a:lnTo>
                    <a:pt x="2542" y="585"/>
                  </a:lnTo>
                  <a:lnTo>
                    <a:pt x="2515" y="540"/>
                  </a:lnTo>
                  <a:lnTo>
                    <a:pt x="2542" y="495"/>
                  </a:lnTo>
                  <a:lnTo>
                    <a:pt x="2557" y="521"/>
                  </a:lnTo>
                  <a:lnTo>
                    <a:pt x="2557" y="504"/>
                  </a:lnTo>
                  <a:lnTo>
                    <a:pt x="2546" y="486"/>
                  </a:lnTo>
                  <a:lnTo>
                    <a:pt x="2557" y="468"/>
                  </a:lnTo>
                  <a:lnTo>
                    <a:pt x="2557" y="453"/>
                  </a:lnTo>
                  <a:lnTo>
                    <a:pt x="2542" y="479"/>
                  </a:lnTo>
                  <a:lnTo>
                    <a:pt x="2515" y="434"/>
                  </a:lnTo>
                  <a:lnTo>
                    <a:pt x="2542" y="387"/>
                  </a:lnTo>
                  <a:lnTo>
                    <a:pt x="2557" y="414"/>
                  </a:lnTo>
                  <a:lnTo>
                    <a:pt x="2557" y="398"/>
                  </a:lnTo>
                  <a:lnTo>
                    <a:pt x="2546" y="380"/>
                  </a:lnTo>
                  <a:lnTo>
                    <a:pt x="2557" y="362"/>
                  </a:lnTo>
                  <a:lnTo>
                    <a:pt x="2557" y="347"/>
                  </a:lnTo>
                  <a:lnTo>
                    <a:pt x="2542" y="372"/>
                  </a:lnTo>
                  <a:lnTo>
                    <a:pt x="2515" y="327"/>
                  </a:lnTo>
                  <a:lnTo>
                    <a:pt x="2542" y="281"/>
                  </a:lnTo>
                  <a:lnTo>
                    <a:pt x="2557" y="308"/>
                  </a:lnTo>
                  <a:lnTo>
                    <a:pt x="2557" y="292"/>
                  </a:lnTo>
                  <a:lnTo>
                    <a:pt x="2546" y="274"/>
                  </a:lnTo>
                  <a:lnTo>
                    <a:pt x="2557" y="256"/>
                  </a:lnTo>
                  <a:lnTo>
                    <a:pt x="2557" y="239"/>
                  </a:lnTo>
                  <a:lnTo>
                    <a:pt x="2542" y="266"/>
                  </a:lnTo>
                  <a:lnTo>
                    <a:pt x="2515" y="220"/>
                  </a:lnTo>
                  <a:lnTo>
                    <a:pt x="2542" y="175"/>
                  </a:lnTo>
                  <a:lnTo>
                    <a:pt x="2557" y="200"/>
                  </a:lnTo>
                  <a:lnTo>
                    <a:pt x="2557" y="185"/>
                  </a:lnTo>
                  <a:lnTo>
                    <a:pt x="2546" y="167"/>
                  </a:lnTo>
                  <a:lnTo>
                    <a:pt x="2557" y="149"/>
                  </a:lnTo>
                  <a:lnTo>
                    <a:pt x="2557" y="133"/>
                  </a:lnTo>
                  <a:lnTo>
                    <a:pt x="2542" y="160"/>
                  </a:lnTo>
                  <a:lnTo>
                    <a:pt x="2515" y="113"/>
                  </a:lnTo>
                  <a:lnTo>
                    <a:pt x="2542" y="68"/>
                  </a:lnTo>
                  <a:lnTo>
                    <a:pt x="2557" y="94"/>
                  </a:lnTo>
                  <a:lnTo>
                    <a:pt x="2557" y="79"/>
                  </a:lnTo>
                  <a:lnTo>
                    <a:pt x="2546" y="61"/>
                  </a:lnTo>
                  <a:lnTo>
                    <a:pt x="2557" y="43"/>
                  </a:lnTo>
                  <a:lnTo>
                    <a:pt x="2557" y="27"/>
                  </a:lnTo>
                  <a:lnTo>
                    <a:pt x="2542" y="52"/>
                  </a:lnTo>
                  <a:lnTo>
                    <a:pt x="2515" y="7"/>
                  </a:lnTo>
                  <a:lnTo>
                    <a:pt x="251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2" name="Freeform 8">
              <a:extLst>
                <a:ext uri="{FF2B5EF4-FFF2-40B4-BE49-F238E27FC236}">
                  <a16:creationId xmlns:a16="http://schemas.microsoft.com/office/drawing/2014/main" id="{1B2A6AF5-E1A9-4603-ABA7-C2EB2B6720FA}"/>
                </a:ext>
              </a:extLst>
            </p:cNvPr>
            <p:cNvSpPr>
              <a:spLocks noEditPoints="1"/>
            </p:cNvSpPr>
            <p:nvPr/>
          </p:nvSpPr>
          <p:spPr bwMode="auto">
            <a:xfrm>
              <a:off x="-4518025" y="-6767512"/>
              <a:ext cx="4059238" cy="2278063"/>
            </a:xfrm>
            <a:custGeom>
              <a:avLst/>
              <a:gdLst>
                <a:gd name="T0" fmla="*/ 1154 w 2557"/>
                <a:gd name="T1" fmla="*/ 1293 h 1435"/>
                <a:gd name="T2" fmla="*/ 2326 w 2557"/>
                <a:gd name="T3" fmla="*/ 1385 h 1435"/>
                <a:gd name="T4" fmla="*/ 965 w 2557"/>
                <a:gd name="T5" fmla="*/ 1286 h 1435"/>
                <a:gd name="T6" fmla="*/ 2084 w 2557"/>
                <a:gd name="T7" fmla="*/ 1286 h 1435"/>
                <a:gd name="T8" fmla="*/ 724 w 2557"/>
                <a:gd name="T9" fmla="*/ 1278 h 1435"/>
                <a:gd name="T10" fmla="*/ 1894 w 2557"/>
                <a:gd name="T11" fmla="*/ 1187 h 1435"/>
                <a:gd name="T12" fmla="*/ 569 w 2557"/>
                <a:gd name="T13" fmla="*/ 1224 h 1435"/>
                <a:gd name="T14" fmla="*/ 1705 w 2557"/>
                <a:gd name="T15" fmla="*/ 1179 h 1435"/>
                <a:gd name="T16" fmla="*/ 328 w 2557"/>
                <a:gd name="T17" fmla="*/ 1125 h 1435"/>
                <a:gd name="T18" fmla="*/ 1463 w 2557"/>
                <a:gd name="T19" fmla="*/ 1172 h 1435"/>
                <a:gd name="T20" fmla="*/ 137 w 2557"/>
                <a:gd name="T21" fmla="*/ 1027 h 1435"/>
                <a:gd name="T22" fmla="*/ 1309 w 2557"/>
                <a:gd name="T23" fmla="*/ 1118 h 1435"/>
                <a:gd name="T24" fmla="*/ 2444 w 2557"/>
                <a:gd name="T25" fmla="*/ 1073 h 1435"/>
                <a:gd name="T26" fmla="*/ 1067 w 2557"/>
                <a:gd name="T27" fmla="*/ 1019 h 1435"/>
                <a:gd name="T28" fmla="*/ 2203 w 2557"/>
                <a:gd name="T29" fmla="*/ 1066 h 1435"/>
                <a:gd name="T30" fmla="*/ 877 w 2557"/>
                <a:gd name="T31" fmla="*/ 920 h 1435"/>
                <a:gd name="T32" fmla="*/ 2048 w 2557"/>
                <a:gd name="T33" fmla="*/ 1012 h 1435"/>
                <a:gd name="T34" fmla="*/ 688 w 2557"/>
                <a:gd name="T35" fmla="*/ 913 h 1435"/>
                <a:gd name="T36" fmla="*/ 1807 w 2557"/>
                <a:gd name="T37" fmla="*/ 913 h 1435"/>
                <a:gd name="T38" fmla="*/ 446 w 2557"/>
                <a:gd name="T39" fmla="*/ 905 h 1435"/>
                <a:gd name="T40" fmla="*/ 1616 w 2557"/>
                <a:gd name="T41" fmla="*/ 814 h 1435"/>
                <a:gd name="T42" fmla="*/ 292 w 2557"/>
                <a:gd name="T43" fmla="*/ 851 h 1435"/>
                <a:gd name="T44" fmla="*/ 1427 w 2557"/>
                <a:gd name="T45" fmla="*/ 807 h 1435"/>
                <a:gd name="T46" fmla="*/ 51 w 2557"/>
                <a:gd name="T47" fmla="*/ 753 h 1435"/>
                <a:gd name="T48" fmla="*/ 1186 w 2557"/>
                <a:gd name="T49" fmla="*/ 799 h 1435"/>
                <a:gd name="T50" fmla="*/ 2356 w 2557"/>
                <a:gd name="T51" fmla="*/ 708 h 1435"/>
                <a:gd name="T52" fmla="*/ 1031 w 2557"/>
                <a:gd name="T53" fmla="*/ 745 h 1435"/>
                <a:gd name="T54" fmla="*/ 2167 w 2557"/>
                <a:gd name="T55" fmla="*/ 700 h 1435"/>
                <a:gd name="T56" fmla="*/ 790 w 2557"/>
                <a:gd name="T57" fmla="*/ 646 h 1435"/>
                <a:gd name="T58" fmla="*/ 1925 w 2557"/>
                <a:gd name="T59" fmla="*/ 691 h 1435"/>
                <a:gd name="T60" fmla="*/ 599 w 2557"/>
                <a:gd name="T61" fmla="*/ 548 h 1435"/>
                <a:gd name="T62" fmla="*/ 1771 w 2557"/>
                <a:gd name="T63" fmla="*/ 639 h 1435"/>
                <a:gd name="T64" fmla="*/ 410 w 2557"/>
                <a:gd name="T65" fmla="*/ 540 h 1435"/>
                <a:gd name="T66" fmla="*/ 1529 w 2557"/>
                <a:gd name="T67" fmla="*/ 540 h 1435"/>
                <a:gd name="T68" fmla="*/ 169 w 2557"/>
                <a:gd name="T69" fmla="*/ 533 h 1435"/>
                <a:gd name="T70" fmla="*/ 1339 w 2557"/>
                <a:gd name="T71" fmla="*/ 441 h 1435"/>
                <a:gd name="T72" fmla="*/ 2510 w 2557"/>
                <a:gd name="T73" fmla="*/ 533 h 1435"/>
                <a:gd name="T74" fmla="*/ 1150 w 2557"/>
                <a:gd name="T75" fmla="*/ 434 h 1435"/>
                <a:gd name="T76" fmla="*/ 2269 w 2557"/>
                <a:gd name="T77" fmla="*/ 434 h 1435"/>
                <a:gd name="T78" fmla="*/ 908 w 2557"/>
                <a:gd name="T79" fmla="*/ 426 h 1435"/>
                <a:gd name="T80" fmla="*/ 2078 w 2557"/>
                <a:gd name="T81" fmla="*/ 335 h 1435"/>
                <a:gd name="T82" fmla="*/ 754 w 2557"/>
                <a:gd name="T83" fmla="*/ 372 h 1435"/>
                <a:gd name="T84" fmla="*/ 1889 w 2557"/>
                <a:gd name="T85" fmla="*/ 327 h 1435"/>
                <a:gd name="T86" fmla="*/ 512 w 2557"/>
                <a:gd name="T87" fmla="*/ 274 h 1435"/>
                <a:gd name="T88" fmla="*/ 1648 w 2557"/>
                <a:gd name="T89" fmla="*/ 318 h 1435"/>
                <a:gd name="T90" fmla="*/ 323 w 2557"/>
                <a:gd name="T91" fmla="*/ 175 h 1435"/>
                <a:gd name="T92" fmla="*/ 1493 w 2557"/>
                <a:gd name="T93" fmla="*/ 266 h 1435"/>
                <a:gd name="T94" fmla="*/ 133 w 2557"/>
                <a:gd name="T95" fmla="*/ 167 h 1435"/>
                <a:gd name="T96" fmla="*/ 1252 w 2557"/>
                <a:gd name="T97" fmla="*/ 167 h 1435"/>
                <a:gd name="T98" fmla="*/ 2387 w 2557"/>
                <a:gd name="T99" fmla="*/ 212 h 1435"/>
                <a:gd name="T100" fmla="*/ 1063 w 2557"/>
                <a:gd name="T101" fmla="*/ 68 h 1435"/>
                <a:gd name="T102" fmla="*/ 2233 w 2557"/>
                <a:gd name="T103" fmla="*/ 160 h 1435"/>
                <a:gd name="T104" fmla="*/ 872 w 2557"/>
                <a:gd name="T105" fmla="*/ 61 h 1435"/>
                <a:gd name="T106" fmla="*/ 1991 w 2557"/>
                <a:gd name="T107" fmla="*/ 61 h 1435"/>
                <a:gd name="T108" fmla="*/ 2141 w 2557"/>
                <a:gd name="T109" fmla="*/ 0 h 1435"/>
                <a:gd name="T110" fmla="*/ 1432 w 2557"/>
                <a:gd name="T111" fmla="*/ 52 h 1435"/>
                <a:gd name="T112" fmla="*/ 724 w 2557"/>
                <a:gd name="T113" fmla="*/ 0 h 1435"/>
                <a:gd name="T114" fmla="*/ 0 w 2557"/>
                <a:gd name="T115" fmla="*/ 41 h 1435"/>
                <a:gd name="T116" fmla="*/ 42 w 2557"/>
                <a:gd name="T117" fmla="*/ 1286 h 1435"/>
                <a:gd name="T118" fmla="*/ 691 w 2557"/>
                <a:gd name="T119" fmla="*/ 1435 h 1435"/>
                <a:gd name="T120" fmla="*/ 1381 w 2557"/>
                <a:gd name="T121" fmla="*/ 1435 h 1435"/>
                <a:gd name="T122" fmla="*/ 2110 w 2557"/>
                <a:gd name="T123" fmla="*/ 1347 h 1435"/>
                <a:gd name="T124" fmla="*/ 2557 w 2557"/>
                <a:gd name="T125" fmla="*/ 880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35">
                  <a:moveTo>
                    <a:pt x="46" y="1385"/>
                  </a:moveTo>
                  <a:lnTo>
                    <a:pt x="19" y="1340"/>
                  </a:lnTo>
                  <a:lnTo>
                    <a:pt x="46" y="1293"/>
                  </a:lnTo>
                  <a:lnTo>
                    <a:pt x="72" y="1340"/>
                  </a:lnTo>
                  <a:lnTo>
                    <a:pt x="46" y="1385"/>
                  </a:lnTo>
                  <a:moveTo>
                    <a:pt x="107" y="1385"/>
                  </a:moveTo>
                  <a:lnTo>
                    <a:pt x="81" y="1340"/>
                  </a:lnTo>
                  <a:lnTo>
                    <a:pt x="107" y="1293"/>
                  </a:lnTo>
                  <a:lnTo>
                    <a:pt x="133" y="1340"/>
                  </a:lnTo>
                  <a:lnTo>
                    <a:pt x="107" y="1385"/>
                  </a:lnTo>
                  <a:moveTo>
                    <a:pt x="169" y="1385"/>
                  </a:moveTo>
                  <a:lnTo>
                    <a:pt x="142" y="1340"/>
                  </a:lnTo>
                  <a:lnTo>
                    <a:pt x="169" y="1293"/>
                  </a:lnTo>
                  <a:lnTo>
                    <a:pt x="194" y="1340"/>
                  </a:lnTo>
                  <a:lnTo>
                    <a:pt x="169" y="1385"/>
                  </a:lnTo>
                  <a:moveTo>
                    <a:pt x="230" y="1385"/>
                  </a:moveTo>
                  <a:lnTo>
                    <a:pt x="203" y="1340"/>
                  </a:lnTo>
                  <a:lnTo>
                    <a:pt x="230" y="1293"/>
                  </a:lnTo>
                  <a:lnTo>
                    <a:pt x="256" y="1340"/>
                  </a:lnTo>
                  <a:lnTo>
                    <a:pt x="230" y="1385"/>
                  </a:lnTo>
                  <a:moveTo>
                    <a:pt x="292" y="1385"/>
                  </a:moveTo>
                  <a:lnTo>
                    <a:pt x="266" y="1340"/>
                  </a:lnTo>
                  <a:lnTo>
                    <a:pt x="292" y="1293"/>
                  </a:lnTo>
                  <a:lnTo>
                    <a:pt x="319" y="1340"/>
                  </a:lnTo>
                  <a:lnTo>
                    <a:pt x="292" y="1385"/>
                  </a:lnTo>
                  <a:moveTo>
                    <a:pt x="353" y="1385"/>
                  </a:moveTo>
                  <a:lnTo>
                    <a:pt x="328" y="1340"/>
                  </a:lnTo>
                  <a:lnTo>
                    <a:pt x="353" y="1293"/>
                  </a:lnTo>
                  <a:lnTo>
                    <a:pt x="380" y="1340"/>
                  </a:lnTo>
                  <a:lnTo>
                    <a:pt x="353" y="1385"/>
                  </a:lnTo>
                  <a:moveTo>
                    <a:pt x="415" y="1385"/>
                  </a:moveTo>
                  <a:lnTo>
                    <a:pt x="389" y="1340"/>
                  </a:lnTo>
                  <a:lnTo>
                    <a:pt x="415" y="1293"/>
                  </a:lnTo>
                  <a:lnTo>
                    <a:pt x="442" y="1340"/>
                  </a:lnTo>
                  <a:lnTo>
                    <a:pt x="415" y="1385"/>
                  </a:lnTo>
                  <a:moveTo>
                    <a:pt x="476" y="1385"/>
                  </a:moveTo>
                  <a:lnTo>
                    <a:pt x="451" y="1340"/>
                  </a:lnTo>
                  <a:lnTo>
                    <a:pt x="476" y="1293"/>
                  </a:lnTo>
                  <a:lnTo>
                    <a:pt x="503" y="1340"/>
                  </a:lnTo>
                  <a:lnTo>
                    <a:pt x="476" y="1385"/>
                  </a:lnTo>
                  <a:moveTo>
                    <a:pt x="538" y="1385"/>
                  </a:moveTo>
                  <a:lnTo>
                    <a:pt x="512" y="1340"/>
                  </a:lnTo>
                  <a:lnTo>
                    <a:pt x="538" y="1293"/>
                  </a:lnTo>
                  <a:lnTo>
                    <a:pt x="565" y="1340"/>
                  </a:lnTo>
                  <a:lnTo>
                    <a:pt x="538" y="1385"/>
                  </a:lnTo>
                  <a:moveTo>
                    <a:pt x="599" y="1385"/>
                  </a:moveTo>
                  <a:lnTo>
                    <a:pt x="574" y="1340"/>
                  </a:lnTo>
                  <a:lnTo>
                    <a:pt x="599" y="1293"/>
                  </a:lnTo>
                  <a:lnTo>
                    <a:pt x="626" y="1340"/>
                  </a:lnTo>
                  <a:lnTo>
                    <a:pt x="599" y="1385"/>
                  </a:lnTo>
                  <a:moveTo>
                    <a:pt x="662" y="1385"/>
                  </a:moveTo>
                  <a:lnTo>
                    <a:pt x="635" y="1340"/>
                  </a:lnTo>
                  <a:lnTo>
                    <a:pt x="662" y="1293"/>
                  </a:lnTo>
                  <a:lnTo>
                    <a:pt x="688" y="1340"/>
                  </a:lnTo>
                  <a:lnTo>
                    <a:pt x="662" y="1385"/>
                  </a:lnTo>
                  <a:moveTo>
                    <a:pt x="724" y="1385"/>
                  </a:moveTo>
                  <a:lnTo>
                    <a:pt x="697" y="1340"/>
                  </a:lnTo>
                  <a:lnTo>
                    <a:pt x="724" y="1293"/>
                  </a:lnTo>
                  <a:lnTo>
                    <a:pt x="749" y="1340"/>
                  </a:lnTo>
                  <a:lnTo>
                    <a:pt x="724" y="1385"/>
                  </a:lnTo>
                  <a:moveTo>
                    <a:pt x="785" y="1385"/>
                  </a:moveTo>
                  <a:lnTo>
                    <a:pt x="758" y="1340"/>
                  </a:lnTo>
                  <a:lnTo>
                    <a:pt x="785" y="1293"/>
                  </a:lnTo>
                  <a:lnTo>
                    <a:pt x="811" y="1340"/>
                  </a:lnTo>
                  <a:lnTo>
                    <a:pt x="785" y="1385"/>
                  </a:lnTo>
                  <a:moveTo>
                    <a:pt x="847" y="1385"/>
                  </a:moveTo>
                  <a:lnTo>
                    <a:pt x="820" y="1340"/>
                  </a:lnTo>
                  <a:lnTo>
                    <a:pt x="847" y="1293"/>
                  </a:lnTo>
                  <a:lnTo>
                    <a:pt x="872" y="1340"/>
                  </a:lnTo>
                  <a:lnTo>
                    <a:pt x="847" y="1385"/>
                  </a:lnTo>
                  <a:moveTo>
                    <a:pt x="908" y="1385"/>
                  </a:moveTo>
                  <a:lnTo>
                    <a:pt x="881" y="1340"/>
                  </a:lnTo>
                  <a:lnTo>
                    <a:pt x="908" y="1293"/>
                  </a:lnTo>
                  <a:lnTo>
                    <a:pt x="934" y="1340"/>
                  </a:lnTo>
                  <a:lnTo>
                    <a:pt x="908" y="1385"/>
                  </a:lnTo>
                  <a:moveTo>
                    <a:pt x="970" y="1385"/>
                  </a:moveTo>
                  <a:lnTo>
                    <a:pt x="943" y="1340"/>
                  </a:lnTo>
                  <a:lnTo>
                    <a:pt x="970" y="1293"/>
                  </a:lnTo>
                  <a:lnTo>
                    <a:pt x="995" y="1340"/>
                  </a:lnTo>
                  <a:lnTo>
                    <a:pt x="970" y="1385"/>
                  </a:lnTo>
                  <a:moveTo>
                    <a:pt x="1031" y="1385"/>
                  </a:moveTo>
                  <a:lnTo>
                    <a:pt x="1006" y="1340"/>
                  </a:lnTo>
                  <a:lnTo>
                    <a:pt x="1031" y="1293"/>
                  </a:lnTo>
                  <a:lnTo>
                    <a:pt x="1058" y="1340"/>
                  </a:lnTo>
                  <a:lnTo>
                    <a:pt x="1031" y="1385"/>
                  </a:lnTo>
                  <a:moveTo>
                    <a:pt x="1093" y="1385"/>
                  </a:moveTo>
                  <a:lnTo>
                    <a:pt x="1067" y="1340"/>
                  </a:lnTo>
                  <a:lnTo>
                    <a:pt x="1093" y="1293"/>
                  </a:lnTo>
                  <a:lnTo>
                    <a:pt x="1120" y="1340"/>
                  </a:lnTo>
                  <a:lnTo>
                    <a:pt x="1093" y="1385"/>
                  </a:lnTo>
                  <a:moveTo>
                    <a:pt x="1154" y="1385"/>
                  </a:moveTo>
                  <a:lnTo>
                    <a:pt x="1129" y="1340"/>
                  </a:lnTo>
                  <a:lnTo>
                    <a:pt x="1154" y="1293"/>
                  </a:lnTo>
                  <a:lnTo>
                    <a:pt x="1181" y="1340"/>
                  </a:lnTo>
                  <a:lnTo>
                    <a:pt x="1154" y="1385"/>
                  </a:lnTo>
                  <a:moveTo>
                    <a:pt x="1216" y="1385"/>
                  </a:moveTo>
                  <a:lnTo>
                    <a:pt x="1190" y="1340"/>
                  </a:lnTo>
                  <a:lnTo>
                    <a:pt x="1216" y="1293"/>
                  </a:lnTo>
                  <a:lnTo>
                    <a:pt x="1243" y="1340"/>
                  </a:lnTo>
                  <a:lnTo>
                    <a:pt x="1216" y="1385"/>
                  </a:lnTo>
                  <a:moveTo>
                    <a:pt x="1277" y="1385"/>
                  </a:moveTo>
                  <a:lnTo>
                    <a:pt x="1252" y="1340"/>
                  </a:lnTo>
                  <a:lnTo>
                    <a:pt x="1277" y="1293"/>
                  </a:lnTo>
                  <a:lnTo>
                    <a:pt x="1304" y="1340"/>
                  </a:lnTo>
                  <a:lnTo>
                    <a:pt x="1277" y="1385"/>
                  </a:lnTo>
                  <a:moveTo>
                    <a:pt x="1339" y="1385"/>
                  </a:moveTo>
                  <a:lnTo>
                    <a:pt x="1313" y="1340"/>
                  </a:lnTo>
                  <a:lnTo>
                    <a:pt x="1339" y="1293"/>
                  </a:lnTo>
                  <a:lnTo>
                    <a:pt x="1366" y="1340"/>
                  </a:lnTo>
                  <a:lnTo>
                    <a:pt x="1339" y="1385"/>
                  </a:lnTo>
                  <a:moveTo>
                    <a:pt x="1402" y="1385"/>
                  </a:moveTo>
                  <a:lnTo>
                    <a:pt x="1375" y="1340"/>
                  </a:lnTo>
                  <a:lnTo>
                    <a:pt x="1402" y="1293"/>
                  </a:lnTo>
                  <a:lnTo>
                    <a:pt x="1427" y="1340"/>
                  </a:lnTo>
                  <a:lnTo>
                    <a:pt x="1402" y="1385"/>
                  </a:lnTo>
                  <a:moveTo>
                    <a:pt x="1463" y="1385"/>
                  </a:moveTo>
                  <a:lnTo>
                    <a:pt x="1436" y="1340"/>
                  </a:lnTo>
                  <a:lnTo>
                    <a:pt x="1463" y="1293"/>
                  </a:lnTo>
                  <a:lnTo>
                    <a:pt x="1489" y="1340"/>
                  </a:lnTo>
                  <a:lnTo>
                    <a:pt x="1463" y="1385"/>
                  </a:lnTo>
                  <a:moveTo>
                    <a:pt x="1525" y="1385"/>
                  </a:moveTo>
                  <a:lnTo>
                    <a:pt x="1498" y="1340"/>
                  </a:lnTo>
                  <a:lnTo>
                    <a:pt x="1525" y="1293"/>
                  </a:lnTo>
                  <a:lnTo>
                    <a:pt x="1550" y="1340"/>
                  </a:lnTo>
                  <a:lnTo>
                    <a:pt x="1525" y="1385"/>
                  </a:lnTo>
                  <a:moveTo>
                    <a:pt x="1586" y="1385"/>
                  </a:moveTo>
                  <a:lnTo>
                    <a:pt x="1559" y="1340"/>
                  </a:lnTo>
                  <a:lnTo>
                    <a:pt x="1586" y="1293"/>
                  </a:lnTo>
                  <a:lnTo>
                    <a:pt x="1612" y="1340"/>
                  </a:lnTo>
                  <a:lnTo>
                    <a:pt x="1586" y="1385"/>
                  </a:lnTo>
                  <a:moveTo>
                    <a:pt x="1648" y="1385"/>
                  </a:moveTo>
                  <a:lnTo>
                    <a:pt x="1621" y="1340"/>
                  </a:lnTo>
                  <a:lnTo>
                    <a:pt x="1648" y="1293"/>
                  </a:lnTo>
                  <a:lnTo>
                    <a:pt x="1673" y="1340"/>
                  </a:lnTo>
                  <a:lnTo>
                    <a:pt x="1648" y="1385"/>
                  </a:lnTo>
                  <a:moveTo>
                    <a:pt x="1709" y="1385"/>
                  </a:moveTo>
                  <a:lnTo>
                    <a:pt x="1682" y="1340"/>
                  </a:lnTo>
                  <a:lnTo>
                    <a:pt x="1709" y="1293"/>
                  </a:lnTo>
                  <a:lnTo>
                    <a:pt x="1735" y="1340"/>
                  </a:lnTo>
                  <a:lnTo>
                    <a:pt x="1709" y="1385"/>
                  </a:lnTo>
                  <a:moveTo>
                    <a:pt x="1771" y="1385"/>
                  </a:moveTo>
                  <a:lnTo>
                    <a:pt x="1745" y="1340"/>
                  </a:lnTo>
                  <a:lnTo>
                    <a:pt x="1771" y="1293"/>
                  </a:lnTo>
                  <a:lnTo>
                    <a:pt x="1798" y="1340"/>
                  </a:lnTo>
                  <a:lnTo>
                    <a:pt x="1771" y="1385"/>
                  </a:lnTo>
                  <a:moveTo>
                    <a:pt x="1832" y="1385"/>
                  </a:moveTo>
                  <a:lnTo>
                    <a:pt x="1807" y="1340"/>
                  </a:lnTo>
                  <a:lnTo>
                    <a:pt x="1832" y="1293"/>
                  </a:lnTo>
                  <a:lnTo>
                    <a:pt x="1859" y="1340"/>
                  </a:lnTo>
                  <a:lnTo>
                    <a:pt x="1832" y="1385"/>
                  </a:lnTo>
                  <a:moveTo>
                    <a:pt x="1894" y="1385"/>
                  </a:moveTo>
                  <a:lnTo>
                    <a:pt x="1868" y="1340"/>
                  </a:lnTo>
                  <a:lnTo>
                    <a:pt x="1894" y="1293"/>
                  </a:lnTo>
                  <a:lnTo>
                    <a:pt x="1921" y="1340"/>
                  </a:lnTo>
                  <a:lnTo>
                    <a:pt x="1894" y="1385"/>
                  </a:lnTo>
                  <a:moveTo>
                    <a:pt x="1955" y="1385"/>
                  </a:moveTo>
                  <a:lnTo>
                    <a:pt x="1930" y="1340"/>
                  </a:lnTo>
                  <a:lnTo>
                    <a:pt x="1955" y="1293"/>
                  </a:lnTo>
                  <a:lnTo>
                    <a:pt x="1982" y="1340"/>
                  </a:lnTo>
                  <a:lnTo>
                    <a:pt x="1955" y="1385"/>
                  </a:lnTo>
                  <a:moveTo>
                    <a:pt x="2017" y="1385"/>
                  </a:moveTo>
                  <a:lnTo>
                    <a:pt x="1991" y="1340"/>
                  </a:lnTo>
                  <a:lnTo>
                    <a:pt x="2017" y="1293"/>
                  </a:lnTo>
                  <a:lnTo>
                    <a:pt x="2044" y="1340"/>
                  </a:lnTo>
                  <a:lnTo>
                    <a:pt x="2017" y="1385"/>
                  </a:lnTo>
                  <a:moveTo>
                    <a:pt x="2078" y="1385"/>
                  </a:moveTo>
                  <a:lnTo>
                    <a:pt x="2053" y="1340"/>
                  </a:lnTo>
                  <a:lnTo>
                    <a:pt x="2078" y="1293"/>
                  </a:lnTo>
                  <a:lnTo>
                    <a:pt x="2105" y="1340"/>
                  </a:lnTo>
                  <a:lnTo>
                    <a:pt x="2078" y="1385"/>
                  </a:lnTo>
                  <a:moveTo>
                    <a:pt x="2141" y="1385"/>
                  </a:moveTo>
                  <a:lnTo>
                    <a:pt x="2114" y="1340"/>
                  </a:lnTo>
                  <a:lnTo>
                    <a:pt x="2141" y="1293"/>
                  </a:lnTo>
                  <a:lnTo>
                    <a:pt x="2167" y="1340"/>
                  </a:lnTo>
                  <a:lnTo>
                    <a:pt x="2141" y="1385"/>
                  </a:lnTo>
                  <a:moveTo>
                    <a:pt x="2203" y="1385"/>
                  </a:moveTo>
                  <a:lnTo>
                    <a:pt x="2176" y="1340"/>
                  </a:lnTo>
                  <a:lnTo>
                    <a:pt x="2203" y="1293"/>
                  </a:lnTo>
                  <a:lnTo>
                    <a:pt x="2228" y="1340"/>
                  </a:lnTo>
                  <a:lnTo>
                    <a:pt x="2203" y="1385"/>
                  </a:lnTo>
                  <a:moveTo>
                    <a:pt x="2264" y="1385"/>
                  </a:moveTo>
                  <a:lnTo>
                    <a:pt x="2237" y="1340"/>
                  </a:lnTo>
                  <a:lnTo>
                    <a:pt x="2264" y="1293"/>
                  </a:lnTo>
                  <a:lnTo>
                    <a:pt x="2290" y="1340"/>
                  </a:lnTo>
                  <a:lnTo>
                    <a:pt x="2264" y="1385"/>
                  </a:lnTo>
                  <a:moveTo>
                    <a:pt x="2326" y="1385"/>
                  </a:moveTo>
                  <a:lnTo>
                    <a:pt x="2299" y="1340"/>
                  </a:lnTo>
                  <a:lnTo>
                    <a:pt x="2326" y="1293"/>
                  </a:lnTo>
                  <a:lnTo>
                    <a:pt x="2351" y="1340"/>
                  </a:lnTo>
                  <a:lnTo>
                    <a:pt x="2326" y="1385"/>
                  </a:lnTo>
                  <a:moveTo>
                    <a:pt x="2387" y="1385"/>
                  </a:moveTo>
                  <a:lnTo>
                    <a:pt x="2360" y="1340"/>
                  </a:lnTo>
                  <a:lnTo>
                    <a:pt x="2387" y="1293"/>
                  </a:lnTo>
                  <a:lnTo>
                    <a:pt x="2413" y="1340"/>
                  </a:lnTo>
                  <a:lnTo>
                    <a:pt x="2387" y="1385"/>
                  </a:lnTo>
                  <a:moveTo>
                    <a:pt x="2449" y="1385"/>
                  </a:moveTo>
                  <a:lnTo>
                    <a:pt x="2422" y="1340"/>
                  </a:lnTo>
                  <a:lnTo>
                    <a:pt x="2449" y="1293"/>
                  </a:lnTo>
                  <a:lnTo>
                    <a:pt x="2474" y="1340"/>
                  </a:lnTo>
                  <a:lnTo>
                    <a:pt x="2449" y="1385"/>
                  </a:lnTo>
                  <a:moveTo>
                    <a:pt x="2510" y="1385"/>
                  </a:moveTo>
                  <a:lnTo>
                    <a:pt x="2485" y="1340"/>
                  </a:lnTo>
                  <a:lnTo>
                    <a:pt x="2510" y="1293"/>
                  </a:lnTo>
                  <a:lnTo>
                    <a:pt x="2537" y="1340"/>
                  </a:lnTo>
                  <a:lnTo>
                    <a:pt x="2510" y="1385"/>
                  </a:lnTo>
                  <a:moveTo>
                    <a:pt x="76" y="1331"/>
                  </a:moveTo>
                  <a:lnTo>
                    <a:pt x="51" y="1286"/>
                  </a:lnTo>
                  <a:lnTo>
                    <a:pt x="76" y="1241"/>
                  </a:lnTo>
                  <a:lnTo>
                    <a:pt x="103" y="1286"/>
                  </a:lnTo>
                  <a:lnTo>
                    <a:pt x="76" y="1331"/>
                  </a:lnTo>
                  <a:moveTo>
                    <a:pt x="137" y="1331"/>
                  </a:moveTo>
                  <a:lnTo>
                    <a:pt x="112" y="1286"/>
                  </a:lnTo>
                  <a:lnTo>
                    <a:pt x="137" y="1241"/>
                  </a:lnTo>
                  <a:lnTo>
                    <a:pt x="164" y="1286"/>
                  </a:lnTo>
                  <a:lnTo>
                    <a:pt x="137" y="1331"/>
                  </a:lnTo>
                  <a:moveTo>
                    <a:pt x="199" y="1331"/>
                  </a:moveTo>
                  <a:lnTo>
                    <a:pt x="173" y="1286"/>
                  </a:lnTo>
                  <a:lnTo>
                    <a:pt x="199" y="1241"/>
                  </a:lnTo>
                  <a:lnTo>
                    <a:pt x="226" y="1286"/>
                  </a:lnTo>
                  <a:lnTo>
                    <a:pt x="199" y="1331"/>
                  </a:lnTo>
                  <a:moveTo>
                    <a:pt x="262" y="1331"/>
                  </a:moveTo>
                  <a:lnTo>
                    <a:pt x="235" y="1286"/>
                  </a:lnTo>
                  <a:lnTo>
                    <a:pt x="262" y="1241"/>
                  </a:lnTo>
                  <a:lnTo>
                    <a:pt x="287" y="1286"/>
                  </a:lnTo>
                  <a:lnTo>
                    <a:pt x="262" y="1331"/>
                  </a:lnTo>
                  <a:moveTo>
                    <a:pt x="323" y="1331"/>
                  </a:moveTo>
                  <a:lnTo>
                    <a:pt x="296" y="1286"/>
                  </a:lnTo>
                  <a:lnTo>
                    <a:pt x="323" y="1241"/>
                  </a:lnTo>
                  <a:lnTo>
                    <a:pt x="349" y="1286"/>
                  </a:lnTo>
                  <a:lnTo>
                    <a:pt x="323" y="1331"/>
                  </a:lnTo>
                  <a:moveTo>
                    <a:pt x="385" y="1331"/>
                  </a:moveTo>
                  <a:lnTo>
                    <a:pt x="358" y="1286"/>
                  </a:lnTo>
                  <a:lnTo>
                    <a:pt x="385" y="1241"/>
                  </a:lnTo>
                  <a:lnTo>
                    <a:pt x="410" y="1286"/>
                  </a:lnTo>
                  <a:lnTo>
                    <a:pt x="385" y="1331"/>
                  </a:lnTo>
                  <a:moveTo>
                    <a:pt x="446" y="1331"/>
                  </a:moveTo>
                  <a:lnTo>
                    <a:pt x="419" y="1286"/>
                  </a:lnTo>
                  <a:lnTo>
                    <a:pt x="446" y="1241"/>
                  </a:lnTo>
                  <a:lnTo>
                    <a:pt x="472" y="1286"/>
                  </a:lnTo>
                  <a:lnTo>
                    <a:pt x="446" y="1331"/>
                  </a:lnTo>
                  <a:moveTo>
                    <a:pt x="508" y="1331"/>
                  </a:moveTo>
                  <a:lnTo>
                    <a:pt x="481" y="1286"/>
                  </a:lnTo>
                  <a:lnTo>
                    <a:pt x="508" y="1241"/>
                  </a:lnTo>
                  <a:lnTo>
                    <a:pt x="533" y="1286"/>
                  </a:lnTo>
                  <a:lnTo>
                    <a:pt x="508" y="1331"/>
                  </a:lnTo>
                  <a:moveTo>
                    <a:pt x="569" y="1331"/>
                  </a:moveTo>
                  <a:lnTo>
                    <a:pt x="542" y="1286"/>
                  </a:lnTo>
                  <a:lnTo>
                    <a:pt x="569" y="1241"/>
                  </a:lnTo>
                  <a:lnTo>
                    <a:pt x="595" y="1286"/>
                  </a:lnTo>
                  <a:lnTo>
                    <a:pt x="569" y="1331"/>
                  </a:lnTo>
                  <a:moveTo>
                    <a:pt x="631" y="1331"/>
                  </a:moveTo>
                  <a:lnTo>
                    <a:pt x="605" y="1286"/>
                  </a:lnTo>
                  <a:lnTo>
                    <a:pt x="631" y="1241"/>
                  </a:lnTo>
                  <a:lnTo>
                    <a:pt x="658" y="1286"/>
                  </a:lnTo>
                  <a:lnTo>
                    <a:pt x="631" y="1331"/>
                  </a:lnTo>
                  <a:moveTo>
                    <a:pt x="692" y="1331"/>
                  </a:moveTo>
                  <a:lnTo>
                    <a:pt x="667" y="1286"/>
                  </a:lnTo>
                  <a:lnTo>
                    <a:pt x="692" y="1241"/>
                  </a:lnTo>
                  <a:lnTo>
                    <a:pt x="719" y="1286"/>
                  </a:lnTo>
                  <a:lnTo>
                    <a:pt x="692" y="1331"/>
                  </a:lnTo>
                  <a:moveTo>
                    <a:pt x="754" y="1331"/>
                  </a:moveTo>
                  <a:lnTo>
                    <a:pt x="728" y="1286"/>
                  </a:lnTo>
                  <a:lnTo>
                    <a:pt x="754" y="1241"/>
                  </a:lnTo>
                  <a:lnTo>
                    <a:pt x="781" y="1286"/>
                  </a:lnTo>
                  <a:lnTo>
                    <a:pt x="754" y="1331"/>
                  </a:lnTo>
                  <a:moveTo>
                    <a:pt x="815" y="1331"/>
                  </a:moveTo>
                  <a:lnTo>
                    <a:pt x="790" y="1286"/>
                  </a:lnTo>
                  <a:lnTo>
                    <a:pt x="815" y="1241"/>
                  </a:lnTo>
                  <a:lnTo>
                    <a:pt x="842" y="1286"/>
                  </a:lnTo>
                  <a:lnTo>
                    <a:pt x="815" y="1331"/>
                  </a:lnTo>
                  <a:moveTo>
                    <a:pt x="877" y="1331"/>
                  </a:moveTo>
                  <a:lnTo>
                    <a:pt x="851" y="1286"/>
                  </a:lnTo>
                  <a:lnTo>
                    <a:pt x="877" y="1241"/>
                  </a:lnTo>
                  <a:lnTo>
                    <a:pt x="904" y="1286"/>
                  </a:lnTo>
                  <a:lnTo>
                    <a:pt x="877" y="1331"/>
                  </a:lnTo>
                  <a:moveTo>
                    <a:pt x="938" y="1331"/>
                  </a:moveTo>
                  <a:lnTo>
                    <a:pt x="913" y="1286"/>
                  </a:lnTo>
                  <a:lnTo>
                    <a:pt x="938" y="1241"/>
                  </a:lnTo>
                  <a:lnTo>
                    <a:pt x="965" y="1286"/>
                  </a:lnTo>
                  <a:lnTo>
                    <a:pt x="938" y="1331"/>
                  </a:lnTo>
                  <a:moveTo>
                    <a:pt x="1001" y="1331"/>
                  </a:moveTo>
                  <a:lnTo>
                    <a:pt x="974" y="1286"/>
                  </a:lnTo>
                  <a:lnTo>
                    <a:pt x="1001" y="1241"/>
                  </a:lnTo>
                  <a:lnTo>
                    <a:pt x="1027" y="1286"/>
                  </a:lnTo>
                  <a:lnTo>
                    <a:pt x="1001" y="1331"/>
                  </a:lnTo>
                  <a:moveTo>
                    <a:pt x="1063" y="1331"/>
                  </a:moveTo>
                  <a:lnTo>
                    <a:pt x="1036" y="1286"/>
                  </a:lnTo>
                  <a:lnTo>
                    <a:pt x="1063" y="1241"/>
                  </a:lnTo>
                  <a:lnTo>
                    <a:pt x="1088" y="1286"/>
                  </a:lnTo>
                  <a:lnTo>
                    <a:pt x="1063" y="1331"/>
                  </a:lnTo>
                  <a:moveTo>
                    <a:pt x="1124" y="1331"/>
                  </a:moveTo>
                  <a:lnTo>
                    <a:pt x="1097" y="1286"/>
                  </a:lnTo>
                  <a:lnTo>
                    <a:pt x="1124" y="1241"/>
                  </a:lnTo>
                  <a:lnTo>
                    <a:pt x="1150" y="1286"/>
                  </a:lnTo>
                  <a:lnTo>
                    <a:pt x="1124" y="1331"/>
                  </a:lnTo>
                  <a:moveTo>
                    <a:pt x="1186" y="1331"/>
                  </a:moveTo>
                  <a:lnTo>
                    <a:pt x="1159" y="1286"/>
                  </a:lnTo>
                  <a:lnTo>
                    <a:pt x="1186" y="1241"/>
                  </a:lnTo>
                  <a:lnTo>
                    <a:pt x="1211" y="1286"/>
                  </a:lnTo>
                  <a:lnTo>
                    <a:pt x="1186" y="1331"/>
                  </a:lnTo>
                  <a:moveTo>
                    <a:pt x="1247" y="1331"/>
                  </a:moveTo>
                  <a:lnTo>
                    <a:pt x="1220" y="1286"/>
                  </a:lnTo>
                  <a:lnTo>
                    <a:pt x="1247" y="1241"/>
                  </a:lnTo>
                  <a:lnTo>
                    <a:pt x="1273" y="1286"/>
                  </a:lnTo>
                  <a:lnTo>
                    <a:pt x="1247" y="1331"/>
                  </a:lnTo>
                  <a:moveTo>
                    <a:pt x="1309" y="1331"/>
                  </a:moveTo>
                  <a:lnTo>
                    <a:pt x="1282" y="1286"/>
                  </a:lnTo>
                  <a:lnTo>
                    <a:pt x="1309" y="1241"/>
                  </a:lnTo>
                  <a:lnTo>
                    <a:pt x="1334" y="1286"/>
                  </a:lnTo>
                  <a:lnTo>
                    <a:pt x="1309" y="1331"/>
                  </a:lnTo>
                  <a:moveTo>
                    <a:pt x="1370" y="1331"/>
                  </a:moveTo>
                  <a:lnTo>
                    <a:pt x="1345" y="1286"/>
                  </a:lnTo>
                  <a:lnTo>
                    <a:pt x="1370" y="1241"/>
                  </a:lnTo>
                  <a:lnTo>
                    <a:pt x="1397" y="1286"/>
                  </a:lnTo>
                  <a:lnTo>
                    <a:pt x="1370" y="1331"/>
                  </a:lnTo>
                  <a:moveTo>
                    <a:pt x="1432" y="1331"/>
                  </a:moveTo>
                  <a:lnTo>
                    <a:pt x="1406" y="1286"/>
                  </a:lnTo>
                  <a:lnTo>
                    <a:pt x="1432" y="1241"/>
                  </a:lnTo>
                  <a:lnTo>
                    <a:pt x="1459" y="1286"/>
                  </a:lnTo>
                  <a:lnTo>
                    <a:pt x="1432" y="1331"/>
                  </a:lnTo>
                  <a:moveTo>
                    <a:pt x="1493" y="1331"/>
                  </a:moveTo>
                  <a:lnTo>
                    <a:pt x="1468" y="1286"/>
                  </a:lnTo>
                  <a:lnTo>
                    <a:pt x="1493" y="1241"/>
                  </a:lnTo>
                  <a:lnTo>
                    <a:pt x="1520" y="1286"/>
                  </a:lnTo>
                  <a:lnTo>
                    <a:pt x="1493" y="1331"/>
                  </a:lnTo>
                  <a:moveTo>
                    <a:pt x="1555" y="1331"/>
                  </a:moveTo>
                  <a:lnTo>
                    <a:pt x="1529" y="1286"/>
                  </a:lnTo>
                  <a:lnTo>
                    <a:pt x="1555" y="1241"/>
                  </a:lnTo>
                  <a:lnTo>
                    <a:pt x="1582" y="1286"/>
                  </a:lnTo>
                  <a:lnTo>
                    <a:pt x="1555" y="1331"/>
                  </a:lnTo>
                  <a:moveTo>
                    <a:pt x="1616" y="1331"/>
                  </a:moveTo>
                  <a:lnTo>
                    <a:pt x="1591" y="1286"/>
                  </a:lnTo>
                  <a:lnTo>
                    <a:pt x="1616" y="1241"/>
                  </a:lnTo>
                  <a:lnTo>
                    <a:pt x="1643" y="1286"/>
                  </a:lnTo>
                  <a:lnTo>
                    <a:pt x="1616" y="1331"/>
                  </a:lnTo>
                  <a:moveTo>
                    <a:pt x="1678" y="1331"/>
                  </a:moveTo>
                  <a:lnTo>
                    <a:pt x="1652" y="1286"/>
                  </a:lnTo>
                  <a:lnTo>
                    <a:pt x="1678" y="1241"/>
                  </a:lnTo>
                  <a:lnTo>
                    <a:pt x="1705" y="1286"/>
                  </a:lnTo>
                  <a:lnTo>
                    <a:pt x="1678" y="1331"/>
                  </a:lnTo>
                  <a:moveTo>
                    <a:pt x="1741" y="1331"/>
                  </a:moveTo>
                  <a:lnTo>
                    <a:pt x="1714" y="1286"/>
                  </a:lnTo>
                  <a:lnTo>
                    <a:pt x="1741" y="1241"/>
                  </a:lnTo>
                  <a:lnTo>
                    <a:pt x="1766" y="1286"/>
                  </a:lnTo>
                  <a:lnTo>
                    <a:pt x="1741" y="1331"/>
                  </a:lnTo>
                  <a:moveTo>
                    <a:pt x="1802" y="1331"/>
                  </a:moveTo>
                  <a:lnTo>
                    <a:pt x="1775" y="1286"/>
                  </a:lnTo>
                  <a:lnTo>
                    <a:pt x="1802" y="1241"/>
                  </a:lnTo>
                  <a:lnTo>
                    <a:pt x="1828" y="1286"/>
                  </a:lnTo>
                  <a:lnTo>
                    <a:pt x="1802" y="1331"/>
                  </a:lnTo>
                  <a:moveTo>
                    <a:pt x="1864" y="1331"/>
                  </a:moveTo>
                  <a:lnTo>
                    <a:pt x="1837" y="1286"/>
                  </a:lnTo>
                  <a:lnTo>
                    <a:pt x="1864" y="1241"/>
                  </a:lnTo>
                  <a:lnTo>
                    <a:pt x="1889" y="1286"/>
                  </a:lnTo>
                  <a:lnTo>
                    <a:pt x="1864" y="1331"/>
                  </a:lnTo>
                  <a:moveTo>
                    <a:pt x="1925" y="1331"/>
                  </a:moveTo>
                  <a:lnTo>
                    <a:pt x="1898" y="1286"/>
                  </a:lnTo>
                  <a:lnTo>
                    <a:pt x="1925" y="1241"/>
                  </a:lnTo>
                  <a:lnTo>
                    <a:pt x="1951" y="1286"/>
                  </a:lnTo>
                  <a:lnTo>
                    <a:pt x="1925" y="1331"/>
                  </a:lnTo>
                  <a:moveTo>
                    <a:pt x="1987" y="1331"/>
                  </a:moveTo>
                  <a:lnTo>
                    <a:pt x="1960" y="1286"/>
                  </a:lnTo>
                  <a:lnTo>
                    <a:pt x="1987" y="1241"/>
                  </a:lnTo>
                  <a:lnTo>
                    <a:pt x="2012" y="1286"/>
                  </a:lnTo>
                  <a:lnTo>
                    <a:pt x="1987" y="1331"/>
                  </a:lnTo>
                  <a:moveTo>
                    <a:pt x="2048" y="1331"/>
                  </a:moveTo>
                  <a:lnTo>
                    <a:pt x="2021" y="1286"/>
                  </a:lnTo>
                  <a:lnTo>
                    <a:pt x="2048" y="1241"/>
                  </a:lnTo>
                  <a:lnTo>
                    <a:pt x="2074" y="1286"/>
                  </a:lnTo>
                  <a:lnTo>
                    <a:pt x="2048" y="1331"/>
                  </a:lnTo>
                  <a:moveTo>
                    <a:pt x="2110" y="1331"/>
                  </a:moveTo>
                  <a:lnTo>
                    <a:pt x="2084" y="1286"/>
                  </a:lnTo>
                  <a:lnTo>
                    <a:pt x="2110" y="1241"/>
                  </a:lnTo>
                  <a:lnTo>
                    <a:pt x="2137" y="1286"/>
                  </a:lnTo>
                  <a:lnTo>
                    <a:pt x="2110" y="1331"/>
                  </a:lnTo>
                  <a:moveTo>
                    <a:pt x="2171" y="1331"/>
                  </a:moveTo>
                  <a:lnTo>
                    <a:pt x="2146" y="1286"/>
                  </a:lnTo>
                  <a:lnTo>
                    <a:pt x="2171" y="1241"/>
                  </a:lnTo>
                  <a:lnTo>
                    <a:pt x="2198" y="1286"/>
                  </a:lnTo>
                  <a:lnTo>
                    <a:pt x="2171" y="1331"/>
                  </a:lnTo>
                  <a:moveTo>
                    <a:pt x="2233" y="1331"/>
                  </a:moveTo>
                  <a:lnTo>
                    <a:pt x="2207" y="1286"/>
                  </a:lnTo>
                  <a:lnTo>
                    <a:pt x="2233" y="1241"/>
                  </a:lnTo>
                  <a:lnTo>
                    <a:pt x="2260" y="1286"/>
                  </a:lnTo>
                  <a:lnTo>
                    <a:pt x="2233" y="1331"/>
                  </a:lnTo>
                  <a:moveTo>
                    <a:pt x="2294" y="1331"/>
                  </a:moveTo>
                  <a:lnTo>
                    <a:pt x="2269" y="1286"/>
                  </a:lnTo>
                  <a:lnTo>
                    <a:pt x="2294" y="1241"/>
                  </a:lnTo>
                  <a:lnTo>
                    <a:pt x="2321" y="1286"/>
                  </a:lnTo>
                  <a:lnTo>
                    <a:pt x="2294" y="1331"/>
                  </a:lnTo>
                  <a:moveTo>
                    <a:pt x="2356" y="1331"/>
                  </a:moveTo>
                  <a:lnTo>
                    <a:pt x="2330" y="1286"/>
                  </a:lnTo>
                  <a:lnTo>
                    <a:pt x="2356" y="1241"/>
                  </a:lnTo>
                  <a:lnTo>
                    <a:pt x="2383" y="1286"/>
                  </a:lnTo>
                  <a:lnTo>
                    <a:pt x="2356" y="1331"/>
                  </a:lnTo>
                  <a:moveTo>
                    <a:pt x="2417" y="1331"/>
                  </a:moveTo>
                  <a:lnTo>
                    <a:pt x="2392" y="1286"/>
                  </a:lnTo>
                  <a:lnTo>
                    <a:pt x="2417" y="1241"/>
                  </a:lnTo>
                  <a:lnTo>
                    <a:pt x="2444" y="1286"/>
                  </a:lnTo>
                  <a:lnTo>
                    <a:pt x="2417" y="1331"/>
                  </a:lnTo>
                  <a:moveTo>
                    <a:pt x="2480" y="1331"/>
                  </a:moveTo>
                  <a:lnTo>
                    <a:pt x="2453" y="1286"/>
                  </a:lnTo>
                  <a:lnTo>
                    <a:pt x="2480" y="1241"/>
                  </a:lnTo>
                  <a:lnTo>
                    <a:pt x="2506" y="1286"/>
                  </a:lnTo>
                  <a:lnTo>
                    <a:pt x="2480" y="1331"/>
                  </a:lnTo>
                  <a:moveTo>
                    <a:pt x="46" y="1278"/>
                  </a:moveTo>
                  <a:lnTo>
                    <a:pt x="19" y="1233"/>
                  </a:lnTo>
                  <a:lnTo>
                    <a:pt x="46" y="1187"/>
                  </a:lnTo>
                  <a:lnTo>
                    <a:pt x="72" y="1233"/>
                  </a:lnTo>
                  <a:lnTo>
                    <a:pt x="46" y="1278"/>
                  </a:lnTo>
                  <a:moveTo>
                    <a:pt x="107" y="1278"/>
                  </a:moveTo>
                  <a:lnTo>
                    <a:pt x="81" y="1233"/>
                  </a:lnTo>
                  <a:lnTo>
                    <a:pt x="107" y="1187"/>
                  </a:lnTo>
                  <a:lnTo>
                    <a:pt x="133" y="1233"/>
                  </a:lnTo>
                  <a:lnTo>
                    <a:pt x="107" y="1278"/>
                  </a:lnTo>
                  <a:moveTo>
                    <a:pt x="169" y="1278"/>
                  </a:moveTo>
                  <a:lnTo>
                    <a:pt x="142" y="1233"/>
                  </a:lnTo>
                  <a:lnTo>
                    <a:pt x="169" y="1187"/>
                  </a:lnTo>
                  <a:lnTo>
                    <a:pt x="194" y="1233"/>
                  </a:lnTo>
                  <a:lnTo>
                    <a:pt x="169" y="1278"/>
                  </a:lnTo>
                  <a:moveTo>
                    <a:pt x="230" y="1278"/>
                  </a:moveTo>
                  <a:lnTo>
                    <a:pt x="203" y="1233"/>
                  </a:lnTo>
                  <a:lnTo>
                    <a:pt x="230" y="1187"/>
                  </a:lnTo>
                  <a:lnTo>
                    <a:pt x="256" y="1233"/>
                  </a:lnTo>
                  <a:lnTo>
                    <a:pt x="230" y="1278"/>
                  </a:lnTo>
                  <a:moveTo>
                    <a:pt x="292" y="1278"/>
                  </a:moveTo>
                  <a:lnTo>
                    <a:pt x="266" y="1233"/>
                  </a:lnTo>
                  <a:lnTo>
                    <a:pt x="292" y="1187"/>
                  </a:lnTo>
                  <a:lnTo>
                    <a:pt x="319" y="1233"/>
                  </a:lnTo>
                  <a:lnTo>
                    <a:pt x="292" y="1278"/>
                  </a:lnTo>
                  <a:moveTo>
                    <a:pt x="353" y="1278"/>
                  </a:moveTo>
                  <a:lnTo>
                    <a:pt x="328" y="1233"/>
                  </a:lnTo>
                  <a:lnTo>
                    <a:pt x="353" y="1187"/>
                  </a:lnTo>
                  <a:lnTo>
                    <a:pt x="380" y="1233"/>
                  </a:lnTo>
                  <a:lnTo>
                    <a:pt x="353" y="1278"/>
                  </a:lnTo>
                  <a:moveTo>
                    <a:pt x="415" y="1278"/>
                  </a:moveTo>
                  <a:lnTo>
                    <a:pt x="389" y="1233"/>
                  </a:lnTo>
                  <a:lnTo>
                    <a:pt x="415" y="1187"/>
                  </a:lnTo>
                  <a:lnTo>
                    <a:pt x="442" y="1233"/>
                  </a:lnTo>
                  <a:lnTo>
                    <a:pt x="415" y="1278"/>
                  </a:lnTo>
                  <a:moveTo>
                    <a:pt x="476" y="1278"/>
                  </a:moveTo>
                  <a:lnTo>
                    <a:pt x="451" y="1233"/>
                  </a:lnTo>
                  <a:lnTo>
                    <a:pt x="476" y="1187"/>
                  </a:lnTo>
                  <a:lnTo>
                    <a:pt x="503" y="1233"/>
                  </a:lnTo>
                  <a:lnTo>
                    <a:pt x="476" y="1278"/>
                  </a:lnTo>
                  <a:moveTo>
                    <a:pt x="538" y="1278"/>
                  </a:moveTo>
                  <a:lnTo>
                    <a:pt x="512" y="1233"/>
                  </a:lnTo>
                  <a:lnTo>
                    <a:pt x="538" y="1187"/>
                  </a:lnTo>
                  <a:lnTo>
                    <a:pt x="565" y="1233"/>
                  </a:lnTo>
                  <a:lnTo>
                    <a:pt x="538" y="1278"/>
                  </a:lnTo>
                  <a:moveTo>
                    <a:pt x="599" y="1278"/>
                  </a:moveTo>
                  <a:lnTo>
                    <a:pt x="574" y="1233"/>
                  </a:lnTo>
                  <a:lnTo>
                    <a:pt x="599" y="1187"/>
                  </a:lnTo>
                  <a:lnTo>
                    <a:pt x="626" y="1233"/>
                  </a:lnTo>
                  <a:lnTo>
                    <a:pt x="599" y="1278"/>
                  </a:lnTo>
                  <a:moveTo>
                    <a:pt x="662" y="1278"/>
                  </a:moveTo>
                  <a:lnTo>
                    <a:pt x="635" y="1233"/>
                  </a:lnTo>
                  <a:lnTo>
                    <a:pt x="662" y="1187"/>
                  </a:lnTo>
                  <a:lnTo>
                    <a:pt x="688" y="1233"/>
                  </a:lnTo>
                  <a:lnTo>
                    <a:pt x="662" y="1278"/>
                  </a:lnTo>
                  <a:moveTo>
                    <a:pt x="724" y="1278"/>
                  </a:moveTo>
                  <a:lnTo>
                    <a:pt x="697" y="1233"/>
                  </a:lnTo>
                  <a:lnTo>
                    <a:pt x="724" y="1187"/>
                  </a:lnTo>
                  <a:lnTo>
                    <a:pt x="749" y="1233"/>
                  </a:lnTo>
                  <a:lnTo>
                    <a:pt x="724" y="1278"/>
                  </a:lnTo>
                  <a:moveTo>
                    <a:pt x="785" y="1278"/>
                  </a:moveTo>
                  <a:lnTo>
                    <a:pt x="758" y="1233"/>
                  </a:lnTo>
                  <a:lnTo>
                    <a:pt x="785" y="1187"/>
                  </a:lnTo>
                  <a:lnTo>
                    <a:pt x="811" y="1233"/>
                  </a:lnTo>
                  <a:lnTo>
                    <a:pt x="785" y="1278"/>
                  </a:lnTo>
                  <a:moveTo>
                    <a:pt x="847" y="1278"/>
                  </a:moveTo>
                  <a:lnTo>
                    <a:pt x="820" y="1233"/>
                  </a:lnTo>
                  <a:lnTo>
                    <a:pt x="847" y="1187"/>
                  </a:lnTo>
                  <a:lnTo>
                    <a:pt x="872" y="1233"/>
                  </a:lnTo>
                  <a:lnTo>
                    <a:pt x="847" y="1278"/>
                  </a:lnTo>
                  <a:moveTo>
                    <a:pt x="908" y="1278"/>
                  </a:moveTo>
                  <a:lnTo>
                    <a:pt x="881" y="1233"/>
                  </a:lnTo>
                  <a:lnTo>
                    <a:pt x="908" y="1187"/>
                  </a:lnTo>
                  <a:lnTo>
                    <a:pt x="934" y="1233"/>
                  </a:lnTo>
                  <a:lnTo>
                    <a:pt x="908" y="1278"/>
                  </a:lnTo>
                  <a:moveTo>
                    <a:pt x="970" y="1278"/>
                  </a:moveTo>
                  <a:lnTo>
                    <a:pt x="943" y="1233"/>
                  </a:lnTo>
                  <a:lnTo>
                    <a:pt x="970" y="1187"/>
                  </a:lnTo>
                  <a:lnTo>
                    <a:pt x="995" y="1233"/>
                  </a:lnTo>
                  <a:lnTo>
                    <a:pt x="970" y="1278"/>
                  </a:lnTo>
                  <a:moveTo>
                    <a:pt x="1031" y="1278"/>
                  </a:moveTo>
                  <a:lnTo>
                    <a:pt x="1006" y="1233"/>
                  </a:lnTo>
                  <a:lnTo>
                    <a:pt x="1031" y="1187"/>
                  </a:lnTo>
                  <a:lnTo>
                    <a:pt x="1058" y="1233"/>
                  </a:lnTo>
                  <a:lnTo>
                    <a:pt x="1031" y="1278"/>
                  </a:lnTo>
                  <a:moveTo>
                    <a:pt x="1093" y="1278"/>
                  </a:moveTo>
                  <a:lnTo>
                    <a:pt x="1067" y="1233"/>
                  </a:lnTo>
                  <a:lnTo>
                    <a:pt x="1093" y="1187"/>
                  </a:lnTo>
                  <a:lnTo>
                    <a:pt x="1120" y="1233"/>
                  </a:lnTo>
                  <a:lnTo>
                    <a:pt x="1093" y="1278"/>
                  </a:lnTo>
                  <a:moveTo>
                    <a:pt x="1154" y="1278"/>
                  </a:moveTo>
                  <a:lnTo>
                    <a:pt x="1129" y="1233"/>
                  </a:lnTo>
                  <a:lnTo>
                    <a:pt x="1154" y="1187"/>
                  </a:lnTo>
                  <a:lnTo>
                    <a:pt x="1181" y="1233"/>
                  </a:lnTo>
                  <a:lnTo>
                    <a:pt x="1154" y="1278"/>
                  </a:lnTo>
                  <a:moveTo>
                    <a:pt x="1216" y="1278"/>
                  </a:moveTo>
                  <a:lnTo>
                    <a:pt x="1190" y="1233"/>
                  </a:lnTo>
                  <a:lnTo>
                    <a:pt x="1216" y="1187"/>
                  </a:lnTo>
                  <a:lnTo>
                    <a:pt x="1243" y="1233"/>
                  </a:lnTo>
                  <a:lnTo>
                    <a:pt x="1216" y="1278"/>
                  </a:lnTo>
                  <a:moveTo>
                    <a:pt x="1277" y="1278"/>
                  </a:moveTo>
                  <a:lnTo>
                    <a:pt x="1252" y="1233"/>
                  </a:lnTo>
                  <a:lnTo>
                    <a:pt x="1277" y="1187"/>
                  </a:lnTo>
                  <a:lnTo>
                    <a:pt x="1304" y="1233"/>
                  </a:lnTo>
                  <a:lnTo>
                    <a:pt x="1277" y="1278"/>
                  </a:lnTo>
                  <a:moveTo>
                    <a:pt x="1339" y="1278"/>
                  </a:moveTo>
                  <a:lnTo>
                    <a:pt x="1313" y="1233"/>
                  </a:lnTo>
                  <a:lnTo>
                    <a:pt x="1339" y="1187"/>
                  </a:lnTo>
                  <a:lnTo>
                    <a:pt x="1366" y="1233"/>
                  </a:lnTo>
                  <a:lnTo>
                    <a:pt x="1339" y="1278"/>
                  </a:lnTo>
                  <a:moveTo>
                    <a:pt x="1402" y="1278"/>
                  </a:moveTo>
                  <a:lnTo>
                    <a:pt x="1375" y="1233"/>
                  </a:lnTo>
                  <a:lnTo>
                    <a:pt x="1402" y="1187"/>
                  </a:lnTo>
                  <a:lnTo>
                    <a:pt x="1427" y="1233"/>
                  </a:lnTo>
                  <a:lnTo>
                    <a:pt x="1402" y="1278"/>
                  </a:lnTo>
                  <a:moveTo>
                    <a:pt x="1463" y="1278"/>
                  </a:moveTo>
                  <a:lnTo>
                    <a:pt x="1436" y="1233"/>
                  </a:lnTo>
                  <a:lnTo>
                    <a:pt x="1463" y="1187"/>
                  </a:lnTo>
                  <a:lnTo>
                    <a:pt x="1489" y="1233"/>
                  </a:lnTo>
                  <a:lnTo>
                    <a:pt x="1463" y="1278"/>
                  </a:lnTo>
                  <a:moveTo>
                    <a:pt x="1525" y="1278"/>
                  </a:moveTo>
                  <a:lnTo>
                    <a:pt x="1498" y="1233"/>
                  </a:lnTo>
                  <a:lnTo>
                    <a:pt x="1525" y="1187"/>
                  </a:lnTo>
                  <a:lnTo>
                    <a:pt x="1550" y="1233"/>
                  </a:lnTo>
                  <a:lnTo>
                    <a:pt x="1525" y="1278"/>
                  </a:lnTo>
                  <a:moveTo>
                    <a:pt x="1586" y="1278"/>
                  </a:moveTo>
                  <a:lnTo>
                    <a:pt x="1559" y="1233"/>
                  </a:lnTo>
                  <a:lnTo>
                    <a:pt x="1586" y="1187"/>
                  </a:lnTo>
                  <a:lnTo>
                    <a:pt x="1612" y="1233"/>
                  </a:lnTo>
                  <a:lnTo>
                    <a:pt x="1586" y="1278"/>
                  </a:lnTo>
                  <a:moveTo>
                    <a:pt x="1648" y="1278"/>
                  </a:moveTo>
                  <a:lnTo>
                    <a:pt x="1621" y="1233"/>
                  </a:lnTo>
                  <a:lnTo>
                    <a:pt x="1648" y="1187"/>
                  </a:lnTo>
                  <a:lnTo>
                    <a:pt x="1673" y="1233"/>
                  </a:lnTo>
                  <a:lnTo>
                    <a:pt x="1648" y="1278"/>
                  </a:lnTo>
                  <a:moveTo>
                    <a:pt x="1709" y="1278"/>
                  </a:moveTo>
                  <a:lnTo>
                    <a:pt x="1682" y="1233"/>
                  </a:lnTo>
                  <a:lnTo>
                    <a:pt x="1709" y="1187"/>
                  </a:lnTo>
                  <a:lnTo>
                    <a:pt x="1735" y="1233"/>
                  </a:lnTo>
                  <a:lnTo>
                    <a:pt x="1709" y="1278"/>
                  </a:lnTo>
                  <a:moveTo>
                    <a:pt x="1771" y="1278"/>
                  </a:moveTo>
                  <a:lnTo>
                    <a:pt x="1745" y="1233"/>
                  </a:lnTo>
                  <a:lnTo>
                    <a:pt x="1771" y="1187"/>
                  </a:lnTo>
                  <a:lnTo>
                    <a:pt x="1798" y="1233"/>
                  </a:lnTo>
                  <a:lnTo>
                    <a:pt x="1771" y="1278"/>
                  </a:lnTo>
                  <a:moveTo>
                    <a:pt x="1832" y="1278"/>
                  </a:moveTo>
                  <a:lnTo>
                    <a:pt x="1807" y="1233"/>
                  </a:lnTo>
                  <a:lnTo>
                    <a:pt x="1832" y="1187"/>
                  </a:lnTo>
                  <a:lnTo>
                    <a:pt x="1859" y="1233"/>
                  </a:lnTo>
                  <a:lnTo>
                    <a:pt x="1832" y="1278"/>
                  </a:lnTo>
                  <a:moveTo>
                    <a:pt x="1894" y="1278"/>
                  </a:moveTo>
                  <a:lnTo>
                    <a:pt x="1868" y="1233"/>
                  </a:lnTo>
                  <a:lnTo>
                    <a:pt x="1894" y="1187"/>
                  </a:lnTo>
                  <a:lnTo>
                    <a:pt x="1921" y="1233"/>
                  </a:lnTo>
                  <a:lnTo>
                    <a:pt x="1894" y="1278"/>
                  </a:lnTo>
                  <a:moveTo>
                    <a:pt x="1955" y="1278"/>
                  </a:moveTo>
                  <a:lnTo>
                    <a:pt x="1930" y="1233"/>
                  </a:lnTo>
                  <a:lnTo>
                    <a:pt x="1955" y="1187"/>
                  </a:lnTo>
                  <a:lnTo>
                    <a:pt x="1982" y="1233"/>
                  </a:lnTo>
                  <a:lnTo>
                    <a:pt x="1955" y="1278"/>
                  </a:lnTo>
                  <a:moveTo>
                    <a:pt x="2017" y="1278"/>
                  </a:moveTo>
                  <a:lnTo>
                    <a:pt x="1991" y="1233"/>
                  </a:lnTo>
                  <a:lnTo>
                    <a:pt x="2017" y="1187"/>
                  </a:lnTo>
                  <a:lnTo>
                    <a:pt x="2044" y="1233"/>
                  </a:lnTo>
                  <a:lnTo>
                    <a:pt x="2017" y="1278"/>
                  </a:lnTo>
                  <a:moveTo>
                    <a:pt x="2078" y="1278"/>
                  </a:moveTo>
                  <a:lnTo>
                    <a:pt x="2053" y="1233"/>
                  </a:lnTo>
                  <a:lnTo>
                    <a:pt x="2078" y="1187"/>
                  </a:lnTo>
                  <a:lnTo>
                    <a:pt x="2105" y="1233"/>
                  </a:lnTo>
                  <a:lnTo>
                    <a:pt x="2078" y="1278"/>
                  </a:lnTo>
                  <a:moveTo>
                    <a:pt x="2141" y="1278"/>
                  </a:moveTo>
                  <a:lnTo>
                    <a:pt x="2114" y="1233"/>
                  </a:lnTo>
                  <a:lnTo>
                    <a:pt x="2141" y="1187"/>
                  </a:lnTo>
                  <a:lnTo>
                    <a:pt x="2167" y="1233"/>
                  </a:lnTo>
                  <a:lnTo>
                    <a:pt x="2141" y="1278"/>
                  </a:lnTo>
                  <a:moveTo>
                    <a:pt x="2203" y="1278"/>
                  </a:moveTo>
                  <a:lnTo>
                    <a:pt x="2176" y="1233"/>
                  </a:lnTo>
                  <a:lnTo>
                    <a:pt x="2203" y="1187"/>
                  </a:lnTo>
                  <a:lnTo>
                    <a:pt x="2228" y="1233"/>
                  </a:lnTo>
                  <a:lnTo>
                    <a:pt x="2203" y="1278"/>
                  </a:lnTo>
                  <a:moveTo>
                    <a:pt x="2264" y="1278"/>
                  </a:moveTo>
                  <a:lnTo>
                    <a:pt x="2237" y="1233"/>
                  </a:lnTo>
                  <a:lnTo>
                    <a:pt x="2264" y="1187"/>
                  </a:lnTo>
                  <a:lnTo>
                    <a:pt x="2290" y="1233"/>
                  </a:lnTo>
                  <a:lnTo>
                    <a:pt x="2264" y="1278"/>
                  </a:lnTo>
                  <a:moveTo>
                    <a:pt x="2326" y="1278"/>
                  </a:moveTo>
                  <a:lnTo>
                    <a:pt x="2299" y="1233"/>
                  </a:lnTo>
                  <a:lnTo>
                    <a:pt x="2326" y="1187"/>
                  </a:lnTo>
                  <a:lnTo>
                    <a:pt x="2351" y="1233"/>
                  </a:lnTo>
                  <a:lnTo>
                    <a:pt x="2326" y="1278"/>
                  </a:lnTo>
                  <a:moveTo>
                    <a:pt x="2387" y="1278"/>
                  </a:moveTo>
                  <a:lnTo>
                    <a:pt x="2360" y="1233"/>
                  </a:lnTo>
                  <a:lnTo>
                    <a:pt x="2387" y="1187"/>
                  </a:lnTo>
                  <a:lnTo>
                    <a:pt x="2413" y="1233"/>
                  </a:lnTo>
                  <a:lnTo>
                    <a:pt x="2387" y="1278"/>
                  </a:lnTo>
                  <a:moveTo>
                    <a:pt x="2449" y="1278"/>
                  </a:moveTo>
                  <a:lnTo>
                    <a:pt x="2422" y="1233"/>
                  </a:lnTo>
                  <a:lnTo>
                    <a:pt x="2449" y="1187"/>
                  </a:lnTo>
                  <a:lnTo>
                    <a:pt x="2474" y="1233"/>
                  </a:lnTo>
                  <a:lnTo>
                    <a:pt x="2449" y="1278"/>
                  </a:lnTo>
                  <a:moveTo>
                    <a:pt x="2510" y="1278"/>
                  </a:moveTo>
                  <a:lnTo>
                    <a:pt x="2485" y="1233"/>
                  </a:lnTo>
                  <a:lnTo>
                    <a:pt x="2510" y="1187"/>
                  </a:lnTo>
                  <a:lnTo>
                    <a:pt x="2537" y="1233"/>
                  </a:lnTo>
                  <a:lnTo>
                    <a:pt x="2510" y="1278"/>
                  </a:lnTo>
                  <a:moveTo>
                    <a:pt x="76" y="1224"/>
                  </a:moveTo>
                  <a:lnTo>
                    <a:pt x="51" y="1179"/>
                  </a:lnTo>
                  <a:lnTo>
                    <a:pt x="76" y="1134"/>
                  </a:lnTo>
                  <a:lnTo>
                    <a:pt x="103" y="1179"/>
                  </a:lnTo>
                  <a:lnTo>
                    <a:pt x="76" y="1224"/>
                  </a:lnTo>
                  <a:moveTo>
                    <a:pt x="137" y="1224"/>
                  </a:moveTo>
                  <a:lnTo>
                    <a:pt x="112" y="1179"/>
                  </a:lnTo>
                  <a:lnTo>
                    <a:pt x="137" y="1134"/>
                  </a:lnTo>
                  <a:lnTo>
                    <a:pt x="164" y="1179"/>
                  </a:lnTo>
                  <a:lnTo>
                    <a:pt x="137" y="1224"/>
                  </a:lnTo>
                  <a:moveTo>
                    <a:pt x="199" y="1224"/>
                  </a:moveTo>
                  <a:lnTo>
                    <a:pt x="173" y="1179"/>
                  </a:lnTo>
                  <a:lnTo>
                    <a:pt x="199" y="1134"/>
                  </a:lnTo>
                  <a:lnTo>
                    <a:pt x="226" y="1179"/>
                  </a:lnTo>
                  <a:lnTo>
                    <a:pt x="199" y="1224"/>
                  </a:lnTo>
                  <a:moveTo>
                    <a:pt x="262" y="1224"/>
                  </a:moveTo>
                  <a:lnTo>
                    <a:pt x="235" y="1179"/>
                  </a:lnTo>
                  <a:lnTo>
                    <a:pt x="262" y="1134"/>
                  </a:lnTo>
                  <a:lnTo>
                    <a:pt x="287" y="1179"/>
                  </a:lnTo>
                  <a:lnTo>
                    <a:pt x="262" y="1224"/>
                  </a:lnTo>
                  <a:moveTo>
                    <a:pt x="323" y="1224"/>
                  </a:moveTo>
                  <a:lnTo>
                    <a:pt x="296" y="1179"/>
                  </a:lnTo>
                  <a:lnTo>
                    <a:pt x="323" y="1134"/>
                  </a:lnTo>
                  <a:lnTo>
                    <a:pt x="349" y="1179"/>
                  </a:lnTo>
                  <a:lnTo>
                    <a:pt x="323" y="1224"/>
                  </a:lnTo>
                  <a:moveTo>
                    <a:pt x="385" y="1224"/>
                  </a:moveTo>
                  <a:lnTo>
                    <a:pt x="358" y="1179"/>
                  </a:lnTo>
                  <a:lnTo>
                    <a:pt x="385" y="1134"/>
                  </a:lnTo>
                  <a:lnTo>
                    <a:pt x="410" y="1179"/>
                  </a:lnTo>
                  <a:lnTo>
                    <a:pt x="385" y="1224"/>
                  </a:lnTo>
                  <a:moveTo>
                    <a:pt x="446" y="1224"/>
                  </a:moveTo>
                  <a:lnTo>
                    <a:pt x="419" y="1179"/>
                  </a:lnTo>
                  <a:lnTo>
                    <a:pt x="446" y="1134"/>
                  </a:lnTo>
                  <a:lnTo>
                    <a:pt x="472" y="1179"/>
                  </a:lnTo>
                  <a:lnTo>
                    <a:pt x="446" y="1224"/>
                  </a:lnTo>
                  <a:moveTo>
                    <a:pt x="508" y="1224"/>
                  </a:moveTo>
                  <a:lnTo>
                    <a:pt x="481" y="1179"/>
                  </a:lnTo>
                  <a:lnTo>
                    <a:pt x="508" y="1134"/>
                  </a:lnTo>
                  <a:lnTo>
                    <a:pt x="533" y="1179"/>
                  </a:lnTo>
                  <a:lnTo>
                    <a:pt x="508" y="1224"/>
                  </a:lnTo>
                  <a:moveTo>
                    <a:pt x="569" y="1224"/>
                  </a:moveTo>
                  <a:lnTo>
                    <a:pt x="542" y="1179"/>
                  </a:lnTo>
                  <a:lnTo>
                    <a:pt x="569" y="1134"/>
                  </a:lnTo>
                  <a:lnTo>
                    <a:pt x="595" y="1179"/>
                  </a:lnTo>
                  <a:lnTo>
                    <a:pt x="569" y="1224"/>
                  </a:lnTo>
                  <a:moveTo>
                    <a:pt x="631" y="1224"/>
                  </a:moveTo>
                  <a:lnTo>
                    <a:pt x="605" y="1179"/>
                  </a:lnTo>
                  <a:lnTo>
                    <a:pt x="631" y="1134"/>
                  </a:lnTo>
                  <a:lnTo>
                    <a:pt x="658" y="1179"/>
                  </a:lnTo>
                  <a:lnTo>
                    <a:pt x="631" y="1224"/>
                  </a:lnTo>
                  <a:moveTo>
                    <a:pt x="692" y="1224"/>
                  </a:moveTo>
                  <a:lnTo>
                    <a:pt x="667" y="1179"/>
                  </a:lnTo>
                  <a:lnTo>
                    <a:pt x="692" y="1134"/>
                  </a:lnTo>
                  <a:lnTo>
                    <a:pt x="719" y="1179"/>
                  </a:lnTo>
                  <a:lnTo>
                    <a:pt x="692" y="1224"/>
                  </a:lnTo>
                  <a:moveTo>
                    <a:pt x="754" y="1224"/>
                  </a:moveTo>
                  <a:lnTo>
                    <a:pt x="728" y="1179"/>
                  </a:lnTo>
                  <a:lnTo>
                    <a:pt x="754" y="1134"/>
                  </a:lnTo>
                  <a:lnTo>
                    <a:pt x="781" y="1179"/>
                  </a:lnTo>
                  <a:lnTo>
                    <a:pt x="754" y="1224"/>
                  </a:lnTo>
                  <a:moveTo>
                    <a:pt x="815" y="1224"/>
                  </a:moveTo>
                  <a:lnTo>
                    <a:pt x="790" y="1179"/>
                  </a:lnTo>
                  <a:lnTo>
                    <a:pt x="815" y="1134"/>
                  </a:lnTo>
                  <a:lnTo>
                    <a:pt x="842" y="1179"/>
                  </a:lnTo>
                  <a:lnTo>
                    <a:pt x="815" y="1224"/>
                  </a:lnTo>
                  <a:moveTo>
                    <a:pt x="877" y="1224"/>
                  </a:moveTo>
                  <a:lnTo>
                    <a:pt x="851" y="1179"/>
                  </a:lnTo>
                  <a:lnTo>
                    <a:pt x="877" y="1134"/>
                  </a:lnTo>
                  <a:lnTo>
                    <a:pt x="904" y="1179"/>
                  </a:lnTo>
                  <a:lnTo>
                    <a:pt x="877" y="1224"/>
                  </a:lnTo>
                  <a:moveTo>
                    <a:pt x="938" y="1224"/>
                  </a:moveTo>
                  <a:lnTo>
                    <a:pt x="913" y="1179"/>
                  </a:lnTo>
                  <a:lnTo>
                    <a:pt x="938" y="1134"/>
                  </a:lnTo>
                  <a:lnTo>
                    <a:pt x="965" y="1179"/>
                  </a:lnTo>
                  <a:lnTo>
                    <a:pt x="938" y="1224"/>
                  </a:lnTo>
                  <a:moveTo>
                    <a:pt x="1001" y="1224"/>
                  </a:moveTo>
                  <a:lnTo>
                    <a:pt x="974" y="1179"/>
                  </a:lnTo>
                  <a:lnTo>
                    <a:pt x="1001" y="1134"/>
                  </a:lnTo>
                  <a:lnTo>
                    <a:pt x="1027" y="1179"/>
                  </a:lnTo>
                  <a:lnTo>
                    <a:pt x="1001" y="1224"/>
                  </a:lnTo>
                  <a:moveTo>
                    <a:pt x="1063" y="1224"/>
                  </a:moveTo>
                  <a:lnTo>
                    <a:pt x="1036" y="1179"/>
                  </a:lnTo>
                  <a:lnTo>
                    <a:pt x="1063" y="1134"/>
                  </a:lnTo>
                  <a:lnTo>
                    <a:pt x="1088" y="1179"/>
                  </a:lnTo>
                  <a:lnTo>
                    <a:pt x="1063" y="1224"/>
                  </a:lnTo>
                  <a:moveTo>
                    <a:pt x="1124" y="1224"/>
                  </a:moveTo>
                  <a:lnTo>
                    <a:pt x="1097" y="1179"/>
                  </a:lnTo>
                  <a:lnTo>
                    <a:pt x="1124" y="1134"/>
                  </a:lnTo>
                  <a:lnTo>
                    <a:pt x="1150" y="1179"/>
                  </a:lnTo>
                  <a:lnTo>
                    <a:pt x="1124" y="1224"/>
                  </a:lnTo>
                  <a:moveTo>
                    <a:pt x="1186" y="1224"/>
                  </a:moveTo>
                  <a:lnTo>
                    <a:pt x="1159" y="1179"/>
                  </a:lnTo>
                  <a:lnTo>
                    <a:pt x="1186" y="1134"/>
                  </a:lnTo>
                  <a:lnTo>
                    <a:pt x="1211" y="1179"/>
                  </a:lnTo>
                  <a:lnTo>
                    <a:pt x="1186" y="1224"/>
                  </a:lnTo>
                  <a:moveTo>
                    <a:pt x="1247" y="1224"/>
                  </a:moveTo>
                  <a:lnTo>
                    <a:pt x="1220" y="1179"/>
                  </a:lnTo>
                  <a:lnTo>
                    <a:pt x="1247" y="1134"/>
                  </a:lnTo>
                  <a:lnTo>
                    <a:pt x="1273" y="1179"/>
                  </a:lnTo>
                  <a:lnTo>
                    <a:pt x="1247" y="1224"/>
                  </a:lnTo>
                  <a:moveTo>
                    <a:pt x="1309" y="1224"/>
                  </a:moveTo>
                  <a:lnTo>
                    <a:pt x="1282" y="1179"/>
                  </a:lnTo>
                  <a:lnTo>
                    <a:pt x="1309" y="1134"/>
                  </a:lnTo>
                  <a:lnTo>
                    <a:pt x="1334" y="1179"/>
                  </a:lnTo>
                  <a:lnTo>
                    <a:pt x="1309" y="1224"/>
                  </a:lnTo>
                  <a:moveTo>
                    <a:pt x="1370" y="1224"/>
                  </a:moveTo>
                  <a:lnTo>
                    <a:pt x="1345" y="1179"/>
                  </a:lnTo>
                  <a:lnTo>
                    <a:pt x="1370" y="1134"/>
                  </a:lnTo>
                  <a:lnTo>
                    <a:pt x="1397" y="1179"/>
                  </a:lnTo>
                  <a:lnTo>
                    <a:pt x="1370" y="1224"/>
                  </a:lnTo>
                  <a:moveTo>
                    <a:pt x="1432" y="1224"/>
                  </a:moveTo>
                  <a:lnTo>
                    <a:pt x="1406" y="1179"/>
                  </a:lnTo>
                  <a:lnTo>
                    <a:pt x="1432" y="1134"/>
                  </a:lnTo>
                  <a:lnTo>
                    <a:pt x="1459" y="1179"/>
                  </a:lnTo>
                  <a:lnTo>
                    <a:pt x="1432" y="1224"/>
                  </a:lnTo>
                  <a:moveTo>
                    <a:pt x="1493" y="1224"/>
                  </a:moveTo>
                  <a:lnTo>
                    <a:pt x="1468" y="1179"/>
                  </a:lnTo>
                  <a:lnTo>
                    <a:pt x="1493" y="1134"/>
                  </a:lnTo>
                  <a:lnTo>
                    <a:pt x="1520" y="1179"/>
                  </a:lnTo>
                  <a:lnTo>
                    <a:pt x="1493" y="1224"/>
                  </a:lnTo>
                  <a:moveTo>
                    <a:pt x="1555" y="1224"/>
                  </a:moveTo>
                  <a:lnTo>
                    <a:pt x="1529" y="1179"/>
                  </a:lnTo>
                  <a:lnTo>
                    <a:pt x="1555" y="1134"/>
                  </a:lnTo>
                  <a:lnTo>
                    <a:pt x="1582" y="1179"/>
                  </a:lnTo>
                  <a:lnTo>
                    <a:pt x="1555" y="1224"/>
                  </a:lnTo>
                  <a:moveTo>
                    <a:pt x="1616" y="1224"/>
                  </a:moveTo>
                  <a:lnTo>
                    <a:pt x="1591" y="1179"/>
                  </a:lnTo>
                  <a:lnTo>
                    <a:pt x="1616" y="1134"/>
                  </a:lnTo>
                  <a:lnTo>
                    <a:pt x="1643" y="1179"/>
                  </a:lnTo>
                  <a:lnTo>
                    <a:pt x="1616" y="1224"/>
                  </a:lnTo>
                  <a:moveTo>
                    <a:pt x="1678" y="1224"/>
                  </a:moveTo>
                  <a:lnTo>
                    <a:pt x="1652" y="1179"/>
                  </a:lnTo>
                  <a:lnTo>
                    <a:pt x="1678" y="1134"/>
                  </a:lnTo>
                  <a:lnTo>
                    <a:pt x="1705" y="1179"/>
                  </a:lnTo>
                  <a:lnTo>
                    <a:pt x="1678" y="1224"/>
                  </a:lnTo>
                  <a:moveTo>
                    <a:pt x="1741" y="1224"/>
                  </a:moveTo>
                  <a:lnTo>
                    <a:pt x="1714" y="1179"/>
                  </a:lnTo>
                  <a:lnTo>
                    <a:pt x="1741" y="1134"/>
                  </a:lnTo>
                  <a:lnTo>
                    <a:pt x="1766" y="1179"/>
                  </a:lnTo>
                  <a:lnTo>
                    <a:pt x="1741" y="1224"/>
                  </a:lnTo>
                  <a:moveTo>
                    <a:pt x="1802" y="1224"/>
                  </a:moveTo>
                  <a:lnTo>
                    <a:pt x="1775" y="1179"/>
                  </a:lnTo>
                  <a:lnTo>
                    <a:pt x="1802" y="1134"/>
                  </a:lnTo>
                  <a:lnTo>
                    <a:pt x="1828" y="1179"/>
                  </a:lnTo>
                  <a:lnTo>
                    <a:pt x="1802" y="1224"/>
                  </a:lnTo>
                  <a:moveTo>
                    <a:pt x="1864" y="1224"/>
                  </a:moveTo>
                  <a:lnTo>
                    <a:pt x="1837" y="1179"/>
                  </a:lnTo>
                  <a:lnTo>
                    <a:pt x="1864" y="1134"/>
                  </a:lnTo>
                  <a:lnTo>
                    <a:pt x="1889" y="1179"/>
                  </a:lnTo>
                  <a:lnTo>
                    <a:pt x="1864" y="1224"/>
                  </a:lnTo>
                  <a:moveTo>
                    <a:pt x="1925" y="1224"/>
                  </a:moveTo>
                  <a:lnTo>
                    <a:pt x="1898" y="1179"/>
                  </a:lnTo>
                  <a:lnTo>
                    <a:pt x="1925" y="1134"/>
                  </a:lnTo>
                  <a:lnTo>
                    <a:pt x="1951" y="1179"/>
                  </a:lnTo>
                  <a:lnTo>
                    <a:pt x="1925" y="1224"/>
                  </a:lnTo>
                  <a:moveTo>
                    <a:pt x="1987" y="1224"/>
                  </a:moveTo>
                  <a:lnTo>
                    <a:pt x="1960" y="1179"/>
                  </a:lnTo>
                  <a:lnTo>
                    <a:pt x="1987" y="1134"/>
                  </a:lnTo>
                  <a:lnTo>
                    <a:pt x="2012" y="1179"/>
                  </a:lnTo>
                  <a:lnTo>
                    <a:pt x="1987" y="1224"/>
                  </a:lnTo>
                  <a:moveTo>
                    <a:pt x="2048" y="1224"/>
                  </a:moveTo>
                  <a:lnTo>
                    <a:pt x="2021" y="1179"/>
                  </a:lnTo>
                  <a:lnTo>
                    <a:pt x="2048" y="1134"/>
                  </a:lnTo>
                  <a:lnTo>
                    <a:pt x="2074" y="1179"/>
                  </a:lnTo>
                  <a:lnTo>
                    <a:pt x="2048" y="1224"/>
                  </a:lnTo>
                  <a:moveTo>
                    <a:pt x="2110" y="1224"/>
                  </a:moveTo>
                  <a:lnTo>
                    <a:pt x="2084" y="1179"/>
                  </a:lnTo>
                  <a:lnTo>
                    <a:pt x="2110" y="1134"/>
                  </a:lnTo>
                  <a:lnTo>
                    <a:pt x="2137" y="1179"/>
                  </a:lnTo>
                  <a:lnTo>
                    <a:pt x="2110" y="1224"/>
                  </a:lnTo>
                  <a:moveTo>
                    <a:pt x="2171" y="1224"/>
                  </a:moveTo>
                  <a:lnTo>
                    <a:pt x="2146" y="1179"/>
                  </a:lnTo>
                  <a:lnTo>
                    <a:pt x="2171" y="1134"/>
                  </a:lnTo>
                  <a:lnTo>
                    <a:pt x="2198" y="1179"/>
                  </a:lnTo>
                  <a:lnTo>
                    <a:pt x="2171" y="1224"/>
                  </a:lnTo>
                  <a:moveTo>
                    <a:pt x="2233" y="1224"/>
                  </a:moveTo>
                  <a:lnTo>
                    <a:pt x="2207" y="1179"/>
                  </a:lnTo>
                  <a:lnTo>
                    <a:pt x="2233" y="1134"/>
                  </a:lnTo>
                  <a:lnTo>
                    <a:pt x="2260" y="1179"/>
                  </a:lnTo>
                  <a:lnTo>
                    <a:pt x="2233" y="1224"/>
                  </a:lnTo>
                  <a:moveTo>
                    <a:pt x="2294" y="1224"/>
                  </a:moveTo>
                  <a:lnTo>
                    <a:pt x="2269" y="1179"/>
                  </a:lnTo>
                  <a:lnTo>
                    <a:pt x="2294" y="1134"/>
                  </a:lnTo>
                  <a:lnTo>
                    <a:pt x="2321" y="1179"/>
                  </a:lnTo>
                  <a:lnTo>
                    <a:pt x="2294" y="1224"/>
                  </a:lnTo>
                  <a:moveTo>
                    <a:pt x="2356" y="1224"/>
                  </a:moveTo>
                  <a:lnTo>
                    <a:pt x="2330" y="1179"/>
                  </a:lnTo>
                  <a:lnTo>
                    <a:pt x="2356" y="1134"/>
                  </a:lnTo>
                  <a:lnTo>
                    <a:pt x="2383" y="1179"/>
                  </a:lnTo>
                  <a:lnTo>
                    <a:pt x="2356" y="1224"/>
                  </a:lnTo>
                  <a:moveTo>
                    <a:pt x="2417" y="1224"/>
                  </a:moveTo>
                  <a:lnTo>
                    <a:pt x="2392" y="1179"/>
                  </a:lnTo>
                  <a:lnTo>
                    <a:pt x="2417" y="1134"/>
                  </a:lnTo>
                  <a:lnTo>
                    <a:pt x="2444" y="1179"/>
                  </a:lnTo>
                  <a:lnTo>
                    <a:pt x="2417" y="1224"/>
                  </a:lnTo>
                  <a:moveTo>
                    <a:pt x="2480" y="1224"/>
                  </a:moveTo>
                  <a:lnTo>
                    <a:pt x="2453" y="1179"/>
                  </a:lnTo>
                  <a:lnTo>
                    <a:pt x="2480" y="1134"/>
                  </a:lnTo>
                  <a:lnTo>
                    <a:pt x="2506" y="1179"/>
                  </a:lnTo>
                  <a:lnTo>
                    <a:pt x="2480" y="1224"/>
                  </a:lnTo>
                  <a:moveTo>
                    <a:pt x="46" y="1172"/>
                  </a:moveTo>
                  <a:lnTo>
                    <a:pt x="19" y="1125"/>
                  </a:lnTo>
                  <a:lnTo>
                    <a:pt x="46" y="1081"/>
                  </a:lnTo>
                  <a:lnTo>
                    <a:pt x="72" y="1125"/>
                  </a:lnTo>
                  <a:lnTo>
                    <a:pt x="46" y="1172"/>
                  </a:lnTo>
                  <a:moveTo>
                    <a:pt x="107" y="1172"/>
                  </a:moveTo>
                  <a:lnTo>
                    <a:pt x="81" y="1125"/>
                  </a:lnTo>
                  <a:lnTo>
                    <a:pt x="107" y="1081"/>
                  </a:lnTo>
                  <a:lnTo>
                    <a:pt x="133" y="1125"/>
                  </a:lnTo>
                  <a:lnTo>
                    <a:pt x="107" y="1172"/>
                  </a:lnTo>
                  <a:moveTo>
                    <a:pt x="169" y="1172"/>
                  </a:moveTo>
                  <a:lnTo>
                    <a:pt x="142" y="1125"/>
                  </a:lnTo>
                  <a:lnTo>
                    <a:pt x="169" y="1081"/>
                  </a:lnTo>
                  <a:lnTo>
                    <a:pt x="194" y="1125"/>
                  </a:lnTo>
                  <a:lnTo>
                    <a:pt x="169" y="1172"/>
                  </a:lnTo>
                  <a:moveTo>
                    <a:pt x="230" y="1172"/>
                  </a:moveTo>
                  <a:lnTo>
                    <a:pt x="203" y="1125"/>
                  </a:lnTo>
                  <a:lnTo>
                    <a:pt x="230" y="1081"/>
                  </a:lnTo>
                  <a:lnTo>
                    <a:pt x="256" y="1125"/>
                  </a:lnTo>
                  <a:lnTo>
                    <a:pt x="230" y="1172"/>
                  </a:lnTo>
                  <a:moveTo>
                    <a:pt x="292" y="1172"/>
                  </a:moveTo>
                  <a:lnTo>
                    <a:pt x="266" y="1125"/>
                  </a:lnTo>
                  <a:lnTo>
                    <a:pt x="292" y="1081"/>
                  </a:lnTo>
                  <a:lnTo>
                    <a:pt x="319" y="1125"/>
                  </a:lnTo>
                  <a:lnTo>
                    <a:pt x="292" y="1172"/>
                  </a:lnTo>
                  <a:moveTo>
                    <a:pt x="353" y="1172"/>
                  </a:moveTo>
                  <a:lnTo>
                    <a:pt x="328" y="1125"/>
                  </a:lnTo>
                  <a:lnTo>
                    <a:pt x="353" y="1081"/>
                  </a:lnTo>
                  <a:lnTo>
                    <a:pt x="380" y="1125"/>
                  </a:lnTo>
                  <a:lnTo>
                    <a:pt x="353" y="1172"/>
                  </a:lnTo>
                  <a:moveTo>
                    <a:pt x="415" y="1172"/>
                  </a:moveTo>
                  <a:lnTo>
                    <a:pt x="389" y="1125"/>
                  </a:lnTo>
                  <a:lnTo>
                    <a:pt x="415" y="1081"/>
                  </a:lnTo>
                  <a:lnTo>
                    <a:pt x="442" y="1125"/>
                  </a:lnTo>
                  <a:lnTo>
                    <a:pt x="415" y="1172"/>
                  </a:lnTo>
                  <a:moveTo>
                    <a:pt x="476" y="1172"/>
                  </a:moveTo>
                  <a:lnTo>
                    <a:pt x="451" y="1125"/>
                  </a:lnTo>
                  <a:lnTo>
                    <a:pt x="476" y="1081"/>
                  </a:lnTo>
                  <a:lnTo>
                    <a:pt x="503" y="1125"/>
                  </a:lnTo>
                  <a:lnTo>
                    <a:pt x="476" y="1172"/>
                  </a:lnTo>
                  <a:moveTo>
                    <a:pt x="538" y="1172"/>
                  </a:moveTo>
                  <a:lnTo>
                    <a:pt x="512" y="1125"/>
                  </a:lnTo>
                  <a:lnTo>
                    <a:pt x="538" y="1081"/>
                  </a:lnTo>
                  <a:lnTo>
                    <a:pt x="565" y="1125"/>
                  </a:lnTo>
                  <a:lnTo>
                    <a:pt x="538" y="1172"/>
                  </a:lnTo>
                  <a:moveTo>
                    <a:pt x="599" y="1172"/>
                  </a:moveTo>
                  <a:lnTo>
                    <a:pt x="574" y="1125"/>
                  </a:lnTo>
                  <a:lnTo>
                    <a:pt x="599" y="1081"/>
                  </a:lnTo>
                  <a:lnTo>
                    <a:pt x="626" y="1125"/>
                  </a:lnTo>
                  <a:lnTo>
                    <a:pt x="599" y="1172"/>
                  </a:lnTo>
                  <a:moveTo>
                    <a:pt x="662" y="1172"/>
                  </a:moveTo>
                  <a:lnTo>
                    <a:pt x="635" y="1125"/>
                  </a:lnTo>
                  <a:lnTo>
                    <a:pt x="662" y="1081"/>
                  </a:lnTo>
                  <a:lnTo>
                    <a:pt x="688" y="1125"/>
                  </a:lnTo>
                  <a:lnTo>
                    <a:pt x="662" y="1172"/>
                  </a:lnTo>
                  <a:moveTo>
                    <a:pt x="724" y="1172"/>
                  </a:moveTo>
                  <a:lnTo>
                    <a:pt x="697" y="1125"/>
                  </a:lnTo>
                  <a:lnTo>
                    <a:pt x="724" y="1081"/>
                  </a:lnTo>
                  <a:lnTo>
                    <a:pt x="749" y="1125"/>
                  </a:lnTo>
                  <a:lnTo>
                    <a:pt x="724" y="1172"/>
                  </a:lnTo>
                  <a:moveTo>
                    <a:pt x="785" y="1172"/>
                  </a:moveTo>
                  <a:lnTo>
                    <a:pt x="758" y="1125"/>
                  </a:lnTo>
                  <a:lnTo>
                    <a:pt x="785" y="1081"/>
                  </a:lnTo>
                  <a:lnTo>
                    <a:pt x="811" y="1125"/>
                  </a:lnTo>
                  <a:lnTo>
                    <a:pt x="785" y="1172"/>
                  </a:lnTo>
                  <a:moveTo>
                    <a:pt x="847" y="1172"/>
                  </a:moveTo>
                  <a:lnTo>
                    <a:pt x="820" y="1125"/>
                  </a:lnTo>
                  <a:lnTo>
                    <a:pt x="847" y="1081"/>
                  </a:lnTo>
                  <a:lnTo>
                    <a:pt x="872" y="1125"/>
                  </a:lnTo>
                  <a:lnTo>
                    <a:pt x="847" y="1172"/>
                  </a:lnTo>
                  <a:moveTo>
                    <a:pt x="908" y="1172"/>
                  </a:moveTo>
                  <a:lnTo>
                    <a:pt x="881" y="1125"/>
                  </a:lnTo>
                  <a:lnTo>
                    <a:pt x="908" y="1081"/>
                  </a:lnTo>
                  <a:lnTo>
                    <a:pt x="934" y="1125"/>
                  </a:lnTo>
                  <a:lnTo>
                    <a:pt x="908" y="1172"/>
                  </a:lnTo>
                  <a:moveTo>
                    <a:pt x="970" y="1172"/>
                  </a:moveTo>
                  <a:lnTo>
                    <a:pt x="943" y="1125"/>
                  </a:lnTo>
                  <a:lnTo>
                    <a:pt x="970" y="1081"/>
                  </a:lnTo>
                  <a:lnTo>
                    <a:pt x="995" y="1125"/>
                  </a:lnTo>
                  <a:lnTo>
                    <a:pt x="970" y="1172"/>
                  </a:lnTo>
                  <a:moveTo>
                    <a:pt x="1031" y="1172"/>
                  </a:moveTo>
                  <a:lnTo>
                    <a:pt x="1006" y="1125"/>
                  </a:lnTo>
                  <a:lnTo>
                    <a:pt x="1031" y="1081"/>
                  </a:lnTo>
                  <a:lnTo>
                    <a:pt x="1058" y="1125"/>
                  </a:lnTo>
                  <a:lnTo>
                    <a:pt x="1031" y="1172"/>
                  </a:lnTo>
                  <a:moveTo>
                    <a:pt x="1093" y="1172"/>
                  </a:moveTo>
                  <a:lnTo>
                    <a:pt x="1067" y="1125"/>
                  </a:lnTo>
                  <a:lnTo>
                    <a:pt x="1093" y="1081"/>
                  </a:lnTo>
                  <a:lnTo>
                    <a:pt x="1120" y="1125"/>
                  </a:lnTo>
                  <a:lnTo>
                    <a:pt x="1093" y="1172"/>
                  </a:lnTo>
                  <a:moveTo>
                    <a:pt x="1154" y="1172"/>
                  </a:moveTo>
                  <a:lnTo>
                    <a:pt x="1129" y="1125"/>
                  </a:lnTo>
                  <a:lnTo>
                    <a:pt x="1154" y="1081"/>
                  </a:lnTo>
                  <a:lnTo>
                    <a:pt x="1181" y="1125"/>
                  </a:lnTo>
                  <a:lnTo>
                    <a:pt x="1154" y="1172"/>
                  </a:lnTo>
                  <a:moveTo>
                    <a:pt x="1216" y="1172"/>
                  </a:moveTo>
                  <a:lnTo>
                    <a:pt x="1190" y="1125"/>
                  </a:lnTo>
                  <a:lnTo>
                    <a:pt x="1216" y="1081"/>
                  </a:lnTo>
                  <a:lnTo>
                    <a:pt x="1243" y="1125"/>
                  </a:lnTo>
                  <a:lnTo>
                    <a:pt x="1216" y="1172"/>
                  </a:lnTo>
                  <a:moveTo>
                    <a:pt x="1277" y="1172"/>
                  </a:moveTo>
                  <a:lnTo>
                    <a:pt x="1252" y="1125"/>
                  </a:lnTo>
                  <a:lnTo>
                    <a:pt x="1277" y="1081"/>
                  </a:lnTo>
                  <a:lnTo>
                    <a:pt x="1304" y="1125"/>
                  </a:lnTo>
                  <a:lnTo>
                    <a:pt x="1277" y="1172"/>
                  </a:lnTo>
                  <a:moveTo>
                    <a:pt x="1339" y="1172"/>
                  </a:moveTo>
                  <a:lnTo>
                    <a:pt x="1313" y="1125"/>
                  </a:lnTo>
                  <a:lnTo>
                    <a:pt x="1339" y="1081"/>
                  </a:lnTo>
                  <a:lnTo>
                    <a:pt x="1366" y="1125"/>
                  </a:lnTo>
                  <a:lnTo>
                    <a:pt x="1339" y="1172"/>
                  </a:lnTo>
                  <a:moveTo>
                    <a:pt x="1402" y="1172"/>
                  </a:moveTo>
                  <a:lnTo>
                    <a:pt x="1375" y="1125"/>
                  </a:lnTo>
                  <a:lnTo>
                    <a:pt x="1402" y="1081"/>
                  </a:lnTo>
                  <a:lnTo>
                    <a:pt x="1427" y="1125"/>
                  </a:lnTo>
                  <a:lnTo>
                    <a:pt x="1402" y="1172"/>
                  </a:lnTo>
                  <a:moveTo>
                    <a:pt x="1463" y="1172"/>
                  </a:moveTo>
                  <a:lnTo>
                    <a:pt x="1436" y="1125"/>
                  </a:lnTo>
                  <a:lnTo>
                    <a:pt x="1463" y="1081"/>
                  </a:lnTo>
                  <a:lnTo>
                    <a:pt x="1489" y="1125"/>
                  </a:lnTo>
                  <a:lnTo>
                    <a:pt x="1463" y="1172"/>
                  </a:lnTo>
                  <a:moveTo>
                    <a:pt x="1525" y="1172"/>
                  </a:moveTo>
                  <a:lnTo>
                    <a:pt x="1498" y="1125"/>
                  </a:lnTo>
                  <a:lnTo>
                    <a:pt x="1525" y="1081"/>
                  </a:lnTo>
                  <a:lnTo>
                    <a:pt x="1550" y="1125"/>
                  </a:lnTo>
                  <a:lnTo>
                    <a:pt x="1525" y="1172"/>
                  </a:lnTo>
                  <a:moveTo>
                    <a:pt x="1586" y="1172"/>
                  </a:moveTo>
                  <a:lnTo>
                    <a:pt x="1559" y="1125"/>
                  </a:lnTo>
                  <a:lnTo>
                    <a:pt x="1586" y="1081"/>
                  </a:lnTo>
                  <a:lnTo>
                    <a:pt x="1612" y="1125"/>
                  </a:lnTo>
                  <a:lnTo>
                    <a:pt x="1586" y="1172"/>
                  </a:lnTo>
                  <a:moveTo>
                    <a:pt x="1648" y="1172"/>
                  </a:moveTo>
                  <a:lnTo>
                    <a:pt x="1621" y="1125"/>
                  </a:lnTo>
                  <a:lnTo>
                    <a:pt x="1648" y="1081"/>
                  </a:lnTo>
                  <a:lnTo>
                    <a:pt x="1673" y="1125"/>
                  </a:lnTo>
                  <a:lnTo>
                    <a:pt x="1648" y="1172"/>
                  </a:lnTo>
                  <a:moveTo>
                    <a:pt x="1709" y="1172"/>
                  </a:moveTo>
                  <a:lnTo>
                    <a:pt x="1682" y="1125"/>
                  </a:lnTo>
                  <a:lnTo>
                    <a:pt x="1709" y="1081"/>
                  </a:lnTo>
                  <a:lnTo>
                    <a:pt x="1735" y="1125"/>
                  </a:lnTo>
                  <a:lnTo>
                    <a:pt x="1709" y="1172"/>
                  </a:lnTo>
                  <a:moveTo>
                    <a:pt x="1771" y="1172"/>
                  </a:moveTo>
                  <a:lnTo>
                    <a:pt x="1745" y="1125"/>
                  </a:lnTo>
                  <a:lnTo>
                    <a:pt x="1771" y="1081"/>
                  </a:lnTo>
                  <a:lnTo>
                    <a:pt x="1798" y="1125"/>
                  </a:lnTo>
                  <a:lnTo>
                    <a:pt x="1771" y="1172"/>
                  </a:lnTo>
                  <a:moveTo>
                    <a:pt x="1832" y="1172"/>
                  </a:moveTo>
                  <a:lnTo>
                    <a:pt x="1807" y="1125"/>
                  </a:lnTo>
                  <a:lnTo>
                    <a:pt x="1832" y="1081"/>
                  </a:lnTo>
                  <a:lnTo>
                    <a:pt x="1859" y="1125"/>
                  </a:lnTo>
                  <a:lnTo>
                    <a:pt x="1832" y="1172"/>
                  </a:lnTo>
                  <a:moveTo>
                    <a:pt x="1894" y="1172"/>
                  </a:moveTo>
                  <a:lnTo>
                    <a:pt x="1868" y="1125"/>
                  </a:lnTo>
                  <a:lnTo>
                    <a:pt x="1894" y="1081"/>
                  </a:lnTo>
                  <a:lnTo>
                    <a:pt x="1921" y="1125"/>
                  </a:lnTo>
                  <a:lnTo>
                    <a:pt x="1894" y="1172"/>
                  </a:lnTo>
                  <a:moveTo>
                    <a:pt x="1955" y="1172"/>
                  </a:moveTo>
                  <a:lnTo>
                    <a:pt x="1930" y="1125"/>
                  </a:lnTo>
                  <a:lnTo>
                    <a:pt x="1955" y="1081"/>
                  </a:lnTo>
                  <a:lnTo>
                    <a:pt x="1982" y="1125"/>
                  </a:lnTo>
                  <a:lnTo>
                    <a:pt x="1955" y="1172"/>
                  </a:lnTo>
                  <a:moveTo>
                    <a:pt x="2017" y="1172"/>
                  </a:moveTo>
                  <a:lnTo>
                    <a:pt x="1991" y="1125"/>
                  </a:lnTo>
                  <a:lnTo>
                    <a:pt x="2017" y="1081"/>
                  </a:lnTo>
                  <a:lnTo>
                    <a:pt x="2044" y="1125"/>
                  </a:lnTo>
                  <a:lnTo>
                    <a:pt x="2017" y="1172"/>
                  </a:lnTo>
                  <a:moveTo>
                    <a:pt x="2078" y="1172"/>
                  </a:moveTo>
                  <a:lnTo>
                    <a:pt x="2053" y="1125"/>
                  </a:lnTo>
                  <a:lnTo>
                    <a:pt x="2078" y="1081"/>
                  </a:lnTo>
                  <a:lnTo>
                    <a:pt x="2105" y="1125"/>
                  </a:lnTo>
                  <a:lnTo>
                    <a:pt x="2078" y="1172"/>
                  </a:lnTo>
                  <a:moveTo>
                    <a:pt x="2141" y="1172"/>
                  </a:moveTo>
                  <a:lnTo>
                    <a:pt x="2114" y="1125"/>
                  </a:lnTo>
                  <a:lnTo>
                    <a:pt x="2141" y="1081"/>
                  </a:lnTo>
                  <a:lnTo>
                    <a:pt x="2167" y="1125"/>
                  </a:lnTo>
                  <a:lnTo>
                    <a:pt x="2141" y="1172"/>
                  </a:lnTo>
                  <a:moveTo>
                    <a:pt x="2203" y="1172"/>
                  </a:moveTo>
                  <a:lnTo>
                    <a:pt x="2176" y="1125"/>
                  </a:lnTo>
                  <a:lnTo>
                    <a:pt x="2203" y="1081"/>
                  </a:lnTo>
                  <a:lnTo>
                    <a:pt x="2228" y="1125"/>
                  </a:lnTo>
                  <a:lnTo>
                    <a:pt x="2203" y="1172"/>
                  </a:lnTo>
                  <a:moveTo>
                    <a:pt x="2264" y="1172"/>
                  </a:moveTo>
                  <a:lnTo>
                    <a:pt x="2237" y="1125"/>
                  </a:lnTo>
                  <a:lnTo>
                    <a:pt x="2264" y="1081"/>
                  </a:lnTo>
                  <a:lnTo>
                    <a:pt x="2290" y="1125"/>
                  </a:lnTo>
                  <a:lnTo>
                    <a:pt x="2264" y="1172"/>
                  </a:lnTo>
                  <a:moveTo>
                    <a:pt x="2326" y="1172"/>
                  </a:moveTo>
                  <a:lnTo>
                    <a:pt x="2299" y="1125"/>
                  </a:lnTo>
                  <a:lnTo>
                    <a:pt x="2326" y="1081"/>
                  </a:lnTo>
                  <a:lnTo>
                    <a:pt x="2351" y="1125"/>
                  </a:lnTo>
                  <a:lnTo>
                    <a:pt x="2326" y="1172"/>
                  </a:lnTo>
                  <a:moveTo>
                    <a:pt x="2387" y="1172"/>
                  </a:moveTo>
                  <a:lnTo>
                    <a:pt x="2360" y="1125"/>
                  </a:lnTo>
                  <a:lnTo>
                    <a:pt x="2387" y="1081"/>
                  </a:lnTo>
                  <a:lnTo>
                    <a:pt x="2413" y="1125"/>
                  </a:lnTo>
                  <a:lnTo>
                    <a:pt x="2387" y="1172"/>
                  </a:lnTo>
                  <a:moveTo>
                    <a:pt x="2449" y="1172"/>
                  </a:moveTo>
                  <a:lnTo>
                    <a:pt x="2422" y="1125"/>
                  </a:lnTo>
                  <a:lnTo>
                    <a:pt x="2449" y="1081"/>
                  </a:lnTo>
                  <a:lnTo>
                    <a:pt x="2474" y="1125"/>
                  </a:lnTo>
                  <a:lnTo>
                    <a:pt x="2449" y="1172"/>
                  </a:lnTo>
                  <a:moveTo>
                    <a:pt x="2510" y="1172"/>
                  </a:moveTo>
                  <a:lnTo>
                    <a:pt x="2485" y="1125"/>
                  </a:lnTo>
                  <a:lnTo>
                    <a:pt x="2510" y="1081"/>
                  </a:lnTo>
                  <a:lnTo>
                    <a:pt x="2537" y="1125"/>
                  </a:lnTo>
                  <a:lnTo>
                    <a:pt x="2510" y="1172"/>
                  </a:lnTo>
                  <a:moveTo>
                    <a:pt x="76" y="1118"/>
                  </a:moveTo>
                  <a:lnTo>
                    <a:pt x="51" y="1073"/>
                  </a:lnTo>
                  <a:lnTo>
                    <a:pt x="76" y="1027"/>
                  </a:lnTo>
                  <a:lnTo>
                    <a:pt x="103" y="1073"/>
                  </a:lnTo>
                  <a:lnTo>
                    <a:pt x="76" y="1118"/>
                  </a:lnTo>
                  <a:moveTo>
                    <a:pt x="137" y="1118"/>
                  </a:moveTo>
                  <a:lnTo>
                    <a:pt x="112" y="1073"/>
                  </a:lnTo>
                  <a:lnTo>
                    <a:pt x="137" y="1027"/>
                  </a:lnTo>
                  <a:lnTo>
                    <a:pt x="164" y="1073"/>
                  </a:lnTo>
                  <a:lnTo>
                    <a:pt x="137" y="1118"/>
                  </a:lnTo>
                  <a:moveTo>
                    <a:pt x="199" y="1118"/>
                  </a:moveTo>
                  <a:lnTo>
                    <a:pt x="173" y="1073"/>
                  </a:lnTo>
                  <a:lnTo>
                    <a:pt x="199" y="1027"/>
                  </a:lnTo>
                  <a:lnTo>
                    <a:pt x="226" y="1073"/>
                  </a:lnTo>
                  <a:lnTo>
                    <a:pt x="199" y="1118"/>
                  </a:lnTo>
                  <a:moveTo>
                    <a:pt x="262" y="1118"/>
                  </a:moveTo>
                  <a:lnTo>
                    <a:pt x="235" y="1073"/>
                  </a:lnTo>
                  <a:lnTo>
                    <a:pt x="262" y="1027"/>
                  </a:lnTo>
                  <a:lnTo>
                    <a:pt x="287" y="1073"/>
                  </a:lnTo>
                  <a:lnTo>
                    <a:pt x="262" y="1118"/>
                  </a:lnTo>
                  <a:moveTo>
                    <a:pt x="323" y="1118"/>
                  </a:moveTo>
                  <a:lnTo>
                    <a:pt x="296" y="1073"/>
                  </a:lnTo>
                  <a:lnTo>
                    <a:pt x="323" y="1027"/>
                  </a:lnTo>
                  <a:lnTo>
                    <a:pt x="349" y="1073"/>
                  </a:lnTo>
                  <a:lnTo>
                    <a:pt x="323" y="1118"/>
                  </a:lnTo>
                  <a:moveTo>
                    <a:pt x="385" y="1118"/>
                  </a:moveTo>
                  <a:lnTo>
                    <a:pt x="358" y="1073"/>
                  </a:lnTo>
                  <a:lnTo>
                    <a:pt x="385" y="1027"/>
                  </a:lnTo>
                  <a:lnTo>
                    <a:pt x="410" y="1073"/>
                  </a:lnTo>
                  <a:lnTo>
                    <a:pt x="385" y="1118"/>
                  </a:lnTo>
                  <a:moveTo>
                    <a:pt x="446" y="1118"/>
                  </a:moveTo>
                  <a:lnTo>
                    <a:pt x="419" y="1073"/>
                  </a:lnTo>
                  <a:lnTo>
                    <a:pt x="446" y="1027"/>
                  </a:lnTo>
                  <a:lnTo>
                    <a:pt x="472" y="1073"/>
                  </a:lnTo>
                  <a:lnTo>
                    <a:pt x="446" y="1118"/>
                  </a:lnTo>
                  <a:moveTo>
                    <a:pt x="508" y="1118"/>
                  </a:moveTo>
                  <a:lnTo>
                    <a:pt x="481" y="1073"/>
                  </a:lnTo>
                  <a:lnTo>
                    <a:pt x="508" y="1027"/>
                  </a:lnTo>
                  <a:lnTo>
                    <a:pt x="533" y="1073"/>
                  </a:lnTo>
                  <a:lnTo>
                    <a:pt x="508" y="1118"/>
                  </a:lnTo>
                  <a:moveTo>
                    <a:pt x="569" y="1118"/>
                  </a:moveTo>
                  <a:lnTo>
                    <a:pt x="542" y="1073"/>
                  </a:lnTo>
                  <a:lnTo>
                    <a:pt x="569" y="1027"/>
                  </a:lnTo>
                  <a:lnTo>
                    <a:pt x="595" y="1073"/>
                  </a:lnTo>
                  <a:lnTo>
                    <a:pt x="569" y="1118"/>
                  </a:lnTo>
                  <a:moveTo>
                    <a:pt x="631" y="1118"/>
                  </a:moveTo>
                  <a:lnTo>
                    <a:pt x="605" y="1073"/>
                  </a:lnTo>
                  <a:lnTo>
                    <a:pt x="631" y="1027"/>
                  </a:lnTo>
                  <a:lnTo>
                    <a:pt x="658" y="1073"/>
                  </a:lnTo>
                  <a:lnTo>
                    <a:pt x="631" y="1118"/>
                  </a:lnTo>
                  <a:moveTo>
                    <a:pt x="692" y="1118"/>
                  </a:moveTo>
                  <a:lnTo>
                    <a:pt x="667" y="1073"/>
                  </a:lnTo>
                  <a:lnTo>
                    <a:pt x="692" y="1027"/>
                  </a:lnTo>
                  <a:lnTo>
                    <a:pt x="719" y="1073"/>
                  </a:lnTo>
                  <a:lnTo>
                    <a:pt x="692" y="1118"/>
                  </a:lnTo>
                  <a:moveTo>
                    <a:pt x="754" y="1118"/>
                  </a:moveTo>
                  <a:lnTo>
                    <a:pt x="728" y="1073"/>
                  </a:lnTo>
                  <a:lnTo>
                    <a:pt x="754" y="1027"/>
                  </a:lnTo>
                  <a:lnTo>
                    <a:pt x="781" y="1073"/>
                  </a:lnTo>
                  <a:lnTo>
                    <a:pt x="754" y="1118"/>
                  </a:lnTo>
                  <a:moveTo>
                    <a:pt x="815" y="1118"/>
                  </a:moveTo>
                  <a:lnTo>
                    <a:pt x="790" y="1073"/>
                  </a:lnTo>
                  <a:lnTo>
                    <a:pt x="815" y="1027"/>
                  </a:lnTo>
                  <a:lnTo>
                    <a:pt x="842" y="1073"/>
                  </a:lnTo>
                  <a:lnTo>
                    <a:pt x="815" y="1118"/>
                  </a:lnTo>
                  <a:moveTo>
                    <a:pt x="877" y="1118"/>
                  </a:moveTo>
                  <a:lnTo>
                    <a:pt x="851" y="1073"/>
                  </a:lnTo>
                  <a:lnTo>
                    <a:pt x="877" y="1027"/>
                  </a:lnTo>
                  <a:lnTo>
                    <a:pt x="904" y="1073"/>
                  </a:lnTo>
                  <a:lnTo>
                    <a:pt x="877" y="1118"/>
                  </a:lnTo>
                  <a:moveTo>
                    <a:pt x="938" y="1118"/>
                  </a:moveTo>
                  <a:lnTo>
                    <a:pt x="913" y="1073"/>
                  </a:lnTo>
                  <a:lnTo>
                    <a:pt x="938" y="1027"/>
                  </a:lnTo>
                  <a:lnTo>
                    <a:pt x="965" y="1073"/>
                  </a:lnTo>
                  <a:lnTo>
                    <a:pt x="938" y="1118"/>
                  </a:lnTo>
                  <a:moveTo>
                    <a:pt x="1001" y="1118"/>
                  </a:moveTo>
                  <a:lnTo>
                    <a:pt x="974" y="1073"/>
                  </a:lnTo>
                  <a:lnTo>
                    <a:pt x="1001" y="1027"/>
                  </a:lnTo>
                  <a:lnTo>
                    <a:pt x="1027" y="1073"/>
                  </a:lnTo>
                  <a:lnTo>
                    <a:pt x="1001" y="1118"/>
                  </a:lnTo>
                  <a:moveTo>
                    <a:pt x="1063" y="1118"/>
                  </a:moveTo>
                  <a:lnTo>
                    <a:pt x="1036" y="1073"/>
                  </a:lnTo>
                  <a:lnTo>
                    <a:pt x="1063" y="1027"/>
                  </a:lnTo>
                  <a:lnTo>
                    <a:pt x="1088" y="1073"/>
                  </a:lnTo>
                  <a:lnTo>
                    <a:pt x="1063" y="1118"/>
                  </a:lnTo>
                  <a:moveTo>
                    <a:pt x="1124" y="1118"/>
                  </a:moveTo>
                  <a:lnTo>
                    <a:pt x="1097" y="1073"/>
                  </a:lnTo>
                  <a:lnTo>
                    <a:pt x="1124" y="1027"/>
                  </a:lnTo>
                  <a:lnTo>
                    <a:pt x="1150" y="1073"/>
                  </a:lnTo>
                  <a:lnTo>
                    <a:pt x="1124" y="1118"/>
                  </a:lnTo>
                  <a:moveTo>
                    <a:pt x="1186" y="1118"/>
                  </a:moveTo>
                  <a:lnTo>
                    <a:pt x="1159" y="1073"/>
                  </a:lnTo>
                  <a:lnTo>
                    <a:pt x="1186" y="1027"/>
                  </a:lnTo>
                  <a:lnTo>
                    <a:pt x="1211" y="1073"/>
                  </a:lnTo>
                  <a:lnTo>
                    <a:pt x="1186" y="1118"/>
                  </a:lnTo>
                  <a:moveTo>
                    <a:pt x="1247" y="1118"/>
                  </a:moveTo>
                  <a:lnTo>
                    <a:pt x="1220" y="1073"/>
                  </a:lnTo>
                  <a:lnTo>
                    <a:pt x="1247" y="1027"/>
                  </a:lnTo>
                  <a:lnTo>
                    <a:pt x="1273" y="1073"/>
                  </a:lnTo>
                  <a:lnTo>
                    <a:pt x="1247" y="1118"/>
                  </a:lnTo>
                  <a:moveTo>
                    <a:pt x="1309" y="1118"/>
                  </a:moveTo>
                  <a:lnTo>
                    <a:pt x="1282" y="1073"/>
                  </a:lnTo>
                  <a:lnTo>
                    <a:pt x="1309" y="1027"/>
                  </a:lnTo>
                  <a:lnTo>
                    <a:pt x="1334" y="1073"/>
                  </a:lnTo>
                  <a:lnTo>
                    <a:pt x="1309" y="1118"/>
                  </a:lnTo>
                  <a:moveTo>
                    <a:pt x="1370" y="1118"/>
                  </a:moveTo>
                  <a:lnTo>
                    <a:pt x="1345" y="1073"/>
                  </a:lnTo>
                  <a:lnTo>
                    <a:pt x="1370" y="1027"/>
                  </a:lnTo>
                  <a:lnTo>
                    <a:pt x="1397" y="1073"/>
                  </a:lnTo>
                  <a:lnTo>
                    <a:pt x="1370" y="1118"/>
                  </a:lnTo>
                  <a:moveTo>
                    <a:pt x="1432" y="1118"/>
                  </a:moveTo>
                  <a:lnTo>
                    <a:pt x="1406" y="1073"/>
                  </a:lnTo>
                  <a:lnTo>
                    <a:pt x="1432" y="1027"/>
                  </a:lnTo>
                  <a:lnTo>
                    <a:pt x="1459" y="1073"/>
                  </a:lnTo>
                  <a:lnTo>
                    <a:pt x="1432" y="1118"/>
                  </a:lnTo>
                  <a:moveTo>
                    <a:pt x="1493" y="1118"/>
                  </a:moveTo>
                  <a:lnTo>
                    <a:pt x="1468" y="1073"/>
                  </a:lnTo>
                  <a:lnTo>
                    <a:pt x="1493" y="1027"/>
                  </a:lnTo>
                  <a:lnTo>
                    <a:pt x="1520" y="1073"/>
                  </a:lnTo>
                  <a:lnTo>
                    <a:pt x="1493" y="1118"/>
                  </a:lnTo>
                  <a:moveTo>
                    <a:pt x="1555" y="1118"/>
                  </a:moveTo>
                  <a:lnTo>
                    <a:pt x="1529" y="1073"/>
                  </a:lnTo>
                  <a:lnTo>
                    <a:pt x="1555" y="1027"/>
                  </a:lnTo>
                  <a:lnTo>
                    <a:pt x="1582" y="1073"/>
                  </a:lnTo>
                  <a:lnTo>
                    <a:pt x="1555" y="1118"/>
                  </a:lnTo>
                  <a:moveTo>
                    <a:pt x="1616" y="1118"/>
                  </a:moveTo>
                  <a:lnTo>
                    <a:pt x="1591" y="1073"/>
                  </a:lnTo>
                  <a:lnTo>
                    <a:pt x="1616" y="1027"/>
                  </a:lnTo>
                  <a:lnTo>
                    <a:pt x="1643" y="1073"/>
                  </a:lnTo>
                  <a:lnTo>
                    <a:pt x="1616" y="1118"/>
                  </a:lnTo>
                  <a:moveTo>
                    <a:pt x="1678" y="1118"/>
                  </a:moveTo>
                  <a:lnTo>
                    <a:pt x="1652" y="1073"/>
                  </a:lnTo>
                  <a:lnTo>
                    <a:pt x="1678" y="1027"/>
                  </a:lnTo>
                  <a:lnTo>
                    <a:pt x="1705" y="1073"/>
                  </a:lnTo>
                  <a:lnTo>
                    <a:pt x="1678" y="1118"/>
                  </a:lnTo>
                  <a:moveTo>
                    <a:pt x="1741" y="1118"/>
                  </a:moveTo>
                  <a:lnTo>
                    <a:pt x="1714" y="1073"/>
                  </a:lnTo>
                  <a:lnTo>
                    <a:pt x="1741" y="1027"/>
                  </a:lnTo>
                  <a:lnTo>
                    <a:pt x="1766" y="1073"/>
                  </a:lnTo>
                  <a:lnTo>
                    <a:pt x="1741" y="1118"/>
                  </a:lnTo>
                  <a:moveTo>
                    <a:pt x="1802" y="1118"/>
                  </a:moveTo>
                  <a:lnTo>
                    <a:pt x="1775" y="1073"/>
                  </a:lnTo>
                  <a:lnTo>
                    <a:pt x="1802" y="1027"/>
                  </a:lnTo>
                  <a:lnTo>
                    <a:pt x="1828" y="1073"/>
                  </a:lnTo>
                  <a:lnTo>
                    <a:pt x="1802" y="1118"/>
                  </a:lnTo>
                  <a:moveTo>
                    <a:pt x="1864" y="1118"/>
                  </a:moveTo>
                  <a:lnTo>
                    <a:pt x="1837" y="1073"/>
                  </a:lnTo>
                  <a:lnTo>
                    <a:pt x="1864" y="1027"/>
                  </a:lnTo>
                  <a:lnTo>
                    <a:pt x="1889" y="1073"/>
                  </a:lnTo>
                  <a:lnTo>
                    <a:pt x="1864" y="1118"/>
                  </a:lnTo>
                  <a:moveTo>
                    <a:pt x="1925" y="1118"/>
                  </a:moveTo>
                  <a:lnTo>
                    <a:pt x="1898" y="1073"/>
                  </a:lnTo>
                  <a:lnTo>
                    <a:pt x="1925" y="1027"/>
                  </a:lnTo>
                  <a:lnTo>
                    <a:pt x="1951" y="1073"/>
                  </a:lnTo>
                  <a:lnTo>
                    <a:pt x="1925" y="1118"/>
                  </a:lnTo>
                  <a:moveTo>
                    <a:pt x="1987" y="1118"/>
                  </a:moveTo>
                  <a:lnTo>
                    <a:pt x="1960" y="1073"/>
                  </a:lnTo>
                  <a:lnTo>
                    <a:pt x="1987" y="1027"/>
                  </a:lnTo>
                  <a:lnTo>
                    <a:pt x="2012" y="1073"/>
                  </a:lnTo>
                  <a:lnTo>
                    <a:pt x="1987" y="1118"/>
                  </a:lnTo>
                  <a:moveTo>
                    <a:pt x="2048" y="1118"/>
                  </a:moveTo>
                  <a:lnTo>
                    <a:pt x="2021" y="1073"/>
                  </a:lnTo>
                  <a:lnTo>
                    <a:pt x="2048" y="1027"/>
                  </a:lnTo>
                  <a:lnTo>
                    <a:pt x="2074" y="1073"/>
                  </a:lnTo>
                  <a:lnTo>
                    <a:pt x="2048" y="1118"/>
                  </a:lnTo>
                  <a:moveTo>
                    <a:pt x="2110" y="1118"/>
                  </a:moveTo>
                  <a:lnTo>
                    <a:pt x="2084" y="1073"/>
                  </a:lnTo>
                  <a:lnTo>
                    <a:pt x="2110" y="1027"/>
                  </a:lnTo>
                  <a:lnTo>
                    <a:pt x="2137" y="1073"/>
                  </a:lnTo>
                  <a:lnTo>
                    <a:pt x="2110" y="1118"/>
                  </a:lnTo>
                  <a:moveTo>
                    <a:pt x="2171" y="1118"/>
                  </a:moveTo>
                  <a:lnTo>
                    <a:pt x="2146" y="1073"/>
                  </a:lnTo>
                  <a:lnTo>
                    <a:pt x="2171" y="1027"/>
                  </a:lnTo>
                  <a:lnTo>
                    <a:pt x="2198" y="1073"/>
                  </a:lnTo>
                  <a:lnTo>
                    <a:pt x="2171" y="1118"/>
                  </a:lnTo>
                  <a:moveTo>
                    <a:pt x="2233" y="1118"/>
                  </a:moveTo>
                  <a:lnTo>
                    <a:pt x="2207" y="1073"/>
                  </a:lnTo>
                  <a:lnTo>
                    <a:pt x="2233" y="1027"/>
                  </a:lnTo>
                  <a:lnTo>
                    <a:pt x="2260" y="1073"/>
                  </a:lnTo>
                  <a:lnTo>
                    <a:pt x="2233" y="1118"/>
                  </a:lnTo>
                  <a:moveTo>
                    <a:pt x="2294" y="1118"/>
                  </a:moveTo>
                  <a:lnTo>
                    <a:pt x="2269" y="1073"/>
                  </a:lnTo>
                  <a:lnTo>
                    <a:pt x="2294" y="1027"/>
                  </a:lnTo>
                  <a:lnTo>
                    <a:pt x="2321" y="1073"/>
                  </a:lnTo>
                  <a:lnTo>
                    <a:pt x="2294" y="1118"/>
                  </a:lnTo>
                  <a:moveTo>
                    <a:pt x="2356" y="1118"/>
                  </a:moveTo>
                  <a:lnTo>
                    <a:pt x="2330" y="1073"/>
                  </a:lnTo>
                  <a:lnTo>
                    <a:pt x="2356" y="1027"/>
                  </a:lnTo>
                  <a:lnTo>
                    <a:pt x="2383" y="1073"/>
                  </a:lnTo>
                  <a:lnTo>
                    <a:pt x="2356" y="1118"/>
                  </a:lnTo>
                  <a:moveTo>
                    <a:pt x="2417" y="1118"/>
                  </a:moveTo>
                  <a:lnTo>
                    <a:pt x="2392" y="1073"/>
                  </a:lnTo>
                  <a:lnTo>
                    <a:pt x="2417" y="1027"/>
                  </a:lnTo>
                  <a:lnTo>
                    <a:pt x="2444" y="1073"/>
                  </a:lnTo>
                  <a:lnTo>
                    <a:pt x="2417" y="1118"/>
                  </a:lnTo>
                  <a:moveTo>
                    <a:pt x="2480" y="1118"/>
                  </a:moveTo>
                  <a:lnTo>
                    <a:pt x="2453" y="1073"/>
                  </a:lnTo>
                  <a:lnTo>
                    <a:pt x="2480" y="1027"/>
                  </a:lnTo>
                  <a:lnTo>
                    <a:pt x="2506" y="1073"/>
                  </a:lnTo>
                  <a:lnTo>
                    <a:pt x="2480" y="1118"/>
                  </a:lnTo>
                  <a:moveTo>
                    <a:pt x="46" y="1066"/>
                  </a:moveTo>
                  <a:lnTo>
                    <a:pt x="19" y="1019"/>
                  </a:lnTo>
                  <a:lnTo>
                    <a:pt x="46" y="974"/>
                  </a:lnTo>
                  <a:lnTo>
                    <a:pt x="72" y="1019"/>
                  </a:lnTo>
                  <a:lnTo>
                    <a:pt x="46" y="1066"/>
                  </a:lnTo>
                  <a:moveTo>
                    <a:pt x="107" y="1066"/>
                  </a:moveTo>
                  <a:lnTo>
                    <a:pt x="81" y="1019"/>
                  </a:lnTo>
                  <a:lnTo>
                    <a:pt x="107" y="974"/>
                  </a:lnTo>
                  <a:lnTo>
                    <a:pt x="133" y="1019"/>
                  </a:lnTo>
                  <a:lnTo>
                    <a:pt x="107" y="1066"/>
                  </a:lnTo>
                  <a:moveTo>
                    <a:pt x="169" y="1066"/>
                  </a:moveTo>
                  <a:lnTo>
                    <a:pt x="142" y="1019"/>
                  </a:lnTo>
                  <a:lnTo>
                    <a:pt x="169" y="974"/>
                  </a:lnTo>
                  <a:lnTo>
                    <a:pt x="194" y="1019"/>
                  </a:lnTo>
                  <a:lnTo>
                    <a:pt x="169" y="1066"/>
                  </a:lnTo>
                  <a:moveTo>
                    <a:pt x="230" y="1066"/>
                  </a:moveTo>
                  <a:lnTo>
                    <a:pt x="203" y="1019"/>
                  </a:lnTo>
                  <a:lnTo>
                    <a:pt x="230" y="974"/>
                  </a:lnTo>
                  <a:lnTo>
                    <a:pt x="256" y="1019"/>
                  </a:lnTo>
                  <a:lnTo>
                    <a:pt x="230" y="1066"/>
                  </a:lnTo>
                  <a:moveTo>
                    <a:pt x="292" y="1066"/>
                  </a:moveTo>
                  <a:lnTo>
                    <a:pt x="266" y="1019"/>
                  </a:lnTo>
                  <a:lnTo>
                    <a:pt x="292" y="974"/>
                  </a:lnTo>
                  <a:lnTo>
                    <a:pt x="319" y="1019"/>
                  </a:lnTo>
                  <a:lnTo>
                    <a:pt x="292" y="1066"/>
                  </a:lnTo>
                  <a:moveTo>
                    <a:pt x="353" y="1066"/>
                  </a:moveTo>
                  <a:lnTo>
                    <a:pt x="328" y="1019"/>
                  </a:lnTo>
                  <a:lnTo>
                    <a:pt x="353" y="974"/>
                  </a:lnTo>
                  <a:lnTo>
                    <a:pt x="380" y="1019"/>
                  </a:lnTo>
                  <a:lnTo>
                    <a:pt x="353" y="1066"/>
                  </a:lnTo>
                  <a:moveTo>
                    <a:pt x="415" y="1066"/>
                  </a:moveTo>
                  <a:lnTo>
                    <a:pt x="389" y="1019"/>
                  </a:lnTo>
                  <a:lnTo>
                    <a:pt x="415" y="974"/>
                  </a:lnTo>
                  <a:lnTo>
                    <a:pt x="442" y="1019"/>
                  </a:lnTo>
                  <a:lnTo>
                    <a:pt x="415" y="1066"/>
                  </a:lnTo>
                  <a:moveTo>
                    <a:pt x="476" y="1066"/>
                  </a:moveTo>
                  <a:lnTo>
                    <a:pt x="451" y="1019"/>
                  </a:lnTo>
                  <a:lnTo>
                    <a:pt x="476" y="974"/>
                  </a:lnTo>
                  <a:lnTo>
                    <a:pt x="503" y="1019"/>
                  </a:lnTo>
                  <a:lnTo>
                    <a:pt x="476" y="1066"/>
                  </a:lnTo>
                  <a:moveTo>
                    <a:pt x="538" y="1066"/>
                  </a:moveTo>
                  <a:lnTo>
                    <a:pt x="512" y="1019"/>
                  </a:lnTo>
                  <a:lnTo>
                    <a:pt x="538" y="974"/>
                  </a:lnTo>
                  <a:lnTo>
                    <a:pt x="565" y="1019"/>
                  </a:lnTo>
                  <a:lnTo>
                    <a:pt x="538" y="1066"/>
                  </a:lnTo>
                  <a:moveTo>
                    <a:pt x="599" y="1066"/>
                  </a:moveTo>
                  <a:lnTo>
                    <a:pt x="574" y="1019"/>
                  </a:lnTo>
                  <a:lnTo>
                    <a:pt x="599" y="974"/>
                  </a:lnTo>
                  <a:lnTo>
                    <a:pt x="626" y="1019"/>
                  </a:lnTo>
                  <a:lnTo>
                    <a:pt x="599" y="1066"/>
                  </a:lnTo>
                  <a:moveTo>
                    <a:pt x="662" y="1066"/>
                  </a:moveTo>
                  <a:lnTo>
                    <a:pt x="635" y="1019"/>
                  </a:lnTo>
                  <a:lnTo>
                    <a:pt x="662" y="974"/>
                  </a:lnTo>
                  <a:lnTo>
                    <a:pt x="688" y="1019"/>
                  </a:lnTo>
                  <a:lnTo>
                    <a:pt x="662" y="1066"/>
                  </a:lnTo>
                  <a:moveTo>
                    <a:pt x="724" y="1066"/>
                  </a:moveTo>
                  <a:lnTo>
                    <a:pt x="697" y="1019"/>
                  </a:lnTo>
                  <a:lnTo>
                    <a:pt x="724" y="974"/>
                  </a:lnTo>
                  <a:lnTo>
                    <a:pt x="749" y="1019"/>
                  </a:lnTo>
                  <a:lnTo>
                    <a:pt x="724" y="1066"/>
                  </a:lnTo>
                  <a:moveTo>
                    <a:pt x="785" y="1066"/>
                  </a:moveTo>
                  <a:lnTo>
                    <a:pt x="758" y="1019"/>
                  </a:lnTo>
                  <a:lnTo>
                    <a:pt x="785" y="974"/>
                  </a:lnTo>
                  <a:lnTo>
                    <a:pt x="811" y="1019"/>
                  </a:lnTo>
                  <a:lnTo>
                    <a:pt x="785" y="1066"/>
                  </a:lnTo>
                  <a:moveTo>
                    <a:pt x="847" y="1066"/>
                  </a:moveTo>
                  <a:lnTo>
                    <a:pt x="820" y="1019"/>
                  </a:lnTo>
                  <a:lnTo>
                    <a:pt x="847" y="974"/>
                  </a:lnTo>
                  <a:lnTo>
                    <a:pt x="872" y="1019"/>
                  </a:lnTo>
                  <a:lnTo>
                    <a:pt x="847" y="1066"/>
                  </a:lnTo>
                  <a:moveTo>
                    <a:pt x="908" y="1066"/>
                  </a:moveTo>
                  <a:lnTo>
                    <a:pt x="881" y="1019"/>
                  </a:lnTo>
                  <a:lnTo>
                    <a:pt x="908" y="974"/>
                  </a:lnTo>
                  <a:lnTo>
                    <a:pt x="934" y="1019"/>
                  </a:lnTo>
                  <a:lnTo>
                    <a:pt x="908" y="1066"/>
                  </a:lnTo>
                  <a:moveTo>
                    <a:pt x="970" y="1066"/>
                  </a:moveTo>
                  <a:lnTo>
                    <a:pt x="943" y="1019"/>
                  </a:lnTo>
                  <a:lnTo>
                    <a:pt x="970" y="974"/>
                  </a:lnTo>
                  <a:lnTo>
                    <a:pt x="995" y="1019"/>
                  </a:lnTo>
                  <a:lnTo>
                    <a:pt x="970" y="1066"/>
                  </a:lnTo>
                  <a:moveTo>
                    <a:pt x="1031" y="1066"/>
                  </a:moveTo>
                  <a:lnTo>
                    <a:pt x="1006" y="1019"/>
                  </a:lnTo>
                  <a:lnTo>
                    <a:pt x="1031" y="974"/>
                  </a:lnTo>
                  <a:lnTo>
                    <a:pt x="1058" y="1019"/>
                  </a:lnTo>
                  <a:lnTo>
                    <a:pt x="1031" y="1066"/>
                  </a:lnTo>
                  <a:moveTo>
                    <a:pt x="1093" y="1066"/>
                  </a:moveTo>
                  <a:lnTo>
                    <a:pt x="1067" y="1019"/>
                  </a:lnTo>
                  <a:lnTo>
                    <a:pt x="1093" y="974"/>
                  </a:lnTo>
                  <a:lnTo>
                    <a:pt x="1120" y="1019"/>
                  </a:lnTo>
                  <a:lnTo>
                    <a:pt x="1093" y="1066"/>
                  </a:lnTo>
                  <a:moveTo>
                    <a:pt x="1154" y="1066"/>
                  </a:moveTo>
                  <a:lnTo>
                    <a:pt x="1129" y="1019"/>
                  </a:lnTo>
                  <a:lnTo>
                    <a:pt x="1154" y="974"/>
                  </a:lnTo>
                  <a:lnTo>
                    <a:pt x="1181" y="1019"/>
                  </a:lnTo>
                  <a:lnTo>
                    <a:pt x="1154" y="1066"/>
                  </a:lnTo>
                  <a:moveTo>
                    <a:pt x="1216" y="1066"/>
                  </a:moveTo>
                  <a:lnTo>
                    <a:pt x="1190" y="1019"/>
                  </a:lnTo>
                  <a:lnTo>
                    <a:pt x="1216" y="974"/>
                  </a:lnTo>
                  <a:lnTo>
                    <a:pt x="1243" y="1019"/>
                  </a:lnTo>
                  <a:lnTo>
                    <a:pt x="1216" y="1066"/>
                  </a:lnTo>
                  <a:moveTo>
                    <a:pt x="1277" y="1066"/>
                  </a:moveTo>
                  <a:lnTo>
                    <a:pt x="1252" y="1019"/>
                  </a:lnTo>
                  <a:lnTo>
                    <a:pt x="1277" y="974"/>
                  </a:lnTo>
                  <a:lnTo>
                    <a:pt x="1304" y="1019"/>
                  </a:lnTo>
                  <a:lnTo>
                    <a:pt x="1277" y="1066"/>
                  </a:lnTo>
                  <a:moveTo>
                    <a:pt x="1339" y="1066"/>
                  </a:moveTo>
                  <a:lnTo>
                    <a:pt x="1313" y="1019"/>
                  </a:lnTo>
                  <a:lnTo>
                    <a:pt x="1339" y="974"/>
                  </a:lnTo>
                  <a:lnTo>
                    <a:pt x="1366" y="1019"/>
                  </a:lnTo>
                  <a:lnTo>
                    <a:pt x="1339" y="1066"/>
                  </a:lnTo>
                  <a:moveTo>
                    <a:pt x="1402" y="1066"/>
                  </a:moveTo>
                  <a:lnTo>
                    <a:pt x="1375" y="1019"/>
                  </a:lnTo>
                  <a:lnTo>
                    <a:pt x="1402" y="974"/>
                  </a:lnTo>
                  <a:lnTo>
                    <a:pt x="1427" y="1019"/>
                  </a:lnTo>
                  <a:lnTo>
                    <a:pt x="1402" y="1066"/>
                  </a:lnTo>
                  <a:moveTo>
                    <a:pt x="1463" y="1066"/>
                  </a:moveTo>
                  <a:lnTo>
                    <a:pt x="1436" y="1019"/>
                  </a:lnTo>
                  <a:lnTo>
                    <a:pt x="1463" y="974"/>
                  </a:lnTo>
                  <a:lnTo>
                    <a:pt x="1489" y="1019"/>
                  </a:lnTo>
                  <a:lnTo>
                    <a:pt x="1463" y="1066"/>
                  </a:lnTo>
                  <a:moveTo>
                    <a:pt x="1525" y="1066"/>
                  </a:moveTo>
                  <a:lnTo>
                    <a:pt x="1498" y="1019"/>
                  </a:lnTo>
                  <a:lnTo>
                    <a:pt x="1525" y="974"/>
                  </a:lnTo>
                  <a:lnTo>
                    <a:pt x="1550" y="1019"/>
                  </a:lnTo>
                  <a:lnTo>
                    <a:pt x="1525" y="1066"/>
                  </a:lnTo>
                  <a:moveTo>
                    <a:pt x="1586" y="1066"/>
                  </a:moveTo>
                  <a:lnTo>
                    <a:pt x="1559" y="1019"/>
                  </a:lnTo>
                  <a:lnTo>
                    <a:pt x="1586" y="974"/>
                  </a:lnTo>
                  <a:lnTo>
                    <a:pt x="1612" y="1019"/>
                  </a:lnTo>
                  <a:lnTo>
                    <a:pt x="1586" y="1066"/>
                  </a:lnTo>
                  <a:moveTo>
                    <a:pt x="1648" y="1066"/>
                  </a:moveTo>
                  <a:lnTo>
                    <a:pt x="1621" y="1019"/>
                  </a:lnTo>
                  <a:lnTo>
                    <a:pt x="1648" y="974"/>
                  </a:lnTo>
                  <a:lnTo>
                    <a:pt x="1673" y="1019"/>
                  </a:lnTo>
                  <a:lnTo>
                    <a:pt x="1648" y="1066"/>
                  </a:lnTo>
                  <a:moveTo>
                    <a:pt x="1709" y="1066"/>
                  </a:moveTo>
                  <a:lnTo>
                    <a:pt x="1682" y="1019"/>
                  </a:lnTo>
                  <a:lnTo>
                    <a:pt x="1709" y="974"/>
                  </a:lnTo>
                  <a:lnTo>
                    <a:pt x="1735" y="1019"/>
                  </a:lnTo>
                  <a:lnTo>
                    <a:pt x="1709" y="1066"/>
                  </a:lnTo>
                  <a:moveTo>
                    <a:pt x="1771" y="1066"/>
                  </a:moveTo>
                  <a:lnTo>
                    <a:pt x="1745" y="1019"/>
                  </a:lnTo>
                  <a:lnTo>
                    <a:pt x="1771" y="974"/>
                  </a:lnTo>
                  <a:lnTo>
                    <a:pt x="1798" y="1019"/>
                  </a:lnTo>
                  <a:lnTo>
                    <a:pt x="1771" y="1066"/>
                  </a:lnTo>
                  <a:moveTo>
                    <a:pt x="1832" y="1066"/>
                  </a:moveTo>
                  <a:lnTo>
                    <a:pt x="1807" y="1019"/>
                  </a:lnTo>
                  <a:lnTo>
                    <a:pt x="1832" y="974"/>
                  </a:lnTo>
                  <a:lnTo>
                    <a:pt x="1859" y="1019"/>
                  </a:lnTo>
                  <a:lnTo>
                    <a:pt x="1832" y="1066"/>
                  </a:lnTo>
                  <a:moveTo>
                    <a:pt x="1894" y="1066"/>
                  </a:moveTo>
                  <a:lnTo>
                    <a:pt x="1868" y="1019"/>
                  </a:lnTo>
                  <a:lnTo>
                    <a:pt x="1894" y="974"/>
                  </a:lnTo>
                  <a:lnTo>
                    <a:pt x="1921" y="1019"/>
                  </a:lnTo>
                  <a:lnTo>
                    <a:pt x="1894" y="1066"/>
                  </a:lnTo>
                  <a:moveTo>
                    <a:pt x="1955" y="1066"/>
                  </a:moveTo>
                  <a:lnTo>
                    <a:pt x="1930" y="1019"/>
                  </a:lnTo>
                  <a:lnTo>
                    <a:pt x="1955" y="974"/>
                  </a:lnTo>
                  <a:lnTo>
                    <a:pt x="1982" y="1019"/>
                  </a:lnTo>
                  <a:lnTo>
                    <a:pt x="1955" y="1066"/>
                  </a:lnTo>
                  <a:moveTo>
                    <a:pt x="2017" y="1066"/>
                  </a:moveTo>
                  <a:lnTo>
                    <a:pt x="1991" y="1019"/>
                  </a:lnTo>
                  <a:lnTo>
                    <a:pt x="2017" y="974"/>
                  </a:lnTo>
                  <a:lnTo>
                    <a:pt x="2044" y="1019"/>
                  </a:lnTo>
                  <a:lnTo>
                    <a:pt x="2017" y="1066"/>
                  </a:lnTo>
                  <a:moveTo>
                    <a:pt x="2078" y="1066"/>
                  </a:moveTo>
                  <a:lnTo>
                    <a:pt x="2053" y="1019"/>
                  </a:lnTo>
                  <a:lnTo>
                    <a:pt x="2078" y="974"/>
                  </a:lnTo>
                  <a:lnTo>
                    <a:pt x="2105" y="1019"/>
                  </a:lnTo>
                  <a:lnTo>
                    <a:pt x="2078" y="1066"/>
                  </a:lnTo>
                  <a:moveTo>
                    <a:pt x="2141" y="1066"/>
                  </a:moveTo>
                  <a:lnTo>
                    <a:pt x="2114" y="1019"/>
                  </a:lnTo>
                  <a:lnTo>
                    <a:pt x="2141" y="974"/>
                  </a:lnTo>
                  <a:lnTo>
                    <a:pt x="2167" y="1019"/>
                  </a:lnTo>
                  <a:lnTo>
                    <a:pt x="2141" y="1066"/>
                  </a:lnTo>
                  <a:moveTo>
                    <a:pt x="2203" y="1066"/>
                  </a:moveTo>
                  <a:lnTo>
                    <a:pt x="2176" y="1019"/>
                  </a:lnTo>
                  <a:lnTo>
                    <a:pt x="2203" y="974"/>
                  </a:lnTo>
                  <a:lnTo>
                    <a:pt x="2228" y="1019"/>
                  </a:lnTo>
                  <a:lnTo>
                    <a:pt x="2203" y="1066"/>
                  </a:lnTo>
                  <a:moveTo>
                    <a:pt x="2264" y="1066"/>
                  </a:moveTo>
                  <a:lnTo>
                    <a:pt x="2237" y="1019"/>
                  </a:lnTo>
                  <a:lnTo>
                    <a:pt x="2264" y="974"/>
                  </a:lnTo>
                  <a:lnTo>
                    <a:pt x="2290" y="1019"/>
                  </a:lnTo>
                  <a:lnTo>
                    <a:pt x="2264" y="1066"/>
                  </a:lnTo>
                  <a:moveTo>
                    <a:pt x="2326" y="1066"/>
                  </a:moveTo>
                  <a:lnTo>
                    <a:pt x="2299" y="1019"/>
                  </a:lnTo>
                  <a:lnTo>
                    <a:pt x="2326" y="974"/>
                  </a:lnTo>
                  <a:lnTo>
                    <a:pt x="2351" y="1019"/>
                  </a:lnTo>
                  <a:lnTo>
                    <a:pt x="2326" y="1066"/>
                  </a:lnTo>
                  <a:moveTo>
                    <a:pt x="2387" y="1066"/>
                  </a:moveTo>
                  <a:lnTo>
                    <a:pt x="2360" y="1019"/>
                  </a:lnTo>
                  <a:lnTo>
                    <a:pt x="2387" y="974"/>
                  </a:lnTo>
                  <a:lnTo>
                    <a:pt x="2413" y="1019"/>
                  </a:lnTo>
                  <a:lnTo>
                    <a:pt x="2387" y="1066"/>
                  </a:lnTo>
                  <a:moveTo>
                    <a:pt x="2449" y="1066"/>
                  </a:moveTo>
                  <a:lnTo>
                    <a:pt x="2422" y="1019"/>
                  </a:lnTo>
                  <a:lnTo>
                    <a:pt x="2449" y="974"/>
                  </a:lnTo>
                  <a:lnTo>
                    <a:pt x="2474" y="1019"/>
                  </a:lnTo>
                  <a:lnTo>
                    <a:pt x="2449" y="1066"/>
                  </a:lnTo>
                  <a:moveTo>
                    <a:pt x="2510" y="1066"/>
                  </a:moveTo>
                  <a:lnTo>
                    <a:pt x="2485" y="1019"/>
                  </a:lnTo>
                  <a:lnTo>
                    <a:pt x="2510" y="974"/>
                  </a:lnTo>
                  <a:lnTo>
                    <a:pt x="2537" y="1019"/>
                  </a:lnTo>
                  <a:lnTo>
                    <a:pt x="2510" y="1066"/>
                  </a:lnTo>
                  <a:moveTo>
                    <a:pt x="76" y="1012"/>
                  </a:moveTo>
                  <a:lnTo>
                    <a:pt x="51" y="967"/>
                  </a:lnTo>
                  <a:lnTo>
                    <a:pt x="76" y="920"/>
                  </a:lnTo>
                  <a:lnTo>
                    <a:pt x="103" y="967"/>
                  </a:lnTo>
                  <a:lnTo>
                    <a:pt x="76" y="1012"/>
                  </a:lnTo>
                  <a:moveTo>
                    <a:pt x="137" y="1012"/>
                  </a:moveTo>
                  <a:lnTo>
                    <a:pt x="112" y="967"/>
                  </a:lnTo>
                  <a:lnTo>
                    <a:pt x="137" y="920"/>
                  </a:lnTo>
                  <a:lnTo>
                    <a:pt x="164" y="967"/>
                  </a:lnTo>
                  <a:lnTo>
                    <a:pt x="137" y="1012"/>
                  </a:lnTo>
                  <a:moveTo>
                    <a:pt x="199" y="1012"/>
                  </a:moveTo>
                  <a:lnTo>
                    <a:pt x="173" y="967"/>
                  </a:lnTo>
                  <a:lnTo>
                    <a:pt x="199" y="920"/>
                  </a:lnTo>
                  <a:lnTo>
                    <a:pt x="226" y="967"/>
                  </a:lnTo>
                  <a:lnTo>
                    <a:pt x="199" y="1012"/>
                  </a:lnTo>
                  <a:moveTo>
                    <a:pt x="262" y="1012"/>
                  </a:moveTo>
                  <a:lnTo>
                    <a:pt x="235" y="967"/>
                  </a:lnTo>
                  <a:lnTo>
                    <a:pt x="262" y="920"/>
                  </a:lnTo>
                  <a:lnTo>
                    <a:pt x="287" y="967"/>
                  </a:lnTo>
                  <a:lnTo>
                    <a:pt x="262" y="1012"/>
                  </a:lnTo>
                  <a:moveTo>
                    <a:pt x="323" y="1012"/>
                  </a:moveTo>
                  <a:lnTo>
                    <a:pt x="296" y="967"/>
                  </a:lnTo>
                  <a:lnTo>
                    <a:pt x="323" y="920"/>
                  </a:lnTo>
                  <a:lnTo>
                    <a:pt x="349" y="967"/>
                  </a:lnTo>
                  <a:lnTo>
                    <a:pt x="323" y="1012"/>
                  </a:lnTo>
                  <a:moveTo>
                    <a:pt x="385" y="1012"/>
                  </a:moveTo>
                  <a:lnTo>
                    <a:pt x="358" y="967"/>
                  </a:lnTo>
                  <a:lnTo>
                    <a:pt x="385" y="920"/>
                  </a:lnTo>
                  <a:lnTo>
                    <a:pt x="410" y="967"/>
                  </a:lnTo>
                  <a:lnTo>
                    <a:pt x="385" y="1012"/>
                  </a:lnTo>
                  <a:moveTo>
                    <a:pt x="446" y="1012"/>
                  </a:moveTo>
                  <a:lnTo>
                    <a:pt x="419" y="967"/>
                  </a:lnTo>
                  <a:lnTo>
                    <a:pt x="446" y="920"/>
                  </a:lnTo>
                  <a:lnTo>
                    <a:pt x="472" y="967"/>
                  </a:lnTo>
                  <a:lnTo>
                    <a:pt x="446" y="1012"/>
                  </a:lnTo>
                  <a:moveTo>
                    <a:pt x="508" y="1012"/>
                  </a:moveTo>
                  <a:lnTo>
                    <a:pt x="481" y="967"/>
                  </a:lnTo>
                  <a:lnTo>
                    <a:pt x="508" y="920"/>
                  </a:lnTo>
                  <a:lnTo>
                    <a:pt x="533" y="967"/>
                  </a:lnTo>
                  <a:lnTo>
                    <a:pt x="508" y="1012"/>
                  </a:lnTo>
                  <a:moveTo>
                    <a:pt x="569" y="1012"/>
                  </a:moveTo>
                  <a:lnTo>
                    <a:pt x="542" y="967"/>
                  </a:lnTo>
                  <a:lnTo>
                    <a:pt x="569" y="920"/>
                  </a:lnTo>
                  <a:lnTo>
                    <a:pt x="595" y="967"/>
                  </a:lnTo>
                  <a:lnTo>
                    <a:pt x="569" y="1012"/>
                  </a:lnTo>
                  <a:moveTo>
                    <a:pt x="631" y="1012"/>
                  </a:moveTo>
                  <a:lnTo>
                    <a:pt x="605" y="967"/>
                  </a:lnTo>
                  <a:lnTo>
                    <a:pt x="631" y="920"/>
                  </a:lnTo>
                  <a:lnTo>
                    <a:pt x="658" y="967"/>
                  </a:lnTo>
                  <a:lnTo>
                    <a:pt x="631" y="1012"/>
                  </a:lnTo>
                  <a:moveTo>
                    <a:pt x="692" y="1012"/>
                  </a:moveTo>
                  <a:lnTo>
                    <a:pt x="667" y="967"/>
                  </a:lnTo>
                  <a:lnTo>
                    <a:pt x="692" y="920"/>
                  </a:lnTo>
                  <a:lnTo>
                    <a:pt x="719" y="967"/>
                  </a:lnTo>
                  <a:lnTo>
                    <a:pt x="692" y="1012"/>
                  </a:lnTo>
                  <a:moveTo>
                    <a:pt x="754" y="1012"/>
                  </a:moveTo>
                  <a:lnTo>
                    <a:pt x="728" y="967"/>
                  </a:lnTo>
                  <a:lnTo>
                    <a:pt x="754" y="920"/>
                  </a:lnTo>
                  <a:lnTo>
                    <a:pt x="781" y="967"/>
                  </a:lnTo>
                  <a:lnTo>
                    <a:pt x="754" y="1012"/>
                  </a:lnTo>
                  <a:moveTo>
                    <a:pt x="815" y="1012"/>
                  </a:moveTo>
                  <a:lnTo>
                    <a:pt x="790" y="967"/>
                  </a:lnTo>
                  <a:lnTo>
                    <a:pt x="815" y="920"/>
                  </a:lnTo>
                  <a:lnTo>
                    <a:pt x="842" y="967"/>
                  </a:lnTo>
                  <a:lnTo>
                    <a:pt x="815" y="1012"/>
                  </a:lnTo>
                  <a:moveTo>
                    <a:pt x="877" y="1012"/>
                  </a:moveTo>
                  <a:lnTo>
                    <a:pt x="851" y="967"/>
                  </a:lnTo>
                  <a:lnTo>
                    <a:pt x="877" y="920"/>
                  </a:lnTo>
                  <a:lnTo>
                    <a:pt x="904" y="967"/>
                  </a:lnTo>
                  <a:lnTo>
                    <a:pt x="877" y="1012"/>
                  </a:lnTo>
                  <a:moveTo>
                    <a:pt x="938" y="1012"/>
                  </a:moveTo>
                  <a:lnTo>
                    <a:pt x="913" y="967"/>
                  </a:lnTo>
                  <a:lnTo>
                    <a:pt x="938" y="920"/>
                  </a:lnTo>
                  <a:lnTo>
                    <a:pt x="965" y="967"/>
                  </a:lnTo>
                  <a:lnTo>
                    <a:pt x="938" y="1012"/>
                  </a:lnTo>
                  <a:moveTo>
                    <a:pt x="1001" y="1012"/>
                  </a:moveTo>
                  <a:lnTo>
                    <a:pt x="974" y="967"/>
                  </a:lnTo>
                  <a:lnTo>
                    <a:pt x="1001" y="920"/>
                  </a:lnTo>
                  <a:lnTo>
                    <a:pt x="1027" y="967"/>
                  </a:lnTo>
                  <a:lnTo>
                    <a:pt x="1001" y="1012"/>
                  </a:lnTo>
                  <a:moveTo>
                    <a:pt x="1063" y="1012"/>
                  </a:moveTo>
                  <a:lnTo>
                    <a:pt x="1036" y="967"/>
                  </a:lnTo>
                  <a:lnTo>
                    <a:pt x="1063" y="920"/>
                  </a:lnTo>
                  <a:lnTo>
                    <a:pt x="1088" y="967"/>
                  </a:lnTo>
                  <a:lnTo>
                    <a:pt x="1063" y="1012"/>
                  </a:lnTo>
                  <a:moveTo>
                    <a:pt x="1124" y="1012"/>
                  </a:moveTo>
                  <a:lnTo>
                    <a:pt x="1097" y="967"/>
                  </a:lnTo>
                  <a:lnTo>
                    <a:pt x="1124" y="920"/>
                  </a:lnTo>
                  <a:lnTo>
                    <a:pt x="1150" y="967"/>
                  </a:lnTo>
                  <a:lnTo>
                    <a:pt x="1124" y="1012"/>
                  </a:lnTo>
                  <a:moveTo>
                    <a:pt x="1186" y="1012"/>
                  </a:moveTo>
                  <a:lnTo>
                    <a:pt x="1159" y="967"/>
                  </a:lnTo>
                  <a:lnTo>
                    <a:pt x="1186" y="920"/>
                  </a:lnTo>
                  <a:lnTo>
                    <a:pt x="1211" y="967"/>
                  </a:lnTo>
                  <a:lnTo>
                    <a:pt x="1186" y="1012"/>
                  </a:lnTo>
                  <a:moveTo>
                    <a:pt x="1247" y="1012"/>
                  </a:moveTo>
                  <a:lnTo>
                    <a:pt x="1220" y="967"/>
                  </a:lnTo>
                  <a:lnTo>
                    <a:pt x="1247" y="920"/>
                  </a:lnTo>
                  <a:lnTo>
                    <a:pt x="1273" y="967"/>
                  </a:lnTo>
                  <a:lnTo>
                    <a:pt x="1247" y="1012"/>
                  </a:lnTo>
                  <a:moveTo>
                    <a:pt x="1309" y="1012"/>
                  </a:moveTo>
                  <a:lnTo>
                    <a:pt x="1282" y="967"/>
                  </a:lnTo>
                  <a:lnTo>
                    <a:pt x="1309" y="920"/>
                  </a:lnTo>
                  <a:lnTo>
                    <a:pt x="1334" y="967"/>
                  </a:lnTo>
                  <a:lnTo>
                    <a:pt x="1309" y="1012"/>
                  </a:lnTo>
                  <a:moveTo>
                    <a:pt x="1370" y="1012"/>
                  </a:moveTo>
                  <a:lnTo>
                    <a:pt x="1345" y="967"/>
                  </a:lnTo>
                  <a:lnTo>
                    <a:pt x="1370" y="920"/>
                  </a:lnTo>
                  <a:lnTo>
                    <a:pt x="1397" y="967"/>
                  </a:lnTo>
                  <a:lnTo>
                    <a:pt x="1370" y="1012"/>
                  </a:lnTo>
                  <a:moveTo>
                    <a:pt x="1432" y="1012"/>
                  </a:moveTo>
                  <a:lnTo>
                    <a:pt x="1406" y="967"/>
                  </a:lnTo>
                  <a:lnTo>
                    <a:pt x="1432" y="920"/>
                  </a:lnTo>
                  <a:lnTo>
                    <a:pt x="1459" y="967"/>
                  </a:lnTo>
                  <a:lnTo>
                    <a:pt x="1432" y="1012"/>
                  </a:lnTo>
                  <a:moveTo>
                    <a:pt x="1493" y="1012"/>
                  </a:moveTo>
                  <a:lnTo>
                    <a:pt x="1468" y="967"/>
                  </a:lnTo>
                  <a:lnTo>
                    <a:pt x="1493" y="920"/>
                  </a:lnTo>
                  <a:lnTo>
                    <a:pt x="1520" y="967"/>
                  </a:lnTo>
                  <a:lnTo>
                    <a:pt x="1493" y="1012"/>
                  </a:lnTo>
                  <a:moveTo>
                    <a:pt x="1555" y="1012"/>
                  </a:moveTo>
                  <a:lnTo>
                    <a:pt x="1529" y="967"/>
                  </a:lnTo>
                  <a:lnTo>
                    <a:pt x="1555" y="920"/>
                  </a:lnTo>
                  <a:lnTo>
                    <a:pt x="1582" y="967"/>
                  </a:lnTo>
                  <a:lnTo>
                    <a:pt x="1555" y="1012"/>
                  </a:lnTo>
                  <a:moveTo>
                    <a:pt x="1616" y="1012"/>
                  </a:moveTo>
                  <a:lnTo>
                    <a:pt x="1591" y="967"/>
                  </a:lnTo>
                  <a:lnTo>
                    <a:pt x="1616" y="920"/>
                  </a:lnTo>
                  <a:lnTo>
                    <a:pt x="1643" y="967"/>
                  </a:lnTo>
                  <a:lnTo>
                    <a:pt x="1616" y="1012"/>
                  </a:lnTo>
                  <a:moveTo>
                    <a:pt x="1678" y="1012"/>
                  </a:moveTo>
                  <a:lnTo>
                    <a:pt x="1652" y="967"/>
                  </a:lnTo>
                  <a:lnTo>
                    <a:pt x="1678" y="920"/>
                  </a:lnTo>
                  <a:lnTo>
                    <a:pt x="1705" y="967"/>
                  </a:lnTo>
                  <a:lnTo>
                    <a:pt x="1678" y="1012"/>
                  </a:lnTo>
                  <a:moveTo>
                    <a:pt x="1741" y="1012"/>
                  </a:moveTo>
                  <a:lnTo>
                    <a:pt x="1714" y="967"/>
                  </a:lnTo>
                  <a:lnTo>
                    <a:pt x="1741" y="920"/>
                  </a:lnTo>
                  <a:lnTo>
                    <a:pt x="1766" y="967"/>
                  </a:lnTo>
                  <a:lnTo>
                    <a:pt x="1741" y="1012"/>
                  </a:lnTo>
                  <a:moveTo>
                    <a:pt x="1802" y="1012"/>
                  </a:moveTo>
                  <a:lnTo>
                    <a:pt x="1775" y="967"/>
                  </a:lnTo>
                  <a:lnTo>
                    <a:pt x="1802" y="920"/>
                  </a:lnTo>
                  <a:lnTo>
                    <a:pt x="1828" y="967"/>
                  </a:lnTo>
                  <a:lnTo>
                    <a:pt x="1802" y="1012"/>
                  </a:lnTo>
                  <a:moveTo>
                    <a:pt x="1864" y="1012"/>
                  </a:moveTo>
                  <a:lnTo>
                    <a:pt x="1837" y="967"/>
                  </a:lnTo>
                  <a:lnTo>
                    <a:pt x="1864" y="920"/>
                  </a:lnTo>
                  <a:lnTo>
                    <a:pt x="1889" y="967"/>
                  </a:lnTo>
                  <a:lnTo>
                    <a:pt x="1864" y="1012"/>
                  </a:lnTo>
                  <a:moveTo>
                    <a:pt x="1925" y="1012"/>
                  </a:moveTo>
                  <a:lnTo>
                    <a:pt x="1898" y="967"/>
                  </a:lnTo>
                  <a:lnTo>
                    <a:pt x="1925" y="920"/>
                  </a:lnTo>
                  <a:lnTo>
                    <a:pt x="1951" y="967"/>
                  </a:lnTo>
                  <a:lnTo>
                    <a:pt x="1925" y="1012"/>
                  </a:lnTo>
                  <a:moveTo>
                    <a:pt x="1987" y="1012"/>
                  </a:moveTo>
                  <a:lnTo>
                    <a:pt x="1960" y="967"/>
                  </a:lnTo>
                  <a:lnTo>
                    <a:pt x="1987" y="920"/>
                  </a:lnTo>
                  <a:lnTo>
                    <a:pt x="2012" y="967"/>
                  </a:lnTo>
                  <a:lnTo>
                    <a:pt x="1987" y="1012"/>
                  </a:lnTo>
                  <a:moveTo>
                    <a:pt x="2048" y="1012"/>
                  </a:moveTo>
                  <a:lnTo>
                    <a:pt x="2021" y="967"/>
                  </a:lnTo>
                  <a:lnTo>
                    <a:pt x="2048" y="920"/>
                  </a:lnTo>
                  <a:lnTo>
                    <a:pt x="2074" y="967"/>
                  </a:lnTo>
                  <a:lnTo>
                    <a:pt x="2048" y="1012"/>
                  </a:lnTo>
                  <a:moveTo>
                    <a:pt x="2110" y="1012"/>
                  </a:moveTo>
                  <a:lnTo>
                    <a:pt x="2084" y="967"/>
                  </a:lnTo>
                  <a:lnTo>
                    <a:pt x="2110" y="920"/>
                  </a:lnTo>
                  <a:lnTo>
                    <a:pt x="2137" y="967"/>
                  </a:lnTo>
                  <a:lnTo>
                    <a:pt x="2110" y="1012"/>
                  </a:lnTo>
                  <a:moveTo>
                    <a:pt x="2171" y="1012"/>
                  </a:moveTo>
                  <a:lnTo>
                    <a:pt x="2146" y="967"/>
                  </a:lnTo>
                  <a:lnTo>
                    <a:pt x="2171" y="920"/>
                  </a:lnTo>
                  <a:lnTo>
                    <a:pt x="2198" y="967"/>
                  </a:lnTo>
                  <a:lnTo>
                    <a:pt x="2171" y="1012"/>
                  </a:lnTo>
                  <a:moveTo>
                    <a:pt x="2233" y="1012"/>
                  </a:moveTo>
                  <a:lnTo>
                    <a:pt x="2207" y="967"/>
                  </a:lnTo>
                  <a:lnTo>
                    <a:pt x="2233" y="920"/>
                  </a:lnTo>
                  <a:lnTo>
                    <a:pt x="2260" y="967"/>
                  </a:lnTo>
                  <a:lnTo>
                    <a:pt x="2233" y="1012"/>
                  </a:lnTo>
                  <a:moveTo>
                    <a:pt x="2294" y="1012"/>
                  </a:moveTo>
                  <a:lnTo>
                    <a:pt x="2269" y="967"/>
                  </a:lnTo>
                  <a:lnTo>
                    <a:pt x="2294" y="920"/>
                  </a:lnTo>
                  <a:lnTo>
                    <a:pt x="2321" y="967"/>
                  </a:lnTo>
                  <a:lnTo>
                    <a:pt x="2294" y="1012"/>
                  </a:lnTo>
                  <a:moveTo>
                    <a:pt x="2356" y="1012"/>
                  </a:moveTo>
                  <a:lnTo>
                    <a:pt x="2330" y="967"/>
                  </a:lnTo>
                  <a:lnTo>
                    <a:pt x="2356" y="920"/>
                  </a:lnTo>
                  <a:lnTo>
                    <a:pt x="2383" y="967"/>
                  </a:lnTo>
                  <a:lnTo>
                    <a:pt x="2356" y="1012"/>
                  </a:lnTo>
                  <a:moveTo>
                    <a:pt x="2417" y="1012"/>
                  </a:moveTo>
                  <a:lnTo>
                    <a:pt x="2392" y="967"/>
                  </a:lnTo>
                  <a:lnTo>
                    <a:pt x="2417" y="920"/>
                  </a:lnTo>
                  <a:lnTo>
                    <a:pt x="2444" y="967"/>
                  </a:lnTo>
                  <a:lnTo>
                    <a:pt x="2417" y="1012"/>
                  </a:lnTo>
                  <a:moveTo>
                    <a:pt x="2480" y="1012"/>
                  </a:moveTo>
                  <a:lnTo>
                    <a:pt x="2453" y="967"/>
                  </a:lnTo>
                  <a:lnTo>
                    <a:pt x="2480" y="920"/>
                  </a:lnTo>
                  <a:lnTo>
                    <a:pt x="2506" y="967"/>
                  </a:lnTo>
                  <a:lnTo>
                    <a:pt x="2480" y="1012"/>
                  </a:lnTo>
                  <a:moveTo>
                    <a:pt x="46" y="958"/>
                  </a:moveTo>
                  <a:lnTo>
                    <a:pt x="19" y="913"/>
                  </a:lnTo>
                  <a:lnTo>
                    <a:pt x="46" y="868"/>
                  </a:lnTo>
                  <a:lnTo>
                    <a:pt x="72" y="913"/>
                  </a:lnTo>
                  <a:lnTo>
                    <a:pt x="46" y="958"/>
                  </a:lnTo>
                  <a:moveTo>
                    <a:pt x="107" y="958"/>
                  </a:moveTo>
                  <a:lnTo>
                    <a:pt x="81" y="913"/>
                  </a:lnTo>
                  <a:lnTo>
                    <a:pt x="107" y="868"/>
                  </a:lnTo>
                  <a:lnTo>
                    <a:pt x="133" y="913"/>
                  </a:lnTo>
                  <a:lnTo>
                    <a:pt x="107" y="958"/>
                  </a:lnTo>
                  <a:moveTo>
                    <a:pt x="169" y="958"/>
                  </a:moveTo>
                  <a:lnTo>
                    <a:pt x="142" y="913"/>
                  </a:lnTo>
                  <a:lnTo>
                    <a:pt x="169" y="868"/>
                  </a:lnTo>
                  <a:lnTo>
                    <a:pt x="194" y="913"/>
                  </a:lnTo>
                  <a:lnTo>
                    <a:pt x="169" y="958"/>
                  </a:lnTo>
                  <a:moveTo>
                    <a:pt x="230" y="958"/>
                  </a:moveTo>
                  <a:lnTo>
                    <a:pt x="203" y="913"/>
                  </a:lnTo>
                  <a:lnTo>
                    <a:pt x="230" y="868"/>
                  </a:lnTo>
                  <a:lnTo>
                    <a:pt x="256" y="913"/>
                  </a:lnTo>
                  <a:lnTo>
                    <a:pt x="230" y="958"/>
                  </a:lnTo>
                  <a:moveTo>
                    <a:pt x="292" y="958"/>
                  </a:moveTo>
                  <a:lnTo>
                    <a:pt x="266" y="913"/>
                  </a:lnTo>
                  <a:lnTo>
                    <a:pt x="292" y="868"/>
                  </a:lnTo>
                  <a:lnTo>
                    <a:pt x="319" y="913"/>
                  </a:lnTo>
                  <a:lnTo>
                    <a:pt x="292" y="958"/>
                  </a:lnTo>
                  <a:moveTo>
                    <a:pt x="353" y="958"/>
                  </a:moveTo>
                  <a:lnTo>
                    <a:pt x="328" y="913"/>
                  </a:lnTo>
                  <a:lnTo>
                    <a:pt x="353" y="868"/>
                  </a:lnTo>
                  <a:lnTo>
                    <a:pt x="380" y="913"/>
                  </a:lnTo>
                  <a:lnTo>
                    <a:pt x="353" y="958"/>
                  </a:lnTo>
                  <a:moveTo>
                    <a:pt x="415" y="958"/>
                  </a:moveTo>
                  <a:lnTo>
                    <a:pt x="389" y="913"/>
                  </a:lnTo>
                  <a:lnTo>
                    <a:pt x="415" y="868"/>
                  </a:lnTo>
                  <a:lnTo>
                    <a:pt x="442" y="913"/>
                  </a:lnTo>
                  <a:lnTo>
                    <a:pt x="415" y="958"/>
                  </a:lnTo>
                  <a:moveTo>
                    <a:pt x="476" y="958"/>
                  </a:moveTo>
                  <a:lnTo>
                    <a:pt x="451" y="913"/>
                  </a:lnTo>
                  <a:lnTo>
                    <a:pt x="476" y="868"/>
                  </a:lnTo>
                  <a:lnTo>
                    <a:pt x="503" y="913"/>
                  </a:lnTo>
                  <a:lnTo>
                    <a:pt x="476" y="958"/>
                  </a:lnTo>
                  <a:moveTo>
                    <a:pt x="538" y="958"/>
                  </a:moveTo>
                  <a:lnTo>
                    <a:pt x="512" y="913"/>
                  </a:lnTo>
                  <a:lnTo>
                    <a:pt x="538" y="868"/>
                  </a:lnTo>
                  <a:lnTo>
                    <a:pt x="565" y="913"/>
                  </a:lnTo>
                  <a:lnTo>
                    <a:pt x="538" y="958"/>
                  </a:lnTo>
                  <a:moveTo>
                    <a:pt x="599" y="958"/>
                  </a:moveTo>
                  <a:lnTo>
                    <a:pt x="574" y="913"/>
                  </a:lnTo>
                  <a:lnTo>
                    <a:pt x="599" y="868"/>
                  </a:lnTo>
                  <a:lnTo>
                    <a:pt x="626" y="913"/>
                  </a:lnTo>
                  <a:lnTo>
                    <a:pt x="599" y="958"/>
                  </a:lnTo>
                  <a:moveTo>
                    <a:pt x="662" y="958"/>
                  </a:moveTo>
                  <a:lnTo>
                    <a:pt x="635" y="913"/>
                  </a:lnTo>
                  <a:lnTo>
                    <a:pt x="662" y="868"/>
                  </a:lnTo>
                  <a:lnTo>
                    <a:pt x="688" y="913"/>
                  </a:lnTo>
                  <a:lnTo>
                    <a:pt x="662" y="958"/>
                  </a:lnTo>
                  <a:moveTo>
                    <a:pt x="724" y="958"/>
                  </a:moveTo>
                  <a:lnTo>
                    <a:pt x="697" y="913"/>
                  </a:lnTo>
                  <a:lnTo>
                    <a:pt x="724" y="868"/>
                  </a:lnTo>
                  <a:lnTo>
                    <a:pt x="749" y="913"/>
                  </a:lnTo>
                  <a:lnTo>
                    <a:pt x="724" y="958"/>
                  </a:lnTo>
                  <a:moveTo>
                    <a:pt x="785" y="958"/>
                  </a:moveTo>
                  <a:lnTo>
                    <a:pt x="758" y="913"/>
                  </a:lnTo>
                  <a:lnTo>
                    <a:pt x="785" y="868"/>
                  </a:lnTo>
                  <a:lnTo>
                    <a:pt x="811" y="913"/>
                  </a:lnTo>
                  <a:lnTo>
                    <a:pt x="785" y="958"/>
                  </a:lnTo>
                  <a:moveTo>
                    <a:pt x="847" y="958"/>
                  </a:moveTo>
                  <a:lnTo>
                    <a:pt x="820" y="913"/>
                  </a:lnTo>
                  <a:lnTo>
                    <a:pt x="847" y="868"/>
                  </a:lnTo>
                  <a:lnTo>
                    <a:pt x="872" y="913"/>
                  </a:lnTo>
                  <a:lnTo>
                    <a:pt x="847" y="958"/>
                  </a:lnTo>
                  <a:moveTo>
                    <a:pt x="908" y="958"/>
                  </a:moveTo>
                  <a:lnTo>
                    <a:pt x="881" y="913"/>
                  </a:lnTo>
                  <a:lnTo>
                    <a:pt x="908" y="868"/>
                  </a:lnTo>
                  <a:lnTo>
                    <a:pt x="934" y="913"/>
                  </a:lnTo>
                  <a:lnTo>
                    <a:pt x="908" y="958"/>
                  </a:lnTo>
                  <a:moveTo>
                    <a:pt x="970" y="958"/>
                  </a:moveTo>
                  <a:lnTo>
                    <a:pt x="943" y="913"/>
                  </a:lnTo>
                  <a:lnTo>
                    <a:pt x="970" y="868"/>
                  </a:lnTo>
                  <a:lnTo>
                    <a:pt x="995" y="913"/>
                  </a:lnTo>
                  <a:lnTo>
                    <a:pt x="970" y="958"/>
                  </a:lnTo>
                  <a:moveTo>
                    <a:pt x="1031" y="958"/>
                  </a:moveTo>
                  <a:lnTo>
                    <a:pt x="1006" y="913"/>
                  </a:lnTo>
                  <a:lnTo>
                    <a:pt x="1031" y="868"/>
                  </a:lnTo>
                  <a:lnTo>
                    <a:pt x="1058" y="913"/>
                  </a:lnTo>
                  <a:lnTo>
                    <a:pt x="1031" y="958"/>
                  </a:lnTo>
                  <a:moveTo>
                    <a:pt x="1093" y="958"/>
                  </a:moveTo>
                  <a:lnTo>
                    <a:pt x="1067" y="913"/>
                  </a:lnTo>
                  <a:lnTo>
                    <a:pt x="1093" y="868"/>
                  </a:lnTo>
                  <a:lnTo>
                    <a:pt x="1120" y="913"/>
                  </a:lnTo>
                  <a:lnTo>
                    <a:pt x="1093" y="958"/>
                  </a:lnTo>
                  <a:moveTo>
                    <a:pt x="1154" y="958"/>
                  </a:moveTo>
                  <a:lnTo>
                    <a:pt x="1129" y="913"/>
                  </a:lnTo>
                  <a:lnTo>
                    <a:pt x="1154" y="868"/>
                  </a:lnTo>
                  <a:lnTo>
                    <a:pt x="1181" y="913"/>
                  </a:lnTo>
                  <a:lnTo>
                    <a:pt x="1154" y="958"/>
                  </a:lnTo>
                  <a:moveTo>
                    <a:pt x="1216" y="958"/>
                  </a:moveTo>
                  <a:lnTo>
                    <a:pt x="1190" y="913"/>
                  </a:lnTo>
                  <a:lnTo>
                    <a:pt x="1216" y="868"/>
                  </a:lnTo>
                  <a:lnTo>
                    <a:pt x="1243" y="913"/>
                  </a:lnTo>
                  <a:lnTo>
                    <a:pt x="1216" y="958"/>
                  </a:lnTo>
                  <a:moveTo>
                    <a:pt x="1277" y="958"/>
                  </a:moveTo>
                  <a:lnTo>
                    <a:pt x="1252" y="913"/>
                  </a:lnTo>
                  <a:lnTo>
                    <a:pt x="1277" y="868"/>
                  </a:lnTo>
                  <a:lnTo>
                    <a:pt x="1304" y="913"/>
                  </a:lnTo>
                  <a:lnTo>
                    <a:pt x="1277" y="958"/>
                  </a:lnTo>
                  <a:moveTo>
                    <a:pt x="1339" y="958"/>
                  </a:moveTo>
                  <a:lnTo>
                    <a:pt x="1313" y="913"/>
                  </a:lnTo>
                  <a:lnTo>
                    <a:pt x="1339" y="868"/>
                  </a:lnTo>
                  <a:lnTo>
                    <a:pt x="1366" y="913"/>
                  </a:lnTo>
                  <a:lnTo>
                    <a:pt x="1339" y="958"/>
                  </a:lnTo>
                  <a:moveTo>
                    <a:pt x="1402" y="958"/>
                  </a:moveTo>
                  <a:lnTo>
                    <a:pt x="1375" y="913"/>
                  </a:lnTo>
                  <a:lnTo>
                    <a:pt x="1402" y="868"/>
                  </a:lnTo>
                  <a:lnTo>
                    <a:pt x="1427" y="913"/>
                  </a:lnTo>
                  <a:lnTo>
                    <a:pt x="1402" y="958"/>
                  </a:lnTo>
                  <a:moveTo>
                    <a:pt x="1463" y="958"/>
                  </a:moveTo>
                  <a:lnTo>
                    <a:pt x="1436" y="913"/>
                  </a:lnTo>
                  <a:lnTo>
                    <a:pt x="1463" y="868"/>
                  </a:lnTo>
                  <a:lnTo>
                    <a:pt x="1489" y="913"/>
                  </a:lnTo>
                  <a:lnTo>
                    <a:pt x="1463" y="958"/>
                  </a:lnTo>
                  <a:moveTo>
                    <a:pt x="1525" y="958"/>
                  </a:moveTo>
                  <a:lnTo>
                    <a:pt x="1498" y="913"/>
                  </a:lnTo>
                  <a:lnTo>
                    <a:pt x="1525" y="868"/>
                  </a:lnTo>
                  <a:lnTo>
                    <a:pt x="1550" y="913"/>
                  </a:lnTo>
                  <a:lnTo>
                    <a:pt x="1525" y="958"/>
                  </a:lnTo>
                  <a:moveTo>
                    <a:pt x="1586" y="958"/>
                  </a:moveTo>
                  <a:lnTo>
                    <a:pt x="1559" y="913"/>
                  </a:lnTo>
                  <a:lnTo>
                    <a:pt x="1586" y="868"/>
                  </a:lnTo>
                  <a:lnTo>
                    <a:pt x="1612" y="913"/>
                  </a:lnTo>
                  <a:lnTo>
                    <a:pt x="1586" y="958"/>
                  </a:lnTo>
                  <a:moveTo>
                    <a:pt x="1648" y="958"/>
                  </a:moveTo>
                  <a:lnTo>
                    <a:pt x="1621" y="913"/>
                  </a:lnTo>
                  <a:lnTo>
                    <a:pt x="1648" y="868"/>
                  </a:lnTo>
                  <a:lnTo>
                    <a:pt x="1673" y="913"/>
                  </a:lnTo>
                  <a:lnTo>
                    <a:pt x="1648" y="958"/>
                  </a:lnTo>
                  <a:moveTo>
                    <a:pt x="1709" y="958"/>
                  </a:moveTo>
                  <a:lnTo>
                    <a:pt x="1682" y="913"/>
                  </a:lnTo>
                  <a:lnTo>
                    <a:pt x="1709" y="868"/>
                  </a:lnTo>
                  <a:lnTo>
                    <a:pt x="1735" y="913"/>
                  </a:lnTo>
                  <a:lnTo>
                    <a:pt x="1709" y="958"/>
                  </a:lnTo>
                  <a:moveTo>
                    <a:pt x="1771" y="958"/>
                  </a:moveTo>
                  <a:lnTo>
                    <a:pt x="1745" y="913"/>
                  </a:lnTo>
                  <a:lnTo>
                    <a:pt x="1771" y="868"/>
                  </a:lnTo>
                  <a:lnTo>
                    <a:pt x="1798" y="913"/>
                  </a:lnTo>
                  <a:lnTo>
                    <a:pt x="1771" y="958"/>
                  </a:lnTo>
                  <a:moveTo>
                    <a:pt x="1832" y="958"/>
                  </a:moveTo>
                  <a:lnTo>
                    <a:pt x="1807" y="913"/>
                  </a:lnTo>
                  <a:lnTo>
                    <a:pt x="1832" y="868"/>
                  </a:lnTo>
                  <a:lnTo>
                    <a:pt x="1859" y="913"/>
                  </a:lnTo>
                  <a:lnTo>
                    <a:pt x="1832" y="958"/>
                  </a:lnTo>
                  <a:moveTo>
                    <a:pt x="1894" y="958"/>
                  </a:moveTo>
                  <a:lnTo>
                    <a:pt x="1868" y="913"/>
                  </a:lnTo>
                  <a:lnTo>
                    <a:pt x="1894" y="868"/>
                  </a:lnTo>
                  <a:lnTo>
                    <a:pt x="1921" y="913"/>
                  </a:lnTo>
                  <a:lnTo>
                    <a:pt x="1894" y="958"/>
                  </a:lnTo>
                  <a:moveTo>
                    <a:pt x="1955" y="958"/>
                  </a:moveTo>
                  <a:lnTo>
                    <a:pt x="1930" y="913"/>
                  </a:lnTo>
                  <a:lnTo>
                    <a:pt x="1955" y="868"/>
                  </a:lnTo>
                  <a:lnTo>
                    <a:pt x="1982" y="913"/>
                  </a:lnTo>
                  <a:lnTo>
                    <a:pt x="1955" y="958"/>
                  </a:lnTo>
                  <a:moveTo>
                    <a:pt x="2017" y="958"/>
                  </a:moveTo>
                  <a:lnTo>
                    <a:pt x="1991" y="913"/>
                  </a:lnTo>
                  <a:lnTo>
                    <a:pt x="2017" y="868"/>
                  </a:lnTo>
                  <a:lnTo>
                    <a:pt x="2044" y="913"/>
                  </a:lnTo>
                  <a:lnTo>
                    <a:pt x="2017" y="958"/>
                  </a:lnTo>
                  <a:moveTo>
                    <a:pt x="2078" y="958"/>
                  </a:moveTo>
                  <a:lnTo>
                    <a:pt x="2053" y="913"/>
                  </a:lnTo>
                  <a:lnTo>
                    <a:pt x="2078" y="868"/>
                  </a:lnTo>
                  <a:lnTo>
                    <a:pt x="2105" y="913"/>
                  </a:lnTo>
                  <a:lnTo>
                    <a:pt x="2078" y="958"/>
                  </a:lnTo>
                  <a:moveTo>
                    <a:pt x="2141" y="958"/>
                  </a:moveTo>
                  <a:lnTo>
                    <a:pt x="2114" y="913"/>
                  </a:lnTo>
                  <a:lnTo>
                    <a:pt x="2141" y="868"/>
                  </a:lnTo>
                  <a:lnTo>
                    <a:pt x="2167" y="913"/>
                  </a:lnTo>
                  <a:lnTo>
                    <a:pt x="2141" y="958"/>
                  </a:lnTo>
                  <a:moveTo>
                    <a:pt x="2203" y="958"/>
                  </a:moveTo>
                  <a:lnTo>
                    <a:pt x="2176" y="913"/>
                  </a:lnTo>
                  <a:lnTo>
                    <a:pt x="2203" y="868"/>
                  </a:lnTo>
                  <a:lnTo>
                    <a:pt x="2228" y="913"/>
                  </a:lnTo>
                  <a:lnTo>
                    <a:pt x="2203" y="958"/>
                  </a:lnTo>
                  <a:moveTo>
                    <a:pt x="2264" y="958"/>
                  </a:moveTo>
                  <a:lnTo>
                    <a:pt x="2237" y="913"/>
                  </a:lnTo>
                  <a:lnTo>
                    <a:pt x="2264" y="868"/>
                  </a:lnTo>
                  <a:lnTo>
                    <a:pt x="2290" y="913"/>
                  </a:lnTo>
                  <a:lnTo>
                    <a:pt x="2264" y="958"/>
                  </a:lnTo>
                  <a:moveTo>
                    <a:pt x="2326" y="958"/>
                  </a:moveTo>
                  <a:lnTo>
                    <a:pt x="2299" y="913"/>
                  </a:lnTo>
                  <a:lnTo>
                    <a:pt x="2326" y="868"/>
                  </a:lnTo>
                  <a:lnTo>
                    <a:pt x="2351" y="913"/>
                  </a:lnTo>
                  <a:lnTo>
                    <a:pt x="2326" y="958"/>
                  </a:lnTo>
                  <a:moveTo>
                    <a:pt x="2387" y="958"/>
                  </a:moveTo>
                  <a:lnTo>
                    <a:pt x="2360" y="913"/>
                  </a:lnTo>
                  <a:lnTo>
                    <a:pt x="2387" y="868"/>
                  </a:lnTo>
                  <a:lnTo>
                    <a:pt x="2413" y="913"/>
                  </a:lnTo>
                  <a:lnTo>
                    <a:pt x="2387" y="958"/>
                  </a:lnTo>
                  <a:moveTo>
                    <a:pt x="2449" y="958"/>
                  </a:moveTo>
                  <a:lnTo>
                    <a:pt x="2422" y="913"/>
                  </a:lnTo>
                  <a:lnTo>
                    <a:pt x="2449" y="868"/>
                  </a:lnTo>
                  <a:lnTo>
                    <a:pt x="2474" y="913"/>
                  </a:lnTo>
                  <a:lnTo>
                    <a:pt x="2449" y="958"/>
                  </a:lnTo>
                  <a:moveTo>
                    <a:pt x="2510" y="958"/>
                  </a:moveTo>
                  <a:lnTo>
                    <a:pt x="2485" y="913"/>
                  </a:lnTo>
                  <a:lnTo>
                    <a:pt x="2510" y="868"/>
                  </a:lnTo>
                  <a:lnTo>
                    <a:pt x="2537" y="913"/>
                  </a:lnTo>
                  <a:lnTo>
                    <a:pt x="2510" y="958"/>
                  </a:lnTo>
                  <a:moveTo>
                    <a:pt x="76" y="905"/>
                  </a:moveTo>
                  <a:lnTo>
                    <a:pt x="51" y="859"/>
                  </a:lnTo>
                  <a:lnTo>
                    <a:pt x="76" y="814"/>
                  </a:lnTo>
                  <a:lnTo>
                    <a:pt x="103" y="859"/>
                  </a:lnTo>
                  <a:lnTo>
                    <a:pt x="76" y="905"/>
                  </a:lnTo>
                  <a:moveTo>
                    <a:pt x="137" y="905"/>
                  </a:moveTo>
                  <a:lnTo>
                    <a:pt x="112" y="859"/>
                  </a:lnTo>
                  <a:lnTo>
                    <a:pt x="137" y="814"/>
                  </a:lnTo>
                  <a:lnTo>
                    <a:pt x="164" y="859"/>
                  </a:lnTo>
                  <a:lnTo>
                    <a:pt x="137" y="905"/>
                  </a:lnTo>
                  <a:moveTo>
                    <a:pt x="199" y="905"/>
                  </a:moveTo>
                  <a:lnTo>
                    <a:pt x="173" y="859"/>
                  </a:lnTo>
                  <a:lnTo>
                    <a:pt x="199" y="814"/>
                  </a:lnTo>
                  <a:lnTo>
                    <a:pt x="226" y="859"/>
                  </a:lnTo>
                  <a:lnTo>
                    <a:pt x="199" y="905"/>
                  </a:lnTo>
                  <a:moveTo>
                    <a:pt x="262" y="905"/>
                  </a:moveTo>
                  <a:lnTo>
                    <a:pt x="235" y="859"/>
                  </a:lnTo>
                  <a:lnTo>
                    <a:pt x="262" y="814"/>
                  </a:lnTo>
                  <a:lnTo>
                    <a:pt x="287" y="859"/>
                  </a:lnTo>
                  <a:lnTo>
                    <a:pt x="262" y="905"/>
                  </a:lnTo>
                  <a:moveTo>
                    <a:pt x="323" y="905"/>
                  </a:moveTo>
                  <a:lnTo>
                    <a:pt x="296" y="859"/>
                  </a:lnTo>
                  <a:lnTo>
                    <a:pt x="323" y="814"/>
                  </a:lnTo>
                  <a:lnTo>
                    <a:pt x="349" y="859"/>
                  </a:lnTo>
                  <a:lnTo>
                    <a:pt x="323" y="905"/>
                  </a:lnTo>
                  <a:moveTo>
                    <a:pt x="385" y="905"/>
                  </a:moveTo>
                  <a:lnTo>
                    <a:pt x="358" y="859"/>
                  </a:lnTo>
                  <a:lnTo>
                    <a:pt x="385" y="814"/>
                  </a:lnTo>
                  <a:lnTo>
                    <a:pt x="410" y="859"/>
                  </a:lnTo>
                  <a:lnTo>
                    <a:pt x="385" y="905"/>
                  </a:lnTo>
                  <a:moveTo>
                    <a:pt x="446" y="905"/>
                  </a:moveTo>
                  <a:lnTo>
                    <a:pt x="419" y="859"/>
                  </a:lnTo>
                  <a:lnTo>
                    <a:pt x="446" y="814"/>
                  </a:lnTo>
                  <a:lnTo>
                    <a:pt x="472" y="859"/>
                  </a:lnTo>
                  <a:lnTo>
                    <a:pt x="446" y="905"/>
                  </a:lnTo>
                  <a:moveTo>
                    <a:pt x="508" y="905"/>
                  </a:moveTo>
                  <a:lnTo>
                    <a:pt x="481" y="859"/>
                  </a:lnTo>
                  <a:lnTo>
                    <a:pt x="508" y="814"/>
                  </a:lnTo>
                  <a:lnTo>
                    <a:pt x="533" y="859"/>
                  </a:lnTo>
                  <a:lnTo>
                    <a:pt x="508" y="905"/>
                  </a:lnTo>
                  <a:moveTo>
                    <a:pt x="569" y="905"/>
                  </a:moveTo>
                  <a:lnTo>
                    <a:pt x="542" y="859"/>
                  </a:lnTo>
                  <a:lnTo>
                    <a:pt x="569" y="814"/>
                  </a:lnTo>
                  <a:lnTo>
                    <a:pt x="595" y="859"/>
                  </a:lnTo>
                  <a:lnTo>
                    <a:pt x="569" y="905"/>
                  </a:lnTo>
                  <a:moveTo>
                    <a:pt x="631" y="905"/>
                  </a:moveTo>
                  <a:lnTo>
                    <a:pt x="605" y="859"/>
                  </a:lnTo>
                  <a:lnTo>
                    <a:pt x="631" y="814"/>
                  </a:lnTo>
                  <a:lnTo>
                    <a:pt x="658" y="859"/>
                  </a:lnTo>
                  <a:lnTo>
                    <a:pt x="631" y="905"/>
                  </a:lnTo>
                  <a:moveTo>
                    <a:pt x="692" y="905"/>
                  </a:moveTo>
                  <a:lnTo>
                    <a:pt x="667" y="859"/>
                  </a:lnTo>
                  <a:lnTo>
                    <a:pt x="692" y="814"/>
                  </a:lnTo>
                  <a:lnTo>
                    <a:pt x="719" y="859"/>
                  </a:lnTo>
                  <a:lnTo>
                    <a:pt x="692" y="905"/>
                  </a:lnTo>
                  <a:moveTo>
                    <a:pt x="754" y="905"/>
                  </a:moveTo>
                  <a:lnTo>
                    <a:pt x="728" y="859"/>
                  </a:lnTo>
                  <a:lnTo>
                    <a:pt x="754" y="814"/>
                  </a:lnTo>
                  <a:lnTo>
                    <a:pt x="781" y="859"/>
                  </a:lnTo>
                  <a:lnTo>
                    <a:pt x="754" y="905"/>
                  </a:lnTo>
                  <a:moveTo>
                    <a:pt x="815" y="905"/>
                  </a:moveTo>
                  <a:lnTo>
                    <a:pt x="790" y="859"/>
                  </a:lnTo>
                  <a:lnTo>
                    <a:pt x="815" y="814"/>
                  </a:lnTo>
                  <a:lnTo>
                    <a:pt x="842" y="859"/>
                  </a:lnTo>
                  <a:lnTo>
                    <a:pt x="815" y="905"/>
                  </a:lnTo>
                  <a:moveTo>
                    <a:pt x="877" y="905"/>
                  </a:moveTo>
                  <a:lnTo>
                    <a:pt x="851" y="859"/>
                  </a:lnTo>
                  <a:lnTo>
                    <a:pt x="877" y="814"/>
                  </a:lnTo>
                  <a:lnTo>
                    <a:pt x="904" y="859"/>
                  </a:lnTo>
                  <a:lnTo>
                    <a:pt x="877" y="905"/>
                  </a:lnTo>
                  <a:moveTo>
                    <a:pt x="938" y="905"/>
                  </a:moveTo>
                  <a:lnTo>
                    <a:pt x="913" y="859"/>
                  </a:lnTo>
                  <a:lnTo>
                    <a:pt x="938" y="814"/>
                  </a:lnTo>
                  <a:lnTo>
                    <a:pt x="965" y="859"/>
                  </a:lnTo>
                  <a:lnTo>
                    <a:pt x="938" y="905"/>
                  </a:lnTo>
                  <a:moveTo>
                    <a:pt x="1001" y="905"/>
                  </a:moveTo>
                  <a:lnTo>
                    <a:pt x="974" y="859"/>
                  </a:lnTo>
                  <a:lnTo>
                    <a:pt x="1001" y="814"/>
                  </a:lnTo>
                  <a:lnTo>
                    <a:pt x="1027" y="859"/>
                  </a:lnTo>
                  <a:lnTo>
                    <a:pt x="1001" y="905"/>
                  </a:lnTo>
                  <a:moveTo>
                    <a:pt x="1063" y="905"/>
                  </a:moveTo>
                  <a:lnTo>
                    <a:pt x="1036" y="859"/>
                  </a:lnTo>
                  <a:lnTo>
                    <a:pt x="1063" y="814"/>
                  </a:lnTo>
                  <a:lnTo>
                    <a:pt x="1088" y="859"/>
                  </a:lnTo>
                  <a:lnTo>
                    <a:pt x="1063" y="905"/>
                  </a:lnTo>
                  <a:moveTo>
                    <a:pt x="1124" y="905"/>
                  </a:moveTo>
                  <a:lnTo>
                    <a:pt x="1097" y="859"/>
                  </a:lnTo>
                  <a:lnTo>
                    <a:pt x="1124" y="814"/>
                  </a:lnTo>
                  <a:lnTo>
                    <a:pt x="1150" y="859"/>
                  </a:lnTo>
                  <a:lnTo>
                    <a:pt x="1124" y="905"/>
                  </a:lnTo>
                  <a:moveTo>
                    <a:pt x="1186" y="905"/>
                  </a:moveTo>
                  <a:lnTo>
                    <a:pt x="1159" y="859"/>
                  </a:lnTo>
                  <a:lnTo>
                    <a:pt x="1186" y="814"/>
                  </a:lnTo>
                  <a:lnTo>
                    <a:pt x="1211" y="859"/>
                  </a:lnTo>
                  <a:lnTo>
                    <a:pt x="1186" y="905"/>
                  </a:lnTo>
                  <a:moveTo>
                    <a:pt x="1247" y="905"/>
                  </a:moveTo>
                  <a:lnTo>
                    <a:pt x="1220" y="859"/>
                  </a:lnTo>
                  <a:lnTo>
                    <a:pt x="1247" y="814"/>
                  </a:lnTo>
                  <a:lnTo>
                    <a:pt x="1273" y="859"/>
                  </a:lnTo>
                  <a:lnTo>
                    <a:pt x="1247" y="905"/>
                  </a:lnTo>
                  <a:moveTo>
                    <a:pt x="1309" y="905"/>
                  </a:moveTo>
                  <a:lnTo>
                    <a:pt x="1282" y="859"/>
                  </a:lnTo>
                  <a:lnTo>
                    <a:pt x="1309" y="814"/>
                  </a:lnTo>
                  <a:lnTo>
                    <a:pt x="1334" y="859"/>
                  </a:lnTo>
                  <a:lnTo>
                    <a:pt x="1309" y="905"/>
                  </a:lnTo>
                  <a:moveTo>
                    <a:pt x="1370" y="905"/>
                  </a:moveTo>
                  <a:lnTo>
                    <a:pt x="1345" y="859"/>
                  </a:lnTo>
                  <a:lnTo>
                    <a:pt x="1370" y="814"/>
                  </a:lnTo>
                  <a:lnTo>
                    <a:pt x="1397" y="859"/>
                  </a:lnTo>
                  <a:lnTo>
                    <a:pt x="1370" y="905"/>
                  </a:lnTo>
                  <a:moveTo>
                    <a:pt x="1432" y="905"/>
                  </a:moveTo>
                  <a:lnTo>
                    <a:pt x="1406" y="859"/>
                  </a:lnTo>
                  <a:lnTo>
                    <a:pt x="1432" y="814"/>
                  </a:lnTo>
                  <a:lnTo>
                    <a:pt x="1459" y="859"/>
                  </a:lnTo>
                  <a:lnTo>
                    <a:pt x="1432" y="905"/>
                  </a:lnTo>
                  <a:moveTo>
                    <a:pt x="1493" y="905"/>
                  </a:moveTo>
                  <a:lnTo>
                    <a:pt x="1468" y="859"/>
                  </a:lnTo>
                  <a:lnTo>
                    <a:pt x="1493" y="814"/>
                  </a:lnTo>
                  <a:lnTo>
                    <a:pt x="1520" y="859"/>
                  </a:lnTo>
                  <a:lnTo>
                    <a:pt x="1493" y="905"/>
                  </a:lnTo>
                  <a:moveTo>
                    <a:pt x="1555" y="905"/>
                  </a:moveTo>
                  <a:lnTo>
                    <a:pt x="1529" y="859"/>
                  </a:lnTo>
                  <a:lnTo>
                    <a:pt x="1555" y="814"/>
                  </a:lnTo>
                  <a:lnTo>
                    <a:pt x="1582" y="859"/>
                  </a:lnTo>
                  <a:lnTo>
                    <a:pt x="1555" y="905"/>
                  </a:lnTo>
                  <a:moveTo>
                    <a:pt x="1616" y="905"/>
                  </a:moveTo>
                  <a:lnTo>
                    <a:pt x="1591" y="859"/>
                  </a:lnTo>
                  <a:lnTo>
                    <a:pt x="1616" y="814"/>
                  </a:lnTo>
                  <a:lnTo>
                    <a:pt x="1643" y="859"/>
                  </a:lnTo>
                  <a:lnTo>
                    <a:pt x="1616" y="905"/>
                  </a:lnTo>
                  <a:moveTo>
                    <a:pt x="1678" y="905"/>
                  </a:moveTo>
                  <a:lnTo>
                    <a:pt x="1652" y="859"/>
                  </a:lnTo>
                  <a:lnTo>
                    <a:pt x="1678" y="814"/>
                  </a:lnTo>
                  <a:lnTo>
                    <a:pt x="1705" y="859"/>
                  </a:lnTo>
                  <a:lnTo>
                    <a:pt x="1678" y="905"/>
                  </a:lnTo>
                  <a:moveTo>
                    <a:pt x="1741" y="905"/>
                  </a:moveTo>
                  <a:lnTo>
                    <a:pt x="1714" y="859"/>
                  </a:lnTo>
                  <a:lnTo>
                    <a:pt x="1741" y="814"/>
                  </a:lnTo>
                  <a:lnTo>
                    <a:pt x="1766" y="859"/>
                  </a:lnTo>
                  <a:lnTo>
                    <a:pt x="1741" y="905"/>
                  </a:lnTo>
                  <a:moveTo>
                    <a:pt x="1802" y="905"/>
                  </a:moveTo>
                  <a:lnTo>
                    <a:pt x="1775" y="859"/>
                  </a:lnTo>
                  <a:lnTo>
                    <a:pt x="1802" y="814"/>
                  </a:lnTo>
                  <a:lnTo>
                    <a:pt x="1828" y="859"/>
                  </a:lnTo>
                  <a:lnTo>
                    <a:pt x="1802" y="905"/>
                  </a:lnTo>
                  <a:moveTo>
                    <a:pt x="1864" y="905"/>
                  </a:moveTo>
                  <a:lnTo>
                    <a:pt x="1837" y="859"/>
                  </a:lnTo>
                  <a:lnTo>
                    <a:pt x="1864" y="814"/>
                  </a:lnTo>
                  <a:lnTo>
                    <a:pt x="1889" y="859"/>
                  </a:lnTo>
                  <a:lnTo>
                    <a:pt x="1864" y="905"/>
                  </a:lnTo>
                  <a:moveTo>
                    <a:pt x="1925" y="905"/>
                  </a:moveTo>
                  <a:lnTo>
                    <a:pt x="1898" y="859"/>
                  </a:lnTo>
                  <a:lnTo>
                    <a:pt x="1925" y="814"/>
                  </a:lnTo>
                  <a:lnTo>
                    <a:pt x="1951" y="859"/>
                  </a:lnTo>
                  <a:lnTo>
                    <a:pt x="1925" y="905"/>
                  </a:lnTo>
                  <a:moveTo>
                    <a:pt x="1987" y="905"/>
                  </a:moveTo>
                  <a:lnTo>
                    <a:pt x="1960" y="859"/>
                  </a:lnTo>
                  <a:lnTo>
                    <a:pt x="1987" y="814"/>
                  </a:lnTo>
                  <a:lnTo>
                    <a:pt x="2012" y="859"/>
                  </a:lnTo>
                  <a:lnTo>
                    <a:pt x="1987" y="905"/>
                  </a:lnTo>
                  <a:moveTo>
                    <a:pt x="2048" y="905"/>
                  </a:moveTo>
                  <a:lnTo>
                    <a:pt x="2021" y="859"/>
                  </a:lnTo>
                  <a:lnTo>
                    <a:pt x="2048" y="814"/>
                  </a:lnTo>
                  <a:lnTo>
                    <a:pt x="2074" y="859"/>
                  </a:lnTo>
                  <a:lnTo>
                    <a:pt x="2048" y="905"/>
                  </a:lnTo>
                  <a:moveTo>
                    <a:pt x="2110" y="905"/>
                  </a:moveTo>
                  <a:lnTo>
                    <a:pt x="2084" y="859"/>
                  </a:lnTo>
                  <a:lnTo>
                    <a:pt x="2110" y="814"/>
                  </a:lnTo>
                  <a:lnTo>
                    <a:pt x="2137" y="859"/>
                  </a:lnTo>
                  <a:lnTo>
                    <a:pt x="2110" y="905"/>
                  </a:lnTo>
                  <a:moveTo>
                    <a:pt x="2171" y="905"/>
                  </a:moveTo>
                  <a:lnTo>
                    <a:pt x="2146" y="859"/>
                  </a:lnTo>
                  <a:lnTo>
                    <a:pt x="2171" y="814"/>
                  </a:lnTo>
                  <a:lnTo>
                    <a:pt x="2198" y="859"/>
                  </a:lnTo>
                  <a:lnTo>
                    <a:pt x="2171" y="905"/>
                  </a:lnTo>
                  <a:moveTo>
                    <a:pt x="2233" y="905"/>
                  </a:moveTo>
                  <a:lnTo>
                    <a:pt x="2207" y="859"/>
                  </a:lnTo>
                  <a:lnTo>
                    <a:pt x="2233" y="814"/>
                  </a:lnTo>
                  <a:lnTo>
                    <a:pt x="2260" y="859"/>
                  </a:lnTo>
                  <a:lnTo>
                    <a:pt x="2233" y="905"/>
                  </a:lnTo>
                  <a:moveTo>
                    <a:pt x="2294" y="905"/>
                  </a:moveTo>
                  <a:lnTo>
                    <a:pt x="2269" y="859"/>
                  </a:lnTo>
                  <a:lnTo>
                    <a:pt x="2294" y="814"/>
                  </a:lnTo>
                  <a:lnTo>
                    <a:pt x="2321" y="859"/>
                  </a:lnTo>
                  <a:lnTo>
                    <a:pt x="2294" y="905"/>
                  </a:lnTo>
                  <a:moveTo>
                    <a:pt x="2356" y="905"/>
                  </a:moveTo>
                  <a:lnTo>
                    <a:pt x="2330" y="859"/>
                  </a:lnTo>
                  <a:lnTo>
                    <a:pt x="2356" y="814"/>
                  </a:lnTo>
                  <a:lnTo>
                    <a:pt x="2383" y="859"/>
                  </a:lnTo>
                  <a:lnTo>
                    <a:pt x="2356" y="905"/>
                  </a:lnTo>
                  <a:moveTo>
                    <a:pt x="2417" y="905"/>
                  </a:moveTo>
                  <a:lnTo>
                    <a:pt x="2392" y="859"/>
                  </a:lnTo>
                  <a:lnTo>
                    <a:pt x="2417" y="814"/>
                  </a:lnTo>
                  <a:lnTo>
                    <a:pt x="2444" y="859"/>
                  </a:lnTo>
                  <a:lnTo>
                    <a:pt x="2417" y="905"/>
                  </a:lnTo>
                  <a:moveTo>
                    <a:pt x="2480" y="905"/>
                  </a:moveTo>
                  <a:lnTo>
                    <a:pt x="2453" y="859"/>
                  </a:lnTo>
                  <a:lnTo>
                    <a:pt x="2480" y="814"/>
                  </a:lnTo>
                  <a:lnTo>
                    <a:pt x="2506" y="859"/>
                  </a:lnTo>
                  <a:lnTo>
                    <a:pt x="2480" y="905"/>
                  </a:lnTo>
                  <a:moveTo>
                    <a:pt x="46" y="851"/>
                  </a:moveTo>
                  <a:lnTo>
                    <a:pt x="19" y="807"/>
                  </a:lnTo>
                  <a:lnTo>
                    <a:pt x="46" y="762"/>
                  </a:lnTo>
                  <a:lnTo>
                    <a:pt x="72" y="807"/>
                  </a:lnTo>
                  <a:lnTo>
                    <a:pt x="46" y="851"/>
                  </a:lnTo>
                  <a:moveTo>
                    <a:pt x="107" y="851"/>
                  </a:moveTo>
                  <a:lnTo>
                    <a:pt x="81" y="807"/>
                  </a:lnTo>
                  <a:lnTo>
                    <a:pt x="107" y="762"/>
                  </a:lnTo>
                  <a:lnTo>
                    <a:pt x="133" y="807"/>
                  </a:lnTo>
                  <a:lnTo>
                    <a:pt x="107" y="851"/>
                  </a:lnTo>
                  <a:moveTo>
                    <a:pt x="169" y="851"/>
                  </a:moveTo>
                  <a:lnTo>
                    <a:pt x="142" y="807"/>
                  </a:lnTo>
                  <a:lnTo>
                    <a:pt x="169" y="762"/>
                  </a:lnTo>
                  <a:lnTo>
                    <a:pt x="194" y="807"/>
                  </a:lnTo>
                  <a:lnTo>
                    <a:pt x="169" y="851"/>
                  </a:lnTo>
                  <a:moveTo>
                    <a:pt x="230" y="851"/>
                  </a:moveTo>
                  <a:lnTo>
                    <a:pt x="203" y="807"/>
                  </a:lnTo>
                  <a:lnTo>
                    <a:pt x="230" y="762"/>
                  </a:lnTo>
                  <a:lnTo>
                    <a:pt x="256" y="807"/>
                  </a:lnTo>
                  <a:lnTo>
                    <a:pt x="230" y="851"/>
                  </a:lnTo>
                  <a:moveTo>
                    <a:pt x="292" y="851"/>
                  </a:moveTo>
                  <a:lnTo>
                    <a:pt x="266" y="807"/>
                  </a:lnTo>
                  <a:lnTo>
                    <a:pt x="292" y="762"/>
                  </a:lnTo>
                  <a:lnTo>
                    <a:pt x="319" y="807"/>
                  </a:lnTo>
                  <a:lnTo>
                    <a:pt x="292" y="851"/>
                  </a:lnTo>
                  <a:moveTo>
                    <a:pt x="353" y="851"/>
                  </a:moveTo>
                  <a:lnTo>
                    <a:pt x="328" y="807"/>
                  </a:lnTo>
                  <a:lnTo>
                    <a:pt x="353" y="762"/>
                  </a:lnTo>
                  <a:lnTo>
                    <a:pt x="380" y="807"/>
                  </a:lnTo>
                  <a:lnTo>
                    <a:pt x="353" y="851"/>
                  </a:lnTo>
                  <a:moveTo>
                    <a:pt x="415" y="851"/>
                  </a:moveTo>
                  <a:lnTo>
                    <a:pt x="389" y="807"/>
                  </a:lnTo>
                  <a:lnTo>
                    <a:pt x="415" y="762"/>
                  </a:lnTo>
                  <a:lnTo>
                    <a:pt x="442" y="807"/>
                  </a:lnTo>
                  <a:lnTo>
                    <a:pt x="415" y="851"/>
                  </a:lnTo>
                  <a:moveTo>
                    <a:pt x="476" y="851"/>
                  </a:moveTo>
                  <a:lnTo>
                    <a:pt x="451" y="807"/>
                  </a:lnTo>
                  <a:lnTo>
                    <a:pt x="476" y="762"/>
                  </a:lnTo>
                  <a:lnTo>
                    <a:pt x="503" y="807"/>
                  </a:lnTo>
                  <a:lnTo>
                    <a:pt x="476" y="851"/>
                  </a:lnTo>
                  <a:moveTo>
                    <a:pt x="538" y="851"/>
                  </a:moveTo>
                  <a:lnTo>
                    <a:pt x="512" y="807"/>
                  </a:lnTo>
                  <a:lnTo>
                    <a:pt x="538" y="762"/>
                  </a:lnTo>
                  <a:lnTo>
                    <a:pt x="565" y="807"/>
                  </a:lnTo>
                  <a:lnTo>
                    <a:pt x="538" y="851"/>
                  </a:lnTo>
                  <a:moveTo>
                    <a:pt x="599" y="851"/>
                  </a:moveTo>
                  <a:lnTo>
                    <a:pt x="574" y="807"/>
                  </a:lnTo>
                  <a:lnTo>
                    <a:pt x="599" y="762"/>
                  </a:lnTo>
                  <a:lnTo>
                    <a:pt x="626" y="807"/>
                  </a:lnTo>
                  <a:lnTo>
                    <a:pt x="599" y="851"/>
                  </a:lnTo>
                  <a:moveTo>
                    <a:pt x="662" y="851"/>
                  </a:moveTo>
                  <a:lnTo>
                    <a:pt x="635" y="807"/>
                  </a:lnTo>
                  <a:lnTo>
                    <a:pt x="662" y="762"/>
                  </a:lnTo>
                  <a:lnTo>
                    <a:pt x="688" y="807"/>
                  </a:lnTo>
                  <a:lnTo>
                    <a:pt x="662" y="851"/>
                  </a:lnTo>
                  <a:moveTo>
                    <a:pt x="724" y="851"/>
                  </a:moveTo>
                  <a:lnTo>
                    <a:pt x="697" y="807"/>
                  </a:lnTo>
                  <a:lnTo>
                    <a:pt x="724" y="762"/>
                  </a:lnTo>
                  <a:lnTo>
                    <a:pt x="749" y="807"/>
                  </a:lnTo>
                  <a:lnTo>
                    <a:pt x="724" y="851"/>
                  </a:lnTo>
                  <a:moveTo>
                    <a:pt x="785" y="851"/>
                  </a:moveTo>
                  <a:lnTo>
                    <a:pt x="758" y="807"/>
                  </a:lnTo>
                  <a:lnTo>
                    <a:pt x="785" y="762"/>
                  </a:lnTo>
                  <a:lnTo>
                    <a:pt x="811" y="807"/>
                  </a:lnTo>
                  <a:lnTo>
                    <a:pt x="785" y="851"/>
                  </a:lnTo>
                  <a:moveTo>
                    <a:pt x="847" y="851"/>
                  </a:moveTo>
                  <a:lnTo>
                    <a:pt x="820" y="807"/>
                  </a:lnTo>
                  <a:lnTo>
                    <a:pt x="847" y="762"/>
                  </a:lnTo>
                  <a:lnTo>
                    <a:pt x="872" y="807"/>
                  </a:lnTo>
                  <a:lnTo>
                    <a:pt x="847" y="851"/>
                  </a:lnTo>
                  <a:moveTo>
                    <a:pt x="908" y="851"/>
                  </a:moveTo>
                  <a:lnTo>
                    <a:pt x="881" y="807"/>
                  </a:lnTo>
                  <a:lnTo>
                    <a:pt x="908" y="762"/>
                  </a:lnTo>
                  <a:lnTo>
                    <a:pt x="934" y="807"/>
                  </a:lnTo>
                  <a:lnTo>
                    <a:pt x="908" y="851"/>
                  </a:lnTo>
                  <a:moveTo>
                    <a:pt x="970" y="851"/>
                  </a:moveTo>
                  <a:lnTo>
                    <a:pt x="943" y="807"/>
                  </a:lnTo>
                  <a:lnTo>
                    <a:pt x="970" y="762"/>
                  </a:lnTo>
                  <a:lnTo>
                    <a:pt x="995" y="807"/>
                  </a:lnTo>
                  <a:lnTo>
                    <a:pt x="970" y="851"/>
                  </a:lnTo>
                  <a:moveTo>
                    <a:pt x="1031" y="851"/>
                  </a:moveTo>
                  <a:lnTo>
                    <a:pt x="1006" y="807"/>
                  </a:lnTo>
                  <a:lnTo>
                    <a:pt x="1031" y="762"/>
                  </a:lnTo>
                  <a:lnTo>
                    <a:pt x="1058" y="807"/>
                  </a:lnTo>
                  <a:lnTo>
                    <a:pt x="1031" y="851"/>
                  </a:lnTo>
                  <a:moveTo>
                    <a:pt x="1093" y="851"/>
                  </a:moveTo>
                  <a:lnTo>
                    <a:pt x="1067" y="807"/>
                  </a:lnTo>
                  <a:lnTo>
                    <a:pt x="1093" y="762"/>
                  </a:lnTo>
                  <a:lnTo>
                    <a:pt x="1120" y="807"/>
                  </a:lnTo>
                  <a:lnTo>
                    <a:pt x="1093" y="851"/>
                  </a:lnTo>
                  <a:moveTo>
                    <a:pt x="1154" y="851"/>
                  </a:moveTo>
                  <a:lnTo>
                    <a:pt x="1129" y="807"/>
                  </a:lnTo>
                  <a:lnTo>
                    <a:pt x="1154" y="762"/>
                  </a:lnTo>
                  <a:lnTo>
                    <a:pt x="1181" y="807"/>
                  </a:lnTo>
                  <a:lnTo>
                    <a:pt x="1154" y="851"/>
                  </a:lnTo>
                  <a:moveTo>
                    <a:pt x="1216" y="851"/>
                  </a:moveTo>
                  <a:lnTo>
                    <a:pt x="1190" y="807"/>
                  </a:lnTo>
                  <a:lnTo>
                    <a:pt x="1216" y="762"/>
                  </a:lnTo>
                  <a:lnTo>
                    <a:pt x="1243" y="807"/>
                  </a:lnTo>
                  <a:lnTo>
                    <a:pt x="1216" y="851"/>
                  </a:lnTo>
                  <a:moveTo>
                    <a:pt x="1277" y="851"/>
                  </a:moveTo>
                  <a:lnTo>
                    <a:pt x="1252" y="807"/>
                  </a:lnTo>
                  <a:lnTo>
                    <a:pt x="1277" y="762"/>
                  </a:lnTo>
                  <a:lnTo>
                    <a:pt x="1304" y="807"/>
                  </a:lnTo>
                  <a:lnTo>
                    <a:pt x="1277" y="851"/>
                  </a:lnTo>
                  <a:moveTo>
                    <a:pt x="1339" y="851"/>
                  </a:moveTo>
                  <a:lnTo>
                    <a:pt x="1313" y="807"/>
                  </a:lnTo>
                  <a:lnTo>
                    <a:pt x="1339" y="762"/>
                  </a:lnTo>
                  <a:lnTo>
                    <a:pt x="1366" y="807"/>
                  </a:lnTo>
                  <a:lnTo>
                    <a:pt x="1339" y="851"/>
                  </a:lnTo>
                  <a:moveTo>
                    <a:pt x="1402" y="851"/>
                  </a:moveTo>
                  <a:lnTo>
                    <a:pt x="1375" y="807"/>
                  </a:lnTo>
                  <a:lnTo>
                    <a:pt x="1402" y="762"/>
                  </a:lnTo>
                  <a:lnTo>
                    <a:pt x="1427" y="807"/>
                  </a:lnTo>
                  <a:lnTo>
                    <a:pt x="1402" y="851"/>
                  </a:lnTo>
                  <a:moveTo>
                    <a:pt x="1463" y="851"/>
                  </a:moveTo>
                  <a:lnTo>
                    <a:pt x="1436" y="807"/>
                  </a:lnTo>
                  <a:lnTo>
                    <a:pt x="1463" y="762"/>
                  </a:lnTo>
                  <a:lnTo>
                    <a:pt x="1489" y="807"/>
                  </a:lnTo>
                  <a:lnTo>
                    <a:pt x="1463" y="851"/>
                  </a:lnTo>
                  <a:moveTo>
                    <a:pt x="1525" y="851"/>
                  </a:moveTo>
                  <a:lnTo>
                    <a:pt x="1498" y="807"/>
                  </a:lnTo>
                  <a:lnTo>
                    <a:pt x="1525" y="762"/>
                  </a:lnTo>
                  <a:lnTo>
                    <a:pt x="1550" y="807"/>
                  </a:lnTo>
                  <a:lnTo>
                    <a:pt x="1525" y="851"/>
                  </a:lnTo>
                  <a:moveTo>
                    <a:pt x="1586" y="851"/>
                  </a:moveTo>
                  <a:lnTo>
                    <a:pt x="1559" y="807"/>
                  </a:lnTo>
                  <a:lnTo>
                    <a:pt x="1586" y="762"/>
                  </a:lnTo>
                  <a:lnTo>
                    <a:pt x="1612" y="807"/>
                  </a:lnTo>
                  <a:lnTo>
                    <a:pt x="1586" y="851"/>
                  </a:lnTo>
                  <a:moveTo>
                    <a:pt x="1648" y="851"/>
                  </a:moveTo>
                  <a:lnTo>
                    <a:pt x="1621" y="807"/>
                  </a:lnTo>
                  <a:lnTo>
                    <a:pt x="1648" y="762"/>
                  </a:lnTo>
                  <a:lnTo>
                    <a:pt x="1673" y="807"/>
                  </a:lnTo>
                  <a:lnTo>
                    <a:pt x="1648" y="851"/>
                  </a:lnTo>
                  <a:moveTo>
                    <a:pt x="1709" y="851"/>
                  </a:moveTo>
                  <a:lnTo>
                    <a:pt x="1682" y="807"/>
                  </a:lnTo>
                  <a:lnTo>
                    <a:pt x="1709" y="762"/>
                  </a:lnTo>
                  <a:lnTo>
                    <a:pt x="1735" y="807"/>
                  </a:lnTo>
                  <a:lnTo>
                    <a:pt x="1709" y="851"/>
                  </a:lnTo>
                  <a:moveTo>
                    <a:pt x="1771" y="851"/>
                  </a:moveTo>
                  <a:lnTo>
                    <a:pt x="1745" y="807"/>
                  </a:lnTo>
                  <a:lnTo>
                    <a:pt x="1771" y="762"/>
                  </a:lnTo>
                  <a:lnTo>
                    <a:pt x="1798" y="807"/>
                  </a:lnTo>
                  <a:lnTo>
                    <a:pt x="1771" y="851"/>
                  </a:lnTo>
                  <a:moveTo>
                    <a:pt x="1832" y="851"/>
                  </a:moveTo>
                  <a:lnTo>
                    <a:pt x="1807" y="807"/>
                  </a:lnTo>
                  <a:lnTo>
                    <a:pt x="1832" y="762"/>
                  </a:lnTo>
                  <a:lnTo>
                    <a:pt x="1859" y="807"/>
                  </a:lnTo>
                  <a:lnTo>
                    <a:pt x="1832" y="851"/>
                  </a:lnTo>
                  <a:moveTo>
                    <a:pt x="1894" y="851"/>
                  </a:moveTo>
                  <a:lnTo>
                    <a:pt x="1868" y="807"/>
                  </a:lnTo>
                  <a:lnTo>
                    <a:pt x="1894" y="762"/>
                  </a:lnTo>
                  <a:lnTo>
                    <a:pt x="1921" y="807"/>
                  </a:lnTo>
                  <a:lnTo>
                    <a:pt x="1894" y="851"/>
                  </a:lnTo>
                  <a:moveTo>
                    <a:pt x="1955" y="851"/>
                  </a:moveTo>
                  <a:lnTo>
                    <a:pt x="1930" y="807"/>
                  </a:lnTo>
                  <a:lnTo>
                    <a:pt x="1955" y="762"/>
                  </a:lnTo>
                  <a:lnTo>
                    <a:pt x="1982" y="807"/>
                  </a:lnTo>
                  <a:lnTo>
                    <a:pt x="1955" y="851"/>
                  </a:lnTo>
                  <a:moveTo>
                    <a:pt x="2017" y="851"/>
                  </a:moveTo>
                  <a:lnTo>
                    <a:pt x="1991" y="807"/>
                  </a:lnTo>
                  <a:lnTo>
                    <a:pt x="2017" y="762"/>
                  </a:lnTo>
                  <a:lnTo>
                    <a:pt x="2044" y="807"/>
                  </a:lnTo>
                  <a:lnTo>
                    <a:pt x="2017" y="851"/>
                  </a:lnTo>
                  <a:moveTo>
                    <a:pt x="2078" y="851"/>
                  </a:moveTo>
                  <a:lnTo>
                    <a:pt x="2053" y="807"/>
                  </a:lnTo>
                  <a:lnTo>
                    <a:pt x="2078" y="762"/>
                  </a:lnTo>
                  <a:lnTo>
                    <a:pt x="2105" y="807"/>
                  </a:lnTo>
                  <a:lnTo>
                    <a:pt x="2078" y="851"/>
                  </a:lnTo>
                  <a:moveTo>
                    <a:pt x="2141" y="851"/>
                  </a:moveTo>
                  <a:lnTo>
                    <a:pt x="2114" y="807"/>
                  </a:lnTo>
                  <a:lnTo>
                    <a:pt x="2141" y="762"/>
                  </a:lnTo>
                  <a:lnTo>
                    <a:pt x="2167" y="807"/>
                  </a:lnTo>
                  <a:lnTo>
                    <a:pt x="2141" y="851"/>
                  </a:lnTo>
                  <a:moveTo>
                    <a:pt x="2203" y="851"/>
                  </a:moveTo>
                  <a:lnTo>
                    <a:pt x="2176" y="807"/>
                  </a:lnTo>
                  <a:lnTo>
                    <a:pt x="2203" y="762"/>
                  </a:lnTo>
                  <a:lnTo>
                    <a:pt x="2228" y="807"/>
                  </a:lnTo>
                  <a:lnTo>
                    <a:pt x="2203" y="851"/>
                  </a:lnTo>
                  <a:moveTo>
                    <a:pt x="2264" y="851"/>
                  </a:moveTo>
                  <a:lnTo>
                    <a:pt x="2237" y="807"/>
                  </a:lnTo>
                  <a:lnTo>
                    <a:pt x="2264" y="762"/>
                  </a:lnTo>
                  <a:lnTo>
                    <a:pt x="2290" y="807"/>
                  </a:lnTo>
                  <a:lnTo>
                    <a:pt x="2264" y="851"/>
                  </a:lnTo>
                  <a:moveTo>
                    <a:pt x="2326" y="851"/>
                  </a:moveTo>
                  <a:lnTo>
                    <a:pt x="2299" y="807"/>
                  </a:lnTo>
                  <a:lnTo>
                    <a:pt x="2326" y="762"/>
                  </a:lnTo>
                  <a:lnTo>
                    <a:pt x="2351" y="807"/>
                  </a:lnTo>
                  <a:lnTo>
                    <a:pt x="2326" y="851"/>
                  </a:lnTo>
                  <a:moveTo>
                    <a:pt x="2387" y="851"/>
                  </a:moveTo>
                  <a:lnTo>
                    <a:pt x="2360" y="807"/>
                  </a:lnTo>
                  <a:lnTo>
                    <a:pt x="2387" y="762"/>
                  </a:lnTo>
                  <a:lnTo>
                    <a:pt x="2413" y="807"/>
                  </a:lnTo>
                  <a:lnTo>
                    <a:pt x="2387" y="851"/>
                  </a:lnTo>
                  <a:moveTo>
                    <a:pt x="2449" y="851"/>
                  </a:moveTo>
                  <a:lnTo>
                    <a:pt x="2422" y="807"/>
                  </a:lnTo>
                  <a:lnTo>
                    <a:pt x="2449" y="762"/>
                  </a:lnTo>
                  <a:lnTo>
                    <a:pt x="2474" y="807"/>
                  </a:lnTo>
                  <a:lnTo>
                    <a:pt x="2449" y="851"/>
                  </a:lnTo>
                  <a:moveTo>
                    <a:pt x="2510" y="851"/>
                  </a:moveTo>
                  <a:lnTo>
                    <a:pt x="2485" y="807"/>
                  </a:lnTo>
                  <a:lnTo>
                    <a:pt x="2510" y="762"/>
                  </a:lnTo>
                  <a:lnTo>
                    <a:pt x="2537" y="807"/>
                  </a:lnTo>
                  <a:lnTo>
                    <a:pt x="2510" y="851"/>
                  </a:lnTo>
                  <a:moveTo>
                    <a:pt x="76" y="799"/>
                  </a:moveTo>
                  <a:lnTo>
                    <a:pt x="51" y="753"/>
                  </a:lnTo>
                  <a:lnTo>
                    <a:pt x="76" y="708"/>
                  </a:lnTo>
                  <a:lnTo>
                    <a:pt x="103" y="753"/>
                  </a:lnTo>
                  <a:lnTo>
                    <a:pt x="76" y="799"/>
                  </a:lnTo>
                  <a:moveTo>
                    <a:pt x="137" y="799"/>
                  </a:moveTo>
                  <a:lnTo>
                    <a:pt x="112" y="753"/>
                  </a:lnTo>
                  <a:lnTo>
                    <a:pt x="137" y="708"/>
                  </a:lnTo>
                  <a:lnTo>
                    <a:pt x="164" y="753"/>
                  </a:lnTo>
                  <a:lnTo>
                    <a:pt x="137" y="799"/>
                  </a:lnTo>
                  <a:moveTo>
                    <a:pt x="199" y="799"/>
                  </a:moveTo>
                  <a:lnTo>
                    <a:pt x="173" y="753"/>
                  </a:lnTo>
                  <a:lnTo>
                    <a:pt x="199" y="708"/>
                  </a:lnTo>
                  <a:lnTo>
                    <a:pt x="226" y="753"/>
                  </a:lnTo>
                  <a:lnTo>
                    <a:pt x="199" y="799"/>
                  </a:lnTo>
                  <a:moveTo>
                    <a:pt x="262" y="799"/>
                  </a:moveTo>
                  <a:lnTo>
                    <a:pt x="235" y="753"/>
                  </a:lnTo>
                  <a:lnTo>
                    <a:pt x="262" y="708"/>
                  </a:lnTo>
                  <a:lnTo>
                    <a:pt x="287" y="753"/>
                  </a:lnTo>
                  <a:lnTo>
                    <a:pt x="262" y="799"/>
                  </a:lnTo>
                  <a:moveTo>
                    <a:pt x="323" y="799"/>
                  </a:moveTo>
                  <a:lnTo>
                    <a:pt x="296" y="753"/>
                  </a:lnTo>
                  <a:lnTo>
                    <a:pt x="323" y="708"/>
                  </a:lnTo>
                  <a:lnTo>
                    <a:pt x="349" y="753"/>
                  </a:lnTo>
                  <a:lnTo>
                    <a:pt x="323" y="799"/>
                  </a:lnTo>
                  <a:moveTo>
                    <a:pt x="385" y="799"/>
                  </a:moveTo>
                  <a:lnTo>
                    <a:pt x="358" y="753"/>
                  </a:lnTo>
                  <a:lnTo>
                    <a:pt x="385" y="708"/>
                  </a:lnTo>
                  <a:lnTo>
                    <a:pt x="410" y="753"/>
                  </a:lnTo>
                  <a:lnTo>
                    <a:pt x="385" y="799"/>
                  </a:lnTo>
                  <a:moveTo>
                    <a:pt x="446" y="799"/>
                  </a:moveTo>
                  <a:lnTo>
                    <a:pt x="419" y="753"/>
                  </a:lnTo>
                  <a:lnTo>
                    <a:pt x="446" y="708"/>
                  </a:lnTo>
                  <a:lnTo>
                    <a:pt x="472" y="753"/>
                  </a:lnTo>
                  <a:lnTo>
                    <a:pt x="446" y="799"/>
                  </a:lnTo>
                  <a:moveTo>
                    <a:pt x="508" y="799"/>
                  </a:moveTo>
                  <a:lnTo>
                    <a:pt x="481" y="753"/>
                  </a:lnTo>
                  <a:lnTo>
                    <a:pt x="508" y="708"/>
                  </a:lnTo>
                  <a:lnTo>
                    <a:pt x="533" y="753"/>
                  </a:lnTo>
                  <a:lnTo>
                    <a:pt x="508" y="799"/>
                  </a:lnTo>
                  <a:moveTo>
                    <a:pt x="569" y="799"/>
                  </a:moveTo>
                  <a:lnTo>
                    <a:pt x="542" y="753"/>
                  </a:lnTo>
                  <a:lnTo>
                    <a:pt x="569" y="708"/>
                  </a:lnTo>
                  <a:lnTo>
                    <a:pt x="595" y="753"/>
                  </a:lnTo>
                  <a:lnTo>
                    <a:pt x="569" y="799"/>
                  </a:lnTo>
                  <a:moveTo>
                    <a:pt x="631" y="799"/>
                  </a:moveTo>
                  <a:lnTo>
                    <a:pt x="605" y="753"/>
                  </a:lnTo>
                  <a:lnTo>
                    <a:pt x="631" y="708"/>
                  </a:lnTo>
                  <a:lnTo>
                    <a:pt x="658" y="753"/>
                  </a:lnTo>
                  <a:lnTo>
                    <a:pt x="631" y="799"/>
                  </a:lnTo>
                  <a:moveTo>
                    <a:pt x="692" y="799"/>
                  </a:moveTo>
                  <a:lnTo>
                    <a:pt x="667" y="753"/>
                  </a:lnTo>
                  <a:lnTo>
                    <a:pt x="692" y="708"/>
                  </a:lnTo>
                  <a:lnTo>
                    <a:pt x="719" y="753"/>
                  </a:lnTo>
                  <a:lnTo>
                    <a:pt x="692" y="799"/>
                  </a:lnTo>
                  <a:moveTo>
                    <a:pt x="754" y="799"/>
                  </a:moveTo>
                  <a:lnTo>
                    <a:pt x="728" y="753"/>
                  </a:lnTo>
                  <a:lnTo>
                    <a:pt x="754" y="708"/>
                  </a:lnTo>
                  <a:lnTo>
                    <a:pt x="781" y="753"/>
                  </a:lnTo>
                  <a:lnTo>
                    <a:pt x="754" y="799"/>
                  </a:lnTo>
                  <a:moveTo>
                    <a:pt x="815" y="799"/>
                  </a:moveTo>
                  <a:lnTo>
                    <a:pt x="790" y="753"/>
                  </a:lnTo>
                  <a:lnTo>
                    <a:pt x="815" y="708"/>
                  </a:lnTo>
                  <a:lnTo>
                    <a:pt x="842" y="753"/>
                  </a:lnTo>
                  <a:lnTo>
                    <a:pt x="815" y="799"/>
                  </a:lnTo>
                  <a:moveTo>
                    <a:pt x="877" y="799"/>
                  </a:moveTo>
                  <a:lnTo>
                    <a:pt x="851" y="753"/>
                  </a:lnTo>
                  <a:lnTo>
                    <a:pt x="877" y="708"/>
                  </a:lnTo>
                  <a:lnTo>
                    <a:pt x="904" y="753"/>
                  </a:lnTo>
                  <a:lnTo>
                    <a:pt x="877" y="799"/>
                  </a:lnTo>
                  <a:moveTo>
                    <a:pt x="938" y="799"/>
                  </a:moveTo>
                  <a:lnTo>
                    <a:pt x="913" y="753"/>
                  </a:lnTo>
                  <a:lnTo>
                    <a:pt x="938" y="708"/>
                  </a:lnTo>
                  <a:lnTo>
                    <a:pt x="965" y="753"/>
                  </a:lnTo>
                  <a:lnTo>
                    <a:pt x="938" y="799"/>
                  </a:lnTo>
                  <a:moveTo>
                    <a:pt x="1001" y="799"/>
                  </a:moveTo>
                  <a:lnTo>
                    <a:pt x="974" y="753"/>
                  </a:lnTo>
                  <a:lnTo>
                    <a:pt x="1001" y="708"/>
                  </a:lnTo>
                  <a:lnTo>
                    <a:pt x="1027" y="753"/>
                  </a:lnTo>
                  <a:lnTo>
                    <a:pt x="1001" y="799"/>
                  </a:lnTo>
                  <a:moveTo>
                    <a:pt x="1063" y="799"/>
                  </a:moveTo>
                  <a:lnTo>
                    <a:pt x="1036" y="753"/>
                  </a:lnTo>
                  <a:lnTo>
                    <a:pt x="1063" y="708"/>
                  </a:lnTo>
                  <a:lnTo>
                    <a:pt x="1088" y="753"/>
                  </a:lnTo>
                  <a:lnTo>
                    <a:pt x="1063" y="799"/>
                  </a:lnTo>
                  <a:moveTo>
                    <a:pt x="1124" y="799"/>
                  </a:moveTo>
                  <a:lnTo>
                    <a:pt x="1097" y="753"/>
                  </a:lnTo>
                  <a:lnTo>
                    <a:pt x="1124" y="708"/>
                  </a:lnTo>
                  <a:lnTo>
                    <a:pt x="1150" y="753"/>
                  </a:lnTo>
                  <a:lnTo>
                    <a:pt x="1124" y="799"/>
                  </a:lnTo>
                  <a:moveTo>
                    <a:pt x="1186" y="799"/>
                  </a:moveTo>
                  <a:lnTo>
                    <a:pt x="1159" y="753"/>
                  </a:lnTo>
                  <a:lnTo>
                    <a:pt x="1186" y="708"/>
                  </a:lnTo>
                  <a:lnTo>
                    <a:pt x="1211" y="753"/>
                  </a:lnTo>
                  <a:lnTo>
                    <a:pt x="1186" y="799"/>
                  </a:lnTo>
                  <a:moveTo>
                    <a:pt x="1247" y="799"/>
                  </a:moveTo>
                  <a:lnTo>
                    <a:pt x="1220" y="753"/>
                  </a:lnTo>
                  <a:lnTo>
                    <a:pt x="1247" y="708"/>
                  </a:lnTo>
                  <a:lnTo>
                    <a:pt x="1273" y="753"/>
                  </a:lnTo>
                  <a:lnTo>
                    <a:pt x="1247" y="799"/>
                  </a:lnTo>
                  <a:moveTo>
                    <a:pt x="1309" y="799"/>
                  </a:moveTo>
                  <a:lnTo>
                    <a:pt x="1282" y="753"/>
                  </a:lnTo>
                  <a:lnTo>
                    <a:pt x="1309" y="708"/>
                  </a:lnTo>
                  <a:lnTo>
                    <a:pt x="1334" y="753"/>
                  </a:lnTo>
                  <a:lnTo>
                    <a:pt x="1309" y="799"/>
                  </a:lnTo>
                  <a:moveTo>
                    <a:pt x="1370" y="799"/>
                  </a:moveTo>
                  <a:lnTo>
                    <a:pt x="1345" y="753"/>
                  </a:lnTo>
                  <a:lnTo>
                    <a:pt x="1370" y="708"/>
                  </a:lnTo>
                  <a:lnTo>
                    <a:pt x="1397" y="753"/>
                  </a:lnTo>
                  <a:lnTo>
                    <a:pt x="1370" y="799"/>
                  </a:lnTo>
                  <a:moveTo>
                    <a:pt x="1432" y="799"/>
                  </a:moveTo>
                  <a:lnTo>
                    <a:pt x="1406" y="753"/>
                  </a:lnTo>
                  <a:lnTo>
                    <a:pt x="1432" y="708"/>
                  </a:lnTo>
                  <a:lnTo>
                    <a:pt x="1459" y="753"/>
                  </a:lnTo>
                  <a:lnTo>
                    <a:pt x="1432" y="799"/>
                  </a:lnTo>
                  <a:moveTo>
                    <a:pt x="1493" y="799"/>
                  </a:moveTo>
                  <a:lnTo>
                    <a:pt x="1468" y="753"/>
                  </a:lnTo>
                  <a:lnTo>
                    <a:pt x="1493" y="708"/>
                  </a:lnTo>
                  <a:lnTo>
                    <a:pt x="1520" y="753"/>
                  </a:lnTo>
                  <a:lnTo>
                    <a:pt x="1493" y="799"/>
                  </a:lnTo>
                  <a:moveTo>
                    <a:pt x="1555" y="799"/>
                  </a:moveTo>
                  <a:lnTo>
                    <a:pt x="1529" y="753"/>
                  </a:lnTo>
                  <a:lnTo>
                    <a:pt x="1555" y="708"/>
                  </a:lnTo>
                  <a:lnTo>
                    <a:pt x="1582" y="753"/>
                  </a:lnTo>
                  <a:lnTo>
                    <a:pt x="1555" y="799"/>
                  </a:lnTo>
                  <a:moveTo>
                    <a:pt x="1616" y="799"/>
                  </a:moveTo>
                  <a:lnTo>
                    <a:pt x="1591" y="753"/>
                  </a:lnTo>
                  <a:lnTo>
                    <a:pt x="1616" y="708"/>
                  </a:lnTo>
                  <a:lnTo>
                    <a:pt x="1643" y="753"/>
                  </a:lnTo>
                  <a:lnTo>
                    <a:pt x="1616" y="799"/>
                  </a:lnTo>
                  <a:moveTo>
                    <a:pt x="1678" y="799"/>
                  </a:moveTo>
                  <a:lnTo>
                    <a:pt x="1652" y="753"/>
                  </a:lnTo>
                  <a:lnTo>
                    <a:pt x="1678" y="708"/>
                  </a:lnTo>
                  <a:lnTo>
                    <a:pt x="1705" y="753"/>
                  </a:lnTo>
                  <a:lnTo>
                    <a:pt x="1678" y="799"/>
                  </a:lnTo>
                  <a:moveTo>
                    <a:pt x="1741" y="799"/>
                  </a:moveTo>
                  <a:lnTo>
                    <a:pt x="1714" y="753"/>
                  </a:lnTo>
                  <a:lnTo>
                    <a:pt x="1741" y="708"/>
                  </a:lnTo>
                  <a:lnTo>
                    <a:pt x="1766" y="753"/>
                  </a:lnTo>
                  <a:lnTo>
                    <a:pt x="1741" y="799"/>
                  </a:lnTo>
                  <a:moveTo>
                    <a:pt x="1802" y="799"/>
                  </a:moveTo>
                  <a:lnTo>
                    <a:pt x="1775" y="753"/>
                  </a:lnTo>
                  <a:lnTo>
                    <a:pt x="1802" y="708"/>
                  </a:lnTo>
                  <a:lnTo>
                    <a:pt x="1828" y="753"/>
                  </a:lnTo>
                  <a:lnTo>
                    <a:pt x="1802" y="799"/>
                  </a:lnTo>
                  <a:moveTo>
                    <a:pt x="1864" y="799"/>
                  </a:moveTo>
                  <a:lnTo>
                    <a:pt x="1837" y="753"/>
                  </a:lnTo>
                  <a:lnTo>
                    <a:pt x="1864" y="708"/>
                  </a:lnTo>
                  <a:lnTo>
                    <a:pt x="1889" y="753"/>
                  </a:lnTo>
                  <a:lnTo>
                    <a:pt x="1864" y="799"/>
                  </a:lnTo>
                  <a:moveTo>
                    <a:pt x="1925" y="799"/>
                  </a:moveTo>
                  <a:lnTo>
                    <a:pt x="1898" y="753"/>
                  </a:lnTo>
                  <a:lnTo>
                    <a:pt x="1925" y="708"/>
                  </a:lnTo>
                  <a:lnTo>
                    <a:pt x="1951" y="753"/>
                  </a:lnTo>
                  <a:lnTo>
                    <a:pt x="1925" y="799"/>
                  </a:lnTo>
                  <a:moveTo>
                    <a:pt x="1987" y="799"/>
                  </a:moveTo>
                  <a:lnTo>
                    <a:pt x="1960" y="753"/>
                  </a:lnTo>
                  <a:lnTo>
                    <a:pt x="1987" y="708"/>
                  </a:lnTo>
                  <a:lnTo>
                    <a:pt x="2012" y="753"/>
                  </a:lnTo>
                  <a:lnTo>
                    <a:pt x="1987" y="799"/>
                  </a:lnTo>
                  <a:moveTo>
                    <a:pt x="2048" y="799"/>
                  </a:moveTo>
                  <a:lnTo>
                    <a:pt x="2021" y="753"/>
                  </a:lnTo>
                  <a:lnTo>
                    <a:pt x="2048" y="708"/>
                  </a:lnTo>
                  <a:lnTo>
                    <a:pt x="2074" y="753"/>
                  </a:lnTo>
                  <a:lnTo>
                    <a:pt x="2048" y="799"/>
                  </a:lnTo>
                  <a:moveTo>
                    <a:pt x="2110" y="799"/>
                  </a:moveTo>
                  <a:lnTo>
                    <a:pt x="2084" y="753"/>
                  </a:lnTo>
                  <a:lnTo>
                    <a:pt x="2110" y="708"/>
                  </a:lnTo>
                  <a:lnTo>
                    <a:pt x="2137" y="753"/>
                  </a:lnTo>
                  <a:lnTo>
                    <a:pt x="2110" y="799"/>
                  </a:lnTo>
                  <a:moveTo>
                    <a:pt x="2171" y="799"/>
                  </a:moveTo>
                  <a:lnTo>
                    <a:pt x="2146" y="753"/>
                  </a:lnTo>
                  <a:lnTo>
                    <a:pt x="2171" y="708"/>
                  </a:lnTo>
                  <a:lnTo>
                    <a:pt x="2198" y="753"/>
                  </a:lnTo>
                  <a:lnTo>
                    <a:pt x="2171" y="799"/>
                  </a:lnTo>
                  <a:moveTo>
                    <a:pt x="2233" y="799"/>
                  </a:moveTo>
                  <a:lnTo>
                    <a:pt x="2207" y="753"/>
                  </a:lnTo>
                  <a:lnTo>
                    <a:pt x="2233" y="708"/>
                  </a:lnTo>
                  <a:lnTo>
                    <a:pt x="2260" y="753"/>
                  </a:lnTo>
                  <a:lnTo>
                    <a:pt x="2233" y="799"/>
                  </a:lnTo>
                  <a:moveTo>
                    <a:pt x="2294" y="799"/>
                  </a:moveTo>
                  <a:lnTo>
                    <a:pt x="2269" y="753"/>
                  </a:lnTo>
                  <a:lnTo>
                    <a:pt x="2294" y="708"/>
                  </a:lnTo>
                  <a:lnTo>
                    <a:pt x="2321" y="753"/>
                  </a:lnTo>
                  <a:lnTo>
                    <a:pt x="2294" y="799"/>
                  </a:lnTo>
                  <a:moveTo>
                    <a:pt x="2356" y="799"/>
                  </a:moveTo>
                  <a:lnTo>
                    <a:pt x="2330" y="753"/>
                  </a:lnTo>
                  <a:lnTo>
                    <a:pt x="2356" y="708"/>
                  </a:lnTo>
                  <a:lnTo>
                    <a:pt x="2383" y="753"/>
                  </a:lnTo>
                  <a:lnTo>
                    <a:pt x="2356" y="799"/>
                  </a:lnTo>
                  <a:moveTo>
                    <a:pt x="2417" y="799"/>
                  </a:moveTo>
                  <a:lnTo>
                    <a:pt x="2392" y="753"/>
                  </a:lnTo>
                  <a:lnTo>
                    <a:pt x="2417" y="708"/>
                  </a:lnTo>
                  <a:lnTo>
                    <a:pt x="2444" y="753"/>
                  </a:lnTo>
                  <a:lnTo>
                    <a:pt x="2417" y="799"/>
                  </a:lnTo>
                  <a:moveTo>
                    <a:pt x="2480" y="799"/>
                  </a:moveTo>
                  <a:lnTo>
                    <a:pt x="2453" y="753"/>
                  </a:lnTo>
                  <a:lnTo>
                    <a:pt x="2480" y="708"/>
                  </a:lnTo>
                  <a:lnTo>
                    <a:pt x="2506" y="753"/>
                  </a:lnTo>
                  <a:lnTo>
                    <a:pt x="2480" y="799"/>
                  </a:lnTo>
                  <a:moveTo>
                    <a:pt x="46" y="745"/>
                  </a:moveTo>
                  <a:lnTo>
                    <a:pt x="19" y="700"/>
                  </a:lnTo>
                  <a:lnTo>
                    <a:pt x="46" y="654"/>
                  </a:lnTo>
                  <a:lnTo>
                    <a:pt x="72" y="700"/>
                  </a:lnTo>
                  <a:lnTo>
                    <a:pt x="46" y="745"/>
                  </a:lnTo>
                  <a:moveTo>
                    <a:pt x="107" y="745"/>
                  </a:moveTo>
                  <a:lnTo>
                    <a:pt x="81" y="700"/>
                  </a:lnTo>
                  <a:lnTo>
                    <a:pt x="107" y="654"/>
                  </a:lnTo>
                  <a:lnTo>
                    <a:pt x="133" y="700"/>
                  </a:lnTo>
                  <a:lnTo>
                    <a:pt x="107" y="745"/>
                  </a:lnTo>
                  <a:moveTo>
                    <a:pt x="169" y="745"/>
                  </a:moveTo>
                  <a:lnTo>
                    <a:pt x="142" y="700"/>
                  </a:lnTo>
                  <a:lnTo>
                    <a:pt x="169" y="654"/>
                  </a:lnTo>
                  <a:lnTo>
                    <a:pt x="194" y="700"/>
                  </a:lnTo>
                  <a:lnTo>
                    <a:pt x="169" y="745"/>
                  </a:lnTo>
                  <a:moveTo>
                    <a:pt x="230" y="745"/>
                  </a:moveTo>
                  <a:lnTo>
                    <a:pt x="203" y="700"/>
                  </a:lnTo>
                  <a:lnTo>
                    <a:pt x="230" y="654"/>
                  </a:lnTo>
                  <a:lnTo>
                    <a:pt x="256" y="700"/>
                  </a:lnTo>
                  <a:lnTo>
                    <a:pt x="230" y="745"/>
                  </a:lnTo>
                  <a:moveTo>
                    <a:pt x="292" y="745"/>
                  </a:moveTo>
                  <a:lnTo>
                    <a:pt x="266" y="700"/>
                  </a:lnTo>
                  <a:lnTo>
                    <a:pt x="292" y="654"/>
                  </a:lnTo>
                  <a:lnTo>
                    <a:pt x="319" y="700"/>
                  </a:lnTo>
                  <a:lnTo>
                    <a:pt x="292" y="745"/>
                  </a:lnTo>
                  <a:moveTo>
                    <a:pt x="353" y="745"/>
                  </a:moveTo>
                  <a:lnTo>
                    <a:pt x="328" y="700"/>
                  </a:lnTo>
                  <a:lnTo>
                    <a:pt x="353" y="654"/>
                  </a:lnTo>
                  <a:lnTo>
                    <a:pt x="380" y="700"/>
                  </a:lnTo>
                  <a:lnTo>
                    <a:pt x="353" y="745"/>
                  </a:lnTo>
                  <a:moveTo>
                    <a:pt x="415" y="745"/>
                  </a:moveTo>
                  <a:lnTo>
                    <a:pt x="389" y="700"/>
                  </a:lnTo>
                  <a:lnTo>
                    <a:pt x="415" y="654"/>
                  </a:lnTo>
                  <a:lnTo>
                    <a:pt x="442" y="700"/>
                  </a:lnTo>
                  <a:lnTo>
                    <a:pt x="415" y="745"/>
                  </a:lnTo>
                  <a:moveTo>
                    <a:pt x="476" y="745"/>
                  </a:moveTo>
                  <a:lnTo>
                    <a:pt x="451" y="700"/>
                  </a:lnTo>
                  <a:lnTo>
                    <a:pt x="476" y="654"/>
                  </a:lnTo>
                  <a:lnTo>
                    <a:pt x="503" y="700"/>
                  </a:lnTo>
                  <a:lnTo>
                    <a:pt x="476" y="745"/>
                  </a:lnTo>
                  <a:moveTo>
                    <a:pt x="538" y="745"/>
                  </a:moveTo>
                  <a:lnTo>
                    <a:pt x="512" y="700"/>
                  </a:lnTo>
                  <a:lnTo>
                    <a:pt x="538" y="654"/>
                  </a:lnTo>
                  <a:lnTo>
                    <a:pt x="565" y="700"/>
                  </a:lnTo>
                  <a:lnTo>
                    <a:pt x="538" y="745"/>
                  </a:lnTo>
                  <a:moveTo>
                    <a:pt x="599" y="745"/>
                  </a:moveTo>
                  <a:lnTo>
                    <a:pt x="574" y="700"/>
                  </a:lnTo>
                  <a:lnTo>
                    <a:pt x="599" y="654"/>
                  </a:lnTo>
                  <a:lnTo>
                    <a:pt x="626" y="700"/>
                  </a:lnTo>
                  <a:lnTo>
                    <a:pt x="599" y="745"/>
                  </a:lnTo>
                  <a:moveTo>
                    <a:pt x="662" y="745"/>
                  </a:moveTo>
                  <a:lnTo>
                    <a:pt x="635" y="700"/>
                  </a:lnTo>
                  <a:lnTo>
                    <a:pt x="662" y="654"/>
                  </a:lnTo>
                  <a:lnTo>
                    <a:pt x="688" y="700"/>
                  </a:lnTo>
                  <a:lnTo>
                    <a:pt x="662" y="745"/>
                  </a:lnTo>
                  <a:moveTo>
                    <a:pt x="724" y="745"/>
                  </a:moveTo>
                  <a:lnTo>
                    <a:pt x="697" y="700"/>
                  </a:lnTo>
                  <a:lnTo>
                    <a:pt x="724" y="654"/>
                  </a:lnTo>
                  <a:lnTo>
                    <a:pt x="749" y="700"/>
                  </a:lnTo>
                  <a:lnTo>
                    <a:pt x="724" y="745"/>
                  </a:lnTo>
                  <a:moveTo>
                    <a:pt x="785" y="745"/>
                  </a:moveTo>
                  <a:lnTo>
                    <a:pt x="758" y="700"/>
                  </a:lnTo>
                  <a:lnTo>
                    <a:pt x="785" y="654"/>
                  </a:lnTo>
                  <a:lnTo>
                    <a:pt x="811" y="700"/>
                  </a:lnTo>
                  <a:lnTo>
                    <a:pt x="785" y="745"/>
                  </a:lnTo>
                  <a:moveTo>
                    <a:pt x="847" y="745"/>
                  </a:moveTo>
                  <a:lnTo>
                    <a:pt x="820" y="700"/>
                  </a:lnTo>
                  <a:lnTo>
                    <a:pt x="847" y="654"/>
                  </a:lnTo>
                  <a:lnTo>
                    <a:pt x="872" y="700"/>
                  </a:lnTo>
                  <a:lnTo>
                    <a:pt x="847" y="745"/>
                  </a:lnTo>
                  <a:moveTo>
                    <a:pt x="908" y="745"/>
                  </a:moveTo>
                  <a:lnTo>
                    <a:pt x="881" y="700"/>
                  </a:lnTo>
                  <a:lnTo>
                    <a:pt x="908" y="654"/>
                  </a:lnTo>
                  <a:lnTo>
                    <a:pt x="934" y="700"/>
                  </a:lnTo>
                  <a:lnTo>
                    <a:pt x="908" y="745"/>
                  </a:lnTo>
                  <a:moveTo>
                    <a:pt x="970" y="745"/>
                  </a:moveTo>
                  <a:lnTo>
                    <a:pt x="943" y="700"/>
                  </a:lnTo>
                  <a:lnTo>
                    <a:pt x="970" y="654"/>
                  </a:lnTo>
                  <a:lnTo>
                    <a:pt x="995" y="700"/>
                  </a:lnTo>
                  <a:lnTo>
                    <a:pt x="970" y="745"/>
                  </a:lnTo>
                  <a:moveTo>
                    <a:pt x="1031" y="745"/>
                  </a:moveTo>
                  <a:lnTo>
                    <a:pt x="1006" y="700"/>
                  </a:lnTo>
                  <a:lnTo>
                    <a:pt x="1031" y="654"/>
                  </a:lnTo>
                  <a:lnTo>
                    <a:pt x="1058" y="700"/>
                  </a:lnTo>
                  <a:lnTo>
                    <a:pt x="1031" y="745"/>
                  </a:lnTo>
                  <a:moveTo>
                    <a:pt x="1093" y="745"/>
                  </a:moveTo>
                  <a:lnTo>
                    <a:pt x="1067" y="700"/>
                  </a:lnTo>
                  <a:lnTo>
                    <a:pt x="1093" y="654"/>
                  </a:lnTo>
                  <a:lnTo>
                    <a:pt x="1120" y="700"/>
                  </a:lnTo>
                  <a:lnTo>
                    <a:pt x="1093" y="745"/>
                  </a:lnTo>
                  <a:moveTo>
                    <a:pt x="1154" y="745"/>
                  </a:moveTo>
                  <a:lnTo>
                    <a:pt x="1129" y="700"/>
                  </a:lnTo>
                  <a:lnTo>
                    <a:pt x="1154" y="654"/>
                  </a:lnTo>
                  <a:lnTo>
                    <a:pt x="1181" y="700"/>
                  </a:lnTo>
                  <a:lnTo>
                    <a:pt x="1154" y="745"/>
                  </a:lnTo>
                  <a:moveTo>
                    <a:pt x="1216" y="745"/>
                  </a:moveTo>
                  <a:lnTo>
                    <a:pt x="1190" y="700"/>
                  </a:lnTo>
                  <a:lnTo>
                    <a:pt x="1216" y="654"/>
                  </a:lnTo>
                  <a:lnTo>
                    <a:pt x="1243" y="700"/>
                  </a:lnTo>
                  <a:lnTo>
                    <a:pt x="1216" y="745"/>
                  </a:lnTo>
                  <a:moveTo>
                    <a:pt x="1277" y="745"/>
                  </a:moveTo>
                  <a:lnTo>
                    <a:pt x="1252" y="700"/>
                  </a:lnTo>
                  <a:lnTo>
                    <a:pt x="1277" y="654"/>
                  </a:lnTo>
                  <a:lnTo>
                    <a:pt x="1304" y="700"/>
                  </a:lnTo>
                  <a:lnTo>
                    <a:pt x="1277" y="745"/>
                  </a:lnTo>
                  <a:moveTo>
                    <a:pt x="1339" y="745"/>
                  </a:moveTo>
                  <a:lnTo>
                    <a:pt x="1313" y="700"/>
                  </a:lnTo>
                  <a:lnTo>
                    <a:pt x="1339" y="654"/>
                  </a:lnTo>
                  <a:lnTo>
                    <a:pt x="1366" y="700"/>
                  </a:lnTo>
                  <a:lnTo>
                    <a:pt x="1339" y="745"/>
                  </a:lnTo>
                  <a:moveTo>
                    <a:pt x="1402" y="745"/>
                  </a:moveTo>
                  <a:lnTo>
                    <a:pt x="1375" y="700"/>
                  </a:lnTo>
                  <a:lnTo>
                    <a:pt x="1402" y="654"/>
                  </a:lnTo>
                  <a:lnTo>
                    <a:pt x="1427" y="700"/>
                  </a:lnTo>
                  <a:lnTo>
                    <a:pt x="1402" y="745"/>
                  </a:lnTo>
                  <a:moveTo>
                    <a:pt x="1463" y="745"/>
                  </a:moveTo>
                  <a:lnTo>
                    <a:pt x="1436" y="700"/>
                  </a:lnTo>
                  <a:lnTo>
                    <a:pt x="1463" y="654"/>
                  </a:lnTo>
                  <a:lnTo>
                    <a:pt x="1489" y="700"/>
                  </a:lnTo>
                  <a:lnTo>
                    <a:pt x="1463" y="745"/>
                  </a:lnTo>
                  <a:moveTo>
                    <a:pt x="1525" y="745"/>
                  </a:moveTo>
                  <a:lnTo>
                    <a:pt x="1498" y="700"/>
                  </a:lnTo>
                  <a:lnTo>
                    <a:pt x="1525" y="654"/>
                  </a:lnTo>
                  <a:lnTo>
                    <a:pt x="1550" y="700"/>
                  </a:lnTo>
                  <a:lnTo>
                    <a:pt x="1525" y="745"/>
                  </a:lnTo>
                  <a:moveTo>
                    <a:pt x="1586" y="745"/>
                  </a:moveTo>
                  <a:lnTo>
                    <a:pt x="1559" y="700"/>
                  </a:lnTo>
                  <a:lnTo>
                    <a:pt x="1586" y="654"/>
                  </a:lnTo>
                  <a:lnTo>
                    <a:pt x="1612" y="700"/>
                  </a:lnTo>
                  <a:lnTo>
                    <a:pt x="1586" y="745"/>
                  </a:lnTo>
                  <a:moveTo>
                    <a:pt x="1648" y="745"/>
                  </a:moveTo>
                  <a:lnTo>
                    <a:pt x="1621" y="700"/>
                  </a:lnTo>
                  <a:lnTo>
                    <a:pt x="1648" y="654"/>
                  </a:lnTo>
                  <a:lnTo>
                    <a:pt x="1673" y="700"/>
                  </a:lnTo>
                  <a:lnTo>
                    <a:pt x="1648" y="745"/>
                  </a:lnTo>
                  <a:moveTo>
                    <a:pt x="1709" y="745"/>
                  </a:moveTo>
                  <a:lnTo>
                    <a:pt x="1682" y="700"/>
                  </a:lnTo>
                  <a:lnTo>
                    <a:pt x="1709" y="654"/>
                  </a:lnTo>
                  <a:lnTo>
                    <a:pt x="1735" y="700"/>
                  </a:lnTo>
                  <a:lnTo>
                    <a:pt x="1709" y="745"/>
                  </a:lnTo>
                  <a:moveTo>
                    <a:pt x="1771" y="745"/>
                  </a:moveTo>
                  <a:lnTo>
                    <a:pt x="1745" y="700"/>
                  </a:lnTo>
                  <a:lnTo>
                    <a:pt x="1771" y="654"/>
                  </a:lnTo>
                  <a:lnTo>
                    <a:pt x="1798" y="700"/>
                  </a:lnTo>
                  <a:lnTo>
                    <a:pt x="1771" y="745"/>
                  </a:lnTo>
                  <a:moveTo>
                    <a:pt x="1832" y="745"/>
                  </a:moveTo>
                  <a:lnTo>
                    <a:pt x="1807" y="700"/>
                  </a:lnTo>
                  <a:lnTo>
                    <a:pt x="1832" y="654"/>
                  </a:lnTo>
                  <a:lnTo>
                    <a:pt x="1859" y="700"/>
                  </a:lnTo>
                  <a:lnTo>
                    <a:pt x="1832" y="745"/>
                  </a:lnTo>
                  <a:moveTo>
                    <a:pt x="1894" y="745"/>
                  </a:moveTo>
                  <a:lnTo>
                    <a:pt x="1868" y="700"/>
                  </a:lnTo>
                  <a:lnTo>
                    <a:pt x="1894" y="654"/>
                  </a:lnTo>
                  <a:lnTo>
                    <a:pt x="1921" y="700"/>
                  </a:lnTo>
                  <a:lnTo>
                    <a:pt x="1894" y="745"/>
                  </a:lnTo>
                  <a:moveTo>
                    <a:pt x="1955" y="745"/>
                  </a:moveTo>
                  <a:lnTo>
                    <a:pt x="1930" y="700"/>
                  </a:lnTo>
                  <a:lnTo>
                    <a:pt x="1955" y="654"/>
                  </a:lnTo>
                  <a:lnTo>
                    <a:pt x="1982" y="700"/>
                  </a:lnTo>
                  <a:lnTo>
                    <a:pt x="1955" y="745"/>
                  </a:lnTo>
                  <a:moveTo>
                    <a:pt x="2017" y="745"/>
                  </a:moveTo>
                  <a:lnTo>
                    <a:pt x="1991" y="700"/>
                  </a:lnTo>
                  <a:lnTo>
                    <a:pt x="2017" y="654"/>
                  </a:lnTo>
                  <a:lnTo>
                    <a:pt x="2044" y="700"/>
                  </a:lnTo>
                  <a:lnTo>
                    <a:pt x="2017" y="745"/>
                  </a:lnTo>
                  <a:moveTo>
                    <a:pt x="2078" y="745"/>
                  </a:moveTo>
                  <a:lnTo>
                    <a:pt x="2053" y="700"/>
                  </a:lnTo>
                  <a:lnTo>
                    <a:pt x="2078" y="654"/>
                  </a:lnTo>
                  <a:lnTo>
                    <a:pt x="2105" y="700"/>
                  </a:lnTo>
                  <a:lnTo>
                    <a:pt x="2078" y="745"/>
                  </a:lnTo>
                  <a:moveTo>
                    <a:pt x="2141" y="745"/>
                  </a:moveTo>
                  <a:lnTo>
                    <a:pt x="2114" y="700"/>
                  </a:lnTo>
                  <a:lnTo>
                    <a:pt x="2141" y="654"/>
                  </a:lnTo>
                  <a:lnTo>
                    <a:pt x="2167" y="700"/>
                  </a:lnTo>
                  <a:lnTo>
                    <a:pt x="2141" y="745"/>
                  </a:lnTo>
                  <a:moveTo>
                    <a:pt x="2203" y="745"/>
                  </a:moveTo>
                  <a:lnTo>
                    <a:pt x="2176" y="700"/>
                  </a:lnTo>
                  <a:lnTo>
                    <a:pt x="2203" y="654"/>
                  </a:lnTo>
                  <a:lnTo>
                    <a:pt x="2228" y="700"/>
                  </a:lnTo>
                  <a:lnTo>
                    <a:pt x="2203" y="745"/>
                  </a:lnTo>
                  <a:moveTo>
                    <a:pt x="2264" y="745"/>
                  </a:moveTo>
                  <a:lnTo>
                    <a:pt x="2237" y="700"/>
                  </a:lnTo>
                  <a:lnTo>
                    <a:pt x="2264" y="654"/>
                  </a:lnTo>
                  <a:lnTo>
                    <a:pt x="2290" y="700"/>
                  </a:lnTo>
                  <a:lnTo>
                    <a:pt x="2264" y="745"/>
                  </a:lnTo>
                  <a:moveTo>
                    <a:pt x="2326" y="745"/>
                  </a:moveTo>
                  <a:lnTo>
                    <a:pt x="2299" y="700"/>
                  </a:lnTo>
                  <a:lnTo>
                    <a:pt x="2326" y="654"/>
                  </a:lnTo>
                  <a:lnTo>
                    <a:pt x="2351" y="700"/>
                  </a:lnTo>
                  <a:lnTo>
                    <a:pt x="2326" y="745"/>
                  </a:lnTo>
                  <a:moveTo>
                    <a:pt x="2387" y="745"/>
                  </a:moveTo>
                  <a:lnTo>
                    <a:pt x="2360" y="700"/>
                  </a:lnTo>
                  <a:lnTo>
                    <a:pt x="2387" y="654"/>
                  </a:lnTo>
                  <a:lnTo>
                    <a:pt x="2413" y="700"/>
                  </a:lnTo>
                  <a:lnTo>
                    <a:pt x="2387" y="745"/>
                  </a:lnTo>
                  <a:moveTo>
                    <a:pt x="2449" y="745"/>
                  </a:moveTo>
                  <a:lnTo>
                    <a:pt x="2422" y="700"/>
                  </a:lnTo>
                  <a:lnTo>
                    <a:pt x="2449" y="654"/>
                  </a:lnTo>
                  <a:lnTo>
                    <a:pt x="2474" y="700"/>
                  </a:lnTo>
                  <a:lnTo>
                    <a:pt x="2449" y="745"/>
                  </a:lnTo>
                  <a:moveTo>
                    <a:pt x="2510" y="745"/>
                  </a:moveTo>
                  <a:lnTo>
                    <a:pt x="2485" y="700"/>
                  </a:lnTo>
                  <a:lnTo>
                    <a:pt x="2510" y="654"/>
                  </a:lnTo>
                  <a:lnTo>
                    <a:pt x="2537" y="700"/>
                  </a:lnTo>
                  <a:lnTo>
                    <a:pt x="2510" y="745"/>
                  </a:lnTo>
                  <a:moveTo>
                    <a:pt x="76" y="691"/>
                  </a:moveTo>
                  <a:lnTo>
                    <a:pt x="51" y="646"/>
                  </a:lnTo>
                  <a:lnTo>
                    <a:pt x="76" y="601"/>
                  </a:lnTo>
                  <a:lnTo>
                    <a:pt x="103" y="646"/>
                  </a:lnTo>
                  <a:lnTo>
                    <a:pt x="76" y="691"/>
                  </a:lnTo>
                  <a:moveTo>
                    <a:pt x="137" y="691"/>
                  </a:moveTo>
                  <a:lnTo>
                    <a:pt x="112" y="646"/>
                  </a:lnTo>
                  <a:lnTo>
                    <a:pt x="137" y="601"/>
                  </a:lnTo>
                  <a:lnTo>
                    <a:pt x="164" y="646"/>
                  </a:lnTo>
                  <a:lnTo>
                    <a:pt x="137" y="691"/>
                  </a:lnTo>
                  <a:moveTo>
                    <a:pt x="199" y="691"/>
                  </a:moveTo>
                  <a:lnTo>
                    <a:pt x="173" y="646"/>
                  </a:lnTo>
                  <a:lnTo>
                    <a:pt x="199" y="601"/>
                  </a:lnTo>
                  <a:lnTo>
                    <a:pt x="226" y="646"/>
                  </a:lnTo>
                  <a:lnTo>
                    <a:pt x="199" y="691"/>
                  </a:lnTo>
                  <a:moveTo>
                    <a:pt x="262" y="691"/>
                  </a:moveTo>
                  <a:lnTo>
                    <a:pt x="235" y="646"/>
                  </a:lnTo>
                  <a:lnTo>
                    <a:pt x="262" y="601"/>
                  </a:lnTo>
                  <a:lnTo>
                    <a:pt x="287" y="646"/>
                  </a:lnTo>
                  <a:lnTo>
                    <a:pt x="262" y="691"/>
                  </a:lnTo>
                  <a:moveTo>
                    <a:pt x="323" y="691"/>
                  </a:moveTo>
                  <a:lnTo>
                    <a:pt x="296" y="646"/>
                  </a:lnTo>
                  <a:lnTo>
                    <a:pt x="323" y="601"/>
                  </a:lnTo>
                  <a:lnTo>
                    <a:pt x="349" y="646"/>
                  </a:lnTo>
                  <a:lnTo>
                    <a:pt x="323" y="691"/>
                  </a:lnTo>
                  <a:moveTo>
                    <a:pt x="385" y="691"/>
                  </a:moveTo>
                  <a:lnTo>
                    <a:pt x="358" y="646"/>
                  </a:lnTo>
                  <a:lnTo>
                    <a:pt x="385" y="601"/>
                  </a:lnTo>
                  <a:lnTo>
                    <a:pt x="410" y="646"/>
                  </a:lnTo>
                  <a:lnTo>
                    <a:pt x="385" y="691"/>
                  </a:lnTo>
                  <a:moveTo>
                    <a:pt x="446" y="691"/>
                  </a:moveTo>
                  <a:lnTo>
                    <a:pt x="419" y="646"/>
                  </a:lnTo>
                  <a:lnTo>
                    <a:pt x="446" y="601"/>
                  </a:lnTo>
                  <a:lnTo>
                    <a:pt x="472" y="646"/>
                  </a:lnTo>
                  <a:lnTo>
                    <a:pt x="446" y="691"/>
                  </a:lnTo>
                  <a:moveTo>
                    <a:pt x="508" y="691"/>
                  </a:moveTo>
                  <a:lnTo>
                    <a:pt x="481" y="646"/>
                  </a:lnTo>
                  <a:lnTo>
                    <a:pt x="508" y="601"/>
                  </a:lnTo>
                  <a:lnTo>
                    <a:pt x="533" y="646"/>
                  </a:lnTo>
                  <a:lnTo>
                    <a:pt x="508" y="691"/>
                  </a:lnTo>
                  <a:moveTo>
                    <a:pt x="569" y="691"/>
                  </a:moveTo>
                  <a:lnTo>
                    <a:pt x="542" y="646"/>
                  </a:lnTo>
                  <a:lnTo>
                    <a:pt x="569" y="601"/>
                  </a:lnTo>
                  <a:lnTo>
                    <a:pt x="595" y="646"/>
                  </a:lnTo>
                  <a:lnTo>
                    <a:pt x="569" y="691"/>
                  </a:lnTo>
                  <a:moveTo>
                    <a:pt x="631" y="691"/>
                  </a:moveTo>
                  <a:lnTo>
                    <a:pt x="605" y="646"/>
                  </a:lnTo>
                  <a:lnTo>
                    <a:pt x="631" y="601"/>
                  </a:lnTo>
                  <a:lnTo>
                    <a:pt x="658" y="646"/>
                  </a:lnTo>
                  <a:lnTo>
                    <a:pt x="631" y="691"/>
                  </a:lnTo>
                  <a:moveTo>
                    <a:pt x="692" y="691"/>
                  </a:moveTo>
                  <a:lnTo>
                    <a:pt x="667" y="646"/>
                  </a:lnTo>
                  <a:lnTo>
                    <a:pt x="692" y="601"/>
                  </a:lnTo>
                  <a:lnTo>
                    <a:pt x="719" y="646"/>
                  </a:lnTo>
                  <a:lnTo>
                    <a:pt x="692" y="691"/>
                  </a:lnTo>
                  <a:moveTo>
                    <a:pt x="754" y="691"/>
                  </a:moveTo>
                  <a:lnTo>
                    <a:pt x="728" y="646"/>
                  </a:lnTo>
                  <a:lnTo>
                    <a:pt x="754" y="601"/>
                  </a:lnTo>
                  <a:lnTo>
                    <a:pt x="781" y="646"/>
                  </a:lnTo>
                  <a:lnTo>
                    <a:pt x="754" y="691"/>
                  </a:lnTo>
                  <a:moveTo>
                    <a:pt x="815" y="691"/>
                  </a:moveTo>
                  <a:lnTo>
                    <a:pt x="790" y="646"/>
                  </a:lnTo>
                  <a:lnTo>
                    <a:pt x="815" y="601"/>
                  </a:lnTo>
                  <a:lnTo>
                    <a:pt x="842" y="646"/>
                  </a:lnTo>
                  <a:lnTo>
                    <a:pt x="815" y="691"/>
                  </a:lnTo>
                  <a:moveTo>
                    <a:pt x="877" y="691"/>
                  </a:moveTo>
                  <a:lnTo>
                    <a:pt x="851" y="646"/>
                  </a:lnTo>
                  <a:lnTo>
                    <a:pt x="877" y="601"/>
                  </a:lnTo>
                  <a:lnTo>
                    <a:pt x="904" y="646"/>
                  </a:lnTo>
                  <a:lnTo>
                    <a:pt x="877" y="691"/>
                  </a:lnTo>
                  <a:moveTo>
                    <a:pt x="938" y="691"/>
                  </a:moveTo>
                  <a:lnTo>
                    <a:pt x="913" y="646"/>
                  </a:lnTo>
                  <a:lnTo>
                    <a:pt x="938" y="601"/>
                  </a:lnTo>
                  <a:lnTo>
                    <a:pt x="965" y="646"/>
                  </a:lnTo>
                  <a:lnTo>
                    <a:pt x="938" y="691"/>
                  </a:lnTo>
                  <a:moveTo>
                    <a:pt x="1001" y="691"/>
                  </a:moveTo>
                  <a:lnTo>
                    <a:pt x="974" y="646"/>
                  </a:lnTo>
                  <a:lnTo>
                    <a:pt x="1001" y="601"/>
                  </a:lnTo>
                  <a:lnTo>
                    <a:pt x="1027" y="646"/>
                  </a:lnTo>
                  <a:lnTo>
                    <a:pt x="1001" y="691"/>
                  </a:lnTo>
                  <a:moveTo>
                    <a:pt x="1063" y="691"/>
                  </a:moveTo>
                  <a:lnTo>
                    <a:pt x="1036" y="646"/>
                  </a:lnTo>
                  <a:lnTo>
                    <a:pt x="1063" y="601"/>
                  </a:lnTo>
                  <a:lnTo>
                    <a:pt x="1088" y="646"/>
                  </a:lnTo>
                  <a:lnTo>
                    <a:pt x="1063" y="691"/>
                  </a:lnTo>
                  <a:moveTo>
                    <a:pt x="1124" y="691"/>
                  </a:moveTo>
                  <a:lnTo>
                    <a:pt x="1097" y="646"/>
                  </a:lnTo>
                  <a:lnTo>
                    <a:pt x="1124" y="601"/>
                  </a:lnTo>
                  <a:lnTo>
                    <a:pt x="1150" y="646"/>
                  </a:lnTo>
                  <a:lnTo>
                    <a:pt x="1124" y="691"/>
                  </a:lnTo>
                  <a:moveTo>
                    <a:pt x="1186" y="691"/>
                  </a:moveTo>
                  <a:lnTo>
                    <a:pt x="1159" y="646"/>
                  </a:lnTo>
                  <a:lnTo>
                    <a:pt x="1186" y="601"/>
                  </a:lnTo>
                  <a:lnTo>
                    <a:pt x="1211" y="646"/>
                  </a:lnTo>
                  <a:lnTo>
                    <a:pt x="1186" y="691"/>
                  </a:lnTo>
                  <a:moveTo>
                    <a:pt x="1247" y="691"/>
                  </a:moveTo>
                  <a:lnTo>
                    <a:pt x="1220" y="646"/>
                  </a:lnTo>
                  <a:lnTo>
                    <a:pt x="1247" y="601"/>
                  </a:lnTo>
                  <a:lnTo>
                    <a:pt x="1273" y="646"/>
                  </a:lnTo>
                  <a:lnTo>
                    <a:pt x="1247" y="691"/>
                  </a:lnTo>
                  <a:moveTo>
                    <a:pt x="1309" y="691"/>
                  </a:moveTo>
                  <a:lnTo>
                    <a:pt x="1282" y="646"/>
                  </a:lnTo>
                  <a:lnTo>
                    <a:pt x="1309" y="601"/>
                  </a:lnTo>
                  <a:lnTo>
                    <a:pt x="1334" y="646"/>
                  </a:lnTo>
                  <a:lnTo>
                    <a:pt x="1309" y="691"/>
                  </a:lnTo>
                  <a:moveTo>
                    <a:pt x="1370" y="691"/>
                  </a:moveTo>
                  <a:lnTo>
                    <a:pt x="1345" y="646"/>
                  </a:lnTo>
                  <a:lnTo>
                    <a:pt x="1370" y="601"/>
                  </a:lnTo>
                  <a:lnTo>
                    <a:pt x="1397" y="646"/>
                  </a:lnTo>
                  <a:lnTo>
                    <a:pt x="1370" y="691"/>
                  </a:lnTo>
                  <a:moveTo>
                    <a:pt x="1432" y="691"/>
                  </a:moveTo>
                  <a:lnTo>
                    <a:pt x="1406" y="646"/>
                  </a:lnTo>
                  <a:lnTo>
                    <a:pt x="1432" y="601"/>
                  </a:lnTo>
                  <a:lnTo>
                    <a:pt x="1459" y="646"/>
                  </a:lnTo>
                  <a:lnTo>
                    <a:pt x="1432" y="691"/>
                  </a:lnTo>
                  <a:moveTo>
                    <a:pt x="1493" y="691"/>
                  </a:moveTo>
                  <a:lnTo>
                    <a:pt x="1468" y="646"/>
                  </a:lnTo>
                  <a:lnTo>
                    <a:pt x="1493" y="601"/>
                  </a:lnTo>
                  <a:lnTo>
                    <a:pt x="1520" y="646"/>
                  </a:lnTo>
                  <a:lnTo>
                    <a:pt x="1493" y="691"/>
                  </a:lnTo>
                  <a:moveTo>
                    <a:pt x="1555" y="691"/>
                  </a:moveTo>
                  <a:lnTo>
                    <a:pt x="1529" y="646"/>
                  </a:lnTo>
                  <a:lnTo>
                    <a:pt x="1555" y="601"/>
                  </a:lnTo>
                  <a:lnTo>
                    <a:pt x="1582" y="646"/>
                  </a:lnTo>
                  <a:lnTo>
                    <a:pt x="1555" y="691"/>
                  </a:lnTo>
                  <a:moveTo>
                    <a:pt x="1616" y="691"/>
                  </a:moveTo>
                  <a:lnTo>
                    <a:pt x="1591" y="646"/>
                  </a:lnTo>
                  <a:lnTo>
                    <a:pt x="1616" y="601"/>
                  </a:lnTo>
                  <a:lnTo>
                    <a:pt x="1643" y="646"/>
                  </a:lnTo>
                  <a:lnTo>
                    <a:pt x="1616" y="691"/>
                  </a:lnTo>
                  <a:moveTo>
                    <a:pt x="1678" y="691"/>
                  </a:moveTo>
                  <a:lnTo>
                    <a:pt x="1652" y="646"/>
                  </a:lnTo>
                  <a:lnTo>
                    <a:pt x="1678" y="601"/>
                  </a:lnTo>
                  <a:lnTo>
                    <a:pt x="1705" y="646"/>
                  </a:lnTo>
                  <a:lnTo>
                    <a:pt x="1678" y="691"/>
                  </a:lnTo>
                  <a:moveTo>
                    <a:pt x="1741" y="691"/>
                  </a:moveTo>
                  <a:lnTo>
                    <a:pt x="1714" y="646"/>
                  </a:lnTo>
                  <a:lnTo>
                    <a:pt x="1741" y="601"/>
                  </a:lnTo>
                  <a:lnTo>
                    <a:pt x="1766" y="646"/>
                  </a:lnTo>
                  <a:lnTo>
                    <a:pt x="1741" y="691"/>
                  </a:lnTo>
                  <a:moveTo>
                    <a:pt x="1802" y="691"/>
                  </a:moveTo>
                  <a:lnTo>
                    <a:pt x="1775" y="646"/>
                  </a:lnTo>
                  <a:lnTo>
                    <a:pt x="1802" y="601"/>
                  </a:lnTo>
                  <a:lnTo>
                    <a:pt x="1828" y="646"/>
                  </a:lnTo>
                  <a:lnTo>
                    <a:pt x="1802" y="691"/>
                  </a:lnTo>
                  <a:moveTo>
                    <a:pt x="1864" y="691"/>
                  </a:moveTo>
                  <a:lnTo>
                    <a:pt x="1837" y="646"/>
                  </a:lnTo>
                  <a:lnTo>
                    <a:pt x="1864" y="601"/>
                  </a:lnTo>
                  <a:lnTo>
                    <a:pt x="1889" y="646"/>
                  </a:lnTo>
                  <a:lnTo>
                    <a:pt x="1864" y="691"/>
                  </a:lnTo>
                  <a:moveTo>
                    <a:pt x="1925" y="691"/>
                  </a:moveTo>
                  <a:lnTo>
                    <a:pt x="1898" y="646"/>
                  </a:lnTo>
                  <a:lnTo>
                    <a:pt x="1925" y="601"/>
                  </a:lnTo>
                  <a:lnTo>
                    <a:pt x="1951" y="646"/>
                  </a:lnTo>
                  <a:lnTo>
                    <a:pt x="1925" y="691"/>
                  </a:lnTo>
                  <a:moveTo>
                    <a:pt x="1987" y="691"/>
                  </a:moveTo>
                  <a:lnTo>
                    <a:pt x="1960" y="646"/>
                  </a:lnTo>
                  <a:lnTo>
                    <a:pt x="1987" y="601"/>
                  </a:lnTo>
                  <a:lnTo>
                    <a:pt x="2012" y="646"/>
                  </a:lnTo>
                  <a:lnTo>
                    <a:pt x="1987" y="691"/>
                  </a:lnTo>
                  <a:moveTo>
                    <a:pt x="2048" y="691"/>
                  </a:moveTo>
                  <a:lnTo>
                    <a:pt x="2021" y="646"/>
                  </a:lnTo>
                  <a:lnTo>
                    <a:pt x="2048" y="601"/>
                  </a:lnTo>
                  <a:lnTo>
                    <a:pt x="2074" y="646"/>
                  </a:lnTo>
                  <a:lnTo>
                    <a:pt x="2048" y="691"/>
                  </a:lnTo>
                  <a:moveTo>
                    <a:pt x="2110" y="691"/>
                  </a:moveTo>
                  <a:lnTo>
                    <a:pt x="2084" y="646"/>
                  </a:lnTo>
                  <a:lnTo>
                    <a:pt x="2110" y="601"/>
                  </a:lnTo>
                  <a:lnTo>
                    <a:pt x="2137" y="646"/>
                  </a:lnTo>
                  <a:lnTo>
                    <a:pt x="2110" y="691"/>
                  </a:lnTo>
                  <a:moveTo>
                    <a:pt x="2171" y="691"/>
                  </a:moveTo>
                  <a:lnTo>
                    <a:pt x="2146" y="646"/>
                  </a:lnTo>
                  <a:lnTo>
                    <a:pt x="2171" y="601"/>
                  </a:lnTo>
                  <a:lnTo>
                    <a:pt x="2198" y="646"/>
                  </a:lnTo>
                  <a:lnTo>
                    <a:pt x="2171" y="691"/>
                  </a:lnTo>
                  <a:moveTo>
                    <a:pt x="2233" y="691"/>
                  </a:moveTo>
                  <a:lnTo>
                    <a:pt x="2207" y="646"/>
                  </a:lnTo>
                  <a:lnTo>
                    <a:pt x="2233" y="601"/>
                  </a:lnTo>
                  <a:lnTo>
                    <a:pt x="2260" y="646"/>
                  </a:lnTo>
                  <a:lnTo>
                    <a:pt x="2233" y="691"/>
                  </a:lnTo>
                  <a:moveTo>
                    <a:pt x="2294" y="691"/>
                  </a:moveTo>
                  <a:lnTo>
                    <a:pt x="2269" y="646"/>
                  </a:lnTo>
                  <a:lnTo>
                    <a:pt x="2294" y="601"/>
                  </a:lnTo>
                  <a:lnTo>
                    <a:pt x="2321" y="646"/>
                  </a:lnTo>
                  <a:lnTo>
                    <a:pt x="2294" y="691"/>
                  </a:lnTo>
                  <a:moveTo>
                    <a:pt x="2356" y="691"/>
                  </a:moveTo>
                  <a:lnTo>
                    <a:pt x="2330" y="646"/>
                  </a:lnTo>
                  <a:lnTo>
                    <a:pt x="2356" y="601"/>
                  </a:lnTo>
                  <a:lnTo>
                    <a:pt x="2383" y="646"/>
                  </a:lnTo>
                  <a:lnTo>
                    <a:pt x="2356" y="691"/>
                  </a:lnTo>
                  <a:moveTo>
                    <a:pt x="2417" y="691"/>
                  </a:moveTo>
                  <a:lnTo>
                    <a:pt x="2392" y="646"/>
                  </a:lnTo>
                  <a:lnTo>
                    <a:pt x="2417" y="601"/>
                  </a:lnTo>
                  <a:lnTo>
                    <a:pt x="2444" y="646"/>
                  </a:lnTo>
                  <a:lnTo>
                    <a:pt x="2417" y="691"/>
                  </a:lnTo>
                  <a:moveTo>
                    <a:pt x="2480" y="691"/>
                  </a:moveTo>
                  <a:lnTo>
                    <a:pt x="2453" y="646"/>
                  </a:lnTo>
                  <a:lnTo>
                    <a:pt x="2480" y="601"/>
                  </a:lnTo>
                  <a:lnTo>
                    <a:pt x="2506" y="646"/>
                  </a:lnTo>
                  <a:lnTo>
                    <a:pt x="2480" y="691"/>
                  </a:lnTo>
                  <a:moveTo>
                    <a:pt x="46" y="639"/>
                  </a:moveTo>
                  <a:lnTo>
                    <a:pt x="19" y="594"/>
                  </a:lnTo>
                  <a:lnTo>
                    <a:pt x="46" y="548"/>
                  </a:lnTo>
                  <a:lnTo>
                    <a:pt x="72" y="594"/>
                  </a:lnTo>
                  <a:lnTo>
                    <a:pt x="46" y="639"/>
                  </a:lnTo>
                  <a:moveTo>
                    <a:pt x="107" y="639"/>
                  </a:moveTo>
                  <a:lnTo>
                    <a:pt x="81" y="594"/>
                  </a:lnTo>
                  <a:lnTo>
                    <a:pt x="107" y="548"/>
                  </a:lnTo>
                  <a:lnTo>
                    <a:pt x="133" y="594"/>
                  </a:lnTo>
                  <a:lnTo>
                    <a:pt x="107" y="639"/>
                  </a:lnTo>
                  <a:moveTo>
                    <a:pt x="169" y="639"/>
                  </a:moveTo>
                  <a:lnTo>
                    <a:pt x="142" y="594"/>
                  </a:lnTo>
                  <a:lnTo>
                    <a:pt x="169" y="548"/>
                  </a:lnTo>
                  <a:lnTo>
                    <a:pt x="194" y="594"/>
                  </a:lnTo>
                  <a:lnTo>
                    <a:pt x="169" y="639"/>
                  </a:lnTo>
                  <a:moveTo>
                    <a:pt x="230" y="639"/>
                  </a:moveTo>
                  <a:lnTo>
                    <a:pt x="203" y="594"/>
                  </a:lnTo>
                  <a:lnTo>
                    <a:pt x="230" y="548"/>
                  </a:lnTo>
                  <a:lnTo>
                    <a:pt x="256" y="594"/>
                  </a:lnTo>
                  <a:lnTo>
                    <a:pt x="230" y="639"/>
                  </a:lnTo>
                  <a:moveTo>
                    <a:pt x="292" y="639"/>
                  </a:moveTo>
                  <a:lnTo>
                    <a:pt x="266" y="594"/>
                  </a:lnTo>
                  <a:lnTo>
                    <a:pt x="292" y="548"/>
                  </a:lnTo>
                  <a:lnTo>
                    <a:pt x="319" y="594"/>
                  </a:lnTo>
                  <a:lnTo>
                    <a:pt x="292" y="639"/>
                  </a:lnTo>
                  <a:moveTo>
                    <a:pt x="353" y="639"/>
                  </a:moveTo>
                  <a:lnTo>
                    <a:pt x="328" y="594"/>
                  </a:lnTo>
                  <a:lnTo>
                    <a:pt x="353" y="548"/>
                  </a:lnTo>
                  <a:lnTo>
                    <a:pt x="380" y="594"/>
                  </a:lnTo>
                  <a:lnTo>
                    <a:pt x="353" y="639"/>
                  </a:lnTo>
                  <a:moveTo>
                    <a:pt x="415" y="639"/>
                  </a:moveTo>
                  <a:lnTo>
                    <a:pt x="389" y="594"/>
                  </a:lnTo>
                  <a:lnTo>
                    <a:pt x="415" y="548"/>
                  </a:lnTo>
                  <a:lnTo>
                    <a:pt x="442" y="594"/>
                  </a:lnTo>
                  <a:lnTo>
                    <a:pt x="415" y="639"/>
                  </a:lnTo>
                  <a:moveTo>
                    <a:pt x="476" y="639"/>
                  </a:moveTo>
                  <a:lnTo>
                    <a:pt x="451" y="594"/>
                  </a:lnTo>
                  <a:lnTo>
                    <a:pt x="476" y="548"/>
                  </a:lnTo>
                  <a:lnTo>
                    <a:pt x="503" y="594"/>
                  </a:lnTo>
                  <a:lnTo>
                    <a:pt x="476" y="639"/>
                  </a:lnTo>
                  <a:moveTo>
                    <a:pt x="538" y="639"/>
                  </a:moveTo>
                  <a:lnTo>
                    <a:pt x="512" y="594"/>
                  </a:lnTo>
                  <a:lnTo>
                    <a:pt x="538" y="548"/>
                  </a:lnTo>
                  <a:lnTo>
                    <a:pt x="565" y="594"/>
                  </a:lnTo>
                  <a:lnTo>
                    <a:pt x="538" y="639"/>
                  </a:lnTo>
                  <a:moveTo>
                    <a:pt x="599" y="639"/>
                  </a:moveTo>
                  <a:lnTo>
                    <a:pt x="574" y="594"/>
                  </a:lnTo>
                  <a:lnTo>
                    <a:pt x="599" y="548"/>
                  </a:lnTo>
                  <a:lnTo>
                    <a:pt x="626" y="594"/>
                  </a:lnTo>
                  <a:lnTo>
                    <a:pt x="599" y="639"/>
                  </a:lnTo>
                  <a:moveTo>
                    <a:pt x="662" y="639"/>
                  </a:moveTo>
                  <a:lnTo>
                    <a:pt x="635" y="594"/>
                  </a:lnTo>
                  <a:lnTo>
                    <a:pt x="662" y="548"/>
                  </a:lnTo>
                  <a:lnTo>
                    <a:pt x="688" y="594"/>
                  </a:lnTo>
                  <a:lnTo>
                    <a:pt x="662" y="639"/>
                  </a:lnTo>
                  <a:moveTo>
                    <a:pt x="724" y="639"/>
                  </a:moveTo>
                  <a:lnTo>
                    <a:pt x="697" y="594"/>
                  </a:lnTo>
                  <a:lnTo>
                    <a:pt x="724" y="548"/>
                  </a:lnTo>
                  <a:lnTo>
                    <a:pt x="749" y="594"/>
                  </a:lnTo>
                  <a:lnTo>
                    <a:pt x="724" y="639"/>
                  </a:lnTo>
                  <a:moveTo>
                    <a:pt x="785" y="639"/>
                  </a:moveTo>
                  <a:lnTo>
                    <a:pt x="758" y="594"/>
                  </a:lnTo>
                  <a:lnTo>
                    <a:pt x="785" y="548"/>
                  </a:lnTo>
                  <a:lnTo>
                    <a:pt x="811" y="594"/>
                  </a:lnTo>
                  <a:lnTo>
                    <a:pt x="785" y="639"/>
                  </a:lnTo>
                  <a:moveTo>
                    <a:pt x="847" y="639"/>
                  </a:moveTo>
                  <a:lnTo>
                    <a:pt x="820" y="594"/>
                  </a:lnTo>
                  <a:lnTo>
                    <a:pt x="847" y="548"/>
                  </a:lnTo>
                  <a:lnTo>
                    <a:pt x="872" y="594"/>
                  </a:lnTo>
                  <a:lnTo>
                    <a:pt x="847" y="639"/>
                  </a:lnTo>
                  <a:moveTo>
                    <a:pt x="908" y="639"/>
                  </a:moveTo>
                  <a:lnTo>
                    <a:pt x="881" y="594"/>
                  </a:lnTo>
                  <a:lnTo>
                    <a:pt x="908" y="548"/>
                  </a:lnTo>
                  <a:lnTo>
                    <a:pt x="934" y="594"/>
                  </a:lnTo>
                  <a:lnTo>
                    <a:pt x="908" y="639"/>
                  </a:lnTo>
                  <a:moveTo>
                    <a:pt x="970" y="639"/>
                  </a:moveTo>
                  <a:lnTo>
                    <a:pt x="943" y="594"/>
                  </a:lnTo>
                  <a:lnTo>
                    <a:pt x="970" y="548"/>
                  </a:lnTo>
                  <a:lnTo>
                    <a:pt x="995" y="594"/>
                  </a:lnTo>
                  <a:lnTo>
                    <a:pt x="970" y="639"/>
                  </a:lnTo>
                  <a:moveTo>
                    <a:pt x="1031" y="639"/>
                  </a:moveTo>
                  <a:lnTo>
                    <a:pt x="1006" y="594"/>
                  </a:lnTo>
                  <a:lnTo>
                    <a:pt x="1031" y="548"/>
                  </a:lnTo>
                  <a:lnTo>
                    <a:pt x="1058" y="594"/>
                  </a:lnTo>
                  <a:lnTo>
                    <a:pt x="1031" y="639"/>
                  </a:lnTo>
                  <a:moveTo>
                    <a:pt x="1093" y="639"/>
                  </a:moveTo>
                  <a:lnTo>
                    <a:pt x="1067" y="594"/>
                  </a:lnTo>
                  <a:lnTo>
                    <a:pt x="1093" y="548"/>
                  </a:lnTo>
                  <a:lnTo>
                    <a:pt x="1120" y="594"/>
                  </a:lnTo>
                  <a:lnTo>
                    <a:pt x="1093" y="639"/>
                  </a:lnTo>
                  <a:moveTo>
                    <a:pt x="1154" y="639"/>
                  </a:moveTo>
                  <a:lnTo>
                    <a:pt x="1129" y="594"/>
                  </a:lnTo>
                  <a:lnTo>
                    <a:pt x="1154" y="548"/>
                  </a:lnTo>
                  <a:lnTo>
                    <a:pt x="1181" y="594"/>
                  </a:lnTo>
                  <a:lnTo>
                    <a:pt x="1154" y="639"/>
                  </a:lnTo>
                  <a:moveTo>
                    <a:pt x="1216" y="639"/>
                  </a:moveTo>
                  <a:lnTo>
                    <a:pt x="1190" y="594"/>
                  </a:lnTo>
                  <a:lnTo>
                    <a:pt x="1216" y="548"/>
                  </a:lnTo>
                  <a:lnTo>
                    <a:pt x="1243" y="594"/>
                  </a:lnTo>
                  <a:lnTo>
                    <a:pt x="1216" y="639"/>
                  </a:lnTo>
                  <a:moveTo>
                    <a:pt x="1277" y="639"/>
                  </a:moveTo>
                  <a:lnTo>
                    <a:pt x="1252" y="594"/>
                  </a:lnTo>
                  <a:lnTo>
                    <a:pt x="1277" y="548"/>
                  </a:lnTo>
                  <a:lnTo>
                    <a:pt x="1304" y="594"/>
                  </a:lnTo>
                  <a:lnTo>
                    <a:pt x="1277" y="639"/>
                  </a:lnTo>
                  <a:moveTo>
                    <a:pt x="1339" y="639"/>
                  </a:moveTo>
                  <a:lnTo>
                    <a:pt x="1313" y="594"/>
                  </a:lnTo>
                  <a:lnTo>
                    <a:pt x="1339" y="548"/>
                  </a:lnTo>
                  <a:lnTo>
                    <a:pt x="1366" y="594"/>
                  </a:lnTo>
                  <a:lnTo>
                    <a:pt x="1339" y="639"/>
                  </a:lnTo>
                  <a:moveTo>
                    <a:pt x="1402" y="639"/>
                  </a:moveTo>
                  <a:lnTo>
                    <a:pt x="1375" y="594"/>
                  </a:lnTo>
                  <a:lnTo>
                    <a:pt x="1402" y="548"/>
                  </a:lnTo>
                  <a:lnTo>
                    <a:pt x="1427" y="594"/>
                  </a:lnTo>
                  <a:lnTo>
                    <a:pt x="1402" y="639"/>
                  </a:lnTo>
                  <a:moveTo>
                    <a:pt x="1463" y="639"/>
                  </a:moveTo>
                  <a:lnTo>
                    <a:pt x="1436" y="594"/>
                  </a:lnTo>
                  <a:lnTo>
                    <a:pt x="1463" y="548"/>
                  </a:lnTo>
                  <a:lnTo>
                    <a:pt x="1489" y="594"/>
                  </a:lnTo>
                  <a:lnTo>
                    <a:pt x="1463" y="639"/>
                  </a:lnTo>
                  <a:moveTo>
                    <a:pt x="1525" y="639"/>
                  </a:moveTo>
                  <a:lnTo>
                    <a:pt x="1498" y="594"/>
                  </a:lnTo>
                  <a:lnTo>
                    <a:pt x="1525" y="548"/>
                  </a:lnTo>
                  <a:lnTo>
                    <a:pt x="1550" y="594"/>
                  </a:lnTo>
                  <a:lnTo>
                    <a:pt x="1525" y="639"/>
                  </a:lnTo>
                  <a:moveTo>
                    <a:pt x="1586" y="639"/>
                  </a:moveTo>
                  <a:lnTo>
                    <a:pt x="1559" y="594"/>
                  </a:lnTo>
                  <a:lnTo>
                    <a:pt x="1586" y="548"/>
                  </a:lnTo>
                  <a:lnTo>
                    <a:pt x="1612" y="594"/>
                  </a:lnTo>
                  <a:lnTo>
                    <a:pt x="1586" y="639"/>
                  </a:lnTo>
                  <a:moveTo>
                    <a:pt x="1648" y="639"/>
                  </a:moveTo>
                  <a:lnTo>
                    <a:pt x="1621" y="594"/>
                  </a:lnTo>
                  <a:lnTo>
                    <a:pt x="1648" y="548"/>
                  </a:lnTo>
                  <a:lnTo>
                    <a:pt x="1673" y="594"/>
                  </a:lnTo>
                  <a:lnTo>
                    <a:pt x="1648" y="639"/>
                  </a:lnTo>
                  <a:moveTo>
                    <a:pt x="1709" y="639"/>
                  </a:moveTo>
                  <a:lnTo>
                    <a:pt x="1682" y="594"/>
                  </a:lnTo>
                  <a:lnTo>
                    <a:pt x="1709" y="548"/>
                  </a:lnTo>
                  <a:lnTo>
                    <a:pt x="1735" y="594"/>
                  </a:lnTo>
                  <a:lnTo>
                    <a:pt x="1709" y="639"/>
                  </a:lnTo>
                  <a:moveTo>
                    <a:pt x="1771" y="639"/>
                  </a:moveTo>
                  <a:lnTo>
                    <a:pt x="1745" y="594"/>
                  </a:lnTo>
                  <a:lnTo>
                    <a:pt x="1771" y="548"/>
                  </a:lnTo>
                  <a:lnTo>
                    <a:pt x="1798" y="594"/>
                  </a:lnTo>
                  <a:lnTo>
                    <a:pt x="1771" y="639"/>
                  </a:lnTo>
                  <a:moveTo>
                    <a:pt x="1832" y="639"/>
                  </a:moveTo>
                  <a:lnTo>
                    <a:pt x="1807" y="594"/>
                  </a:lnTo>
                  <a:lnTo>
                    <a:pt x="1832" y="548"/>
                  </a:lnTo>
                  <a:lnTo>
                    <a:pt x="1859" y="594"/>
                  </a:lnTo>
                  <a:lnTo>
                    <a:pt x="1832" y="639"/>
                  </a:lnTo>
                  <a:moveTo>
                    <a:pt x="1894" y="639"/>
                  </a:moveTo>
                  <a:lnTo>
                    <a:pt x="1868" y="594"/>
                  </a:lnTo>
                  <a:lnTo>
                    <a:pt x="1894" y="548"/>
                  </a:lnTo>
                  <a:lnTo>
                    <a:pt x="1921" y="594"/>
                  </a:lnTo>
                  <a:lnTo>
                    <a:pt x="1894" y="639"/>
                  </a:lnTo>
                  <a:moveTo>
                    <a:pt x="1955" y="639"/>
                  </a:moveTo>
                  <a:lnTo>
                    <a:pt x="1930" y="594"/>
                  </a:lnTo>
                  <a:lnTo>
                    <a:pt x="1955" y="548"/>
                  </a:lnTo>
                  <a:lnTo>
                    <a:pt x="1982" y="594"/>
                  </a:lnTo>
                  <a:lnTo>
                    <a:pt x="1955" y="639"/>
                  </a:lnTo>
                  <a:moveTo>
                    <a:pt x="2017" y="639"/>
                  </a:moveTo>
                  <a:lnTo>
                    <a:pt x="1991" y="594"/>
                  </a:lnTo>
                  <a:lnTo>
                    <a:pt x="2017" y="548"/>
                  </a:lnTo>
                  <a:lnTo>
                    <a:pt x="2044" y="594"/>
                  </a:lnTo>
                  <a:lnTo>
                    <a:pt x="2017" y="639"/>
                  </a:lnTo>
                  <a:moveTo>
                    <a:pt x="2078" y="639"/>
                  </a:moveTo>
                  <a:lnTo>
                    <a:pt x="2053" y="594"/>
                  </a:lnTo>
                  <a:lnTo>
                    <a:pt x="2078" y="548"/>
                  </a:lnTo>
                  <a:lnTo>
                    <a:pt x="2105" y="594"/>
                  </a:lnTo>
                  <a:lnTo>
                    <a:pt x="2078" y="639"/>
                  </a:lnTo>
                  <a:moveTo>
                    <a:pt x="2141" y="639"/>
                  </a:moveTo>
                  <a:lnTo>
                    <a:pt x="2114" y="594"/>
                  </a:lnTo>
                  <a:lnTo>
                    <a:pt x="2141" y="548"/>
                  </a:lnTo>
                  <a:lnTo>
                    <a:pt x="2167" y="594"/>
                  </a:lnTo>
                  <a:lnTo>
                    <a:pt x="2141" y="639"/>
                  </a:lnTo>
                  <a:moveTo>
                    <a:pt x="2203" y="639"/>
                  </a:moveTo>
                  <a:lnTo>
                    <a:pt x="2176" y="594"/>
                  </a:lnTo>
                  <a:lnTo>
                    <a:pt x="2203" y="548"/>
                  </a:lnTo>
                  <a:lnTo>
                    <a:pt x="2228" y="594"/>
                  </a:lnTo>
                  <a:lnTo>
                    <a:pt x="2203" y="639"/>
                  </a:lnTo>
                  <a:moveTo>
                    <a:pt x="2264" y="639"/>
                  </a:moveTo>
                  <a:lnTo>
                    <a:pt x="2237" y="594"/>
                  </a:lnTo>
                  <a:lnTo>
                    <a:pt x="2264" y="548"/>
                  </a:lnTo>
                  <a:lnTo>
                    <a:pt x="2290" y="594"/>
                  </a:lnTo>
                  <a:lnTo>
                    <a:pt x="2264" y="639"/>
                  </a:lnTo>
                  <a:moveTo>
                    <a:pt x="2326" y="639"/>
                  </a:moveTo>
                  <a:lnTo>
                    <a:pt x="2299" y="594"/>
                  </a:lnTo>
                  <a:lnTo>
                    <a:pt x="2326" y="548"/>
                  </a:lnTo>
                  <a:lnTo>
                    <a:pt x="2351" y="594"/>
                  </a:lnTo>
                  <a:lnTo>
                    <a:pt x="2326" y="639"/>
                  </a:lnTo>
                  <a:moveTo>
                    <a:pt x="2387" y="639"/>
                  </a:moveTo>
                  <a:lnTo>
                    <a:pt x="2360" y="594"/>
                  </a:lnTo>
                  <a:lnTo>
                    <a:pt x="2387" y="548"/>
                  </a:lnTo>
                  <a:lnTo>
                    <a:pt x="2413" y="594"/>
                  </a:lnTo>
                  <a:lnTo>
                    <a:pt x="2387" y="639"/>
                  </a:lnTo>
                  <a:moveTo>
                    <a:pt x="2449" y="639"/>
                  </a:moveTo>
                  <a:lnTo>
                    <a:pt x="2422" y="594"/>
                  </a:lnTo>
                  <a:lnTo>
                    <a:pt x="2449" y="548"/>
                  </a:lnTo>
                  <a:lnTo>
                    <a:pt x="2474" y="594"/>
                  </a:lnTo>
                  <a:lnTo>
                    <a:pt x="2449" y="639"/>
                  </a:lnTo>
                  <a:moveTo>
                    <a:pt x="2510" y="639"/>
                  </a:moveTo>
                  <a:lnTo>
                    <a:pt x="2485" y="594"/>
                  </a:lnTo>
                  <a:lnTo>
                    <a:pt x="2510" y="548"/>
                  </a:lnTo>
                  <a:lnTo>
                    <a:pt x="2537" y="594"/>
                  </a:lnTo>
                  <a:lnTo>
                    <a:pt x="2510" y="639"/>
                  </a:lnTo>
                  <a:moveTo>
                    <a:pt x="76" y="585"/>
                  </a:moveTo>
                  <a:lnTo>
                    <a:pt x="51" y="540"/>
                  </a:lnTo>
                  <a:lnTo>
                    <a:pt x="76" y="495"/>
                  </a:lnTo>
                  <a:lnTo>
                    <a:pt x="103" y="540"/>
                  </a:lnTo>
                  <a:lnTo>
                    <a:pt x="76" y="585"/>
                  </a:lnTo>
                  <a:moveTo>
                    <a:pt x="137" y="585"/>
                  </a:moveTo>
                  <a:lnTo>
                    <a:pt x="112" y="540"/>
                  </a:lnTo>
                  <a:lnTo>
                    <a:pt x="137" y="495"/>
                  </a:lnTo>
                  <a:lnTo>
                    <a:pt x="164" y="540"/>
                  </a:lnTo>
                  <a:lnTo>
                    <a:pt x="137" y="585"/>
                  </a:lnTo>
                  <a:moveTo>
                    <a:pt x="199" y="585"/>
                  </a:moveTo>
                  <a:lnTo>
                    <a:pt x="173" y="540"/>
                  </a:lnTo>
                  <a:lnTo>
                    <a:pt x="199" y="495"/>
                  </a:lnTo>
                  <a:lnTo>
                    <a:pt x="226" y="540"/>
                  </a:lnTo>
                  <a:lnTo>
                    <a:pt x="199" y="585"/>
                  </a:lnTo>
                  <a:moveTo>
                    <a:pt x="262" y="585"/>
                  </a:moveTo>
                  <a:lnTo>
                    <a:pt x="235" y="540"/>
                  </a:lnTo>
                  <a:lnTo>
                    <a:pt x="262" y="495"/>
                  </a:lnTo>
                  <a:lnTo>
                    <a:pt x="287" y="540"/>
                  </a:lnTo>
                  <a:lnTo>
                    <a:pt x="262" y="585"/>
                  </a:lnTo>
                  <a:moveTo>
                    <a:pt x="323" y="585"/>
                  </a:moveTo>
                  <a:lnTo>
                    <a:pt x="296" y="540"/>
                  </a:lnTo>
                  <a:lnTo>
                    <a:pt x="323" y="495"/>
                  </a:lnTo>
                  <a:lnTo>
                    <a:pt x="349" y="540"/>
                  </a:lnTo>
                  <a:lnTo>
                    <a:pt x="323" y="585"/>
                  </a:lnTo>
                  <a:moveTo>
                    <a:pt x="385" y="585"/>
                  </a:moveTo>
                  <a:lnTo>
                    <a:pt x="358" y="540"/>
                  </a:lnTo>
                  <a:lnTo>
                    <a:pt x="385" y="495"/>
                  </a:lnTo>
                  <a:lnTo>
                    <a:pt x="410" y="540"/>
                  </a:lnTo>
                  <a:lnTo>
                    <a:pt x="385" y="585"/>
                  </a:lnTo>
                  <a:moveTo>
                    <a:pt x="446" y="585"/>
                  </a:moveTo>
                  <a:lnTo>
                    <a:pt x="419" y="540"/>
                  </a:lnTo>
                  <a:lnTo>
                    <a:pt x="446" y="495"/>
                  </a:lnTo>
                  <a:lnTo>
                    <a:pt x="472" y="540"/>
                  </a:lnTo>
                  <a:lnTo>
                    <a:pt x="446" y="585"/>
                  </a:lnTo>
                  <a:moveTo>
                    <a:pt x="508" y="585"/>
                  </a:moveTo>
                  <a:lnTo>
                    <a:pt x="481" y="540"/>
                  </a:lnTo>
                  <a:lnTo>
                    <a:pt x="508" y="495"/>
                  </a:lnTo>
                  <a:lnTo>
                    <a:pt x="533" y="540"/>
                  </a:lnTo>
                  <a:lnTo>
                    <a:pt x="508" y="585"/>
                  </a:lnTo>
                  <a:moveTo>
                    <a:pt x="569" y="585"/>
                  </a:moveTo>
                  <a:lnTo>
                    <a:pt x="542" y="540"/>
                  </a:lnTo>
                  <a:lnTo>
                    <a:pt x="569" y="495"/>
                  </a:lnTo>
                  <a:lnTo>
                    <a:pt x="595" y="540"/>
                  </a:lnTo>
                  <a:lnTo>
                    <a:pt x="569" y="585"/>
                  </a:lnTo>
                  <a:moveTo>
                    <a:pt x="631" y="585"/>
                  </a:moveTo>
                  <a:lnTo>
                    <a:pt x="605" y="540"/>
                  </a:lnTo>
                  <a:lnTo>
                    <a:pt x="631" y="495"/>
                  </a:lnTo>
                  <a:lnTo>
                    <a:pt x="658" y="540"/>
                  </a:lnTo>
                  <a:lnTo>
                    <a:pt x="631" y="585"/>
                  </a:lnTo>
                  <a:moveTo>
                    <a:pt x="692" y="585"/>
                  </a:moveTo>
                  <a:lnTo>
                    <a:pt x="667" y="540"/>
                  </a:lnTo>
                  <a:lnTo>
                    <a:pt x="692" y="495"/>
                  </a:lnTo>
                  <a:lnTo>
                    <a:pt x="719" y="540"/>
                  </a:lnTo>
                  <a:lnTo>
                    <a:pt x="692" y="585"/>
                  </a:lnTo>
                  <a:moveTo>
                    <a:pt x="754" y="585"/>
                  </a:moveTo>
                  <a:lnTo>
                    <a:pt x="728" y="540"/>
                  </a:lnTo>
                  <a:lnTo>
                    <a:pt x="754" y="495"/>
                  </a:lnTo>
                  <a:lnTo>
                    <a:pt x="781" y="540"/>
                  </a:lnTo>
                  <a:lnTo>
                    <a:pt x="754" y="585"/>
                  </a:lnTo>
                  <a:moveTo>
                    <a:pt x="815" y="585"/>
                  </a:moveTo>
                  <a:lnTo>
                    <a:pt x="790" y="540"/>
                  </a:lnTo>
                  <a:lnTo>
                    <a:pt x="815" y="495"/>
                  </a:lnTo>
                  <a:lnTo>
                    <a:pt x="842" y="540"/>
                  </a:lnTo>
                  <a:lnTo>
                    <a:pt x="815" y="585"/>
                  </a:lnTo>
                  <a:moveTo>
                    <a:pt x="877" y="585"/>
                  </a:moveTo>
                  <a:lnTo>
                    <a:pt x="851" y="540"/>
                  </a:lnTo>
                  <a:lnTo>
                    <a:pt x="877" y="495"/>
                  </a:lnTo>
                  <a:lnTo>
                    <a:pt x="904" y="540"/>
                  </a:lnTo>
                  <a:lnTo>
                    <a:pt x="877" y="585"/>
                  </a:lnTo>
                  <a:moveTo>
                    <a:pt x="938" y="585"/>
                  </a:moveTo>
                  <a:lnTo>
                    <a:pt x="913" y="540"/>
                  </a:lnTo>
                  <a:lnTo>
                    <a:pt x="938" y="495"/>
                  </a:lnTo>
                  <a:lnTo>
                    <a:pt x="965" y="540"/>
                  </a:lnTo>
                  <a:lnTo>
                    <a:pt x="938" y="585"/>
                  </a:lnTo>
                  <a:moveTo>
                    <a:pt x="1001" y="585"/>
                  </a:moveTo>
                  <a:lnTo>
                    <a:pt x="974" y="540"/>
                  </a:lnTo>
                  <a:lnTo>
                    <a:pt x="1001" y="495"/>
                  </a:lnTo>
                  <a:lnTo>
                    <a:pt x="1027" y="540"/>
                  </a:lnTo>
                  <a:lnTo>
                    <a:pt x="1001" y="585"/>
                  </a:lnTo>
                  <a:moveTo>
                    <a:pt x="1063" y="585"/>
                  </a:moveTo>
                  <a:lnTo>
                    <a:pt x="1036" y="540"/>
                  </a:lnTo>
                  <a:lnTo>
                    <a:pt x="1063" y="495"/>
                  </a:lnTo>
                  <a:lnTo>
                    <a:pt x="1088" y="540"/>
                  </a:lnTo>
                  <a:lnTo>
                    <a:pt x="1063" y="585"/>
                  </a:lnTo>
                  <a:moveTo>
                    <a:pt x="1124" y="585"/>
                  </a:moveTo>
                  <a:lnTo>
                    <a:pt x="1097" y="540"/>
                  </a:lnTo>
                  <a:lnTo>
                    <a:pt x="1124" y="495"/>
                  </a:lnTo>
                  <a:lnTo>
                    <a:pt x="1150" y="540"/>
                  </a:lnTo>
                  <a:lnTo>
                    <a:pt x="1124" y="585"/>
                  </a:lnTo>
                  <a:moveTo>
                    <a:pt x="1186" y="585"/>
                  </a:moveTo>
                  <a:lnTo>
                    <a:pt x="1159" y="540"/>
                  </a:lnTo>
                  <a:lnTo>
                    <a:pt x="1186" y="495"/>
                  </a:lnTo>
                  <a:lnTo>
                    <a:pt x="1211" y="540"/>
                  </a:lnTo>
                  <a:lnTo>
                    <a:pt x="1186" y="585"/>
                  </a:lnTo>
                  <a:moveTo>
                    <a:pt x="1247" y="585"/>
                  </a:moveTo>
                  <a:lnTo>
                    <a:pt x="1220" y="540"/>
                  </a:lnTo>
                  <a:lnTo>
                    <a:pt x="1247" y="495"/>
                  </a:lnTo>
                  <a:lnTo>
                    <a:pt x="1273" y="540"/>
                  </a:lnTo>
                  <a:lnTo>
                    <a:pt x="1247" y="585"/>
                  </a:lnTo>
                  <a:moveTo>
                    <a:pt x="1309" y="585"/>
                  </a:moveTo>
                  <a:lnTo>
                    <a:pt x="1282" y="540"/>
                  </a:lnTo>
                  <a:lnTo>
                    <a:pt x="1309" y="495"/>
                  </a:lnTo>
                  <a:lnTo>
                    <a:pt x="1334" y="540"/>
                  </a:lnTo>
                  <a:lnTo>
                    <a:pt x="1309" y="585"/>
                  </a:lnTo>
                  <a:moveTo>
                    <a:pt x="1370" y="585"/>
                  </a:moveTo>
                  <a:lnTo>
                    <a:pt x="1345" y="540"/>
                  </a:lnTo>
                  <a:lnTo>
                    <a:pt x="1370" y="495"/>
                  </a:lnTo>
                  <a:lnTo>
                    <a:pt x="1397" y="540"/>
                  </a:lnTo>
                  <a:lnTo>
                    <a:pt x="1370" y="585"/>
                  </a:lnTo>
                  <a:moveTo>
                    <a:pt x="1432" y="585"/>
                  </a:moveTo>
                  <a:lnTo>
                    <a:pt x="1406" y="540"/>
                  </a:lnTo>
                  <a:lnTo>
                    <a:pt x="1432" y="495"/>
                  </a:lnTo>
                  <a:lnTo>
                    <a:pt x="1459" y="540"/>
                  </a:lnTo>
                  <a:lnTo>
                    <a:pt x="1432" y="585"/>
                  </a:lnTo>
                  <a:moveTo>
                    <a:pt x="1493" y="585"/>
                  </a:moveTo>
                  <a:lnTo>
                    <a:pt x="1468" y="540"/>
                  </a:lnTo>
                  <a:lnTo>
                    <a:pt x="1493" y="495"/>
                  </a:lnTo>
                  <a:lnTo>
                    <a:pt x="1520" y="540"/>
                  </a:lnTo>
                  <a:lnTo>
                    <a:pt x="1493" y="585"/>
                  </a:lnTo>
                  <a:moveTo>
                    <a:pt x="1555" y="585"/>
                  </a:moveTo>
                  <a:lnTo>
                    <a:pt x="1529" y="540"/>
                  </a:lnTo>
                  <a:lnTo>
                    <a:pt x="1555" y="495"/>
                  </a:lnTo>
                  <a:lnTo>
                    <a:pt x="1582" y="540"/>
                  </a:lnTo>
                  <a:lnTo>
                    <a:pt x="1555" y="585"/>
                  </a:lnTo>
                  <a:moveTo>
                    <a:pt x="1616" y="585"/>
                  </a:moveTo>
                  <a:lnTo>
                    <a:pt x="1591" y="540"/>
                  </a:lnTo>
                  <a:lnTo>
                    <a:pt x="1616" y="495"/>
                  </a:lnTo>
                  <a:lnTo>
                    <a:pt x="1643" y="540"/>
                  </a:lnTo>
                  <a:lnTo>
                    <a:pt x="1616" y="585"/>
                  </a:lnTo>
                  <a:moveTo>
                    <a:pt x="1678" y="585"/>
                  </a:moveTo>
                  <a:lnTo>
                    <a:pt x="1652" y="540"/>
                  </a:lnTo>
                  <a:lnTo>
                    <a:pt x="1678" y="495"/>
                  </a:lnTo>
                  <a:lnTo>
                    <a:pt x="1705" y="540"/>
                  </a:lnTo>
                  <a:lnTo>
                    <a:pt x="1678" y="585"/>
                  </a:lnTo>
                  <a:moveTo>
                    <a:pt x="1741" y="585"/>
                  </a:moveTo>
                  <a:lnTo>
                    <a:pt x="1714" y="540"/>
                  </a:lnTo>
                  <a:lnTo>
                    <a:pt x="1741" y="495"/>
                  </a:lnTo>
                  <a:lnTo>
                    <a:pt x="1766" y="540"/>
                  </a:lnTo>
                  <a:lnTo>
                    <a:pt x="1741" y="585"/>
                  </a:lnTo>
                  <a:moveTo>
                    <a:pt x="1802" y="585"/>
                  </a:moveTo>
                  <a:lnTo>
                    <a:pt x="1775" y="540"/>
                  </a:lnTo>
                  <a:lnTo>
                    <a:pt x="1802" y="495"/>
                  </a:lnTo>
                  <a:lnTo>
                    <a:pt x="1828" y="540"/>
                  </a:lnTo>
                  <a:lnTo>
                    <a:pt x="1802" y="585"/>
                  </a:lnTo>
                  <a:moveTo>
                    <a:pt x="1864" y="585"/>
                  </a:moveTo>
                  <a:lnTo>
                    <a:pt x="1837" y="540"/>
                  </a:lnTo>
                  <a:lnTo>
                    <a:pt x="1864" y="495"/>
                  </a:lnTo>
                  <a:lnTo>
                    <a:pt x="1889" y="540"/>
                  </a:lnTo>
                  <a:lnTo>
                    <a:pt x="1864" y="585"/>
                  </a:lnTo>
                  <a:moveTo>
                    <a:pt x="1925" y="585"/>
                  </a:moveTo>
                  <a:lnTo>
                    <a:pt x="1898" y="540"/>
                  </a:lnTo>
                  <a:lnTo>
                    <a:pt x="1925" y="495"/>
                  </a:lnTo>
                  <a:lnTo>
                    <a:pt x="1951" y="540"/>
                  </a:lnTo>
                  <a:lnTo>
                    <a:pt x="1925" y="585"/>
                  </a:lnTo>
                  <a:moveTo>
                    <a:pt x="1987" y="585"/>
                  </a:moveTo>
                  <a:lnTo>
                    <a:pt x="1960" y="540"/>
                  </a:lnTo>
                  <a:lnTo>
                    <a:pt x="1987" y="495"/>
                  </a:lnTo>
                  <a:lnTo>
                    <a:pt x="2012" y="540"/>
                  </a:lnTo>
                  <a:lnTo>
                    <a:pt x="1987" y="585"/>
                  </a:lnTo>
                  <a:moveTo>
                    <a:pt x="2048" y="585"/>
                  </a:moveTo>
                  <a:lnTo>
                    <a:pt x="2021" y="540"/>
                  </a:lnTo>
                  <a:lnTo>
                    <a:pt x="2048" y="495"/>
                  </a:lnTo>
                  <a:lnTo>
                    <a:pt x="2074" y="540"/>
                  </a:lnTo>
                  <a:lnTo>
                    <a:pt x="2048" y="585"/>
                  </a:lnTo>
                  <a:moveTo>
                    <a:pt x="2110" y="585"/>
                  </a:moveTo>
                  <a:lnTo>
                    <a:pt x="2084" y="540"/>
                  </a:lnTo>
                  <a:lnTo>
                    <a:pt x="2110" y="495"/>
                  </a:lnTo>
                  <a:lnTo>
                    <a:pt x="2137" y="540"/>
                  </a:lnTo>
                  <a:lnTo>
                    <a:pt x="2110" y="585"/>
                  </a:lnTo>
                  <a:moveTo>
                    <a:pt x="2171" y="585"/>
                  </a:moveTo>
                  <a:lnTo>
                    <a:pt x="2146" y="540"/>
                  </a:lnTo>
                  <a:lnTo>
                    <a:pt x="2171" y="495"/>
                  </a:lnTo>
                  <a:lnTo>
                    <a:pt x="2198" y="540"/>
                  </a:lnTo>
                  <a:lnTo>
                    <a:pt x="2171" y="585"/>
                  </a:lnTo>
                  <a:moveTo>
                    <a:pt x="2233" y="585"/>
                  </a:moveTo>
                  <a:lnTo>
                    <a:pt x="2207" y="540"/>
                  </a:lnTo>
                  <a:lnTo>
                    <a:pt x="2233" y="495"/>
                  </a:lnTo>
                  <a:lnTo>
                    <a:pt x="2260" y="540"/>
                  </a:lnTo>
                  <a:lnTo>
                    <a:pt x="2233" y="585"/>
                  </a:lnTo>
                  <a:moveTo>
                    <a:pt x="2294" y="585"/>
                  </a:moveTo>
                  <a:lnTo>
                    <a:pt x="2269" y="540"/>
                  </a:lnTo>
                  <a:lnTo>
                    <a:pt x="2294" y="495"/>
                  </a:lnTo>
                  <a:lnTo>
                    <a:pt x="2321" y="540"/>
                  </a:lnTo>
                  <a:lnTo>
                    <a:pt x="2294" y="585"/>
                  </a:lnTo>
                  <a:moveTo>
                    <a:pt x="2356" y="585"/>
                  </a:moveTo>
                  <a:lnTo>
                    <a:pt x="2330" y="540"/>
                  </a:lnTo>
                  <a:lnTo>
                    <a:pt x="2356" y="495"/>
                  </a:lnTo>
                  <a:lnTo>
                    <a:pt x="2383" y="540"/>
                  </a:lnTo>
                  <a:lnTo>
                    <a:pt x="2356" y="585"/>
                  </a:lnTo>
                  <a:moveTo>
                    <a:pt x="2417" y="585"/>
                  </a:moveTo>
                  <a:lnTo>
                    <a:pt x="2392" y="540"/>
                  </a:lnTo>
                  <a:lnTo>
                    <a:pt x="2417" y="495"/>
                  </a:lnTo>
                  <a:lnTo>
                    <a:pt x="2444" y="540"/>
                  </a:lnTo>
                  <a:lnTo>
                    <a:pt x="2417" y="585"/>
                  </a:lnTo>
                  <a:moveTo>
                    <a:pt x="2480" y="585"/>
                  </a:moveTo>
                  <a:lnTo>
                    <a:pt x="2453" y="540"/>
                  </a:lnTo>
                  <a:lnTo>
                    <a:pt x="2480" y="495"/>
                  </a:lnTo>
                  <a:lnTo>
                    <a:pt x="2506" y="540"/>
                  </a:lnTo>
                  <a:lnTo>
                    <a:pt x="2480" y="585"/>
                  </a:lnTo>
                  <a:moveTo>
                    <a:pt x="46" y="533"/>
                  </a:moveTo>
                  <a:lnTo>
                    <a:pt x="19" y="486"/>
                  </a:lnTo>
                  <a:lnTo>
                    <a:pt x="46" y="441"/>
                  </a:lnTo>
                  <a:lnTo>
                    <a:pt x="72" y="486"/>
                  </a:lnTo>
                  <a:lnTo>
                    <a:pt x="46" y="533"/>
                  </a:lnTo>
                  <a:moveTo>
                    <a:pt x="107" y="533"/>
                  </a:moveTo>
                  <a:lnTo>
                    <a:pt x="81" y="486"/>
                  </a:lnTo>
                  <a:lnTo>
                    <a:pt x="107" y="441"/>
                  </a:lnTo>
                  <a:lnTo>
                    <a:pt x="133" y="486"/>
                  </a:lnTo>
                  <a:lnTo>
                    <a:pt x="107" y="533"/>
                  </a:lnTo>
                  <a:moveTo>
                    <a:pt x="169" y="533"/>
                  </a:moveTo>
                  <a:lnTo>
                    <a:pt x="142" y="486"/>
                  </a:lnTo>
                  <a:lnTo>
                    <a:pt x="169" y="441"/>
                  </a:lnTo>
                  <a:lnTo>
                    <a:pt x="194" y="486"/>
                  </a:lnTo>
                  <a:lnTo>
                    <a:pt x="169" y="533"/>
                  </a:lnTo>
                  <a:moveTo>
                    <a:pt x="230" y="533"/>
                  </a:moveTo>
                  <a:lnTo>
                    <a:pt x="203" y="486"/>
                  </a:lnTo>
                  <a:lnTo>
                    <a:pt x="230" y="441"/>
                  </a:lnTo>
                  <a:lnTo>
                    <a:pt x="256" y="486"/>
                  </a:lnTo>
                  <a:lnTo>
                    <a:pt x="230" y="533"/>
                  </a:lnTo>
                  <a:moveTo>
                    <a:pt x="292" y="533"/>
                  </a:moveTo>
                  <a:lnTo>
                    <a:pt x="266" y="486"/>
                  </a:lnTo>
                  <a:lnTo>
                    <a:pt x="292" y="441"/>
                  </a:lnTo>
                  <a:lnTo>
                    <a:pt x="319" y="486"/>
                  </a:lnTo>
                  <a:lnTo>
                    <a:pt x="292" y="533"/>
                  </a:lnTo>
                  <a:moveTo>
                    <a:pt x="353" y="533"/>
                  </a:moveTo>
                  <a:lnTo>
                    <a:pt x="328" y="486"/>
                  </a:lnTo>
                  <a:lnTo>
                    <a:pt x="353" y="441"/>
                  </a:lnTo>
                  <a:lnTo>
                    <a:pt x="380" y="486"/>
                  </a:lnTo>
                  <a:lnTo>
                    <a:pt x="353" y="533"/>
                  </a:lnTo>
                  <a:moveTo>
                    <a:pt x="415" y="533"/>
                  </a:moveTo>
                  <a:lnTo>
                    <a:pt x="389" y="486"/>
                  </a:lnTo>
                  <a:lnTo>
                    <a:pt x="415" y="441"/>
                  </a:lnTo>
                  <a:lnTo>
                    <a:pt x="442" y="486"/>
                  </a:lnTo>
                  <a:lnTo>
                    <a:pt x="415" y="533"/>
                  </a:lnTo>
                  <a:moveTo>
                    <a:pt x="476" y="533"/>
                  </a:moveTo>
                  <a:lnTo>
                    <a:pt x="451" y="486"/>
                  </a:lnTo>
                  <a:lnTo>
                    <a:pt x="476" y="441"/>
                  </a:lnTo>
                  <a:lnTo>
                    <a:pt x="503" y="486"/>
                  </a:lnTo>
                  <a:lnTo>
                    <a:pt x="476" y="533"/>
                  </a:lnTo>
                  <a:moveTo>
                    <a:pt x="538" y="533"/>
                  </a:moveTo>
                  <a:lnTo>
                    <a:pt x="512" y="486"/>
                  </a:lnTo>
                  <a:lnTo>
                    <a:pt x="538" y="441"/>
                  </a:lnTo>
                  <a:lnTo>
                    <a:pt x="565" y="486"/>
                  </a:lnTo>
                  <a:lnTo>
                    <a:pt x="538" y="533"/>
                  </a:lnTo>
                  <a:moveTo>
                    <a:pt x="599" y="533"/>
                  </a:moveTo>
                  <a:lnTo>
                    <a:pt x="574" y="486"/>
                  </a:lnTo>
                  <a:lnTo>
                    <a:pt x="599" y="441"/>
                  </a:lnTo>
                  <a:lnTo>
                    <a:pt x="626" y="486"/>
                  </a:lnTo>
                  <a:lnTo>
                    <a:pt x="599" y="533"/>
                  </a:lnTo>
                  <a:moveTo>
                    <a:pt x="662" y="533"/>
                  </a:moveTo>
                  <a:lnTo>
                    <a:pt x="635" y="486"/>
                  </a:lnTo>
                  <a:lnTo>
                    <a:pt x="662" y="441"/>
                  </a:lnTo>
                  <a:lnTo>
                    <a:pt x="688" y="486"/>
                  </a:lnTo>
                  <a:lnTo>
                    <a:pt x="662" y="533"/>
                  </a:lnTo>
                  <a:moveTo>
                    <a:pt x="724" y="533"/>
                  </a:moveTo>
                  <a:lnTo>
                    <a:pt x="697" y="486"/>
                  </a:lnTo>
                  <a:lnTo>
                    <a:pt x="724" y="441"/>
                  </a:lnTo>
                  <a:lnTo>
                    <a:pt x="749" y="486"/>
                  </a:lnTo>
                  <a:lnTo>
                    <a:pt x="724" y="533"/>
                  </a:lnTo>
                  <a:moveTo>
                    <a:pt x="785" y="533"/>
                  </a:moveTo>
                  <a:lnTo>
                    <a:pt x="758" y="486"/>
                  </a:lnTo>
                  <a:lnTo>
                    <a:pt x="785" y="441"/>
                  </a:lnTo>
                  <a:lnTo>
                    <a:pt x="811" y="486"/>
                  </a:lnTo>
                  <a:lnTo>
                    <a:pt x="785" y="533"/>
                  </a:lnTo>
                  <a:moveTo>
                    <a:pt x="847" y="533"/>
                  </a:moveTo>
                  <a:lnTo>
                    <a:pt x="820" y="486"/>
                  </a:lnTo>
                  <a:lnTo>
                    <a:pt x="847" y="441"/>
                  </a:lnTo>
                  <a:lnTo>
                    <a:pt x="872" y="486"/>
                  </a:lnTo>
                  <a:lnTo>
                    <a:pt x="847" y="533"/>
                  </a:lnTo>
                  <a:moveTo>
                    <a:pt x="908" y="533"/>
                  </a:moveTo>
                  <a:lnTo>
                    <a:pt x="881" y="486"/>
                  </a:lnTo>
                  <a:lnTo>
                    <a:pt x="908" y="441"/>
                  </a:lnTo>
                  <a:lnTo>
                    <a:pt x="934" y="486"/>
                  </a:lnTo>
                  <a:lnTo>
                    <a:pt x="908" y="533"/>
                  </a:lnTo>
                  <a:moveTo>
                    <a:pt x="970" y="533"/>
                  </a:moveTo>
                  <a:lnTo>
                    <a:pt x="943" y="486"/>
                  </a:lnTo>
                  <a:lnTo>
                    <a:pt x="970" y="441"/>
                  </a:lnTo>
                  <a:lnTo>
                    <a:pt x="995" y="486"/>
                  </a:lnTo>
                  <a:lnTo>
                    <a:pt x="970" y="533"/>
                  </a:lnTo>
                  <a:moveTo>
                    <a:pt x="1031" y="533"/>
                  </a:moveTo>
                  <a:lnTo>
                    <a:pt x="1006" y="486"/>
                  </a:lnTo>
                  <a:lnTo>
                    <a:pt x="1031" y="441"/>
                  </a:lnTo>
                  <a:lnTo>
                    <a:pt x="1058" y="486"/>
                  </a:lnTo>
                  <a:lnTo>
                    <a:pt x="1031" y="533"/>
                  </a:lnTo>
                  <a:moveTo>
                    <a:pt x="1093" y="533"/>
                  </a:moveTo>
                  <a:lnTo>
                    <a:pt x="1067" y="486"/>
                  </a:lnTo>
                  <a:lnTo>
                    <a:pt x="1093" y="441"/>
                  </a:lnTo>
                  <a:lnTo>
                    <a:pt x="1120" y="486"/>
                  </a:lnTo>
                  <a:lnTo>
                    <a:pt x="1093" y="533"/>
                  </a:lnTo>
                  <a:moveTo>
                    <a:pt x="1154" y="533"/>
                  </a:moveTo>
                  <a:lnTo>
                    <a:pt x="1129" y="486"/>
                  </a:lnTo>
                  <a:lnTo>
                    <a:pt x="1154" y="441"/>
                  </a:lnTo>
                  <a:lnTo>
                    <a:pt x="1181" y="486"/>
                  </a:lnTo>
                  <a:lnTo>
                    <a:pt x="1154" y="533"/>
                  </a:lnTo>
                  <a:moveTo>
                    <a:pt x="1216" y="533"/>
                  </a:moveTo>
                  <a:lnTo>
                    <a:pt x="1190" y="486"/>
                  </a:lnTo>
                  <a:lnTo>
                    <a:pt x="1216" y="441"/>
                  </a:lnTo>
                  <a:lnTo>
                    <a:pt x="1243" y="486"/>
                  </a:lnTo>
                  <a:lnTo>
                    <a:pt x="1216" y="533"/>
                  </a:lnTo>
                  <a:moveTo>
                    <a:pt x="1277" y="533"/>
                  </a:moveTo>
                  <a:lnTo>
                    <a:pt x="1252" y="486"/>
                  </a:lnTo>
                  <a:lnTo>
                    <a:pt x="1277" y="441"/>
                  </a:lnTo>
                  <a:lnTo>
                    <a:pt x="1304" y="486"/>
                  </a:lnTo>
                  <a:lnTo>
                    <a:pt x="1277" y="533"/>
                  </a:lnTo>
                  <a:moveTo>
                    <a:pt x="1339" y="533"/>
                  </a:moveTo>
                  <a:lnTo>
                    <a:pt x="1313" y="486"/>
                  </a:lnTo>
                  <a:lnTo>
                    <a:pt x="1339" y="441"/>
                  </a:lnTo>
                  <a:lnTo>
                    <a:pt x="1366" y="486"/>
                  </a:lnTo>
                  <a:lnTo>
                    <a:pt x="1339" y="533"/>
                  </a:lnTo>
                  <a:moveTo>
                    <a:pt x="1402" y="533"/>
                  </a:moveTo>
                  <a:lnTo>
                    <a:pt x="1375" y="486"/>
                  </a:lnTo>
                  <a:lnTo>
                    <a:pt x="1402" y="441"/>
                  </a:lnTo>
                  <a:lnTo>
                    <a:pt x="1427" y="486"/>
                  </a:lnTo>
                  <a:lnTo>
                    <a:pt x="1402" y="533"/>
                  </a:lnTo>
                  <a:moveTo>
                    <a:pt x="1463" y="533"/>
                  </a:moveTo>
                  <a:lnTo>
                    <a:pt x="1436" y="486"/>
                  </a:lnTo>
                  <a:lnTo>
                    <a:pt x="1463" y="441"/>
                  </a:lnTo>
                  <a:lnTo>
                    <a:pt x="1489" y="486"/>
                  </a:lnTo>
                  <a:lnTo>
                    <a:pt x="1463" y="533"/>
                  </a:lnTo>
                  <a:moveTo>
                    <a:pt x="1525" y="533"/>
                  </a:moveTo>
                  <a:lnTo>
                    <a:pt x="1498" y="486"/>
                  </a:lnTo>
                  <a:lnTo>
                    <a:pt x="1525" y="441"/>
                  </a:lnTo>
                  <a:lnTo>
                    <a:pt x="1550" y="486"/>
                  </a:lnTo>
                  <a:lnTo>
                    <a:pt x="1525" y="533"/>
                  </a:lnTo>
                  <a:moveTo>
                    <a:pt x="1586" y="533"/>
                  </a:moveTo>
                  <a:lnTo>
                    <a:pt x="1559" y="486"/>
                  </a:lnTo>
                  <a:lnTo>
                    <a:pt x="1586" y="441"/>
                  </a:lnTo>
                  <a:lnTo>
                    <a:pt x="1612" y="486"/>
                  </a:lnTo>
                  <a:lnTo>
                    <a:pt x="1586" y="533"/>
                  </a:lnTo>
                  <a:moveTo>
                    <a:pt x="1648" y="533"/>
                  </a:moveTo>
                  <a:lnTo>
                    <a:pt x="1621" y="486"/>
                  </a:lnTo>
                  <a:lnTo>
                    <a:pt x="1648" y="441"/>
                  </a:lnTo>
                  <a:lnTo>
                    <a:pt x="1673" y="486"/>
                  </a:lnTo>
                  <a:lnTo>
                    <a:pt x="1648" y="533"/>
                  </a:lnTo>
                  <a:moveTo>
                    <a:pt x="1709" y="533"/>
                  </a:moveTo>
                  <a:lnTo>
                    <a:pt x="1682" y="486"/>
                  </a:lnTo>
                  <a:lnTo>
                    <a:pt x="1709" y="441"/>
                  </a:lnTo>
                  <a:lnTo>
                    <a:pt x="1735" y="486"/>
                  </a:lnTo>
                  <a:lnTo>
                    <a:pt x="1709" y="533"/>
                  </a:lnTo>
                  <a:moveTo>
                    <a:pt x="1771" y="533"/>
                  </a:moveTo>
                  <a:lnTo>
                    <a:pt x="1745" y="486"/>
                  </a:lnTo>
                  <a:lnTo>
                    <a:pt x="1771" y="441"/>
                  </a:lnTo>
                  <a:lnTo>
                    <a:pt x="1798" y="486"/>
                  </a:lnTo>
                  <a:lnTo>
                    <a:pt x="1771" y="533"/>
                  </a:lnTo>
                  <a:moveTo>
                    <a:pt x="1832" y="533"/>
                  </a:moveTo>
                  <a:lnTo>
                    <a:pt x="1807" y="486"/>
                  </a:lnTo>
                  <a:lnTo>
                    <a:pt x="1832" y="441"/>
                  </a:lnTo>
                  <a:lnTo>
                    <a:pt x="1859" y="486"/>
                  </a:lnTo>
                  <a:lnTo>
                    <a:pt x="1832" y="533"/>
                  </a:lnTo>
                  <a:moveTo>
                    <a:pt x="1894" y="533"/>
                  </a:moveTo>
                  <a:lnTo>
                    <a:pt x="1868" y="486"/>
                  </a:lnTo>
                  <a:lnTo>
                    <a:pt x="1894" y="441"/>
                  </a:lnTo>
                  <a:lnTo>
                    <a:pt x="1921" y="486"/>
                  </a:lnTo>
                  <a:lnTo>
                    <a:pt x="1894" y="533"/>
                  </a:lnTo>
                  <a:moveTo>
                    <a:pt x="1955" y="533"/>
                  </a:moveTo>
                  <a:lnTo>
                    <a:pt x="1930" y="486"/>
                  </a:lnTo>
                  <a:lnTo>
                    <a:pt x="1955" y="441"/>
                  </a:lnTo>
                  <a:lnTo>
                    <a:pt x="1982" y="486"/>
                  </a:lnTo>
                  <a:lnTo>
                    <a:pt x="1955" y="533"/>
                  </a:lnTo>
                  <a:moveTo>
                    <a:pt x="2017" y="533"/>
                  </a:moveTo>
                  <a:lnTo>
                    <a:pt x="1991" y="486"/>
                  </a:lnTo>
                  <a:lnTo>
                    <a:pt x="2017" y="441"/>
                  </a:lnTo>
                  <a:lnTo>
                    <a:pt x="2044" y="486"/>
                  </a:lnTo>
                  <a:lnTo>
                    <a:pt x="2017" y="533"/>
                  </a:lnTo>
                  <a:moveTo>
                    <a:pt x="2078" y="533"/>
                  </a:moveTo>
                  <a:lnTo>
                    <a:pt x="2053" y="486"/>
                  </a:lnTo>
                  <a:lnTo>
                    <a:pt x="2078" y="441"/>
                  </a:lnTo>
                  <a:lnTo>
                    <a:pt x="2105" y="486"/>
                  </a:lnTo>
                  <a:lnTo>
                    <a:pt x="2078" y="533"/>
                  </a:lnTo>
                  <a:moveTo>
                    <a:pt x="2141" y="533"/>
                  </a:moveTo>
                  <a:lnTo>
                    <a:pt x="2114" y="486"/>
                  </a:lnTo>
                  <a:lnTo>
                    <a:pt x="2141" y="441"/>
                  </a:lnTo>
                  <a:lnTo>
                    <a:pt x="2167" y="486"/>
                  </a:lnTo>
                  <a:lnTo>
                    <a:pt x="2141" y="533"/>
                  </a:lnTo>
                  <a:moveTo>
                    <a:pt x="2203" y="533"/>
                  </a:moveTo>
                  <a:lnTo>
                    <a:pt x="2176" y="486"/>
                  </a:lnTo>
                  <a:lnTo>
                    <a:pt x="2203" y="441"/>
                  </a:lnTo>
                  <a:lnTo>
                    <a:pt x="2228" y="486"/>
                  </a:lnTo>
                  <a:lnTo>
                    <a:pt x="2203" y="533"/>
                  </a:lnTo>
                  <a:moveTo>
                    <a:pt x="2264" y="533"/>
                  </a:moveTo>
                  <a:lnTo>
                    <a:pt x="2237" y="486"/>
                  </a:lnTo>
                  <a:lnTo>
                    <a:pt x="2264" y="441"/>
                  </a:lnTo>
                  <a:lnTo>
                    <a:pt x="2290" y="486"/>
                  </a:lnTo>
                  <a:lnTo>
                    <a:pt x="2264" y="533"/>
                  </a:lnTo>
                  <a:moveTo>
                    <a:pt x="2326" y="533"/>
                  </a:moveTo>
                  <a:lnTo>
                    <a:pt x="2299" y="486"/>
                  </a:lnTo>
                  <a:lnTo>
                    <a:pt x="2326" y="441"/>
                  </a:lnTo>
                  <a:lnTo>
                    <a:pt x="2351" y="486"/>
                  </a:lnTo>
                  <a:lnTo>
                    <a:pt x="2326" y="533"/>
                  </a:lnTo>
                  <a:moveTo>
                    <a:pt x="2387" y="533"/>
                  </a:moveTo>
                  <a:lnTo>
                    <a:pt x="2360" y="486"/>
                  </a:lnTo>
                  <a:lnTo>
                    <a:pt x="2387" y="441"/>
                  </a:lnTo>
                  <a:lnTo>
                    <a:pt x="2413" y="486"/>
                  </a:lnTo>
                  <a:lnTo>
                    <a:pt x="2387" y="533"/>
                  </a:lnTo>
                  <a:moveTo>
                    <a:pt x="2449" y="533"/>
                  </a:moveTo>
                  <a:lnTo>
                    <a:pt x="2422" y="486"/>
                  </a:lnTo>
                  <a:lnTo>
                    <a:pt x="2449" y="441"/>
                  </a:lnTo>
                  <a:lnTo>
                    <a:pt x="2474" y="486"/>
                  </a:lnTo>
                  <a:lnTo>
                    <a:pt x="2449" y="533"/>
                  </a:lnTo>
                  <a:moveTo>
                    <a:pt x="2510" y="533"/>
                  </a:moveTo>
                  <a:lnTo>
                    <a:pt x="2485" y="486"/>
                  </a:lnTo>
                  <a:lnTo>
                    <a:pt x="2510" y="441"/>
                  </a:lnTo>
                  <a:lnTo>
                    <a:pt x="2537" y="486"/>
                  </a:lnTo>
                  <a:lnTo>
                    <a:pt x="2510" y="533"/>
                  </a:lnTo>
                  <a:moveTo>
                    <a:pt x="76" y="479"/>
                  </a:moveTo>
                  <a:lnTo>
                    <a:pt x="51" y="434"/>
                  </a:lnTo>
                  <a:lnTo>
                    <a:pt x="76" y="387"/>
                  </a:lnTo>
                  <a:lnTo>
                    <a:pt x="103" y="434"/>
                  </a:lnTo>
                  <a:lnTo>
                    <a:pt x="76" y="479"/>
                  </a:lnTo>
                  <a:moveTo>
                    <a:pt x="137" y="479"/>
                  </a:moveTo>
                  <a:lnTo>
                    <a:pt x="112" y="434"/>
                  </a:lnTo>
                  <a:lnTo>
                    <a:pt x="137" y="387"/>
                  </a:lnTo>
                  <a:lnTo>
                    <a:pt x="164" y="434"/>
                  </a:lnTo>
                  <a:lnTo>
                    <a:pt x="137" y="479"/>
                  </a:lnTo>
                  <a:moveTo>
                    <a:pt x="199" y="479"/>
                  </a:moveTo>
                  <a:lnTo>
                    <a:pt x="173" y="434"/>
                  </a:lnTo>
                  <a:lnTo>
                    <a:pt x="199" y="387"/>
                  </a:lnTo>
                  <a:lnTo>
                    <a:pt x="226" y="434"/>
                  </a:lnTo>
                  <a:lnTo>
                    <a:pt x="199" y="479"/>
                  </a:lnTo>
                  <a:moveTo>
                    <a:pt x="262" y="479"/>
                  </a:moveTo>
                  <a:lnTo>
                    <a:pt x="235" y="434"/>
                  </a:lnTo>
                  <a:lnTo>
                    <a:pt x="262" y="387"/>
                  </a:lnTo>
                  <a:lnTo>
                    <a:pt x="287" y="434"/>
                  </a:lnTo>
                  <a:lnTo>
                    <a:pt x="262" y="479"/>
                  </a:lnTo>
                  <a:moveTo>
                    <a:pt x="323" y="479"/>
                  </a:moveTo>
                  <a:lnTo>
                    <a:pt x="296" y="434"/>
                  </a:lnTo>
                  <a:lnTo>
                    <a:pt x="323" y="387"/>
                  </a:lnTo>
                  <a:lnTo>
                    <a:pt x="349" y="434"/>
                  </a:lnTo>
                  <a:lnTo>
                    <a:pt x="323" y="479"/>
                  </a:lnTo>
                  <a:moveTo>
                    <a:pt x="385" y="479"/>
                  </a:moveTo>
                  <a:lnTo>
                    <a:pt x="358" y="434"/>
                  </a:lnTo>
                  <a:lnTo>
                    <a:pt x="385" y="387"/>
                  </a:lnTo>
                  <a:lnTo>
                    <a:pt x="410" y="434"/>
                  </a:lnTo>
                  <a:lnTo>
                    <a:pt x="385" y="479"/>
                  </a:lnTo>
                  <a:moveTo>
                    <a:pt x="446" y="479"/>
                  </a:moveTo>
                  <a:lnTo>
                    <a:pt x="419" y="434"/>
                  </a:lnTo>
                  <a:lnTo>
                    <a:pt x="446" y="387"/>
                  </a:lnTo>
                  <a:lnTo>
                    <a:pt x="472" y="434"/>
                  </a:lnTo>
                  <a:lnTo>
                    <a:pt x="446" y="479"/>
                  </a:lnTo>
                  <a:moveTo>
                    <a:pt x="508" y="479"/>
                  </a:moveTo>
                  <a:lnTo>
                    <a:pt x="481" y="434"/>
                  </a:lnTo>
                  <a:lnTo>
                    <a:pt x="508" y="387"/>
                  </a:lnTo>
                  <a:lnTo>
                    <a:pt x="533" y="434"/>
                  </a:lnTo>
                  <a:lnTo>
                    <a:pt x="508" y="479"/>
                  </a:lnTo>
                  <a:moveTo>
                    <a:pt x="569" y="479"/>
                  </a:moveTo>
                  <a:lnTo>
                    <a:pt x="542" y="434"/>
                  </a:lnTo>
                  <a:lnTo>
                    <a:pt x="569" y="387"/>
                  </a:lnTo>
                  <a:lnTo>
                    <a:pt x="595" y="434"/>
                  </a:lnTo>
                  <a:lnTo>
                    <a:pt x="569" y="479"/>
                  </a:lnTo>
                  <a:moveTo>
                    <a:pt x="631" y="479"/>
                  </a:moveTo>
                  <a:lnTo>
                    <a:pt x="605" y="434"/>
                  </a:lnTo>
                  <a:lnTo>
                    <a:pt x="631" y="387"/>
                  </a:lnTo>
                  <a:lnTo>
                    <a:pt x="658" y="434"/>
                  </a:lnTo>
                  <a:lnTo>
                    <a:pt x="631" y="479"/>
                  </a:lnTo>
                  <a:moveTo>
                    <a:pt x="692" y="479"/>
                  </a:moveTo>
                  <a:lnTo>
                    <a:pt x="667" y="434"/>
                  </a:lnTo>
                  <a:lnTo>
                    <a:pt x="692" y="387"/>
                  </a:lnTo>
                  <a:lnTo>
                    <a:pt x="719" y="434"/>
                  </a:lnTo>
                  <a:lnTo>
                    <a:pt x="692" y="479"/>
                  </a:lnTo>
                  <a:moveTo>
                    <a:pt x="754" y="479"/>
                  </a:moveTo>
                  <a:lnTo>
                    <a:pt x="728" y="434"/>
                  </a:lnTo>
                  <a:lnTo>
                    <a:pt x="754" y="387"/>
                  </a:lnTo>
                  <a:lnTo>
                    <a:pt x="781" y="434"/>
                  </a:lnTo>
                  <a:lnTo>
                    <a:pt x="754" y="479"/>
                  </a:lnTo>
                  <a:moveTo>
                    <a:pt x="815" y="479"/>
                  </a:moveTo>
                  <a:lnTo>
                    <a:pt x="790" y="434"/>
                  </a:lnTo>
                  <a:lnTo>
                    <a:pt x="815" y="387"/>
                  </a:lnTo>
                  <a:lnTo>
                    <a:pt x="842" y="434"/>
                  </a:lnTo>
                  <a:lnTo>
                    <a:pt x="815" y="479"/>
                  </a:lnTo>
                  <a:moveTo>
                    <a:pt x="877" y="479"/>
                  </a:moveTo>
                  <a:lnTo>
                    <a:pt x="851" y="434"/>
                  </a:lnTo>
                  <a:lnTo>
                    <a:pt x="877" y="387"/>
                  </a:lnTo>
                  <a:lnTo>
                    <a:pt x="904" y="434"/>
                  </a:lnTo>
                  <a:lnTo>
                    <a:pt x="877" y="479"/>
                  </a:lnTo>
                  <a:moveTo>
                    <a:pt x="938" y="479"/>
                  </a:moveTo>
                  <a:lnTo>
                    <a:pt x="913" y="434"/>
                  </a:lnTo>
                  <a:lnTo>
                    <a:pt x="938" y="387"/>
                  </a:lnTo>
                  <a:lnTo>
                    <a:pt x="965" y="434"/>
                  </a:lnTo>
                  <a:lnTo>
                    <a:pt x="938" y="479"/>
                  </a:lnTo>
                  <a:moveTo>
                    <a:pt x="1001" y="479"/>
                  </a:moveTo>
                  <a:lnTo>
                    <a:pt x="974" y="434"/>
                  </a:lnTo>
                  <a:lnTo>
                    <a:pt x="1001" y="387"/>
                  </a:lnTo>
                  <a:lnTo>
                    <a:pt x="1027" y="434"/>
                  </a:lnTo>
                  <a:lnTo>
                    <a:pt x="1001" y="479"/>
                  </a:lnTo>
                  <a:moveTo>
                    <a:pt x="1063" y="479"/>
                  </a:moveTo>
                  <a:lnTo>
                    <a:pt x="1036" y="434"/>
                  </a:lnTo>
                  <a:lnTo>
                    <a:pt x="1063" y="387"/>
                  </a:lnTo>
                  <a:lnTo>
                    <a:pt x="1088" y="434"/>
                  </a:lnTo>
                  <a:lnTo>
                    <a:pt x="1063" y="479"/>
                  </a:lnTo>
                  <a:moveTo>
                    <a:pt x="1124" y="479"/>
                  </a:moveTo>
                  <a:lnTo>
                    <a:pt x="1097" y="434"/>
                  </a:lnTo>
                  <a:lnTo>
                    <a:pt x="1124" y="387"/>
                  </a:lnTo>
                  <a:lnTo>
                    <a:pt x="1150" y="434"/>
                  </a:lnTo>
                  <a:lnTo>
                    <a:pt x="1124" y="479"/>
                  </a:lnTo>
                  <a:moveTo>
                    <a:pt x="1186" y="479"/>
                  </a:moveTo>
                  <a:lnTo>
                    <a:pt x="1159" y="434"/>
                  </a:lnTo>
                  <a:lnTo>
                    <a:pt x="1186" y="387"/>
                  </a:lnTo>
                  <a:lnTo>
                    <a:pt x="1211" y="434"/>
                  </a:lnTo>
                  <a:lnTo>
                    <a:pt x="1186" y="479"/>
                  </a:lnTo>
                  <a:moveTo>
                    <a:pt x="1247" y="479"/>
                  </a:moveTo>
                  <a:lnTo>
                    <a:pt x="1220" y="434"/>
                  </a:lnTo>
                  <a:lnTo>
                    <a:pt x="1247" y="387"/>
                  </a:lnTo>
                  <a:lnTo>
                    <a:pt x="1273" y="434"/>
                  </a:lnTo>
                  <a:lnTo>
                    <a:pt x="1247" y="479"/>
                  </a:lnTo>
                  <a:moveTo>
                    <a:pt x="1309" y="479"/>
                  </a:moveTo>
                  <a:lnTo>
                    <a:pt x="1282" y="434"/>
                  </a:lnTo>
                  <a:lnTo>
                    <a:pt x="1309" y="387"/>
                  </a:lnTo>
                  <a:lnTo>
                    <a:pt x="1334" y="434"/>
                  </a:lnTo>
                  <a:lnTo>
                    <a:pt x="1309" y="479"/>
                  </a:lnTo>
                  <a:moveTo>
                    <a:pt x="1370" y="479"/>
                  </a:moveTo>
                  <a:lnTo>
                    <a:pt x="1345" y="434"/>
                  </a:lnTo>
                  <a:lnTo>
                    <a:pt x="1370" y="387"/>
                  </a:lnTo>
                  <a:lnTo>
                    <a:pt x="1397" y="434"/>
                  </a:lnTo>
                  <a:lnTo>
                    <a:pt x="1370" y="479"/>
                  </a:lnTo>
                  <a:moveTo>
                    <a:pt x="1432" y="479"/>
                  </a:moveTo>
                  <a:lnTo>
                    <a:pt x="1406" y="434"/>
                  </a:lnTo>
                  <a:lnTo>
                    <a:pt x="1432" y="387"/>
                  </a:lnTo>
                  <a:lnTo>
                    <a:pt x="1459" y="434"/>
                  </a:lnTo>
                  <a:lnTo>
                    <a:pt x="1432" y="479"/>
                  </a:lnTo>
                  <a:moveTo>
                    <a:pt x="1493" y="479"/>
                  </a:moveTo>
                  <a:lnTo>
                    <a:pt x="1468" y="434"/>
                  </a:lnTo>
                  <a:lnTo>
                    <a:pt x="1493" y="387"/>
                  </a:lnTo>
                  <a:lnTo>
                    <a:pt x="1520" y="434"/>
                  </a:lnTo>
                  <a:lnTo>
                    <a:pt x="1493" y="479"/>
                  </a:lnTo>
                  <a:moveTo>
                    <a:pt x="1555" y="479"/>
                  </a:moveTo>
                  <a:lnTo>
                    <a:pt x="1529" y="434"/>
                  </a:lnTo>
                  <a:lnTo>
                    <a:pt x="1555" y="387"/>
                  </a:lnTo>
                  <a:lnTo>
                    <a:pt x="1582" y="434"/>
                  </a:lnTo>
                  <a:lnTo>
                    <a:pt x="1555" y="479"/>
                  </a:lnTo>
                  <a:moveTo>
                    <a:pt x="1616" y="479"/>
                  </a:moveTo>
                  <a:lnTo>
                    <a:pt x="1591" y="434"/>
                  </a:lnTo>
                  <a:lnTo>
                    <a:pt x="1616" y="387"/>
                  </a:lnTo>
                  <a:lnTo>
                    <a:pt x="1643" y="434"/>
                  </a:lnTo>
                  <a:lnTo>
                    <a:pt x="1616" y="479"/>
                  </a:lnTo>
                  <a:moveTo>
                    <a:pt x="1678" y="479"/>
                  </a:moveTo>
                  <a:lnTo>
                    <a:pt x="1652" y="434"/>
                  </a:lnTo>
                  <a:lnTo>
                    <a:pt x="1678" y="387"/>
                  </a:lnTo>
                  <a:lnTo>
                    <a:pt x="1705" y="434"/>
                  </a:lnTo>
                  <a:lnTo>
                    <a:pt x="1678" y="479"/>
                  </a:lnTo>
                  <a:moveTo>
                    <a:pt x="1741" y="479"/>
                  </a:moveTo>
                  <a:lnTo>
                    <a:pt x="1714" y="434"/>
                  </a:lnTo>
                  <a:lnTo>
                    <a:pt x="1741" y="387"/>
                  </a:lnTo>
                  <a:lnTo>
                    <a:pt x="1766" y="434"/>
                  </a:lnTo>
                  <a:lnTo>
                    <a:pt x="1741" y="479"/>
                  </a:lnTo>
                  <a:moveTo>
                    <a:pt x="1802" y="479"/>
                  </a:moveTo>
                  <a:lnTo>
                    <a:pt x="1775" y="434"/>
                  </a:lnTo>
                  <a:lnTo>
                    <a:pt x="1802" y="387"/>
                  </a:lnTo>
                  <a:lnTo>
                    <a:pt x="1828" y="434"/>
                  </a:lnTo>
                  <a:lnTo>
                    <a:pt x="1802" y="479"/>
                  </a:lnTo>
                  <a:moveTo>
                    <a:pt x="1864" y="479"/>
                  </a:moveTo>
                  <a:lnTo>
                    <a:pt x="1837" y="434"/>
                  </a:lnTo>
                  <a:lnTo>
                    <a:pt x="1864" y="387"/>
                  </a:lnTo>
                  <a:lnTo>
                    <a:pt x="1889" y="434"/>
                  </a:lnTo>
                  <a:lnTo>
                    <a:pt x="1864" y="479"/>
                  </a:lnTo>
                  <a:moveTo>
                    <a:pt x="1925" y="479"/>
                  </a:moveTo>
                  <a:lnTo>
                    <a:pt x="1898" y="434"/>
                  </a:lnTo>
                  <a:lnTo>
                    <a:pt x="1925" y="387"/>
                  </a:lnTo>
                  <a:lnTo>
                    <a:pt x="1951" y="434"/>
                  </a:lnTo>
                  <a:lnTo>
                    <a:pt x="1925" y="479"/>
                  </a:lnTo>
                  <a:moveTo>
                    <a:pt x="1987" y="479"/>
                  </a:moveTo>
                  <a:lnTo>
                    <a:pt x="1960" y="434"/>
                  </a:lnTo>
                  <a:lnTo>
                    <a:pt x="1987" y="387"/>
                  </a:lnTo>
                  <a:lnTo>
                    <a:pt x="2012" y="434"/>
                  </a:lnTo>
                  <a:lnTo>
                    <a:pt x="1987" y="479"/>
                  </a:lnTo>
                  <a:moveTo>
                    <a:pt x="2048" y="479"/>
                  </a:moveTo>
                  <a:lnTo>
                    <a:pt x="2021" y="434"/>
                  </a:lnTo>
                  <a:lnTo>
                    <a:pt x="2048" y="387"/>
                  </a:lnTo>
                  <a:lnTo>
                    <a:pt x="2074" y="434"/>
                  </a:lnTo>
                  <a:lnTo>
                    <a:pt x="2048" y="479"/>
                  </a:lnTo>
                  <a:moveTo>
                    <a:pt x="2110" y="479"/>
                  </a:moveTo>
                  <a:lnTo>
                    <a:pt x="2084" y="434"/>
                  </a:lnTo>
                  <a:lnTo>
                    <a:pt x="2110" y="387"/>
                  </a:lnTo>
                  <a:lnTo>
                    <a:pt x="2137" y="434"/>
                  </a:lnTo>
                  <a:lnTo>
                    <a:pt x="2110" y="479"/>
                  </a:lnTo>
                  <a:moveTo>
                    <a:pt x="2171" y="479"/>
                  </a:moveTo>
                  <a:lnTo>
                    <a:pt x="2146" y="434"/>
                  </a:lnTo>
                  <a:lnTo>
                    <a:pt x="2171" y="387"/>
                  </a:lnTo>
                  <a:lnTo>
                    <a:pt x="2198" y="434"/>
                  </a:lnTo>
                  <a:lnTo>
                    <a:pt x="2171" y="479"/>
                  </a:lnTo>
                  <a:moveTo>
                    <a:pt x="2233" y="479"/>
                  </a:moveTo>
                  <a:lnTo>
                    <a:pt x="2207" y="434"/>
                  </a:lnTo>
                  <a:lnTo>
                    <a:pt x="2233" y="387"/>
                  </a:lnTo>
                  <a:lnTo>
                    <a:pt x="2260" y="434"/>
                  </a:lnTo>
                  <a:lnTo>
                    <a:pt x="2233" y="479"/>
                  </a:lnTo>
                  <a:moveTo>
                    <a:pt x="2294" y="479"/>
                  </a:moveTo>
                  <a:lnTo>
                    <a:pt x="2269" y="434"/>
                  </a:lnTo>
                  <a:lnTo>
                    <a:pt x="2294" y="387"/>
                  </a:lnTo>
                  <a:lnTo>
                    <a:pt x="2321" y="434"/>
                  </a:lnTo>
                  <a:lnTo>
                    <a:pt x="2294" y="479"/>
                  </a:lnTo>
                  <a:moveTo>
                    <a:pt x="2356" y="479"/>
                  </a:moveTo>
                  <a:lnTo>
                    <a:pt x="2330" y="434"/>
                  </a:lnTo>
                  <a:lnTo>
                    <a:pt x="2356" y="387"/>
                  </a:lnTo>
                  <a:lnTo>
                    <a:pt x="2383" y="434"/>
                  </a:lnTo>
                  <a:lnTo>
                    <a:pt x="2356" y="479"/>
                  </a:lnTo>
                  <a:moveTo>
                    <a:pt x="2417" y="479"/>
                  </a:moveTo>
                  <a:lnTo>
                    <a:pt x="2392" y="434"/>
                  </a:lnTo>
                  <a:lnTo>
                    <a:pt x="2417" y="387"/>
                  </a:lnTo>
                  <a:lnTo>
                    <a:pt x="2444" y="434"/>
                  </a:lnTo>
                  <a:lnTo>
                    <a:pt x="2417" y="479"/>
                  </a:lnTo>
                  <a:moveTo>
                    <a:pt x="2480" y="479"/>
                  </a:moveTo>
                  <a:lnTo>
                    <a:pt x="2453" y="434"/>
                  </a:lnTo>
                  <a:lnTo>
                    <a:pt x="2480" y="387"/>
                  </a:lnTo>
                  <a:lnTo>
                    <a:pt x="2506" y="434"/>
                  </a:lnTo>
                  <a:lnTo>
                    <a:pt x="2480" y="479"/>
                  </a:lnTo>
                  <a:moveTo>
                    <a:pt x="46" y="426"/>
                  </a:moveTo>
                  <a:lnTo>
                    <a:pt x="19" y="380"/>
                  </a:lnTo>
                  <a:lnTo>
                    <a:pt x="46" y="335"/>
                  </a:lnTo>
                  <a:lnTo>
                    <a:pt x="72" y="380"/>
                  </a:lnTo>
                  <a:lnTo>
                    <a:pt x="46" y="426"/>
                  </a:lnTo>
                  <a:moveTo>
                    <a:pt x="107" y="426"/>
                  </a:moveTo>
                  <a:lnTo>
                    <a:pt x="81" y="380"/>
                  </a:lnTo>
                  <a:lnTo>
                    <a:pt x="107" y="335"/>
                  </a:lnTo>
                  <a:lnTo>
                    <a:pt x="133" y="380"/>
                  </a:lnTo>
                  <a:lnTo>
                    <a:pt x="107" y="426"/>
                  </a:lnTo>
                  <a:moveTo>
                    <a:pt x="169" y="426"/>
                  </a:moveTo>
                  <a:lnTo>
                    <a:pt x="142" y="380"/>
                  </a:lnTo>
                  <a:lnTo>
                    <a:pt x="169" y="335"/>
                  </a:lnTo>
                  <a:lnTo>
                    <a:pt x="194" y="380"/>
                  </a:lnTo>
                  <a:lnTo>
                    <a:pt x="169" y="426"/>
                  </a:lnTo>
                  <a:moveTo>
                    <a:pt x="230" y="426"/>
                  </a:moveTo>
                  <a:lnTo>
                    <a:pt x="203" y="380"/>
                  </a:lnTo>
                  <a:lnTo>
                    <a:pt x="230" y="335"/>
                  </a:lnTo>
                  <a:lnTo>
                    <a:pt x="256" y="380"/>
                  </a:lnTo>
                  <a:lnTo>
                    <a:pt x="230" y="426"/>
                  </a:lnTo>
                  <a:moveTo>
                    <a:pt x="292" y="426"/>
                  </a:moveTo>
                  <a:lnTo>
                    <a:pt x="266" y="380"/>
                  </a:lnTo>
                  <a:lnTo>
                    <a:pt x="292" y="335"/>
                  </a:lnTo>
                  <a:lnTo>
                    <a:pt x="319" y="380"/>
                  </a:lnTo>
                  <a:lnTo>
                    <a:pt x="292" y="426"/>
                  </a:lnTo>
                  <a:moveTo>
                    <a:pt x="353" y="426"/>
                  </a:moveTo>
                  <a:lnTo>
                    <a:pt x="328" y="380"/>
                  </a:lnTo>
                  <a:lnTo>
                    <a:pt x="353" y="335"/>
                  </a:lnTo>
                  <a:lnTo>
                    <a:pt x="380" y="380"/>
                  </a:lnTo>
                  <a:lnTo>
                    <a:pt x="353" y="426"/>
                  </a:lnTo>
                  <a:moveTo>
                    <a:pt x="415" y="426"/>
                  </a:moveTo>
                  <a:lnTo>
                    <a:pt x="389" y="380"/>
                  </a:lnTo>
                  <a:lnTo>
                    <a:pt x="415" y="335"/>
                  </a:lnTo>
                  <a:lnTo>
                    <a:pt x="442" y="380"/>
                  </a:lnTo>
                  <a:lnTo>
                    <a:pt x="415" y="426"/>
                  </a:lnTo>
                  <a:moveTo>
                    <a:pt x="476" y="426"/>
                  </a:moveTo>
                  <a:lnTo>
                    <a:pt x="451" y="380"/>
                  </a:lnTo>
                  <a:lnTo>
                    <a:pt x="476" y="335"/>
                  </a:lnTo>
                  <a:lnTo>
                    <a:pt x="503" y="380"/>
                  </a:lnTo>
                  <a:lnTo>
                    <a:pt x="476" y="426"/>
                  </a:lnTo>
                  <a:moveTo>
                    <a:pt x="538" y="426"/>
                  </a:moveTo>
                  <a:lnTo>
                    <a:pt x="512" y="380"/>
                  </a:lnTo>
                  <a:lnTo>
                    <a:pt x="538" y="335"/>
                  </a:lnTo>
                  <a:lnTo>
                    <a:pt x="565" y="380"/>
                  </a:lnTo>
                  <a:lnTo>
                    <a:pt x="538" y="426"/>
                  </a:lnTo>
                  <a:moveTo>
                    <a:pt x="599" y="426"/>
                  </a:moveTo>
                  <a:lnTo>
                    <a:pt x="574" y="380"/>
                  </a:lnTo>
                  <a:lnTo>
                    <a:pt x="599" y="335"/>
                  </a:lnTo>
                  <a:lnTo>
                    <a:pt x="626" y="380"/>
                  </a:lnTo>
                  <a:lnTo>
                    <a:pt x="599" y="426"/>
                  </a:lnTo>
                  <a:moveTo>
                    <a:pt x="662" y="426"/>
                  </a:moveTo>
                  <a:lnTo>
                    <a:pt x="635" y="380"/>
                  </a:lnTo>
                  <a:lnTo>
                    <a:pt x="662" y="335"/>
                  </a:lnTo>
                  <a:lnTo>
                    <a:pt x="688" y="380"/>
                  </a:lnTo>
                  <a:lnTo>
                    <a:pt x="662" y="426"/>
                  </a:lnTo>
                  <a:moveTo>
                    <a:pt x="724" y="426"/>
                  </a:moveTo>
                  <a:lnTo>
                    <a:pt x="697" y="380"/>
                  </a:lnTo>
                  <a:lnTo>
                    <a:pt x="724" y="335"/>
                  </a:lnTo>
                  <a:lnTo>
                    <a:pt x="749" y="380"/>
                  </a:lnTo>
                  <a:lnTo>
                    <a:pt x="724" y="426"/>
                  </a:lnTo>
                  <a:moveTo>
                    <a:pt x="785" y="426"/>
                  </a:moveTo>
                  <a:lnTo>
                    <a:pt x="758" y="380"/>
                  </a:lnTo>
                  <a:lnTo>
                    <a:pt x="785" y="335"/>
                  </a:lnTo>
                  <a:lnTo>
                    <a:pt x="811" y="380"/>
                  </a:lnTo>
                  <a:lnTo>
                    <a:pt x="785" y="426"/>
                  </a:lnTo>
                  <a:moveTo>
                    <a:pt x="847" y="426"/>
                  </a:moveTo>
                  <a:lnTo>
                    <a:pt x="820" y="380"/>
                  </a:lnTo>
                  <a:lnTo>
                    <a:pt x="847" y="335"/>
                  </a:lnTo>
                  <a:lnTo>
                    <a:pt x="872" y="380"/>
                  </a:lnTo>
                  <a:lnTo>
                    <a:pt x="847" y="426"/>
                  </a:lnTo>
                  <a:moveTo>
                    <a:pt x="908" y="426"/>
                  </a:moveTo>
                  <a:lnTo>
                    <a:pt x="881" y="380"/>
                  </a:lnTo>
                  <a:lnTo>
                    <a:pt x="908" y="335"/>
                  </a:lnTo>
                  <a:lnTo>
                    <a:pt x="934" y="380"/>
                  </a:lnTo>
                  <a:lnTo>
                    <a:pt x="908" y="426"/>
                  </a:lnTo>
                  <a:moveTo>
                    <a:pt x="970" y="426"/>
                  </a:moveTo>
                  <a:lnTo>
                    <a:pt x="943" y="380"/>
                  </a:lnTo>
                  <a:lnTo>
                    <a:pt x="970" y="335"/>
                  </a:lnTo>
                  <a:lnTo>
                    <a:pt x="995" y="380"/>
                  </a:lnTo>
                  <a:lnTo>
                    <a:pt x="970" y="426"/>
                  </a:lnTo>
                  <a:moveTo>
                    <a:pt x="1031" y="426"/>
                  </a:moveTo>
                  <a:lnTo>
                    <a:pt x="1006" y="380"/>
                  </a:lnTo>
                  <a:lnTo>
                    <a:pt x="1031" y="335"/>
                  </a:lnTo>
                  <a:lnTo>
                    <a:pt x="1058" y="380"/>
                  </a:lnTo>
                  <a:lnTo>
                    <a:pt x="1031" y="426"/>
                  </a:lnTo>
                  <a:moveTo>
                    <a:pt x="1093" y="426"/>
                  </a:moveTo>
                  <a:lnTo>
                    <a:pt x="1067" y="380"/>
                  </a:lnTo>
                  <a:lnTo>
                    <a:pt x="1093" y="335"/>
                  </a:lnTo>
                  <a:lnTo>
                    <a:pt x="1120" y="380"/>
                  </a:lnTo>
                  <a:lnTo>
                    <a:pt x="1093" y="426"/>
                  </a:lnTo>
                  <a:moveTo>
                    <a:pt x="1154" y="426"/>
                  </a:moveTo>
                  <a:lnTo>
                    <a:pt x="1129" y="380"/>
                  </a:lnTo>
                  <a:lnTo>
                    <a:pt x="1154" y="335"/>
                  </a:lnTo>
                  <a:lnTo>
                    <a:pt x="1181" y="380"/>
                  </a:lnTo>
                  <a:lnTo>
                    <a:pt x="1154" y="426"/>
                  </a:lnTo>
                  <a:moveTo>
                    <a:pt x="1216" y="426"/>
                  </a:moveTo>
                  <a:lnTo>
                    <a:pt x="1190" y="380"/>
                  </a:lnTo>
                  <a:lnTo>
                    <a:pt x="1216" y="335"/>
                  </a:lnTo>
                  <a:lnTo>
                    <a:pt x="1243" y="380"/>
                  </a:lnTo>
                  <a:lnTo>
                    <a:pt x="1216" y="426"/>
                  </a:lnTo>
                  <a:moveTo>
                    <a:pt x="1277" y="426"/>
                  </a:moveTo>
                  <a:lnTo>
                    <a:pt x="1252" y="380"/>
                  </a:lnTo>
                  <a:lnTo>
                    <a:pt x="1277" y="335"/>
                  </a:lnTo>
                  <a:lnTo>
                    <a:pt x="1304" y="380"/>
                  </a:lnTo>
                  <a:lnTo>
                    <a:pt x="1277" y="426"/>
                  </a:lnTo>
                  <a:moveTo>
                    <a:pt x="1339" y="426"/>
                  </a:moveTo>
                  <a:lnTo>
                    <a:pt x="1313" y="380"/>
                  </a:lnTo>
                  <a:lnTo>
                    <a:pt x="1339" y="335"/>
                  </a:lnTo>
                  <a:lnTo>
                    <a:pt x="1366" y="380"/>
                  </a:lnTo>
                  <a:lnTo>
                    <a:pt x="1339" y="426"/>
                  </a:lnTo>
                  <a:moveTo>
                    <a:pt x="1402" y="426"/>
                  </a:moveTo>
                  <a:lnTo>
                    <a:pt x="1375" y="380"/>
                  </a:lnTo>
                  <a:lnTo>
                    <a:pt x="1402" y="335"/>
                  </a:lnTo>
                  <a:lnTo>
                    <a:pt x="1427" y="380"/>
                  </a:lnTo>
                  <a:lnTo>
                    <a:pt x="1402" y="426"/>
                  </a:lnTo>
                  <a:moveTo>
                    <a:pt x="1463" y="426"/>
                  </a:moveTo>
                  <a:lnTo>
                    <a:pt x="1436" y="380"/>
                  </a:lnTo>
                  <a:lnTo>
                    <a:pt x="1463" y="335"/>
                  </a:lnTo>
                  <a:lnTo>
                    <a:pt x="1489" y="380"/>
                  </a:lnTo>
                  <a:lnTo>
                    <a:pt x="1463" y="426"/>
                  </a:lnTo>
                  <a:moveTo>
                    <a:pt x="1525" y="426"/>
                  </a:moveTo>
                  <a:lnTo>
                    <a:pt x="1498" y="380"/>
                  </a:lnTo>
                  <a:lnTo>
                    <a:pt x="1525" y="335"/>
                  </a:lnTo>
                  <a:lnTo>
                    <a:pt x="1550" y="380"/>
                  </a:lnTo>
                  <a:lnTo>
                    <a:pt x="1525" y="426"/>
                  </a:lnTo>
                  <a:moveTo>
                    <a:pt x="1586" y="426"/>
                  </a:moveTo>
                  <a:lnTo>
                    <a:pt x="1559" y="380"/>
                  </a:lnTo>
                  <a:lnTo>
                    <a:pt x="1586" y="335"/>
                  </a:lnTo>
                  <a:lnTo>
                    <a:pt x="1612" y="380"/>
                  </a:lnTo>
                  <a:lnTo>
                    <a:pt x="1586" y="426"/>
                  </a:lnTo>
                  <a:moveTo>
                    <a:pt x="1648" y="426"/>
                  </a:moveTo>
                  <a:lnTo>
                    <a:pt x="1621" y="380"/>
                  </a:lnTo>
                  <a:lnTo>
                    <a:pt x="1648" y="335"/>
                  </a:lnTo>
                  <a:lnTo>
                    <a:pt x="1673" y="380"/>
                  </a:lnTo>
                  <a:lnTo>
                    <a:pt x="1648" y="426"/>
                  </a:lnTo>
                  <a:moveTo>
                    <a:pt x="1709" y="426"/>
                  </a:moveTo>
                  <a:lnTo>
                    <a:pt x="1682" y="380"/>
                  </a:lnTo>
                  <a:lnTo>
                    <a:pt x="1709" y="335"/>
                  </a:lnTo>
                  <a:lnTo>
                    <a:pt x="1735" y="380"/>
                  </a:lnTo>
                  <a:lnTo>
                    <a:pt x="1709" y="426"/>
                  </a:lnTo>
                  <a:moveTo>
                    <a:pt x="1771" y="426"/>
                  </a:moveTo>
                  <a:lnTo>
                    <a:pt x="1745" y="380"/>
                  </a:lnTo>
                  <a:lnTo>
                    <a:pt x="1771" y="335"/>
                  </a:lnTo>
                  <a:lnTo>
                    <a:pt x="1798" y="380"/>
                  </a:lnTo>
                  <a:lnTo>
                    <a:pt x="1771" y="426"/>
                  </a:lnTo>
                  <a:moveTo>
                    <a:pt x="1832" y="426"/>
                  </a:moveTo>
                  <a:lnTo>
                    <a:pt x="1807" y="380"/>
                  </a:lnTo>
                  <a:lnTo>
                    <a:pt x="1832" y="335"/>
                  </a:lnTo>
                  <a:lnTo>
                    <a:pt x="1859" y="380"/>
                  </a:lnTo>
                  <a:lnTo>
                    <a:pt x="1832" y="426"/>
                  </a:lnTo>
                  <a:moveTo>
                    <a:pt x="1894" y="426"/>
                  </a:moveTo>
                  <a:lnTo>
                    <a:pt x="1868" y="380"/>
                  </a:lnTo>
                  <a:lnTo>
                    <a:pt x="1894" y="335"/>
                  </a:lnTo>
                  <a:lnTo>
                    <a:pt x="1921" y="380"/>
                  </a:lnTo>
                  <a:lnTo>
                    <a:pt x="1894" y="426"/>
                  </a:lnTo>
                  <a:moveTo>
                    <a:pt x="1955" y="426"/>
                  </a:moveTo>
                  <a:lnTo>
                    <a:pt x="1930" y="380"/>
                  </a:lnTo>
                  <a:lnTo>
                    <a:pt x="1955" y="335"/>
                  </a:lnTo>
                  <a:lnTo>
                    <a:pt x="1982" y="380"/>
                  </a:lnTo>
                  <a:lnTo>
                    <a:pt x="1955" y="426"/>
                  </a:lnTo>
                  <a:moveTo>
                    <a:pt x="2017" y="426"/>
                  </a:moveTo>
                  <a:lnTo>
                    <a:pt x="1991" y="380"/>
                  </a:lnTo>
                  <a:lnTo>
                    <a:pt x="2017" y="335"/>
                  </a:lnTo>
                  <a:lnTo>
                    <a:pt x="2044" y="380"/>
                  </a:lnTo>
                  <a:lnTo>
                    <a:pt x="2017" y="426"/>
                  </a:lnTo>
                  <a:moveTo>
                    <a:pt x="2078" y="426"/>
                  </a:moveTo>
                  <a:lnTo>
                    <a:pt x="2053" y="380"/>
                  </a:lnTo>
                  <a:lnTo>
                    <a:pt x="2078" y="335"/>
                  </a:lnTo>
                  <a:lnTo>
                    <a:pt x="2105" y="380"/>
                  </a:lnTo>
                  <a:lnTo>
                    <a:pt x="2078" y="426"/>
                  </a:lnTo>
                  <a:moveTo>
                    <a:pt x="2141" y="426"/>
                  </a:moveTo>
                  <a:lnTo>
                    <a:pt x="2114" y="380"/>
                  </a:lnTo>
                  <a:lnTo>
                    <a:pt x="2141" y="335"/>
                  </a:lnTo>
                  <a:lnTo>
                    <a:pt x="2167" y="380"/>
                  </a:lnTo>
                  <a:lnTo>
                    <a:pt x="2141" y="426"/>
                  </a:lnTo>
                  <a:moveTo>
                    <a:pt x="2203" y="426"/>
                  </a:moveTo>
                  <a:lnTo>
                    <a:pt x="2176" y="380"/>
                  </a:lnTo>
                  <a:lnTo>
                    <a:pt x="2203" y="335"/>
                  </a:lnTo>
                  <a:lnTo>
                    <a:pt x="2228" y="380"/>
                  </a:lnTo>
                  <a:lnTo>
                    <a:pt x="2203" y="426"/>
                  </a:lnTo>
                  <a:moveTo>
                    <a:pt x="2264" y="426"/>
                  </a:moveTo>
                  <a:lnTo>
                    <a:pt x="2237" y="380"/>
                  </a:lnTo>
                  <a:lnTo>
                    <a:pt x="2264" y="335"/>
                  </a:lnTo>
                  <a:lnTo>
                    <a:pt x="2290" y="380"/>
                  </a:lnTo>
                  <a:lnTo>
                    <a:pt x="2264" y="426"/>
                  </a:lnTo>
                  <a:moveTo>
                    <a:pt x="2326" y="426"/>
                  </a:moveTo>
                  <a:lnTo>
                    <a:pt x="2299" y="380"/>
                  </a:lnTo>
                  <a:lnTo>
                    <a:pt x="2326" y="335"/>
                  </a:lnTo>
                  <a:lnTo>
                    <a:pt x="2351" y="380"/>
                  </a:lnTo>
                  <a:lnTo>
                    <a:pt x="2326" y="426"/>
                  </a:lnTo>
                  <a:moveTo>
                    <a:pt x="2387" y="426"/>
                  </a:moveTo>
                  <a:lnTo>
                    <a:pt x="2360" y="380"/>
                  </a:lnTo>
                  <a:lnTo>
                    <a:pt x="2387" y="335"/>
                  </a:lnTo>
                  <a:lnTo>
                    <a:pt x="2413" y="380"/>
                  </a:lnTo>
                  <a:lnTo>
                    <a:pt x="2387" y="426"/>
                  </a:lnTo>
                  <a:moveTo>
                    <a:pt x="2449" y="426"/>
                  </a:moveTo>
                  <a:lnTo>
                    <a:pt x="2422" y="380"/>
                  </a:lnTo>
                  <a:lnTo>
                    <a:pt x="2449" y="335"/>
                  </a:lnTo>
                  <a:lnTo>
                    <a:pt x="2474" y="380"/>
                  </a:lnTo>
                  <a:lnTo>
                    <a:pt x="2449" y="426"/>
                  </a:lnTo>
                  <a:moveTo>
                    <a:pt x="2510" y="426"/>
                  </a:moveTo>
                  <a:lnTo>
                    <a:pt x="2485" y="380"/>
                  </a:lnTo>
                  <a:lnTo>
                    <a:pt x="2510" y="335"/>
                  </a:lnTo>
                  <a:lnTo>
                    <a:pt x="2537" y="380"/>
                  </a:lnTo>
                  <a:lnTo>
                    <a:pt x="2510" y="426"/>
                  </a:lnTo>
                  <a:moveTo>
                    <a:pt x="76" y="372"/>
                  </a:moveTo>
                  <a:lnTo>
                    <a:pt x="51" y="327"/>
                  </a:lnTo>
                  <a:lnTo>
                    <a:pt x="76" y="281"/>
                  </a:lnTo>
                  <a:lnTo>
                    <a:pt x="103" y="327"/>
                  </a:lnTo>
                  <a:lnTo>
                    <a:pt x="76" y="372"/>
                  </a:lnTo>
                  <a:moveTo>
                    <a:pt x="137" y="372"/>
                  </a:moveTo>
                  <a:lnTo>
                    <a:pt x="112" y="327"/>
                  </a:lnTo>
                  <a:lnTo>
                    <a:pt x="137" y="281"/>
                  </a:lnTo>
                  <a:lnTo>
                    <a:pt x="164" y="327"/>
                  </a:lnTo>
                  <a:lnTo>
                    <a:pt x="137" y="372"/>
                  </a:lnTo>
                  <a:moveTo>
                    <a:pt x="199" y="372"/>
                  </a:moveTo>
                  <a:lnTo>
                    <a:pt x="173" y="327"/>
                  </a:lnTo>
                  <a:lnTo>
                    <a:pt x="199" y="281"/>
                  </a:lnTo>
                  <a:lnTo>
                    <a:pt x="226" y="327"/>
                  </a:lnTo>
                  <a:lnTo>
                    <a:pt x="199" y="372"/>
                  </a:lnTo>
                  <a:moveTo>
                    <a:pt x="262" y="372"/>
                  </a:moveTo>
                  <a:lnTo>
                    <a:pt x="235" y="327"/>
                  </a:lnTo>
                  <a:lnTo>
                    <a:pt x="262" y="281"/>
                  </a:lnTo>
                  <a:lnTo>
                    <a:pt x="287" y="327"/>
                  </a:lnTo>
                  <a:lnTo>
                    <a:pt x="262" y="372"/>
                  </a:lnTo>
                  <a:moveTo>
                    <a:pt x="323" y="372"/>
                  </a:moveTo>
                  <a:lnTo>
                    <a:pt x="296" y="327"/>
                  </a:lnTo>
                  <a:lnTo>
                    <a:pt x="323" y="281"/>
                  </a:lnTo>
                  <a:lnTo>
                    <a:pt x="349" y="327"/>
                  </a:lnTo>
                  <a:lnTo>
                    <a:pt x="323" y="372"/>
                  </a:lnTo>
                  <a:moveTo>
                    <a:pt x="385" y="372"/>
                  </a:moveTo>
                  <a:lnTo>
                    <a:pt x="358" y="327"/>
                  </a:lnTo>
                  <a:lnTo>
                    <a:pt x="385" y="281"/>
                  </a:lnTo>
                  <a:lnTo>
                    <a:pt x="410" y="327"/>
                  </a:lnTo>
                  <a:lnTo>
                    <a:pt x="385" y="372"/>
                  </a:lnTo>
                  <a:moveTo>
                    <a:pt x="446" y="372"/>
                  </a:moveTo>
                  <a:lnTo>
                    <a:pt x="419" y="327"/>
                  </a:lnTo>
                  <a:lnTo>
                    <a:pt x="446" y="281"/>
                  </a:lnTo>
                  <a:lnTo>
                    <a:pt x="472" y="327"/>
                  </a:lnTo>
                  <a:lnTo>
                    <a:pt x="446" y="372"/>
                  </a:lnTo>
                  <a:moveTo>
                    <a:pt x="508" y="372"/>
                  </a:moveTo>
                  <a:lnTo>
                    <a:pt x="481" y="327"/>
                  </a:lnTo>
                  <a:lnTo>
                    <a:pt x="508" y="281"/>
                  </a:lnTo>
                  <a:lnTo>
                    <a:pt x="533" y="327"/>
                  </a:lnTo>
                  <a:lnTo>
                    <a:pt x="508" y="372"/>
                  </a:lnTo>
                  <a:moveTo>
                    <a:pt x="569" y="372"/>
                  </a:moveTo>
                  <a:lnTo>
                    <a:pt x="542" y="327"/>
                  </a:lnTo>
                  <a:lnTo>
                    <a:pt x="569" y="281"/>
                  </a:lnTo>
                  <a:lnTo>
                    <a:pt x="595" y="327"/>
                  </a:lnTo>
                  <a:lnTo>
                    <a:pt x="569" y="372"/>
                  </a:lnTo>
                  <a:moveTo>
                    <a:pt x="631" y="372"/>
                  </a:moveTo>
                  <a:lnTo>
                    <a:pt x="605" y="327"/>
                  </a:lnTo>
                  <a:lnTo>
                    <a:pt x="631" y="281"/>
                  </a:lnTo>
                  <a:lnTo>
                    <a:pt x="658" y="327"/>
                  </a:lnTo>
                  <a:lnTo>
                    <a:pt x="631" y="372"/>
                  </a:lnTo>
                  <a:moveTo>
                    <a:pt x="692" y="372"/>
                  </a:moveTo>
                  <a:lnTo>
                    <a:pt x="667" y="327"/>
                  </a:lnTo>
                  <a:lnTo>
                    <a:pt x="692" y="281"/>
                  </a:lnTo>
                  <a:lnTo>
                    <a:pt x="719" y="327"/>
                  </a:lnTo>
                  <a:lnTo>
                    <a:pt x="692" y="372"/>
                  </a:lnTo>
                  <a:moveTo>
                    <a:pt x="754" y="372"/>
                  </a:moveTo>
                  <a:lnTo>
                    <a:pt x="728" y="327"/>
                  </a:lnTo>
                  <a:lnTo>
                    <a:pt x="754" y="281"/>
                  </a:lnTo>
                  <a:lnTo>
                    <a:pt x="781" y="327"/>
                  </a:lnTo>
                  <a:lnTo>
                    <a:pt x="754" y="372"/>
                  </a:lnTo>
                  <a:moveTo>
                    <a:pt x="815" y="372"/>
                  </a:moveTo>
                  <a:lnTo>
                    <a:pt x="790" y="327"/>
                  </a:lnTo>
                  <a:lnTo>
                    <a:pt x="815" y="281"/>
                  </a:lnTo>
                  <a:lnTo>
                    <a:pt x="842" y="327"/>
                  </a:lnTo>
                  <a:lnTo>
                    <a:pt x="815" y="372"/>
                  </a:lnTo>
                  <a:moveTo>
                    <a:pt x="877" y="372"/>
                  </a:moveTo>
                  <a:lnTo>
                    <a:pt x="851" y="327"/>
                  </a:lnTo>
                  <a:lnTo>
                    <a:pt x="877" y="281"/>
                  </a:lnTo>
                  <a:lnTo>
                    <a:pt x="904" y="327"/>
                  </a:lnTo>
                  <a:lnTo>
                    <a:pt x="877" y="372"/>
                  </a:lnTo>
                  <a:moveTo>
                    <a:pt x="938" y="372"/>
                  </a:moveTo>
                  <a:lnTo>
                    <a:pt x="913" y="327"/>
                  </a:lnTo>
                  <a:lnTo>
                    <a:pt x="938" y="281"/>
                  </a:lnTo>
                  <a:lnTo>
                    <a:pt x="965" y="327"/>
                  </a:lnTo>
                  <a:lnTo>
                    <a:pt x="938" y="372"/>
                  </a:lnTo>
                  <a:moveTo>
                    <a:pt x="1001" y="372"/>
                  </a:moveTo>
                  <a:lnTo>
                    <a:pt x="974" y="327"/>
                  </a:lnTo>
                  <a:lnTo>
                    <a:pt x="1001" y="281"/>
                  </a:lnTo>
                  <a:lnTo>
                    <a:pt x="1027" y="327"/>
                  </a:lnTo>
                  <a:lnTo>
                    <a:pt x="1001" y="372"/>
                  </a:lnTo>
                  <a:moveTo>
                    <a:pt x="1063" y="372"/>
                  </a:moveTo>
                  <a:lnTo>
                    <a:pt x="1036" y="327"/>
                  </a:lnTo>
                  <a:lnTo>
                    <a:pt x="1063" y="281"/>
                  </a:lnTo>
                  <a:lnTo>
                    <a:pt x="1088" y="327"/>
                  </a:lnTo>
                  <a:lnTo>
                    <a:pt x="1063" y="372"/>
                  </a:lnTo>
                  <a:moveTo>
                    <a:pt x="1124" y="372"/>
                  </a:moveTo>
                  <a:lnTo>
                    <a:pt x="1097" y="327"/>
                  </a:lnTo>
                  <a:lnTo>
                    <a:pt x="1124" y="281"/>
                  </a:lnTo>
                  <a:lnTo>
                    <a:pt x="1150" y="327"/>
                  </a:lnTo>
                  <a:lnTo>
                    <a:pt x="1124" y="372"/>
                  </a:lnTo>
                  <a:moveTo>
                    <a:pt x="1186" y="372"/>
                  </a:moveTo>
                  <a:lnTo>
                    <a:pt x="1159" y="327"/>
                  </a:lnTo>
                  <a:lnTo>
                    <a:pt x="1186" y="281"/>
                  </a:lnTo>
                  <a:lnTo>
                    <a:pt x="1211" y="327"/>
                  </a:lnTo>
                  <a:lnTo>
                    <a:pt x="1186" y="372"/>
                  </a:lnTo>
                  <a:moveTo>
                    <a:pt x="1247" y="372"/>
                  </a:moveTo>
                  <a:lnTo>
                    <a:pt x="1220" y="327"/>
                  </a:lnTo>
                  <a:lnTo>
                    <a:pt x="1247" y="281"/>
                  </a:lnTo>
                  <a:lnTo>
                    <a:pt x="1273" y="327"/>
                  </a:lnTo>
                  <a:lnTo>
                    <a:pt x="1247" y="372"/>
                  </a:lnTo>
                  <a:moveTo>
                    <a:pt x="1309" y="372"/>
                  </a:moveTo>
                  <a:lnTo>
                    <a:pt x="1282" y="327"/>
                  </a:lnTo>
                  <a:lnTo>
                    <a:pt x="1309" y="281"/>
                  </a:lnTo>
                  <a:lnTo>
                    <a:pt x="1334" y="327"/>
                  </a:lnTo>
                  <a:lnTo>
                    <a:pt x="1309" y="372"/>
                  </a:lnTo>
                  <a:moveTo>
                    <a:pt x="1370" y="372"/>
                  </a:moveTo>
                  <a:lnTo>
                    <a:pt x="1345" y="327"/>
                  </a:lnTo>
                  <a:lnTo>
                    <a:pt x="1370" y="281"/>
                  </a:lnTo>
                  <a:lnTo>
                    <a:pt x="1397" y="327"/>
                  </a:lnTo>
                  <a:lnTo>
                    <a:pt x="1370" y="372"/>
                  </a:lnTo>
                  <a:moveTo>
                    <a:pt x="1432" y="372"/>
                  </a:moveTo>
                  <a:lnTo>
                    <a:pt x="1406" y="327"/>
                  </a:lnTo>
                  <a:lnTo>
                    <a:pt x="1432" y="281"/>
                  </a:lnTo>
                  <a:lnTo>
                    <a:pt x="1459" y="327"/>
                  </a:lnTo>
                  <a:lnTo>
                    <a:pt x="1432" y="372"/>
                  </a:lnTo>
                  <a:moveTo>
                    <a:pt x="1493" y="372"/>
                  </a:moveTo>
                  <a:lnTo>
                    <a:pt x="1468" y="327"/>
                  </a:lnTo>
                  <a:lnTo>
                    <a:pt x="1493" y="281"/>
                  </a:lnTo>
                  <a:lnTo>
                    <a:pt x="1520" y="327"/>
                  </a:lnTo>
                  <a:lnTo>
                    <a:pt x="1493" y="372"/>
                  </a:lnTo>
                  <a:moveTo>
                    <a:pt x="1555" y="372"/>
                  </a:moveTo>
                  <a:lnTo>
                    <a:pt x="1529" y="327"/>
                  </a:lnTo>
                  <a:lnTo>
                    <a:pt x="1555" y="281"/>
                  </a:lnTo>
                  <a:lnTo>
                    <a:pt x="1582" y="327"/>
                  </a:lnTo>
                  <a:lnTo>
                    <a:pt x="1555" y="372"/>
                  </a:lnTo>
                  <a:moveTo>
                    <a:pt x="1616" y="372"/>
                  </a:moveTo>
                  <a:lnTo>
                    <a:pt x="1591" y="327"/>
                  </a:lnTo>
                  <a:lnTo>
                    <a:pt x="1616" y="281"/>
                  </a:lnTo>
                  <a:lnTo>
                    <a:pt x="1643" y="327"/>
                  </a:lnTo>
                  <a:lnTo>
                    <a:pt x="1616" y="372"/>
                  </a:lnTo>
                  <a:moveTo>
                    <a:pt x="1678" y="372"/>
                  </a:moveTo>
                  <a:lnTo>
                    <a:pt x="1652" y="327"/>
                  </a:lnTo>
                  <a:lnTo>
                    <a:pt x="1678" y="281"/>
                  </a:lnTo>
                  <a:lnTo>
                    <a:pt x="1705" y="327"/>
                  </a:lnTo>
                  <a:lnTo>
                    <a:pt x="1678" y="372"/>
                  </a:lnTo>
                  <a:moveTo>
                    <a:pt x="1741" y="372"/>
                  </a:moveTo>
                  <a:lnTo>
                    <a:pt x="1714" y="327"/>
                  </a:lnTo>
                  <a:lnTo>
                    <a:pt x="1741" y="281"/>
                  </a:lnTo>
                  <a:lnTo>
                    <a:pt x="1766" y="327"/>
                  </a:lnTo>
                  <a:lnTo>
                    <a:pt x="1741" y="372"/>
                  </a:lnTo>
                  <a:moveTo>
                    <a:pt x="1802" y="372"/>
                  </a:moveTo>
                  <a:lnTo>
                    <a:pt x="1775" y="327"/>
                  </a:lnTo>
                  <a:lnTo>
                    <a:pt x="1802" y="281"/>
                  </a:lnTo>
                  <a:lnTo>
                    <a:pt x="1828" y="327"/>
                  </a:lnTo>
                  <a:lnTo>
                    <a:pt x="1802" y="372"/>
                  </a:lnTo>
                  <a:moveTo>
                    <a:pt x="1864" y="372"/>
                  </a:moveTo>
                  <a:lnTo>
                    <a:pt x="1837" y="327"/>
                  </a:lnTo>
                  <a:lnTo>
                    <a:pt x="1864" y="281"/>
                  </a:lnTo>
                  <a:lnTo>
                    <a:pt x="1889" y="327"/>
                  </a:lnTo>
                  <a:lnTo>
                    <a:pt x="1864" y="372"/>
                  </a:lnTo>
                  <a:moveTo>
                    <a:pt x="1925" y="372"/>
                  </a:moveTo>
                  <a:lnTo>
                    <a:pt x="1898" y="327"/>
                  </a:lnTo>
                  <a:lnTo>
                    <a:pt x="1925" y="281"/>
                  </a:lnTo>
                  <a:lnTo>
                    <a:pt x="1951" y="327"/>
                  </a:lnTo>
                  <a:lnTo>
                    <a:pt x="1925" y="372"/>
                  </a:lnTo>
                  <a:moveTo>
                    <a:pt x="1987" y="372"/>
                  </a:moveTo>
                  <a:lnTo>
                    <a:pt x="1960" y="327"/>
                  </a:lnTo>
                  <a:lnTo>
                    <a:pt x="1987" y="281"/>
                  </a:lnTo>
                  <a:lnTo>
                    <a:pt x="2012" y="327"/>
                  </a:lnTo>
                  <a:lnTo>
                    <a:pt x="1987" y="372"/>
                  </a:lnTo>
                  <a:moveTo>
                    <a:pt x="2048" y="372"/>
                  </a:moveTo>
                  <a:lnTo>
                    <a:pt x="2021" y="327"/>
                  </a:lnTo>
                  <a:lnTo>
                    <a:pt x="2048" y="281"/>
                  </a:lnTo>
                  <a:lnTo>
                    <a:pt x="2074" y="327"/>
                  </a:lnTo>
                  <a:lnTo>
                    <a:pt x="2048" y="372"/>
                  </a:lnTo>
                  <a:moveTo>
                    <a:pt x="2110" y="372"/>
                  </a:moveTo>
                  <a:lnTo>
                    <a:pt x="2084" y="327"/>
                  </a:lnTo>
                  <a:lnTo>
                    <a:pt x="2110" y="281"/>
                  </a:lnTo>
                  <a:lnTo>
                    <a:pt x="2137" y="327"/>
                  </a:lnTo>
                  <a:lnTo>
                    <a:pt x="2110" y="372"/>
                  </a:lnTo>
                  <a:moveTo>
                    <a:pt x="2171" y="372"/>
                  </a:moveTo>
                  <a:lnTo>
                    <a:pt x="2146" y="327"/>
                  </a:lnTo>
                  <a:lnTo>
                    <a:pt x="2171" y="281"/>
                  </a:lnTo>
                  <a:lnTo>
                    <a:pt x="2198" y="327"/>
                  </a:lnTo>
                  <a:lnTo>
                    <a:pt x="2171" y="372"/>
                  </a:lnTo>
                  <a:moveTo>
                    <a:pt x="2233" y="372"/>
                  </a:moveTo>
                  <a:lnTo>
                    <a:pt x="2207" y="327"/>
                  </a:lnTo>
                  <a:lnTo>
                    <a:pt x="2233" y="281"/>
                  </a:lnTo>
                  <a:lnTo>
                    <a:pt x="2260" y="327"/>
                  </a:lnTo>
                  <a:lnTo>
                    <a:pt x="2233" y="372"/>
                  </a:lnTo>
                  <a:moveTo>
                    <a:pt x="2294" y="372"/>
                  </a:moveTo>
                  <a:lnTo>
                    <a:pt x="2269" y="327"/>
                  </a:lnTo>
                  <a:lnTo>
                    <a:pt x="2294" y="281"/>
                  </a:lnTo>
                  <a:lnTo>
                    <a:pt x="2321" y="327"/>
                  </a:lnTo>
                  <a:lnTo>
                    <a:pt x="2294" y="372"/>
                  </a:lnTo>
                  <a:moveTo>
                    <a:pt x="2356" y="372"/>
                  </a:moveTo>
                  <a:lnTo>
                    <a:pt x="2330" y="327"/>
                  </a:lnTo>
                  <a:lnTo>
                    <a:pt x="2356" y="281"/>
                  </a:lnTo>
                  <a:lnTo>
                    <a:pt x="2383" y="327"/>
                  </a:lnTo>
                  <a:lnTo>
                    <a:pt x="2356" y="372"/>
                  </a:lnTo>
                  <a:moveTo>
                    <a:pt x="2417" y="372"/>
                  </a:moveTo>
                  <a:lnTo>
                    <a:pt x="2392" y="327"/>
                  </a:lnTo>
                  <a:lnTo>
                    <a:pt x="2417" y="281"/>
                  </a:lnTo>
                  <a:lnTo>
                    <a:pt x="2444" y="327"/>
                  </a:lnTo>
                  <a:lnTo>
                    <a:pt x="2417" y="372"/>
                  </a:lnTo>
                  <a:moveTo>
                    <a:pt x="2480" y="372"/>
                  </a:moveTo>
                  <a:lnTo>
                    <a:pt x="2453" y="327"/>
                  </a:lnTo>
                  <a:lnTo>
                    <a:pt x="2480" y="281"/>
                  </a:lnTo>
                  <a:lnTo>
                    <a:pt x="2506" y="327"/>
                  </a:lnTo>
                  <a:lnTo>
                    <a:pt x="2480" y="372"/>
                  </a:lnTo>
                  <a:moveTo>
                    <a:pt x="46" y="318"/>
                  </a:moveTo>
                  <a:lnTo>
                    <a:pt x="19" y="274"/>
                  </a:lnTo>
                  <a:lnTo>
                    <a:pt x="46" y="229"/>
                  </a:lnTo>
                  <a:lnTo>
                    <a:pt x="72" y="274"/>
                  </a:lnTo>
                  <a:lnTo>
                    <a:pt x="46" y="318"/>
                  </a:lnTo>
                  <a:moveTo>
                    <a:pt x="107" y="318"/>
                  </a:moveTo>
                  <a:lnTo>
                    <a:pt x="81" y="274"/>
                  </a:lnTo>
                  <a:lnTo>
                    <a:pt x="107" y="229"/>
                  </a:lnTo>
                  <a:lnTo>
                    <a:pt x="133" y="274"/>
                  </a:lnTo>
                  <a:lnTo>
                    <a:pt x="107" y="318"/>
                  </a:lnTo>
                  <a:moveTo>
                    <a:pt x="169" y="318"/>
                  </a:moveTo>
                  <a:lnTo>
                    <a:pt x="142" y="274"/>
                  </a:lnTo>
                  <a:lnTo>
                    <a:pt x="169" y="229"/>
                  </a:lnTo>
                  <a:lnTo>
                    <a:pt x="194" y="274"/>
                  </a:lnTo>
                  <a:lnTo>
                    <a:pt x="169" y="318"/>
                  </a:lnTo>
                  <a:moveTo>
                    <a:pt x="230" y="318"/>
                  </a:moveTo>
                  <a:lnTo>
                    <a:pt x="203" y="274"/>
                  </a:lnTo>
                  <a:lnTo>
                    <a:pt x="230" y="229"/>
                  </a:lnTo>
                  <a:lnTo>
                    <a:pt x="256" y="274"/>
                  </a:lnTo>
                  <a:lnTo>
                    <a:pt x="230" y="318"/>
                  </a:lnTo>
                  <a:moveTo>
                    <a:pt x="292" y="318"/>
                  </a:moveTo>
                  <a:lnTo>
                    <a:pt x="266" y="274"/>
                  </a:lnTo>
                  <a:lnTo>
                    <a:pt x="292" y="229"/>
                  </a:lnTo>
                  <a:lnTo>
                    <a:pt x="319" y="274"/>
                  </a:lnTo>
                  <a:lnTo>
                    <a:pt x="292" y="318"/>
                  </a:lnTo>
                  <a:moveTo>
                    <a:pt x="353" y="318"/>
                  </a:moveTo>
                  <a:lnTo>
                    <a:pt x="328" y="274"/>
                  </a:lnTo>
                  <a:lnTo>
                    <a:pt x="353" y="229"/>
                  </a:lnTo>
                  <a:lnTo>
                    <a:pt x="380" y="274"/>
                  </a:lnTo>
                  <a:lnTo>
                    <a:pt x="353" y="318"/>
                  </a:lnTo>
                  <a:moveTo>
                    <a:pt x="415" y="318"/>
                  </a:moveTo>
                  <a:lnTo>
                    <a:pt x="389" y="274"/>
                  </a:lnTo>
                  <a:lnTo>
                    <a:pt x="415" y="229"/>
                  </a:lnTo>
                  <a:lnTo>
                    <a:pt x="442" y="274"/>
                  </a:lnTo>
                  <a:lnTo>
                    <a:pt x="415" y="318"/>
                  </a:lnTo>
                  <a:moveTo>
                    <a:pt x="476" y="318"/>
                  </a:moveTo>
                  <a:lnTo>
                    <a:pt x="451" y="274"/>
                  </a:lnTo>
                  <a:lnTo>
                    <a:pt x="476" y="229"/>
                  </a:lnTo>
                  <a:lnTo>
                    <a:pt x="503" y="274"/>
                  </a:lnTo>
                  <a:lnTo>
                    <a:pt x="476" y="318"/>
                  </a:lnTo>
                  <a:moveTo>
                    <a:pt x="538" y="318"/>
                  </a:moveTo>
                  <a:lnTo>
                    <a:pt x="512" y="274"/>
                  </a:lnTo>
                  <a:lnTo>
                    <a:pt x="538" y="229"/>
                  </a:lnTo>
                  <a:lnTo>
                    <a:pt x="565" y="274"/>
                  </a:lnTo>
                  <a:lnTo>
                    <a:pt x="538" y="318"/>
                  </a:lnTo>
                  <a:moveTo>
                    <a:pt x="599" y="318"/>
                  </a:moveTo>
                  <a:lnTo>
                    <a:pt x="574" y="274"/>
                  </a:lnTo>
                  <a:lnTo>
                    <a:pt x="599" y="229"/>
                  </a:lnTo>
                  <a:lnTo>
                    <a:pt x="626" y="274"/>
                  </a:lnTo>
                  <a:lnTo>
                    <a:pt x="599" y="318"/>
                  </a:lnTo>
                  <a:moveTo>
                    <a:pt x="662" y="318"/>
                  </a:moveTo>
                  <a:lnTo>
                    <a:pt x="635" y="274"/>
                  </a:lnTo>
                  <a:lnTo>
                    <a:pt x="662" y="229"/>
                  </a:lnTo>
                  <a:lnTo>
                    <a:pt x="688" y="274"/>
                  </a:lnTo>
                  <a:lnTo>
                    <a:pt x="662" y="318"/>
                  </a:lnTo>
                  <a:moveTo>
                    <a:pt x="724" y="318"/>
                  </a:moveTo>
                  <a:lnTo>
                    <a:pt x="697" y="274"/>
                  </a:lnTo>
                  <a:lnTo>
                    <a:pt x="724" y="229"/>
                  </a:lnTo>
                  <a:lnTo>
                    <a:pt x="749" y="274"/>
                  </a:lnTo>
                  <a:lnTo>
                    <a:pt x="724" y="318"/>
                  </a:lnTo>
                  <a:moveTo>
                    <a:pt x="785" y="318"/>
                  </a:moveTo>
                  <a:lnTo>
                    <a:pt x="758" y="274"/>
                  </a:lnTo>
                  <a:lnTo>
                    <a:pt x="785" y="229"/>
                  </a:lnTo>
                  <a:lnTo>
                    <a:pt x="811" y="274"/>
                  </a:lnTo>
                  <a:lnTo>
                    <a:pt x="785" y="318"/>
                  </a:lnTo>
                  <a:moveTo>
                    <a:pt x="847" y="318"/>
                  </a:moveTo>
                  <a:lnTo>
                    <a:pt x="820" y="274"/>
                  </a:lnTo>
                  <a:lnTo>
                    <a:pt x="847" y="229"/>
                  </a:lnTo>
                  <a:lnTo>
                    <a:pt x="872" y="274"/>
                  </a:lnTo>
                  <a:lnTo>
                    <a:pt x="847" y="318"/>
                  </a:lnTo>
                  <a:moveTo>
                    <a:pt x="908" y="318"/>
                  </a:moveTo>
                  <a:lnTo>
                    <a:pt x="881" y="274"/>
                  </a:lnTo>
                  <a:lnTo>
                    <a:pt x="908" y="229"/>
                  </a:lnTo>
                  <a:lnTo>
                    <a:pt x="934" y="274"/>
                  </a:lnTo>
                  <a:lnTo>
                    <a:pt x="908" y="318"/>
                  </a:lnTo>
                  <a:moveTo>
                    <a:pt x="970" y="318"/>
                  </a:moveTo>
                  <a:lnTo>
                    <a:pt x="943" y="274"/>
                  </a:lnTo>
                  <a:lnTo>
                    <a:pt x="970" y="229"/>
                  </a:lnTo>
                  <a:lnTo>
                    <a:pt x="995" y="274"/>
                  </a:lnTo>
                  <a:lnTo>
                    <a:pt x="970" y="318"/>
                  </a:lnTo>
                  <a:moveTo>
                    <a:pt x="1031" y="318"/>
                  </a:moveTo>
                  <a:lnTo>
                    <a:pt x="1006" y="274"/>
                  </a:lnTo>
                  <a:lnTo>
                    <a:pt x="1031" y="229"/>
                  </a:lnTo>
                  <a:lnTo>
                    <a:pt x="1058" y="274"/>
                  </a:lnTo>
                  <a:lnTo>
                    <a:pt x="1031" y="318"/>
                  </a:lnTo>
                  <a:moveTo>
                    <a:pt x="1093" y="318"/>
                  </a:moveTo>
                  <a:lnTo>
                    <a:pt x="1067" y="274"/>
                  </a:lnTo>
                  <a:lnTo>
                    <a:pt x="1093" y="229"/>
                  </a:lnTo>
                  <a:lnTo>
                    <a:pt x="1120" y="274"/>
                  </a:lnTo>
                  <a:lnTo>
                    <a:pt x="1093" y="318"/>
                  </a:lnTo>
                  <a:moveTo>
                    <a:pt x="1154" y="318"/>
                  </a:moveTo>
                  <a:lnTo>
                    <a:pt x="1129" y="274"/>
                  </a:lnTo>
                  <a:lnTo>
                    <a:pt x="1154" y="229"/>
                  </a:lnTo>
                  <a:lnTo>
                    <a:pt x="1181" y="274"/>
                  </a:lnTo>
                  <a:lnTo>
                    <a:pt x="1154" y="318"/>
                  </a:lnTo>
                  <a:moveTo>
                    <a:pt x="1216" y="318"/>
                  </a:moveTo>
                  <a:lnTo>
                    <a:pt x="1190" y="274"/>
                  </a:lnTo>
                  <a:lnTo>
                    <a:pt x="1216" y="229"/>
                  </a:lnTo>
                  <a:lnTo>
                    <a:pt x="1243" y="274"/>
                  </a:lnTo>
                  <a:lnTo>
                    <a:pt x="1216" y="318"/>
                  </a:lnTo>
                  <a:moveTo>
                    <a:pt x="1277" y="318"/>
                  </a:moveTo>
                  <a:lnTo>
                    <a:pt x="1252" y="274"/>
                  </a:lnTo>
                  <a:lnTo>
                    <a:pt x="1277" y="229"/>
                  </a:lnTo>
                  <a:lnTo>
                    <a:pt x="1304" y="274"/>
                  </a:lnTo>
                  <a:lnTo>
                    <a:pt x="1277" y="318"/>
                  </a:lnTo>
                  <a:moveTo>
                    <a:pt x="1339" y="318"/>
                  </a:moveTo>
                  <a:lnTo>
                    <a:pt x="1313" y="274"/>
                  </a:lnTo>
                  <a:lnTo>
                    <a:pt x="1339" y="229"/>
                  </a:lnTo>
                  <a:lnTo>
                    <a:pt x="1366" y="274"/>
                  </a:lnTo>
                  <a:lnTo>
                    <a:pt x="1339" y="318"/>
                  </a:lnTo>
                  <a:moveTo>
                    <a:pt x="1402" y="318"/>
                  </a:moveTo>
                  <a:lnTo>
                    <a:pt x="1375" y="274"/>
                  </a:lnTo>
                  <a:lnTo>
                    <a:pt x="1402" y="229"/>
                  </a:lnTo>
                  <a:lnTo>
                    <a:pt x="1427" y="274"/>
                  </a:lnTo>
                  <a:lnTo>
                    <a:pt x="1402" y="318"/>
                  </a:lnTo>
                  <a:moveTo>
                    <a:pt x="1463" y="318"/>
                  </a:moveTo>
                  <a:lnTo>
                    <a:pt x="1436" y="274"/>
                  </a:lnTo>
                  <a:lnTo>
                    <a:pt x="1463" y="229"/>
                  </a:lnTo>
                  <a:lnTo>
                    <a:pt x="1489" y="274"/>
                  </a:lnTo>
                  <a:lnTo>
                    <a:pt x="1463" y="318"/>
                  </a:lnTo>
                  <a:moveTo>
                    <a:pt x="1525" y="318"/>
                  </a:moveTo>
                  <a:lnTo>
                    <a:pt x="1498" y="274"/>
                  </a:lnTo>
                  <a:lnTo>
                    <a:pt x="1525" y="229"/>
                  </a:lnTo>
                  <a:lnTo>
                    <a:pt x="1550" y="274"/>
                  </a:lnTo>
                  <a:lnTo>
                    <a:pt x="1525" y="318"/>
                  </a:lnTo>
                  <a:moveTo>
                    <a:pt x="1586" y="318"/>
                  </a:moveTo>
                  <a:lnTo>
                    <a:pt x="1559" y="274"/>
                  </a:lnTo>
                  <a:lnTo>
                    <a:pt x="1586" y="229"/>
                  </a:lnTo>
                  <a:lnTo>
                    <a:pt x="1612" y="274"/>
                  </a:lnTo>
                  <a:lnTo>
                    <a:pt x="1586" y="318"/>
                  </a:lnTo>
                  <a:moveTo>
                    <a:pt x="1648" y="318"/>
                  </a:moveTo>
                  <a:lnTo>
                    <a:pt x="1621" y="274"/>
                  </a:lnTo>
                  <a:lnTo>
                    <a:pt x="1648" y="229"/>
                  </a:lnTo>
                  <a:lnTo>
                    <a:pt x="1673" y="274"/>
                  </a:lnTo>
                  <a:lnTo>
                    <a:pt x="1648" y="318"/>
                  </a:lnTo>
                  <a:moveTo>
                    <a:pt x="1709" y="318"/>
                  </a:moveTo>
                  <a:lnTo>
                    <a:pt x="1682" y="274"/>
                  </a:lnTo>
                  <a:lnTo>
                    <a:pt x="1709" y="229"/>
                  </a:lnTo>
                  <a:lnTo>
                    <a:pt x="1735" y="274"/>
                  </a:lnTo>
                  <a:lnTo>
                    <a:pt x="1709" y="318"/>
                  </a:lnTo>
                  <a:moveTo>
                    <a:pt x="1771" y="318"/>
                  </a:moveTo>
                  <a:lnTo>
                    <a:pt x="1745" y="274"/>
                  </a:lnTo>
                  <a:lnTo>
                    <a:pt x="1771" y="229"/>
                  </a:lnTo>
                  <a:lnTo>
                    <a:pt x="1798" y="274"/>
                  </a:lnTo>
                  <a:lnTo>
                    <a:pt x="1771" y="318"/>
                  </a:lnTo>
                  <a:moveTo>
                    <a:pt x="1832" y="318"/>
                  </a:moveTo>
                  <a:lnTo>
                    <a:pt x="1807" y="274"/>
                  </a:lnTo>
                  <a:lnTo>
                    <a:pt x="1832" y="229"/>
                  </a:lnTo>
                  <a:lnTo>
                    <a:pt x="1859" y="274"/>
                  </a:lnTo>
                  <a:lnTo>
                    <a:pt x="1832" y="318"/>
                  </a:lnTo>
                  <a:moveTo>
                    <a:pt x="1894" y="318"/>
                  </a:moveTo>
                  <a:lnTo>
                    <a:pt x="1868" y="274"/>
                  </a:lnTo>
                  <a:lnTo>
                    <a:pt x="1894" y="229"/>
                  </a:lnTo>
                  <a:lnTo>
                    <a:pt x="1921" y="274"/>
                  </a:lnTo>
                  <a:lnTo>
                    <a:pt x="1894" y="318"/>
                  </a:lnTo>
                  <a:moveTo>
                    <a:pt x="1955" y="318"/>
                  </a:moveTo>
                  <a:lnTo>
                    <a:pt x="1930" y="274"/>
                  </a:lnTo>
                  <a:lnTo>
                    <a:pt x="1955" y="229"/>
                  </a:lnTo>
                  <a:lnTo>
                    <a:pt x="1982" y="274"/>
                  </a:lnTo>
                  <a:lnTo>
                    <a:pt x="1955" y="318"/>
                  </a:lnTo>
                  <a:moveTo>
                    <a:pt x="2017" y="318"/>
                  </a:moveTo>
                  <a:lnTo>
                    <a:pt x="1991" y="274"/>
                  </a:lnTo>
                  <a:lnTo>
                    <a:pt x="2017" y="229"/>
                  </a:lnTo>
                  <a:lnTo>
                    <a:pt x="2044" y="274"/>
                  </a:lnTo>
                  <a:lnTo>
                    <a:pt x="2017" y="318"/>
                  </a:lnTo>
                  <a:moveTo>
                    <a:pt x="2078" y="318"/>
                  </a:moveTo>
                  <a:lnTo>
                    <a:pt x="2053" y="274"/>
                  </a:lnTo>
                  <a:lnTo>
                    <a:pt x="2078" y="229"/>
                  </a:lnTo>
                  <a:lnTo>
                    <a:pt x="2105" y="274"/>
                  </a:lnTo>
                  <a:lnTo>
                    <a:pt x="2078" y="318"/>
                  </a:lnTo>
                  <a:moveTo>
                    <a:pt x="2141" y="318"/>
                  </a:moveTo>
                  <a:lnTo>
                    <a:pt x="2114" y="274"/>
                  </a:lnTo>
                  <a:lnTo>
                    <a:pt x="2141" y="229"/>
                  </a:lnTo>
                  <a:lnTo>
                    <a:pt x="2167" y="274"/>
                  </a:lnTo>
                  <a:lnTo>
                    <a:pt x="2141" y="318"/>
                  </a:lnTo>
                  <a:moveTo>
                    <a:pt x="2203" y="318"/>
                  </a:moveTo>
                  <a:lnTo>
                    <a:pt x="2176" y="274"/>
                  </a:lnTo>
                  <a:lnTo>
                    <a:pt x="2203" y="229"/>
                  </a:lnTo>
                  <a:lnTo>
                    <a:pt x="2228" y="274"/>
                  </a:lnTo>
                  <a:lnTo>
                    <a:pt x="2203" y="318"/>
                  </a:lnTo>
                  <a:moveTo>
                    <a:pt x="2264" y="318"/>
                  </a:moveTo>
                  <a:lnTo>
                    <a:pt x="2237" y="274"/>
                  </a:lnTo>
                  <a:lnTo>
                    <a:pt x="2264" y="229"/>
                  </a:lnTo>
                  <a:lnTo>
                    <a:pt x="2290" y="274"/>
                  </a:lnTo>
                  <a:lnTo>
                    <a:pt x="2264" y="318"/>
                  </a:lnTo>
                  <a:moveTo>
                    <a:pt x="2326" y="318"/>
                  </a:moveTo>
                  <a:lnTo>
                    <a:pt x="2299" y="274"/>
                  </a:lnTo>
                  <a:lnTo>
                    <a:pt x="2326" y="229"/>
                  </a:lnTo>
                  <a:lnTo>
                    <a:pt x="2351" y="274"/>
                  </a:lnTo>
                  <a:lnTo>
                    <a:pt x="2326" y="318"/>
                  </a:lnTo>
                  <a:moveTo>
                    <a:pt x="2387" y="318"/>
                  </a:moveTo>
                  <a:lnTo>
                    <a:pt x="2360" y="274"/>
                  </a:lnTo>
                  <a:lnTo>
                    <a:pt x="2387" y="229"/>
                  </a:lnTo>
                  <a:lnTo>
                    <a:pt x="2413" y="274"/>
                  </a:lnTo>
                  <a:lnTo>
                    <a:pt x="2387" y="318"/>
                  </a:lnTo>
                  <a:moveTo>
                    <a:pt x="2449" y="318"/>
                  </a:moveTo>
                  <a:lnTo>
                    <a:pt x="2422" y="274"/>
                  </a:lnTo>
                  <a:lnTo>
                    <a:pt x="2449" y="229"/>
                  </a:lnTo>
                  <a:lnTo>
                    <a:pt x="2474" y="274"/>
                  </a:lnTo>
                  <a:lnTo>
                    <a:pt x="2449" y="318"/>
                  </a:lnTo>
                  <a:moveTo>
                    <a:pt x="2510" y="318"/>
                  </a:moveTo>
                  <a:lnTo>
                    <a:pt x="2485" y="274"/>
                  </a:lnTo>
                  <a:lnTo>
                    <a:pt x="2510" y="229"/>
                  </a:lnTo>
                  <a:lnTo>
                    <a:pt x="2537" y="274"/>
                  </a:lnTo>
                  <a:lnTo>
                    <a:pt x="2510" y="318"/>
                  </a:lnTo>
                  <a:moveTo>
                    <a:pt x="76" y="266"/>
                  </a:moveTo>
                  <a:lnTo>
                    <a:pt x="51" y="220"/>
                  </a:lnTo>
                  <a:lnTo>
                    <a:pt x="76" y="175"/>
                  </a:lnTo>
                  <a:lnTo>
                    <a:pt x="103" y="220"/>
                  </a:lnTo>
                  <a:lnTo>
                    <a:pt x="76" y="266"/>
                  </a:lnTo>
                  <a:moveTo>
                    <a:pt x="137" y="266"/>
                  </a:moveTo>
                  <a:lnTo>
                    <a:pt x="112" y="220"/>
                  </a:lnTo>
                  <a:lnTo>
                    <a:pt x="137" y="175"/>
                  </a:lnTo>
                  <a:lnTo>
                    <a:pt x="164" y="220"/>
                  </a:lnTo>
                  <a:lnTo>
                    <a:pt x="137" y="266"/>
                  </a:lnTo>
                  <a:moveTo>
                    <a:pt x="199" y="266"/>
                  </a:moveTo>
                  <a:lnTo>
                    <a:pt x="173" y="220"/>
                  </a:lnTo>
                  <a:lnTo>
                    <a:pt x="199" y="175"/>
                  </a:lnTo>
                  <a:lnTo>
                    <a:pt x="226" y="220"/>
                  </a:lnTo>
                  <a:lnTo>
                    <a:pt x="199" y="266"/>
                  </a:lnTo>
                  <a:moveTo>
                    <a:pt x="262" y="266"/>
                  </a:moveTo>
                  <a:lnTo>
                    <a:pt x="235" y="220"/>
                  </a:lnTo>
                  <a:lnTo>
                    <a:pt x="262" y="175"/>
                  </a:lnTo>
                  <a:lnTo>
                    <a:pt x="287" y="220"/>
                  </a:lnTo>
                  <a:lnTo>
                    <a:pt x="262" y="266"/>
                  </a:lnTo>
                  <a:moveTo>
                    <a:pt x="323" y="266"/>
                  </a:moveTo>
                  <a:lnTo>
                    <a:pt x="296" y="220"/>
                  </a:lnTo>
                  <a:lnTo>
                    <a:pt x="323" y="175"/>
                  </a:lnTo>
                  <a:lnTo>
                    <a:pt x="349" y="220"/>
                  </a:lnTo>
                  <a:lnTo>
                    <a:pt x="323" y="266"/>
                  </a:lnTo>
                  <a:moveTo>
                    <a:pt x="385" y="266"/>
                  </a:moveTo>
                  <a:lnTo>
                    <a:pt x="358" y="220"/>
                  </a:lnTo>
                  <a:lnTo>
                    <a:pt x="385" y="175"/>
                  </a:lnTo>
                  <a:lnTo>
                    <a:pt x="410" y="220"/>
                  </a:lnTo>
                  <a:lnTo>
                    <a:pt x="385" y="266"/>
                  </a:lnTo>
                  <a:moveTo>
                    <a:pt x="446" y="266"/>
                  </a:moveTo>
                  <a:lnTo>
                    <a:pt x="419" y="220"/>
                  </a:lnTo>
                  <a:lnTo>
                    <a:pt x="446" y="175"/>
                  </a:lnTo>
                  <a:lnTo>
                    <a:pt x="472" y="220"/>
                  </a:lnTo>
                  <a:lnTo>
                    <a:pt x="446" y="266"/>
                  </a:lnTo>
                  <a:moveTo>
                    <a:pt x="508" y="266"/>
                  </a:moveTo>
                  <a:lnTo>
                    <a:pt x="481" y="220"/>
                  </a:lnTo>
                  <a:lnTo>
                    <a:pt x="508" y="175"/>
                  </a:lnTo>
                  <a:lnTo>
                    <a:pt x="533" y="220"/>
                  </a:lnTo>
                  <a:lnTo>
                    <a:pt x="508" y="266"/>
                  </a:lnTo>
                  <a:moveTo>
                    <a:pt x="569" y="266"/>
                  </a:moveTo>
                  <a:lnTo>
                    <a:pt x="542" y="220"/>
                  </a:lnTo>
                  <a:lnTo>
                    <a:pt x="569" y="175"/>
                  </a:lnTo>
                  <a:lnTo>
                    <a:pt x="595" y="220"/>
                  </a:lnTo>
                  <a:lnTo>
                    <a:pt x="569" y="266"/>
                  </a:lnTo>
                  <a:moveTo>
                    <a:pt x="631" y="266"/>
                  </a:moveTo>
                  <a:lnTo>
                    <a:pt x="605" y="220"/>
                  </a:lnTo>
                  <a:lnTo>
                    <a:pt x="631" y="175"/>
                  </a:lnTo>
                  <a:lnTo>
                    <a:pt x="658" y="220"/>
                  </a:lnTo>
                  <a:lnTo>
                    <a:pt x="631" y="266"/>
                  </a:lnTo>
                  <a:moveTo>
                    <a:pt x="692" y="266"/>
                  </a:moveTo>
                  <a:lnTo>
                    <a:pt x="667" y="220"/>
                  </a:lnTo>
                  <a:lnTo>
                    <a:pt x="692" y="175"/>
                  </a:lnTo>
                  <a:lnTo>
                    <a:pt x="719" y="220"/>
                  </a:lnTo>
                  <a:lnTo>
                    <a:pt x="692" y="266"/>
                  </a:lnTo>
                  <a:moveTo>
                    <a:pt x="754" y="266"/>
                  </a:moveTo>
                  <a:lnTo>
                    <a:pt x="728" y="220"/>
                  </a:lnTo>
                  <a:lnTo>
                    <a:pt x="754" y="175"/>
                  </a:lnTo>
                  <a:lnTo>
                    <a:pt x="781" y="220"/>
                  </a:lnTo>
                  <a:lnTo>
                    <a:pt x="754" y="266"/>
                  </a:lnTo>
                  <a:moveTo>
                    <a:pt x="815" y="266"/>
                  </a:moveTo>
                  <a:lnTo>
                    <a:pt x="790" y="220"/>
                  </a:lnTo>
                  <a:lnTo>
                    <a:pt x="815" y="175"/>
                  </a:lnTo>
                  <a:lnTo>
                    <a:pt x="842" y="220"/>
                  </a:lnTo>
                  <a:lnTo>
                    <a:pt x="815" y="266"/>
                  </a:lnTo>
                  <a:moveTo>
                    <a:pt x="877" y="266"/>
                  </a:moveTo>
                  <a:lnTo>
                    <a:pt x="851" y="220"/>
                  </a:lnTo>
                  <a:lnTo>
                    <a:pt x="877" y="175"/>
                  </a:lnTo>
                  <a:lnTo>
                    <a:pt x="904" y="220"/>
                  </a:lnTo>
                  <a:lnTo>
                    <a:pt x="877" y="266"/>
                  </a:lnTo>
                  <a:moveTo>
                    <a:pt x="938" y="266"/>
                  </a:moveTo>
                  <a:lnTo>
                    <a:pt x="913" y="220"/>
                  </a:lnTo>
                  <a:lnTo>
                    <a:pt x="938" y="175"/>
                  </a:lnTo>
                  <a:lnTo>
                    <a:pt x="965" y="220"/>
                  </a:lnTo>
                  <a:lnTo>
                    <a:pt x="938" y="266"/>
                  </a:lnTo>
                  <a:moveTo>
                    <a:pt x="1001" y="266"/>
                  </a:moveTo>
                  <a:lnTo>
                    <a:pt x="974" y="220"/>
                  </a:lnTo>
                  <a:lnTo>
                    <a:pt x="1001" y="175"/>
                  </a:lnTo>
                  <a:lnTo>
                    <a:pt x="1027" y="220"/>
                  </a:lnTo>
                  <a:lnTo>
                    <a:pt x="1001" y="266"/>
                  </a:lnTo>
                  <a:moveTo>
                    <a:pt x="1063" y="266"/>
                  </a:moveTo>
                  <a:lnTo>
                    <a:pt x="1036" y="220"/>
                  </a:lnTo>
                  <a:lnTo>
                    <a:pt x="1063" y="175"/>
                  </a:lnTo>
                  <a:lnTo>
                    <a:pt x="1088" y="220"/>
                  </a:lnTo>
                  <a:lnTo>
                    <a:pt x="1063" y="266"/>
                  </a:lnTo>
                  <a:moveTo>
                    <a:pt x="1124" y="266"/>
                  </a:moveTo>
                  <a:lnTo>
                    <a:pt x="1097" y="220"/>
                  </a:lnTo>
                  <a:lnTo>
                    <a:pt x="1124" y="175"/>
                  </a:lnTo>
                  <a:lnTo>
                    <a:pt x="1150" y="220"/>
                  </a:lnTo>
                  <a:lnTo>
                    <a:pt x="1124" y="266"/>
                  </a:lnTo>
                  <a:moveTo>
                    <a:pt x="1186" y="266"/>
                  </a:moveTo>
                  <a:lnTo>
                    <a:pt x="1159" y="220"/>
                  </a:lnTo>
                  <a:lnTo>
                    <a:pt x="1186" y="175"/>
                  </a:lnTo>
                  <a:lnTo>
                    <a:pt x="1211" y="220"/>
                  </a:lnTo>
                  <a:lnTo>
                    <a:pt x="1186" y="266"/>
                  </a:lnTo>
                  <a:moveTo>
                    <a:pt x="1247" y="266"/>
                  </a:moveTo>
                  <a:lnTo>
                    <a:pt x="1220" y="220"/>
                  </a:lnTo>
                  <a:lnTo>
                    <a:pt x="1247" y="175"/>
                  </a:lnTo>
                  <a:lnTo>
                    <a:pt x="1273" y="220"/>
                  </a:lnTo>
                  <a:lnTo>
                    <a:pt x="1247" y="266"/>
                  </a:lnTo>
                  <a:moveTo>
                    <a:pt x="1309" y="266"/>
                  </a:moveTo>
                  <a:lnTo>
                    <a:pt x="1282" y="220"/>
                  </a:lnTo>
                  <a:lnTo>
                    <a:pt x="1309" y="175"/>
                  </a:lnTo>
                  <a:lnTo>
                    <a:pt x="1334" y="220"/>
                  </a:lnTo>
                  <a:lnTo>
                    <a:pt x="1309" y="266"/>
                  </a:lnTo>
                  <a:moveTo>
                    <a:pt x="1370" y="266"/>
                  </a:moveTo>
                  <a:lnTo>
                    <a:pt x="1345" y="220"/>
                  </a:lnTo>
                  <a:lnTo>
                    <a:pt x="1370" y="175"/>
                  </a:lnTo>
                  <a:lnTo>
                    <a:pt x="1397" y="220"/>
                  </a:lnTo>
                  <a:lnTo>
                    <a:pt x="1370" y="266"/>
                  </a:lnTo>
                  <a:moveTo>
                    <a:pt x="1432" y="266"/>
                  </a:moveTo>
                  <a:lnTo>
                    <a:pt x="1406" y="220"/>
                  </a:lnTo>
                  <a:lnTo>
                    <a:pt x="1432" y="175"/>
                  </a:lnTo>
                  <a:lnTo>
                    <a:pt x="1459" y="220"/>
                  </a:lnTo>
                  <a:lnTo>
                    <a:pt x="1432" y="266"/>
                  </a:lnTo>
                  <a:moveTo>
                    <a:pt x="1493" y="266"/>
                  </a:moveTo>
                  <a:lnTo>
                    <a:pt x="1468" y="220"/>
                  </a:lnTo>
                  <a:lnTo>
                    <a:pt x="1493" y="175"/>
                  </a:lnTo>
                  <a:lnTo>
                    <a:pt x="1520" y="220"/>
                  </a:lnTo>
                  <a:lnTo>
                    <a:pt x="1493" y="266"/>
                  </a:lnTo>
                  <a:moveTo>
                    <a:pt x="1555" y="266"/>
                  </a:moveTo>
                  <a:lnTo>
                    <a:pt x="1529" y="220"/>
                  </a:lnTo>
                  <a:lnTo>
                    <a:pt x="1555" y="175"/>
                  </a:lnTo>
                  <a:lnTo>
                    <a:pt x="1582" y="220"/>
                  </a:lnTo>
                  <a:lnTo>
                    <a:pt x="1555" y="266"/>
                  </a:lnTo>
                  <a:moveTo>
                    <a:pt x="1616" y="266"/>
                  </a:moveTo>
                  <a:lnTo>
                    <a:pt x="1591" y="220"/>
                  </a:lnTo>
                  <a:lnTo>
                    <a:pt x="1616" y="175"/>
                  </a:lnTo>
                  <a:lnTo>
                    <a:pt x="1643" y="220"/>
                  </a:lnTo>
                  <a:lnTo>
                    <a:pt x="1616" y="266"/>
                  </a:lnTo>
                  <a:moveTo>
                    <a:pt x="1678" y="266"/>
                  </a:moveTo>
                  <a:lnTo>
                    <a:pt x="1652" y="220"/>
                  </a:lnTo>
                  <a:lnTo>
                    <a:pt x="1678" y="175"/>
                  </a:lnTo>
                  <a:lnTo>
                    <a:pt x="1705" y="220"/>
                  </a:lnTo>
                  <a:lnTo>
                    <a:pt x="1678" y="266"/>
                  </a:lnTo>
                  <a:moveTo>
                    <a:pt x="1741" y="266"/>
                  </a:moveTo>
                  <a:lnTo>
                    <a:pt x="1714" y="220"/>
                  </a:lnTo>
                  <a:lnTo>
                    <a:pt x="1741" y="175"/>
                  </a:lnTo>
                  <a:lnTo>
                    <a:pt x="1766" y="220"/>
                  </a:lnTo>
                  <a:lnTo>
                    <a:pt x="1741" y="266"/>
                  </a:lnTo>
                  <a:moveTo>
                    <a:pt x="1802" y="266"/>
                  </a:moveTo>
                  <a:lnTo>
                    <a:pt x="1775" y="220"/>
                  </a:lnTo>
                  <a:lnTo>
                    <a:pt x="1802" y="175"/>
                  </a:lnTo>
                  <a:lnTo>
                    <a:pt x="1828" y="220"/>
                  </a:lnTo>
                  <a:lnTo>
                    <a:pt x="1802" y="266"/>
                  </a:lnTo>
                  <a:moveTo>
                    <a:pt x="1864" y="266"/>
                  </a:moveTo>
                  <a:lnTo>
                    <a:pt x="1837" y="220"/>
                  </a:lnTo>
                  <a:lnTo>
                    <a:pt x="1864" y="175"/>
                  </a:lnTo>
                  <a:lnTo>
                    <a:pt x="1889" y="220"/>
                  </a:lnTo>
                  <a:lnTo>
                    <a:pt x="1864" y="266"/>
                  </a:lnTo>
                  <a:moveTo>
                    <a:pt x="1925" y="266"/>
                  </a:moveTo>
                  <a:lnTo>
                    <a:pt x="1898" y="220"/>
                  </a:lnTo>
                  <a:lnTo>
                    <a:pt x="1925" y="175"/>
                  </a:lnTo>
                  <a:lnTo>
                    <a:pt x="1951" y="220"/>
                  </a:lnTo>
                  <a:lnTo>
                    <a:pt x="1925" y="266"/>
                  </a:lnTo>
                  <a:moveTo>
                    <a:pt x="1987" y="266"/>
                  </a:moveTo>
                  <a:lnTo>
                    <a:pt x="1960" y="220"/>
                  </a:lnTo>
                  <a:lnTo>
                    <a:pt x="1987" y="175"/>
                  </a:lnTo>
                  <a:lnTo>
                    <a:pt x="2012" y="220"/>
                  </a:lnTo>
                  <a:lnTo>
                    <a:pt x="1987" y="266"/>
                  </a:lnTo>
                  <a:moveTo>
                    <a:pt x="2048" y="266"/>
                  </a:moveTo>
                  <a:lnTo>
                    <a:pt x="2021" y="220"/>
                  </a:lnTo>
                  <a:lnTo>
                    <a:pt x="2048" y="175"/>
                  </a:lnTo>
                  <a:lnTo>
                    <a:pt x="2074" y="220"/>
                  </a:lnTo>
                  <a:lnTo>
                    <a:pt x="2048" y="266"/>
                  </a:lnTo>
                  <a:moveTo>
                    <a:pt x="2110" y="266"/>
                  </a:moveTo>
                  <a:lnTo>
                    <a:pt x="2084" y="220"/>
                  </a:lnTo>
                  <a:lnTo>
                    <a:pt x="2110" y="175"/>
                  </a:lnTo>
                  <a:lnTo>
                    <a:pt x="2137" y="220"/>
                  </a:lnTo>
                  <a:lnTo>
                    <a:pt x="2110" y="266"/>
                  </a:lnTo>
                  <a:moveTo>
                    <a:pt x="2171" y="266"/>
                  </a:moveTo>
                  <a:lnTo>
                    <a:pt x="2146" y="220"/>
                  </a:lnTo>
                  <a:lnTo>
                    <a:pt x="2171" y="175"/>
                  </a:lnTo>
                  <a:lnTo>
                    <a:pt x="2198" y="220"/>
                  </a:lnTo>
                  <a:lnTo>
                    <a:pt x="2171" y="266"/>
                  </a:lnTo>
                  <a:moveTo>
                    <a:pt x="2233" y="266"/>
                  </a:moveTo>
                  <a:lnTo>
                    <a:pt x="2207" y="220"/>
                  </a:lnTo>
                  <a:lnTo>
                    <a:pt x="2233" y="175"/>
                  </a:lnTo>
                  <a:lnTo>
                    <a:pt x="2260" y="220"/>
                  </a:lnTo>
                  <a:lnTo>
                    <a:pt x="2233" y="266"/>
                  </a:lnTo>
                  <a:moveTo>
                    <a:pt x="2294" y="266"/>
                  </a:moveTo>
                  <a:lnTo>
                    <a:pt x="2269" y="220"/>
                  </a:lnTo>
                  <a:lnTo>
                    <a:pt x="2294" y="175"/>
                  </a:lnTo>
                  <a:lnTo>
                    <a:pt x="2321" y="220"/>
                  </a:lnTo>
                  <a:lnTo>
                    <a:pt x="2294" y="266"/>
                  </a:lnTo>
                  <a:moveTo>
                    <a:pt x="2356" y="266"/>
                  </a:moveTo>
                  <a:lnTo>
                    <a:pt x="2330" y="220"/>
                  </a:lnTo>
                  <a:lnTo>
                    <a:pt x="2356" y="175"/>
                  </a:lnTo>
                  <a:lnTo>
                    <a:pt x="2383" y="220"/>
                  </a:lnTo>
                  <a:lnTo>
                    <a:pt x="2356" y="266"/>
                  </a:lnTo>
                  <a:moveTo>
                    <a:pt x="2417" y="266"/>
                  </a:moveTo>
                  <a:lnTo>
                    <a:pt x="2392" y="220"/>
                  </a:lnTo>
                  <a:lnTo>
                    <a:pt x="2417" y="175"/>
                  </a:lnTo>
                  <a:lnTo>
                    <a:pt x="2444" y="220"/>
                  </a:lnTo>
                  <a:lnTo>
                    <a:pt x="2417" y="266"/>
                  </a:lnTo>
                  <a:moveTo>
                    <a:pt x="2480" y="266"/>
                  </a:moveTo>
                  <a:lnTo>
                    <a:pt x="2453" y="220"/>
                  </a:lnTo>
                  <a:lnTo>
                    <a:pt x="2480" y="175"/>
                  </a:lnTo>
                  <a:lnTo>
                    <a:pt x="2506" y="220"/>
                  </a:lnTo>
                  <a:lnTo>
                    <a:pt x="2480" y="266"/>
                  </a:lnTo>
                  <a:moveTo>
                    <a:pt x="46" y="212"/>
                  </a:moveTo>
                  <a:lnTo>
                    <a:pt x="19" y="167"/>
                  </a:lnTo>
                  <a:lnTo>
                    <a:pt x="46" y="121"/>
                  </a:lnTo>
                  <a:lnTo>
                    <a:pt x="72" y="167"/>
                  </a:lnTo>
                  <a:lnTo>
                    <a:pt x="46" y="212"/>
                  </a:lnTo>
                  <a:moveTo>
                    <a:pt x="107" y="212"/>
                  </a:moveTo>
                  <a:lnTo>
                    <a:pt x="81" y="167"/>
                  </a:lnTo>
                  <a:lnTo>
                    <a:pt x="107" y="121"/>
                  </a:lnTo>
                  <a:lnTo>
                    <a:pt x="133" y="167"/>
                  </a:lnTo>
                  <a:lnTo>
                    <a:pt x="107" y="212"/>
                  </a:lnTo>
                  <a:moveTo>
                    <a:pt x="169" y="212"/>
                  </a:moveTo>
                  <a:lnTo>
                    <a:pt x="142" y="167"/>
                  </a:lnTo>
                  <a:lnTo>
                    <a:pt x="169" y="121"/>
                  </a:lnTo>
                  <a:lnTo>
                    <a:pt x="194" y="167"/>
                  </a:lnTo>
                  <a:lnTo>
                    <a:pt x="169" y="212"/>
                  </a:lnTo>
                  <a:moveTo>
                    <a:pt x="230" y="212"/>
                  </a:moveTo>
                  <a:lnTo>
                    <a:pt x="203" y="167"/>
                  </a:lnTo>
                  <a:lnTo>
                    <a:pt x="230" y="121"/>
                  </a:lnTo>
                  <a:lnTo>
                    <a:pt x="256" y="167"/>
                  </a:lnTo>
                  <a:lnTo>
                    <a:pt x="230" y="212"/>
                  </a:lnTo>
                  <a:moveTo>
                    <a:pt x="292" y="212"/>
                  </a:moveTo>
                  <a:lnTo>
                    <a:pt x="266" y="167"/>
                  </a:lnTo>
                  <a:lnTo>
                    <a:pt x="292" y="121"/>
                  </a:lnTo>
                  <a:lnTo>
                    <a:pt x="319" y="167"/>
                  </a:lnTo>
                  <a:lnTo>
                    <a:pt x="292" y="212"/>
                  </a:lnTo>
                  <a:moveTo>
                    <a:pt x="353" y="212"/>
                  </a:moveTo>
                  <a:lnTo>
                    <a:pt x="328" y="167"/>
                  </a:lnTo>
                  <a:lnTo>
                    <a:pt x="353" y="121"/>
                  </a:lnTo>
                  <a:lnTo>
                    <a:pt x="380" y="167"/>
                  </a:lnTo>
                  <a:lnTo>
                    <a:pt x="353" y="212"/>
                  </a:lnTo>
                  <a:moveTo>
                    <a:pt x="415" y="212"/>
                  </a:moveTo>
                  <a:lnTo>
                    <a:pt x="389" y="167"/>
                  </a:lnTo>
                  <a:lnTo>
                    <a:pt x="415" y="121"/>
                  </a:lnTo>
                  <a:lnTo>
                    <a:pt x="442" y="167"/>
                  </a:lnTo>
                  <a:lnTo>
                    <a:pt x="415" y="212"/>
                  </a:lnTo>
                  <a:moveTo>
                    <a:pt x="476" y="212"/>
                  </a:moveTo>
                  <a:lnTo>
                    <a:pt x="451" y="167"/>
                  </a:lnTo>
                  <a:lnTo>
                    <a:pt x="476" y="121"/>
                  </a:lnTo>
                  <a:lnTo>
                    <a:pt x="503" y="167"/>
                  </a:lnTo>
                  <a:lnTo>
                    <a:pt x="476" y="212"/>
                  </a:lnTo>
                  <a:moveTo>
                    <a:pt x="538" y="212"/>
                  </a:moveTo>
                  <a:lnTo>
                    <a:pt x="512" y="167"/>
                  </a:lnTo>
                  <a:lnTo>
                    <a:pt x="538" y="121"/>
                  </a:lnTo>
                  <a:lnTo>
                    <a:pt x="565" y="167"/>
                  </a:lnTo>
                  <a:lnTo>
                    <a:pt x="538" y="212"/>
                  </a:lnTo>
                  <a:moveTo>
                    <a:pt x="599" y="212"/>
                  </a:moveTo>
                  <a:lnTo>
                    <a:pt x="574" y="167"/>
                  </a:lnTo>
                  <a:lnTo>
                    <a:pt x="599" y="121"/>
                  </a:lnTo>
                  <a:lnTo>
                    <a:pt x="626" y="167"/>
                  </a:lnTo>
                  <a:lnTo>
                    <a:pt x="599" y="212"/>
                  </a:lnTo>
                  <a:moveTo>
                    <a:pt x="662" y="212"/>
                  </a:moveTo>
                  <a:lnTo>
                    <a:pt x="635" y="167"/>
                  </a:lnTo>
                  <a:lnTo>
                    <a:pt x="662" y="121"/>
                  </a:lnTo>
                  <a:lnTo>
                    <a:pt x="688" y="167"/>
                  </a:lnTo>
                  <a:lnTo>
                    <a:pt x="662" y="212"/>
                  </a:lnTo>
                  <a:moveTo>
                    <a:pt x="724" y="212"/>
                  </a:moveTo>
                  <a:lnTo>
                    <a:pt x="697" y="167"/>
                  </a:lnTo>
                  <a:lnTo>
                    <a:pt x="724" y="121"/>
                  </a:lnTo>
                  <a:lnTo>
                    <a:pt x="749" y="167"/>
                  </a:lnTo>
                  <a:lnTo>
                    <a:pt x="724" y="212"/>
                  </a:lnTo>
                  <a:moveTo>
                    <a:pt x="785" y="212"/>
                  </a:moveTo>
                  <a:lnTo>
                    <a:pt x="758" y="167"/>
                  </a:lnTo>
                  <a:lnTo>
                    <a:pt x="785" y="121"/>
                  </a:lnTo>
                  <a:lnTo>
                    <a:pt x="811" y="167"/>
                  </a:lnTo>
                  <a:lnTo>
                    <a:pt x="785" y="212"/>
                  </a:lnTo>
                  <a:moveTo>
                    <a:pt x="847" y="212"/>
                  </a:moveTo>
                  <a:lnTo>
                    <a:pt x="820" y="167"/>
                  </a:lnTo>
                  <a:lnTo>
                    <a:pt x="847" y="121"/>
                  </a:lnTo>
                  <a:lnTo>
                    <a:pt x="872" y="167"/>
                  </a:lnTo>
                  <a:lnTo>
                    <a:pt x="847" y="212"/>
                  </a:lnTo>
                  <a:moveTo>
                    <a:pt x="908" y="212"/>
                  </a:moveTo>
                  <a:lnTo>
                    <a:pt x="881" y="167"/>
                  </a:lnTo>
                  <a:lnTo>
                    <a:pt x="908" y="121"/>
                  </a:lnTo>
                  <a:lnTo>
                    <a:pt x="934" y="167"/>
                  </a:lnTo>
                  <a:lnTo>
                    <a:pt x="908" y="212"/>
                  </a:lnTo>
                  <a:moveTo>
                    <a:pt x="970" y="212"/>
                  </a:moveTo>
                  <a:lnTo>
                    <a:pt x="943" y="167"/>
                  </a:lnTo>
                  <a:lnTo>
                    <a:pt x="970" y="121"/>
                  </a:lnTo>
                  <a:lnTo>
                    <a:pt x="995" y="167"/>
                  </a:lnTo>
                  <a:lnTo>
                    <a:pt x="970" y="212"/>
                  </a:lnTo>
                  <a:moveTo>
                    <a:pt x="1031" y="212"/>
                  </a:moveTo>
                  <a:lnTo>
                    <a:pt x="1006" y="167"/>
                  </a:lnTo>
                  <a:lnTo>
                    <a:pt x="1031" y="121"/>
                  </a:lnTo>
                  <a:lnTo>
                    <a:pt x="1058" y="167"/>
                  </a:lnTo>
                  <a:lnTo>
                    <a:pt x="1031" y="212"/>
                  </a:lnTo>
                  <a:moveTo>
                    <a:pt x="1093" y="212"/>
                  </a:moveTo>
                  <a:lnTo>
                    <a:pt x="1067" y="167"/>
                  </a:lnTo>
                  <a:lnTo>
                    <a:pt x="1093" y="121"/>
                  </a:lnTo>
                  <a:lnTo>
                    <a:pt x="1120" y="167"/>
                  </a:lnTo>
                  <a:lnTo>
                    <a:pt x="1093" y="212"/>
                  </a:lnTo>
                  <a:moveTo>
                    <a:pt x="1154" y="212"/>
                  </a:moveTo>
                  <a:lnTo>
                    <a:pt x="1129" y="167"/>
                  </a:lnTo>
                  <a:lnTo>
                    <a:pt x="1154" y="121"/>
                  </a:lnTo>
                  <a:lnTo>
                    <a:pt x="1181" y="167"/>
                  </a:lnTo>
                  <a:lnTo>
                    <a:pt x="1154" y="212"/>
                  </a:lnTo>
                  <a:moveTo>
                    <a:pt x="1216" y="212"/>
                  </a:moveTo>
                  <a:lnTo>
                    <a:pt x="1190" y="167"/>
                  </a:lnTo>
                  <a:lnTo>
                    <a:pt x="1216" y="121"/>
                  </a:lnTo>
                  <a:lnTo>
                    <a:pt x="1243" y="167"/>
                  </a:lnTo>
                  <a:lnTo>
                    <a:pt x="1216" y="212"/>
                  </a:lnTo>
                  <a:moveTo>
                    <a:pt x="1277" y="212"/>
                  </a:moveTo>
                  <a:lnTo>
                    <a:pt x="1252" y="167"/>
                  </a:lnTo>
                  <a:lnTo>
                    <a:pt x="1277" y="121"/>
                  </a:lnTo>
                  <a:lnTo>
                    <a:pt x="1304" y="167"/>
                  </a:lnTo>
                  <a:lnTo>
                    <a:pt x="1277" y="212"/>
                  </a:lnTo>
                  <a:moveTo>
                    <a:pt x="1339" y="212"/>
                  </a:moveTo>
                  <a:lnTo>
                    <a:pt x="1313" y="167"/>
                  </a:lnTo>
                  <a:lnTo>
                    <a:pt x="1339" y="121"/>
                  </a:lnTo>
                  <a:lnTo>
                    <a:pt x="1366" y="167"/>
                  </a:lnTo>
                  <a:lnTo>
                    <a:pt x="1339" y="212"/>
                  </a:lnTo>
                  <a:moveTo>
                    <a:pt x="1402" y="212"/>
                  </a:moveTo>
                  <a:lnTo>
                    <a:pt x="1375" y="167"/>
                  </a:lnTo>
                  <a:lnTo>
                    <a:pt x="1402" y="121"/>
                  </a:lnTo>
                  <a:lnTo>
                    <a:pt x="1427" y="167"/>
                  </a:lnTo>
                  <a:lnTo>
                    <a:pt x="1402" y="212"/>
                  </a:lnTo>
                  <a:moveTo>
                    <a:pt x="1463" y="212"/>
                  </a:moveTo>
                  <a:lnTo>
                    <a:pt x="1436" y="167"/>
                  </a:lnTo>
                  <a:lnTo>
                    <a:pt x="1463" y="121"/>
                  </a:lnTo>
                  <a:lnTo>
                    <a:pt x="1489" y="167"/>
                  </a:lnTo>
                  <a:lnTo>
                    <a:pt x="1463" y="212"/>
                  </a:lnTo>
                  <a:moveTo>
                    <a:pt x="1525" y="212"/>
                  </a:moveTo>
                  <a:lnTo>
                    <a:pt x="1498" y="167"/>
                  </a:lnTo>
                  <a:lnTo>
                    <a:pt x="1525" y="121"/>
                  </a:lnTo>
                  <a:lnTo>
                    <a:pt x="1550" y="167"/>
                  </a:lnTo>
                  <a:lnTo>
                    <a:pt x="1525" y="212"/>
                  </a:lnTo>
                  <a:moveTo>
                    <a:pt x="1586" y="212"/>
                  </a:moveTo>
                  <a:lnTo>
                    <a:pt x="1559" y="167"/>
                  </a:lnTo>
                  <a:lnTo>
                    <a:pt x="1586" y="121"/>
                  </a:lnTo>
                  <a:lnTo>
                    <a:pt x="1612" y="167"/>
                  </a:lnTo>
                  <a:lnTo>
                    <a:pt x="1586" y="212"/>
                  </a:lnTo>
                  <a:moveTo>
                    <a:pt x="1648" y="212"/>
                  </a:moveTo>
                  <a:lnTo>
                    <a:pt x="1621" y="167"/>
                  </a:lnTo>
                  <a:lnTo>
                    <a:pt x="1648" y="121"/>
                  </a:lnTo>
                  <a:lnTo>
                    <a:pt x="1673" y="167"/>
                  </a:lnTo>
                  <a:lnTo>
                    <a:pt x="1648" y="212"/>
                  </a:lnTo>
                  <a:moveTo>
                    <a:pt x="1709" y="212"/>
                  </a:moveTo>
                  <a:lnTo>
                    <a:pt x="1682" y="167"/>
                  </a:lnTo>
                  <a:lnTo>
                    <a:pt x="1709" y="121"/>
                  </a:lnTo>
                  <a:lnTo>
                    <a:pt x="1735" y="167"/>
                  </a:lnTo>
                  <a:lnTo>
                    <a:pt x="1709" y="212"/>
                  </a:lnTo>
                  <a:moveTo>
                    <a:pt x="1771" y="212"/>
                  </a:moveTo>
                  <a:lnTo>
                    <a:pt x="1745" y="167"/>
                  </a:lnTo>
                  <a:lnTo>
                    <a:pt x="1771" y="121"/>
                  </a:lnTo>
                  <a:lnTo>
                    <a:pt x="1798" y="167"/>
                  </a:lnTo>
                  <a:lnTo>
                    <a:pt x="1771" y="212"/>
                  </a:lnTo>
                  <a:moveTo>
                    <a:pt x="1832" y="212"/>
                  </a:moveTo>
                  <a:lnTo>
                    <a:pt x="1807" y="167"/>
                  </a:lnTo>
                  <a:lnTo>
                    <a:pt x="1832" y="121"/>
                  </a:lnTo>
                  <a:lnTo>
                    <a:pt x="1859" y="167"/>
                  </a:lnTo>
                  <a:lnTo>
                    <a:pt x="1832" y="212"/>
                  </a:lnTo>
                  <a:moveTo>
                    <a:pt x="1894" y="212"/>
                  </a:moveTo>
                  <a:lnTo>
                    <a:pt x="1868" y="167"/>
                  </a:lnTo>
                  <a:lnTo>
                    <a:pt x="1894" y="121"/>
                  </a:lnTo>
                  <a:lnTo>
                    <a:pt x="1921" y="167"/>
                  </a:lnTo>
                  <a:lnTo>
                    <a:pt x="1894" y="212"/>
                  </a:lnTo>
                  <a:moveTo>
                    <a:pt x="1955" y="212"/>
                  </a:moveTo>
                  <a:lnTo>
                    <a:pt x="1930" y="167"/>
                  </a:lnTo>
                  <a:lnTo>
                    <a:pt x="1955" y="121"/>
                  </a:lnTo>
                  <a:lnTo>
                    <a:pt x="1982" y="167"/>
                  </a:lnTo>
                  <a:lnTo>
                    <a:pt x="1955" y="212"/>
                  </a:lnTo>
                  <a:moveTo>
                    <a:pt x="2017" y="212"/>
                  </a:moveTo>
                  <a:lnTo>
                    <a:pt x="1991" y="167"/>
                  </a:lnTo>
                  <a:lnTo>
                    <a:pt x="2017" y="121"/>
                  </a:lnTo>
                  <a:lnTo>
                    <a:pt x="2044" y="167"/>
                  </a:lnTo>
                  <a:lnTo>
                    <a:pt x="2017" y="212"/>
                  </a:lnTo>
                  <a:moveTo>
                    <a:pt x="2078" y="212"/>
                  </a:moveTo>
                  <a:lnTo>
                    <a:pt x="2053" y="167"/>
                  </a:lnTo>
                  <a:lnTo>
                    <a:pt x="2078" y="121"/>
                  </a:lnTo>
                  <a:lnTo>
                    <a:pt x="2105" y="167"/>
                  </a:lnTo>
                  <a:lnTo>
                    <a:pt x="2078" y="212"/>
                  </a:lnTo>
                  <a:moveTo>
                    <a:pt x="2141" y="212"/>
                  </a:moveTo>
                  <a:lnTo>
                    <a:pt x="2114" y="167"/>
                  </a:lnTo>
                  <a:lnTo>
                    <a:pt x="2141" y="121"/>
                  </a:lnTo>
                  <a:lnTo>
                    <a:pt x="2167" y="167"/>
                  </a:lnTo>
                  <a:lnTo>
                    <a:pt x="2141" y="212"/>
                  </a:lnTo>
                  <a:moveTo>
                    <a:pt x="2203" y="212"/>
                  </a:moveTo>
                  <a:lnTo>
                    <a:pt x="2176" y="167"/>
                  </a:lnTo>
                  <a:lnTo>
                    <a:pt x="2203" y="121"/>
                  </a:lnTo>
                  <a:lnTo>
                    <a:pt x="2228" y="167"/>
                  </a:lnTo>
                  <a:lnTo>
                    <a:pt x="2203" y="212"/>
                  </a:lnTo>
                  <a:moveTo>
                    <a:pt x="2264" y="212"/>
                  </a:moveTo>
                  <a:lnTo>
                    <a:pt x="2237" y="167"/>
                  </a:lnTo>
                  <a:lnTo>
                    <a:pt x="2264" y="121"/>
                  </a:lnTo>
                  <a:lnTo>
                    <a:pt x="2290" y="167"/>
                  </a:lnTo>
                  <a:lnTo>
                    <a:pt x="2264" y="212"/>
                  </a:lnTo>
                  <a:moveTo>
                    <a:pt x="2326" y="212"/>
                  </a:moveTo>
                  <a:lnTo>
                    <a:pt x="2299" y="167"/>
                  </a:lnTo>
                  <a:lnTo>
                    <a:pt x="2326" y="121"/>
                  </a:lnTo>
                  <a:lnTo>
                    <a:pt x="2351" y="167"/>
                  </a:lnTo>
                  <a:lnTo>
                    <a:pt x="2326" y="212"/>
                  </a:lnTo>
                  <a:moveTo>
                    <a:pt x="2387" y="212"/>
                  </a:moveTo>
                  <a:lnTo>
                    <a:pt x="2360" y="167"/>
                  </a:lnTo>
                  <a:lnTo>
                    <a:pt x="2387" y="121"/>
                  </a:lnTo>
                  <a:lnTo>
                    <a:pt x="2413" y="167"/>
                  </a:lnTo>
                  <a:lnTo>
                    <a:pt x="2387" y="212"/>
                  </a:lnTo>
                  <a:moveTo>
                    <a:pt x="2449" y="212"/>
                  </a:moveTo>
                  <a:lnTo>
                    <a:pt x="2422" y="167"/>
                  </a:lnTo>
                  <a:lnTo>
                    <a:pt x="2449" y="121"/>
                  </a:lnTo>
                  <a:lnTo>
                    <a:pt x="2474" y="167"/>
                  </a:lnTo>
                  <a:lnTo>
                    <a:pt x="2449" y="212"/>
                  </a:lnTo>
                  <a:moveTo>
                    <a:pt x="2510" y="212"/>
                  </a:moveTo>
                  <a:lnTo>
                    <a:pt x="2485" y="167"/>
                  </a:lnTo>
                  <a:lnTo>
                    <a:pt x="2510" y="121"/>
                  </a:lnTo>
                  <a:lnTo>
                    <a:pt x="2537" y="167"/>
                  </a:lnTo>
                  <a:lnTo>
                    <a:pt x="2510" y="212"/>
                  </a:lnTo>
                  <a:moveTo>
                    <a:pt x="76" y="160"/>
                  </a:moveTo>
                  <a:lnTo>
                    <a:pt x="51" y="113"/>
                  </a:lnTo>
                  <a:lnTo>
                    <a:pt x="76" y="68"/>
                  </a:lnTo>
                  <a:lnTo>
                    <a:pt x="103" y="113"/>
                  </a:lnTo>
                  <a:lnTo>
                    <a:pt x="76" y="160"/>
                  </a:lnTo>
                  <a:moveTo>
                    <a:pt x="137" y="160"/>
                  </a:moveTo>
                  <a:lnTo>
                    <a:pt x="112" y="113"/>
                  </a:lnTo>
                  <a:lnTo>
                    <a:pt x="137" y="68"/>
                  </a:lnTo>
                  <a:lnTo>
                    <a:pt x="164" y="113"/>
                  </a:lnTo>
                  <a:lnTo>
                    <a:pt x="137" y="160"/>
                  </a:lnTo>
                  <a:moveTo>
                    <a:pt x="199" y="160"/>
                  </a:moveTo>
                  <a:lnTo>
                    <a:pt x="173" y="113"/>
                  </a:lnTo>
                  <a:lnTo>
                    <a:pt x="199" y="68"/>
                  </a:lnTo>
                  <a:lnTo>
                    <a:pt x="226" y="113"/>
                  </a:lnTo>
                  <a:lnTo>
                    <a:pt x="199" y="160"/>
                  </a:lnTo>
                  <a:moveTo>
                    <a:pt x="262" y="160"/>
                  </a:moveTo>
                  <a:lnTo>
                    <a:pt x="235" y="113"/>
                  </a:lnTo>
                  <a:lnTo>
                    <a:pt x="262" y="68"/>
                  </a:lnTo>
                  <a:lnTo>
                    <a:pt x="287" y="113"/>
                  </a:lnTo>
                  <a:lnTo>
                    <a:pt x="262" y="160"/>
                  </a:lnTo>
                  <a:moveTo>
                    <a:pt x="323" y="160"/>
                  </a:moveTo>
                  <a:lnTo>
                    <a:pt x="296" y="113"/>
                  </a:lnTo>
                  <a:lnTo>
                    <a:pt x="323" y="68"/>
                  </a:lnTo>
                  <a:lnTo>
                    <a:pt x="349" y="113"/>
                  </a:lnTo>
                  <a:lnTo>
                    <a:pt x="323" y="160"/>
                  </a:lnTo>
                  <a:moveTo>
                    <a:pt x="385" y="160"/>
                  </a:moveTo>
                  <a:lnTo>
                    <a:pt x="358" y="113"/>
                  </a:lnTo>
                  <a:lnTo>
                    <a:pt x="385" y="68"/>
                  </a:lnTo>
                  <a:lnTo>
                    <a:pt x="410" y="113"/>
                  </a:lnTo>
                  <a:lnTo>
                    <a:pt x="385" y="160"/>
                  </a:lnTo>
                  <a:moveTo>
                    <a:pt x="446" y="160"/>
                  </a:moveTo>
                  <a:lnTo>
                    <a:pt x="419" y="113"/>
                  </a:lnTo>
                  <a:lnTo>
                    <a:pt x="446" y="68"/>
                  </a:lnTo>
                  <a:lnTo>
                    <a:pt x="472" y="113"/>
                  </a:lnTo>
                  <a:lnTo>
                    <a:pt x="446" y="160"/>
                  </a:lnTo>
                  <a:moveTo>
                    <a:pt x="508" y="160"/>
                  </a:moveTo>
                  <a:lnTo>
                    <a:pt x="481" y="113"/>
                  </a:lnTo>
                  <a:lnTo>
                    <a:pt x="508" y="68"/>
                  </a:lnTo>
                  <a:lnTo>
                    <a:pt x="533" y="113"/>
                  </a:lnTo>
                  <a:lnTo>
                    <a:pt x="508" y="160"/>
                  </a:lnTo>
                  <a:moveTo>
                    <a:pt x="569" y="160"/>
                  </a:moveTo>
                  <a:lnTo>
                    <a:pt x="542" y="113"/>
                  </a:lnTo>
                  <a:lnTo>
                    <a:pt x="569" y="68"/>
                  </a:lnTo>
                  <a:lnTo>
                    <a:pt x="595" y="113"/>
                  </a:lnTo>
                  <a:lnTo>
                    <a:pt x="569" y="160"/>
                  </a:lnTo>
                  <a:moveTo>
                    <a:pt x="631" y="160"/>
                  </a:moveTo>
                  <a:lnTo>
                    <a:pt x="605" y="113"/>
                  </a:lnTo>
                  <a:lnTo>
                    <a:pt x="631" y="68"/>
                  </a:lnTo>
                  <a:lnTo>
                    <a:pt x="658" y="113"/>
                  </a:lnTo>
                  <a:lnTo>
                    <a:pt x="631" y="160"/>
                  </a:lnTo>
                  <a:moveTo>
                    <a:pt x="692" y="160"/>
                  </a:moveTo>
                  <a:lnTo>
                    <a:pt x="667" y="113"/>
                  </a:lnTo>
                  <a:lnTo>
                    <a:pt x="692" y="68"/>
                  </a:lnTo>
                  <a:lnTo>
                    <a:pt x="719" y="113"/>
                  </a:lnTo>
                  <a:lnTo>
                    <a:pt x="692" y="160"/>
                  </a:lnTo>
                  <a:moveTo>
                    <a:pt x="754" y="160"/>
                  </a:moveTo>
                  <a:lnTo>
                    <a:pt x="728" y="113"/>
                  </a:lnTo>
                  <a:lnTo>
                    <a:pt x="754" y="68"/>
                  </a:lnTo>
                  <a:lnTo>
                    <a:pt x="781" y="113"/>
                  </a:lnTo>
                  <a:lnTo>
                    <a:pt x="754" y="160"/>
                  </a:lnTo>
                  <a:moveTo>
                    <a:pt x="815" y="160"/>
                  </a:moveTo>
                  <a:lnTo>
                    <a:pt x="790" y="113"/>
                  </a:lnTo>
                  <a:lnTo>
                    <a:pt x="815" y="68"/>
                  </a:lnTo>
                  <a:lnTo>
                    <a:pt x="842" y="113"/>
                  </a:lnTo>
                  <a:lnTo>
                    <a:pt x="815" y="160"/>
                  </a:lnTo>
                  <a:moveTo>
                    <a:pt x="877" y="160"/>
                  </a:moveTo>
                  <a:lnTo>
                    <a:pt x="851" y="113"/>
                  </a:lnTo>
                  <a:lnTo>
                    <a:pt x="877" y="68"/>
                  </a:lnTo>
                  <a:lnTo>
                    <a:pt x="904" y="113"/>
                  </a:lnTo>
                  <a:lnTo>
                    <a:pt x="877" y="160"/>
                  </a:lnTo>
                  <a:moveTo>
                    <a:pt x="938" y="160"/>
                  </a:moveTo>
                  <a:lnTo>
                    <a:pt x="913" y="113"/>
                  </a:lnTo>
                  <a:lnTo>
                    <a:pt x="938" y="68"/>
                  </a:lnTo>
                  <a:lnTo>
                    <a:pt x="965" y="113"/>
                  </a:lnTo>
                  <a:lnTo>
                    <a:pt x="938" y="160"/>
                  </a:lnTo>
                  <a:moveTo>
                    <a:pt x="1001" y="160"/>
                  </a:moveTo>
                  <a:lnTo>
                    <a:pt x="974" y="113"/>
                  </a:lnTo>
                  <a:lnTo>
                    <a:pt x="1001" y="68"/>
                  </a:lnTo>
                  <a:lnTo>
                    <a:pt x="1027" y="113"/>
                  </a:lnTo>
                  <a:lnTo>
                    <a:pt x="1001" y="160"/>
                  </a:lnTo>
                  <a:moveTo>
                    <a:pt x="1063" y="160"/>
                  </a:moveTo>
                  <a:lnTo>
                    <a:pt x="1036" y="113"/>
                  </a:lnTo>
                  <a:lnTo>
                    <a:pt x="1063" y="68"/>
                  </a:lnTo>
                  <a:lnTo>
                    <a:pt x="1088" y="113"/>
                  </a:lnTo>
                  <a:lnTo>
                    <a:pt x="1063" y="160"/>
                  </a:lnTo>
                  <a:moveTo>
                    <a:pt x="1124" y="160"/>
                  </a:moveTo>
                  <a:lnTo>
                    <a:pt x="1097" y="113"/>
                  </a:lnTo>
                  <a:lnTo>
                    <a:pt x="1124" y="68"/>
                  </a:lnTo>
                  <a:lnTo>
                    <a:pt x="1150" y="113"/>
                  </a:lnTo>
                  <a:lnTo>
                    <a:pt x="1124" y="160"/>
                  </a:lnTo>
                  <a:moveTo>
                    <a:pt x="1186" y="160"/>
                  </a:moveTo>
                  <a:lnTo>
                    <a:pt x="1159" y="113"/>
                  </a:lnTo>
                  <a:lnTo>
                    <a:pt x="1186" y="68"/>
                  </a:lnTo>
                  <a:lnTo>
                    <a:pt x="1211" y="113"/>
                  </a:lnTo>
                  <a:lnTo>
                    <a:pt x="1186" y="160"/>
                  </a:lnTo>
                  <a:moveTo>
                    <a:pt x="1247" y="160"/>
                  </a:moveTo>
                  <a:lnTo>
                    <a:pt x="1220" y="113"/>
                  </a:lnTo>
                  <a:lnTo>
                    <a:pt x="1247" y="68"/>
                  </a:lnTo>
                  <a:lnTo>
                    <a:pt x="1273" y="113"/>
                  </a:lnTo>
                  <a:lnTo>
                    <a:pt x="1247" y="160"/>
                  </a:lnTo>
                  <a:moveTo>
                    <a:pt x="1309" y="160"/>
                  </a:moveTo>
                  <a:lnTo>
                    <a:pt x="1282" y="113"/>
                  </a:lnTo>
                  <a:lnTo>
                    <a:pt x="1309" y="68"/>
                  </a:lnTo>
                  <a:lnTo>
                    <a:pt x="1334" y="113"/>
                  </a:lnTo>
                  <a:lnTo>
                    <a:pt x="1309" y="160"/>
                  </a:lnTo>
                  <a:moveTo>
                    <a:pt x="1370" y="160"/>
                  </a:moveTo>
                  <a:lnTo>
                    <a:pt x="1345" y="113"/>
                  </a:lnTo>
                  <a:lnTo>
                    <a:pt x="1370" y="68"/>
                  </a:lnTo>
                  <a:lnTo>
                    <a:pt x="1397" y="113"/>
                  </a:lnTo>
                  <a:lnTo>
                    <a:pt x="1370" y="160"/>
                  </a:lnTo>
                  <a:moveTo>
                    <a:pt x="1432" y="160"/>
                  </a:moveTo>
                  <a:lnTo>
                    <a:pt x="1406" y="113"/>
                  </a:lnTo>
                  <a:lnTo>
                    <a:pt x="1432" y="68"/>
                  </a:lnTo>
                  <a:lnTo>
                    <a:pt x="1459" y="113"/>
                  </a:lnTo>
                  <a:lnTo>
                    <a:pt x="1432" y="160"/>
                  </a:lnTo>
                  <a:moveTo>
                    <a:pt x="1493" y="160"/>
                  </a:moveTo>
                  <a:lnTo>
                    <a:pt x="1468" y="113"/>
                  </a:lnTo>
                  <a:lnTo>
                    <a:pt x="1493" y="68"/>
                  </a:lnTo>
                  <a:lnTo>
                    <a:pt x="1520" y="113"/>
                  </a:lnTo>
                  <a:lnTo>
                    <a:pt x="1493" y="160"/>
                  </a:lnTo>
                  <a:moveTo>
                    <a:pt x="1555" y="160"/>
                  </a:moveTo>
                  <a:lnTo>
                    <a:pt x="1529" y="113"/>
                  </a:lnTo>
                  <a:lnTo>
                    <a:pt x="1555" y="68"/>
                  </a:lnTo>
                  <a:lnTo>
                    <a:pt x="1582" y="113"/>
                  </a:lnTo>
                  <a:lnTo>
                    <a:pt x="1555" y="160"/>
                  </a:lnTo>
                  <a:moveTo>
                    <a:pt x="1616" y="160"/>
                  </a:moveTo>
                  <a:lnTo>
                    <a:pt x="1591" y="113"/>
                  </a:lnTo>
                  <a:lnTo>
                    <a:pt x="1616" y="68"/>
                  </a:lnTo>
                  <a:lnTo>
                    <a:pt x="1643" y="113"/>
                  </a:lnTo>
                  <a:lnTo>
                    <a:pt x="1616" y="160"/>
                  </a:lnTo>
                  <a:moveTo>
                    <a:pt x="1678" y="160"/>
                  </a:moveTo>
                  <a:lnTo>
                    <a:pt x="1652" y="113"/>
                  </a:lnTo>
                  <a:lnTo>
                    <a:pt x="1678" y="68"/>
                  </a:lnTo>
                  <a:lnTo>
                    <a:pt x="1705" y="113"/>
                  </a:lnTo>
                  <a:lnTo>
                    <a:pt x="1678" y="160"/>
                  </a:lnTo>
                  <a:moveTo>
                    <a:pt x="1741" y="160"/>
                  </a:moveTo>
                  <a:lnTo>
                    <a:pt x="1714" y="113"/>
                  </a:lnTo>
                  <a:lnTo>
                    <a:pt x="1741" y="68"/>
                  </a:lnTo>
                  <a:lnTo>
                    <a:pt x="1766" y="113"/>
                  </a:lnTo>
                  <a:lnTo>
                    <a:pt x="1741" y="160"/>
                  </a:lnTo>
                  <a:moveTo>
                    <a:pt x="1802" y="160"/>
                  </a:moveTo>
                  <a:lnTo>
                    <a:pt x="1775" y="113"/>
                  </a:lnTo>
                  <a:lnTo>
                    <a:pt x="1802" y="68"/>
                  </a:lnTo>
                  <a:lnTo>
                    <a:pt x="1828" y="113"/>
                  </a:lnTo>
                  <a:lnTo>
                    <a:pt x="1802" y="160"/>
                  </a:lnTo>
                  <a:moveTo>
                    <a:pt x="1864" y="160"/>
                  </a:moveTo>
                  <a:lnTo>
                    <a:pt x="1837" y="113"/>
                  </a:lnTo>
                  <a:lnTo>
                    <a:pt x="1864" y="68"/>
                  </a:lnTo>
                  <a:lnTo>
                    <a:pt x="1889" y="113"/>
                  </a:lnTo>
                  <a:lnTo>
                    <a:pt x="1864" y="160"/>
                  </a:lnTo>
                  <a:moveTo>
                    <a:pt x="1925" y="160"/>
                  </a:moveTo>
                  <a:lnTo>
                    <a:pt x="1898" y="113"/>
                  </a:lnTo>
                  <a:lnTo>
                    <a:pt x="1925" y="68"/>
                  </a:lnTo>
                  <a:lnTo>
                    <a:pt x="1951" y="113"/>
                  </a:lnTo>
                  <a:lnTo>
                    <a:pt x="1925" y="160"/>
                  </a:lnTo>
                  <a:moveTo>
                    <a:pt x="1987" y="160"/>
                  </a:moveTo>
                  <a:lnTo>
                    <a:pt x="1960" y="113"/>
                  </a:lnTo>
                  <a:lnTo>
                    <a:pt x="1987" y="68"/>
                  </a:lnTo>
                  <a:lnTo>
                    <a:pt x="2012" y="113"/>
                  </a:lnTo>
                  <a:lnTo>
                    <a:pt x="1987" y="160"/>
                  </a:lnTo>
                  <a:moveTo>
                    <a:pt x="2048" y="160"/>
                  </a:moveTo>
                  <a:lnTo>
                    <a:pt x="2021" y="113"/>
                  </a:lnTo>
                  <a:lnTo>
                    <a:pt x="2048" y="68"/>
                  </a:lnTo>
                  <a:lnTo>
                    <a:pt x="2074" y="113"/>
                  </a:lnTo>
                  <a:lnTo>
                    <a:pt x="2048" y="160"/>
                  </a:lnTo>
                  <a:moveTo>
                    <a:pt x="2110" y="160"/>
                  </a:moveTo>
                  <a:lnTo>
                    <a:pt x="2084" y="113"/>
                  </a:lnTo>
                  <a:lnTo>
                    <a:pt x="2110" y="68"/>
                  </a:lnTo>
                  <a:lnTo>
                    <a:pt x="2137" y="113"/>
                  </a:lnTo>
                  <a:lnTo>
                    <a:pt x="2110" y="160"/>
                  </a:lnTo>
                  <a:moveTo>
                    <a:pt x="2171" y="160"/>
                  </a:moveTo>
                  <a:lnTo>
                    <a:pt x="2146" y="113"/>
                  </a:lnTo>
                  <a:lnTo>
                    <a:pt x="2171" y="68"/>
                  </a:lnTo>
                  <a:lnTo>
                    <a:pt x="2198" y="113"/>
                  </a:lnTo>
                  <a:lnTo>
                    <a:pt x="2171" y="160"/>
                  </a:lnTo>
                  <a:moveTo>
                    <a:pt x="2233" y="160"/>
                  </a:moveTo>
                  <a:lnTo>
                    <a:pt x="2207" y="113"/>
                  </a:lnTo>
                  <a:lnTo>
                    <a:pt x="2233" y="68"/>
                  </a:lnTo>
                  <a:lnTo>
                    <a:pt x="2260" y="113"/>
                  </a:lnTo>
                  <a:lnTo>
                    <a:pt x="2233" y="160"/>
                  </a:lnTo>
                  <a:moveTo>
                    <a:pt x="2294" y="160"/>
                  </a:moveTo>
                  <a:lnTo>
                    <a:pt x="2269" y="113"/>
                  </a:lnTo>
                  <a:lnTo>
                    <a:pt x="2294" y="68"/>
                  </a:lnTo>
                  <a:lnTo>
                    <a:pt x="2321" y="113"/>
                  </a:lnTo>
                  <a:lnTo>
                    <a:pt x="2294" y="160"/>
                  </a:lnTo>
                  <a:moveTo>
                    <a:pt x="2356" y="160"/>
                  </a:moveTo>
                  <a:lnTo>
                    <a:pt x="2330" y="113"/>
                  </a:lnTo>
                  <a:lnTo>
                    <a:pt x="2356" y="68"/>
                  </a:lnTo>
                  <a:lnTo>
                    <a:pt x="2383" y="113"/>
                  </a:lnTo>
                  <a:lnTo>
                    <a:pt x="2356" y="160"/>
                  </a:lnTo>
                  <a:moveTo>
                    <a:pt x="2417" y="160"/>
                  </a:moveTo>
                  <a:lnTo>
                    <a:pt x="2392" y="113"/>
                  </a:lnTo>
                  <a:lnTo>
                    <a:pt x="2417" y="68"/>
                  </a:lnTo>
                  <a:lnTo>
                    <a:pt x="2444" y="113"/>
                  </a:lnTo>
                  <a:lnTo>
                    <a:pt x="2417" y="160"/>
                  </a:lnTo>
                  <a:moveTo>
                    <a:pt x="2480" y="160"/>
                  </a:moveTo>
                  <a:lnTo>
                    <a:pt x="2453" y="113"/>
                  </a:lnTo>
                  <a:lnTo>
                    <a:pt x="2480" y="68"/>
                  </a:lnTo>
                  <a:lnTo>
                    <a:pt x="2506" y="113"/>
                  </a:lnTo>
                  <a:lnTo>
                    <a:pt x="2480" y="160"/>
                  </a:lnTo>
                  <a:moveTo>
                    <a:pt x="46" y="106"/>
                  </a:moveTo>
                  <a:lnTo>
                    <a:pt x="19" y="61"/>
                  </a:lnTo>
                  <a:lnTo>
                    <a:pt x="46" y="15"/>
                  </a:lnTo>
                  <a:lnTo>
                    <a:pt x="72" y="61"/>
                  </a:lnTo>
                  <a:lnTo>
                    <a:pt x="46" y="106"/>
                  </a:lnTo>
                  <a:moveTo>
                    <a:pt x="107" y="106"/>
                  </a:moveTo>
                  <a:lnTo>
                    <a:pt x="81" y="61"/>
                  </a:lnTo>
                  <a:lnTo>
                    <a:pt x="107" y="15"/>
                  </a:lnTo>
                  <a:lnTo>
                    <a:pt x="133" y="61"/>
                  </a:lnTo>
                  <a:lnTo>
                    <a:pt x="107" y="106"/>
                  </a:lnTo>
                  <a:moveTo>
                    <a:pt x="169" y="106"/>
                  </a:moveTo>
                  <a:lnTo>
                    <a:pt x="142" y="61"/>
                  </a:lnTo>
                  <a:lnTo>
                    <a:pt x="169" y="15"/>
                  </a:lnTo>
                  <a:lnTo>
                    <a:pt x="194" y="61"/>
                  </a:lnTo>
                  <a:lnTo>
                    <a:pt x="169" y="106"/>
                  </a:lnTo>
                  <a:moveTo>
                    <a:pt x="230" y="106"/>
                  </a:moveTo>
                  <a:lnTo>
                    <a:pt x="203" y="61"/>
                  </a:lnTo>
                  <a:lnTo>
                    <a:pt x="230" y="15"/>
                  </a:lnTo>
                  <a:lnTo>
                    <a:pt x="256" y="61"/>
                  </a:lnTo>
                  <a:lnTo>
                    <a:pt x="230" y="106"/>
                  </a:lnTo>
                  <a:moveTo>
                    <a:pt x="292" y="106"/>
                  </a:moveTo>
                  <a:lnTo>
                    <a:pt x="266" y="61"/>
                  </a:lnTo>
                  <a:lnTo>
                    <a:pt x="292" y="15"/>
                  </a:lnTo>
                  <a:lnTo>
                    <a:pt x="319" y="61"/>
                  </a:lnTo>
                  <a:lnTo>
                    <a:pt x="292" y="106"/>
                  </a:lnTo>
                  <a:moveTo>
                    <a:pt x="353" y="106"/>
                  </a:moveTo>
                  <a:lnTo>
                    <a:pt x="328" y="61"/>
                  </a:lnTo>
                  <a:lnTo>
                    <a:pt x="353" y="15"/>
                  </a:lnTo>
                  <a:lnTo>
                    <a:pt x="380" y="61"/>
                  </a:lnTo>
                  <a:lnTo>
                    <a:pt x="353" y="106"/>
                  </a:lnTo>
                  <a:moveTo>
                    <a:pt x="415" y="106"/>
                  </a:moveTo>
                  <a:lnTo>
                    <a:pt x="389" y="61"/>
                  </a:lnTo>
                  <a:lnTo>
                    <a:pt x="415" y="15"/>
                  </a:lnTo>
                  <a:lnTo>
                    <a:pt x="442" y="61"/>
                  </a:lnTo>
                  <a:lnTo>
                    <a:pt x="415" y="106"/>
                  </a:lnTo>
                  <a:moveTo>
                    <a:pt x="476" y="106"/>
                  </a:moveTo>
                  <a:lnTo>
                    <a:pt x="451" y="61"/>
                  </a:lnTo>
                  <a:lnTo>
                    <a:pt x="476" y="15"/>
                  </a:lnTo>
                  <a:lnTo>
                    <a:pt x="503" y="61"/>
                  </a:lnTo>
                  <a:lnTo>
                    <a:pt x="476" y="106"/>
                  </a:lnTo>
                  <a:moveTo>
                    <a:pt x="538" y="106"/>
                  </a:moveTo>
                  <a:lnTo>
                    <a:pt x="512" y="61"/>
                  </a:lnTo>
                  <a:lnTo>
                    <a:pt x="538" y="15"/>
                  </a:lnTo>
                  <a:lnTo>
                    <a:pt x="565" y="61"/>
                  </a:lnTo>
                  <a:lnTo>
                    <a:pt x="538" y="106"/>
                  </a:lnTo>
                  <a:moveTo>
                    <a:pt x="599" y="106"/>
                  </a:moveTo>
                  <a:lnTo>
                    <a:pt x="574" y="61"/>
                  </a:lnTo>
                  <a:lnTo>
                    <a:pt x="599" y="15"/>
                  </a:lnTo>
                  <a:lnTo>
                    <a:pt x="626" y="61"/>
                  </a:lnTo>
                  <a:lnTo>
                    <a:pt x="599" y="106"/>
                  </a:lnTo>
                  <a:moveTo>
                    <a:pt x="662" y="106"/>
                  </a:moveTo>
                  <a:lnTo>
                    <a:pt x="635" y="61"/>
                  </a:lnTo>
                  <a:lnTo>
                    <a:pt x="662" y="15"/>
                  </a:lnTo>
                  <a:lnTo>
                    <a:pt x="688" y="61"/>
                  </a:lnTo>
                  <a:lnTo>
                    <a:pt x="662" y="106"/>
                  </a:lnTo>
                  <a:moveTo>
                    <a:pt x="724" y="106"/>
                  </a:moveTo>
                  <a:lnTo>
                    <a:pt x="697" y="61"/>
                  </a:lnTo>
                  <a:lnTo>
                    <a:pt x="724" y="15"/>
                  </a:lnTo>
                  <a:lnTo>
                    <a:pt x="749" y="61"/>
                  </a:lnTo>
                  <a:lnTo>
                    <a:pt x="724" y="106"/>
                  </a:lnTo>
                  <a:moveTo>
                    <a:pt x="785" y="106"/>
                  </a:moveTo>
                  <a:lnTo>
                    <a:pt x="758" y="61"/>
                  </a:lnTo>
                  <a:lnTo>
                    <a:pt x="785" y="15"/>
                  </a:lnTo>
                  <a:lnTo>
                    <a:pt x="811" y="61"/>
                  </a:lnTo>
                  <a:lnTo>
                    <a:pt x="785" y="106"/>
                  </a:lnTo>
                  <a:moveTo>
                    <a:pt x="847" y="106"/>
                  </a:moveTo>
                  <a:lnTo>
                    <a:pt x="820" y="61"/>
                  </a:lnTo>
                  <a:lnTo>
                    <a:pt x="847" y="15"/>
                  </a:lnTo>
                  <a:lnTo>
                    <a:pt x="872" y="61"/>
                  </a:lnTo>
                  <a:lnTo>
                    <a:pt x="847" y="106"/>
                  </a:lnTo>
                  <a:moveTo>
                    <a:pt x="908" y="106"/>
                  </a:moveTo>
                  <a:lnTo>
                    <a:pt x="881" y="61"/>
                  </a:lnTo>
                  <a:lnTo>
                    <a:pt x="908" y="15"/>
                  </a:lnTo>
                  <a:lnTo>
                    <a:pt x="934" y="61"/>
                  </a:lnTo>
                  <a:lnTo>
                    <a:pt x="908" y="106"/>
                  </a:lnTo>
                  <a:moveTo>
                    <a:pt x="970" y="106"/>
                  </a:moveTo>
                  <a:lnTo>
                    <a:pt x="943" y="61"/>
                  </a:lnTo>
                  <a:lnTo>
                    <a:pt x="970" y="15"/>
                  </a:lnTo>
                  <a:lnTo>
                    <a:pt x="995" y="61"/>
                  </a:lnTo>
                  <a:lnTo>
                    <a:pt x="970" y="106"/>
                  </a:lnTo>
                  <a:moveTo>
                    <a:pt x="1031" y="106"/>
                  </a:moveTo>
                  <a:lnTo>
                    <a:pt x="1006" y="61"/>
                  </a:lnTo>
                  <a:lnTo>
                    <a:pt x="1031" y="15"/>
                  </a:lnTo>
                  <a:lnTo>
                    <a:pt x="1058" y="61"/>
                  </a:lnTo>
                  <a:lnTo>
                    <a:pt x="1031" y="106"/>
                  </a:lnTo>
                  <a:moveTo>
                    <a:pt x="1093" y="106"/>
                  </a:moveTo>
                  <a:lnTo>
                    <a:pt x="1067" y="61"/>
                  </a:lnTo>
                  <a:lnTo>
                    <a:pt x="1093" y="15"/>
                  </a:lnTo>
                  <a:lnTo>
                    <a:pt x="1120" y="61"/>
                  </a:lnTo>
                  <a:lnTo>
                    <a:pt x="1093" y="106"/>
                  </a:lnTo>
                  <a:moveTo>
                    <a:pt x="1154" y="106"/>
                  </a:moveTo>
                  <a:lnTo>
                    <a:pt x="1129" y="61"/>
                  </a:lnTo>
                  <a:lnTo>
                    <a:pt x="1154" y="15"/>
                  </a:lnTo>
                  <a:lnTo>
                    <a:pt x="1181" y="61"/>
                  </a:lnTo>
                  <a:lnTo>
                    <a:pt x="1154" y="106"/>
                  </a:lnTo>
                  <a:moveTo>
                    <a:pt x="1216" y="106"/>
                  </a:moveTo>
                  <a:lnTo>
                    <a:pt x="1190" y="61"/>
                  </a:lnTo>
                  <a:lnTo>
                    <a:pt x="1216" y="15"/>
                  </a:lnTo>
                  <a:lnTo>
                    <a:pt x="1243" y="61"/>
                  </a:lnTo>
                  <a:lnTo>
                    <a:pt x="1216" y="106"/>
                  </a:lnTo>
                  <a:moveTo>
                    <a:pt x="1277" y="106"/>
                  </a:moveTo>
                  <a:lnTo>
                    <a:pt x="1252" y="61"/>
                  </a:lnTo>
                  <a:lnTo>
                    <a:pt x="1277" y="15"/>
                  </a:lnTo>
                  <a:lnTo>
                    <a:pt x="1304" y="61"/>
                  </a:lnTo>
                  <a:lnTo>
                    <a:pt x="1277" y="106"/>
                  </a:lnTo>
                  <a:moveTo>
                    <a:pt x="1339" y="106"/>
                  </a:moveTo>
                  <a:lnTo>
                    <a:pt x="1313" y="61"/>
                  </a:lnTo>
                  <a:lnTo>
                    <a:pt x="1339" y="15"/>
                  </a:lnTo>
                  <a:lnTo>
                    <a:pt x="1366" y="61"/>
                  </a:lnTo>
                  <a:lnTo>
                    <a:pt x="1339" y="106"/>
                  </a:lnTo>
                  <a:moveTo>
                    <a:pt x="1402" y="106"/>
                  </a:moveTo>
                  <a:lnTo>
                    <a:pt x="1375" y="61"/>
                  </a:lnTo>
                  <a:lnTo>
                    <a:pt x="1402" y="15"/>
                  </a:lnTo>
                  <a:lnTo>
                    <a:pt x="1427" y="61"/>
                  </a:lnTo>
                  <a:lnTo>
                    <a:pt x="1402" y="106"/>
                  </a:lnTo>
                  <a:moveTo>
                    <a:pt x="1463" y="106"/>
                  </a:moveTo>
                  <a:lnTo>
                    <a:pt x="1436" y="61"/>
                  </a:lnTo>
                  <a:lnTo>
                    <a:pt x="1463" y="15"/>
                  </a:lnTo>
                  <a:lnTo>
                    <a:pt x="1489" y="61"/>
                  </a:lnTo>
                  <a:lnTo>
                    <a:pt x="1463" y="106"/>
                  </a:lnTo>
                  <a:moveTo>
                    <a:pt x="1525" y="106"/>
                  </a:moveTo>
                  <a:lnTo>
                    <a:pt x="1498" y="61"/>
                  </a:lnTo>
                  <a:lnTo>
                    <a:pt x="1525" y="15"/>
                  </a:lnTo>
                  <a:lnTo>
                    <a:pt x="1550" y="61"/>
                  </a:lnTo>
                  <a:lnTo>
                    <a:pt x="1525" y="106"/>
                  </a:lnTo>
                  <a:moveTo>
                    <a:pt x="1586" y="106"/>
                  </a:moveTo>
                  <a:lnTo>
                    <a:pt x="1559" y="61"/>
                  </a:lnTo>
                  <a:lnTo>
                    <a:pt x="1586" y="15"/>
                  </a:lnTo>
                  <a:lnTo>
                    <a:pt x="1612" y="61"/>
                  </a:lnTo>
                  <a:lnTo>
                    <a:pt x="1586" y="106"/>
                  </a:lnTo>
                  <a:moveTo>
                    <a:pt x="1648" y="106"/>
                  </a:moveTo>
                  <a:lnTo>
                    <a:pt x="1621" y="61"/>
                  </a:lnTo>
                  <a:lnTo>
                    <a:pt x="1648" y="15"/>
                  </a:lnTo>
                  <a:lnTo>
                    <a:pt x="1673" y="61"/>
                  </a:lnTo>
                  <a:lnTo>
                    <a:pt x="1648" y="106"/>
                  </a:lnTo>
                  <a:moveTo>
                    <a:pt x="1709" y="106"/>
                  </a:moveTo>
                  <a:lnTo>
                    <a:pt x="1682" y="61"/>
                  </a:lnTo>
                  <a:lnTo>
                    <a:pt x="1709" y="15"/>
                  </a:lnTo>
                  <a:lnTo>
                    <a:pt x="1735" y="61"/>
                  </a:lnTo>
                  <a:lnTo>
                    <a:pt x="1709" y="106"/>
                  </a:lnTo>
                  <a:moveTo>
                    <a:pt x="1771" y="106"/>
                  </a:moveTo>
                  <a:lnTo>
                    <a:pt x="1745" y="61"/>
                  </a:lnTo>
                  <a:lnTo>
                    <a:pt x="1771" y="15"/>
                  </a:lnTo>
                  <a:lnTo>
                    <a:pt x="1798" y="61"/>
                  </a:lnTo>
                  <a:lnTo>
                    <a:pt x="1771" y="106"/>
                  </a:lnTo>
                  <a:moveTo>
                    <a:pt x="1832" y="106"/>
                  </a:moveTo>
                  <a:lnTo>
                    <a:pt x="1807" y="61"/>
                  </a:lnTo>
                  <a:lnTo>
                    <a:pt x="1832" y="15"/>
                  </a:lnTo>
                  <a:lnTo>
                    <a:pt x="1859" y="61"/>
                  </a:lnTo>
                  <a:lnTo>
                    <a:pt x="1832" y="106"/>
                  </a:lnTo>
                  <a:moveTo>
                    <a:pt x="1894" y="106"/>
                  </a:moveTo>
                  <a:lnTo>
                    <a:pt x="1868" y="61"/>
                  </a:lnTo>
                  <a:lnTo>
                    <a:pt x="1894" y="15"/>
                  </a:lnTo>
                  <a:lnTo>
                    <a:pt x="1921" y="61"/>
                  </a:lnTo>
                  <a:lnTo>
                    <a:pt x="1894" y="106"/>
                  </a:lnTo>
                  <a:moveTo>
                    <a:pt x="1955" y="106"/>
                  </a:moveTo>
                  <a:lnTo>
                    <a:pt x="1930" y="61"/>
                  </a:lnTo>
                  <a:lnTo>
                    <a:pt x="1955" y="15"/>
                  </a:lnTo>
                  <a:lnTo>
                    <a:pt x="1982" y="61"/>
                  </a:lnTo>
                  <a:lnTo>
                    <a:pt x="1955" y="106"/>
                  </a:lnTo>
                  <a:moveTo>
                    <a:pt x="2017" y="106"/>
                  </a:moveTo>
                  <a:lnTo>
                    <a:pt x="1991" y="61"/>
                  </a:lnTo>
                  <a:lnTo>
                    <a:pt x="2017" y="15"/>
                  </a:lnTo>
                  <a:lnTo>
                    <a:pt x="2044" y="61"/>
                  </a:lnTo>
                  <a:lnTo>
                    <a:pt x="2017" y="106"/>
                  </a:lnTo>
                  <a:moveTo>
                    <a:pt x="2078" y="106"/>
                  </a:moveTo>
                  <a:lnTo>
                    <a:pt x="2053" y="61"/>
                  </a:lnTo>
                  <a:lnTo>
                    <a:pt x="2078" y="15"/>
                  </a:lnTo>
                  <a:lnTo>
                    <a:pt x="2105" y="61"/>
                  </a:lnTo>
                  <a:lnTo>
                    <a:pt x="2078" y="106"/>
                  </a:lnTo>
                  <a:moveTo>
                    <a:pt x="2141" y="106"/>
                  </a:moveTo>
                  <a:lnTo>
                    <a:pt x="2114" y="61"/>
                  </a:lnTo>
                  <a:lnTo>
                    <a:pt x="2141" y="15"/>
                  </a:lnTo>
                  <a:lnTo>
                    <a:pt x="2167" y="61"/>
                  </a:lnTo>
                  <a:lnTo>
                    <a:pt x="2141" y="106"/>
                  </a:lnTo>
                  <a:moveTo>
                    <a:pt x="2203" y="106"/>
                  </a:moveTo>
                  <a:lnTo>
                    <a:pt x="2176" y="61"/>
                  </a:lnTo>
                  <a:lnTo>
                    <a:pt x="2203" y="15"/>
                  </a:lnTo>
                  <a:lnTo>
                    <a:pt x="2228" y="61"/>
                  </a:lnTo>
                  <a:lnTo>
                    <a:pt x="2203" y="106"/>
                  </a:lnTo>
                  <a:moveTo>
                    <a:pt x="2264" y="106"/>
                  </a:moveTo>
                  <a:lnTo>
                    <a:pt x="2237" y="61"/>
                  </a:lnTo>
                  <a:lnTo>
                    <a:pt x="2264" y="15"/>
                  </a:lnTo>
                  <a:lnTo>
                    <a:pt x="2290" y="61"/>
                  </a:lnTo>
                  <a:lnTo>
                    <a:pt x="2264" y="106"/>
                  </a:lnTo>
                  <a:moveTo>
                    <a:pt x="2326" y="106"/>
                  </a:moveTo>
                  <a:lnTo>
                    <a:pt x="2299" y="61"/>
                  </a:lnTo>
                  <a:lnTo>
                    <a:pt x="2326" y="15"/>
                  </a:lnTo>
                  <a:lnTo>
                    <a:pt x="2351" y="61"/>
                  </a:lnTo>
                  <a:lnTo>
                    <a:pt x="2326" y="106"/>
                  </a:lnTo>
                  <a:moveTo>
                    <a:pt x="2387" y="106"/>
                  </a:moveTo>
                  <a:lnTo>
                    <a:pt x="2360" y="61"/>
                  </a:lnTo>
                  <a:lnTo>
                    <a:pt x="2387" y="15"/>
                  </a:lnTo>
                  <a:lnTo>
                    <a:pt x="2413" y="61"/>
                  </a:lnTo>
                  <a:lnTo>
                    <a:pt x="2387" y="106"/>
                  </a:lnTo>
                  <a:moveTo>
                    <a:pt x="2449" y="106"/>
                  </a:moveTo>
                  <a:lnTo>
                    <a:pt x="2422" y="61"/>
                  </a:lnTo>
                  <a:lnTo>
                    <a:pt x="2449" y="15"/>
                  </a:lnTo>
                  <a:lnTo>
                    <a:pt x="2474" y="61"/>
                  </a:lnTo>
                  <a:lnTo>
                    <a:pt x="2449" y="106"/>
                  </a:lnTo>
                  <a:moveTo>
                    <a:pt x="2510" y="106"/>
                  </a:moveTo>
                  <a:lnTo>
                    <a:pt x="2485" y="61"/>
                  </a:lnTo>
                  <a:lnTo>
                    <a:pt x="2510" y="15"/>
                  </a:lnTo>
                  <a:lnTo>
                    <a:pt x="2537" y="61"/>
                  </a:lnTo>
                  <a:lnTo>
                    <a:pt x="2510" y="106"/>
                  </a:lnTo>
                  <a:moveTo>
                    <a:pt x="2519" y="0"/>
                  </a:moveTo>
                  <a:lnTo>
                    <a:pt x="2510" y="0"/>
                  </a:lnTo>
                  <a:lnTo>
                    <a:pt x="2510" y="0"/>
                  </a:lnTo>
                  <a:lnTo>
                    <a:pt x="2510" y="0"/>
                  </a:lnTo>
                  <a:lnTo>
                    <a:pt x="2501" y="0"/>
                  </a:lnTo>
                  <a:lnTo>
                    <a:pt x="2506" y="7"/>
                  </a:lnTo>
                  <a:lnTo>
                    <a:pt x="2480" y="52"/>
                  </a:lnTo>
                  <a:lnTo>
                    <a:pt x="2453" y="7"/>
                  </a:lnTo>
                  <a:lnTo>
                    <a:pt x="2458" y="0"/>
                  </a:lnTo>
                  <a:lnTo>
                    <a:pt x="2449" y="0"/>
                  </a:lnTo>
                  <a:lnTo>
                    <a:pt x="2449" y="0"/>
                  </a:lnTo>
                  <a:lnTo>
                    <a:pt x="2449" y="0"/>
                  </a:lnTo>
                  <a:lnTo>
                    <a:pt x="2440" y="0"/>
                  </a:lnTo>
                  <a:lnTo>
                    <a:pt x="2444" y="7"/>
                  </a:lnTo>
                  <a:lnTo>
                    <a:pt x="2417" y="52"/>
                  </a:lnTo>
                  <a:lnTo>
                    <a:pt x="2392" y="7"/>
                  </a:lnTo>
                  <a:lnTo>
                    <a:pt x="2396" y="0"/>
                  </a:lnTo>
                  <a:lnTo>
                    <a:pt x="2387" y="0"/>
                  </a:lnTo>
                  <a:lnTo>
                    <a:pt x="2387" y="0"/>
                  </a:lnTo>
                  <a:lnTo>
                    <a:pt x="2387" y="0"/>
                  </a:lnTo>
                  <a:lnTo>
                    <a:pt x="2378" y="0"/>
                  </a:lnTo>
                  <a:lnTo>
                    <a:pt x="2383" y="7"/>
                  </a:lnTo>
                  <a:lnTo>
                    <a:pt x="2356" y="52"/>
                  </a:lnTo>
                  <a:lnTo>
                    <a:pt x="2330" y="7"/>
                  </a:lnTo>
                  <a:lnTo>
                    <a:pt x="2335" y="0"/>
                  </a:lnTo>
                  <a:lnTo>
                    <a:pt x="2326" y="0"/>
                  </a:lnTo>
                  <a:lnTo>
                    <a:pt x="2326" y="0"/>
                  </a:lnTo>
                  <a:lnTo>
                    <a:pt x="2326" y="0"/>
                  </a:lnTo>
                  <a:lnTo>
                    <a:pt x="2317" y="0"/>
                  </a:lnTo>
                  <a:lnTo>
                    <a:pt x="2321" y="7"/>
                  </a:lnTo>
                  <a:lnTo>
                    <a:pt x="2294" y="52"/>
                  </a:lnTo>
                  <a:lnTo>
                    <a:pt x="2269" y="7"/>
                  </a:lnTo>
                  <a:lnTo>
                    <a:pt x="2273" y="0"/>
                  </a:lnTo>
                  <a:lnTo>
                    <a:pt x="2264" y="0"/>
                  </a:lnTo>
                  <a:lnTo>
                    <a:pt x="2264" y="0"/>
                  </a:lnTo>
                  <a:lnTo>
                    <a:pt x="2264" y="0"/>
                  </a:lnTo>
                  <a:lnTo>
                    <a:pt x="2255" y="0"/>
                  </a:lnTo>
                  <a:lnTo>
                    <a:pt x="2260" y="7"/>
                  </a:lnTo>
                  <a:lnTo>
                    <a:pt x="2233" y="52"/>
                  </a:lnTo>
                  <a:lnTo>
                    <a:pt x="2207" y="7"/>
                  </a:lnTo>
                  <a:lnTo>
                    <a:pt x="2212" y="0"/>
                  </a:lnTo>
                  <a:lnTo>
                    <a:pt x="2203" y="0"/>
                  </a:lnTo>
                  <a:lnTo>
                    <a:pt x="2203" y="0"/>
                  </a:lnTo>
                  <a:lnTo>
                    <a:pt x="2203" y="0"/>
                  </a:lnTo>
                  <a:lnTo>
                    <a:pt x="2194" y="0"/>
                  </a:lnTo>
                  <a:lnTo>
                    <a:pt x="2198" y="7"/>
                  </a:lnTo>
                  <a:lnTo>
                    <a:pt x="2171" y="52"/>
                  </a:lnTo>
                  <a:lnTo>
                    <a:pt x="2146" y="7"/>
                  </a:lnTo>
                  <a:lnTo>
                    <a:pt x="2150" y="0"/>
                  </a:lnTo>
                  <a:lnTo>
                    <a:pt x="2141" y="0"/>
                  </a:lnTo>
                  <a:lnTo>
                    <a:pt x="2141" y="0"/>
                  </a:lnTo>
                  <a:lnTo>
                    <a:pt x="2141" y="0"/>
                  </a:lnTo>
                  <a:lnTo>
                    <a:pt x="2131" y="0"/>
                  </a:lnTo>
                  <a:lnTo>
                    <a:pt x="2137" y="7"/>
                  </a:lnTo>
                  <a:lnTo>
                    <a:pt x="2110" y="52"/>
                  </a:lnTo>
                  <a:lnTo>
                    <a:pt x="2084" y="7"/>
                  </a:lnTo>
                  <a:lnTo>
                    <a:pt x="2089" y="0"/>
                  </a:lnTo>
                  <a:lnTo>
                    <a:pt x="2080" y="0"/>
                  </a:lnTo>
                  <a:lnTo>
                    <a:pt x="2078" y="0"/>
                  </a:lnTo>
                  <a:lnTo>
                    <a:pt x="2078" y="0"/>
                  </a:lnTo>
                  <a:lnTo>
                    <a:pt x="2069" y="0"/>
                  </a:lnTo>
                  <a:lnTo>
                    <a:pt x="2074" y="7"/>
                  </a:lnTo>
                  <a:lnTo>
                    <a:pt x="2048" y="52"/>
                  </a:lnTo>
                  <a:lnTo>
                    <a:pt x="2021" y="7"/>
                  </a:lnTo>
                  <a:lnTo>
                    <a:pt x="2027" y="0"/>
                  </a:lnTo>
                  <a:lnTo>
                    <a:pt x="2017" y="0"/>
                  </a:lnTo>
                  <a:lnTo>
                    <a:pt x="2017" y="0"/>
                  </a:lnTo>
                  <a:lnTo>
                    <a:pt x="2017" y="0"/>
                  </a:lnTo>
                  <a:lnTo>
                    <a:pt x="2008" y="0"/>
                  </a:lnTo>
                  <a:lnTo>
                    <a:pt x="2012" y="7"/>
                  </a:lnTo>
                  <a:lnTo>
                    <a:pt x="1987" y="52"/>
                  </a:lnTo>
                  <a:lnTo>
                    <a:pt x="1960" y="7"/>
                  </a:lnTo>
                  <a:lnTo>
                    <a:pt x="1964" y="0"/>
                  </a:lnTo>
                  <a:lnTo>
                    <a:pt x="1955" y="0"/>
                  </a:lnTo>
                  <a:lnTo>
                    <a:pt x="1955" y="0"/>
                  </a:lnTo>
                  <a:lnTo>
                    <a:pt x="1955" y="0"/>
                  </a:lnTo>
                  <a:lnTo>
                    <a:pt x="1946" y="0"/>
                  </a:lnTo>
                  <a:lnTo>
                    <a:pt x="1951" y="7"/>
                  </a:lnTo>
                  <a:lnTo>
                    <a:pt x="1925" y="52"/>
                  </a:lnTo>
                  <a:lnTo>
                    <a:pt x="1898" y="7"/>
                  </a:lnTo>
                  <a:lnTo>
                    <a:pt x="1903" y="0"/>
                  </a:lnTo>
                  <a:lnTo>
                    <a:pt x="1894" y="0"/>
                  </a:lnTo>
                  <a:lnTo>
                    <a:pt x="1894" y="0"/>
                  </a:lnTo>
                  <a:lnTo>
                    <a:pt x="1894" y="0"/>
                  </a:lnTo>
                  <a:lnTo>
                    <a:pt x="1885" y="0"/>
                  </a:lnTo>
                  <a:lnTo>
                    <a:pt x="1889" y="7"/>
                  </a:lnTo>
                  <a:lnTo>
                    <a:pt x="1864" y="52"/>
                  </a:lnTo>
                  <a:lnTo>
                    <a:pt x="1837" y="7"/>
                  </a:lnTo>
                  <a:lnTo>
                    <a:pt x="1841" y="0"/>
                  </a:lnTo>
                  <a:lnTo>
                    <a:pt x="1832" y="0"/>
                  </a:lnTo>
                  <a:lnTo>
                    <a:pt x="1832" y="0"/>
                  </a:lnTo>
                  <a:lnTo>
                    <a:pt x="1832" y="0"/>
                  </a:lnTo>
                  <a:lnTo>
                    <a:pt x="1823" y="0"/>
                  </a:lnTo>
                  <a:lnTo>
                    <a:pt x="1828" y="7"/>
                  </a:lnTo>
                  <a:lnTo>
                    <a:pt x="1802" y="52"/>
                  </a:lnTo>
                  <a:lnTo>
                    <a:pt x="1775" y="7"/>
                  </a:lnTo>
                  <a:lnTo>
                    <a:pt x="1780" y="0"/>
                  </a:lnTo>
                  <a:lnTo>
                    <a:pt x="1771" y="0"/>
                  </a:lnTo>
                  <a:lnTo>
                    <a:pt x="1771" y="0"/>
                  </a:lnTo>
                  <a:lnTo>
                    <a:pt x="1771" y="0"/>
                  </a:lnTo>
                  <a:lnTo>
                    <a:pt x="1762" y="0"/>
                  </a:lnTo>
                  <a:lnTo>
                    <a:pt x="1766" y="7"/>
                  </a:lnTo>
                  <a:lnTo>
                    <a:pt x="1741" y="52"/>
                  </a:lnTo>
                  <a:lnTo>
                    <a:pt x="1714" y="7"/>
                  </a:lnTo>
                  <a:lnTo>
                    <a:pt x="1718" y="0"/>
                  </a:lnTo>
                  <a:lnTo>
                    <a:pt x="1709" y="0"/>
                  </a:lnTo>
                  <a:lnTo>
                    <a:pt x="1709" y="0"/>
                  </a:lnTo>
                  <a:lnTo>
                    <a:pt x="1709" y="0"/>
                  </a:lnTo>
                  <a:lnTo>
                    <a:pt x="1700" y="0"/>
                  </a:lnTo>
                  <a:lnTo>
                    <a:pt x="1705" y="7"/>
                  </a:lnTo>
                  <a:lnTo>
                    <a:pt x="1678" y="52"/>
                  </a:lnTo>
                  <a:lnTo>
                    <a:pt x="1652" y="7"/>
                  </a:lnTo>
                  <a:lnTo>
                    <a:pt x="1657" y="0"/>
                  </a:lnTo>
                  <a:lnTo>
                    <a:pt x="1648" y="0"/>
                  </a:lnTo>
                  <a:lnTo>
                    <a:pt x="1648" y="0"/>
                  </a:lnTo>
                  <a:lnTo>
                    <a:pt x="1648" y="0"/>
                  </a:lnTo>
                  <a:lnTo>
                    <a:pt x="1639" y="0"/>
                  </a:lnTo>
                  <a:lnTo>
                    <a:pt x="1643" y="7"/>
                  </a:lnTo>
                  <a:lnTo>
                    <a:pt x="1616" y="52"/>
                  </a:lnTo>
                  <a:lnTo>
                    <a:pt x="1591" y="7"/>
                  </a:lnTo>
                  <a:lnTo>
                    <a:pt x="1595" y="0"/>
                  </a:lnTo>
                  <a:lnTo>
                    <a:pt x="1586" y="0"/>
                  </a:lnTo>
                  <a:lnTo>
                    <a:pt x="1586" y="0"/>
                  </a:lnTo>
                  <a:lnTo>
                    <a:pt x="1586" y="0"/>
                  </a:lnTo>
                  <a:lnTo>
                    <a:pt x="1577" y="0"/>
                  </a:lnTo>
                  <a:lnTo>
                    <a:pt x="1582" y="7"/>
                  </a:lnTo>
                  <a:lnTo>
                    <a:pt x="1555" y="52"/>
                  </a:lnTo>
                  <a:lnTo>
                    <a:pt x="1529" y="7"/>
                  </a:lnTo>
                  <a:lnTo>
                    <a:pt x="1534" y="0"/>
                  </a:lnTo>
                  <a:lnTo>
                    <a:pt x="1525" y="0"/>
                  </a:lnTo>
                  <a:lnTo>
                    <a:pt x="1525" y="0"/>
                  </a:lnTo>
                  <a:lnTo>
                    <a:pt x="1525" y="0"/>
                  </a:lnTo>
                  <a:lnTo>
                    <a:pt x="1516" y="0"/>
                  </a:lnTo>
                  <a:lnTo>
                    <a:pt x="1520" y="7"/>
                  </a:lnTo>
                  <a:lnTo>
                    <a:pt x="1493" y="52"/>
                  </a:lnTo>
                  <a:lnTo>
                    <a:pt x="1468" y="7"/>
                  </a:lnTo>
                  <a:lnTo>
                    <a:pt x="1472" y="0"/>
                  </a:lnTo>
                  <a:lnTo>
                    <a:pt x="1463" y="0"/>
                  </a:lnTo>
                  <a:lnTo>
                    <a:pt x="1463" y="0"/>
                  </a:lnTo>
                  <a:lnTo>
                    <a:pt x="1463" y="0"/>
                  </a:lnTo>
                  <a:lnTo>
                    <a:pt x="1454" y="0"/>
                  </a:lnTo>
                  <a:lnTo>
                    <a:pt x="1459" y="7"/>
                  </a:lnTo>
                  <a:lnTo>
                    <a:pt x="1432" y="52"/>
                  </a:lnTo>
                  <a:lnTo>
                    <a:pt x="1406" y="7"/>
                  </a:lnTo>
                  <a:lnTo>
                    <a:pt x="1411" y="0"/>
                  </a:lnTo>
                  <a:lnTo>
                    <a:pt x="1402" y="0"/>
                  </a:lnTo>
                  <a:lnTo>
                    <a:pt x="1402" y="0"/>
                  </a:lnTo>
                  <a:lnTo>
                    <a:pt x="1402" y="0"/>
                  </a:lnTo>
                  <a:lnTo>
                    <a:pt x="1391" y="0"/>
                  </a:lnTo>
                  <a:lnTo>
                    <a:pt x="1397" y="7"/>
                  </a:lnTo>
                  <a:lnTo>
                    <a:pt x="1370" y="52"/>
                  </a:lnTo>
                  <a:lnTo>
                    <a:pt x="1345" y="7"/>
                  </a:lnTo>
                  <a:lnTo>
                    <a:pt x="1349" y="0"/>
                  </a:lnTo>
                  <a:lnTo>
                    <a:pt x="1340" y="0"/>
                  </a:lnTo>
                  <a:lnTo>
                    <a:pt x="1339" y="0"/>
                  </a:lnTo>
                  <a:lnTo>
                    <a:pt x="1339" y="0"/>
                  </a:lnTo>
                  <a:lnTo>
                    <a:pt x="1330" y="0"/>
                  </a:lnTo>
                  <a:lnTo>
                    <a:pt x="1334" y="7"/>
                  </a:lnTo>
                  <a:lnTo>
                    <a:pt x="1309" y="52"/>
                  </a:lnTo>
                  <a:lnTo>
                    <a:pt x="1282" y="7"/>
                  </a:lnTo>
                  <a:lnTo>
                    <a:pt x="1288" y="0"/>
                  </a:lnTo>
                  <a:lnTo>
                    <a:pt x="1277" y="0"/>
                  </a:lnTo>
                  <a:lnTo>
                    <a:pt x="1277" y="0"/>
                  </a:lnTo>
                  <a:lnTo>
                    <a:pt x="1277" y="0"/>
                  </a:lnTo>
                  <a:lnTo>
                    <a:pt x="1268" y="0"/>
                  </a:lnTo>
                  <a:lnTo>
                    <a:pt x="1273" y="7"/>
                  </a:lnTo>
                  <a:lnTo>
                    <a:pt x="1247" y="52"/>
                  </a:lnTo>
                  <a:lnTo>
                    <a:pt x="1220" y="7"/>
                  </a:lnTo>
                  <a:lnTo>
                    <a:pt x="1225" y="0"/>
                  </a:lnTo>
                  <a:lnTo>
                    <a:pt x="1216" y="0"/>
                  </a:lnTo>
                  <a:lnTo>
                    <a:pt x="1216" y="0"/>
                  </a:lnTo>
                  <a:lnTo>
                    <a:pt x="1216" y="0"/>
                  </a:lnTo>
                  <a:lnTo>
                    <a:pt x="1207" y="0"/>
                  </a:lnTo>
                  <a:lnTo>
                    <a:pt x="1211" y="7"/>
                  </a:lnTo>
                  <a:lnTo>
                    <a:pt x="1186" y="52"/>
                  </a:lnTo>
                  <a:lnTo>
                    <a:pt x="1159" y="7"/>
                  </a:lnTo>
                  <a:lnTo>
                    <a:pt x="1163" y="0"/>
                  </a:lnTo>
                  <a:lnTo>
                    <a:pt x="1154" y="0"/>
                  </a:lnTo>
                  <a:lnTo>
                    <a:pt x="1154" y="0"/>
                  </a:lnTo>
                  <a:lnTo>
                    <a:pt x="1154" y="0"/>
                  </a:lnTo>
                  <a:lnTo>
                    <a:pt x="1145" y="0"/>
                  </a:lnTo>
                  <a:lnTo>
                    <a:pt x="1150" y="7"/>
                  </a:lnTo>
                  <a:lnTo>
                    <a:pt x="1124" y="52"/>
                  </a:lnTo>
                  <a:lnTo>
                    <a:pt x="1097" y="7"/>
                  </a:lnTo>
                  <a:lnTo>
                    <a:pt x="1102" y="0"/>
                  </a:lnTo>
                  <a:lnTo>
                    <a:pt x="1093" y="0"/>
                  </a:lnTo>
                  <a:lnTo>
                    <a:pt x="1093" y="0"/>
                  </a:lnTo>
                  <a:lnTo>
                    <a:pt x="1093" y="0"/>
                  </a:lnTo>
                  <a:lnTo>
                    <a:pt x="1084" y="0"/>
                  </a:lnTo>
                  <a:lnTo>
                    <a:pt x="1088" y="7"/>
                  </a:lnTo>
                  <a:lnTo>
                    <a:pt x="1063" y="52"/>
                  </a:lnTo>
                  <a:lnTo>
                    <a:pt x="1036" y="7"/>
                  </a:lnTo>
                  <a:lnTo>
                    <a:pt x="1040" y="0"/>
                  </a:lnTo>
                  <a:lnTo>
                    <a:pt x="1031" y="0"/>
                  </a:lnTo>
                  <a:lnTo>
                    <a:pt x="1031" y="0"/>
                  </a:lnTo>
                  <a:lnTo>
                    <a:pt x="1031" y="0"/>
                  </a:lnTo>
                  <a:lnTo>
                    <a:pt x="1022" y="0"/>
                  </a:lnTo>
                  <a:lnTo>
                    <a:pt x="1027" y="7"/>
                  </a:lnTo>
                  <a:lnTo>
                    <a:pt x="1001" y="52"/>
                  </a:lnTo>
                  <a:lnTo>
                    <a:pt x="974" y="7"/>
                  </a:lnTo>
                  <a:lnTo>
                    <a:pt x="979" y="0"/>
                  </a:lnTo>
                  <a:lnTo>
                    <a:pt x="970" y="0"/>
                  </a:lnTo>
                  <a:lnTo>
                    <a:pt x="970" y="0"/>
                  </a:lnTo>
                  <a:lnTo>
                    <a:pt x="970" y="0"/>
                  </a:lnTo>
                  <a:lnTo>
                    <a:pt x="961" y="0"/>
                  </a:lnTo>
                  <a:lnTo>
                    <a:pt x="965" y="7"/>
                  </a:lnTo>
                  <a:lnTo>
                    <a:pt x="938" y="52"/>
                  </a:lnTo>
                  <a:lnTo>
                    <a:pt x="913" y="7"/>
                  </a:lnTo>
                  <a:lnTo>
                    <a:pt x="917" y="0"/>
                  </a:lnTo>
                  <a:lnTo>
                    <a:pt x="908" y="0"/>
                  </a:lnTo>
                  <a:lnTo>
                    <a:pt x="908" y="0"/>
                  </a:lnTo>
                  <a:lnTo>
                    <a:pt x="908" y="0"/>
                  </a:lnTo>
                  <a:lnTo>
                    <a:pt x="899" y="0"/>
                  </a:lnTo>
                  <a:lnTo>
                    <a:pt x="904" y="7"/>
                  </a:lnTo>
                  <a:lnTo>
                    <a:pt x="877" y="52"/>
                  </a:lnTo>
                  <a:lnTo>
                    <a:pt x="851" y="7"/>
                  </a:lnTo>
                  <a:lnTo>
                    <a:pt x="856" y="0"/>
                  </a:lnTo>
                  <a:lnTo>
                    <a:pt x="847" y="0"/>
                  </a:lnTo>
                  <a:lnTo>
                    <a:pt x="847" y="0"/>
                  </a:lnTo>
                  <a:lnTo>
                    <a:pt x="847" y="0"/>
                  </a:lnTo>
                  <a:lnTo>
                    <a:pt x="838" y="0"/>
                  </a:lnTo>
                  <a:lnTo>
                    <a:pt x="842" y="7"/>
                  </a:lnTo>
                  <a:lnTo>
                    <a:pt x="815" y="52"/>
                  </a:lnTo>
                  <a:lnTo>
                    <a:pt x="790" y="7"/>
                  </a:lnTo>
                  <a:lnTo>
                    <a:pt x="794" y="0"/>
                  </a:lnTo>
                  <a:lnTo>
                    <a:pt x="785" y="0"/>
                  </a:lnTo>
                  <a:lnTo>
                    <a:pt x="785" y="0"/>
                  </a:lnTo>
                  <a:lnTo>
                    <a:pt x="785" y="0"/>
                  </a:lnTo>
                  <a:lnTo>
                    <a:pt x="776" y="0"/>
                  </a:lnTo>
                  <a:lnTo>
                    <a:pt x="781" y="7"/>
                  </a:lnTo>
                  <a:lnTo>
                    <a:pt x="754" y="52"/>
                  </a:lnTo>
                  <a:lnTo>
                    <a:pt x="728" y="7"/>
                  </a:lnTo>
                  <a:lnTo>
                    <a:pt x="733" y="0"/>
                  </a:lnTo>
                  <a:lnTo>
                    <a:pt x="724" y="0"/>
                  </a:lnTo>
                  <a:lnTo>
                    <a:pt x="724" y="0"/>
                  </a:lnTo>
                  <a:lnTo>
                    <a:pt x="724" y="0"/>
                  </a:lnTo>
                  <a:lnTo>
                    <a:pt x="715" y="0"/>
                  </a:lnTo>
                  <a:lnTo>
                    <a:pt x="719" y="7"/>
                  </a:lnTo>
                  <a:lnTo>
                    <a:pt x="692" y="52"/>
                  </a:lnTo>
                  <a:lnTo>
                    <a:pt x="667" y="7"/>
                  </a:lnTo>
                  <a:lnTo>
                    <a:pt x="671" y="0"/>
                  </a:lnTo>
                  <a:lnTo>
                    <a:pt x="662" y="0"/>
                  </a:lnTo>
                  <a:lnTo>
                    <a:pt x="662" y="0"/>
                  </a:lnTo>
                  <a:lnTo>
                    <a:pt x="662" y="0"/>
                  </a:lnTo>
                  <a:lnTo>
                    <a:pt x="652" y="0"/>
                  </a:lnTo>
                  <a:lnTo>
                    <a:pt x="658" y="7"/>
                  </a:lnTo>
                  <a:lnTo>
                    <a:pt x="631" y="52"/>
                  </a:lnTo>
                  <a:lnTo>
                    <a:pt x="605" y="7"/>
                  </a:lnTo>
                  <a:lnTo>
                    <a:pt x="610" y="0"/>
                  </a:lnTo>
                  <a:lnTo>
                    <a:pt x="601" y="0"/>
                  </a:lnTo>
                  <a:lnTo>
                    <a:pt x="599" y="0"/>
                  </a:lnTo>
                  <a:lnTo>
                    <a:pt x="599" y="0"/>
                  </a:lnTo>
                  <a:lnTo>
                    <a:pt x="590" y="0"/>
                  </a:lnTo>
                  <a:lnTo>
                    <a:pt x="595" y="7"/>
                  </a:lnTo>
                  <a:lnTo>
                    <a:pt x="569" y="52"/>
                  </a:lnTo>
                  <a:lnTo>
                    <a:pt x="542" y="7"/>
                  </a:lnTo>
                  <a:lnTo>
                    <a:pt x="548" y="0"/>
                  </a:lnTo>
                  <a:lnTo>
                    <a:pt x="538" y="0"/>
                  </a:lnTo>
                  <a:lnTo>
                    <a:pt x="538" y="0"/>
                  </a:lnTo>
                  <a:lnTo>
                    <a:pt x="538" y="0"/>
                  </a:lnTo>
                  <a:lnTo>
                    <a:pt x="529" y="0"/>
                  </a:lnTo>
                  <a:lnTo>
                    <a:pt x="533" y="7"/>
                  </a:lnTo>
                  <a:lnTo>
                    <a:pt x="508" y="52"/>
                  </a:lnTo>
                  <a:lnTo>
                    <a:pt x="481" y="7"/>
                  </a:lnTo>
                  <a:lnTo>
                    <a:pt x="485" y="0"/>
                  </a:lnTo>
                  <a:lnTo>
                    <a:pt x="476" y="0"/>
                  </a:lnTo>
                  <a:lnTo>
                    <a:pt x="476" y="0"/>
                  </a:lnTo>
                  <a:lnTo>
                    <a:pt x="476" y="0"/>
                  </a:lnTo>
                  <a:lnTo>
                    <a:pt x="467" y="0"/>
                  </a:lnTo>
                  <a:lnTo>
                    <a:pt x="472" y="7"/>
                  </a:lnTo>
                  <a:lnTo>
                    <a:pt x="446" y="52"/>
                  </a:lnTo>
                  <a:lnTo>
                    <a:pt x="419" y="7"/>
                  </a:lnTo>
                  <a:lnTo>
                    <a:pt x="424" y="0"/>
                  </a:lnTo>
                  <a:lnTo>
                    <a:pt x="415" y="0"/>
                  </a:lnTo>
                  <a:lnTo>
                    <a:pt x="415" y="0"/>
                  </a:lnTo>
                  <a:lnTo>
                    <a:pt x="415" y="0"/>
                  </a:lnTo>
                  <a:lnTo>
                    <a:pt x="406" y="0"/>
                  </a:lnTo>
                  <a:lnTo>
                    <a:pt x="410" y="7"/>
                  </a:lnTo>
                  <a:lnTo>
                    <a:pt x="385" y="52"/>
                  </a:lnTo>
                  <a:lnTo>
                    <a:pt x="358" y="7"/>
                  </a:lnTo>
                  <a:lnTo>
                    <a:pt x="362" y="0"/>
                  </a:lnTo>
                  <a:lnTo>
                    <a:pt x="353" y="0"/>
                  </a:lnTo>
                  <a:lnTo>
                    <a:pt x="353" y="0"/>
                  </a:lnTo>
                  <a:lnTo>
                    <a:pt x="353" y="0"/>
                  </a:lnTo>
                  <a:lnTo>
                    <a:pt x="344" y="0"/>
                  </a:lnTo>
                  <a:lnTo>
                    <a:pt x="349" y="7"/>
                  </a:lnTo>
                  <a:lnTo>
                    <a:pt x="323" y="52"/>
                  </a:lnTo>
                  <a:lnTo>
                    <a:pt x="296" y="7"/>
                  </a:lnTo>
                  <a:lnTo>
                    <a:pt x="301" y="0"/>
                  </a:lnTo>
                  <a:lnTo>
                    <a:pt x="292" y="0"/>
                  </a:lnTo>
                  <a:lnTo>
                    <a:pt x="292" y="0"/>
                  </a:lnTo>
                  <a:lnTo>
                    <a:pt x="292" y="0"/>
                  </a:lnTo>
                  <a:lnTo>
                    <a:pt x="283" y="0"/>
                  </a:lnTo>
                  <a:lnTo>
                    <a:pt x="287" y="7"/>
                  </a:lnTo>
                  <a:lnTo>
                    <a:pt x="262" y="52"/>
                  </a:lnTo>
                  <a:lnTo>
                    <a:pt x="235" y="7"/>
                  </a:lnTo>
                  <a:lnTo>
                    <a:pt x="239" y="0"/>
                  </a:lnTo>
                  <a:lnTo>
                    <a:pt x="230" y="0"/>
                  </a:lnTo>
                  <a:lnTo>
                    <a:pt x="230" y="0"/>
                  </a:lnTo>
                  <a:lnTo>
                    <a:pt x="230" y="0"/>
                  </a:lnTo>
                  <a:lnTo>
                    <a:pt x="221" y="0"/>
                  </a:lnTo>
                  <a:lnTo>
                    <a:pt x="226" y="7"/>
                  </a:lnTo>
                  <a:lnTo>
                    <a:pt x="199" y="52"/>
                  </a:lnTo>
                  <a:lnTo>
                    <a:pt x="173" y="7"/>
                  </a:lnTo>
                  <a:lnTo>
                    <a:pt x="178" y="0"/>
                  </a:lnTo>
                  <a:lnTo>
                    <a:pt x="169" y="0"/>
                  </a:lnTo>
                  <a:lnTo>
                    <a:pt x="169" y="0"/>
                  </a:lnTo>
                  <a:lnTo>
                    <a:pt x="169" y="0"/>
                  </a:lnTo>
                  <a:lnTo>
                    <a:pt x="160" y="0"/>
                  </a:lnTo>
                  <a:lnTo>
                    <a:pt x="164" y="7"/>
                  </a:lnTo>
                  <a:lnTo>
                    <a:pt x="137" y="52"/>
                  </a:lnTo>
                  <a:lnTo>
                    <a:pt x="112" y="7"/>
                  </a:lnTo>
                  <a:lnTo>
                    <a:pt x="116" y="0"/>
                  </a:lnTo>
                  <a:lnTo>
                    <a:pt x="107" y="0"/>
                  </a:lnTo>
                  <a:lnTo>
                    <a:pt x="107" y="0"/>
                  </a:lnTo>
                  <a:lnTo>
                    <a:pt x="107" y="0"/>
                  </a:lnTo>
                  <a:lnTo>
                    <a:pt x="99" y="0"/>
                  </a:lnTo>
                  <a:lnTo>
                    <a:pt x="103" y="7"/>
                  </a:lnTo>
                  <a:lnTo>
                    <a:pt x="76" y="52"/>
                  </a:lnTo>
                  <a:lnTo>
                    <a:pt x="51" y="7"/>
                  </a:lnTo>
                  <a:lnTo>
                    <a:pt x="55" y="0"/>
                  </a:lnTo>
                  <a:lnTo>
                    <a:pt x="46" y="0"/>
                  </a:lnTo>
                  <a:lnTo>
                    <a:pt x="46" y="0"/>
                  </a:lnTo>
                  <a:lnTo>
                    <a:pt x="46" y="0"/>
                  </a:lnTo>
                  <a:lnTo>
                    <a:pt x="37" y="0"/>
                  </a:lnTo>
                  <a:lnTo>
                    <a:pt x="42" y="7"/>
                  </a:lnTo>
                  <a:lnTo>
                    <a:pt x="15" y="52"/>
                  </a:lnTo>
                  <a:lnTo>
                    <a:pt x="0" y="25"/>
                  </a:lnTo>
                  <a:lnTo>
                    <a:pt x="0" y="41"/>
                  </a:lnTo>
                  <a:lnTo>
                    <a:pt x="10" y="61"/>
                  </a:lnTo>
                  <a:lnTo>
                    <a:pt x="0" y="80"/>
                  </a:lnTo>
                  <a:lnTo>
                    <a:pt x="0" y="95"/>
                  </a:lnTo>
                  <a:lnTo>
                    <a:pt x="15" y="68"/>
                  </a:lnTo>
                  <a:lnTo>
                    <a:pt x="42" y="113"/>
                  </a:lnTo>
                  <a:lnTo>
                    <a:pt x="15" y="160"/>
                  </a:lnTo>
                  <a:lnTo>
                    <a:pt x="0" y="131"/>
                  </a:lnTo>
                  <a:lnTo>
                    <a:pt x="0" y="148"/>
                  </a:lnTo>
                  <a:lnTo>
                    <a:pt x="10" y="167"/>
                  </a:lnTo>
                  <a:lnTo>
                    <a:pt x="0" y="187"/>
                  </a:lnTo>
                  <a:lnTo>
                    <a:pt x="0" y="202"/>
                  </a:lnTo>
                  <a:lnTo>
                    <a:pt x="15" y="175"/>
                  </a:lnTo>
                  <a:lnTo>
                    <a:pt x="42" y="220"/>
                  </a:lnTo>
                  <a:lnTo>
                    <a:pt x="15" y="266"/>
                  </a:lnTo>
                  <a:lnTo>
                    <a:pt x="0" y="238"/>
                  </a:lnTo>
                  <a:lnTo>
                    <a:pt x="0" y="254"/>
                  </a:lnTo>
                  <a:lnTo>
                    <a:pt x="10" y="274"/>
                  </a:lnTo>
                  <a:lnTo>
                    <a:pt x="0" y="293"/>
                  </a:lnTo>
                  <a:lnTo>
                    <a:pt x="0" y="310"/>
                  </a:lnTo>
                  <a:lnTo>
                    <a:pt x="15" y="281"/>
                  </a:lnTo>
                  <a:lnTo>
                    <a:pt x="42" y="327"/>
                  </a:lnTo>
                  <a:lnTo>
                    <a:pt x="15" y="372"/>
                  </a:lnTo>
                  <a:lnTo>
                    <a:pt x="0" y="345"/>
                  </a:lnTo>
                  <a:lnTo>
                    <a:pt x="0" y="360"/>
                  </a:lnTo>
                  <a:lnTo>
                    <a:pt x="10" y="380"/>
                  </a:lnTo>
                  <a:lnTo>
                    <a:pt x="0" y="399"/>
                  </a:lnTo>
                  <a:lnTo>
                    <a:pt x="0" y="416"/>
                  </a:lnTo>
                  <a:lnTo>
                    <a:pt x="15" y="387"/>
                  </a:lnTo>
                  <a:lnTo>
                    <a:pt x="42" y="434"/>
                  </a:lnTo>
                  <a:lnTo>
                    <a:pt x="15" y="479"/>
                  </a:lnTo>
                  <a:lnTo>
                    <a:pt x="0" y="452"/>
                  </a:lnTo>
                  <a:lnTo>
                    <a:pt x="0" y="467"/>
                  </a:lnTo>
                  <a:lnTo>
                    <a:pt x="10" y="486"/>
                  </a:lnTo>
                  <a:lnTo>
                    <a:pt x="0" y="506"/>
                  </a:lnTo>
                  <a:lnTo>
                    <a:pt x="0" y="522"/>
                  </a:lnTo>
                  <a:lnTo>
                    <a:pt x="15" y="495"/>
                  </a:lnTo>
                  <a:lnTo>
                    <a:pt x="42" y="540"/>
                  </a:lnTo>
                  <a:lnTo>
                    <a:pt x="15" y="585"/>
                  </a:lnTo>
                  <a:lnTo>
                    <a:pt x="0" y="558"/>
                  </a:lnTo>
                  <a:lnTo>
                    <a:pt x="0" y="573"/>
                  </a:lnTo>
                  <a:lnTo>
                    <a:pt x="10" y="594"/>
                  </a:lnTo>
                  <a:lnTo>
                    <a:pt x="0" y="613"/>
                  </a:lnTo>
                  <a:lnTo>
                    <a:pt x="0" y="628"/>
                  </a:lnTo>
                  <a:lnTo>
                    <a:pt x="15" y="601"/>
                  </a:lnTo>
                  <a:lnTo>
                    <a:pt x="42" y="646"/>
                  </a:lnTo>
                  <a:lnTo>
                    <a:pt x="15" y="691"/>
                  </a:lnTo>
                  <a:lnTo>
                    <a:pt x="0" y="664"/>
                  </a:lnTo>
                  <a:lnTo>
                    <a:pt x="0" y="681"/>
                  </a:lnTo>
                  <a:lnTo>
                    <a:pt x="10" y="700"/>
                  </a:lnTo>
                  <a:lnTo>
                    <a:pt x="0" y="720"/>
                  </a:lnTo>
                  <a:lnTo>
                    <a:pt x="0" y="735"/>
                  </a:lnTo>
                  <a:lnTo>
                    <a:pt x="15" y="708"/>
                  </a:lnTo>
                  <a:lnTo>
                    <a:pt x="42" y="753"/>
                  </a:lnTo>
                  <a:lnTo>
                    <a:pt x="15" y="799"/>
                  </a:lnTo>
                  <a:lnTo>
                    <a:pt x="0" y="771"/>
                  </a:lnTo>
                  <a:lnTo>
                    <a:pt x="0" y="787"/>
                  </a:lnTo>
                  <a:lnTo>
                    <a:pt x="10" y="807"/>
                  </a:lnTo>
                  <a:lnTo>
                    <a:pt x="0" y="826"/>
                  </a:lnTo>
                  <a:lnTo>
                    <a:pt x="0" y="841"/>
                  </a:lnTo>
                  <a:lnTo>
                    <a:pt x="15" y="814"/>
                  </a:lnTo>
                  <a:lnTo>
                    <a:pt x="42" y="859"/>
                  </a:lnTo>
                  <a:lnTo>
                    <a:pt x="15" y="905"/>
                  </a:lnTo>
                  <a:lnTo>
                    <a:pt x="0" y="877"/>
                  </a:lnTo>
                  <a:lnTo>
                    <a:pt x="0" y="893"/>
                  </a:lnTo>
                  <a:lnTo>
                    <a:pt x="10" y="913"/>
                  </a:lnTo>
                  <a:lnTo>
                    <a:pt x="0" y="932"/>
                  </a:lnTo>
                  <a:lnTo>
                    <a:pt x="0" y="949"/>
                  </a:lnTo>
                  <a:lnTo>
                    <a:pt x="15" y="920"/>
                  </a:lnTo>
                  <a:lnTo>
                    <a:pt x="42" y="967"/>
                  </a:lnTo>
                  <a:lnTo>
                    <a:pt x="15" y="1012"/>
                  </a:lnTo>
                  <a:lnTo>
                    <a:pt x="0" y="985"/>
                  </a:lnTo>
                  <a:lnTo>
                    <a:pt x="0" y="1000"/>
                  </a:lnTo>
                  <a:lnTo>
                    <a:pt x="10" y="1019"/>
                  </a:lnTo>
                  <a:lnTo>
                    <a:pt x="0" y="1039"/>
                  </a:lnTo>
                  <a:lnTo>
                    <a:pt x="0" y="1055"/>
                  </a:lnTo>
                  <a:lnTo>
                    <a:pt x="15" y="1027"/>
                  </a:lnTo>
                  <a:lnTo>
                    <a:pt x="42" y="1073"/>
                  </a:lnTo>
                  <a:lnTo>
                    <a:pt x="15" y="1118"/>
                  </a:lnTo>
                  <a:lnTo>
                    <a:pt x="0" y="1091"/>
                  </a:lnTo>
                  <a:lnTo>
                    <a:pt x="0" y="1106"/>
                  </a:lnTo>
                  <a:lnTo>
                    <a:pt x="10" y="1125"/>
                  </a:lnTo>
                  <a:lnTo>
                    <a:pt x="0" y="1145"/>
                  </a:lnTo>
                  <a:lnTo>
                    <a:pt x="0" y="1161"/>
                  </a:lnTo>
                  <a:lnTo>
                    <a:pt x="15" y="1134"/>
                  </a:lnTo>
                  <a:lnTo>
                    <a:pt x="42" y="1179"/>
                  </a:lnTo>
                  <a:lnTo>
                    <a:pt x="15" y="1224"/>
                  </a:lnTo>
                  <a:lnTo>
                    <a:pt x="0" y="1197"/>
                  </a:lnTo>
                  <a:lnTo>
                    <a:pt x="0" y="1214"/>
                  </a:lnTo>
                  <a:lnTo>
                    <a:pt x="10" y="1233"/>
                  </a:lnTo>
                  <a:lnTo>
                    <a:pt x="0" y="1253"/>
                  </a:lnTo>
                  <a:lnTo>
                    <a:pt x="0" y="1268"/>
                  </a:lnTo>
                  <a:lnTo>
                    <a:pt x="15" y="1241"/>
                  </a:lnTo>
                  <a:lnTo>
                    <a:pt x="42" y="1286"/>
                  </a:lnTo>
                  <a:lnTo>
                    <a:pt x="15" y="1331"/>
                  </a:lnTo>
                  <a:lnTo>
                    <a:pt x="0" y="1304"/>
                  </a:lnTo>
                  <a:lnTo>
                    <a:pt x="0" y="1320"/>
                  </a:lnTo>
                  <a:lnTo>
                    <a:pt x="10" y="1340"/>
                  </a:lnTo>
                  <a:lnTo>
                    <a:pt x="0" y="1359"/>
                  </a:lnTo>
                  <a:lnTo>
                    <a:pt x="0" y="1374"/>
                  </a:lnTo>
                  <a:lnTo>
                    <a:pt x="15" y="1347"/>
                  </a:lnTo>
                  <a:lnTo>
                    <a:pt x="42" y="1392"/>
                  </a:lnTo>
                  <a:lnTo>
                    <a:pt x="16" y="1435"/>
                  </a:lnTo>
                  <a:lnTo>
                    <a:pt x="25" y="1435"/>
                  </a:lnTo>
                  <a:lnTo>
                    <a:pt x="46" y="1401"/>
                  </a:lnTo>
                  <a:lnTo>
                    <a:pt x="66" y="1435"/>
                  </a:lnTo>
                  <a:lnTo>
                    <a:pt x="75" y="1435"/>
                  </a:lnTo>
                  <a:lnTo>
                    <a:pt x="51" y="1392"/>
                  </a:lnTo>
                  <a:lnTo>
                    <a:pt x="76" y="1347"/>
                  </a:lnTo>
                  <a:lnTo>
                    <a:pt x="103" y="1392"/>
                  </a:lnTo>
                  <a:lnTo>
                    <a:pt x="78" y="1435"/>
                  </a:lnTo>
                  <a:lnTo>
                    <a:pt x="87" y="1435"/>
                  </a:lnTo>
                  <a:lnTo>
                    <a:pt x="107" y="1401"/>
                  </a:lnTo>
                  <a:lnTo>
                    <a:pt x="127" y="1435"/>
                  </a:lnTo>
                  <a:lnTo>
                    <a:pt x="136" y="1435"/>
                  </a:lnTo>
                  <a:lnTo>
                    <a:pt x="112" y="1392"/>
                  </a:lnTo>
                  <a:lnTo>
                    <a:pt x="137" y="1347"/>
                  </a:lnTo>
                  <a:lnTo>
                    <a:pt x="164" y="1392"/>
                  </a:lnTo>
                  <a:lnTo>
                    <a:pt x="140" y="1435"/>
                  </a:lnTo>
                  <a:lnTo>
                    <a:pt x="149" y="1435"/>
                  </a:lnTo>
                  <a:lnTo>
                    <a:pt x="169" y="1401"/>
                  </a:lnTo>
                  <a:lnTo>
                    <a:pt x="188" y="1435"/>
                  </a:lnTo>
                  <a:lnTo>
                    <a:pt x="197" y="1435"/>
                  </a:lnTo>
                  <a:lnTo>
                    <a:pt x="173" y="1392"/>
                  </a:lnTo>
                  <a:lnTo>
                    <a:pt x="199" y="1347"/>
                  </a:lnTo>
                  <a:lnTo>
                    <a:pt x="226" y="1392"/>
                  </a:lnTo>
                  <a:lnTo>
                    <a:pt x="202" y="1435"/>
                  </a:lnTo>
                  <a:lnTo>
                    <a:pt x="211" y="1435"/>
                  </a:lnTo>
                  <a:lnTo>
                    <a:pt x="230" y="1401"/>
                  </a:lnTo>
                  <a:lnTo>
                    <a:pt x="250" y="1435"/>
                  </a:lnTo>
                  <a:lnTo>
                    <a:pt x="259" y="1435"/>
                  </a:lnTo>
                  <a:lnTo>
                    <a:pt x="235" y="1392"/>
                  </a:lnTo>
                  <a:lnTo>
                    <a:pt x="262" y="1347"/>
                  </a:lnTo>
                  <a:lnTo>
                    <a:pt x="287" y="1392"/>
                  </a:lnTo>
                  <a:lnTo>
                    <a:pt x="263" y="1435"/>
                  </a:lnTo>
                  <a:lnTo>
                    <a:pt x="272" y="1435"/>
                  </a:lnTo>
                  <a:lnTo>
                    <a:pt x="292" y="1401"/>
                  </a:lnTo>
                  <a:lnTo>
                    <a:pt x="311" y="1435"/>
                  </a:lnTo>
                  <a:lnTo>
                    <a:pt x="320" y="1435"/>
                  </a:lnTo>
                  <a:lnTo>
                    <a:pt x="296" y="1392"/>
                  </a:lnTo>
                  <a:lnTo>
                    <a:pt x="323" y="1347"/>
                  </a:lnTo>
                  <a:lnTo>
                    <a:pt x="349" y="1392"/>
                  </a:lnTo>
                  <a:lnTo>
                    <a:pt x="325" y="1435"/>
                  </a:lnTo>
                  <a:lnTo>
                    <a:pt x="334" y="1435"/>
                  </a:lnTo>
                  <a:lnTo>
                    <a:pt x="353" y="1401"/>
                  </a:lnTo>
                  <a:lnTo>
                    <a:pt x="373" y="1435"/>
                  </a:lnTo>
                  <a:lnTo>
                    <a:pt x="383" y="1435"/>
                  </a:lnTo>
                  <a:lnTo>
                    <a:pt x="358" y="1392"/>
                  </a:lnTo>
                  <a:lnTo>
                    <a:pt x="385" y="1347"/>
                  </a:lnTo>
                  <a:lnTo>
                    <a:pt x="410" y="1392"/>
                  </a:lnTo>
                  <a:lnTo>
                    <a:pt x="386" y="1435"/>
                  </a:lnTo>
                  <a:lnTo>
                    <a:pt x="395" y="1435"/>
                  </a:lnTo>
                  <a:lnTo>
                    <a:pt x="415" y="1401"/>
                  </a:lnTo>
                  <a:lnTo>
                    <a:pt x="436" y="1435"/>
                  </a:lnTo>
                  <a:lnTo>
                    <a:pt x="445" y="1435"/>
                  </a:lnTo>
                  <a:lnTo>
                    <a:pt x="419" y="1392"/>
                  </a:lnTo>
                  <a:lnTo>
                    <a:pt x="446" y="1347"/>
                  </a:lnTo>
                  <a:lnTo>
                    <a:pt x="472" y="1392"/>
                  </a:lnTo>
                  <a:lnTo>
                    <a:pt x="448" y="1435"/>
                  </a:lnTo>
                  <a:lnTo>
                    <a:pt x="457" y="1435"/>
                  </a:lnTo>
                  <a:lnTo>
                    <a:pt x="476" y="1401"/>
                  </a:lnTo>
                  <a:lnTo>
                    <a:pt x="497" y="1435"/>
                  </a:lnTo>
                  <a:lnTo>
                    <a:pt x="506" y="1435"/>
                  </a:lnTo>
                  <a:lnTo>
                    <a:pt x="481" y="1392"/>
                  </a:lnTo>
                  <a:lnTo>
                    <a:pt x="508" y="1347"/>
                  </a:lnTo>
                  <a:lnTo>
                    <a:pt x="533" y="1392"/>
                  </a:lnTo>
                  <a:lnTo>
                    <a:pt x="509" y="1435"/>
                  </a:lnTo>
                  <a:lnTo>
                    <a:pt x="518" y="1435"/>
                  </a:lnTo>
                  <a:lnTo>
                    <a:pt x="538" y="1401"/>
                  </a:lnTo>
                  <a:lnTo>
                    <a:pt x="559" y="1435"/>
                  </a:lnTo>
                  <a:lnTo>
                    <a:pt x="568" y="1435"/>
                  </a:lnTo>
                  <a:lnTo>
                    <a:pt x="542" y="1392"/>
                  </a:lnTo>
                  <a:lnTo>
                    <a:pt x="569" y="1347"/>
                  </a:lnTo>
                  <a:lnTo>
                    <a:pt x="595" y="1392"/>
                  </a:lnTo>
                  <a:lnTo>
                    <a:pt x="571" y="1435"/>
                  </a:lnTo>
                  <a:lnTo>
                    <a:pt x="580" y="1435"/>
                  </a:lnTo>
                  <a:lnTo>
                    <a:pt x="599" y="1401"/>
                  </a:lnTo>
                  <a:lnTo>
                    <a:pt x="620" y="1435"/>
                  </a:lnTo>
                  <a:lnTo>
                    <a:pt x="629" y="1435"/>
                  </a:lnTo>
                  <a:lnTo>
                    <a:pt x="605" y="1392"/>
                  </a:lnTo>
                  <a:lnTo>
                    <a:pt x="631" y="1347"/>
                  </a:lnTo>
                  <a:lnTo>
                    <a:pt x="658" y="1392"/>
                  </a:lnTo>
                  <a:lnTo>
                    <a:pt x="632" y="1435"/>
                  </a:lnTo>
                  <a:lnTo>
                    <a:pt x="641" y="1435"/>
                  </a:lnTo>
                  <a:lnTo>
                    <a:pt x="662" y="1401"/>
                  </a:lnTo>
                  <a:lnTo>
                    <a:pt x="682" y="1435"/>
                  </a:lnTo>
                  <a:lnTo>
                    <a:pt x="691" y="1435"/>
                  </a:lnTo>
                  <a:lnTo>
                    <a:pt x="667" y="1392"/>
                  </a:lnTo>
                  <a:lnTo>
                    <a:pt x="692" y="1347"/>
                  </a:lnTo>
                  <a:lnTo>
                    <a:pt x="719" y="1392"/>
                  </a:lnTo>
                  <a:lnTo>
                    <a:pt x="694" y="1435"/>
                  </a:lnTo>
                  <a:lnTo>
                    <a:pt x="703" y="1435"/>
                  </a:lnTo>
                  <a:lnTo>
                    <a:pt x="724" y="1401"/>
                  </a:lnTo>
                  <a:lnTo>
                    <a:pt x="743" y="1435"/>
                  </a:lnTo>
                  <a:lnTo>
                    <a:pt x="752" y="1435"/>
                  </a:lnTo>
                  <a:lnTo>
                    <a:pt x="728" y="1392"/>
                  </a:lnTo>
                  <a:lnTo>
                    <a:pt x="754" y="1347"/>
                  </a:lnTo>
                  <a:lnTo>
                    <a:pt x="781" y="1392"/>
                  </a:lnTo>
                  <a:lnTo>
                    <a:pt x="755" y="1435"/>
                  </a:lnTo>
                  <a:lnTo>
                    <a:pt x="764" y="1435"/>
                  </a:lnTo>
                  <a:lnTo>
                    <a:pt x="785" y="1401"/>
                  </a:lnTo>
                  <a:lnTo>
                    <a:pt x="805" y="1435"/>
                  </a:lnTo>
                  <a:lnTo>
                    <a:pt x="814" y="1435"/>
                  </a:lnTo>
                  <a:lnTo>
                    <a:pt x="790" y="1392"/>
                  </a:lnTo>
                  <a:lnTo>
                    <a:pt x="815" y="1347"/>
                  </a:lnTo>
                  <a:lnTo>
                    <a:pt x="842" y="1392"/>
                  </a:lnTo>
                  <a:lnTo>
                    <a:pt x="817" y="1435"/>
                  </a:lnTo>
                  <a:lnTo>
                    <a:pt x="826" y="1435"/>
                  </a:lnTo>
                  <a:lnTo>
                    <a:pt x="847" y="1401"/>
                  </a:lnTo>
                  <a:lnTo>
                    <a:pt x="866" y="1435"/>
                  </a:lnTo>
                  <a:lnTo>
                    <a:pt x="875" y="1435"/>
                  </a:lnTo>
                  <a:lnTo>
                    <a:pt x="851" y="1392"/>
                  </a:lnTo>
                  <a:lnTo>
                    <a:pt x="877" y="1347"/>
                  </a:lnTo>
                  <a:lnTo>
                    <a:pt x="904" y="1392"/>
                  </a:lnTo>
                  <a:lnTo>
                    <a:pt x="880" y="1435"/>
                  </a:lnTo>
                  <a:lnTo>
                    <a:pt x="889" y="1435"/>
                  </a:lnTo>
                  <a:lnTo>
                    <a:pt x="908" y="1401"/>
                  </a:lnTo>
                  <a:lnTo>
                    <a:pt x="928" y="1435"/>
                  </a:lnTo>
                  <a:lnTo>
                    <a:pt x="937" y="1435"/>
                  </a:lnTo>
                  <a:lnTo>
                    <a:pt x="913" y="1392"/>
                  </a:lnTo>
                  <a:lnTo>
                    <a:pt x="938" y="1347"/>
                  </a:lnTo>
                  <a:lnTo>
                    <a:pt x="965" y="1392"/>
                  </a:lnTo>
                  <a:lnTo>
                    <a:pt x="941" y="1435"/>
                  </a:lnTo>
                  <a:lnTo>
                    <a:pt x="950" y="1435"/>
                  </a:lnTo>
                  <a:lnTo>
                    <a:pt x="970" y="1401"/>
                  </a:lnTo>
                  <a:lnTo>
                    <a:pt x="989" y="1435"/>
                  </a:lnTo>
                  <a:lnTo>
                    <a:pt x="998" y="1435"/>
                  </a:lnTo>
                  <a:lnTo>
                    <a:pt x="974" y="1392"/>
                  </a:lnTo>
                  <a:lnTo>
                    <a:pt x="1001" y="1347"/>
                  </a:lnTo>
                  <a:lnTo>
                    <a:pt x="1027" y="1392"/>
                  </a:lnTo>
                  <a:lnTo>
                    <a:pt x="1003" y="1435"/>
                  </a:lnTo>
                  <a:lnTo>
                    <a:pt x="1012" y="1435"/>
                  </a:lnTo>
                  <a:lnTo>
                    <a:pt x="1031" y="1401"/>
                  </a:lnTo>
                  <a:lnTo>
                    <a:pt x="1051" y="1435"/>
                  </a:lnTo>
                  <a:lnTo>
                    <a:pt x="1060" y="1435"/>
                  </a:lnTo>
                  <a:lnTo>
                    <a:pt x="1036" y="1392"/>
                  </a:lnTo>
                  <a:lnTo>
                    <a:pt x="1063" y="1347"/>
                  </a:lnTo>
                  <a:lnTo>
                    <a:pt x="1088" y="1392"/>
                  </a:lnTo>
                  <a:lnTo>
                    <a:pt x="1064" y="1435"/>
                  </a:lnTo>
                  <a:lnTo>
                    <a:pt x="1073" y="1435"/>
                  </a:lnTo>
                  <a:lnTo>
                    <a:pt x="1093" y="1401"/>
                  </a:lnTo>
                  <a:lnTo>
                    <a:pt x="1112" y="1435"/>
                  </a:lnTo>
                  <a:lnTo>
                    <a:pt x="1123" y="1435"/>
                  </a:lnTo>
                  <a:lnTo>
                    <a:pt x="1097" y="1392"/>
                  </a:lnTo>
                  <a:lnTo>
                    <a:pt x="1124" y="1347"/>
                  </a:lnTo>
                  <a:lnTo>
                    <a:pt x="1150" y="1392"/>
                  </a:lnTo>
                  <a:lnTo>
                    <a:pt x="1126" y="1435"/>
                  </a:lnTo>
                  <a:lnTo>
                    <a:pt x="1135" y="1435"/>
                  </a:lnTo>
                  <a:lnTo>
                    <a:pt x="1154" y="1401"/>
                  </a:lnTo>
                  <a:lnTo>
                    <a:pt x="1175" y="1435"/>
                  </a:lnTo>
                  <a:lnTo>
                    <a:pt x="1184" y="1435"/>
                  </a:lnTo>
                  <a:lnTo>
                    <a:pt x="1159" y="1392"/>
                  </a:lnTo>
                  <a:lnTo>
                    <a:pt x="1186" y="1347"/>
                  </a:lnTo>
                  <a:lnTo>
                    <a:pt x="1211" y="1392"/>
                  </a:lnTo>
                  <a:lnTo>
                    <a:pt x="1187" y="1435"/>
                  </a:lnTo>
                  <a:lnTo>
                    <a:pt x="1196" y="1435"/>
                  </a:lnTo>
                  <a:lnTo>
                    <a:pt x="1216" y="1401"/>
                  </a:lnTo>
                  <a:lnTo>
                    <a:pt x="1237" y="1435"/>
                  </a:lnTo>
                  <a:lnTo>
                    <a:pt x="1246" y="1435"/>
                  </a:lnTo>
                  <a:lnTo>
                    <a:pt x="1220" y="1392"/>
                  </a:lnTo>
                  <a:lnTo>
                    <a:pt x="1247" y="1347"/>
                  </a:lnTo>
                  <a:lnTo>
                    <a:pt x="1273" y="1392"/>
                  </a:lnTo>
                  <a:lnTo>
                    <a:pt x="1249" y="1435"/>
                  </a:lnTo>
                  <a:lnTo>
                    <a:pt x="1258" y="1435"/>
                  </a:lnTo>
                  <a:lnTo>
                    <a:pt x="1277" y="1401"/>
                  </a:lnTo>
                  <a:lnTo>
                    <a:pt x="1298" y="1435"/>
                  </a:lnTo>
                  <a:lnTo>
                    <a:pt x="1307" y="1435"/>
                  </a:lnTo>
                  <a:lnTo>
                    <a:pt x="1282" y="1392"/>
                  </a:lnTo>
                  <a:lnTo>
                    <a:pt x="1309" y="1347"/>
                  </a:lnTo>
                  <a:lnTo>
                    <a:pt x="1334" y="1392"/>
                  </a:lnTo>
                  <a:lnTo>
                    <a:pt x="1310" y="1435"/>
                  </a:lnTo>
                  <a:lnTo>
                    <a:pt x="1319" y="1435"/>
                  </a:lnTo>
                  <a:lnTo>
                    <a:pt x="1339" y="1401"/>
                  </a:lnTo>
                  <a:lnTo>
                    <a:pt x="1360" y="1435"/>
                  </a:lnTo>
                  <a:lnTo>
                    <a:pt x="1369" y="1435"/>
                  </a:lnTo>
                  <a:lnTo>
                    <a:pt x="1345" y="1392"/>
                  </a:lnTo>
                  <a:lnTo>
                    <a:pt x="1370" y="1347"/>
                  </a:lnTo>
                  <a:lnTo>
                    <a:pt x="1397" y="1392"/>
                  </a:lnTo>
                  <a:lnTo>
                    <a:pt x="1372" y="1435"/>
                  </a:lnTo>
                  <a:lnTo>
                    <a:pt x="1381" y="1435"/>
                  </a:lnTo>
                  <a:lnTo>
                    <a:pt x="1402" y="1401"/>
                  </a:lnTo>
                  <a:lnTo>
                    <a:pt x="1421" y="1435"/>
                  </a:lnTo>
                  <a:lnTo>
                    <a:pt x="1430" y="1435"/>
                  </a:lnTo>
                  <a:lnTo>
                    <a:pt x="1406" y="1392"/>
                  </a:lnTo>
                  <a:lnTo>
                    <a:pt x="1432" y="1347"/>
                  </a:lnTo>
                  <a:lnTo>
                    <a:pt x="1459" y="1392"/>
                  </a:lnTo>
                  <a:lnTo>
                    <a:pt x="1433" y="1435"/>
                  </a:lnTo>
                  <a:lnTo>
                    <a:pt x="1442" y="1435"/>
                  </a:lnTo>
                  <a:lnTo>
                    <a:pt x="1463" y="1401"/>
                  </a:lnTo>
                  <a:lnTo>
                    <a:pt x="1483" y="1435"/>
                  </a:lnTo>
                  <a:lnTo>
                    <a:pt x="1492" y="1435"/>
                  </a:lnTo>
                  <a:lnTo>
                    <a:pt x="1468" y="1392"/>
                  </a:lnTo>
                  <a:lnTo>
                    <a:pt x="1493" y="1347"/>
                  </a:lnTo>
                  <a:lnTo>
                    <a:pt x="1520" y="1392"/>
                  </a:lnTo>
                  <a:lnTo>
                    <a:pt x="1495" y="1435"/>
                  </a:lnTo>
                  <a:lnTo>
                    <a:pt x="1504" y="1435"/>
                  </a:lnTo>
                  <a:lnTo>
                    <a:pt x="1525" y="1401"/>
                  </a:lnTo>
                  <a:lnTo>
                    <a:pt x="1544" y="1435"/>
                  </a:lnTo>
                  <a:lnTo>
                    <a:pt x="1553" y="1435"/>
                  </a:lnTo>
                  <a:lnTo>
                    <a:pt x="1529" y="1392"/>
                  </a:lnTo>
                  <a:lnTo>
                    <a:pt x="1555" y="1347"/>
                  </a:lnTo>
                  <a:lnTo>
                    <a:pt x="1582" y="1392"/>
                  </a:lnTo>
                  <a:lnTo>
                    <a:pt x="1556" y="1435"/>
                  </a:lnTo>
                  <a:lnTo>
                    <a:pt x="1565" y="1435"/>
                  </a:lnTo>
                  <a:lnTo>
                    <a:pt x="1586" y="1401"/>
                  </a:lnTo>
                  <a:lnTo>
                    <a:pt x="1606" y="1435"/>
                  </a:lnTo>
                  <a:lnTo>
                    <a:pt x="1615" y="1435"/>
                  </a:lnTo>
                  <a:lnTo>
                    <a:pt x="1591" y="1392"/>
                  </a:lnTo>
                  <a:lnTo>
                    <a:pt x="1616" y="1347"/>
                  </a:lnTo>
                  <a:lnTo>
                    <a:pt x="1643" y="1392"/>
                  </a:lnTo>
                  <a:lnTo>
                    <a:pt x="1619" y="1435"/>
                  </a:lnTo>
                  <a:lnTo>
                    <a:pt x="1628" y="1435"/>
                  </a:lnTo>
                  <a:lnTo>
                    <a:pt x="1648" y="1401"/>
                  </a:lnTo>
                  <a:lnTo>
                    <a:pt x="1667" y="1435"/>
                  </a:lnTo>
                  <a:lnTo>
                    <a:pt x="1676" y="1435"/>
                  </a:lnTo>
                  <a:lnTo>
                    <a:pt x="1652" y="1392"/>
                  </a:lnTo>
                  <a:lnTo>
                    <a:pt x="1678" y="1347"/>
                  </a:lnTo>
                  <a:lnTo>
                    <a:pt x="1705" y="1392"/>
                  </a:lnTo>
                  <a:lnTo>
                    <a:pt x="1681" y="1435"/>
                  </a:lnTo>
                  <a:lnTo>
                    <a:pt x="1690" y="1435"/>
                  </a:lnTo>
                  <a:lnTo>
                    <a:pt x="1709" y="1401"/>
                  </a:lnTo>
                  <a:lnTo>
                    <a:pt x="1729" y="1435"/>
                  </a:lnTo>
                  <a:lnTo>
                    <a:pt x="1738" y="1435"/>
                  </a:lnTo>
                  <a:lnTo>
                    <a:pt x="1714" y="1392"/>
                  </a:lnTo>
                  <a:lnTo>
                    <a:pt x="1741" y="1347"/>
                  </a:lnTo>
                  <a:lnTo>
                    <a:pt x="1766" y="1392"/>
                  </a:lnTo>
                  <a:lnTo>
                    <a:pt x="1742" y="1435"/>
                  </a:lnTo>
                  <a:lnTo>
                    <a:pt x="1751" y="1435"/>
                  </a:lnTo>
                  <a:lnTo>
                    <a:pt x="1771" y="1401"/>
                  </a:lnTo>
                  <a:lnTo>
                    <a:pt x="1790" y="1435"/>
                  </a:lnTo>
                  <a:lnTo>
                    <a:pt x="1799" y="1435"/>
                  </a:lnTo>
                  <a:lnTo>
                    <a:pt x="1775" y="1392"/>
                  </a:lnTo>
                  <a:lnTo>
                    <a:pt x="1802" y="1347"/>
                  </a:lnTo>
                  <a:lnTo>
                    <a:pt x="1828" y="1392"/>
                  </a:lnTo>
                  <a:lnTo>
                    <a:pt x="1804" y="1435"/>
                  </a:lnTo>
                  <a:lnTo>
                    <a:pt x="1813" y="1435"/>
                  </a:lnTo>
                  <a:lnTo>
                    <a:pt x="1832" y="1401"/>
                  </a:lnTo>
                  <a:lnTo>
                    <a:pt x="1852" y="1435"/>
                  </a:lnTo>
                  <a:lnTo>
                    <a:pt x="1862" y="1435"/>
                  </a:lnTo>
                  <a:lnTo>
                    <a:pt x="1837" y="1392"/>
                  </a:lnTo>
                  <a:lnTo>
                    <a:pt x="1864" y="1347"/>
                  </a:lnTo>
                  <a:lnTo>
                    <a:pt x="1889" y="1392"/>
                  </a:lnTo>
                  <a:lnTo>
                    <a:pt x="1865" y="1435"/>
                  </a:lnTo>
                  <a:lnTo>
                    <a:pt x="1874" y="1435"/>
                  </a:lnTo>
                  <a:lnTo>
                    <a:pt x="1894" y="1401"/>
                  </a:lnTo>
                  <a:lnTo>
                    <a:pt x="1915" y="1435"/>
                  </a:lnTo>
                  <a:lnTo>
                    <a:pt x="1924" y="1435"/>
                  </a:lnTo>
                  <a:lnTo>
                    <a:pt x="1898" y="1392"/>
                  </a:lnTo>
                  <a:lnTo>
                    <a:pt x="1925" y="1347"/>
                  </a:lnTo>
                  <a:lnTo>
                    <a:pt x="1951" y="1392"/>
                  </a:lnTo>
                  <a:lnTo>
                    <a:pt x="1927" y="1435"/>
                  </a:lnTo>
                  <a:lnTo>
                    <a:pt x="1936" y="1435"/>
                  </a:lnTo>
                  <a:lnTo>
                    <a:pt x="1955" y="1401"/>
                  </a:lnTo>
                  <a:lnTo>
                    <a:pt x="1976" y="1435"/>
                  </a:lnTo>
                  <a:lnTo>
                    <a:pt x="1985" y="1435"/>
                  </a:lnTo>
                  <a:lnTo>
                    <a:pt x="1960" y="1392"/>
                  </a:lnTo>
                  <a:lnTo>
                    <a:pt x="1987" y="1347"/>
                  </a:lnTo>
                  <a:lnTo>
                    <a:pt x="2012" y="1392"/>
                  </a:lnTo>
                  <a:lnTo>
                    <a:pt x="1988" y="1435"/>
                  </a:lnTo>
                  <a:lnTo>
                    <a:pt x="1997" y="1435"/>
                  </a:lnTo>
                  <a:lnTo>
                    <a:pt x="2017" y="1401"/>
                  </a:lnTo>
                  <a:lnTo>
                    <a:pt x="2038" y="1435"/>
                  </a:lnTo>
                  <a:lnTo>
                    <a:pt x="2047" y="1435"/>
                  </a:lnTo>
                  <a:lnTo>
                    <a:pt x="2021" y="1392"/>
                  </a:lnTo>
                  <a:lnTo>
                    <a:pt x="2048" y="1347"/>
                  </a:lnTo>
                  <a:lnTo>
                    <a:pt x="2074" y="1392"/>
                  </a:lnTo>
                  <a:lnTo>
                    <a:pt x="2050" y="1435"/>
                  </a:lnTo>
                  <a:lnTo>
                    <a:pt x="2059" y="1435"/>
                  </a:lnTo>
                  <a:lnTo>
                    <a:pt x="2078" y="1401"/>
                  </a:lnTo>
                  <a:lnTo>
                    <a:pt x="2099" y="1435"/>
                  </a:lnTo>
                  <a:lnTo>
                    <a:pt x="2108" y="1435"/>
                  </a:lnTo>
                  <a:lnTo>
                    <a:pt x="2084" y="1392"/>
                  </a:lnTo>
                  <a:lnTo>
                    <a:pt x="2110" y="1347"/>
                  </a:lnTo>
                  <a:lnTo>
                    <a:pt x="2137" y="1392"/>
                  </a:lnTo>
                  <a:lnTo>
                    <a:pt x="2111" y="1435"/>
                  </a:lnTo>
                  <a:lnTo>
                    <a:pt x="2120" y="1435"/>
                  </a:lnTo>
                  <a:lnTo>
                    <a:pt x="2141" y="1401"/>
                  </a:lnTo>
                  <a:lnTo>
                    <a:pt x="2161" y="1435"/>
                  </a:lnTo>
                  <a:lnTo>
                    <a:pt x="2170" y="1435"/>
                  </a:lnTo>
                  <a:lnTo>
                    <a:pt x="2146" y="1392"/>
                  </a:lnTo>
                  <a:lnTo>
                    <a:pt x="2171" y="1347"/>
                  </a:lnTo>
                  <a:lnTo>
                    <a:pt x="2198" y="1392"/>
                  </a:lnTo>
                  <a:lnTo>
                    <a:pt x="2173" y="1435"/>
                  </a:lnTo>
                  <a:lnTo>
                    <a:pt x="2182" y="1435"/>
                  </a:lnTo>
                  <a:lnTo>
                    <a:pt x="2203" y="1401"/>
                  </a:lnTo>
                  <a:lnTo>
                    <a:pt x="2222" y="1435"/>
                  </a:lnTo>
                  <a:lnTo>
                    <a:pt x="2231" y="1435"/>
                  </a:lnTo>
                  <a:lnTo>
                    <a:pt x="2207" y="1392"/>
                  </a:lnTo>
                  <a:lnTo>
                    <a:pt x="2233" y="1347"/>
                  </a:lnTo>
                  <a:lnTo>
                    <a:pt x="2260" y="1392"/>
                  </a:lnTo>
                  <a:lnTo>
                    <a:pt x="2234" y="1435"/>
                  </a:lnTo>
                  <a:lnTo>
                    <a:pt x="2243" y="1435"/>
                  </a:lnTo>
                  <a:lnTo>
                    <a:pt x="2264" y="1401"/>
                  </a:lnTo>
                  <a:lnTo>
                    <a:pt x="2284" y="1435"/>
                  </a:lnTo>
                  <a:lnTo>
                    <a:pt x="2293" y="1435"/>
                  </a:lnTo>
                  <a:lnTo>
                    <a:pt x="2269" y="1392"/>
                  </a:lnTo>
                  <a:lnTo>
                    <a:pt x="2294" y="1347"/>
                  </a:lnTo>
                  <a:lnTo>
                    <a:pt x="2321" y="1392"/>
                  </a:lnTo>
                  <a:lnTo>
                    <a:pt x="2296" y="1435"/>
                  </a:lnTo>
                  <a:lnTo>
                    <a:pt x="2305" y="1435"/>
                  </a:lnTo>
                  <a:lnTo>
                    <a:pt x="2326" y="1401"/>
                  </a:lnTo>
                  <a:lnTo>
                    <a:pt x="2345" y="1435"/>
                  </a:lnTo>
                  <a:lnTo>
                    <a:pt x="2354" y="1435"/>
                  </a:lnTo>
                  <a:lnTo>
                    <a:pt x="2330" y="1392"/>
                  </a:lnTo>
                  <a:lnTo>
                    <a:pt x="2356" y="1347"/>
                  </a:lnTo>
                  <a:lnTo>
                    <a:pt x="2383" y="1392"/>
                  </a:lnTo>
                  <a:lnTo>
                    <a:pt x="2359" y="1435"/>
                  </a:lnTo>
                  <a:lnTo>
                    <a:pt x="2368" y="1435"/>
                  </a:lnTo>
                  <a:lnTo>
                    <a:pt x="2387" y="1401"/>
                  </a:lnTo>
                  <a:lnTo>
                    <a:pt x="2407" y="1435"/>
                  </a:lnTo>
                  <a:lnTo>
                    <a:pt x="2416" y="1435"/>
                  </a:lnTo>
                  <a:lnTo>
                    <a:pt x="2392" y="1392"/>
                  </a:lnTo>
                  <a:lnTo>
                    <a:pt x="2417" y="1347"/>
                  </a:lnTo>
                  <a:lnTo>
                    <a:pt x="2444" y="1392"/>
                  </a:lnTo>
                  <a:lnTo>
                    <a:pt x="2420" y="1435"/>
                  </a:lnTo>
                  <a:lnTo>
                    <a:pt x="2429" y="1435"/>
                  </a:lnTo>
                  <a:lnTo>
                    <a:pt x="2449" y="1401"/>
                  </a:lnTo>
                  <a:lnTo>
                    <a:pt x="2468" y="1435"/>
                  </a:lnTo>
                  <a:lnTo>
                    <a:pt x="2477" y="1435"/>
                  </a:lnTo>
                  <a:lnTo>
                    <a:pt x="2453" y="1392"/>
                  </a:lnTo>
                  <a:lnTo>
                    <a:pt x="2480" y="1347"/>
                  </a:lnTo>
                  <a:lnTo>
                    <a:pt x="2506" y="1392"/>
                  </a:lnTo>
                  <a:lnTo>
                    <a:pt x="2482" y="1435"/>
                  </a:lnTo>
                  <a:lnTo>
                    <a:pt x="2491" y="1435"/>
                  </a:lnTo>
                  <a:lnTo>
                    <a:pt x="2510" y="1401"/>
                  </a:lnTo>
                  <a:lnTo>
                    <a:pt x="2530" y="1435"/>
                  </a:lnTo>
                  <a:lnTo>
                    <a:pt x="2539" y="1435"/>
                  </a:lnTo>
                  <a:lnTo>
                    <a:pt x="2515" y="1392"/>
                  </a:lnTo>
                  <a:lnTo>
                    <a:pt x="2542" y="1347"/>
                  </a:lnTo>
                  <a:lnTo>
                    <a:pt x="2557" y="1373"/>
                  </a:lnTo>
                  <a:lnTo>
                    <a:pt x="2557" y="1358"/>
                  </a:lnTo>
                  <a:lnTo>
                    <a:pt x="2546" y="1340"/>
                  </a:lnTo>
                  <a:lnTo>
                    <a:pt x="2557" y="1322"/>
                  </a:lnTo>
                  <a:lnTo>
                    <a:pt x="2557" y="1305"/>
                  </a:lnTo>
                  <a:lnTo>
                    <a:pt x="2542" y="1331"/>
                  </a:lnTo>
                  <a:lnTo>
                    <a:pt x="2515" y="1286"/>
                  </a:lnTo>
                  <a:lnTo>
                    <a:pt x="2542" y="1241"/>
                  </a:lnTo>
                  <a:lnTo>
                    <a:pt x="2557" y="1266"/>
                  </a:lnTo>
                  <a:lnTo>
                    <a:pt x="2557" y="1251"/>
                  </a:lnTo>
                  <a:lnTo>
                    <a:pt x="2546" y="1233"/>
                  </a:lnTo>
                  <a:lnTo>
                    <a:pt x="2557" y="1215"/>
                  </a:lnTo>
                  <a:lnTo>
                    <a:pt x="2557" y="1199"/>
                  </a:lnTo>
                  <a:lnTo>
                    <a:pt x="2542" y="1224"/>
                  </a:lnTo>
                  <a:lnTo>
                    <a:pt x="2515" y="1179"/>
                  </a:lnTo>
                  <a:lnTo>
                    <a:pt x="2542" y="1134"/>
                  </a:lnTo>
                  <a:lnTo>
                    <a:pt x="2557" y="1160"/>
                  </a:lnTo>
                  <a:lnTo>
                    <a:pt x="2557" y="1143"/>
                  </a:lnTo>
                  <a:lnTo>
                    <a:pt x="2546" y="1125"/>
                  </a:lnTo>
                  <a:lnTo>
                    <a:pt x="2557" y="1108"/>
                  </a:lnTo>
                  <a:lnTo>
                    <a:pt x="2557" y="1093"/>
                  </a:lnTo>
                  <a:lnTo>
                    <a:pt x="2542" y="1118"/>
                  </a:lnTo>
                  <a:lnTo>
                    <a:pt x="2515" y="1073"/>
                  </a:lnTo>
                  <a:lnTo>
                    <a:pt x="2542" y="1027"/>
                  </a:lnTo>
                  <a:lnTo>
                    <a:pt x="2557" y="1054"/>
                  </a:lnTo>
                  <a:lnTo>
                    <a:pt x="2557" y="1037"/>
                  </a:lnTo>
                  <a:lnTo>
                    <a:pt x="2546" y="1019"/>
                  </a:lnTo>
                  <a:lnTo>
                    <a:pt x="2557" y="1001"/>
                  </a:lnTo>
                  <a:lnTo>
                    <a:pt x="2557" y="986"/>
                  </a:lnTo>
                  <a:lnTo>
                    <a:pt x="2542" y="1012"/>
                  </a:lnTo>
                  <a:lnTo>
                    <a:pt x="2515" y="967"/>
                  </a:lnTo>
                  <a:lnTo>
                    <a:pt x="2542" y="920"/>
                  </a:lnTo>
                  <a:lnTo>
                    <a:pt x="2557" y="947"/>
                  </a:lnTo>
                  <a:lnTo>
                    <a:pt x="2557" y="931"/>
                  </a:lnTo>
                  <a:lnTo>
                    <a:pt x="2546" y="913"/>
                  </a:lnTo>
                  <a:lnTo>
                    <a:pt x="2557" y="895"/>
                  </a:lnTo>
                  <a:lnTo>
                    <a:pt x="2557" y="880"/>
                  </a:lnTo>
                  <a:lnTo>
                    <a:pt x="2542" y="905"/>
                  </a:lnTo>
                  <a:lnTo>
                    <a:pt x="2515" y="859"/>
                  </a:lnTo>
                  <a:lnTo>
                    <a:pt x="2542" y="814"/>
                  </a:lnTo>
                  <a:lnTo>
                    <a:pt x="2557" y="840"/>
                  </a:lnTo>
                  <a:lnTo>
                    <a:pt x="2557" y="825"/>
                  </a:lnTo>
                  <a:lnTo>
                    <a:pt x="2546" y="807"/>
                  </a:lnTo>
                  <a:lnTo>
                    <a:pt x="2557" y="789"/>
                  </a:lnTo>
                  <a:lnTo>
                    <a:pt x="2557" y="772"/>
                  </a:lnTo>
                  <a:lnTo>
                    <a:pt x="2542" y="799"/>
                  </a:lnTo>
                  <a:lnTo>
                    <a:pt x="2515" y="753"/>
                  </a:lnTo>
                  <a:lnTo>
                    <a:pt x="2542" y="708"/>
                  </a:lnTo>
                  <a:lnTo>
                    <a:pt x="2557" y="733"/>
                  </a:lnTo>
                  <a:lnTo>
                    <a:pt x="2557" y="718"/>
                  </a:lnTo>
                  <a:lnTo>
                    <a:pt x="2546" y="700"/>
                  </a:lnTo>
                  <a:lnTo>
                    <a:pt x="2557" y="682"/>
                  </a:lnTo>
                  <a:lnTo>
                    <a:pt x="2557" y="666"/>
                  </a:lnTo>
                  <a:lnTo>
                    <a:pt x="2542" y="691"/>
                  </a:lnTo>
                  <a:lnTo>
                    <a:pt x="2515" y="646"/>
                  </a:lnTo>
                  <a:lnTo>
                    <a:pt x="2542" y="601"/>
                  </a:lnTo>
                  <a:lnTo>
                    <a:pt x="2557" y="627"/>
                  </a:lnTo>
                  <a:lnTo>
                    <a:pt x="2557" y="612"/>
                  </a:lnTo>
                  <a:lnTo>
                    <a:pt x="2546" y="594"/>
                  </a:lnTo>
                  <a:lnTo>
                    <a:pt x="2557" y="575"/>
                  </a:lnTo>
                  <a:lnTo>
                    <a:pt x="2557" y="560"/>
                  </a:lnTo>
                  <a:lnTo>
                    <a:pt x="2542" y="585"/>
                  </a:lnTo>
                  <a:lnTo>
                    <a:pt x="2515" y="540"/>
                  </a:lnTo>
                  <a:lnTo>
                    <a:pt x="2542" y="495"/>
                  </a:lnTo>
                  <a:lnTo>
                    <a:pt x="2557" y="521"/>
                  </a:lnTo>
                  <a:lnTo>
                    <a:pt x="2557" y="504"/>
                  </a:lnTo>
                  <a:lnTo>
                    <a:pt x="2546" y="486"/>
                  </a:lnTo>
                  <a:lnTo>
                    <a:pt x="2557" y="468"/>
                  </a:lnTo>
                  <a:lnTo>
                    <a:pt x="2557" y="453"/>
                  </a:lnTo>
                  <a:lnTo>
                    <a:pt x="2542" y="479"/>
                  </a:lnTo>
                  <a:lnTo>
                    <a:pt x="2515" y="434"/>
                  </a:lnTo>
                  <a:lnTo>
                    <a:pt x="2542" y="387"/>
                  </a:lnTo>
                  <a:lnTo>
                    <a:pt x="2557" y="414"/>
                  </a:lnTo>
                  <a:lnTo>
                    <a:pt x="2557" y="398"/>
                  </a:lnTo>
                  <a:lnTo>
                    <a:pt x="2546" y="380"/>
                  </a:lnTo>
                  <a:lnTo>
                    <a:pt x="2557" y="362"/>
                  </a:lnTo>
                  <a:lnTo>
                    <a:pt x="2557" y="347"/>
                  </a:lnTo>
                  <a:lnTo>
                    <a:pt x="2542" y="372"/>
                  </a:lnTo>
                  <a:lnTo>
                    <a:pt x="2515" y="327"/>
                  </a:lnTo>
                  <a:lnTo>
                    <a:pt x="2542" y="281"/>
                  </a:lnTo>
                  <a:lnTo>
                    <a:pt x="2557" y="308"/>
                  </a:lnTo>
                  <a:lnTo>
                    <a:pt x="2557" y="292"/>
                  </a:lnTo>
                  <a:lnTo>
                    <a:pt x="2546" y="274"/>
                  </a:lnTo>
                  <a:lnTo>
                    <a:pt x="2557" y="256"/>
                  </a:lnTo>
                  <a:lnTo>
                    <a:pt x="2557" y="239"/>
                  </a:lnTo>
                  <a:lnTo>
                    <a:pt x="2542" y="266"/>
                  </a:lnTo>
                  <a:lnTo>
                    <a:pt x="2515" y="220"/>
                  </a:lnTo>
                  <a:lnTo>
                    <a:pt x="2542" y="175"/>
                  </a:lnTo>
                  <a:lnTo>
                    <a:pt x="2557" y="200"/>
                  </a:lnTo>
                  <a:lnTo>
                    <a:pt x="2557" y="185"/>
                  </a:lnTo>
                  <a:lnTo>
                    <a:pt x="2546" y="167"/>
                  </a:lnTo>
                  <a:lnTo>
                    <a:pt x="2557" y="149"/>
                  </a:lnTo>
                  <a:lnTo>
                    <a:pt x="2557" y="133"/>
                  </a:lnTo>
                  <a:lnTo>
                    <a:pt x="2542" y="160"/>
                  </a:lnTo>
                  <a:lnTo>
                    <a:pt x="2515" y="113"/>
                  </a:lnTo>
                  <a:lnTo>
                    <a:pt x="2542" y="68"/>
                  </a:lnTo>
                  <a:lnTo>
                    <a:pt x="2557" y="94"/>
                  </a:lnTo>
                  <a:lnTo>
                    <a:pt x="2557" y="79"/>
                  </a:lnTo>
                  <a:lnTo>
                    <a:pt x="2546" y="61"/>
                  </a:lnTo>
                  <a:lnTo>
                    <a:pt x="2557" y="43"/>
                  </a:lnTo>
                  <a:lnTo>
                    <a:pt x="2557" y="27"/>
                  </a:lnTo>
                  <a:lnTo>
                    <a:pt x="2542" y="52"/>
                  </a:lnTo>
                  <a:lnTo>
                    <a:pt x="2515" y="7"/>
                  </a:lnTo>
                  <a:lnTo>
                    <a:pt x="251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3" name="Freeform 9">
              <a:extLst>
                <a:ext uri="{FF2B5EF4-FFF2-40B4-BE49-F238E27FC236}">
                  <a16:creationId xmlns:a16="http://schemas.microsoft.com/office/drawing/2014/main" id="{683F7FAA-1000-44AC-BFA8-3B640CFAE3CF}"/>
                </a:ext>
              </a:extLst>
            </p:cNvPr>
            <p:cNvSpPr>
              <a:spLocks noEditPoints="1"/>
            </p:cNvSpPr>
            <p:nvPr/>
          </p:nvSpPr>
          <p:spPr bwMode="auto">
            <a:xfrm>
              <a:off x="-12649200" y="-6767512"/>
              <a:ext cx="12190413" cy="2278063"/>
            </a:xfrm>
            <a:custGeom>
              <a:avLst/>
              <a:gdLst>
                <a:gd name="T0" fmla="*/ 943 w 7679"/>
                <a:gd name="T1" fmla="*/ 1340 h 1435"/>
                <a:gd name="T2" fmla="*/ 2061 w 7679"/>
                <a:gd name="T3" fmla="*/ 1340 h 1435"/>
                <a:gd name="T4" fmla="*/ 700 w 7679"/>
                <a:gd name="T5" fmla="*/ 1331 h 1435"/>
                <a:gd name="T6" fmla="*/ 1872 w 7679"/>
                <a:gd name="T7" fmla="*/ 1241 h 1435"/>
                <a:gd name="T8" fmla="*/ 546 w 7679"/>
                <a:gd name="T9" fmla="*/ 1278 h 1435"/>
                <a:gd name="T10" fmla="*/ 1683 w 7679"/>
                <a:gd name="T11" fmla="*/ 1233 h 1435"/>
                <a:gd name="T12" fmla="*/ 304 w 7679"/>
                <a:gd name="T13" fmla="*/ 1179 h 1435"/>
                <a:gd name="T14" fmla="*/ 1440 w 7679"/>
                <a:gd name="T15" fmla="*/ 1224 h 1435"/>
                <a:gd name="T16" fmla="*/ 116 w 7679"/>
                <a:gd name="T17" fmla="*/ 1081 h 1435"/>
                <a:gd name="T18" fmla="*/ 1285 w 7679"/>
                <a:gd name="T19" fmla="*/ 1172 h 1435"/>
                <a:gd name="T20" fmla="*/ 2422 w 7679"/>
                <a:gd name="T21" fmla="*/ 1125 h 1435"/>
                <a:gd name="T22" fmla="*/ 1044 w 7679"/>
                <a:gd name="T23" fmla="*/ 1073 h 1435"/>
                <a:gd name="T24" fmla="*/ 2179 w 7679"/>
                <a:gd name="T25" fmla="*/ 1118 h 1435"/>
                <a:gd name="T26" fmla="*/ 855 w 7679"/>
                <a:gd name="T27" fmla="*/ 974 h 1435"/>
                <a:gd name="T28" fmla="*/ 2025 w 7679"/>
                <a:gd name="T29" fmla="*/ 1066 h 1435"/>
                <a:gd name="T30" fmla="*/ 666 w 7679"/>
                <a:gd name="T31" fmla="*/ 967 h 1435"/>
                <a:gd name="T32" fmla="*/ 1783 w 7679"/>
                <a:gd name="T33" fmla="*/ 967 h 1435"/>
                <a:gd name="T34" fmla="*/ 423 w 7679"/>
                <a:gd name="T35" fmla="*/ 958 h 1435"/>
                <a:gd name="T36" fmla="*/ 1594 w 7679"/>
                <a:gd name="T37" fmla="*/ 868 h 1435"/>
                <a:gd name="T38" fmla="*/ 270 w 7679"/>
                <a:gd name="T39" fmla="*/ 905 h 1435"/>
                <a:gd name="T40" fmla="*/ 1405 w 7679"/>
                <a:gd name="T41" fmla="*/ 859 h 1435"/>
                <a:gd name="T42" fmla="*/ 27 w 7679"/>
                <a:gd name="T43" fmla="*/ 807 h 1435"/>
                <a:gd name="T44" fmla="*/ 1162 w 7679"/>
                <a:gd name="T45" fmla="*/ 851 h 1435"/>
                <a:gd name="T46" fmla="*/ 2334 w 7679"/>
                <a:gd name="T47" fmla="*/ 762 h 1435"/>
                <a:gd name="T48" fmla="*/ 1009 w 7679"/>
                <a:gd name="T49" fmla="*/ 799 h 1435"/>
                <a:gd name="T50" fmla="*/ 2145 w 7679"/>
                <a:gd name="T51" fmla="*/ 753 h 1435"/>
                <a:gd name="T52" fmla="*/ 766 w 7679"/>
                <a:gd name="T53" fmla="*/ 700 h 1435"/>
                <a:gd name="T54" fmla="*/ 1902 w 7679"/>
                <a:gd name="T55" fmla="*/ 745 h 1435"/>
                <a:gd name="T56" fmla="*/ 577 w 7679"/>
                <a:gd name="T57" fmla="*/ 601 h 1435"/>
                <a:gd name="T58" fmla="*/ 1749 w 7679"/>
                <a:gd name="T59" fmla="*/ 691 h 1435"/>
                <a:gd name="T60" fmla="*/ 388 w 7679"/>
                <a:gd name="T61" fmla="*/ 594 h 1435"/>
                <a:gd name="T62" fmla="*/ 1506 w 7679"/>
                <a:gd name="T63" fmla="*/ 594 h 1435"/>
                <a:gd name="T64" fmla="*/ 146 w 7679"/>
                <a:gd name="T65" fmla="*/ 585 h 1435"/>
                <a:gd name="T66" fmla="*/ 1317 w 7679"/>
                <a:gd name="T67" fmla="*/ 495 h 1435"/>
                <a:gd name="T68" fmla="*/ 2488 w 7679"/>
                <a:gd name="T69" fmla="*/ 585 h 1435"/>
                <a:gd name="T70" fmla="*/ 1128 w 7679"/>
                <a:gd name="T71" fmla="*/ 486 h 1435"/>
                <a:gd name="T72" fmla="*/ 2245 w 7679"/>
                <a:gd name="T73" fmla="*/ 486 h 1435"/>
                <a:gd name="T74" fmla="*/ 885 w 7679"/>
                <a:gd name="T75" fmla="*/ 479 h 1435"/>
                <a:gd name="T76" fmla="*/ 2056 w 7679"/>
                <a:gd name="T77" fmla="*/ 387 h 1435"/>
                <a:gd name="T78" fmla="*/ 732 w 7679"/>
                <a:gd name="T79" fmla="*/ 426 h 1435"/>
                <a:gd name="T80" fmla="*/ 1867 w 7679"/>
                <a:gd name="T81" fmla="*/ 380 h 1435"/>
                <a:gd name="T82" fmla="*/ 489 w 7679"/>
                <a:gd name="T83" fmla="*/ 327 h 1435"/>
                <a:gd name="T84" fmla="*/ 1624 w 7679"/>
                <a:gd name="T85" fmla="*/ 372 h 1435"/>
                <a:gd name="T86" fmla="*/ 300 w 7679"/>
                <a:gd name="T87" fmla="*/ 229 h 1435"/>
                <a:gd name="T88" fmla="*/ 1471 w 7679"/>
                <a:gd name="T89" fmla="*/ 318 h 1435"/>
                <a:gd name="T90" fmla="*/ 111 w 7679"/>
                <a:gd name="T91" fmla="*/ 220 h 1435"/>
                <a:gd name="T92" fmla="*/ 1228 w 7679"/>
                <a:gd name="T93" fmla="*/ 220 h 1435"/>
                <a:gd name="T94" fmla="*/ 2364 w 7679"/>
                <a:gd name="T95" fmla="*/ 266 h 1435"/>
                <a:gd name="T96" fmla="*/ 1039 w 7679"/>
                <a:gd name="T97" fmla="*/ 121 h 1435"/>
                <a:gd name="T98" fmla="*/ 2211 w 7679"/>
                <a:gd name="T99" fmla="*/ 212 h 1435"/>
                <a:gd name="T100" fmla="*/ 850 w 7679"/>
                <a:gd name="T101" fmla="*/ 113 h 1435"/>
                <a:gd name="T102" fmla="*/ 1968 w 7679"/>
                <a:gd name="T103" fmla="*/ 113 h 1435"/>
                <a:gd name="T104" fmla="*/ 609 w 7679"/>
                <a:gd name="T105" fmla="*/ 106 h 1435"/>
                <a:gd name="T106" fmla="*/ 1779 w 7679"/>
                <a:gd name="T107" fmla="*/ 15 h 1435"/>
                <a:gd name="T108" fmla="*/ 2302 w 7679"/>
                <a:gd name="T109" fmla="*/ 52 h 1435"/>
                <a:gd name="T110" fmla="*/ 1594 w 7679"/>
                <a:gd name="T111" fmla="*/ 0 h 1435"/>
                <a:gd name="T112" fmla="*/ 864 w 7679"/>
                <a:gd name="T113" fmla="*/ 0 h 1435"/>
                <a:gd name="T114" fmla="*/ 173 w 7679"/>
                <a:gd name="T115" fmla="*/ 7 h 1435"/>
                <a:gd name="T116" fmla="*/ 0 w 7679"/>
                <a:gd name="T117" fmla="*/ 1052 h 1435"/>
                <a:gd name="T118" fmla="*/ 526 w 7679"/>
                <a:gd name="T119" fmla="*/ 1435 h 1435"/>
                <a:gd name="T120" fmla="*/ 1255 w 7679"/>
                <a:gd name="T121" fmla="*/ 1347 h 1435"/>
                <a:gd name="T122" fmla="*/ 1984 w 7679"/>
                <a:gd name="T123" fmla="*/ 1435 h 1435"/>
                <a:gd name="T124" fmla="*/ 2557 w 7679"/>
                <a:gd name="T125" fmla="*/ 1131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7679" h="1435">
                  <a:moveTo>
                    <a:pt x="2557" y="1425"/>
                  </a:moveTo>
                  <a:lnTo>
                    <a:pt x="2551" y="1435"/>
                  </a:lnTo>
                  <a:lnTo>
                    <a:pt x="2557" y="1435"/>
                  </a:lnTo>
                  <a:lnTo>
                    <a:pt x="2557" y="1425"/>
                  </a:lnTo>
                  <a:close/>
                  <a:moveTo>
                    <a:pt x="7679" y="1411"/>
                  </a:moveTo>
                  <a:lnTo>
                    <a:pt x="7665" y="1435"/>
                  </a:lnTo>
                  <a:lnTo>
                    <a:pt x="7674" y="1435"/>
                  </a:lnTo>
                  <a:lnTo>
                    <a:pt x="7679" y="1428"/>
                  </a:lnTo>
                  <a:lnTo>
                    <a:pt x="7679" y="1411"/>
                  </a:lnTo>
                  <a:close/>
                  <a:moveTo>
                    <a:pt x="5122" y="1410"/>
                  </a:moveTo>
                  <a:lnTo>
                    <a:pt x="5122" y="1426"/>
                  </a:lnTo>
                  <a:lnTo>
                    <a:pt x="5126" y="1435"/>
                  </a:lnTo>
                  <a:lnTo>
                    <a:pt x="5135" y="1435"/>
                  </a:lnTo>
                  <a:lnTo>
                    <a:pt x="5122" y="1410"/>
                  </a:lnTo>
                  <a:close/>
                  <a:moveTo>
                    <a:pt x="0" y="1396"/>
                  </a:moveTo>
                  <a:lnTo>
                    <a:pt x="0" y="1413"/>
                  </a:lnTo>
                  <a:lnTo>
                    <a:pt x="12" y="1435"/>
                  </a:lnTo>
                  <a:lnTo>
                    <a:pt x="21" y="1435"/>
                  </a:lnTo>
                  <a:lnTo>
                    <a:pt x="0" y="1396"/>
                  </a:lnTo>
                  <a:close/>
                  <a:moveTo>
                    <a:pt x="54" y="1385"/>
                  </a:moveTo>
                  <a:lnTo>
                    <a:pt x="27" y="1340"/>
                  </a:lnTo>
                  <a:lnTo>
                    <a:pt x="54" y="1293"/>
                  </a:lnTo>
                  <a:lnTo>
                    <a:pt x="80" y="1340"/>
                  </a:lnTo>
                  <a:lnTo>
                    <a:pt x="54" y="1385"/>
                  </a:lnTo>
                  <a:close/>
                  <a:moveTo>
                    <a:pt x="116" y="1385"/>
                  </a:moveTo>
                  <a:lnTo>
                    <a:pt x="89" y="1340"/>
                  </a:lnTo>
                  <a:lnTo>
                    <a:pt x="116" y="1293"/>
                  </a:lnTo>
                  <a:lnTo>
                    <a:pt x="141" y="1340"/>
                  </a:lnTo>
                  <a:lnTo>
                    <a:pt x="116" y="1385"/>
                  </a:lnTo>
                  <a:close/>
                  <a:moveTo>
                    <a:pt x="177" y="1385"/>
                  </a:moveTo>
                  <a:lnTo>
                    <a:pt x="150" y="1340"/>
                  </a:lnTo>
                  <a:lnTo>
                    <a:pt x="177" y="1293"/>
                  </a:lnTo>
                  <a:lnTo>
                    <a:pt x="204" y="1340"/>
                  </a:lnTo>
                  <a:lnTo>
                    <a:pt x="177" y="1385"/>
                  </a:lnTo>
                  <a:close/>
                  <a:moveTo>
                    <a:pt x="238" y="1385"/>
                  </a:moveTo>
                  <a:lnTo>
                    <a:pt x="213" y="1340"/>
                  </a:lnTo>
                  <a:lnTo>
                    <a:pt x="238" y="1293"/>
                  </a:lnTo>
                  <a:lnTo>
                    <a:pt x="265" y="1340"/>
                  </a:lnTo>
                  <a:lnTo>
                    <a:pt x="238" y="1385"/>
                  </a:lnTo>
                  <a:close/>
                  <a:moveTo>
                    <a:pt x="300" y="1385"/>
                  </a:moveTo>
                  <a:lnTo>
                    <a:pt x="274" y="1340"/>
                  </a:lnTo>
                  <a:lnTo>
                    <a:pt x="300" y="1293"/>
                  </a:lnTo>
                  <a:lnTo>
                    <a:pt x="327" y="1340"/>
                  </a:lnTo>
                  <a:lnTo>
                    <a:pt x="300" y="1385"/>
                  </a:lnTo>
                  <a:close/>
                  <a:moveTo>
                    <a:pt x="361" y="1385"/>
                  </a:moveTo>
                  <a:lnTo>
                    <a:pt x="336" y="1340"/>
                  </a:lnTo>
                  <a:lnTo>
                    <a:pt x="361" y="1293"/>
                  </a:lnTo>
                  <a:lnTo>
                    <a:pt x="388" y="1340"/>
                  </a:lnTo>
                  <a:lnTo>
                    <a:pt x="361" y="1385"/>
                  </a:lnTo>
                  <a:close/>
                  <a:moveTo>
                    <a:pt x="423" y="1385"/>
                  </a:moveTo>
                  <a:lnTo>
                    <a:pt x="397" y="1340"/>
                  </a:lnTo>
                  <a:lnTo>
                    <a:pt x="423" y="1293"/>
                  </a:lnTo>
                  <a:lnTo>
                    <a:pt x="450" y="1340"/>
                  </a:lnTo>
                  <a:lnTo>
                    <a:pt x="423" y="1385"/>
                  </a:lnTo>
                  <a:close/>
                  <a:moveTo>
                    <a:pt x="484" y="1385"/>
                  </a:moveTo>
                  <a:lnTo>
                    <a:pt x="459" y="1340"/>
                  </a:lnTo>
                  <a:lnTo>
                    <a:pt x="484" y="1293"/>
                  </a:lnTo>
                  <a:lnTo>
                    <a:pt x="511" y="1340"/>
                  </a:lnTo>
                  <a:lnTo>
                    <a:pt x="484" y="1385"/>
                  </a:lnTo>
                  <a:close/>
                  <a:moveTo>
                    <a:pt x="546" y="1385"/>
                  </a:moveTo>
                  <a:lnTo>
                    <a:pt x="520" y="1340"/>
                  </a:lnTo>
                  <a:lnTo>
                    <a:pt x="546" y="1293"/>
                  </a:lnTo>
                  <a:lnTo>
                    <a:pt x="573" y="1340"/>
                  </a:lnTo>
                  <a:lnTo>
                    <a:pt x="546" y="1385"/>
                  </a:lnTo>
                  <a:close/>
                  <a:moveTo>
                    <a:pt x="609" y="1385"/>
                  </a:moveTo>
                  <a:lnTo>
                    <a:pt x="582" y="1340"/>
                  </a:lnTo>
                  <a:lnTo>
                    <a:pt x="609" y="1293"/>
                  </a:lnTo>
                  <a:lnTo>
                    <a:pt x="634" y="1340"/>
                  </a:lnTo>
                  <a:lnTo>
                    <a:pt x="609" y="1385"/>
                  </a:lnTo>
                  <a:close/>
                  <a:moveTo>
                    <a:pt x="670" y="1385"/>
                  </a:moveTo>
                  <a:lnTo>
                    <a:pt x="643" y="1340"/>
                  </a:lnTo>
                  <a:lnTo>
                    <a:pt x="670" y="1293"/>
                  </a:lnTo>
                  <a:lnTo>
                    <a:pt x="696" y="1340"/>
                  </a:lnTo>
                  <a:lnTo>
                    <a:pt x="670" y="1385"/>
                  </a:lnTo>
                  <a:close/>
                  <a:moveTo>
                    <a:pt x="732" y="1385"/>
                  </a:moveTo>
                  <a:lnTo>
                    <a:pt x="705" y="1340"/>
                  </a:lnTo>
                  <a:lnTo>
                    <a:pt x="732" y="1293"/>
                  </a:lnTo>
                  <a:lnTo>
                    <a:pt x="757" y="1340"/>
                  </a:lnTo>
                  <a:lnTo>
                    <a:pt x="732" y="1385"/>
                  </a:lnTo>
                  <a:close/>
                  <a:moveTo>
                    <a:pt x="793" y="1385"/>
                  </a:moveTo>
                  <a:lnTo>
                    <a:pt x="766" y="1340"/>
                  </a:lnTo>
                  <a:lnTo>
                    <a:pt x="793" y="1293"/>
                  </a:lnTo>
                  <a:lnTo>
                    <a:pt x="819" y="1340"/>
                  </a:lnTo>
                  <a:lnTo>
                    <a:pt x="793" y="1385"/>
                  </a:lnTo>
                  <a:close/>
                  <a:moveTo>
                    <a:pt x="855" y="1385"/>
                  </a:moveTo>
                  <a:lnTo>
                    <a:pt x="828" y="1340"/>
                  </a:lnTo>
                  <a:lnTo>
                    <a:pt x="855" y="1293"/>
                  </a:lnTo>
                  <a:lnTo>
                    <a:pt x="880" y="1340"/>
                  </a:lnTo>
                  <a:lnTo>
                    <a:pt x="855" y="1385"/>
                  </a:lnTo>
                  <a:close/>
                  <a:moveTo>
                    <a:pt x="916" y="1385"/>
                  </a:moveTo>
                  <a:lnTo>
                    <a:pt x="889" y="1340"/>
                  </a:lnTo>
                  <a:lnTo>
                    <a:pt x="916" y="1293"/>
                  </a:lnTo>
                  <a:lnTo>
                    <a:pt x="943" y="1340"/>
                  </a:lnTo>
                  <a:lnTo>
                    <a:pt x="916" y="1385"/>
                  </a:lnTo>
                  <a:close/>
                  <a:moveTo>
                    <a:pt x="978" y="1385"/>
                  </a:moveTo>
                  <a:lnTo>
                    <a:pt x="952" y="1340"/>
                  </a:lnTo>
                  <a:lnTo>
                    <a:pt x="978" y="1293"/>
                  </a:lnTo>
                  <a:lnTo>
                    <a:pt x="1005" y="1340"/>
                  </a:lnTo>
                  <a:lnTo>
                    <a:pt x="978" y="1385"/>
                  </a:lnTo>
                  <a:close/>
                  <a:moveTo>
                    <a:pt x="1039" y="1385"/>
                  </a:moveTo>
                  <a:lnTo>
                    <a:pt x="1014" y="1340"/>
                  </a:lnTo>
                  <a:lnTo>
                    <a:pt x="1039" y="1293"/>
                  </a:lnTo>
                  <a:lnTo>
                    <a:pt x="1066" y="1340"/>
                  </a:lnTo>
                  <a:lnTo>
                    <a:pt x="1039" y="1385"/>
                  </a:lnTo>
                  <a:close/>
                  <a:moveTo>
                    <a:pt x="1101" y="1385"/>
                  </a:moveTo>
                  <a:lnTo>
                    <a:pt x="1075" y="1340"/>
                  </a:lnTo>
                  <a:lnTo>
                    <a:pt x="1101" y="1293"/>
                  </a:lnTo>
                  <a:lnTo>
                    <a:pt x="1128" y="1340"/>
                  </a:lnTo>
                  <a:lnTo>
                    <a:pt x="1101" y="1385"/>
                  </a:lnTo>
                  <a:close/>
                  <a:moveTo>
                    <a:pt x="1162" y="1385"/>
                  </a:moveTo>
                  <a:lnTo>
                    <a:pt x="1137" y="1340"/>
                  </a:lnTo>
                  <a:lnTo>
                    <a:pt x="1162" y="1293"/>
                  </a:lnTo>
                  <a:lnTo>
                    <a:pt x="1189" y="1340"/>
                  </a:lnTo>
                  <a:lnTo>
                    <a:pt x="1162" y="1385"/>
                  </a:lnTo>
                  <a:close/>
                  <a:moveTo>
                    <a:pt x="1224" y="1385"/>
                  </a:moveTo>
                  <a:lnTo>
                    <a:pt x="1198" y="1340"/>
                  </a:lnTo>
                  <a:lnTo>
                    <a:pt x="1224" y="1293"/>
                  </a:lnTo>
                  <a:lnTo>
                    <a:pt x="1251" y="1340"/>
                  </a:lnTo>
                  <a:lnTo>
                    <a:pt x="1224" y="1385"/>
                  </a:lnTo>
                  <a:close/>
                  <a:moveTo>
                    <a:pt x="1285" y="1385"/>
                  </a:moveTo>
                  <a:lnTo>
                    <a:pt x="1260" y="1340"/>
                  </a:lnTo>
                  <a:lnTo>
                    <a:pt x="1285" y="1293"/>
                  </a:lnTo>
                  <a:lnTo>
                    <a:pt x="1312" y="1340"/>
                  </a:lnTo>
                  <a:lnTo>
                    <a:pt x="1285" y="1385"/>
                  </a:lnTo>
                  <a:close/>
                  <a:moveTo>
                    <a:pt x="1348" y="1385"/>
                  </a:moveTo>
                  <a:lnTo>
                    <a:pt x="1321" y="1340"/>
                  </a:lnTo>
                  <a:lnTo>
                    <a:pt x="1348" y="1293"/>
                  </a:lnTo>
                  <a:lnTo>
                    <a:pt x="1374" y="1340"/>
                  </a:lnTo>
                  <a:lnTo>
                    <a:pt x="1348" y="1385"/>
                  </a:lnTo>
                  <a:close/>
                  <a:moveTo>
                    <a:pt x="1410" y="1385"/>
                  </a:moveTo>
                  <a:lnTo>
                    <a:pt x="1383" y="1340"/>
                  </a:lnTo>
                  <a:lnTo>
                    <a:pt x="1410" y="1293"/>
                  </a:lnTo>
                  <a:lnTo>
                    <a:pt x="1435" y="1340"/>
                  </a:lnTo>
                  <a:lnTo>
                    <a:pt x="1410" y="1385"/>
                  </a:lnTo>
                  <a:close/>
                  <a:moveTo>
                    <a:pt x="1471" y="1385"/>
                  </a:moveTo>
                  <a:lnTo>
                    <a:pt x="1444" y="1340"/>
                  </a:lnTo>
                  <a:lnTo>
                    <a:pt x="1471" y="1293"/>
                  </a:lnTo>
                  <a:lnTo>
                    <a:pt x="1497" y="1340"/>
                  </a:lnTo>
                  <a:lnTo>
                    <a:pt x="1471" y="1385"/>
                  </a:lnTo>
                  <a:close/>
                  <a:moveTo>
                    <a:pt x="1533" y="1385"/>
                  </a:moveTo>
                  <a:lnTo>
                    <a:pt x="1506" y="1340"/>
                  </a:lnTo>
                  <a:lnTo>
                    <a:pt x="1533" y="1293"/>
                  </a:lnTo>
                  <a:lnTo>
                    <a:pt x="1558" y="1340"/>
                  </a:lnTo>
                  <a:lnTo>
                    <a:pt x="1533" y="1385"/>
                  </a:lnTo>
                  <a:close/>
                  <a:moveTo>
                    <a:pt x="1594" y="1385"/>
                  </a:moveTo>
                  <a:lnTo>
                    <a:pt x="1567" y="1340"/>
                  </a:lnTo>
                  <a:lnTo>
                    <a:pt x="1594" y="1293"/>
                  </a:lnTo>
                  <a:lnTo>
                    <a:pt x="1620" y="1340"/>
                  </a:lnTo>
                  <a:lnTo>
                    <a:pt x="1594" y="1385"/>
                  </a:lnTo>
                  <a:close/>
                  <a:moveTo>
                    <a:pt x="1656" y="1385"/>
                  </a:moveTo>
                  <a:lnTo>
                    <a:pt x="1629" y="1340"/>
                  </a:lnTo>
                  <a:lnTo>
                    <a:pt x="1656" y="1293"/>
                  </a:lnTo>
                  <a:lnTo>
                    <a:pt x="1683" y="1340"/>
                  </a:lnTo>
                  <a:lnTo>
                    <a:pt x="1656" y="1385"/>
                  </a:lnTo>
                  <a:close/>
                  <a:moveTo>
                    <a:pt x="1717" y="1385"/>
                  </a:moveTo>
                  <a:lnTo>
                    <a:pt x="1692" y="1340"/>
                  </a:lnTo>
                  <a:lnTo>
                    <a:pt x="1717" y="1293"/>
                  </a:lnTo>
                  <a:lnTo>
                    <a:pt x="1744" y="1340"/>
                  </a:lnTo>
                  <a:lnTo>
                    <a:pt x="1717" y="1385"/>
                  </a:lnTo>
                  <a:close/>
                  <a:moveTo>
                    <a:pt x="1779" y="1385"/>
                  </a:moveTo>
                  <a:lnTo>
                    <a:pt x="1753" y="1340"/>
                  </a:lnTo>
                  <a:lnTo>
                    <a:pt x="1779" y="1293"/>
                  </a:lnTo>
                  <a:lnTo>
                    <a:pt x="1806" y="1340"/>
                  </a:lnTo>
                  <a:lnTo>
                    <a:pt x="1779" y="1385"/>
                  </a:lnTo>
                  <a:close/>
                  <a:moveTo>
                    <a:pt x="1840" y="1385"/>
                  </a:moveTo>
                  <a:lnTo>
                    <a:pt x="1815" y="1340"/>
                  </a:lnTo>
                  <a:lnTo>
                    <a:pt x="1840" y="1293"/>
                  </a:lnTo>
                  <a:lnTo>
                    <a:pt x="1867" y="1340"/>
                  </a:lnTo>
                  <a:lnTo>
                    <a:pt x="1840" y="1385"/>
                  </a:lnTo>
                  <a:close/>
                  <a:moveTo>
                    <a:pt x="1902" y="1385"/>
                  </a:moveTo>
                  <a:lnTo>
                    <a:pt x="1876" y="1340"/>
                  </a:lnTo>
                  <a:lnTo>
                    <a:pt x="1902" y="1293"/>
                  </a:lnTo>
                  <a:lnTo>
                    <a:pt x="1929" y="1340"/>
                  </a:lnTo>
                  <a:lnTo>
                    <a:pt x="1902" y="1385"/>
                  </a:lnTo>
                  <a:close/>
                  <a:moveTo>
                    <a:pt x="1963" y="1385"/>
                  </a:moveTo>
                  <a:lnTo>
                    <a:pt x="1938" y="1340"/>
                  </a:lnTo>
                  <a:lnTo>
                    <a:pt x="1963" y="1293"/>
                  </a:lnTo>
                  <a:lnTo>
                    <a:pt x="1990" y="1340"/>
                  </a:lnTo>
                  <a:lnTo>
                    <a:pt x="1963" y="1385"/>
                  </a:lnTo>
                  <a:close/>
                  <a:moveTo>
                    <a:pt x="2025" y="1385"/>
                  </a:moveTo>
                  <a:lnTo>
                    <a:pt x="1999" y="1340"/>
                  </a:lnTo>
                  <a:lnTo>
                    <a:pt x="2025" y="1293"/>
                  </a:lnTo>
                  <a:lnTo>
                    <a:pt x="2052" y="1340"/>
                  </a:lnTo>
                  <a:lnTo>
                    <a:pt x="2025" y="1385"/>
                  </a:lnTo>
                  <a:close/>
                  <a:moveTo>
                    <a:pt x="2088" y="1385"/>
                  </a:moveTo>
                  <a:lnTo>
                    <a:pt x="2061" y="1340"/>
                  </a:lnTo>
                  <a:lnTo>
                    <a:pt x="2088" y="1293"/>
                  </a:lnTo>
                  <a:lnTo>
                    <a:pt x="2113" y="1340"/>
                  </a:lnTo>
                  <a:lnTo>
                    <a:pt x="2088" y="1385"/>
                  </a:lnTo>
                  <a:close/>
                  <a:moveTo>
                    <a:pt x="2149" y="1385"/>
                  </a:moveTo>
                  <a:lnTo>
                    <a:pt x="2122" y="1340"/>
                  </a:lnTo>
                  <a:lnTo>
                    <a:pt x="2149" y="1293"/>
                  </a:lnTo>
                  <a:lnTo>
                    <a:pt x="2175" y="1340"/>
                  </a:lnTo>
                  <a:lnTo>
                    <a:pt x="2149" y="1385"/>
                  </a:lnTo>
                  <a:close/>
                  <a:moveTo>
                    <a:pt x="2211" y="1385"/>
                  </a:moveTo>
                  <a:lnTo>
                    <a:pt x="2184" y="1340"/>
                  </a:lnTo>
                  <a:lnTo>
                    <a:pt x="2211" y="1293"/>
                  </a:lnTo>
                  <a:lnTo>
                    <a:pt x="2236" y="1340"/>
                  </a:lnTo>
                  <a:lnTo>
                    <a:pt x="2211" y="1385"/>
                  </a:lnTo>
                  <a:close/>
                  <a:moveTo>
                    <a:pt x="2272" y="1385"/>
                  </a:moveTo>
                  <a:lnTo>
                    <a:pt x="2245" y="1340"/>
                  </a:lnTo>
                  <a:lnTo>
                    <a:pt x="2272" y="1293"/>
                  </a:lnTo>
                  <a:lnTo>
                    <a:pt x="2298" y="1340"/>
                  </a:lnTo>
                  <a:lnTo>
                    <a:pt x="2272" y="1385"/>
                  </a:lnTo>
                  <a:close/>
                  <a:moveTo>
                    <a:pt x="2334" y="1385"/>
                  </a:moveTo>
                  <a:lnTo>
                    <a:pt x="2307" y="1340"/>
                  </a:lnTo>
                  <a:lnTo>
                    <a:pt x="2334" y="1293"/>
                  </a:lnTo>
                  <a:lnTo>
                    <a:pt x="2359" y="1340"/>
                  </a:lnTo>
                  <a:lnTo>
                    <a:pt x="2334" y="1385"/>
                  </a:lnTo>
                  <a:close/>
                  <a:moveTo>
                    <a:pt x="2395" y="1385"/>
                  </a:moveTo>
                  <a:lnTo>
                    <a:pt x="2368" y="1340"/>
                  </a:lnTo>
                  <a:lnTo>
                    <a:pt x="2395" y="1293"/>
                  </a:lnTo>
                  <a:lnTo>
                    <a:pt x="2422" y="1340"/>
                  </a:lnTo>
                  <a:lnTo>
                    <a:pt x="2395" y="1385"/>
                  </a:lnTo>
                  <a:close/>
                  <a:moveTo>
                    <a:pt x="2457" y="1385"/>
                  </a:moveTo>
                  <a:lnTo>
                    <a:pt x="2431" y="1340"/>
                  </a:lnTo>
                  <a:lnTo>
                    <a:pt x="2457" y="1293"/>
                  </a:lnTo>
                  <a:lnTo>
                    <a:pt x="2484" y="1340"/>
                  </a:lnTo>
                  <a:lnTo>
                    <a:pt x="2457" y="1385"/>
                  </a:lnTo>
                  <a:close/>
                  <a:moveTo>
                    <a:pt x="2518" y="1385"/>
                  </a:moveTo>
                  <a:lnTo>
                    <a:pt x="2493" y="1340"/>
                  </a:lnTo>
                  <a:lnTo>
                    <a:pt x="2518" y="1293"/>
                  </a:lnTo>
                  <a:lnTo>
                    <a:pt x="2545" y="1340"/>
                  </a:lnTo>
                  <a:lnTo>
                    <a:pt x="2518" y="1385"/>
                  </a:lnTo>
                  <a:close/>
                  <a:moveTo>
                    <a:pt x="84" y="1331"/>
                  </a:moveTo>
                  <a:lnTo>
                    <a:pt x="59" y="1286"/>
                  </a:lnTo>
                  <a:lnTo>
                    <a:pt x="84" y="1241"/>
                  </a:lnTo>
                  <a:lnTo>
                    <a:pt x="111" y="1286"/>
                  </a:lnTo>
                  <a:lnTo>
                    <a:pt x="84" y="1331"/>
                  </a:lnTo>
                  <a:close/>
                  <a:moveTo>
                    <a:pt x="146" y="1331"/>
                  </a:moveTo>
                  <a:lnTo>
                    <a:pt x="120" y="1286"/>
                  </a:lnTo>
                  <a:lnTo>
                    <a:pt x="146" y="1241"/>
                  </a:lnTo>
                  <a:lnTo>
                    <a:pt x="173" y="1286"/>
                  </a:lnTo>
                  <a:lnTo>
                    <a:pt x="146" y="1331"/>
                  </a:lnTo>
                  <a:close/>
                  <a:moveTo>
                    <a:pt x="209" y="1331"/>
                  </a:moveTo>
                  <a:lnTo>
                    <a:pt x="182" y="1286"/>
                  </a:lnTo>
                  <a:lnTo>
                    <a:pt x="209" y="1241"/>
                  </a:lnTo>
                  <a:lnTo>
                    <a:pt x="234" y="1286"/>
                  </a:lnTo>
                  <a:lnTo>
                    <a:pt x="209" y="1331"/>
                  </a:lnTo>
                  <a:close/>
                  <a:moveTo>
                    <a:pt x="270" y="1331"/>
                  </a:moveTo>
                  <a:lnTo>
                    <a:pt x="243" y="1286"/>
                  </a:lnTo>
                  <a:lnTo>
                    <a:pt x="270" y="1241"/>
                  </a:lnTo>
                  <a:lnTo>
                    <a:pt x="295" y="1286"/>
                  </a:lnTo>
                  <a:lnTo>
                    <a:pt x="270" y="1331"/>
                  </a:lnTo>
                  <a:close/>
                  <a:moveTo>
                    <a:pt x="331" y="1331"/>
                  </a:moveTo>
                  <a:lnTo>
                    <a:pt x="304" y="1286"/>
                  </a:lnTo>
                  <a:lnTo>
                    <a:pt x="331" y="1241"/>
                  </a:lnTo>
                  <a:lnTo>
                    <a:pt x="357" y="1286"/>
                  </a:lnTo>
                  <a:lnTo>
                    <a:pt x="331" y="1331"/>
                  </a:lnTo>
                  <a:close/>
                  <a:moveTo>
                    <a:pt x="393" y="1331"/>
                  </a:moveTo>
                  <a:lnTo>
                    <a:pt x="366" y="1286"/>
                  </a:lnTo>
                  <a:lnTo>
                    <a:pt x="393" y="1241"/>
                  </a:lnTo>
                  <a:lnTo>
                    <a:pt x="418" y="1286"/>
                  </a:lnTo>
                  <a:lnTo>
                    <a:pt x="393" y="1331"/>
                  </a:lnTo>
                  <a:close/>
                  <a:moveTo>
                    <a:pt x="454" y="1331"/>
                  </a:moveTo>
                  <a:lnTo>
                    <a:pt x="427" y="1286"/>
                  </a:lnTo>
                  <a:lnTo>
                    <a:pt x="454" y="1241"/>
                  </a:lnTo>
                  <a:lnTo>
                    <a:pt x="480" y="1286"/>
                  </a:lnTo>
                  <a:lnTo>
                    <a:pt x="454" y="1331"/>
                  </a:lnTo>
                  <a:close/>
                  <a:moveTo>
                    <a:pt x="516" y="1331"/>
                  </a:moveTo>
                  <a:lnTo>
                    <a:pt x="489" y="1286"/>
                  </a:lnTo>
                  <a:lnTo>
                    <a:pt x="516" y="1241"/>
                  </a:lnTo>
                  <a:lnTo>
                    <a:pt x="541" y="1286"/>
                  </a:lnTo>
                  <a:lnTo>
                    <a:pt x="516" y="1331"/>
                  </a:lnTo>
                  <a:close/>
                  <a:moveTo>
                    <a:pt x="577" y="1331"/>
                  </a:moveTo>
                  <a:lnTo>
                    <a:pt x="552" y="1286"/>
                  </a:lnTo>
                  <a:lnTo>
                    <a:pt x="577" y="1241"/>
                  </a:lnTo>
                  <a:lnTo>
                    <a:pt x="604" y="1286"/>
                  </a:lnTo>
                  <a:lnTo>
                    <a:pt x="577" y="1331"/>
                  </a:lnTo>
                  <a:close/>
                  <a:moveTo>
                    <a:pt x="639" y="1331"/>
                  </a:moveTo>
                  <a:lnTo>
                    <a:pt x="613" y="1286"/>
                  </a:lnTo>
                  <a:lnTo>
                    <a:pt x="639" y="1241"/>
                  </a:lnTo>
                  <a:lnTo>
                    <a:pt x="666" y="1286"/>
                  </a:lnTo>
                  <a:lnTo>
                    <a:pt x="639" y="1331"/>
                  </a:lnTo>
                  <a:close/>
                  <a:moveTo>
                    <a:pt x="700" y="1331"/>
                  </a:moveTo>
                  <a:lnTo>
                    <a:pt x="675" y="1286"/>
                  </a:lnTo>
                  <a:lnTo>
                    <a:pt x="700" y="1241"/>
                  </a:lnTo>
                  <a:lnTo>
                    <a:pt x="727" y="1286"/>
                  </a:lnTo>
                  <a:lnTo>
                    <a:pt x="700" y="1331"/>
                  </a:lnTo>
                  <a:close/>
                  <a:moveTo>
                    <a:pt x="762" y="1331"/>
                  </a:moveTo>
                  <a:lnTo>
                    <a:pt x="736" y="1286"/>
                  </a:lnTo>
                  <a:lnTo>
                    <a:pt x="762" y="1241"/>
                  </a:lnTo>
                  <a:lnTo>
                    <a:pt x="789" y="1286"/>
                  </a:lnTo>
                  <a:lnTo>
                    <a:pt x="762" y="1331"/>
                  </a:lnTo>
                  <a:close/>
                  <a:moveTo>
                    <a:pt x="823" y="1331"/>
                  </a:moveTo>
                  <a:lnTo>
                    <a:pt x="798" y="1286"/>
                  </a:lnTo>
                  <a:lnTo>
                    <a:pt x="823" y="1241"/>
                  </a:lnTo>
                  <a:lnTo>
                    <a:pt x="850" y="1286"/>
                  </a:lnTo>
                  <a:lnTo>
                    <a:pt x="823" y="1331"/>
                  </a:lnTo>
                  <a:close/>
                  <a:moveTo>
                    <a:pt x="885" y="1331"/>
                  </a:moveTo>
                  <a:lnTo>
                    <a:pt x="859" y="1286"/>
                  </a:lnTo>
                  <a:lnTo>
                    <a:pt x="885" y="1241"/>
                  </a:lnTo>
                  <a:lnTo>
                    <a:pt x="912" y="1286"/>
                  </a:lnTo>
                  <a:lnTo>
                    <a:pt x="885" y="1331"/>
                  </a:lnTo>
                  <a:close/>
                  <a:moveTo>
                    <a:pt x="948" y="1331"/>
                  </a:moveTo>
                  <a:lnTo>
                    <a:pt x="921" y="1286"/>
                  </a:lnTo>
                  <a:lnTo>
                    <a:pt x="948" y="1241"/>
                  </a:lnTo>
                  <a:lnTo>
                    <a:pt x="973" y="1286"/>
                  </a:lnTo>
                  <a:lnTo>
                    <a:pt x="948" y="1331"/>
                  </a:lnTo>
                  <a:close/>
                  <a:moveTo>
                    <a:pt x="1009" y="1331"/>
                  </a:moveTo>
                  <a:lnTo>
                    <a:pt x="982" y="1286"/>
                  </a:lnTo>
                  <a:lnTo>
                    <a:pt x="1009" y="1241"/>
                  </a:lnTo>
                  <a:lnTo>
                    <a:pt x="1035" y="1286"/>
                  </a:lnTo>
                  <a:lnTo>
                    <a:pt x="1009" y="1331"/>
                  </a:lnTo>
                  <a:close/>
                  <a:moveTo>
                    <a:pt x="1071" y="1331"/>
                  </a:moveTo>
                  <a:lnTo>
                    <a:pt x="1044" y="1286"/>
                  </a:lnTo>
                  <a:lnTo>
                    <a:pt x="1071" y="1241"/>
                  </a:lnTo>
                  <a:lnTo>
                    <a:pt x="1096" y="1286"/>
                  </a:lnTo>
                  <a:lnTo>
                    <a:pt x="1071" y="1331"/>
                  </a:lnTo>
                  <a:close/>
                  <a:moveTo>
                    <a:pt x="1132" y="1331"/>
                  </a:moveTo>
                  <a:lnTo>
                    <a:pt x="1105" y="1286"/>
                  </a:lnTo>
                  <a:lnTo>
                    <a:pt x="1132" y="1241"/>
                  </a:lnTo>
                  <a:lnTo>
                    <a:pt x="1158" y="1286"/>
                  </a:lnTo>
                  <a:lnTo>
                    <a:pt x="1132" y="1331"/>
                  </a:lnTo>
                  <a:close/>
                  <a:moveTo>
                    <a:pt x="1194" y="1331"/>
                  </a:moveTo>
                  <a:lnTo>
                    <a:pt x="1167" y="1286"/>
                  </a:lnTo>
                  <a:lnTo>
                    <a:pt x="1194" y="1241"/>
                  </a:lnTo>
                  <a:lnTo>
                    <a:pt x="1219" y="1286"/>
                  </a:lnTo>
                  <a:lnTo>
                    <a:pt x="1194" y="1331"/>
                  </a:lnTo>
                  <a:close/>
                  <a:moveTo>
                    <a:pt x="1255" y="1331"/>
                  </a:moveTo>
                  <a:lnTo>
                    <a:pt x="1228" y="1286"/>
                  </a:lnTo>
                  <a:lnTo>
                    <a:pt x="1255" y="1241"/>
                  </a:lnTo>
                  <a:lnTo>
                    <a:pt x="1281" y="1286"/>
                  </a:lnTo>
                  <a:lnTo>
                    <a:pt x="1255" y="1331"/>
                  </a:lnTo>
                  <a:close/>
                  <a:moveTo>
                    <a:pt x="1317" y="1331"/>
                  </a:moveTo>
                  <a:lnTo>
                    <a:pt x="1291" y="1286"/>
                  </a:lnTo>
                  <a:lnTo>
                    <a:pt x="1317" y="1241"/>
                  </a:lnTo>
                  <a:lnTo>
                    <a:pt x="1344" y="1286"/>
                  </a:lnTo>
                  <a:lnTo>
                    <a:pt x="1317" y="1331"/>
                  </a:lnTo>
                  <a:close/>
                  <a:moveTo>
                    <a:pt x="1378" y="1331"/>
                  </a:moveTo>
                  <a:lnTo>
                    <a:pt x="1353" y="1286"/>
                  </a:lnTo>
                  <a:lnTo>
                    <a:pt x="1378" y="1241"/>
                  </a:lnTo>
                  <a:lnTo>
                    <a:pt x="1405" y="1286"/>
                  </a:lnTo>
                  <a:lnTo>
                    <a:pt x="1378" y="1331"/>
                  </a:lnTo>
                  <a:close/>
                  <a:moveTo>
                    <a:pt x="1440" y="1331"/>
                  </a:moveTo>
                  <a:lnTo>
                    <a:pt x="1414" y="1286"/>
                  </a:lnTo>
                  <a:lnTo>
                    <a:pt x="1440" y="1241"/>
                  </a:lnTo>
                  <a:lnTo>
                    <a:pt x="1467" y="1286"/>
                  </a:lnTo>
                  <a:lnTo>
                    <a:pt x="1440" y="1331"/>
                  </a:lnTo>
                  <a:close/>
                  <a:moveTo>
                    <a:pt x="1501" y="1331"/>
                  </a:moveTo>
                  <a:lnTo>
                    <a:pt x="1476" y="1286"/>
                  </a:lnTo>
                  <a:lnTo>
                    <a:pt x="1501" y="1241"/>
                  </a:lnTo>
                  <a:lnTo>
                    <a:pt x="1528" y="1286"/>
                  </a:lnTo>
                  <a:lnTo>
                    <a:pt x="1501" y="1331"/>
                  </a:lnTo>
                  <a:close/>
                  <a:moveTo>
                    <a:pt x="1563" y="1331"/>
                  </a:moveTo>
                  <a:lnTo>
                    <a:pt x="1537" y="1286"/>
                  </a:lnTo>
                  <a:lnTo>
                    <a:pt x="1563" y="1241"/>
                  </a:lnTo>
                  <a:lnTo>
                    <a:pt x="1590" y="1286"/>
                  </a:lnTo>
                  <a:lnTo>
                    <a:pt x="1563" y="1331"/>
                  </a:lnTo>
                  <a:close/>
                  <a:moveTo>
                    <a:pt x="1624" y="1331"/>
                  </a:moveTo>
                  <a:lnTo>
                    <a:pt x="1599" y="1286"/>
                  </a:lnTo>
                  <a:lnTo>
                    <a:pt x="1624" y="1241"/>
                  </a:lnTo>
                  <a:lnTo>
                    <a:pt x="1651" y="1286"/>
                  </a:lnTo>
                  <a:lnTo>
                    <a:pt x="1624" y="1331"/>
                  </a:lnTo>
                  <a:close/>
                  <a:moveTo>
                    <a:pt x="1687" y="1331"/>
                  </a:moveTo>
                  <a:lnTo>
                    <a:pt x="1660" y="1286"/>
                  </a:lnTo>
                  <a:lnTo>
                    <a:pt x="1687" y="1241"/>
                  </a:lnTo>
                  <a:lnTo>
                    <a:pt x="1713" y="1286"/>
                  </a:lnTo>
                  <a:lnTo>
                    <a:pt x="1687" y="1331"/>
                  </a:lnTo>
                  <a:close/>
                  <a:moveTo>
                    <a:pt x="1749" y="1331"/>
                  </a:moveTo>
                  <a:lnTo>
                    <a:pt x="1722" y="1286"/>
                  </a:lnTo>
                  <a:lnTo>
                    <a:pt x="1749" y="1241"/>
                  </a:lnTo>
                  <a:lnTo>
                    <a:pt x="1774" y="1286"/>
                  </a:lnTo>
                  <a:lnTo>
                    <a:pt x="1749" y="1331"/>
                  </a:lnTo>
                  <a:close/>
                  <a:moveTo>
                    <a:pt x="1810" y="1331"/>
                  </a:moveTo>
                  <a:lnTo>
                    <a:pt x="1783" y="1286"/>
                  </a:lnTo>
                  <a:lnTo>
                    <a:pt x="1810" y="1241"/>
                  </a:lnTo>
                  <a:lnTo>
                    <a:pt x="1836" y="1286"/>
                  </a:lnTo>
                  <a:lnTo>
                    <a:pt x="1810" y="1331"/>
                  </a:lnTo>
                  <a:close/>
                  <a:moveTo>
                    <a:pt x="1872" y="1331"/>
                  </a:moveTo>
                  <a:lnTo>
                    <a:pt x="1845" y="1286"/>
                  </a:lnTo>
                  <a:lnTo>
                    <a:pt x="1872" y="1241"/>
                  </a:lnTo>
                  <a:lnTo>
                    <a:pt x="1897" y="1286"/>
                  </a:lnTo>
                  <a:lnTo>
                    <a:pt x="1872" y="1331"/>
                  </a:lnTo>
                  <a:close/>
                  <a:moveTo>
                    <a:pt x="1933" y="1331"/>
                  </a:moveTo>
                  <a:lnTo>
                    <a:pt x="1906" y="1286"/>
                  </a:lnTo>
                  <a:lnTo>
                    <a:pt x="1933" y="1241"/>
                  </a:lnTo>
                  <a:lnTo>
                    <a:pt x="1959" y="1286"/>
                  </a:lnTo>
                  <a:lnTo>
                    <a:pt x="1933" y="1331"/>
                  </a:lnTo>
                  <a:close/>
                  <a:moveTo>
                    <a:pt x="1995" y="1331"/>
                  </a:moveTo>
                  <a:lnTo>
                    <a:pt x="1968" y="1286"/>
                  </a:lnTo>
                  <a:lnTo>
                    <a:pt x="1995" y="1241"/>
                  </a:lnTo>
                  <a:lnTo>
                    <a:pt x="2020" y="1286"/>
                  </a:lnTo>
                  <a:lnTo>
                    <a:pt x="1995" y="1331"/>
                  </a:lnTo>
                  <a:close/>
                  <a:moveTo>
                    <a:pt x="2056" y="1331"/>
                  </a:moveTo>
                  <a:lnTo>
                    <a:pt x="2031" y="1286"/>
                  </a:lnTo>
                  <a:lnTo>
                    <a:pt x="2056" y="1241"/>
                  </a:lnTo>
                  <a:lnTo>
                    <a:pt x="2083" y="1286"/>
                  </a:lnTo>
                  <a:lnTo>
                    <a:pt x="2056" y="1331"/>
                  </a:lnTo>
                  <a:close/>
                  <a:moveTo>
                    <a:pt x="2118" y="1331"/>
                  </a:moveTo>
                  <a:lnTo>
                    <a:pt x="2092" y="1286"/>
                  </a:lnTo>
                  <a:lnTo>
                    <a:pt x="2118" y="1241"/>
                  </a:lnTo>
                  <a:lnTo>
                    <a:pt x="2145" y="1286"/>
                  </a:lnTo>
                  <a:lnTo>
                    <a:pt x="2118" y="1331"/>
                  </a:lnTo>
                  <a:close/>
                  <a:moveTo>
                    <a:pt x="2179" y="1331"/>
                  </a:moveTo>
                  <a:lnTo>
                    <a:pt x="2154" y="1286"/>
                  </a:lnTo>
                  <a:lnTo>
                    <a:pt x="2179" y="1241"/>
                  </a:lnTo>
                  <a:lnTo>
                    <a:pt x="2206" y="1286"/>
                  </a:lnTo>
                  <a:lnTo>
                    <a:pt x="2179" y="1331"/>
                  </a:lnTo>
                  <a:close/>
                  <a:moveTo>
                    <a:pt x="2241" y="1331"/>
                  </a:moveTo>
                  <a:lnTo>
                    <a:pt x="2215" y="1286"/>
                  </a:lnTo>
                  <a:lnTo>
                    <a:pt x="2241" y="1241"/>
                  </a:lnTo>
                  <a:lnTo>
                    <a:pt x="2268" y="1286"/>
                  </a:lnTo>
                  <a:lnTo>
                    <a:pt x="2241" y="1331"/>
                  </a:lnTo>
                  <a:close/>
                  <a:moveTo>
                    <a:pt x="2302" y="1331"/>
                  </a:moveTo>
                  <a:lnTo>
                    <a:pt x="2277" y="1286"/>
                  </a:lnTo>
                  <a:lnTo>
                    <a:pt x="2302" y="1241"/>
                  </a:lnTo>
                  <a:lnTo>
                    <a:pt x="2329" y="1286"/>
                  </a:lnTo>
                  <a:lnTo>
                    <a:pt x="2302" y="1331"/>
                  </a:lnTo>
                  <a:close/>
                  <a:moveTo>
                    <a:pt x="2364" y="1331"/>
                  </a:moveTo>
                  <a:lnTo>
                    <a:pt x="2338" y="1286"/>
                  </a:lnTo>
                  <a:lnTo>
                    <a:pt x="2364" y="1241"/>
                  </a:lnTo>
                  <a:lnTo>
                    <a:pt x="2391" y="1286"/>
                  </a:lnTo>
                  <a:lnTo>
                    <a:pt x="2364" y="1331"/>
                  </a:lnTo>
                  <a:close/>
                  <a:moveTo>
                    <a:pt x="2427" y="1331"/>
                  </a:moveTo>
                  <a:lnTo>
                    <a:pt x="2400" y="1286"/>
                  </a:lnTo>
                  <a:lnTo>
                    <a:pt x="2427" y="1241"/>
                  </a:lnTo>
                  <a:lnTo>
                    <a:pt x="2452" y="1286"/>
                  </a:lnTo>
                  <a:lnTo>
                    <a:pt x="2427" y="1331"/>
                  </a:lnTo>
                  <a:close/>
                  <a:moveTo>
                    <a:pt x="2488" y="1331"/>
                  </a:moveTo>
                  <a:lnTo>
                    <a:pt x="2461" y="1286"/>
                  </a:lnTo>
                  <a:lnTo>
                    <a:pt x="2488" y="1241"/>
                  </a:lnTo>
                  <a:lnTo>
                    <a:pt x="2514" y="1286"/>
                  </a:lnTo>
                  <a:lnTo>
                    <a:pt x="2488" y="1331"/>
                  </a:lnTo>
                  <a:close/>
                  <a:moveTo>
                    <a:pt x="54" y="1278"/>
                  </a:moveTo>
                  <a:lnTo>
                    <a:pt x="27" y="1233"/>
                  </a:lnTo>
                  <a:lnTo>
                    <a:pt x="54" y="1187"/>
                  </a:lnTo>
                  <a:lnTo>
                    <a:pt x="80" y="1233"/>
                  </a:lnTo>
                  <a:lnTo>
                    <a:pt x="54" y="1278"/>
                  </a:lnTo>
                  <a:close/>
                  <a:moveTo>
                    <a:pt x="116" y="1278"/>
                  </a:moveTo>
                  <a:lnTo>
                    <a:pt x="89" y="1233"/>
                  </a:lnTo>
                  <a:lnTo>
                    <a:pt x="116" y="1187"/>
                  </a:lnTo>
                  <a:lnTo>
                    <a:pt x="141" y="1233"/>
                  </a:lnTo>
                  <a:lnTo>
                    <a:pt x="116" y="1278"/>
                  </a:lnTo>
                  <a:close/>
                  <a:moveTo>
                    <a:pt x="177" y="1278"/>
                  </a:moveTo>
                  <a:lnTo>
                    <a:pt x="150" y="1233"/>
                  </a:lnTo>
                  <a:lnTo>
                    <a:pt x="177" y="1187"/>
                  </a:lnTo>
                  <a:lnTo>
                    <a:pt x="204" y="1233"/>
                  </a:lnTo>
                  <a:lnTo>
                    <a:pt x="177" y="1278"/>
                  </a:lnTo>
                  <a:close/>
                  <a:moveTo>
                    <a:pt x="238" y="1278"/>
                  </a:moveTo>
                  <a:lnTo>
                    <a:pt x="213" y="1233"/>
                  </a:lnTo>
                  <a:lnTo>
                    <a:pt x="238" y="1187"/>
                  </a:lnTo>
                  <a:lnTo>
                    <a:pt x="265" y="1233"/>
                  </a:lnTo>
                  <a:lnTo>
                    <a:pt x="238" y="1278"/>
                  </a:lnTo>
                  <a:close/>
                  <a:moveTo>
                    <a:pt x="300" y="1278"/>
                  </a:moveTo>
                  <a:lnTo>
                    <a:pt x="274" y="1233"/>
                  </a:lnTo>
                  <a:lnTo>
                    <a:pt x="300" y="1187"/>
                  </a:lnTo>
                  <a:lnTo>
                    <a:pt x="327" y="1233"/>
                  </a:lnTo>
                  <a:lnTo>
                    <a:pt x="300" y="1278"/>
                  </a:lnTo>
                  <a:close/>
                  <a:moveTo>
                    <a:pt x="361" y="1278"/>
                  </a:moveTo>
                  <a:lnTo>
                    <a:pt x="336" y="1233"/>
                  </a:lnTo>
                  <a:lnTo>
                    <a:pt x="361" y="1187"/>
                  </a:lnTo>
                  <a:lnTo>
                    <a:pt x="388" y="1233"/>
                  </a:lnTo>
                  <a:lnTo>
                    <a:pt x="361" y="1278"/>
                  </a:lnTo>
                  <a:close/>
                  <a:moveTo>
                    <a:pt x="423" y="1278"/>
                  </a:moveTo>
                  <a:lnTo>
                    <a:pt x="397" y="1233"/>
                  </a:lnTo>
                  <a:lnTo>
                    <a:pt x="423" y="1187"/>
                  </a:lnTo>
                  <a:lnTo>
                    <a:pt x="450" y="1233"/>
                  </a:lnTo>
                  <a:lnTo>
                    <a:pt x="423" y="1278"/>
                  </a:lnTo>
                  <a:close/>
                  <a:moveTo>
                    <a:pt x="484" y="1278"/>
                  </a:moveTo>
                  <a:lnTo>
                    <a:pt x="459" y="1233"/>
                  </a:lnTo>
                  <a:lnTo>
                    <a:pt x="484" y="1187"/>
                  </a:lnTo>
                  <a:lnTo>
                    <a:pt x="511" y="1233"/>
                  </a:lnTo>
                  <a:lnTo>
                    <a:pt x="484" y="1278"/>
                  </a:lnTo>
                  <a:close/>
                  <a:moveTo>
                    <a:pt x="546" y="1278"/>
                  </a:moveTo>
                  <a:lnTo>
                    <a:pt x="520" y="1233"/>
                  </a:lnTo>
                  <a:lnTo>
                    <a:pt x="546" y="1187"/>
                  </a:lnTo>
                  <a:lnTo>
                    <a:pt x="573" y="1233"/>
                  </a:lnTo>
                  <a:lnTo>
                    <a:pt x="546" y="1278"/>
                  </a:lnTo>
                  <a:close/>
                  <a:moveTo>
                    <a:pt x="609" y="1278"/>
                  </a:moveTo>
                  <a:lnTo>
                    <a:pt x="582" y="1233"/>
                  </a:lnTo>
                  <a:lnTo>
                    <a:pt x="609" y="1187"/>
                  </a:lnTo>
                  <a:lnTo>
                    <a:pt x="634" y="1233"/>
                  </a:lnTo>
                  <a:lnTo>
                    <a:pt x="609" y="1278"/>
                  </a:lnTo>
                  <a:close/>
                  <a:moveTo>
                    <a:pt x="670" y="1278"/>
                  </a:moveTo>
                  <a:lnTo>
                    <a:pt x="643" y="1233"/>
                  </a:lnTo>
                  <a:lnTo>
                    <a:pt x="670" y="1187"/>
                  </a:lnTo>
                  <a:lnTo>
                    <a:pt x="696" y="1233"/>
                  </a:lnTo>
                  <a:lnTo>
                    <a:pt x="670" y="1278"/>
                  </a:lnTo>
                  <a:close/>
                  <a:moveTo>
                    <a:pt x="732" y="1278"/>
                  </a:moveTo>
                  <a:lnTo>
                    <a:pt x="705" y="1233"/>
                  </a:lnTo>
                  <a:lnTo>
                    <a:pt x="732" y="1187"/>
                  </a:lnTo>
                  <a:lnTo>
                    <a:pt x="757" y="1233"/>
                  </a:lnTo>
                  <a:lnTo>
                    <a:pt x="732" y="1278"/>
                  </a:lnTo>
                  <a:close/>
                  <a:moveTo>
                    <a:pt x="793" y="1278"/>
                  </a:moveTo>
                  <a:lnTo>
                    <a:pt x="766" y="1233"/>
                  </a:lnTo>
                  <a:lnTo>
                    <a:pt x="793" y="1187"/>
                  </a:lnTo>
                  <a:lnTo>
                    <a:pt x="819" y="1233"/>
                  </a:lnTo>
                  <a:lnTo>
                    <a:pt x="793" y="1278"/>
                  </a:lnTo>
                  <a:close/>
                  <a:moveTo>
                    <a:pt x="855" y="1278"/>
                  </a:moveTo>
                  <a:lnTo>
                    <a:pt x="828" y="1233"/>
                  </a:lnTo>
                  <a:lnTo>
                    <a:pt x="855" y="1187"/>
                  </a:lnTo>
                  <a:lnTo>
                    <a:pt x="880" y="1233"/>
                  </a:lnTo>
                  <a:lnTo>
                    <a:pt x="855" y="1278"/>
                  </a:lnTo>
                  <a:close/>
                  <a:moveTo>
                    <a:pt x="916" y="1278"/>
                  </a:moveTo>
                  <a:lnTo>
                    <a:pt x="889" y="1233"/>
                  </a:lnTo>
                  <a:lnTo>
                    <a:pt x="916" y="1187"/>
                  </a:lnTo>
                  <a:lnTo>
                    <a:pt x="943" y="1233"/>
                  </a:lnTo>
                  <a:lnTo>
                    <a:pt x="916" y="1278"/>
                  </a:lnTo>
                  <a:close/>
                  <a:moveTo>
                    <a:pt x="978" y="1278"/>
                  </a:moveTo>
                  <a:lnTo>
                    <a:pt x="952" y="1233"/>
                  </a:lnTo>
                  <a:lnTo>
                    <a:pt x="978" y="1187"/>
                  </a:lnTo>
                  <a:lnTo>
                    <a:pt x="1005" y="1233"/>
                  </a:lnTo>
                  <a:lnTo>
                    <a:pt x="978" y="1278"/>
                  </a:lnTo>
                  <a:close/>
                  <a:moveTo>
                    <a:pt x="1039" y="1278"/>
                  </a:moveTo>
                  <a:lnTo>
                    <a:pt x="1014" y="1233"/>
                  </a:lnTo>
                  <a:lnTo>
                    <a:pt x="1039" y="1187"/>
                  </a:lnTo>
                  <a:lnTo>
                    <a:pt x="1066" y="1233"/>
                  </a:lnTo>
                  <a:lnTo>
                    <a:pt x="1039" y="1278"/>
                  </a:lnTo>
                  <a:close/>
                  <a:moveTo>
                    <a:pt x="1101" y="1278"/>
                  </a:moveTo>
                  <a:lnTo>
                    <a:pt x="1075" y="1233"/>
                  </a:lnTo>
                  <a:lnTo>
                    <a:pt x="1101" y="1187"/>
                  </a:lnTo>
                  <a:lnTo>
                    <a:pt x="1128" y="1233"/>
                  </a:lnTo>
                  <a:lnTo>
                    <a:pt x="1101" y="1278"/>
                  </a:lnTo>
                  <a:close/>
                  <a:moveTo>
                    <a:pt x="1162" y="1278"/>
                  </a:moveTo>
                  <a:lnTo>
                    <a:pt x="1137" y="1233"/>
                  </a:lnTo>
                  <a:lnTo>
                    <a:pt x="1162" y="1187"/>
                  </a:lnTo>
                  <a:lnTo>
                    <a:pt x="1189" y="1233"/>
                  </a:lnTo>
                  <a:lnTo>
                    <a:pt x="1162" y="1278"/>
                  </a:lnTo>
                  <a:close/>
                  <a:moveTo>
                    <a:pt x="1224" y="1278"/>
                  </a:moveTo>
                  <a:lnTo>
                    <a:pt x="1198" y="1233"/>
                  </a:lnTo>
                  <a:lnTo>
                    <a:pt x="1224" y="1187"/>
                  </a:lnTo>
                  <a:lnTo>
                    <a:pt x="1251" y="1233"/>
                  </a:lnTo>
                  <a:lnTo>
                    <a:pt x="1224" y="1278"/>
                  </a:lnTo>
                  <a:close/>
                  <a:moveTo>
                    <a:pt x="1285" y="1278"/>
                  </a:moveTo>
                  <a:lnTo>
                    <a:pt x="1260" y="1233"/>
                  </a:lnTo>
                  <a:lnTo>
                    <a:pt x="1285" y="1187"/>
                  </a:lnTo>
                  <a:lnTo>
                    <a:pt x="1312" y="1233"/>
                  </a:lnTo>
                  <a:lnTo>
                    <a:pt x="1285" y="1278"/>
                  </a:lnTo>
                  <a:close/>
                  <a:moveTo>
                    <a:pt x="1348" y="1278"/>
                  </a:moveTo>
                  <a:lnTo>
                    <a:pt x="1321" y="1233"/>
                  </a:lnTo>
                  <a:lnTo>
                    <a:pt x="1348" y="1187"/>
                  </a:lnTo>
                  <a:lnTo>
                    <a:pt x="1374" y="1233"/>
                  </a:lnTo>
                  <a:lnTo>
                    <a:pt x="1348" y="1278"/>
                  </a:lnTo>
                  <a:close/>
                  <a:moveTo>
                    <a:pt x="1410" y="1278"/>
                  </a:moveTo>
                  <a:lnTo>
                    <a:pt x="1383" y="1233"/>
                  </a:lnTo>
                  <a:lnTo>
                    <a:pt x="1410" y="1187"/>
                  </a:lnTo>
                  <a:lnTo>
                    <a:pt x="1435" y="1233"/>
                  </a:lnTo>
                  <a:lnTo>
                    <a:pt x="1410" y="1278"/>
                  </a:lnTo>
                  <a:close/>
                  <a:moveTo>
                    <a:pt x="1471" y="1278"/>
                  </a:moveTo>
                  <a:lnTo>
                    <a:pt x="1444" y="1233"/>
                  </a:lnTo>
                  <a:lnTo>
                    <a:pt x="1471" y="1187"/>
                  </a:lnTo>
                  <a:lnTo>
                    <a:pt x="1497" y="1233"/>
                  </a:lnTo>
                  <a:lnTo>
                    <a:pt x="1471" y="1278"/>
                  </a:lnTo>
                  <a:close/>
                  <a:moveTo>
                    <a:pt x="1533" y="1278"/>
                  </a:moveTo>
                  <a:lnTo>
                    <a:pt x="1506" y="1233"/>
                  </a:lnTo>
                  <a:lnTo>
                    <a:pt x="1533" y="1187"/>
                  </a:lnTo>
                  <a:lnTo>
                    <a:pt x="1558" y="1233"/>
                  </a:lnTo>
                  <a:lnTo>
                    <a:pt x="1533" y="1278"/>
                  </a:lnTo>
                  <a:close/>
                  <a:moveTo>
                    <a:pt x="1594" y="1278"/>
                  </a:moveTo>
                  <a:lnTo>
                    <a:pt x="1567" y="1233"/>
                  </a:lnTo>
                  <a:lnTo>
                    <a:pt x="1594" y="1187"/>
                  </a:lnTo>
                  <a:lnTo>
                    <a:pt x="1620" y="1233"/>
                  </a:lnTo>
                  <a:lnTo>
                    <a:pt x="1594" y="1278"/>
                  </a:lnTo>
                  <a:close/>
                  <a:moveTo>
                    <a:pt x="1656" y="1278"/>
                  </a:moveTo>
                  <a:lnTo>
                    <a:pt x="1629" y="1233"/>
                  </a:lnTo>
                  <a:lnTo>
                    <a:pt x="1656" y="1187"/>
                  </a:lnTo>
                  <a:lnTo>
                    <a:pt x="1683" y="1233"/>
                  </a:lnTo>
                  <a:lnTo>
                    <a:pt x="1656" y="1278"/>
                  </a:lnTo>
                  <a:close/>
                  <a:moveTo>
                    <a:pt x="1717" y="1278"/>
                  </a:moveTo>
                  <a:lnTo>
                    <a:pt x="1692" y="1233"/>
                  </a:lnTo>
                  <a:lnTo>
                    <a:pt x="1717" y="1187"/>
                  </a:lnTo>
                  <a:lnTo>
                    <a:pt x="1744" y="1233"/>
                  </a:lnTo>
                  <a:lnTo>
                    <a:pt x="1717" y="1278"/>
                  </a:lnTo>
                  <a:close/>
                  <a:moveTo>
                    <a:pt x="1779" y="1278"/>
                  </a:moveTo>
                  <a:lnTo>
                    <a:pt x="1753" y="1233"/>
                  </a:lnTo>
                  <a:lnTo>
                    <a:pt x="1779" y="1187"/>
                  </a:lnTo>
                  <a:lnTo>
                    <a:pt x="1806" y="1233"/>
                  </a:lnTo>
                  <a:lnTo>
                    <a:pt x="1779" y="1278"/>
                  </a:lnTo>
                  <a:close/>
                  <a:moveTo>
                    <a:pt x="1840" y="1278"/>
                  </a:moveTo>
                  <a:lnTo>
                    <a:pt x="1815" y="1233"/>
                  </a:lnTo>
                  <a:lnTo>
                    <a:pt x="1840" y="1187"/>
                  </a:lnTo>
                  <a:lnTo>
                    <a:pt x="1867" y="1233"/>
                  </a:lnTo>
                  <a:lnTo>
                    <a:pt x="1840" y="1278"/>
                  </a:lnTo>
                  <a:close/>
                  <a:moveTo>
                    <a:pt x="1902" y="1278"/>
                  </a:moveTo>
                  <a:lnTo>
                    <a:pt x="1876" y="1233"/>
                  </a:lnTo>
                  <a:lnTo>
                    <a:pt x="1902" y="1187"/>
                  </a:lnTo>
                  <a:lnTo>
                    <a:pt x="1929" y="1233"/>
                  </a:lnTo>
                  <a:lnTo>
                    <a:pt x="1902" y="1278"/>
                  </a:lnTo>
                  <a:close/>
                  <a:moveTo>
                    <a:pt x="1963" y="1278"/>
                  </a:moveTo>
                  <a:lnTo>
                    <a:pt x="1938" y="1233"/>
                  </a:lnTo>
                  <a:lnTo>
                    <a:pt x="1963" y="1187"/>
                  </a:lnTo>
                  <a:lnTo>
                    <a:pt x="1990" y="1233"/>
                  </a:lnTo>
                  <a:lnTo>
                    <a:pt x="1963" y="1278"/>
                  </a:lnTo>
                  <a:close/>
                  <a:moveTo>
                    <a:pt x="2025" y="1278"/>
                  </a:moveTo>
                  <a:lnTo>
                    <a:pt x="1999" y="1233"/>
                  </a:lnTo>
                  <a:lnTo>
                    <a:pt x="2025" y="1187"/>
                  </a:lnTo>
                  <a:lnTo>
                    <a:pt x="2052" y="1233"/>
                  </a:lnTo>
                  <a:lnTo>
                    <a:pt x="2025" y="1278"/>
                  </a:lnTo>
                  <a:close/>
                  <a:moveTo>
                    <a:pt x="2088" y="1278"/>
                  </a:moveTo>
                  <a:lnTo>
                    <a:pt x="2061" y="1233"/>
                  </a:lnTo>
                  <a:lnTo>
                    <a:pt x="2088" y="1187"/>
                  </a:lnTo>
                  <a:lnTo>
                    <a:pt x="2113" y="1233"/>
                  </a:lnTo>
                  <a:lnTo>
                    <a:pt x="2088" y="1278"/>
                  </a:lnTo>
                  <a:close/>
                  <a:moveTo>
                    <a:pt x="2149" y="1278"/>
                  </a:moveTo>
                  <a:lnTo>
                    <a:pt x="2122" y="1233"/>
                  </a:lnTo>
                  <a:lnTo>
                    <a:pt x="2149" y="1187"/>
                  </a:lnTo>
                  <a:lnTo>
                    <a:pt x="2175" y="1233"/>
                  </a:lnTo>
                  <a:lnTo>
                    <a:pt x="2149" y="1278"/>
                  </a:lnTo>
                  <a:close/>
                  <a:moveTo>
                    <a:pt x="2211" y="1278"/>
                  </a:moveTo>
                  <a:lnTo>
                    <a:pt x="2184" y="1233"/>
                  </a:lnTo>
                  <a:lnTo>
                    <a:pt x="2211" y="1187"/>
                  </a:lnTo>
                  <a:lnTo>
                    <a:pt x="2236" y="1233"/>
                  </a:lnTo>
                  <a:lnTo>
                    <a:pt x="2211" y="1278"/>
                  </a:lnTo>
                  <a:close/>
                  <a:moveTo>
                    <a:pt x="2272" y="1278"/>
                  </a:moveTo>
                  <a:lnTo>
                    <a:pt x="2245" y="1233"/>
                  </a:lnTo>
                  <a:lnTo>
                    <a:pt x="2272" y="1187"/>
                  </a:lnTo>
                  <a:lnTo>
                    <a:pt x="2298" y="1233"/>
                  </a:lnTo>
                  <a:lnTo>
                    <a:pt x="2272" y="1278"/>
                  </a:lnTo>
                  <a:close/>
                  <a:moveTo>
                    <a:pt x="2334" y="1278"/>
                  </a:moveTo>
                  <a:lnTo>
                    <a:pt x="2307" y="1233"/>
                  </a:lnTo>
                  <a:lnTo>
                    <a:pt x="2334" y="1187"/>
                  </a:lnTo>
                  <a:lnTo>
                    <a:pt x="2359" y="1233"/>
                  </a:lnTo>
                  <a:lnTo>
                    <a:pt x="2334" y="1278"/>
                  </a:lnTo>
                  <a:close/>
                  <a:moveTo>
                    <a:pt x="2395" y="1278"/>
                  </a:moveTo>
                  <a:lnTo>
                    <a:pt x="2368" y="1233"/>
                  </a:lnTo>
                  <a:lnTo>
                    <a:pt x="2395" y="1187"/>
                  </a:lnTo>
                  <a:lnTo>
                    <a:pt x="2422" y="1233"/>
                  </a:lnTo>
                  <a:lnTo>
                    <a:pt x="2395" y="1278"/>
                  </a:lnTo>
                  <a:close/>
                  <a:moveTo>
                    <a:pt x="2457" y="1278"/>
                  </a:moveTo>
                  <a:lnTo>
                    <a:pt x="2431" y="1233"/>
                  </a:lnTo>
                  <a:lnTo>
                    <a:pt x="2457" y="1187"/>
                  </a:lnTo>
                  <a:lnTo>
                    <a:pt x="2484" y="1233"/>
                  </a:lnTo>
                  <a:lnTo>
                    <a:pt x="2457" y="1278"/>
                  </a:lnTo>
                  <a:close/>
                  <a:moveTo>
                    <a:pt x="2518" y="1278"/>
                  </a:moveTo>
                  <a:lnTo>
                    <a:pt x="2493" y="1233"/>
                  </a:lnTo>
                  <a:lnTo>
                    <a:pt x="2518" y="1187"/>
                  </a:lnTo>
                  <a:lnTo>
                    <a:pt x="2545" y="1233"/>
                  </a:lnTo>
                  <a:lnTo>
                    <a:pt x="2518" y="1278"/>
                  </a:lnTo>
                  <a:close/>
                  <a:moveTo>
                    <a:pt x="84" y="1224"/>
                  </a:moveTo>
                  <a:lnTo>
                    <a:pt x="59" y="1179"/>
                  </a:lnTo>
                  <a:lnTo>
                    <a:pt x="84" y="1134"/>
                  </a:lnTo>
                  <a:lnTo>
                    <a:pt x="111" y="1179"/>
                  </a:lnTo>
                  <a:lnTo>
                    <a:pt x="84" y="1224"/>
                  </a:lnTo>
                  <a:close/>
                  <a:moveTo>
                    <a:pt x="146" y="1224"/>
                  </a:moveTo>
                  <a:lnTo>
                    <a:pt x="120" y="1179"/>
                  </a:lnTo>
                  <a:lnTo>
                    <a:pt x="146" y="1134"/>
                  </a:lnTo>
                  <a:lnTo>
                    <a:pt x="173" y="1179"/>
                  </a:lnTo>
                  <a:lnTo>
                    <a:pt x="146" y="1224"/>
                  </a:lnTo>
                  <a:close/>
                  <a:moveTo>
                    <a:pt x="209" y="1224"/>
                  </a:moveTo>
                  <a:lnTo>
                    <a:pt x="182" y="1179"/>
                  </a:lnTo>
                  <a:lnTo>
                    <a:pt x="209" y="1134"/>
                  </a:lnTo>
                  <a:lnTo>
                    <a:pt x="234" y="1179"/>
                  </a:lnTo>
                  <a:lnTo>
                    <a:pt x="209" y="1224"/>
                  </a:lnTo>
                  <a:close/>
                  <a:moveTo>
                    <a:pt x="270" y="1224"/>
                  </a:moveTo>
                  <a:lnTo>
                    <a:pt x="243" y="1179"/>
                  </a:lnTo>
                  <a:lnTo>
                    <a:pt x="270" y="1134"/>
                  </a:lnTo>
                  <a:lnTo>
                    <a:pt x="295" y="1179"/>
                  </a:lnTo>
                  <a:lnTo>
                    <a:pt x="270" y="1224"/>
                  </a:lnTo>
                  <a:close/>
                  <a:moveTo>
                    <a:pt x="331" y="1224"/>
                  </a:moveTo>
                  <a:lnTo>
                    <a:pt x="304" y="1179"/>
                  </a:lnTo>
                  <a:lnTo>
                    <a:pt x="331" y="1134"/>
                  </a:lnTo>
                  <a:lnTo>
                    <a:pt x="357" y="1179"/>
                  </a:lnTo>
                  <a:lnTo>
                    <a:pt x="331" y="1224"/>
                  </a:lnTo>
                  <a:close/>
                  <a:moveTo>
                    <a:pt x="393" y="1224"/>
                  </a:moveTo>
                  <a:lnTo>
                    <a:pt x="366" y="1179"/>
                  </a:lnTo>
                  <a:lnTo>
                    <a:pt x="393" y="1134"/>
                  </a:lnTo>
                  <a:lnTo>
                    <a:pt x="418" y="1179"/>
                  </a:lnTo>
                  <a:lnTo>
                    <a:pt x="393" y="1224"/>
                  </a:lnTo>
                  <a:close/>
                  <a:moveTo>
                    <a:pt x="454" y="1224"/>
                  </a:moveTo>
                  <a:lnTo>
                    <a:pt x="427" y="1179"/>
                  </a:lnTo>
                  <a:lnTo>
                    <a:pt x="454" y="1134"/>
                  </a:lnTo>
                  <a:lnTo>
                    <a:pt x="480" y="1179"/>
                  </a:lnTo>
                  <a:lnTo>
                    <a:pt x="454" y="1224"/>
                  </a:lnTo>
                  <a:close/>
                  <a:moveTo>
                    <a:pt x="516" y="1224"/>
                  </a:moveTo>
                  <a:lnTo>
                    <a:pt x="489" y="1179"/>
                  </a:lnTo>
                  <a:lnTo>
                    <a:pt x="516" y="1134"/>
                  </a:lnTo>
                  <a:lnTo>
                    <a:pt x="541" y="1179"/>
                  </a:lnTo>
                  <a:lnTo>
                    <a:pt x="516" y="1224"/>
                  </a:lnTo>
                  <a:close/>
                  <a:moveTo>
                    <a:pt x="577" y="1224"/>
                  </a:moveTo>
                  <a:lnTo>
                    <a:pt x="552" y="1179"/>
                  </a:lnTo>
                  <a:lnTo>
                    <a:pt x="577" y="1134"/>
                  </a:lnTo>
                  <a:lnTo>
                    <a:pt x="604" y="1179"/>
                  </a:lnTo>
                  <a:lnTo>
                    <a:pt x="577" y="1224"/>
                  </a:lnTo>
                  <a:close/>
                  <a:moveTo>
                    <a:pt x="639" y="1224"/>
                  </a:moveTo>
                  <a:lnTo>
                    <a:pt x="613" y="1179"/>
                  </a:lnTo>
                  <a:lnTo>
                    <a:pt x="639" y="1134"/>
                  </a:lnTo>
                  <a:lnTo>
                    <a:pt x="666" y="1179"/>
                  </a:lnTo>
                  <a:lnTo>
                    <a:pt x="639" y="1224"/>
                  </a:lnTo>
                  <a:close/>
                  <a:moveTo>
                    <a:pt x="700" y="1224"/>
                  </a:moveTo>
                  <a:lnTo>
                    <a:pt x="675" y="1179"/>
                  </a:lnTo>
                  <a:lnTo>
                    <a:pt x="700" y="1134"/>
                  </a:lnTo>
                  <a:lnTo>
                    <a:pt x="727" y="1179"/>
                  </a:lnTo>
                  <a:lnTo>
                    <a:pt x="700" y="1224"/>
                  </a:lnTo>
                  <a:close/>
                  <a:moveTo>
                    <a:pt x="762" y="1224"/>
                  </a:moveTo>
                  <a:lnTo>
                    <a:pt x="736" y="1179"/>
                  </a:lnTo>
                  <a:lnTo>
                    <a:pt x="762" y="1134"/>
                  </a:lnTo>
                  <a:lnTo>
                    <a:pt x="789" y="1179"/>
                  </a:lnTo>
                  <a:lnTo>
                    <a:pt x="762" y="1224"/>
                  </a:lnTo>
                  <a:close/>
                  <a:moveTo>
                    <a:pt x="823" y="1224"/>
                  </a:moveTo>
                  <a:lnTo>
                    <a:pt x="798" y="1179"/>
                  </a:lnTo>
                  <a:lnTo>
                    <a:pt x="823" y="1134"/>
                  </a:lnTo>
                  <a:lnTo>
                    <a:pt x="850" y="1179"/>
                  </a:lnTo>
                  <a:lnTo>
                    <a:pt x="823" y="1224"/>
                  </a:lnTo>
                  <a:close/>
                  <a:moveTo>
                    <a:pt x="885" y="1224"/>
                  </a:moveTo>
                  <a:lnTo>
                    <a:pt x="859" y="1179"/>
                  </a:lnTo>
                  <a:lnTo>
                    <a:pt x="885" y="1134"/>
                  </a:lnTo>
                  <a:lnTo>
                    <a:pt x="912" y="1179"/>
                  </a:lnTo>
                  <a:lnTo>
                    <a:pt x="885" y="1224"/>
                  </a:lnTo>
                  <a:close/>
                  <a:moveTo>
                    <a:pt x="948" y="1224"/>
                  </a:moveTo>
                  <a:lnTo>
                    <a:pt x="921" y="1179"/>
                  </a:lnTo>
                  <a:lnTo>
                    <a:pt x="948" y="1134"/>
                  </a:lnTo>
                  <a:lnTo>
                    <a:pt x="973" y="1179"/>
                  </a:lnTo>
                  <a:lnTo>
                    <a:pt x="948" y="1224"/>
                  </a:lnTo>
                  <a:close/>
                  <a:moveTo>
                    <a:pt x="1009" y="1224"/>
                  </a:moveTo>
                  <a:lnTo>
                    <a:pt x="982" y="1179"/>
                  </a:lnTo>
                  <a:lnTo>
                    <a:pt x="1009" y="1134"/>
                  </a:lnTo>
                  <a:lnTo>
                    <a:pt x="1035" y="1179"/>
                  </a:lnTo>
                  <a:lnTo>
                    <a:pt x="1009" y="1224"/>
                  </a:lnTo>
                  <a:close/>
                  <a:moveTo>
                    <a:pt x="1071" y="1224"/>
                  </a:moveTo>
                  <a:lnTo>
                    <a:pt x="1044" y="1179"/>
                  </a:lnTo>
                  <a:lnTo>
                    <a:pt x="1071" y="1134"/>
                  </a:lnTo>
                  <a:lnTo>
                    <a:pt x="1096" y="1179"/>
                  </a:lnTo>
                  <a:lnTo>
                    <a:pt x="1071" y="1224"/>
                  </a:lnTo>
                  <a:close/>
                  <a:moveTo>
                    <a:pt x="1132" y="1224"/>
                  </a:moveTo>
                  <a:lnTo>
                    <a:pt x="1105" y="1179"/>
                  </a:lnTo>
                  <a:lnTo>
                    <a:pt x="1132" y="1134"/>
                  </a:lnTo>
                  <a:lnTo>
                    <a:pt x="1158" y="1179"/>
                  </a:lnTo>
                  <a:lnTo>
                    <a:pt x="1132" y="1224"/>
                  </a:lnTo>
                  <a:close/>
                  <a:moveTo>
                    <a:pt x="1194" y="1224"/>
                  </a:moveTo>
                  <a:lnTo>
                    <a:pt x="1167" y="1179"/>
                  </a:lnTo>
                  <a:lnTo>
                    <a:pt x="1194" y="1134"/>
                  </a:lnTo>
                  <a:lnTo>
                    <a:pt x="1219" y="1179"/>
                  </a:lnTo>
                  <a:lnTo>
                    <a:pt x="1194" y="1224"/>
                  </a:lnTo>
                  <a:close/>
                  <a:moveTo>
                    <a:pt x="1255" y="1224"/>
                  </a:moveTo>
                  <a:lnTo>
                    <a:pt x="1228" y="1179"/>
                  </a:lnTo>
                  <a:lnTo>
                    <a:pt x="1255" y="1134"/>
                  </a:lnTo>
                  <a:lnTo>
                    <a:pt x="1281" y="1179"/>
                  </a:lnTo>
                  <a:lnTo>
                    <a:pt x="1255" y="1224"/>
                  </a:lnTo>
                  <a:close/>
                  <a:moveTo>
                    <a:pt x="1317" y="1224"/>
                  </a:moveTo>
                  <a:lnTo>
                    <a:pt x="1291" y="1179"/>
                  </a:lnTo>
                  <a:lnTo>
                    <a:pt x="1317" y="1134"/>
                  </a:lnTo>
                  <a:lnTo>
                    <a:pt x="1344" y="1179"/>
                  </a:lnTo>
                  <a:lnTo>
                    <a:pt x="1317" y="1224"/>
                  </a:lnTo>
                  <a:close/>
                  <a:moveTo>
                    <a:pt x="1378" y="1224"/>
                  </a:moveTo>
                  <a:lnTo>
                    <a:pt x="1353" y="1179"/>
                  </a:lnTo>
                  <a:lnTo>
                    <a:pt x="1378" y="1134"/>
                  </a:lnTo>
                  <a:lnTo>
                    <a:pt x="1405" y="1179"/>
                  </a:lnTo>
                  <a:lnTo>
                    <a:pt x="1378" y="1224"/>
                  </a:lnTo>
                  <a:close/>
                  <a:moveTo>
                    <a:pt x="1440" y="1224"/>
                  </a:moveTo>
                  <a:lnTo>
                    <a:pt x="1414" y="1179"/>
                  </a:lnTo>
                  <a:lnTo>
                    <a:pt x="1440" y="1134"/>
                  </a:lnTo>
                  <a:lnTo>
                    <a:pt x="1467" y="1179"/>
                  </a:lnTo>
                  <a:lnTo>
                    <a:pt x="1440" y="1224"/>
                  </a:lnTo>
                  <a:close/>
                  <a:moveTo>
                    <a:pt x="1501" y="1224"/>
                  </a:moveTo>
                  <a:lnTo>
                    <a:pt x="1476" y="1179"/>
                  </a:lnTo>
                  <a:lnTo>
                    <a:pt x="1501" y="1134"/>
                  </a:lnTo>
                  <a:lnTo>
                    <a:pt x="1528" y="1179"/>
                  </a:lnTo>
                  <a:lnTo>
                    <a:pt x="1501" y="1224"/>
                  </a:lnTo>
                  <a:close/>
                  <a:moveTo>
                    <a:pt x="1563" y="1224"/>
                  </a:moveTo>
                  <a:lnTo>
                    <a:pt x="1537" y="1179"/>
                  </a:lnTo>
                  <a:lnTo>
                    <a:pt x="1563" y="1134"/>
                  </a:lnTo>
                  <a:lnTo>
                    <a:pt x="1590" y="1179"/>
                  </a:lnTo>
                  <a:lnTo>
                    <a:pt x="1563" y="1224"/>
                  </a:lnTo>
                  <a:close/>
                  <a:moveTo>
                    <a:pt x="1624" y="1224"/>
                  </a:moveTo>
                  <a:lnTo>
                    <a:pt x="1599" y="1179"/>
                  </a:lnTo>
                  <a:lnTo>
                    <a:pt x="1624" y="1134"/>
                  </a:lnTo>
                  <a:lnTo>
                    <a:pt x="1651" y="1179"/>
                  </a:lnTo>
                  <a:lnTo>
                    <a:pt x="1624" y="1224"/>
                  </a:lnTo>
                  <a:close/>
                  <a:moveTo>
                    <a:pt x="1687" y="1224"/>
                  </a:moveTo>
                  <a:lnTo>
                    <a:pt x="1660" y="1179"/>
                  </a:lnTo>
                  <a:lnTo>
                    <a:pt x="1687" y="1134"/>
                  </a:lnTo>
                  <a:lnTo>
                    <a:pt x="1713" y="1179"/>
                  </a:lnTo>
                  <a:lnTo>
                    <a:pt x="1687" y="1224"/>
                  </a:lnTo>
                  <a:close/>
                  <a:moveTo>
                    <a:pt x="1749" y="1224"/>
                  </a:moveTo>
                  <a:lnTo>
                    <a:pt x="1722" y="1179"/>
                  </a:lnTo>
                  <a:lnTo>
                    <a:pt x="1749" y="1134"/>
                  </a:lnTo>
                  <a:lnTo>
                    <a:pt x="1774" y="1179"/>
                  </a:lnTo>
                  <a:lnTo>
                    <a:pt x="1749" y="1224"/>
                  </a:lnTo>
                  <a:close/>
                  <a:moveTo>
                    <a:pt x="1810" y="1224"/>
                  </a:moveTo>
                  <a:lnTo>
                    <a:pt x="1783" y="1179"/>
                  </a:lnTo>
                  <a:lnTo>
                    <a:pt x="1810" y="1134"/>
                  </a:lnTo>
                  <a:lnTo>
                    <a:pt x="1836" y="1179"/>
                  </a:lnTo>
                  <a:lnTo>
                    <a:pt x="1810" y="1224"/>
                  </a:lnTo>
                  <a:close/>
                  <a:moveTo>
                    <a:pt x="1872" y="1224"/>
                  </a:moveTo>
                  <a:lnTo>
                    <a:pt x="1845" y="1179"/>
                  </a:lnTo>
                  <a:lnTo>
                    <a:pt x="1872" y="1134"/>
                  </a:lnTo>
                  <a:lnTo>
                    <a:pt x="1897" y="1179"/>
                  </a:lnTo>
                  <a:lnTo>
                    <a:pt x="1872" y="1224"/>
                  </a:lnTo>
                  <a:close/>
                  <a:moveTo>
                    <a:pt x="1933" y="1224"/>
                  </a:moveTo>
                  <a:lnTo>
                    <a:pt x="1906" y="1179"/>
                  </a:lnTo>
                  <a:lnTo>
                    <a:pt x="1933" y="1134"/>
                  </a:lnTo>
                  <a:lnTo>
                    <a:pt x="1959" y="1179"/>
                  </a:lnTo>
                  <a:lnTo>
                    <a:pt x="1933" y="1224"/>
                  </a:lnTo>
                  <a:close/>
                  <a:moveTo>
                    <a:pt x="1995" y="1224"/>
                  </a:moveTo>
                  <a:lnTo>
                    <a:pt x="1968" y="1179"/>
                  </a:lnTo>
                  <a:lnTo>
                    <a:pt x="1995" y="1134"/>
                  </a:lnTo>
                  <a:lnTo>
                    <a:pt x="2020" y="1179"/>
                  </a:lnTo>
                  <a:lnTo>
                    <a:pt x="1995" y="1224"/>
                  </a:lnTo>
                  <a:close/>
                  <a:moveTo>
                    <a:pt x="2056" y="1224"/>
                  </a:moveTo>
                  <a:lnTo>
                    <a:pt x="2031" y="1179"/>
                  </a:lnTo>
                  <a:lnTo>
                    <a:pt x="2056" y="1134"/>
                  </a:lnTo>
                  <a:lnTo>
                    <a:pt x="2083" y="1179"/>
                  </a:lnTo>
                  <a:lnTo>
                    <a:pt x="2056" y="1224"/>
                  </a:lnTo>
                  <a:close/>
                  <a:moveTo>
                    <a:pt x="2118" y="1224"/>
                  </a:moveTo>
                  <a:lnTo>
                    <a:pt x="2092" y="1179"/>
                  </a:lnTo>
                  <a:lnTo>
                    <a:pt x="2118" y="1134"/>
                  </a:lnTo>
                  <a:lnTo>
                    <a:pt x="2145" y="1179"/>
                  </a:lnTo>
                  <a:lnTo>
                    <a:pt x="2118" y="1224"/>
                  </a:lnTo>
                  <a:close/>
                  <a:moveTo>
                    <a:pt x="2179" y="1224"/>
                  </a:moveTo>
                  <a:lnTo>
                    <a:pt x="2154" y="1179"/>
                  </a:lnTo>
                  <a:lnTo>
                    <a:pt x="2179" y="1134"/>
                  </a:lnTo>
                  <a:lnTo>
                    <a:pt x="2206" y="1179"/>
                  </a:lnTo>
                  <a:lnTo>
                    <a:pt x="2179" y="1224"/>
                  </a:lnTo>
                  <a:close/>
                  <a:moveTo>
                    <a:pt x="2241" y="1224"/>
                  </a:moveTo>
                  <a:lnTo>
                    <a:pt x="2215" y="1179"/>
                  </a:lnTo>
                  <a:lnTo>
                    <a:pt x="2241" y="1134"/>
                  </a:lnTo>
                  <a:lnTo>
                    <a:pt x="2268" y="1179"/>
                  </a:lnTo>
                  <a:lnTo>
                    <a:pt x="2241" y="1224"/>
                  </a:lnTo>
                  <a:close/>
                  <a:moveTo>
                    <a:pt x="2302" y="1224"/>
                  </a:moveTo>
                  <a:lnTo>
                    <a:pt x="2277" y="1179"/>
                  </a:lnTo>
                  <a:lnTo>
                    <a:pt x="2302" y="1134"/>
                  </a:lnTo>
                  <a:lnTo>
                    <a:pt x="2329" y="1179"/>
                  </a:lnTo>
                  <a:lnTo>
                    <a:pt x="2302" y="1224"/>
                  </a:lnTo>
                  <a:close/>
                  <a:moveTo>
                    <a:pt x="2364" y="1224"/>
                  </a:moveTo>
                  <a:lnTo>
                    <a:pt x="2338" y="1179"/>
                  </a:lnTo>
                  <a:lnTo>
                    <a:pt x="2364" y="1134"/>
                  </a:lnTo>
                  <a:lnTo>
                    <a:pt x="2391" y="1179"/>
                  </a:lnTo>
                  <a:lnTo>
                    <a:pt x="2364" y="1224"/>
                  </a:lnTo>
                  <a:close/>
                  <a:moveTo>
                    <a:pt x="2427" y="1224"/>
                  </a:moveTo>
                  <a:lnTo>
                    <a:pt x="2400" y="1179"/>
                  </a:lnTo>
                  <a:lnTo>
                    <a:pt x="2427" y="1134"/>
                  </a:lnTo>
                  <a:lnTo>
                    <a:pt x="2452" y="1179"/>
                  </a:lnTo>
                  <a:lnTo>
                    <a:pt x="2427" y="1224"/>
                  </a:lnTo>
                  <a:close/>
                  <a:moveTo>
                    <a:pt x="2488" y="1224"/>
                  </a:moveTo>
                  <a:lnTo>
                    <a:pt x="2461" y="1179"/>
                  </a:lnTo>
                  <a:lnTo>
                    <a:pt x="2488" y="1134"/>
                  </a:lnTo>
                  <a:lnTo>
                    <a:pt x="2514" y="1179"/>
                  </a:lnTo>
                  <a:lnTo>
                    <a:pt x="2488" y="1224"/>
                  </a:lnTo>
                  <a:close/>
                  <a:moveTo>
                    <a:pt x="54" y="1172"/>
                  </a:moveTo>
                  <a:lnTo>
                    <a:pt x="27" y="1125"/>
                  </a:lnTo>
                  <a:lnTo>
                    <a:pt x="54" y="1081"/>
                  </a:lnTo>
                  <a:lnTo>
                    <a:pt x="80" y="1125"/>
                  </a:lnTo>
                  <a:lnTo>
                    <a:pt x="54" y="1172"/>
                  </a:lnTo>
                  <a:close/>
                  <a:moveTo>
                    <a:pt x="116" y="1172"/>
                  </a:moveTo>
                  <a:lnTo>
                    <a:pt x="89" y="1125"/>
                  </a:lnTo>
                  <a:lnTo>
                    <a:pt x="116" y="1081"/>
                  </a:lnTo>
                  <a:lnTo>
                    <a:pt x="141" y="1125"/>
                  </a:lnTo>
                  <a:lnTo>
                    <a:pt x="116" y="1172"/>
                  </a:lnTo>
                  <a:close/>
                  <a:moveTo>
                    <a:pt x="177" y="1172"/>
                  </a:moveTo>
                  <a:lnTo>
                    <a:pt x="150" y="1125"/>
                  </a:lnTo>
                  <a:lnTo>
                    <a:pt x="177" y="1081"/>
                  </a:lnTo>
                  <a:lnTo>
                    <a:pt x="204" y="1125"/>
                  </a:lnTo>
                  <a:lnTo>
                    <a:pt x="177" y="1172"/>
                  </a:lnTo>
                  <a:close/>
                  <a:moveTo>
                    <a:pt x="238" y="1172"/>
                  </a:moveTo>
                  <a:lnTo>
                    <a:pt x="213" y="1125"/>
                  </a:lnTo>
                  <a:lnTo>
                    <a:pt x="238" y="1081"/>
                  </a:lnTo>
                  <a:lnTo>
                    <a:pt x="265" y="1125"/>
                  </a:lnTo>
                  <a:lnTo>
                    <a:pt x="238" y="1172"/>
                  </a:lnTo>
                  <a:close/>
                  <a:moveTo>
                    <a:pt x="300" y="1172"/>
                  </a:moveTo>
                  <a:lnTo>
                    <a:pt x="274" y="1125"/>
                  </a:lnTo>
                  <a:lnTo>
                    <a:pt x="300" y="1081"/>
                  </a:lnTo>
                  <a:lnTo>
                    <a:pt x="327" y="1125"/>
                  </a:lnTo>
                  <a:lnTo>
                    <a:pt x="300" y="1172"/>
                  </a:lnTo>
                  <a:close/>
                  <a:moveTo>
                    <a:pt x="361" y="1172"/>
                  </a:moveTo>
                  <a:lnTo>
                    <a:pt x="336" y="1125"/>
                  </a:lnTo>
                  <a:lnTo>
                    <a:pt x="361" y="1081"/>
                  </a:lnTo>
                  <a:lnTo>
                    <a:pt x="388" y="1125"/>
                  </a:lnTo>
                  <a:lnTo>
                    <a:pt x="361" y="1172"/>
                  </a:lnTo>
                  <a:close/>
                  <a:moveTo>
                    <a:pt x="423" y="1172"/>
                  </a:moveTo>
                  <a:lnTo>
                    <a:pt x="397" y="1125"/>
                  </a:lnTo>
                  <a:lnTo>
                    <a:pt x="423" y="1081"/>
                  </a:lnTo>
                  <a:lnTo>
                    <a:pt x="450" y="1125"/>
                  </a:lnTo>
                  <a:lnTo>
                    <a:pt x="423" y="1172"/>
                  </a:lnTo>
                  <a:close/>
                  <a:moveTo>
                    <a:pt x="484" y="1172"/>
                  </a:moveTo>
                  <a:lnTo>
                    <a:pt x="459" y="1125"/>
                  </a:lnTo>
                  <a:lnTo>
                    <a:pt x="484" y="1081"/>
                  </a:lnTo>
                  <a:lnTo>
                    <a:pt x="511" y="1125"/>
                  </a:lnTo>
                  <a:lnTo>
                    <a:pt x="484" y="1172"/>
                  </a:lnTo>
                  <a:close/>
                  <a:moveTo>
                    <a:pt x="546" y="1172"/>
                  </a:moveTo>
                  <a:lnTo>
                    <a:pt x="520" y="1125"/>
                  </a:lnTo>
                  <a:lnTo>
                    <a:pt x="546" y="1081"/>
                  </a:lnTo>
                  <a:lnTo>
                    <a:pt x="573" y="1125"/>
                  </a:lnTo>
                  <a:lnTo>
                    <a:pt x="546" y="1172"/>
                  </a:lnTo>
                  <a:close/>
                  <a:moveTo>
                    <a:pt x="609" y="1172"/>
                  </a:moveTo>
                  <a:lnTo>
                    <a:pt x="582" y="1125"/>
                  </a:lnTo>
                  <a:lnTo>
                    <a:pt x="609" y="1081"/>
                  </a:lnTo>
                  <a:lnTo>
                    <a:pt x="634" y="1125"/>
                  </a:lnTo>
                  <a:lnTo>
                    <a:pt x="609" y="1172"/>
                  </a:lnTo>
                  <a:close/>
                  <a:moveTo>
                    <a:pt x="670" y="1172"/>
                  </a:moveTo>
                  <a:lnTo>
                    <a:pt x="643" y="1125"/>
                  </a:lnTo>
                  <a:lnTo>
                    <a:pt x="670" y="1081"/>
                  </a:lnTo>
                  <a:lnTo>
                    <a:pt x="696" y="1125"/>
                  </a:lnTo>
                  <a:lnTo>
                    <a:pt x="670" y="1172"/>
                  </a:lnTo>
                  <a:close/>
                  <a:moveTo>
                    <a:pt x="732" y="1172"/>
                  </a:moveTo>
                  <a:lnTo>
                    <a:pt x="705" y="1125"/>
                  </a:lnTo>
                  <a:lnTo>
                    <a:pt x="732" y="1081"/>
                  </a:lnTo>
                  <a:lnTo>
                    <a:pt x="757" y="1125"/>
                  </a:lnTo>
                  <a:lnTo>
                    <a:pt x="732" y="1172"/>
                  </a:lnTo>
                  <a:close/>
                  <a:moveTo>
                    <a:pt x="793" y="1172"/>
                  </a:moveTo>
                  <a:lnTo>
                    <a:pt x="766" y="1125"/>
                  </a:lnTo>
                  <a:lnTo>
                    <a:pt x="793" y="1081"/>
                  </a:lnTo>
                  <a:lnTo>
                    <a:pt x="819" y="1125"/>
                  </a:lnTo>
                  <a:lnTo>
                    <a:pt x="793" y="1172"/>
                  </a:lnTo>
                  <a:close/>
                  <a:moveTo>
                    <a:pt x="855" y="1172"/>
                  </a:moveTo>
                  <a:lnTo>
                    <a:pt x="828" y="1125"/>
                  </a:lnTo>
                  <a:lnTo>
                    <a:pt x="855" y="1081"/>
                  </a:lnTo>
                  <a:lnTo>
                    <a:pt x="880" y="1125"/>
                  </a:lnTo>
                  <a:lnTo>
                    <a:pt x="855" y="1172"/>
                  </a:lnTo>
                  <a:close/>
                  <a:moveTo>
                    <a:pt x="916" y="1172"/>
                  </a:moveTo>
                  <a:lnTo>
                    <a:pt x="889" y="1125"/>
                  </a:lnTo>
                  <a:lnTo>
                    <a:pt x="916" y="1081"/>
                  </a:lnTo>
                  <a:lnTo>
                    <a:pt x="943" y="1125"/>
                  </a:lnTo>
                  <a:lnTo>
                    <a:pt x="916" y="1172"/>
                  </a:lnTo>
                  <a:close/>
                  <a:moveTo>
                    <a:pt x="978" y="1172"/>
                  </a:moveTo>
                  <a:lnTo>
                    <a:pt x="952" y="1125"/>
                  </a:lnTo>
                  <a:lnTo>
                    <a:pt x="978" y="1081"/>
                  </a:lnTo>
                  <a:lnTo>
                    <a:pt x="1005" y="1125"/>
                  </a:lnTo>
                  <a:lnTo>
                    <a:pt x="978" y="1172"/>
                  </a:lnTo>
                  <a:close/>
                  <a:moveTo>
                    <a:pt x="1039" y="1172"/>
                  </a:moveTo>
                  <a:lnTo>
                    <a:pt x="1014" y="1125"/>
                  </a:lnTo>
                  <a:lnTo>
                    <a:pt x="1039" y="1081"/>
                  </a:lnTo>
                  <a:lnTo>
                    <a:pt x="1066" y="1125"/>
                  </a:lnTo>
                  <a:lnTo>
                    <a:pt x="1039" y="1172"/>
                  </a:lnTo>
                  <a:close/>
                  <a:moveTo>
                    <a:pt x="1101" y="1172"/>
                  </a:moveTo>
                  <a:lnTo>
                    <a:pt x="1075" y="1125"/>
                  </a:lnTo>
                  <a:lnTo>
                    <a:pt x="1101" y="1081"/>
                  </a:lnTo>
                  <a:lnTo>
                    <a:pt x="1128" y="1125"/>
                  </a:lnTo>
                  <a:lnTo>
                    <a:pt x="1101" y="1172"/>
                  </a:lnTo>
                  <a:close/>
                  <a:moveTo>
                    <a:pt x="1162" y="1172"/>
                  </a:moveTo>
                  <a:lnTo>
                    <a:pt x="1137" y="1125"/>
                  </a:lnTo>
                  <a:lnTo>
                    <a:pt x="1162" y="1081"/>
                  </a:lnTo>
                  <a:lnTo>
                    <a:pt x="1189" y="1125"/>
                  </a:lnTo>
                  <a:lnTo>
                    <a:pt x="1162" y="1172"/>
                  </a:lnTo>
                  <a:close/>
                  <a:moveTo>
                    <a:pt x="1224" y="1172"/>
                  </a:moveTo>
                  <a:lnTo>
                    <a:pt x="1198" y="1125"/>
                  </a:lnTo>
                  <a:lnTo>
                    <a:pt x="1224" y="1081"/>
                  </a:lnTo>
                  <a:lnTo>
                    <a:pt x="1251" y="1125"/>
                  </a:lnTo>
                  <a:lnTo>
                    <a:pt x="1224" y="1172"/>
                  </a:lnTo>
                  <a:close/>
                  <a:moveTo>
                    <a:pt x="1285" y="1172"/>
                  </a:moveTo>
                  <a:lnTo>
                    <a:pt x="1260" y="1125"/>
                  </a:lnTo>
                  <a:lnTo>
                    <a:pt x="1285" y="1081"/>
                  </a:lnTo>
                  <a:lnTo>
                    <a:pt x="1312" y="1125"/>
                  </a:lnTo>
                  <a:lnTo>
                    <a:pt x="1285" y="1172"/>
                  </a:lnTo>
                  <a:close/>
                  <a:moveTo>
                    <a:pt x="1348" y="1172"/>
                  </a:moveTo>
                  <a:lnTo>
                    <a:pt x="1321" y="1125"/>
                  </a:lnTo>
                  <a:lnTo>
                    <a:pt x="1348" y="1081"/>
                  </a:lnTo>
                  <a:lnTo>
                    <a:pt x="1374" y="1125"/>
                  </a:lnTo>
                  <a:lnTo>
                    <a:pt x="1348" y="1172"/>
                  </a:lnTo>
                  <a:close/>
                  <a:moveTo>
                    <a:pt x="1410" y="1172"/>
                  </a:moveTo>
                  <a:lnTo>
                    <a:pt x="1383" y="1125"/>
                  </a:lnTo>
                  <a:lnTo>
                    <a:pt x="1410" y="1081"/>
                  </a:lnTo>
                  <a:lnTo>
                    <a:pt x="1435" y="1125"/>
                  </a:lnTo>
                  <a:lnTo>
                    <a:pt x="1410" y="1172"/>
                  </a:lnTo>
                  <a:close/>
                  <a:moveTo>
                    <a:pt x="1471" y="1172"/>
                  </a:moveTo>
                  <a:lnTo>
                    <a:pt x="1444" y="1125"/>
                  </a:lnTo>
                  <a:lnTo>
                    <a:pt x="1471" y="1081"/>
                  </a:lnTo>
                  <a:lnTo>
                    <a:pt x="1497" y="1125"/>
                  </a:lnTo>
                  <a:lnTo>
                    <a:pt x="1471" y="1172"/>
                  </a:lnTo>
                  <a:close/>
                  <a:moveTo>
                    <a:pt x="1533" y="1172"/>
                  </a:moveTo>
                  <a:lnTo>
                    <a:pt x="1506" y="1125"/>
                  </a:lnTo>
                  <a:lnTo>
                    <a:pt x="1533" y="1081"/>
                  </a:lnTo>
                  <a:lnTo>
                    <a:pt x="1558" y="1125"/>
                  </a:lnTo>
                  <a:lnTo>
                    <a:pt x="1533" y="1172"/>
                  </a:lnTo>
                  <a:close/>
                  <a:moveTo>
                    <a:pt x="1594" y="1172"/>
                  </a:moveTo>
                  <a:lnTo>
                    <a:pt x="1567" y="1125"/>
                  </a:lnTo>
                  <a:lnTo>
                    <a:pt x="1594" y="1081"/>
                  </a:lnTo>
                  <a:lnTo>
                    <a:pt x="1620" y="1125"/>
                  </a:lnTo>
                  <a:lnTo>
                    <a:pt x="1594" y="1172"/>
                  </a:lnTo>
                  <a:close/>
                  <a:moveTo>
                    <a:pt x="1656" y="1172"/>
                  </a:moveTo>
                  <a:lnTo>
                    <a:pt x="1629" y="1125"/>
                  </a:lnTo>
                  <a:lnTo>
                    <a:pt x="1656" y="1081"/>
                  </a:lnTo>
                  <a:lnTo>
                    <a:pt x="1683" y="1125"/>
                  </a:lnTo>
                  <a:lnTo>
                    <a:pt x="1656" y="1172"/>
                  </a:lnTo>
                  <a:close/>
                  <a:moveTo>
                    <a:pt x="1717" y="1172"/>
                  </a:moveTo>
                  <a:lnTo>
                    <a:pt x="1692" y="1125"/>
                  </a:lnTo>
                  <a:lnTo>
                    <a:pt x="1717" y="1081"/>
                  </a:lnTo>
                  <a:lnTo>
                    <a:pt x="1744" y="1125"/>
                  </a:lnTo>
                  <a:lnTo>
                    <a:pt x="1717" y="1172"/>
                  </a:lnTo>
                  <a:close/>
                  <a:moveTo>
                    <a:pt x="1779" y="1172"/>
                  </a:moveTo>
                  <a:lnTo>
                    <a:pt x="1753" y="1125"/>
                  </a:lnTo>
                  <a:lnTo>
                    <a:pt x="1779" y="1081"/>
                  </a:lnTo>
                  <a:lnTo>
                    <a:pt x="1806" y="1125"/>
                  </a:lnTo>
                  <a:lnTo>
                    <a:pt x="1779" y="1172"/>
                  </a:lnTo>
                  <a:close/>
                  <a:moveTo>
                    <a:pt x="1840" y="1172"/>
                  </a:moveTo>
                  <a:lnTo>
                    <a:pt x="1815" y="1125"/>
                  </a:lnTo>
                  <a:lnTo>
                    <a:pt x="1840" y="1081"/>
                  </a:lnTo>
                  <a:lnTo>
                    <a:pt x="1867" y="1125"/>
                  </a:lnTo>
                  <a:lnTo>
                    <a:pt x="1840" y="1172"/>
                  </a:lnTo>
                  <a:close/>
                  <a:moveTo>
                    <a:pt x="1902" y="1172"/>
                  </a:moveTo>
                  <a:lnTo>
                    <a:pt x="1876" y="1125"/>
                  </a:lnTo>
                  <a:lnTo>
                    <a:pt x="1902" y="1081"/>
                  </a:lnTo>
                  <a:lnTo>
                    <a:pt x="1929" y="1125"/>
                  </a:lnTo>
                  <a:lnTo>
                    <a:pt x="1902" y="1172"/>
                  </a:lnTo>
                  <a:close/>
                  <a:moveTo>
                    <a:pt x="1963" y="1172"/>
                  </a:moveTo>
                  <a:lnTo>
                    <a:pt x="1938" y="1125"/>
                  </a:lnTo>
                  <a:lnTo>
                    <a:pt x="1963" y="1081"/>
                  </a:lnTo>
                  <a:lnTo>
                    <a:pt x="1990" y="1125"/>
                  </a:lnTo>
                  <a:lnTo>
                    <a:pt x="1963" y="1172"/>
                  </a:lnTo>
                  <a:close/>
                  <a:moveTo>
                    <a:pt x="2025" y="1172"/>
                  </a:moveTo>
                  <a:lnTo>
                    <a:pt x="1999" y="1125"/>
                  </a:lnTo>
                  <a:lnTo>
                    <a:pt x="2025" y="1081"/>
                  </a:lnTo>
                  <a:lnTo>
                    <a:pt x="2052" y="1125"/>
                  </a:lnTo>
                  <a:lnTo>
                    <a:pt x="2025" y="1172"/>
                  </a:lnTo>
                  <a:close/>
                  <a:moveTo>
                    <a:pt x="2088" y="1172"/>
                  </a:moveTo>
                  <a:lnTo>
                    <a:pt x="2061" y="1125"/>
                  </a:lnTo>
                  <a:lnTo>
                    <a:pt x="2088" y="1081"/>
                  </a:lnTo>
                  <a:lnTo>
                    <a:pt x="2113" y="1125"/>
                  </a:lnTo>
                  <a:lnTo>
                    <a:pt x="2088" y="1172"/>
                  </a:lnTo>
                  <a:close/>
                  <a:moveTo>
                    <a:pt x="2149" y="1172"/>
                  </a:moveTo>
                  <a:lnTo>
                    <a:pt x="2122" y="1125"/>
                  </a:lnTo>
                  <a:lnTo>
                    <a:pt x="2149" y="1081"/>
                  </a:lnTo>
                  <a:lnTo>
                    <a:pt x="2175" y="1125"/>
                  </a:lnTo>
                  <a:lnTo>
                    <a:pt x="2149" y="1172"/>
                  </a:lnTo>
                  <a:close/>
                  <a:moveTo>
                    <a:pt x="2211" y="1172"/>
                  </a:moveTo>
                  <a:lnTo>
                    <a:pt x="2184" y="1125"/>
                  </a:lnTo>
                  <a:lnTo>
                    <a:pt x="2211" y="1081"/>
                  </a:lnTo>
                  <a:lnTo>
                    <a:pt x="2236" y="1125"/>
                  </a:lnTo>
                  <a:lnTo>
                    <a:pt x="2211" y="1172"/>
                  </a:lnTo>
                  <a:close/>
                  <a:moveTo>
                    <a:pt x="2272" y="1172"/>
                  </a:moveTo>
                  <a:lnTo>
                    <a:pt x="2245" y="1125"/>
                  </a:lnTo>
                  <a:lnTo>
                    <a:pt x="2272" y="1081"/>
                  </a:lnTo>
                  <a:lnTo>
                    <a:pt x="2298" y="1125"/>
                  </a:lnTo>
                  <a:lnTo>
                    <a:pt x="2272" y="1172"/>
                  </a:lnTo>
                  <a:close/>
                  <a:moveTo>
                    <a:pt x="2334" y="1172"/>
                  </a:moveTo>
                  <a:lnTo>
                    <a:pt x="2307" y="1125"/>
                  </a:lnTo>
                  <a:lnTo>
                    <a:pt x="2334" y="1081"/>
                  </a:lnTo>
                  <a:lnTo>
                    <a:pt x="2359" y="1125"/>
                  </a:lnTo>
                  <a:lnTo>
                    <a:pt x="2334" y="1172"/>
                  </a:lnTo>
                  <a:close/>
                  <a:moveTo>
                    <a:pt x="2395" y="1172"/>
                  </a:moveTo>
                  <a:lnTo>
                    <a:pt x="2368" y="1125"/>
                  </a:lnTo>
                  <a:lnTo>
                    <a:pt x="2395" y="1081"/>
                  </a:lnTo>
                  <a:lnTo>
                    <a:pt x="2422" y="1125"/>
                  </a:lnTo>
                  <a:lnTo>
                    <a:pt x="2395" y="1172"/>
                  </a:lnTo>
                  <a:close/>
                  <a:moveTo>
                    <a:pt x="2457" y="1172"/>
                  </a:moveTo>
                  <a:lnTo>
                    <a:pt x="2431" y="1125"/>
                  </a:lnTo>
                  <a:lnTo>
                    <a:pt x="2457" y="1081"/>
                  </a:lnTo>
                  <a:lnTo>
                    <a:pt x="2484" y="1125"/>
                  </a:lnTo>
                  <a:lnTo>
                    <a:pt x="2457" y="1172"/>
                  </a:lnTo>
                  <a:close/>
                  <a:moveTo>
                    <a:pt x="2518" y="1172"/>
                  </a:moveTo>
                  <a:lnTo>
                    <a:pt x="2493" y="1125"/>
                  </a:lnTo>
                  <a:lnTo>
                    <a:pt x="2518" y="1081"/>
                  </a:lnTo>
                  <a:lnTo>
                    <a:pt x="2545" y="1125"/>
                  </a:lnTo>
                  <a:lnTo>
                    <a:pt x="2518" y="1172"/>
                  </a:lnTo>
                  <a:close/>
                  <a:moveTo>
                    <a:pt x="84" y="1118"/>
                  </a:moveTo>
                  <a:lnTo>
                    <a:pt x="59" y="1073"/>
                  </a:lnTo>
                  <a:lnTo>
                    <a:pt x="84" y="1027"/>
                  </a:lnTo>
                  <a:lnTo>
                    <a:pt x="111" y="1073"/>
                  </a:lnTo>
                  <a:lnTo>
                    <a:pt x="84" y="1118"/>
                  </a:lnTo>
                  <a:close/>
                  <a:moveTo>
                    <a:pt x="146" y="1118"/>
                  </a:moveTo>
                  <a:lnTo>
                    <a:pt x="120" y="1073"/>
                  </a:lnTo>
                  <a:lnTo>
                    <a:pt x="146" y="1027"/>
                  </a:lnTo>
                  <a:lnTo>
                    <a:pt x="173" y="1073"/>
                  </a:lnTo>
                  <a:lnTo>
                    <a:pt x="146" y="1118"/>
                  </a:lnTo>
                  <a:close/>
                  <a:moveTo>
                    <a:pt x="209" y="1118"/>
                  </a:moveTo>
                  <a:lnTo>
                    <a:pt x="182" y="1073"/>
                  </a:lnTo>
                  <a:lnTo>
                    <a:pt x="209" y="1027"/>
                  </a:lnTo>
                  <a:lnTo>
                    <a:pt x="234" y="1073"/>
                  </a:lnTo>
                  <a:lnTo>
                    <a:pt x="209" y="1118"/>
                  </a:lnTo>
                  <a:close/>
                  <a:moveTo>
                    <a:pt x="270" y="1118"/>
                  </a:moveTo>
                  <a:lnTo>
                    <a:pt x="243" y="1073"/>
                  </a:lnTo>
                  <a:lnTo>
                    <a:pt x="270" y="1027"/>
                  </a:lnTo>
                  <a:lnTo>
                    <a:pt x="295" y="1073"/>
                  </a:lnTo>
                  <a:lnTo>
                    <a:pt x="270" y="1118"/>
                  </a:lnTo>
                  <a:close/>
                  <a:moveTo>
                    <a:pt x="331" y="1118"/>
                  </a:moveTo>
                  <a:lnTo>
                    <a:pt x="304" y="1073"/>
                  </a:lnTo>
                  <a:lnTo>
                    <a:pt x="331" y="1027"/>
                  </a:lnTo>
                  <a:lnTo>
                    <a:pt x="357" y="1073"/>
                  </a:lnTo>
                  <a:lnTo>
                    <a:pt x="331" y="1118"/>
                  </a:lnTo>
                  <a:close/>
                  <a:moveTo>
                    <a:pt x="393" y="1118"/>
                  </a:moveTo>
                  <a:lnTo>
                    <a:pt x="366" y="1073"/>
                  </a:lnTo>
                  <a:lnTo>
                    <a:pt x="393" y="1027"/>
                  </a:lnTo>
                  <a:lnTo>
                    <a:pt x="418" y="1073"/>
                  </a:lnTo>
                  <a:lnTo>
                    <a:pt x="393" y="1118"/>
                  </a:lnTo>
                  <a:close/>
                  <a:moveTo>
                    <a:pt x="454" y="1118"/>
                  </a:moveTo>
                  <a:lnTo>
                    <a:pt x="427" y="1073"/>
                  </a:lnTo>
                  <a:lnTo>
                    <a:pt x="454" y="1027"/>
                  </a:lnTo>
                  <a:lnTo>
                    <a:pt x="480" y="1073"/>
                  </a:lnTo>
                  <a:lnTo>
                    <a:pt x="454" y="1118"/>
                  </a:lnTo>
                  <a:close/>
                  <a:moveTo>
                    <a:pt x="516" y="1118"/>
                  </a:moveTo>
                  <a:lnTo>
                    <a:pt x="489" y="1073"/>
                  </a:lnTo>
                  <a:lnTo>
                    <a:pt x="516" y="1027"/>
                  </a:lnTo>
                  <a:lnTo>
                    <a:pt x="541" y="1073"/>
                  </a:lnTo>
                  <a:lnTo>
                    <a:pt x="516" y="1118"/>
                  </a:lnTo>
                  <a:close/>
                  <a:moveTo>
                    <a:pt x="577" y="1118"/>
                  </a:moveTo>
                  <a:lnTo>
                    <a:pt x="552" y="1073"/>
                  </a:lnTo>
                  <a:lnTo>
                    <a:pt x="577" y="1027"/>
                  </a:lnTo>
                  <a:lnTo>
                    <a:pt x="604" y="1073"/>
                  </a:lnTo>
                  <a:lnTo>
                    <a:pt x="577" y="1118"/>
                  </a:lnTo>
                  <a:close/>
                  <a:moveTo>
                    <a:pt x="639" y="1118"/>
                  </a:moveTo>
                  <a:lnTo>
                    <a:pt x="613" y="1073"/>
                  </a:lnTo>
                  <a:lnTo>
                    <a:pt x="639" y="1027"/>
                  </a:lnTo>
                  <a:lnTo>
                    <a:pt x="666" y="1073"/>
                  </a:lnTo>
                  <a:lnTo>
                    <a:pt x="639" y="1118"/>
                  </a:lnTo>
                  <a:close/>
                  <a:moveTo>
                    <a:pt x="700" y="1118"/>
                  </a:moveTo>
                  <a:lnTo>
                    <a:pt x="675" y="1073"/>
                  </a:lnTo>
                  <a:lnTo>
                    <a:pt x="700" y="1027"/>
                  </a:lnTo>
                  <a:lnTo>
                    <a:pt x="727" y="1073"/>
                  </a:lnTo>
                  <a:lnTo>
                    <a:pt x="700" y="1118"/>
                  </a:lnTo>
                  <a:close/>
                  <a:moveTo>
                    <a:pt x="762" y="1118"/>
                  </a:moveTo>
                  <a:lnTo>
                    <a:pt x="736" y="1073"/>
                  </a:lnTo>
                  <a:lnTo>
                    <a:pt x="762" y="1027"/>
                  </a:lnTo>
                  <a:lnTo>
                    <a:pt x="789" y="1073"/>
                  </a:lnTo>
                  <a:lnTo>
                    <a:pt x="762" y="1118"/>
                  </a:lnTo>
                  <a:close/>
                  <a:moveTo>
                    <a:pt x="823" y="1118"/>
                  </a:moveTo>
                  <a:lnTo>
                    <a:pt x="798" y="1073"/>
                  </a:lnTo>
                  <a:lnTo>
                    <a:pt x="823" y="1027"/>
                  </a:lnTo>
                  <a:lnTo>
                    <a:pt x="850" y="1073"/>
                  </a:lnTo>
                  <a:lnTo>
                    <a:pt x="823" y="1118"/>
                  </a:lnTo>
                  <a:close/>
                  <a:moveTo>
                    <a:pt x="885" y="1118"/>
                  </a:moveTo>
                  <a:lnTo>
                    <a:pt x="859" y="1073"/>
                  </a:lnTo>
                  <a:lnTo>
                    <a:pt x="885" y="1027"/>
                  </a:lnTo>
                  <a:lnTo>
                    <a:pt x="912" y="1073"/>
                  </a:lnTo>
                  <a:lnTo>
                    <a:pt x="885" y="1118"/>
                  </a:lnTo>
                  <a:close/>
                  <a:moveTo>
                    <a:pt x="948" y="1118"/>
                  </a:moveTo>
                  <a:lnTo>
                    <a:pt x="921" y="1073"/>
                  </a:lnTo>
                  <a:lnTo>
                    <a:pt x="948" y="1027"/>
                  </a:lnTo>
                  <a:lnTo>
                    <a:pt x="973" y="1073"/>
                  </a:lnTo>
                  <a:lnTo>
                    <a:pt x="948" y="1118"/>
                  </a:lnTo>
                  <a:close/>
                  <a:moveTo>
                    <a:pt x="1009" y="1118"/>
                  </a:moveTo>
                  <a:lnTo>
                    <a:pt x="982" y="1073"/>
                  </a:lnTo>
                  <a:lnTo>
                    <a:pt x="1009" y="1027"/>
                  </a:lnTo>
                  <a:lnTo>
                    <a:pt x="1035" y="1073"/>
                  </a:lnTo>
                  <a:lnTo>
                    <a:pt x="1009" y="1118"/>
                  </a:lnTo>
                  <a:close/>
                  <a:moveTo>
                    <a:pt x="1071" y="1118"/>
                  </a:moveTo>
                  <a:lnTo>
                    <a:pt x="1044" y="1073"/>
                  </a:lnTo>
                  <a:lnTo>
                    <a:pt x="1071" y="1027"/>
                  </a:lnTo>
                  <a:lnTo>
                    <a:pt x="1096" y="1073"/>
                  </a:lnTo>
                  <a:lnTo>
                    <a:pt x="1071" y="1118"/>
                  </a:lnTo>
                  <a:close/>
                  <a:moveTo>
                    <a:pt x="1132" y="1118"/>
                  </a:moveTo>
                  <a:lnTo>
                    <a:pt x="1105" y="1073"/>
                  </a:lnTo>
                  <a:lnTo>
                    <a:pt x="1132" y="1027"/>
                  </a:lnTo>
                  <a:lnTo>
                    <a:pt x="1158" y="1073"/>
                  </a:lnTo>
                  <a:lnTo>
                    <a:pt x="1132" y="1118"/>
                  </a:lnTo>
                  <a:close/>
                  <a:moveTo>
                    <a:pt x="1194" y="1118"/>
                  </a:moveTo>
                  <a:lnTo>
                    <a:pt x="1167" y="1073"/>
                  </a:lnTo>
                  <a:lnTo>
                    <a:pt x="1194" y="1027"/>
                  </a:lnTo>
                  <a:lnTo>
                    <a:pt x="1219" y="1073"/>
                  </a:lnTo>
                  <a:lnTo>
                    <a:pt x="1194" y="1118"/>
                  </a:lnTo>
                  <a:close/>
                  <a:moveTo>
                    <a:pt x="1255" y="1118"/>
                  </a:moveTo>
                  <a:lnTo>
                    <a:pt x="1228" y="1073"/>
                  </a:lnTo>
                  <a:lnTo>
                    <a:pt x="1255" y="1027"/>
                  </a:lnTo>
                  <a:lnTo>
                    <a:pt x="1281" y="1073"/>
                  </a:lnTo>
                  <a:lnTo>
                    <a:pt x="1255" y="1118"/>
                  </a:lnTo>
                  <a:close/>
                  <a:moveTo>
                    <a:pt x="1317" y="1118"/>
                  </a:moveTo>
                  <a:lnTo>
                    <a:pt x="1291" y="1073"/>
                  </a:lnTo>
                  <a:lnTo>
                    <a:pt x="1317" y="1027"/>
                  </a:lnTo>
                  <a:lnTo>
                    <a:pt x="1344" y="1073"/>
                  </a:lnTo>
                  <a:lnTo>
                    <a:pt x="1317" y="1118"/>
                  </a:lnTo>
                  <a:close/>
                  <a:moveTo>
                    <a:pt x="1378" y="1118"/>
                  </a:moveTo>
                  <a:lnTo>
                    <a:pt x="1353" y="1073"/>
                  </a:lnTo>
                  <a:lnTo>
                    <a:pt x="1378" y="1027"/>
                  </a:lnTo>
                  <a:lnTo>
                    <a:pt x="1405" y="1073"/>
                  </a:lnTo>
                  <a:lnTo>
                    <a:pt x="1378" y="1118"/>
                  </a:lnTo>
                  <a:close/>
                  <a:moveTo>
                    <a:pt x="1440" y="1118"/>
                  </a:moveTo>
                  <a:lnTo>
                    <a:pt x="1414" y="1073"/>
                  </a:lnTo>
                  <a:lnTo>
                    <a:pt x="1440" y="1027"/>
                  </a:lnTo>
                  <a:lnTo>
                    <a:pt x="1467" y="1073"/>
                  </a:lnTo>
                  <a:lnTo>
                    <a:pt x="1440" y="1118"/>
                  </a:lnTo>
                  <a:close/>
                  <a:moveTo>
                    <a:pt x="1501" y="1118"/>
                  </a:moveTo>
                  <a:lnTo>
                    <a:pt x="1476" y="1073"/>
                  </a:lnTo>
                  <a:lnTo>
                    <a:pt x="1501" y="1027"/>
                  </a:lnTo>
                  <a:lnTo>
                    <a:pt x="1528" y="1073"/>
                  </a:lnTo>
                  <a:lnTo>
                    <a:pt x="1501" y="1118"/>
                  </a:lnTo>
                  <a:close/>
                  <a:moveTo>
                    <a:pt x="1563" y="1118"/>
                  </a:moveTo>
                  <a:lnTo>
                    <a:pt x="1537" y="1073"/>
                  </a:lnTo>
                  <a:lnTo>
                    <a:pt x="1563" y="1027"/>
                  </a:lnTo>
                  <a:lnTo>
                    <a:pt x="1590" y="1073"/>
                  </a:lnTo>
                  <a:lnTo>
                    <a:pt x="1563" y="1118"/>
                  </a:lnTo>
                  <a:close/>
                  <a:moveTo>
                    <a:pt x="1624" y="1118"/>
                  </a:moveTo>
                  <a:lnTo>
                    <a:pt x="1599" y="1073"/>
                  </a:lnTo>
                  <a:lnTo>
                    <a:pt x="1624" y="1027"/>
                  </a:lnTo>
                  <a:lnTo>
                    <a:pt x="1651" y="1073"/>
                  </a:lnTo>
                  <a:lnTo>
                    <a:pt x="1624" y="1118"/>
                  </a:lnTo>
                  <a:close/>
                  <a:moveTo>
                    <a:pt x="1687" y="1118"/>
                  </a:moveTo>
                  <a:lnTo>
                    <a:pt x="1660" y="1073"/>
                  </a:lnTo>
                  <a:lnTo>
                    <a:pt x="1687" y="1027"/>
                  </a:lnTo>
                  <a:lnTo>
                    <a:pt x="1713" y="1073"/>
                  </a:lnTo>
                  <a:lnTo>
                    <a:pt x="1687" y="1118"/>
                  </a:lnTo>
                  <a:close/>
                  <a:moveTo>
                    <a:pt x="1749" y="1118"/>
                  </a:moveTo>
                  <a:lnTo>
                    <a:pt x="1722" y="1073"/>
                  </a:lnTo>
                  <a:lnTo>
                    <a:pt x="1749" y="1027"/>
                  </a:lnTo>
                  <a:lnTo>
                    <a:pt x="1774" y="1073"/>
                  </a:lnTo>
                  <a:lnTo>
                    <a:pt x="1749" y="1118"/>
                  </a:lnTo>
                  <a:close/>
                  <a:moveTo>
                    <a:pt x="1810" y="1118"/>
                  </a:moveTo>
                  <a:lnTo>
                    <a:pt x="1783" y="1073"/>
                  </a:lnTo>
                  <a:lnTo>
                    <a:pt x="1810" y="1027"/>
                  </a:lnTo>
                  <a:lnTo>
                    <a:pt x="1836" y="1073"/>
                  </a:lnTo>
                  <a:lnTo>
                    <a:pt x="1810" y="1118"/>
                  </a:lnTo>
                  <a:close/>
                  <a:moveTo>
                    <a:pt x="1872" y="1118"/>
                  </a:moveTo>
                  <a:lnTo>
                    <a:pt x="1845" y="1073"/>
                  </a:lnTo>
                  <a:lnTo>
                    <a:pt x="1872" y="1027"/>
                  </a:lnTo>
                  <a:lnTo>
                    <a:pt x="1897" y="1073"/>
                  </a:lnTo>
                  <a:lnTo>
                    <a:pt x="1872" y="1118"/>
                  </a:lnTo>
                  <a:close/>
                  <a:moveTo>
                    <a:pt x="1933" y="1118"/>
                  </a:moveTo>
                  <a:lnTo>
                    <a:pt x="1906" y="1073"/>
                  </a:lnTo>
                  <a:lnTo>
                    <a:pt x="1933" y="1027"/>
                  </a:lnTo>
                  <a:lnTo>
                    <a:pt x="1959" y="1073"/>
                  </a:lnTo>
                  <a:lnTo>
                    <a:pt x="1933" y="1118"/>
                  </a:lnTo>
                  <a:close/>
                  <a:moveTo>
                    <a:pt x="1995" y="1118"/>
                  </a:moveTo>
                  <a:lnTo>
                    <a:pt x="1968" y="1073"/>
                  </a:lnTo>
                  <a:lnTo>
                    <a:pt x="1995" y="1027"/>
                  </a:lnTo>
                  <a:lnTo>
                    <a:pt x="2020" y="1073"/>
                  </a:lnTo>
                  <a:lnTo>
                    <a:pt x="1995" y="1118"/>
                  </a:lnTo>
                  <a:close/>
                  <a:moveTo>
                    <a:pt x="2056" y="1118"/>
                  </a:moveTo>
                  <a:lnTo>
                    <a:pt x="2031" y="1073"/>
                  </a:lnTo>
                  <a:lnTo>
                    <a:pt x="2056" y="1027"/>
                  </a:lnTo>
                  <a:lnTo>
                    <a:pt x="2083" y="1073"/>
                  </a:lnTo>
                  <a:lnTo>
                    <a:pt x="2056" y="1118"/>
                  </a:lnTo>
                  <a:close/>
                  <a:moveTo>
                    <a:pt x="2118" y="1118"/>
                  </a:moveTo>
                  <a:lnTo>
                    <a:pt x="2092" y="1073"/>
                  </a:lnTo>
                  <a:lnTo>
                    <a:pt x="2118" y="1027"/>
                  </a:lnTo>
                  <a:lnTo>
                    <a:pt x="2145" y="1073"/>
                  </a:lnTo>
                  <a:lnTo>
                    <a:pt x="2118" y="1118"/>
                  </a:lnTo>
                  <a:close/>
                  <a:moveTo>
                    <a:pt x="2179" y="1118"/>
                  </a:moveTo>
                  <a:lnTo>
                    <a:pt x="2154" y="1073"/>
                  </a:lnTo>
                  <a:lnTo>
                    <a:pt x="2179" y="1027"/>
                  </a:lnTo>
                  <a:lnTo>
                    <a:pt x="2206" y="1073"/>
                  </a:lnTo>
                  <a:lnTo>
                    <a:pt x="2179" y="1118"/>
                  </a:lnTo>
                  <a:close/>
                  <a:moveTo>
                    <a:pt x="2241" y="1118"/>
                  </a:moveTo>
                  <a:lnTo>
                    <a:pt x="2215" y="1073"/>
                  </a:lnTo>
                  <a:lnTo>
                    <a:pt x="2241" y="1027"/>
                  </a:lnTo>
                  <a:lnTo>
                    <a:pt x="2268" y="1073"/>
                  </a:lnTo>
                  <a:lnTo>
                    <a:pt x="2241" y="1118"/>
                  </a:lnTo>
                  <a:close/>
                  <a:moveTo>
                    <a:pt x="2302" y="1118"/>
                  </a:moveTo>
                  <a:lnTo>
                    <a:pt x="2277" y="1073"/>
                  </a:lnTo>
                  <a:lnTo>
                    <a:pt x="2302" y="1027"/>
                  </a:lnTo>
                  <a:lnTo>
                    <a:pt x="2329" y="1073"/>
                  </a:lnTo>
                  <a:lnTo>
                    <a:pt x="2302" y="1118"/>
                  </a:lnTo>
                  <a:close/>
                  <a:moveTo>
                    <a:pt x="2364" y="1118"/>
                  </a:moveTo>
                  <a:lnTo>
                    <a:pt x="2338" y="1073"/>
                  </a:lnTo>
                  <a:lnTo>
                    <a:pt x="2364" y="1027"/>
                  </a:lnTo>
                  <a:lnTo>
                    <a:pt x="2391" y="1073"/>
                  </a:lnTo>
                  <a:lnTo>
                    <a:pt x="2364" y="1118"/>
                  </a:lnTo>
                  <a:close/>
                  <a:moveTo>
                    <a:pt x="2427" y="1118"/>
                  </a:moveTo>
                  <a:lnTo>
                    <a:pt x="2400" y="1073"/>
                  </a:lnTo>
                  <a:lnTo>
                    <a:pt x="2427" y="1027"/>
                  </a:lnTo>
                  <a:lnTo>
                    <a:pt x="2452" y="1073"/>
                  </a:lnTo>
                  <a:lnTo>
                    <a:pt x="2427" y="1118"/>
                  </a:lnTo>
                  <a:close/>
                  <a:moveTo>
                    <a:pt x="2488" y="1118"/>
                  </a:moveTo>
                  <a:lnTo>
                    <a:pt x="2461" y="1073"/>
                  </a:lnTo>
                  <a:lnTo>
                    <a:pt x="2488" y="1027"/>
                  </a:lnTo>
                  <a:lnTo>
                    <a:pt x="2514" y="1073"/>
                  </a:lnTo>
                  <a:lnTo>
                    <a:pt x="2488" y="1118"/>
                  </a:lnTo>
                  <a:close/>
                  <a:moveTo>
                    <a:pt x="54" y="1066"/>
                  </a:moveTo>
                  <a:lnTo>
                    <a:pt x="27" y="1019"/>
                  </a:lnTo>
                  <a:lnTo>
                    <a:pt x="54" y="974"/>
                  </a:lnTo>
                  <a:lnTo>
                    <a:pt x="80" y="1019"/>
                  </a:lnTo>
                  <a:lnTo>
                    <a:pt x="54" y="1066"/>
                  </a:lnTo>
                  <a:close/>
                  <a:moveTo>
                    <a:pt x="116" y="1066"/>
                  </a:moveTo>
                  <a:lnTo>
                    <a:pt x="89" y="1019"/>
                  </a:lnTo>
                  <a:lnTo>
                    <a:pt x="116" y="974"/>
                  </a:lnTo>
                  <a:lnTo>
                    <a:pt x="141" y="1019"/>
                  </a:lnTo>
                  <a:lnTo>
                    <a:pt x="116" y="1066"/>
                  </a:lnTo>
                  <a:close/>
                  <a:moveTo>
                    <a:pt x="177" y="1066"/>
                  </a:moveTo>
                  <a:lnTo>
                    <a:pt x="150" y="1019"/>
                  </a:lnTo>
                  <a:lnTo>
                    <a:pt x="177" y="974"/>
                  </a:lnTo>
                  <a:lnTo>
                    <a:pt x="204" y="1019"/>
                  </a:lnTo>
                  <a:lnTo>
                    <a:pt x="177" y="1066"/>
                  </a:lnTo>
                  <a:close/>
                  <a:moveTo>
                    <a:pt x="238" y="1066"/>
                  </a:moveTo>
                  <a:lnTo>
                    <a:pt x="213" y="1019"/>
                  </a:lnTo>
                  <a:lnTo>
                    <a:pt x="238" y="974"/>
                  </a:lnTo>
                  <a:lnTo>
                    <a:pt x="265" y="1019"/>
                  </a:lnTo>
                  <a:lnTo>
                    <a:pt x="238" y="1066"/>
                  </a:lnTo>
                  <a:close/>
                  <a:moveTo>
                    <a:pt x="300" y="1066"/>
                  </a:moveTo>
                  <a:lnTo>
                    <a:pt x="274" y="1019"/>
                  </a:lnTo>
                  <a:lnTo>
                    <a:pt x="300" y="974"/>
                  </a:lnTo>
                  <a:lnTo>
                    <a:pt x="327" y="1019"/>
                  </a:lnTo>
                  <a:lnTo>
                    <a:pt x="300" y="1066"/>
                  </a:lnTo>
                  <a:close/>
                  <a:moveTo>
                    <a:pt x="361" y="1066"/>
                  </a:moveTo>
                  <a:lnTo>
                    <a:pt x="336" y="1019"/>
                  </a:lnTo>
                  <a:lnTo>
                    <a:pt x="361" y="974"/>
                  </a:lnTo>
                  <a:lnTo>
                    <a:pt x="388" y="1019"/>
                  </a:lnTo>
                  <a:lnTo>
                    <a:pt x="361" y="1066"/>
                  </a:lnTo>
                  <a:close/>
                  <a:moveTo>
                    <a:pt x="423" y="1066"/>
                  </a:moveTo>
                  <a:lnTo>
                    <a:pt x="397" y="1019"/>
                  </a:lnTo>
                  <a:lnTo>
                    <a:pt x="423" y="974"/>
                  </a:lnTo>
                  <a:lnTo>
                    <a:pt x="450" y="1019"/>
                  </a:lnTo>
                  <a:lnTo>
                    <a:pt x="423" y="1066"/>
                  </a:lnTo>
                  <a:close/>
                  <a:moveTo>
                    <a:pt x="484" y="1066"/>
                  </a:moveTo>
                  <a:lnTo>
                    <a:pt x="459" y="1019"/>
                  </a:lnTo>
                  <a:lnTo>
                    <a:pt x="484" y="974"/>
                  </a:lnTo>
                  <a:lnTo>
                    <a:pt x="511" y="1019"/>
                  </a:lnTo>
                  <a:lnTo>
                    <a:pt x="484" y="1066"/>
                  </a:lnTo>
                  <a:close/>
                  <a:moveTo>
                    <a:pt x="546" y="1066"/>
                  </a:moveTo>
                  <a:lnTo>
                    <a:pt x="520" y="1019"/>
                  </a:lnTo>
                  <a:lnTo>
                    <a:pt x="546" y="974"/>
                  </a:lnTo>
                  <a:lnTo>
                    <a:pt x="573" y="1019"/>
                  </a:lnTo>
                  <a:lnTo>
                    <a:pt x="546" y="1066"/>
                  </a:lnTo>
                  <a:close/>
                  <a:moveTo>
                    <a:pt x="609" y="1066"/>
                  </a:moveTo>
                  <a:lnTo>
                    <a:pt x="582" y="1019"/>
                  </a:lnTo>
                  <a:lnTo>
                    <a:pt x="609" y="974"/>
                  </a:lnTo>
                  <a:lnTo>
                    <a:pt x="634" y="1019"/>
                  </a:lnTo>
                  <a:lnTo>
                    <a:pt x="609" y="1066"/>
                  </a:lnTo>
                  <a:close/>
                  <a:moveTo>
                    <a:pt x="670" y="1066"/>
                  </a:moveTo>
                  <a:lnTo>
                    <a:pt x="643" y="1019"/>
                  </a:lnTo>
                  <a:lnTo>
                    <a:pt x="670" y="974"/>
                  </a:lnTo>
                  <a:lnTo>
                    <a:pt x="696" y="1019"/>
                  </a:lnTo>
                  <a:lnTo>
                    <a:pt x="670" y="1066"/>
                  </a:lnTo>
                  <a:close/>
                  <a:moveTo>
                    <a:pt x="732" y="1066"/>
                  </a:moveTo>
                  <a:lnTo>
                    <a:pt x="705" y="1019"/>
                  </a:lnTo>
                  <a:lnTo>
                    <a:pt x="732" y="974"/>
                  </a:lnTo>
                  <a:lnTo>
                    <a:pt x="757" y="1019"/>
                  </a:lnTo>
                  <a:lnTo>
                    <a:pt x="732" y="1066"/>
                  </a:lnTo>
                  <a:close/>
                  <a:moveTo>
                    <a:pt x="793" y="1066"/>
                  </a:moveTo>
                  <a:lnTo>
                    <a:pt x="766" y="1019"/>
                  </a:lnTo>
                  <a:lnTo>
                    <a:pt x="793" y="974"/>
                  </a:lnTo>
                  <a:lnTo>
                    <a:pt x="819" y="1019"/>
                  </a:lnTo>
                  <a:lnTo>
                    <a:pt x="793" y="1066"/>
                  </a:lnTo>
                  <a:close/>
                  <a:moveTo>
                    <a:pt x="855" y="1066"/>
                  </a:moveTo>
                  <a:lnTo>
                    <a:pt x="828" y="1019"/>
                  </a:lnTo>
                  <a:lnTo>
                    <a:pt x="855" y="974"/>
                  </a:lnTo>
                  <a:lnTo>
                    <a:pt x="880" y="1019"/>
                  </a:lnTo>
                  <a:lnTo>
                    <a:pt x="855" y="1066"/>
                  </a:lnTo>
                  <a:close/>
                  <a:moveTo>
                    <a:pt x="916" y="1066"/>
                  </a:moveTo>
                  <a:lnTo>
                    <a:pt x="889" y="1019"/>
                  </a:lnTo>
                  <a:lnTo>
                    <a:pt x="916" y="974"/>
                  </a:lnTo>
                  <a:lnTo>
                    <a:pt x="943" y="1019"/>
                  </a:lnTo>
                  <a:lnTo>
                    <a:pt x="916" y="1066"/>
                  </a:lnTo>
                  <a:close/>
                  <a:moveTo>
                    <a:pt x="978" y="1066"/>
                  </a:moveTo>
                  <a:lnTo>
                    <a:pt x="952" y="1019"/>
                  </a:lnTo>
                  <a:lnTo>
                    <a:pt x="978" y="974"/>
                  </a:lnTo>
                  <a:lnTo>
                    <a:pt x="1005" y="1019"/>
                  </a:lnTo>
                  <a:lnTo>
                    <a:pt x="978" y="1066"/>
                  </a:lnTo>
                  <a:close/>
                  <a:moveTo>
                    <a:pt x="1039" y="1066"/>
                  </a:moveTo>
                  <a:lnTo>
                    <a:pt x="1014" y="1019"/>
                  </a:lnTo>
                  <a:lnTo>
                    <a:pt x="1039" y="974"/>
                  </a:lnTo>
                  <a:lnTo>
                    <a:pt x="1066" y="1019"/>
                  </a:lnTo>
                  <a:lnTo>
                    <a:pt x="1039" y="1066"/>
                  </a:lnTo>
                  <a:close/>
                  <a:moveTo>
                    <a:pt x="1101" y="1066"/>
                  </a:moveTo>
                  <a:lnTo>
                    <a:pt x="1075" y="1019"/>
                  </a:lnTo>
                  <a:lnTo>
                    <a:pt x="1101" y="974"/>
                  </a:lnTo>
                  <a:lnTo>
                    <a:pt x="1128" y="1019"/>
                  </a:lnTo>
                  <a:lnTo>
                    <a:pt x="1101" y="1066"/>
                  </a:lnTo>
                  <a:close/>
                  <a:moveTo>
                    <a:pt x="1162" y="1066"/>
                  </a:moveTo>
                  <a:lnTo>
                    <a:pt x="1137" y="1019"/>
                  </a:lnTo>
                  <a:lnTo>
                    <a:pt x="1162" y="974"/>
                  </a:lnTo>
                  <a:lnTo>
                    <a:pt x="1189" y="1019"/>
                  </a:lnTo>
                  <a:lnTo>
                    <a:pt x="1162" y="1066"/>
                  </a:lnTo>
                  <a:close/>
                  <a:moveTo>
                    <a:pt x="1224" y="1066"/>
                  </a:moveTo>
                  <a:lnTo>
                    <a:pt x="1198" y="1019"/>
                  </a:lnTo>
                  <a:lnTo>
                    <a:pt x="1224" y="974"/>
                  </a:lnTo>
                  <a:lnTo>
                    <a:pt x="1251" y="1019"/>
                  </a:lnTo>
                  <a:lnTo>
                    <a:pt x="1224" y="1066"/>
                  </a:lnTo>
                  <a:close/>
                  <a:moveTo>
                    <a:pt x="1285" y="1066"/>
                  </a:moveTo>
                  <a:lnTo>
                    <a:pt x="1260" y="1019"/>
                  </a:lnTo>
                  <a:lnTo>
                    <a:pt x="1285" y="974"/>
                  </a:lnTo>
                  <a:lnTo>
                    <a:pt x="1312" y="1019"/>
                  </a:lnTo>
                  <a:lnTo>
                    <a:pt x="1285" y="1066"/>
                  </a:lnTo>
                  <a:close/>
                  <a:moveTo>
                    <a:pt x="1348" y="1066"/>
                  </a:moveTo>
                  <a:lnTo>
                    <a:pt x="1321" y="1019"/>
                  </a:lnTo>
                  <a:lnTo>
                    <a:pt x="1348" y="974"/>
                  </a:lnTo>
                  <a:lnTo>
                    <a:pt x="1374" y="1019"/>
                  </a:lnTo>
                  <a:lnTo>
                    <a:pt x="1348" y="1066"/>
                  </a:lnTo>
                  <a:close/>
                  <a:moveTo>
                    <a:pt x="1410" y="1066"/>
                  </a:moveTo>
                  <a:lnTo>
                    <a:pt x="1383" y="1019"/>
                  </a:lnTo>
                  <a:lnTo>
                    <a:pt x="1410" y="974"/>
                  </a:lnTo>
                  <a:lnTo>
                    <a:pt x="1435" y="1019"/>
                  </a:lnTo>
                  <a:lnTo>
                    <a:pt x="1410" y="1066"/>
                  </a:lnTo>
                  <a:close/>
                  <a:moveTo>
                    <a:pt x="1471" y="1066"/>
                  </a:moveTo>
                  <a:lnTo>
                    <a:pt x="1444" y="1019"/>
                  </a:lnTo>
                  <a:lnTo>
                    <a:pt x="1471" y="974"/>
                  </a:lnTo>
                  <a:lnTo>
                    <a:pt x="1497" y="1019"/>
                  </a:lnTo>
                  <a:lnTo>
                    <a:pt x="1471" y="1066"/>
                  </a:lnTo>
                  <a:close/>
                  <a:moveTo>
                    <a:pt x="1533" y="1066"/>
                  </a:moveTo>
                  <a:lnTo>
                    <a:pt x="1506" y="1019"/>
                  </a:lnTo>
                  <a:lnTo>
                    <a:pt x="1533" y="974"/>
                  </a:lnTo>
                  <a:lnTo>
                    <a:pt x="1558" y="1019"/>
                  </a:lnTo>
                  <a:lnTo>
                    <a:pt x="1533" y="1066"/>
                  </a:lnTo>
                  <a:close/>
                  <a:moveTo>
                    <a:pt x="1594" y="1066"/>
                  </a:moveTo>
                  <a:lnTo>
                    <a:pt x="1567" y="1019"/>
                  </a:lnTo>
                  <a:lnTo>
                    <a:pt x="1594" y="974"/>
                  </a:lnTo>
                  <a:lnTo>
                    <a:pt x="1620" y="1019"/>
                  </a:lnTo>
                  <a:lnTo>
                    <a:pt x="1594" y="1066"/>
                  </a:lnTo>
                  <a:close/>
                  <a:moveTo>
                    <a:pt x="1656" y="1066"/>
                  </a:moveTo>
                  <a:lnTo>
                    <a:pt x="1629" y="1019"/>
                  </a:lnTo>
                  <a:lnTo>
                    <a:pt x="1656" y="974"/>
                  </a:lnTo>
                  <a:lnTo>
                    <a:pt x="1683" y="1019"/>
                  </a:lnTo>
                  <a:lnTo>
                    <a:pt x="1656" y="1066"/>
                  </a:lnTo>
                  <a:close/>
                  <a:moveTo>
                    <a:pt x="1717" y="1066"/>
                  </a:moveTo>
                  <a:lnTo>
                    <a:pt x="1692" y="1019"/>
                  </a:lnTo>
                  <a:lnTo>
                    <a:pt x="1717" y="974"/>
                  </a:lnTo>
                  <a:lnTo>
                    <a:pt x="1744" y="1019"/>
                  </a:lnTo>
                  <a:lnTo>
                    <a:pt x="1717" y="1066"/>
                  </a:lnTo>
                  <a:close/>
                  <a:moveTo>
                    <a:pt x="1779" y="1066"/>
                  </a:moveTo>
                  <a:lnTo>
                    <a:pt x="1753" y="1019"/>
                  </a:lnTo>
                  <a:lnTo>
                    <a:pt x="1779" y="974"/>
                  </a:lnTo>
                  <a:lnTo>
                    <a:pt x="1806" y="1019"/>
                  </a:lnTo>
                  <a:lnTo>
                    <a:pt x="1779" y="1066"/>
                  </a:lnTo>
                  <a:close/>
                  <a:moveTo>
                    <a:pt x="1840" y="1066"/>
                  </a:moveTo>
                  <a:lnTo>
                    <a:pt x="1815" y="1019"/>
                  </a:lnTo>
                  <a:lnTo>
                    <a:pt x="1840" y="974"/>
                  </a:lnTo>
                  <a:lnTo>
                    <a:pt x="1867" y="1019"/>
                  </a:lnTo>
                  <a:lnTo>
                    <a:pt x="1840" y="1066"/>
                  </a:lnTo>
                  <a:close/>
                  <a:moveTo>
                    <a:pt x="1902" y="1066"/>
                  </a:moveTo>
                  <a:lnTo>
                    <a:pt x="1876" y="1019"/>
                  </a:lnTo>
                  <a:lnTo>
                    <a:pt x="1902" y="974"/>
                  </a:lnTo>
                  <a:lnTo>
                    <a:pt x="1929" y="1019"/>
                  </a:lnTo>
                  <a:lnTo>
                    <a:pt x="1902" y="1066"/>
                  </a:lnTo>
                  <a:close/>
                  <a:moveTo>
                    <a:pt x="1963" y="1066"/>
                  </a:moveTo>
                  <a:lnTo>
                    <a:pt x="1938" y="1019"/>
                  </a:lnTo>
                  <a:lnTo>
                    <a:pt x="1963" y="974"/>
                  </a:lnTo>
                  <a:lnTo>
                    <a:pt x="1990" y="1019"/>
                  </a:lnTo>
                  <a:lnTo>
                    <a:pt x="1963" y="1066"/>
                  </a:lnTo>
                  <a:close/>
                  <a:moveTo>
                    <a:pt x="2025" y="1066"/>
                  </a:moveTo>
                  <a:lnTo>
                    <a:pt x="1999" y="1019"/>
                  </a:lnTo>
                  <a:lnTo>
                    <a:pt x="2025" y="974"/>
                  </a:lnTo>
                  <a:lnTo>
                    <a:pt x="2052" y="1019"/>
                  </a:lnTo>
                  <a:lnTo>
                    <a:pt x="2025" y="1066"/>
                  </a:lnTo>
                  <a:close/>
                  <a:moveTo>
                    <a:pt x="2088" y="1066"/>
                  </a:moveTo>
                  <a:lnTo>
                    <a:pt x="2061" y="1019"/>
                  </a:lnTo>
                  <a:lnTo>
                    <a:pt x="2088" y="974"/>
                  </a:lnTo>
                  <a:lnTo>
                    <a:pt x="2113" y="1019"/>
                  </a:lnTo>
                  <a:lnTo>
                    <a:pt x="2088" y="1066"/>
                  </a:lnTo>
                  <a:close/>
                  <a:moveTo>
                    <a:pt x="2149" y="1066"/>
                  </a:moveTo>
                  <a:lnTo>
                    <a:pt x="2122" y="1019"/>
                  </a:lnTo>
                  <a:lnTo>
                    <a:pt x="2149" y="974"/>
                  </a:lnTo>
                  <a:lnTo>
                    <a:pt x="2175" y="1019"/>
                  </a:lnTo>
                  <a:lnTo>
                    <a:pt x="2149" y="1066"/>
                  </a:lnTo>
                  <a:close/>
                  <a:moveTo>
                    <a:pt x="2211" y="1066"/>
                  </a:moveTo>
                  <a:lnTo>
                    <a:pt x="2184" y="1019"/>
                  </a:lnTo>
                  <a:lnTo>
                    <a:pt x="2211" y="974"/>
                  </a:lnTo>
                  <a:lnTo>
                    <a:pt x="2236" y="1019"/>
                  </a:lnTo>
                  <a:lnTo>
                    <a:pt x="2211" y="1066"/>
                  </a:lnTo>
                  <a:close/>
                  <a:moveTo>
                    <a:pt x="2272" y="1066"/>
                  </a:moveTo>
                  <a:lnTo>
                    <a:pt x="2245" y="1019"/>
                  </a:lnTo>
                  <a:lnTo>
                    <a:pt x="2272" y="974"/>
                  </a:lnTo>
                  <a:lnTo>
                    <a:pt x="2298" y="1019"/>
                  </a:lnTo>
                  <a:lnTo>
                    <a:pt x="2272" y="1066"/>
                  </a:lnTo>
                  <a:close/>
                  <a:moveTo>
                    <a:pt x="2334" y="1066"/>
                  </a:moveTo>
                  <a:lnTo>
                    <a:pt x="2307" y="1019"/>
                  </a:lnTo>
                  <a:lnTo>
                    <a:pt x="2334" y="974"/>
                  </a:lnTo>
                  <a:lnTo>
                    <a:pt x="2359" y="1019"/>
                  </a:lnTo>
                  <a:lnTo>
                    <a:pt x="2334" y="1066"/>
                  </a:lnTo>
                  <a:close/>
                  <a:moveTo>
                    <a:pt x="2395" y="1066"/>
                  </a:moveTo>
                  <a:lnTo>
                    <a:pt x="2368" y="1019"/>
                  </a:lnTo>
                  <a:lnTo>
                    <a:pt x="2395" y="974"/>
                  </a:lnTo>
                  <a:lnTo>
                    <a:pt x="2422" y="1019"/>
                  </a:lnTo>
                  <a:lnTo>
                    <a:pt x="2395" y="1066"/>
                  </a:lnTo>
                  <a:close/>
                  <a:moveTo>
                    <a:pt x="2457" y="1066"/>
                  </a:moveTo>
                  <a:lnTo>
                    <a:pt x="2431" y="1019"/>
                  </a:lnTo>
                  <a:lnTo>
                    <a:pt x="2457" y="974"/>
                  </a:lnTo>
                  <a:lnTo>
                    <a:pt x="2484" y="1019"/>
                  </a:lnTo>
                  <a:lnTo>
                    <a:pt x="2457" y="1066"/>
                  </a:lnTo>
                  <a:close/>
                  <a:moveTo>
                    <a:pt x="2518" y="1066"/>
                  </a:moveTo>
                  <a:lnTo>
                    <a:pt x="2493" y="1019"/>
                  </a:lnTo>
                  <a:lnTo>
                    <a:pt x="2518" y="974"/>
                  </a:lnTo>
                  <a:lnTo>
                    <a:pt x="2545" y="1019"/>
                  </a:lnTo>
                  <a:lnTo>
                    <a:pt x="2518" y="1066"/>
                  </a:lnTo>
                  <a:close/>
                  <a:moveTo>
                    <a:pt x="84" y="1012"/>
                  </a:moveTo>
                  <a:lnTo>
                    <a:pt x="59" y="967"/>
                  </a:lnTo>
                  <a:lnTo>
                    <a:pt x="84" y="920"/>
                  </a:lnTo>
                  <a:lnTo>
                    <a:pt x="111" y="967"/>
                  </a:lnTo>
                  <a:lnTo>
                    <a:pt x="84" y="1012"/>
                  </a:lnTo>
                  <a:close/>
                  <a:moveTo>
                    <a:pt x="146" y="1012"/>
                  </a:moveTo>
                  <a:lnTo>
                    <a:pt x="120" y="967"/>
                  </a:lnTo>
                  <a:lnTo>
                    <a:pt x="146" y="920"/>
                  </a:lnTo>
                  <a:lnTo>
                    <a:pt x="173" y="967"/>
                  </a:lnTo>
                  <a:lnTo>
                    <a:pt x="146" y="1012"/>
                  </a:lnTo>
                  <a:close/>
                  <a:moveTo>
                    <a:pt x="209" y="1012"/>
                  </a:moveTo>
                  <a:lnTo>
                    <a:pt x="182" y="967"/>
                  </a:lnTo>
                  <a:lnTo>
                    <a:pt x="209" y="920"/>
                  </a:lnTo>
                  <a:lnTo>
                    <a:pt x="234" y="967"/>
                  </a:lnTo>
                  <a:lnTo>
                    <a:pt x="209" y="1012"/>
                  </a:lnTo>
                  <a:close/>
                  <a:moveTo>
                    <a:pt x="270" y="1012"/>
                  </a:moveTo>
                  <a:lnTo>
                    <a:pt x="243" y="967"/>
                  </a:lnTo>
                  <a:lnTo>
                    <a:pt x="270" y="920"/>
                  </a:lnTo>
                  <a:lnTo>
                    <a:pt x="295" y="967"/>
                  </a:lnTo>
                  <a:lnTo>
                    <a:pt x="270" y="1012"/>
                  </a:lnTo>
                  <a:close/>
                  <a:moveTo>
                    <a:pt x="331" y="1012"/>
                  </a:moveTo>
                  <a:lnTo>
                    <a:pt x="304" y="967"/>
                  </a:lnTo>
                  <a:lnTo>
                    <a:pt x="331" y="920"/>
                  </a:lnTo>
                  <a:lnTo>
                    <a:pt x="357" y="967"/>
                  </a:lnTo>
                  <a:lnTo>
                    <a:pt x="331" y="1012"/>
                  </a:lnTo>
                  <a:close/>
                  <a:moveTo>
                    <a:pt x="393" y="1012"/>
                  </a:moveTo>
                  <a:lnTo>
                    <a:pt x="366" y="967"/>
                  </a:lnTo>
                  <a:lnTo>
                    <a:pt x="393" y="920"/>
                  </a:lnTo>
                  <a:lnTo>
                    <a:pt x="418" y="967"/>
                  </a:lnTo>
                  <a:lnTo>
                    <a:pt x="393" y="1012"/>
                  </a:lnTo>
                  <a:close/>
                  <a:moveTo>
                    <a:pt x="454" y="1012"/>
                  </a:moveTo>
                  <a:lnTo>
                    <a:pt x="427" y="967"/>
                  </a:lnTo>
                  <a:lnTo>
                    <a:pt x="454" y="920"/>
                  </a:lnTo>
                  <a:lnTo>
                    <a:pt x="480" y="967"/>
                  </a:lnTo>
                  <a:lnTo>
                    <a:pt x="454" y="1012"/>
                  </a:lnTo>
                  <a:close/>
                  <a:moveTo>
                    <a:pt x="516" y="1012"/>
                  </a:moveTo>
                  <a:lnTo>
                    <a:pt x="489" y="967"/>
                  </a:lnTo>
                  <a:lnTo>
                    <a:pt x="516" y="920"/>
                  </a:lnTo>
                  <a:lnTo>
                    <a:pt x="541" y="967"/>
                  </a:lnTo>
                  <a:lnTo>
                    <a:pt x="516" y="1012"/>
                  </a:lnTo>
                  <a:close/>
                  <a:moveTo>
                    <a:pt x="577" y="1012"/>
                  </a:moveTo>
                  <a:lnTo>
                    <a:pt x="552" y="967"/>
                  </a:lnTo>
                  <a:lnTo>
                    <a:pt x="577" y="920"/>
                  </a:lnTo>
                  <a:lnTo>
                    <a:pt x="604" y="967"/>
                  </a:lnTo>
                  <a:lnTo>
                    <a:pt x="577" y="1012"/>
                  </a:lnTo>
                  <a:close/>
                  <a:moveTo>
                    <a:pt x="639" y="1012"/>
                  </a:moveTo>
                  <a:lnTo>
                    <a:pt x="613" y="967"/>
                  </a:lnTo>
                  <a:lnTo>
                    <a:pt x="639" y="920"/>
                  </a:lnTo>
                  <a:lnTo>
                    <a:pt x="666" y="967"/>
                  </a:lnTo>
                  <a:lnTo>
                    <a:pt x="639" y="1012"/>
                  </a:lnTo>
                  <a:close/>
                  <a:moveTo>
                    <a:pt x="700" y="1012"/>
                  </a:moveTo>
                  <a:lnTo>
                    <a:pt x="675" y="967"/>
                  </a:lnTo>
                  <a:lnTo>
                    <a:pt x="700" y="920"/>
                  </a:lnTo>
                  <a:lnTo>
                    <a:pt x="727" y="967"/>
                  </a:lnTo>
                  <a:lnTo>
                    <a:pt x="700" y="1012"/>
                  </a:lnTo>
                  <a:close/>
                  <a:moveTo>
                    <a:pt x="762" y="1012"/>
                  </a:moveTo>
                  <a:lnTo>
                    <a:pt x="736" y="967"/>
                  </a:lnTo>
                  <a:lnTo>
                    <a:pt x="762" y="920"/>
                  </a:lnTo>
                  <a:lnTo>
                    <a:pt x="789" y="967"/>
                  </a:lnTo>
                  <a:lnTo>
                    <a:pt x="762" y="1012"/>
                  </a:lnTo>
                  <a:close/>
                  <a:moveTo>
                    <a:pt x="823" y="1012"/>
                  </a:moveTo>
                  <a:lnTo>
                    <a:pt x="798" y="967"/>
                  </a:lnTo>
                  <a:lnTo>
                    <a:pt x="823" y="920"/>
                  </a:lnTo>
                  <a:lnTo>
                    <a:pt x="850" y="967"/>
                  </a:lnTo>
                  <a:lnTo>
                    <a:pt x="823" y="1012"/>
                  </a:lnTo>
                  <a:close/>
                  <a:moveTo>
                    <a:pt x="885" y="1012"/>
                  </a:moveTo>
                  <a:lnTo>
                    <a:pt x="859" y="967"/>
                  </a:lnTo>
                  <a:lnTo>
                    <a:pt x="885" y="920"/>
                  </a:lnTo>
                  <a:lnTo>
                    <a:pt x="912" y="967"/>
                  </a:lnTo>
                  <a:lnTo>
                    <a:pt x="885" y="1012"/>
                  </a:lnTo>
                  <a:close/>
                  <a:moveTo>
                    <a:pt x="948" y="1012"/>
                  </a:moveTo>
                  <a:lnTo>
                    <a:pt x="921" y="967"/>
                  </a:lnTo>
                  <a:lnTo>
                    <a:pt x="948" y="920"/>
                  </a:lnTo>
                  <a:lnTo>
                    <a:pt x="973" y="967"/>
                  </a:lnTo>
                  <a:lnTo>
                    <a:pt x="948" y="1012"/>
                  </a:lnTo>
                  <a:close/>
                  <a:moveTo>
                    <a:pt x="1009" y="1012"/>
                  </a:moveTo>
                  <a:lnTo>
                    <a:pt x="982" y="967"/>
                  </a:lnTo>
                  <a:lnTo>
                    <a:pt x="1009" y="920"/>
                  </a:lnTo>
                  <a:lnTo>
                    <a:pt x="1035" y="967"/>
                  </a:lnTo>
                  <a:lnTo>
                    <a:pt x="1009" y="1012"/>
                  </a:lnTo>
                  <a:close/>
                  <a:moveTo>
                    <a:pt x="1071" y="1012"/>
                  </a:moveTo>
                  <a:lnTo>
                    <a:pt x="1044" y="967"/>
                  </a:lnTo>
                  <a:lnTo>
                    <a:pt x="1071" y="920"/>
                  </a:lnTo>
                  <a:lnTo>
                    <a:pt x="1096" y="967"/>
                  </a:lnTo>
                  <a:lnTo>
                    <a:pt x="1071" y="1012"/>
                  </a:lnTo>
                  <a:close/>
                  <a:moveTo>
                    <a:pt x="1132" y="1012"/>
                  </a:moveTo>
                  <a:lnTo>
                    <a:pt x="1105" y="967"/>
                  </a:lnTo>
                  <a:lnTo>
                    <a:pt x="1132" y="920"/>
                  </a:lnTo>
                  <a:lnTo>
                    <a:pt x="1158" y="967"/>
                  </a:lnTo>
                  <a:lnTo>
                    <a:pt x="1132" y="1012"/>
                  </a:lnTo>
                  <a:close/>
                  <a:moveTo>
                    <a:pt x="1194" y="1012"/>
                  </a:moveTo>
                  <a:lnTo>
                    <a:pt x="1167" y="967"/>
                  </a:lnTo>
                  <a:lnTo>
                    <a:pt x="1194" y="920"/>
                  </a:lnTo>
                  <a:lnTo>
                    <a:pt x="1219" y="967"/>
                  </a:lnTo>
                  <a:lnTo>
                    <a:pt x="1194" y="1012"/>
                  </a:lnTo>
                  <a:close/>
                  <a:moveTo>
                    <a:pt x="1255" y="1012"/>
                  </a:moveTo>
                  <a:lnTo>
                    <a:pt x="1228" y="967"/>
                  </a:lnTo>
                  <a:lnTo>
                    <a:pt x="1255" y="920"/>
                  </a:lnTo>
                  <a:lnTo>
                    <a:pt x="1281" y="967"/>
                  </a:lnTo>
                  <a:lnTo>
                    <a:pt x="1255" y="1012"/>
                  </a:lnTo>
                  <a:close/>
                  <a:moveTo>
                    <a:pt x="1317" y="1012"/>
                  </a:moveTo>
                  <a:lnTo>
                    <a:pt x="1291" y="967"/>
                  </a:lnTo>
                  <a:lnTo>
                    <a:pt x="1317" y="920"/>
                  </a:lnTo>
                  <a:lnTo>
                    <a:pt x="1344" y="967"/>
                  </a:lnTo>
                  <a:lnTo>
                    <a:pt x="1317" y="1012"/>
                  </a:lnTo>
                  <a:close/>
                  <a:moveTo>
                    <a:pt x="1378" y="1012"/>
                  </a:moveTo>
                  <a:lnTo>
                    <a:pt x="1353" y="967"/>
                  </a:lnTo>
                  <a:lnTo>
                    <a:pt x="1378" y="920"/>
                  </a:lnTo>
                  <a:lnTo>
                    <a:pt x="1405" y="967"/>
                  </a:lnTo>
                  <a:lnTo>
                    <a:pt x="1378" y="1012"/>
                  </a:lnTo>
                  <a:close/>
                  <a:moveTo>
                    <a:pt x="1440" y="1012"/>
                  </a:moveTo>
                  <a:lnTo>
                    <a:pt x="1414" y="967"/>
                  </a:lnTo>
                  <a:lnTo>
                    <a:pt x="1440" y="920"/>
                  </a:lnTo>
                  <a:lnTo>
                    <a:pt x="1467" y="967"/>
                  </a:lnTo>
                  <a:lnTo>
                    <a:pt x="1440" y="1012"/>
                  </a:lnTo>
                  <a:close/>
                  <a:moveTo>
                    <a:pt x="1501" y="1012"/>
                  </a:moveTo>
                  <a:lnTo>
                    <a:pt x="1476" y="967"/>
                  </a:lnTo>
                  <a:lnTo>
                    <a:pt x="1501" y="920"/>
                  </a:lnTo>
                  <a:lnTo>
                    <a:pt x="1528" y="967"/>
                  </a:lnTo>
                  <a:lnTo>
                    <a:pt x="1501" y="1012"/>
                  </a:lnTo>
                  <a:close/>
                  <a:moveTo>
                    <a:pt x="1563" y="1012"/>
                  </a:moveTo>
                  <a:lnTo>
                    <a:pt x="1537" y="967"/>
                  </a:lnTo>
                  <a:lnTo>
                    <a:pt x="1563" y="920"/>
                  </a:lnTo>
                  <a:lnTo>
                    <a:pt x="1590" y="967"/>
                  </a:lnTo>
                  <a:lnTo>
                    <a:pt x="1563" y="1012"/>
                  </a:lnTo>
                  <a:close/>
                  <a:moveTo>
                    <a:pt x="1624" y="1012"/>
                  </a:moveTo>
                  <a:lnTo>
                    <a:pt x="1599" y="967"/>
                  </a:lnTo>
                  <a:lnTo>
                    <a:pt x="1624" y="920"/>
                  </a:lnTo>
                  <a:lnTo>
                    <a:pt x="1651" y="967"/>
                  </a:lnTo>
                  <a:lnTo>
                    <a:pt x="1624" y="1012"/>
                  </a:lnTo>
                  <a:close/>
                  <a:moveTo>
                    <a:pt x="1687" y="1012"/>
                  </a:moveTo>
                  <a:lnTo>
                    <a:pt x="1660" y="967"/>
                  </a:lnTo>
                  <a:lnTo>
                    <a:pt x="1687" y="920"/>
                  </a:lnTo>
                  <a:lnTo>
                    <a:pt x="1713" y="967"/>
                  </a:lnTo>
                  <a:lnTo>
                    <a:pt x="1687" y="1012"/>
                  </a:lnTo>
                  <a:close/>
                  <a:moveTo>
                    <a:pt x="1749" y="1012"/>
                  </a:moveTo>
                  <a:lnTo>
                    <a:pt x="1722" y="967"/>
                  </a:lnTo>
                  <a:lnTo>
                    <a:pt x="1749" y="920"/>
                  </a:lnTo>
                  <a:lnTo>
                    <a:pt x="1774" y="967"/>
                  </a:lnTo>
                  <a:lnTo>
                    <a:pt x="1749" y="1012"/>
                  </a:lnTo>
                  <a:close/>
                  <a:moveTo>
                    <a:pt x="1810" y="1012"/>
                  </a:moveTo>
                  <a:lnTo>
                    <a:pt x="1783" y="967"/>
                  </a:lnTo>
                  <a:lnTo>
                    <a:pt x="1810" y="920"/>
                  </a:lnTo>
                  <a:lnTo>
                    <a:pt x="1836" y="967"/>
                  </a:lnTo>
                  <a:lnTo>
                    <a:pt x="1810" y="1012"/>
                  </a:lnTo>
                  <a:close/>
                  <a:moveTo>
                    <a:pt x="1872" y="1012"/>
                  </a:moveTo>
                  <a:lnTo>
                    <a:pt x="1845" y="967"/>
                  </a:lnTo>
                  <a:lnTo>
                    <a:pt x="1872" y="920"/>
                  </a:lnTo>
                  <a:lnTo>
                    <a:pt x="1897" y="967"/>
                  </a:lnTo>
                  <a:lnTo>
                    <a:pt x="1872" y="1012"/>
                  </a:lnTo>
                  <a:close/>
                  <a:moveTo>
                    <a:pt x="1933" y="1012"/>
                  </a:moveTo>
                  <a:lnTo>
                    <a:pt x="1906" y="967"/>
                  </a:lnTo>
                  <a:lnTo>
                    <a:pt x="1933" y="920"/>
                  </a:lnTo>
                  <a:lnTo>
                    <a:pt x="1959" y="967"/>
                  </a:lnTo>
                  <a:lnTo>
                    <a:pt x="1933" y="1012"/>
                  </a:lnTo>
                  <a:close/>
                  <a:moveTo>
                    <a:pt x="1995" y="1012"/>
                  </a:moveTo>
                  <a:lnTo>
                    <a:pt x="1968" y="967"/>
                  </a:lnTo>
                  <a:lnTo>
                    <a:pt x="1995" y="920"/>
                  </a:lnTo>
                  <a:lnTo>
                    <a:pt x="2020" y="967"/>
                  </a:lnTo>
                  <a:lnTo>
                    <a:pt x="1995" y="1012"/>
                  </a:lnTo>
                  <a:close/>
                  <a:moveTo>
                    <a:pt x="2056" y="1012"/>
                  </a:moveTo>
                  <a:lnTo>
                    <a:pt x="2031" y="967"/>
                  </a:lnTo>
                  <a:lnTo>
                    <a:pt x="2056" y="920"/>
                  </a:lnTo>
                  <a:lnTo>
                    <a:pt x="2083" y="967"/>
                  </a:lnTo>
                  <a:lnTo>
                    <a:pt x="2056" y="1012"/>
                  </a:lnTo>
                  <a:close/>
                  <a:moveTo>
                    <a:pt x="2118" y="1012"/>
                  </a:moveTo>
                  <a:lnTo>
                    <a:pt x="2092" y="967"/>
                  </a:lnTo>
                  <a:lnTo>
                    <a:pt x="2118" y="920"/>
                  </a:lnTo>
                  <a:lnTo>
                    <a:pt x="2145" y="967"/>
                  </a:lnTo>
                  <a:lnTo>
                    <a:pt x="2118" y="1012"/>
                  </a:lnTo>
                  <a:close/>
                  <a:moveTo>
                    <a:pt x="2179" y="1012"/>
                  </a:moveTo>
                  <a:lnTo>
                    <a:pt x="2154" y="967"/>
                  </a:lnTo>
                  <a:lnTo>
                    <a:pt x="2179" y="920"/>
                  </a:lnTo>
                  <a:lnTo>
                    <a:pt x="2206" y="967"/>
                  </a:lnTo>
                  <a:lnTo>
                    <a:pt x="2179" y="1012"/>
                  </a:lnTo>
                  <a:close/>
                  <a:moveTo>
                    <a:pt x="2241" y="1012"/>
                  </a:moveTo>
                  <a:lnTo>
                    <a:pt x="2215" y="967"/>
                  </a:lnTo>
                  <a:lnTo>
                    <a:pt x="2241" y="920"/>
                  </a:lnTo>
                  <a:lnTo>
                    <a:pt x="2268" y="967"/>
                  </a:lnTo>
                  <a:lnTo>
                    <a:pt x="2241" y="1012"/>
                  </a:lnTo>
                  <a:close/>
                  <a:moveTo>
                    <a:pt x="2302" y="1012"/>
                  </a:moveTo>
                  <a:lnTo>
                    <a:pt x="2277" y="967"/>
                  </a:lnTo>
                  <a:lnTo>
                    <a:pt x="2302" y="920"/>
                  </a:lnTo>
                  <a:lnTo>
                    <a:pt x="2329" y="967"/>
                  </a:lnTo>
                  <a:lnTo>
                    <a:pt x="2302" y="1012"/>
                  </a:lnTo>
                  <a:close/>
                  <a:moveTo>
                    <a:pt x="2364" y="1012"/>
                  </a:moveTo>
                  <a:lnTo>
                    <a:pt x="2338" y="967"/>
                  </a:lnTo>
                  <a:lnTo>
                    <a:pt x="2364" y="920"/>
                  </a:lnTo>
                  <a:lnTo>
                    <a:pt x="2391" y="967"/>
                  </a:lnTo>
                  <a:lnTo>
                    <a:pt x="2364" y="1012"/>
                  </a:lnTo>
                  <a:close/>
                  <a:moveTo>
                    <a:pt x="2427" y="1012"/>
                  </a:moveTo>
                  <a:lnTo>
                    <a:pt x="2400" y="967"/>
                  </a:lnTo>
                  <a:lnTo>
                    <a:pt x="2427" y="920"/>
                  </a:lnTo>
                  <a:lnTo>
                    <a:pt x="2452" y="967"/>
                  </a:lnTo>
                  <a:lnTo>
                    <a:pt x="2427" y="1012"/>
                  </a:lnTo>
                  <a:close/>
                  <a:moveTo>
                    <a:pt x="2488" y="1012"/>
                  </a:moveTo>
                  <a:lnTo>
                    <a:pt x="2461" y="967"/>
                  </a:lnTo>
                  <a:lnTo>
                    <a:pt x="2488" y="920"/>
                  </a:lnTo>
                  <a:lnTo>
                    <a:pt x="2514" y="967"/>
                  </a:lnTo>
                  <a:lnTo>
                    <a:pt x="2488" y="1012"/>
                  </a:lnTo>
                  <a:close/>
                  <a:moveTo>
                    <a:pt x="54" y="958"/>
                  </a:moveTo>
                  <a:lnTo>
                    <a:pt x="27" y="913"/>
                  </a:lnTo>
                  <a:lnTo>
                    <a:pt x="54" y="868"/>
                  </a:lnTo>
                  <a:lnTo>
                    <a:pt x="80" y="913"/>
                  </a:lnTo>
                  <a:lnTo>
                    <a:pt x="54" y="958"/>
                  </a:lnTo>
                  <a:close/>
                  <a:moveTo>
                    <a:pt x="116" y="958"/>
                  </a:moveTo>
                  <a:lnTo>
                    <a:pt x="89" y="913"/>
                  </a:lnTo>
                  <a:lnTo>
                    <a:pt x="116" y="868"/>
                  </a:lnTo>
                  <a:lnTo>
                    <a:pt x="141" y="913"/>
                  </a:lnTo>
                  <a:lnTo>
                    <a:pt x="116" y="958"/>
                  </a:lnTo>
                  <a:close/>
                  <a:moveTo>
                    <a:pt x="177" y="958"/>
                  </a:moveTo>
                  <a:lnTo>
                    <a:pt x="150" y="913"/>
                  </a:lnTo>
                  <a:lnTo>
                    <a:pt x="177" y="868"/>
                  </a:lnTo>
                  <a:lnTo>
                    <a:pt x="204" y="913"/>
                  </a:lnTo>
                  <a:lnTo>
                    <a:pt x="177" y="958"/>
                  </a:lnTo>
                  <a:close/>
                  <a:moveTo>
                    <a:pt x="238" y="958"/>
                  </a:moveTo>
                  <a:lnTo>
                    <a:pt x="213" y="913"/>
                  </a:lnTo>
                  <a:lnTo>
                    <a:pt x="238" y="868"/>
                  </a:lnTo>
                  <a:lnTo>
                    <a:pt x="265" y="913"/>
                  </a:lnTo>
                  <a:lnTo>
                    <a:pt x="238" y="958"/>
                  </a:lnTo>
                  <a:close/>
                  <a:moveTo>
                    <a:pt x="300" y="958"/>
                  </a:moveTo>
                  <a:lnTo>
                    <a:pt x="274" y="913"/>
                  </a:lnTo>
                  <a:lnTo>
                    <a:pt x="300" y="868"/>
                  </a:lnTo>
                  <a:lnTo>
                    <a:pt x="327" y="913"/>
                  </a:lnTo>
                  <a:lnTo>
                    <a:pt x="300" y="958"/>
                  </a:lnTo>
                  <a:close/>
                  <a:moveTo>
                    <a:pt x="361" y="958"/>
                  </a:moveTo>
                  <a:lnTo>
                    <a:pt x="336" y="913"/>
                  </a:lnTo>
                  <a:lnTo>
                    <a:pt x="361" y="868"/>
                  </a:lnTo>
                  <a:lnTo>
                    <a:pt x="388" y="913"/>
                  </a:lnTo>
                  <a:lnTo>
                    <a:pt x="361" y="958"/>
                  </a:lnTo>
                  <a:close/>
                  <a:moveTo>
                    <a:pt x="423" y="958"/>
                  </a:moveTo>
                  <a:lnTo>
                    <a:pt x="397" y="913"/>
                  </a:lnTo>
                  <a:lnTo>
                    <a:pt x="423" y="868"/>
                  </a:lnTo>
                  <a:lnTo>
                    <a:pt x="450" y="913"/>
                  </a:lnTo>
                  <a:lnTo>
                    <a:pt x="423" y="958"/>
                  </a:lnTo>
                  <a:close/>
                  <a:moveTo>
                    <a:pt x="484" y="958"/>
                  </a:moveTo>
                  <a:lnTo>
                    <a:pt x="459" y="913"/>
                  </a:lnTo>
                  <a:lnTo>
                    <a:pt x="484" y="868"/>
                  </a:lnTo>
                  <a:lnTo>
                    <a:pt x="511" y="913"/>
                  </a:lnTo>
                  <a:lnTo>
                    <a:pt x="484" y="958"/>
                  </a:lnTo>
                  <a:close/>
                  <a:moveTo>
                    <a:pt x="546" y="958"/>
                  </a:moveTo>
                  <a:lnTo>
                    <a:pt x="520" y="913"/>
                  </a:lnTo>
                  <a:lnTo>
                    <a:pt x="546" y="868"/>
                  </a:lnTo>
                  <a:lnTo>
                    <a:pt x="573" y="913"/>
                  </a:lnTo>
                  <a:lnTo>
                    <a:pt x="546" y="958"/>
                  </a:lnTo>
                  <a:close/>
                  <a:moveTo>
                    <a:pt x="609" y="958"/>
                  </a:moveTo>
                  <a:lnTo>
                    <a:pt x="582" y="913"/>
                  </a:lnTo>
                  <a:lnTo>
                    <a:pt x="609" y="868"/>
                  </a:lnTo>
                  <a:lnTo>
                    <a:pt x="634" y="913"/>
                  </a:lnTo>
                  <a:lnTo>
                    <a:pt x="609" y="958"/>
                  </a:lnTo>
                  <a:close/>
                  <a:moveTo>
                    <a:pt x="670" y="958"/>
                  </a:moveTo>
                  <a:lnTo>
                    <a:pt x="643" y="913"/>
                  </a:lnTo>
                  <a:lnTo>
                    <a:pt x="670" y="868"/>
                  </a:lnTo>
                  <a:lnTo>
                    <a:pt x="696" y="913"/>
                  </a:lnTo>
                  <a:lnTo>
                    <a:pt x="670" y="958"/>
                  </a:lnTo>
                  <a:close/>
                  <a:moveTo>
                    <a:pt x="732" y="958"/>
                  </a:moveTo>
                  <a:lnTo>
                    <a:pt x="705" y="913"/>
                  </a:lnTo>
                  <a:lnTo>
                    <a:pt x="732" y="868"/>
                  </a:lnTo>
                  <a:lnTo>
                    <a:pt x="757" y="913"/>
                  </a:lnTo>
                  <a:lnTo>
                    <a:pt x="732" y="958"/>
                  </a:lnTo>
                  <a:close/>
                  <a:moveTo>
                    <a:pt x="793" y="958"/>
                  </a:moveTo>
                  <a:lnTo>
                    <a:pt x="766" y="913"/>
                  </a:lnTo>
                  <a:lnTo>
                    <a:pt x="793" y="868"/>
                  </a:lnTo>
                  <a:lnTo>
                    <a:pt x="819" y="913"/>
                  </a:lnTo>
                  <a:lnTo>
                    <a:pt x="793" y="958"/>
                  </a:lnTo>
                  <a:close/>
                  <a:moveTo>
                    <a:pt x="855" y="958"/>
                  </a:moveTo>
                  <a:lnTo>
                    <a:pt x="828" y="913"/>
                  </a:lnTo>
                  <a:lnTo>
                    <a:pt x="855" y="868"/>
                  </a:lnTo>
                  <a:lnTo>
                    <a:pt x="880" y="913"/>
                  </a:lnTo>
                  <a:lnTo>
                    <a:pt x="855" y="958"/>
                  </a:lnTo>
                  <a:close/>
                  <a:moveTo>
                    <a:pt x="916" y="958"/>
                  </a:moveTo>
                  <a:lnTo>
                    <a:pt x="889" y="913"/>
                  </a:lnTo>
                  <a:lnTo>
                    <a:pt x="916" y="868"/>
                  </a:lnTo>
                  <a:lnTo>
                    <a:pt x="943" y="913"/>
                  </a:lnTo>
                  <a:lnTo>
                    <a:pt x="916" y="958"/>
                  </a:lnTo>
                  <a:close/>
                  <a:moveTo>
                    <a:pt x="978" y="958"/>
                  </a:moveTo>
                  <a:lnTo>
                    <a:pt x="952" y="913"/>
                  </a:lnTo>
                  <a:lnTo>
                    <a:pt x="978" y="868"/>
                  </a:lnTo>
                  <a:lnTo>
                    <a:pt x="1005" y="913"/>
                  </a:lnTo>
                  <a:lnTo>
                    <a:pt x="978" y="958"/>
                  </a:lnTo>
                  <a:close/>
                  <a:moveTo>
                    <a:pt x="1039" y="958"/>
                  </a:moveTo>
                  <a:lnTo>
                    <a:pt x="1014" y="913"/>
                  </a:lnTo>
                  <a:lnTo>
                    <a:pt x="1039" y="868"/>
                  </a:lnTo>
                  <a:lnTo>
                    <a:pt x="1066" y="913"/>
                  </a:lnTo>
                  <a:lnTo>
                    <a:pt x="1039" y="958"/>
                  </a:lnTo>
                  <a:close/>
                  <a:moveTo>
                    <a:pt x="1101" y="958"/>
                  </a:moveTo>
                  <a:lnTo>
                    <a:pt x="1075" y="913"/>
                  </a:lnTo>
                  <a:lnTo>
                    <a:pt x="1101" y="868"/>
                  </a:lnTo>
                  <a:lnTo>
                    <a:pt x="1128" y="913"/>
                  </a:lnTo>
                  <a:lnTo>
                    <a:pt x="1101" y="958"/>
                  </a:lnTo>
                  <a:close/>
                  <a:moveTo>
                    <a:pt x="1162" y="958"/>
                  </a:moveTo>
                  <a:lnTo>
                    <a:pt x="1137" y="913"/>
                  </a:lnTo>
                  <a:lnTo>
                    <a:pt x="1162" y="868"/>
                  </a:lnTo>
                  <a:lnTo>
                    <a:pt x="1189" y="913"/>
                  </a:lnTo>
                  <a:lnTo>
                    <a:pt x="1162" y="958"/>
                  </a:lnTo>
                  <a:close/>
                  <a:moveTo>
                    <a:pt x="1224" y="958"/>
                  </a:moveTo>
                  <a:lnTo>
                    <a:pt x="1198" y="913"/>
                  </a:lnTo>
                  <a:lnTo>
                    <a:pt x="1224" y="868"/>
                  </a:lnTo>
                  <a:lnTo>
                    <a:pt x="1251" y="913"/>
                  </a:lnTo>
                  <a:lnTo>
                    <a:pt x="1224" y="958"/>
                  </a:lnTo>
                  <a:close/>
                  <a:moveTo>
                    <a:pt x="1285" y="958"/>
                  </a:moveTo>
                  <a:lnTo>
                    <a:pt x="1260" y="913"/>
                  </a:lnTo>
                  <a:lnTo>
                    <a:pt x="1285" y="868"/>
                  </a:lnTo>
                  <a:lnTo>
                    <a:pt x="1312" y="913"/>
                  </a:lnTo>
                  <a:lnTo>
                    <a:pt x="1285" y="958"/>
                  </a:lnTo>
                  <a:close/>
                  <a:moveTo>
                    <a:pt x="1348" y="958"/>
                  </a:moveTo>
                  <a:lnTo>
                    <a:pt x="1321" y="913"/>
                  </a:lnTo>
                  <a:lnTo>
                    <a:pt x="1348" y="868"/>
                  </a:lnTo>
                  <a:lnTo>
                    <a:pt x="1374" y="913"/>
                  </a:lnTo>
                  <a:lnTo>
                    <a:pt x="1348" y="958"/>
                  </a:lnTo>
                  <a:close/>
                  <a:moveTo>
                    <a:pt x="1410" y="958"/>
                  </a:moveTo>
                  <a:lnTo>
                    <a:pt x="1383" y="913"/>
                  </a:lnTo>
                  <a:lnTo>
                    <a:pt x="1410" y="868"/>
                  </a:lnTo>
                  <a:lnTo>
                    <a:pt x="1435" y="913"/>
                  </a:lnTo>
                  <a:lnTo>
                    <a:pt x="1410" y="958"/>
                  </a:lnTo>
                  <a:close/>
                  <a:moveTo>
                    <a:pt x="1471" y="958"/>
                  </a:moveTo>
                  <a:lnTo>
                    <a:pt x="1444" y="913"/>
                  </a:lnTo>
                  <a:lnTo>
                    <a:pt x="1471" y="868"/>
                  </a:lnTo>
                  <a:lnTo>
                    <a:pt x="1497" y="913"/>
                  </a:lnTo>
                  <a:lnTo>
                    <a:pt x="1471" y="958"/>
                  </a:lnTo>
                  <a:close/>
                  <a:moveTo>
                    <a:pt x="1533" y="958"/>
                  </a:moveTo>
                  <a:lnTo>
                    <a:pt x="1506" y="913"/>
                  </a:lnTo>
                  <a:lnTo>
                    <a:pt x="1533" y="868"/>
                  </a:lnTo>
                  <a:lnTo>
                    <a:pt x="1558" y="913"/>
                  </a:lnTo>
                  <a:lnTo>
                    <a:pt x="1533" y="958"/>
                  </a:lnTo>
                  <a:close/>
                  <a:moveTo>
                    <a:pt x="1594" y="958"/>
                  </a:moveTo>
                  <a:lnTo>
                    <a:pt x="1567" y="913"/>
                  </a:lnTo>
                  <a:lnTo>
                    <a:pt x="1594" y="868"/>
                  </a:lnTo>
                  <a:lnTo>
                    <a:pt x="1620" y="913"/>
                  </a:lnTo>
                  <a:lnTo>
                    <a:pt x="1594" y="958"/>
                  </a:lnTo>
                  <a:close/>
                  <a:moveTo>
                    <a:pt x="1656" y="958"/>
                  </a:moveTo>
                  <a:lnTo>
                    <a:pt x="1629" y="913"/>
                  </a:lnTo>
                  <a:lnTo>
                    <a:pt x="1656" y="868"/>
                  </a:lnTo>
                  <a:lnTo>
                    <a:pt x="1683" y="913"/>
                  </a:lnTo>
                  <a:lnTo>
                    <a:pt x="1656" y="958"/>
                  </a:lnTo>
                  <a:close/>
                  <a:moveTo>
                    <a:pt x="1717" y="958"/>
                  </a:moveTo>
                  <a:lnTo>
                    <a:pt x="1692" y="913"/>
                  </a:lnTo>
                  <a:lnTo>
                    <a:pt x="1717" y="868"/>
                  </a:lnTo>
                  <a:lnTo>
                    <a:pt x="1744" y="913"/>
                  </a:lnTo>
                  <a:lnTo>
                    <a:pt x="1717" y="958"/>
                  </a:lnTo>
                  <a:close/>
                  <a:moveTo>
                    <a:pt x="1779" y="958"/>
                  </a:moveTo>
                  <a:lnTo>
                    <a:pt x="1753" y="913"/>
                  </a:lnTo>
                  <a:lnTo>
                    <a:pt x="1779" y="868"/>
                  </a:lnTo>
                  <a:lnTo>
                    <a:pt x="1806" y="913"/>
                  </a:lnTo>
                  <a:lnTo>
                    <a:pt x="1779" y="958"/>
                  </a:lnTo>
                  <a:close/>
                  <a:moveTo>
                    <a:pt x="1840" y="958"/>
                  </a:moveTo>
                  <a:lnTo>
                    <a:pt x="1815" y="913"/>
                  </a:lnTo>
                  <a:lnTo>
                    <a:pt x="1840" y="868"/>
                  </a:lnTo>
                  <a:lnTo>
                    <a:pt x="1867" y="913"/>
                  </a:lnTo>
                  <a:lnTo>
                    <a:pt x="1840" y="958"/>
                  </a:lnTo>
                  <a:close/>
                  <a:moveTo>
                    <a:pt x="1902" y="958"/>
                  </a:moveTo>
                  <a:lnTo>
                    <a:pt x="1876" y="913"/>
                  </a:lnTo>
                  <a:lnTo>
                    <a:pt x="1902" y="868"/>
                  </a:lnTo>
                  <a:lnTo>
                    <a:pt x="1929" y="913"/>
                  </a:lnTo>
                  <a:lnTo>
                    <a:pt x="1902" y="958"/>
                  </a:lnTo>
                  <a:close/>
                  <a:moveTo>
                    <a:pt x="1963" y="958"/>
                  </a:moveTo>
                  <a:lnTo>
                    <a:pt x="1938" y="913"/>
                  </a:lnTo>
                  <a:lnTo>
                    <a:pt x="1963" y="868"/>
                  </a:lnTo>
                  <a:lnTo>
                    <a:pt x="1990" y="913"/>
                  </a:lnTo>
                  <a:lnTo>
                    <a:pt x="1963" y="958"/>
                  </a:lnTo>
                  <a:close/>
                  <a:moveTo>
                    <a:pt x="2025" y="958"/>
                  </a:moveTo>
                  <a:lnTo>
                    <a:pt x="1999" y="913"/>
                  </a:lnTo>
                  <a:lnTo>
                    <a:pt x="2025" y="868"/>
                  </a:lnTo>
                  <a:lnTo>
                    <a:pt x="2052" y="913"/>
                  </a:lnTo>
                  <a:lnTo>
                    <a:pt x="2025" y="958"/>
                  </a:lnTo>
                  <a:close/>
                  <a:moveTo>
                    <a:pt x="2088" y="958"/>
                  </a:moveTo>
                  <a:lnTo>
                    <a:pt x="2061" y="913"/>
                  </a:lnTo>
                  <a:lnTo>
                    <a:pt x="2088" y="868"/>
                  </a:lnTo>
                  <a:lnTo>
                    <a:pt x="2113" y="913"/>
                  </a:lnTo>
                  <a:lnTo>
                    <a:pt x="2088" y="958"/>
                  </a:lnTo>
                  <a:close/>
                  <a:moveTo>
                    <a:pt x="2149" y="958"/>
                  </a:moveTo>
                  <a:lnTo>
                    <a:pt x="2122" y="913"/>
                  </a:lnTo>
                  <a:lnTo>
                    <a:pt x="2149" y="868"/>
                  </a:lnTo>
                  <a:lnTo>
                    <a:pt x="2175" y="913"/>
                  </a:lnTo>
                  <a:lnTo>
                    <a:pt x="2149" y="958"/>
                  </a:lnTo>
                  <a:close/>
                  <a:moveTo>
                    <a:pt x="2211" y="958"/>
                  </a:moveTo>
                  <a:lnTo>
                    <a:pt x="2184" y="913"/>
                  </a:lnTo>
                  <a:lnTo>
                    <a:pt x="2211" y="868"/>
                  </a:lnTo>
                  <a:lnTo>
                    <a:pt x="2236" y="913"/>
                  </a:lnTo>
                  <a:lnTo>
                    <a:pt x="2211" y="958"/>
                  </a:lnTo>
                  <a:close/>
                  <a:moveTo>
                    <a:pt x="2272" y="958"/>
                  </a:moveTo>
                  <a:lnTo>
                    <a:pt x="2245" y="913"/>
                  </a:lnTo>
                  <a:lnTo>
                    <a:pt x="2272" y="868"/>
                  </a:lnTo>
                  <a:lnTo>
                    <a:pt x="2298" y="913"/>
                  </a:lnTo>
                  <a:lnTo>
                    <a:pt x="2272" y="958"/>
                  </a:lnTo>
                  <a:close/>
                  <a:moveTo>
                    <a:pt x="2334" y="958"/>
                  </a:moveTo>
                  <a:lnTo>
                    <a:pt x="2307" y="913"/>
                  </a:lnTo>
                  <a:lnTo>
                    <a:pt x="2334" y="868"/>
                  </a:lnTo>
                  <a:lnTo>
                    <a:pt x="2359" y="913"/>
                  </a:lnTo>
                  <a:lnTo>
                    <a:pt x="2334" y="958"/>
                  </a:lnTo>
                  <a:close/>
                  <a:moveTo>
                    <a:pt x="2395" y="958"/>
                  </a:moveTo>
                  <a:lnTo>
                    <a:pt x="2368" y="913"/>
                  </a:lnTo>
                  <a:lnTo>
                    <a:pt x="2395" y="868"/>
                  </a:lnTo>
                  <a:lnTo>
                    <a:pt x="2422" y="913"/>
                  </a:lnTo>
                  <a:lnTo>
                    <a:pt x="2395" y="958"/>
                  </a:lnTo>
                  <a:close/>
                  <a:moveTo>
                    <a:pt x="2457" y="958"/>
                  </a:moveTo>
                  <a:lnTo>
                    <a:pt x="2431" y="913"/>
                  </a:lnTo>
                  <a:lnTo>
                    <a:pt x="2457" y="868"/>
                  </a:lnTo>
                  <a:lnTo>
                    <a:pt x="2484" y="913"/>
                  </a:lnTo>
                  <a:lnTo>
                    <a:pt x="2457" y="958"/>
                  </a:lnTo>
                  <a:close/>
                  <a:moveTo>
                    <a:pt x="2518" y="958"/>
                  </a:moveTo>
                  <a:lnTo>
                    <a:pt x="2493" y="913"/>
                  </a:lnTo>
                  <a:lnTo>
                    <a:pt x="2518" y="868"/>
                  </a:lnTo>
                  <a:lnTo>
                    <a:pt x="2545" y="913"/>
                  </a:lnTo>
                  <a:lnTo>
                    <a:pt x="2518" y="958"/>
                  </a:lnTo>
                  <a:close/>
                  <a:moveTo>
                    <a:pt x="84" y="905"/>
                  </a:moveTo>
                  <a:lnTo>
                    <a:pt x="59" y="859"/>
                  </a:lnTo>
                  <a:lnTo>
                    <a:pt x="84" y="814"/>
                  </a:lnTo>
                  <a:lnTo>
                    <a:pt x="111" y="859"/>
                  </a:lnTo>
                  <a:lnTo>
                    <a:pt x="84" y="905"/>
                  </a:lnTo>
                  <a:close/>
                  <a:moveTo>
                    <a:pt x="146" y="905"/>
                  </a:moveTo>
                  <a:lnTo>
                    <a:pt x="120" y="859"/>
                  </a:lnTo>
                  <a:lnTo>
                    <a:pt x="146" y="814"/>
                  </a:lnTo>
                  <a:lnTo>
                    <a:pt x="173" y="859"/>
                  </a:lnTo>
                  <a:lnTo>
                    <a:pt x="146" y="905"/>
                  </a:lnTo>
                  <a:close/>
                  <a:moveTo>
                    <a:pt x="209" y="905"/>
                  </a:moveTo>
                  <a:lnTo>
                    <a:pt x="182" y="859"/>
                  </a:lnTo>
                  <a:lnTo>
                    <a:pt x="209" y="814"/>
                  </a:lnTo>
                  <a:lnTo>
                    <a:pt x="234" y="859"/>
                  </a:lnTo>
                  <a:lnTo>
                    <a:pt x="209" y="905"/>
                  </a:lnTo>
                  <a:close/>
                  <a:moveTo>
                    <a:pt x="270" y="905"/>
                  </a:moveTo>
                  <a:lnTo>
                    <a:pt x="243" y="859"/>
                  </a:lnTo>
                  <a:lnTo>
                    <a:pt x="270" y="814"/>
                  </a:lnTo>
                  <a:lnTo>
                    <a:pt x="295" y="859"/>
                  </a:lnTo>
                  <a:lnTo>
                    <a:pt x="270" y="905"/>
                  </a:lnTo>
                  <a:close/>
                  <a:moveTo>
                    <a:pt x="331" y="905"/>
                  </a:moveTo>
                  <a:lnTo>
                    <a:pt x="304" y="859"/>
                  </a:lnTo>
                  <a:lnTo>
                    <a:pt x="331" y="814"/>
                  </a:lnTo>
                  <a:lnTo>
                    <a:pt x="357" y="859"/>
                  </a:lnTo>
                  <a:lnTo>
                    <a:pt x="331" y="905"/>
                  </a:lnTo>
                  <a:close/>
                  <a:moveTo>
                    <a:pt x="393" y="905"/>
                  </a:moveTo>
                  <a:lnTo>
                    <a:pt x="366" y="859"/>
                  </a:lnTo>
                  <a:lnTo>
                    <a:pt x="393" y="814"/>
                  </a:lnTo>
                  <a:lnTo>
                    <a:pt x="418" y="859"/>
                  </a:lnTo>
                  <a:lnTo>
                    <a:pt x="393" y="905"/>
                  </a:lnTo>
                  <a:close/>
                  <a:moveTo>
                    <a:pt x="454" y="905"/>
                  </a:moveTo>
                  <a:lnTo>
                    <a:pt x="427" y="859"/>
                  </a:lnTo>
                  <a:lnTo>
                    <a:pt x="454" y="814"/>
                  </a:lnTo>
                  <a:lnTo>
                    <a:pt x="480" y="859"/>
                  </a:lnTo>
                  <a:lnTo>
                    <a:pt x="454" y="905"/>
                  </a:lnTo>
                  <a:close/>
                  <a:moveTo>
                    <a:pt x="516" y="905"/>
                  </a:moveTo>
                  <a:lnTo>
                    <a:pt x="489" y="859"/>
                  </a:lnTo>
                  <a:lnTo>
                    <a:pt x="516" y="814"/>
                  </a:lnTo>
                  <a:lnTo>
                    <a:pt x="541" y="859"/>
                  </a:lnTo>
                  <a:lnTo>
                    <a:pt x="516" y="905"/>
                  </a:lnTo>
                  <a:close/>
                  <a:moveTo>
                    <a:pt x="577" y="905"/>
                  </a:moveTo>
                  <a:lnTo>
                    <a:pt x="552" y="859"/>
                  </a:lnTo>
                  <a:lnTo>
                    <a:pt x="577" y="814"/>
                  </a:lnTo>
                  <a:lnTo>
                    <a:pt x="604" y="859"/>
                  </a:lnTo>
                  <a:lnTo>
                    <a:pt x="577" y="905"/>
                  </a:lnTo>
                  <a:close/>
                  <a:moveTo>
                    <a:pt x="639" y="905"/>
                  </a:moveTo>
                  <a:lnTo>
                    <a:pt x="613" y="859"/>
                  </a:lnTo>
                  <a:lnTo>
                    <a:pt x="639" y="814"/>
                  </a:lnTo>
                  <a:lnTo>
                    <a:pt x="666" y="859"/>
                  </a:lnTo>
                  <a:lnTo>
                    <a:pt x="639" y="905"/>
                  </a:lnTo>
                  <a:close/>
                  <a:moveTo>
                    <a:pt x="700" y="905"/>
                  </a:moveTo>
                  <a:lnTo>
                    <a:pt x="675" y="859"/>
                  </a:lnTo>
                  <a:lnTo>
                    <a:pt x="700" y="814"/>
                  </a:lnTo>
                  <a:lnTo>
                    <a:pt x="727" y="859"/>
                  </a:lnTo>
                  <a:lnTo>
                    <a:pt x="700" y="905"/>
                  </a:lnTo>
                  <a:close/>
                  <a:moveTo>
                    <a:pt x="762" y="905"/>
                  </a:moveTo>
                  <a:lnTo>
                    <a:pt x="736" y="859"/>
                  </a:lnTo>
                  <a:lnTo>
                    <a:pt x="762" y="814"/>
                  </a:lnTo>
                  <a:lnTo>
                    <a:pt x="789" y="859"/>
                  </a:lnTo>
                  <a:lnTo>
                    <a:pt x="762" y="905"/>
                  </a:lnTo>
                  <a:close/>
                  <a:moveTo>
                    <a:pt x="823" y="905"/>
                  </a:moveTo>
                  <a:lnTo>
                    <a:pt x="798" y="859"/>
                  </a:lnTo>
                  <a:lnTo>
                    <a:pt x="823" y="814"/>
                  </a:lnTo>
                  <a:lnTo>
                    <a:pt x="850" y="859"/>
                  </a:lnTo>
                  <a:lnTo>
                    <a:pt x="823" y="905"/>
                  </a:lnTo>
                  <a:close/>
                  <a:moveTo>
                    <a:pt x="885" y="905"/>
                  </a:moveTo>
                  <a:lnTo>
                    <a:pt x="859" y="859"/>
                  </a:lnTo>
                  <a:lnTo>
                    <a:pt x="885" y="814"/>
                  </a:lnTo>
                  <a:lnTo>
                    <a:pt x="912" y="859"/>
                  </a:lnTo>
                  <a:lnTo>
                    <a:pt x="885" y="905"/>
                  </a:lnTo>
                  <a:close/>
                  <a:moveTo>
                    <a:pt x="948" y="905"/>
                  </a:moveTo>
                  <a:lnTo>
                    <a:pt x="921" y="859"/>
                  </a:lnTo>
                  <a:lnTo>
                    <a:pt x="948" y="814"/>
                  </a:lnTo>
                  <a:lnTo>
                    <a:pt x="973" y="859"/>
                  </a:lnTo>
                  <a:lnTo>
                    <a:pt x="948" y="905"/>
                  </a:lnTo>
                  <a:close/>
                  <a:moveTo>
                    <a:pt x="1009" y="905"/>
                  </a:moveTo>
                  <a:lnTo>
                    <a:pt x="982" y="859"/>
                  </a:lnTo>
                  <a:lnTo>
                    <a:pt x="1009" y="814"/>
                  </a:lnTo>
                  <a:lnTo>
                    <a:pt x="1035" y="859"/>
                  </a:lnTo>
                  <a:lnTo>
                    <a:pt x="1009" y="905"/>
                  </a:lnTo>
                  <a:close/>
                  <a:moveTo>
                    <a:pt x="1071" y="905"/>
                  </a:moveTo>
                  <a:lnTo>
                    <a:pt x="1044" y="859"/>
                  </a:lnTo>
                  <a:lnTo>
                    <a:pt x="1071" y="814"/>
                  </a:lnTo>
                  <a:lnTo>
                    <a:pt x="1096" y="859"/>
                  </a:lnTo>
                  <a:lnTo>
                    <a:pt x="1071" y="905"/>
                  </a:lnTo>
                  <a:close/>
                  <a:moveTo>
                    <a:pt x="1132" y="905"/>
                  </a:moveTo>
                  <a:lnTo>
                    <a:pt x="1105" y="859"/>
                  </a:lnTo>
                  <a:lnTo>
                    <a:pt x="1132" y="814"/>
                  </a:lnTo>
                  <a:lnTo>
                    <a:pt x="1158" y="859"/>
                  </a:lnTo>
                  <a:lnTo>
                    <a:pt x="1132" y="905"/>
                  </a:lnTo>
                  <a:close/>
                  <a:moveTo>
                    <a:pt x="1194" y="905"/>
                  </a:moveTo>
                  <a:lnTo>
                    <a:pt x="1167" y="859"/>
                  </a:lnTo>
                  <a:lnTo>
                    <a:pt x="1194" y="814"/>
                  </a:lnTo>
                  <a:lnTo>
                    <a:pt x="1219" y="859"/>
                  </a:lnTo>
                  <a:lnTo>
                    <a:pt x="1194" y="905"/>
                  </a:lnTo>
                  <a:close/>
                  <a:moveTo>
                    <a:pt x="1255" y="905"/>
                  </a:moveTo>
                  <a:lnTo>
                    <a:pt x="1228" y="859"/>
                  </a:lnTo>
                  <a:lnTo>
                    <a:pt x="1255" y="814"/>
                  </a:lnTo>
                  <a:lnTo>
                    <a:pt x="1281" y="859"/>
                  </a:lnTo>
                  <a:lnTo>
                    <a:pt x="1255" y="905"/>
                  </a:lnTo>
                  <a:close/>
                  <a:moveTo>
                    <a:pt x="1317" y="905"/>
                  </a:moveTo>
                  <a:lnTo>
                    <a:pt x="1291" y="859"/>
                  </a:lnTo>
                  <a:lnTo>
                    <a:pt x="1317" y="814"/>
                  </a:lnTo>
                  <a:lnTo>
                    <a:pt x="1344" y="859"/>
                  </a:lnTo>
                  <a:lnTo>
                    <a:pt x="1317" y="905"/>
                  </a:lnTo>
                  <a:close/>
                  <a:moveTo>
                    <a:pt x="1378" y="905"/>
                  </a:moveTo>
                  <a:lnTo>
                    <a:pt x="1353" y="859"/>
                  </a:lnTo>
                  <a:lnTo>
                    <a:pt x="1378" y="814"/>
                  </a:lnTo>
                  <a:lnTo>
                    <a:pt x="1405" y="859"/>
                  </a:lnTo>
                  <a:lnTo>
                    <a:pt x="1378" y="905"/>
                  </a:lnTo>
                  <a:close/>
                  <a:moveTo>
                    <a:pt x="1440" y="905"/>
                  </a:moveTo>
                  <a:lnTo>
                    <a:pt x="1414" y="859"/>
                  </a:lnTo>
                  <a:lnTo>
                    <a:pt x="1440" y="814"/>
                  </a:lnTo>
                  <a:lnTo>
                    <a:pt x="1467" y="859"/>
                  </a:lnTo>
                  <a:lnTo>
                    <a:pt x="1440" y="905"/>
                  </a:lnTo>
                  <a:close/>
                  <a:moveTo>
                    <a:pt x="1501" y="905"/>
                  </a:moveTo>
                  <a:lnTo>
                    <a:pt x="1476" y="859"/>
                  </a:lnTo>
                  <a:lnTo>
                    <a:pt x="1501" y="814"/>
                  </a:lnTo>
                  <a:lnTo>
                    <a:pt x="1528" y="859"/>
                  </a:lnTo>
                  <a:lnTo>
                    <a:pt x="1501" y="905"/>
                  </a:lnTo>
                  <a:close/>
                  <a:moveTo>
                    <a:pt x="1563" y="905"/>
                  </a:moveTo>
                  <a:lnTo>
                    <a:pt x="1537" y="859"/>
                  </a:lnTo>
                  <a:lnTo>
                    <a:pt x="1563" y="814"/>
                  </a:lnTo>
                  <a:lnTo>
                    <a:pt x="1590" y="859"/>
                  </a:lnTo>
                  <a:lnTo>
                    <a:pt x="1563" y="905"/>
                  </a:lnTo>
                  <a:close/>
                  <a:moveTo>
                    <a:pt x="1624" y="905"/>
                  </a:moveTo>
                  <a:lnTo>
                    <a:pt x="1599" y="859"/>
                  </a:lnTo>
                  <a:lnTo>
                    <a:pt x="1624" y="814"/>
                  </a:lnTo>
                  <a:lnTo>
                    <a:pt x="1651" y="859"/>
                  </a:lnTo>
                  <a:lnTo>
                    <a:pt x="1624" y="905"/>
                  </a:lnTo>
                  <a:close/>
                  <a:moveTo>
                    <a:pt x="1687" y="905"/>
                  </a:moveTo>
                  <a:lnTo>
                    <a:pt x="1660" y="859"/>
                  </a:lnTo>
                  <a:lnTo>
                    <a:pt x="1687" y="814"/>
                  </a:lnTo>
                  <a:lnTo>
                    <a:pt x="1713" y="859"/>
                  </a:lnTo>
                  <a:lnTo>
                    <a:pt x="1687" y="905"/>
                  </a:lnTo>
                  <a:close/>
                  <a:moveTo>
                    <a:pt x="1749" y="905"/>
                  </a:moveTo>
                  <a:lnTo>
                    <a:pt x="1722" y="859"/>
                  </a:lnTo>
                  <a:lnTo>
                    <a:pt x="1749" y="814"/>
                  </a:lnTo>
                  <a:lnTo>
                    <a:pt x="1774" y="859"/>
                  </a:lnTo>
                  <a:lnTo>
                    <a:pt x="1749" y="905"/>
                  </a:lnTo>
                  <a:close/>
                  <a:moveTo>
                    <a:pt x="1810" y="905"/>
                  </a:moveTo>
                  <a:lnTo>
                    <a:pt x="1783" y="859"/>
                  </a:lnTo>
                  <a:lnTo>
                    <a:pt x="1810" y="814"/>
                  </a:lnTo>
                  <a:lnTo>
                    <a:pt x="1836" y="859"/>
                  </a:lnTo>
                  <a:lnTo>
                    <a:pt x="1810" y="905"/>
                  </a:lnTo>
                  <a:close/>
                  <a:moveTo>
                    <a:pt x="1872" y="905"/>
                  </a:moveTo>
                  <a:lnTo>
                    <a:pt x="1845" y="859"/>
                  </a:lnTo>
                  <a:lnTo>
                    <a:pt x="1872" y="814"/>
                  </a:lnTo>
                  <a:lnTo>
                    <a:pt x="1897" y="859"/>
                  </a:lnTo>
                  <a:lnTo>
                    <a:pt x="1872" y="905"/>
                  </a:lnTo>
                  <a:close/>
                  <a:moveTo>
                    <a:pt x="1933" y="905"/>
                  </a:moveTo>
                  <a:lnTo>
                    <a:pt x="1906" y="859"/>
                  </a:lnTo>
                  <a:lnTo>
                    <a:pt x="1933" y="814"/>
                  </a:lnTo>
                  <a:lnTo>
                    <a:pt x="1959" y="859"/>
                  </a:lnTo>
                  <a:lnTo>
                    <a:pt x="1933" y="905"/>
                  </a:lnTo>
                  <a:close/>
                  <a:moveTo>
                    <a:pt x="1995" y="905"/>
                  </a:moveTo>
                  <a:lnTo>
                    <a:pt x="1968" y="859"/>
                  </a:lnTo>
                  <a:lnTo>
                    <a:pt x="1995" y="814"/>
                  </a:lnTo>
                  <a:lnTo>
                    <a:pt x="2020" y="859"/>
                  </a:lnTo>
                  <a:lnTo>
                    <a:pt x="1995" y="905"/>
                  </a:lnTo>
                  <a:close/>
                  <a:moveTo>
                    <a:pt x="2056" y="905"/>
                  </a:moveTo>
                  <a:lnTo>
                    <a:pt x="2031" y="859"/>
                  </a:lnTo>
                  <a:lnTo>
                    <a:pt x="2056" y="814"/>
                  </a:lnTo>
                  <a:lnTo>
                    <a:pt x="2083" y="859"/>
                  </a:lnTo>
                  <a:lnTo>
                    <a:pt x="2056" y="905"/>
                  </a:lnTo>
                  <a:close/>
                  <a:moveTo>
                    <a:pt x="2118" y="905"/>
                  </a:moveTo>
                  <a:lnTo>
                    <a:pt x="2092" y="859"/>
                  </a:lnTo>
                  <a:lnTo>
                    <a:pt x="2118" y="814"/>
                  </a:lnTo>
                  <a:lnTo>
                    <a:pt x="2145" y="859"/>
                  </a:lnTo>
                  <a:lnTo>
                    <a:pt x="2118" y="905"/>
                  </a:lnTo>
                  <a:close/>
                  <a:moveTo>
                    <a:pt x="2179" y="905"/>
                  </a:moveTo>
                  <a:lnTo>
                    <a:pt x="2154" y="859"/>
                  </a:lnTo>
                  <a:lnTo>
                    <a:pt x="2179" y="814"/>
                  </a:lnTo>
                  <a:lnTo>
                    <a:pt x="2206" y="859"/>
                  </a:lnTo>
                  <a:lnTo>
                    <a:pt x="2179" y="905"/>
                  </a:lnTo>
                  <a:close/>
                  <a:moveTo>
                    <a:pt x="2241" y="905"/>
                  </a:moveTo>
                  <a:lnTo>
                    <a:pt x="2215" y="859"/>
                  </a:lnTo>
                  <a:lnTo>
                    <a:pt x="2241" y="814"/>
                  </a:lnTo>
                  <a:lnTo>
                    <a:pt x="2268" y="859"/>
                  </a:lnTo>
                  <a:lnTo>
                    <a:pt x="2241" y="905"/>
                  </a:lnTo>
                  <a:close/>
                  <a:moveTo>
                    <a:pt x="2302" y="905"/>
                  </a:moveTo>
                  <a:lnTo>
                    <a:pt x="2277" y="859"/>
                  </a:lnTo>
                  <a:lnTo>
                    <a:pt x="2302" y="814"/>
                  </a:lnTo>
                  <a:lnTo>
                    <a:pt x="2329" y="859"/>
                  </a:lnTo>
                  <a:lnTo>
                    <a:pt x="2302" y="905"/>
                  </a:lnTo>
                  <a:close/>
                  <a:moveTo>
                    <a:pt x="2364" y="905"/>
                  </a:moveTo>
                  <a:lnTo>
                    <a:pt x="2338" y="859"/>
                  </a:lnTo>
                  <a:lnTo>
                    <a:pt x="2364" y="814"/>
                  </a:lnTo>
                  <a:lnTo>
                    <a:pt x="2391" y="859"/>
                  </a:lnTo>
                  <a:lnTo>
                    <a:pt x="2364" y="905"/>
                  </a:lnTo>
                  <a:close/>
                  <a:moveTo>
                    <a:pt x="2427" y="905"/>
                  </a:moveTo>
                  <a:lnTo>
                    <a:pt x="2400" y="859"/>
                  </a:lnTo>
                  <a:lnTo>
                    <a:pt x="2427" y="814"/>
                  </a:lnTo>
                  <a:lnTo>
                    <a:pt x="2452" y="859"/>
                  </a:lnTo>
                  <a:lnTo>
                    <a:pt x="2427" y="905"/>
                  </a:lnTo>
                  <a:close/>
                  <a:moveTo>
                    <a:pt x="2488" y="905"/>
                  </a:moveTo>
                  <a:lnTo>
                    <a:pt x="2461" y="859"/>
                  </a:lnTo>
                  <a:lnTo>
                    <a:pt x="2488" y="814"/>
                  </a:lnTo>
                  <a:lnTo>
                    <a:pt x="2514" y="859"/>
                  </a:lnTo>
                  <a:lnTo>
                    <a:pt x="2488" y="905"/>
                  </a:lnTo>
                  <a:close/>
                  <a:moveTo>
                    <a:pt x="54" y="851"/>
                  </a:moveTo>
                  <a:lnTo>
                    <a:pt x="27" y="807"/>
                  </a:lnTo>
                  <a:lnTo>
                    <a:pt x="54" y="762"/>
                  </a:lnTo>
                  <a:lnTo>
                    <a:pt x="80" y="807"/>
                  </a:lnTo>
                  <a:lnTo>
                    <a:pt x="54" y="851"/>
                  </a:lnTo>
                  <a:close/>
                  <a:moveTo>
                    <a:pt x="116" y="851"/>
                  </a:moveTo>
                  <a:lnTo>
                    <a:pt x="89" y="807"/>
                  </a:lnTo>
                  <a:lnTo>
                    <a:pt x="116" y="762"/>
                  </a:lnTo>
                  <a:lnTo>
                    <a:pt x="141" y="807"/>
                  </a:lnTo>
                  <a:lnTo>
                    <a:pt x="116" y="851"/>
                  </a:lnTo>
                  <a:close/>
                  <a:moveTo>
                    <a:pt x="177" y="851"/>
                  </a:moveTo>
                  <a:lnTo>
                    <a:pt x="150" y="807"/>
                  </a:lnTo>
                  <a:lnTo>
                    <a:pt x="177" y="762"/>
                  </a:lnTo>
                  <a:lnTo>
                    <a:pt x="204" y="807"/>
                  </a:lnTo>
                  <a:lnTo>
                    <a:pt x="177" y="851"/>
                  </a:lnTo>
                  <a:close/>
                  <a:moveTo>
                    <a:pt x="238" y="851"/>
                  </a:moveTo>
                  <a:lnTo>
                    <a:pt x="213" y="807"/>
                  </a:lnTo>
                  <a:lnTo>
                    <a:pt x="238" y="762"/>
                  </a:lnTo>
                  <a:lnTo>
                    <a:pt x="265" y="807"/>
                  </a:lnTo>
                  <a:lnTo>
                    <a:pt x="238" y="851"/>
                  </a:lnTo>
                  <a:close/>
                  <a:moveTo>
                    <a:pt x="300" y="851"/>
                  </a:moveTo>
                  <a:lnTo>
                    <a:pt x="274" y="807"/>
                  </a:lnTo>
                  <a:lnTo>
                    <a:pt x="300" y="762"/>
                  </a:lnTo>
                  <a:lnTo>
                    <a:pt x="327" y="807"/>
                  </a:lnTo>
                  <a:lnTo>
                    <a:pt x="300" y="851"/>
                  </a:lnTo>
                  <a:close/>
                  <a:moveTo>
                    <a:pt x="361" y="851"/>
                  </a:moveTo>
                  <a:lnTo>
                    <a:pt x="336" y="807"/>
                  </a:lnTo>
                  <a:lnTo>
                    <a:pt x="361" y="762"/>
                  </a:lnTo>
                  <a:lnTo>
                    <a:pt x="388" y="807"/>
                  </a:lnTo>
                  <a:lnTo>
                    <a:pt x="361" y="851"/>
                  </a:lnTo>
                  <a:close/>
                  <a:moveTo>
                    <a:pt x="423" y="851"/>
                  </a:moveTo>
                  <a:lnTo>
                    <a:pt x="397" y="807"/>
                  </a:lnTo>
                  <a:lnTo>
                    <a:pt x="423" y="762"/>
                  </a:lnTo>
                  <a:lnTo>
                    <a:pt x="450" y="807"/>
                  </a:lnTo>
                  <a:lnTo>
                    <a:pt x="423" y="851"/>
                  </a:lnTo>
                  <a:close/>
                  <a:moveTo>
                    <a:pt x="484" y="851"/>
                  </a:moveTo>
                  <a:lnTo>
                    <a:pt x="459" y="807"/>
                  </a:lnTo>
                  <a:lnTo>
                    <a:pt x="484" y="762"/>
                  </a:lnTo>
                  <a:lnTo>
                    <a:pt x="511" y="807"/>
                  </a:lnTo>
                  <a:lnTo>
                    <a:pt x="484" y="851"/>
                  </a:lnTo>
                  <a:close/>
                  <a:moveTo>
                    <a:pt x="546" y="851"/>
                  </a:moveTo>
                  <a:lnTo>
                    <a:pt x="520" y="807"/>
                  </a:lnTo>
                  <a:lnTo>
                    <a:pt x="546" y="762"/>
                  </a:lnTo>
                  <a:lnTo>
                    <a:pt x="573" y="807"/>
                  </a:lnTo>
                  <a:lnTo>
                    <a:pt x="546" y="851"/>
                  </a:lnTo>
                  <a:close/>
                  <a:moveTo>
                    <a:pt x="609" y="851"/>
                  </a:moveTo>
                  <a:lnTo>
                    <a:pt x="582" y="807"/>
                  </a:lnTo>
                  <a:lnTo>
                    <a:pt x="609" y="762"/>
                  </a:lnTo>
                  <a:lnTo>
                    <a:pt x="634" y="807"/>
                  </a:lnTo>
                  <a:lnTo>
                    <a:pt x="609" y="851"/>
                  </a:lnTo>
                  <a:close/>
                  <a:moveTo>
                    <a:pt x="670" y="851"/>
                  </a:moveTo>
                  <a:lnTo>
                    <a:pt x="643" y="807"/>
                  </a:lnTo>
                  <a:lnTo>
                    <a:pt x="670" y="762"/>
                  </a:lnTo>
                  <a:lnTo>
                    <a:pt x="696" y="807"/>
                  </a:lnTo>
                  <a:lnTo>
                    <a:pt x="670" y="851"/>
                  </a:lnTo>
                  <a:close/>
                  <a:moveTo>
                    <a:pt x="732" y="851"/>
                  </a:moveTo>
                  <a:lnTo>
                    <a:pt x="705" y="807"/>
                  </a:lnTo>
                  <a:lnTo>
                    <a:pt x="732" y="762"/>
                  </a:lnTo>
                  <a:lnTo>
                    <a:pt x="757" y="807"/>
                  </a:lnTo>
                  <a:lnTo>
                    <a:pt x="732" y="851"/>
                  </a:lnTo>
                  <a:close/>
                  <a:moveTo>
                    <a:pt x="793" y="851"/>
                  </a:moveTo>
                  <a:lnTo>
                    <a:pt x="766" y="807"/>
                  </a:lnTo>
                  <a:lnTo>
                    <a:pt x="793" y="762"/>
                  </a:lnTo>
                  <a:lnTo>
                    <a:pt x="819" y="807"/>
                  </a:lnTo>
                  <a:lnTo>
                    <a:pt x="793" y="851"/>
                  </a:lnTo>
                  <a:close/>
                  <a:moveTo>
                    <a:pt x="855" y="851"/>
                  </a:moveTo>
                  <a:lnTo>
                    <a:pt x="828" y="807"/>
                  </a:lnTo>
                  <a:lnTo>
                    <a:pt x="855" y="762"/>
                  </a:lnTo>
                  <a:lnTo>
                    <a:pt x="880" y="807"/>
                  </a:lnTo>
                  <a:lnTo>
                    <a:pt x="855" y="851"/>
                  </a:lnTo>
                  <a:close/>
                  <a:moveTo>
                    <a:pt x="916" y="851"/>
                  </a:moveTo>
                  <a:lnTo>
                    <a:pt x="889" y="807"/>
                  </a:lnTo>
                  <a:lnTo>
                    <a:pt x="916" y="762"/>
                  </a:lnTo>
                  <a:lnTo>
                    <a:pt x="943" y="807"/>
                  </a:lnTo>
                  <a:lnTo>
                    <a:pt x="916" y="851"/>
                  </a:lnTo>
                  <a:close/>
                  <a:moveTo>
                    <a:pt x="978" y="851"/>
                  </a:moveTo>
                  <a:lnTo>
                    <a:pt x="952" y="807"/>
                  </a:lnTo>
                  <a:lnTo>
                    <a:pt x="978" y="762"/>
                  </a:lnTo>
                  <a:lnTo>
                    <a:pt x="1005" y="807"/>
                  </a:lnTo>
                  <a:lnTo>
                    <a:pt x="978" y="851"/>
                  </a:lnTo>
                  <a:close/>
                  <a:moveTo>
                    <a:pt x="1039" y="851"/>
                  </a:moveTo>
                  <a:lnTo>
                    <a:pt x="1014" y="807"/>
                  </a:lnTo>
                  <a:lnTo>
                    <a:pt x="1039" y="762"/>
                  </a:lnTo>
                  <a:lnTo>
                    <a:pt x="1066" y="807"/>
                  </a:lnTo>
                  <a:lnTo>
                    <a:pt x="1039" y="851"/>
                  </a:lnTo>
                  <a:close/>
                  <a:moveTo>
                    <a:pt x="1101" y="851"/>
                  </a:moveTo>
                  <a:lnTo>
                    <a:pt x="1075" y="807"/>
                  </a:lnTo>
                  <a:lnTo>
                    <a:pt x="1101" y="762"/>
                  </a:lnTo>
                  <a:lnTo>
                    <a:pt x="1128" y="807"/>
                  </a:lnTo>
                  <a:lnTo>
                    <a:pt x="1101" y="851"/>
                  </a:lnTo>
                  <a:close/>
                  <a:moveTo>
                    <a:pt x="1162" y="851"/>
                  </a:moveTo>
                  <a:lnTo>
                    <a:pt x="1137" y="807"/>
                  </a:lnTo>
                  <a:lnTo>
                    <a:pt x="1162" y="762"/>
                  </a:lnTo>
                  <a:lnTo>
                    <a:pt x="1189" y="807"/>
                  </a:lnTo>
                  <a:lnTo>
                    <a:pt x="1162" y="851"/>
                  </a:lnTo>
                  <a:close/>
                  <a:moveTo>
                    <a:pt x="1224" y="851"/>
                  </a:moveTo>
                  <a:lnTo>
                    <a:pt x="1198" y="807"/>
                  </a:lnTo>
                  <a:lnTo>
                    <a:pt x="1224" y="762"/>
                  </a:lnTo>
                  <a:lnTo>
                    <a:pt x="1251" y="807"/>
                  </a:lnTo>
                  <a:lnTo>
                    <a:pt x="1224" y="851"/>
                  </a:lnTo>
                  <a:close/>
                  <a:moveTo>
                    <a:pt x="1285" y="851"/>
                  </a:moveTo>
                  <a:lnTo>
                    <a:pt x="1260" y="807"/>
                  </a:lnTo>
                  <a:lnTo>
                    <a:pt x="1285" y="762"/>
                  </a:lnTo>
                  <a:lnTo>
                    <a:pt x="1312" y="807"/>
                  </a:lnTo>
                  <a:lnTo>
                    <a:pt x="1285" y="851"/>
                  </a:lnTo>
                  <a:close/>
                  <a:moveTo>
                    <a:pt x="1348" y="851"/>
                  </a:moveTo>
                  <a:lnTo>
                    <a:pt x="1321" y="807"/>
                  </a:lnTo>
                  <a:lnTo>
                    <a:pt x="1348" y="762"/>
                  </a:lnTo>
                  <a:lnTo>
                    <a:pt x="1374" y="807"/>
                  </a:lnTo>
                  <a:lnTo>
                    <a:pt x="1348" y="851"/>
                  </a:lnTo>
                  <a:close/>
                  <a:moveTo>
                    <a:pt x="1410" y="851"/>
                  </a:moveTo>
                  <a:lnTo>
                    <a:pt x="1383" y="807"/>
                  </a:lnTo>
                  <a:lnTo>
                    <a:pt x="1410" y="762"/>
                  </a:lnTo>
                  <a:lnTo>
                    <a:pt x="1435" y="807"/>
                  </a:lnTo>
                  <a:lnTo>
                    <a:pt x="1410" y="851"/>
                  </a:lnTo>
                  <a:close/>
                  <a:moveTo>
                    <a:pt x="1471" y="851"/>
                  </a:moveTo>
                  <a:lnTo>
                    <a:pt x="1444" y="807"/>
                  </a:lnTo>
                  <a:lnTo>
                    <a:pt x="1471" y="762"/>
                  </a:lnTo>
                  <a:lnTo>
                    <a:pt x="1497" y="807"/>
                  </a:lnTo>
                  <a:lnTo>
                    <a:pt x="1471" y="851"/>
                  </a:lnTo>
                  <a:close/>
                  <a:moveTo>
                    <a:pt x="1533" y="851"/>
                  </a:moveTo>
                  <a:lnTo>
                    <a:pt x="1506" y="807"/>
                  </a:lnTo>
                  <a:lnTo>
                    <a:pt x="1533" y="762"/>
                  </a:lnTo>
                  <a:lnTo>
                    <a:pt x="1558" y="807"/>
                  </a:lnTo>
                  <a:lnTo>
                    <a:pt x="1533" y="851"/>
                  </a:lnTo>
                  <a:close/>
                  <a:moveTo>
                    <a:pt x="1594" y="851"/>
                  </a:moveTo>
                  <a:lnTo>
                    <a:pt x="1567" y="807"/>
                  </a:lnTo>
                  <a:lnTo>
                    <a:pt x="1594" y="762"/>
                  </a:lnTo>
                  <a:lnTo>
                    <a:pt x="1620" y="807"/>
                  </a:lnTo>
                  <a:lnTo>
                    <a:pt x="1594" y="851"/>
                  </a:lnTo>
                  <a:close/>
                  <a:moveTo>
                    <a:pt x="1656" y="851"/>
                  </a:moveTo>
                  <a:lnTo>
                    <a:pt x="1629" y="807"/>
                  </a:lnTo>
                  <a:lnTo>
                    <a:pt x="1656" y="762"/>
                  </a:lnTo>
                  <a:lnTo>
                    <a:pt x="1683" y="807"/>
                  </a:lnTo>
                  <a:lnTo>
                    <a:pt x="1656" y="851"/>
                  </a:lnTo>
                  <a:close/>
                  <a:moveTo>
                    <a:pt x="1717" y="851"/>
                  </a:moveTo>
                  <a:lnTo>
                    <a:pt x="1692" y="807"/>
                  </a:lnTo>
                  <a:lnTo>
                    <a:pt x="1717" y="762"/>
                  </a:lnTo>
                  <a:lnTo>
                    <a:pt x="1744" y="807"/>
                  </a:lnTo>
                  <a:lnTo>
                    <a:pt x="1717" y="851"/>
                  </a:lnTo>
                  <a:close/>
                  <a:moveTo>
                    <a:pt x="1779" y="851"/>
                  </a:moveTo>
                  <a:lnTo>
                    <a:pt x="1753" y="807"/>
                  </a:lnTo>
                  <a:lnTo>
                    <a:pt x="1779" y="762"/>
                  </a:lnTo>
                  <a:lnTo>
                    <a:pt x="1806" y="807"/>
                  </a:lnTo>
                  <a:lnTo>
                    <a:pt x="1779" y="851"/>
                  </a:lnTo>
                  <a:close/>
                  <a:moveTo>
                    <a:pt x="1840" y="851"/>
                  </a:moveTo>
                  <a:lnTo>
                    <a:pt x="1815" y="807"/>
                  </a:lnTo>
                  <a:lnTo>
                    <a:pt x="1840" y="762"/>
                  </a:lnTo>
                  <a:lnTo>
                    <a:pt x="1867" y="807"/>
                  </a:lnTo>
                  <a:lnTo>
                    <a:pt x="1840" y="851"/>
                  </a:lnTo>
                  <a:close/>
                  <a:moveTo>
                    <a:pt x="1902" y="851"/>
                  </a:moveTo>
                  <a:lnTo>
                    <a:pt x="1876" y="807"/>
                  </a:lnTo>
                  <a:lnTo>
                    <a:pt x="1902" y="762"/>
                  </a:lnTo>
                  <a:lnTo>
                    <a:pt x="1929" y="807"/>
                  </a:lnTo>
                  <a:lnTo>
                    <a:pt x="1902" y="851"/>
                  </a:lnTo>
                  <a:close/>
                  <a:moveTo>
                    <a:pt x="1963" y="851"/>
                  </a:moveTo>
                  <a:lnTo>
                    <a:pt x="1938" y="807"/>
                  </a:lnTo>
                  <a:lnTo>
                    <a:pt x="1963" y="762"/>
                  </a:lnTo>
                  <a:lnTo>
                    <a:pt x="1990" y="807"/>
                  </a:lnTo>
                  <a:lnTo>
                    <a:pt x="1963" y="851"/>
                  </a:lnTo>
                  <a:close/>
                  <a:moveTo>
                    <a:pt x="2025" y="851"/>
                  </a:moveTo>
                  <a:lnTo>
                    <a:pt x="1999" y="807"/>
                  </a:lnTo>
                  <a:lnTo>
                    <a:pt x="2025" y="762"/>
                  </a:lnTo>
                  <a:lnTo>
                    <a:pt x="2052" y="807"/>
                  </a:lnTo>
                  <a:lnTo>
                    <a:pt x="2025" y="851"/>
                  </a:lnTo>
                  <a:close/>
                  <a:moveTo>
                    <a:pt x="2088" y="851"/>
                  </a:moveTo>
                  <a:lnTo>
                    <a:pt x="2061" y="807"/>
                  </a:lnTo>
                  <a:lnTo>
                    <a:pt x="2088" y="762"/>
                  </a:lnTo>
                  <a:lnTo>
                    <a:pt x="2113" y="807"/>
                  </a:lnTo>
                  <a:lnTo>
                    <a:pt x="2088" y="851"/>
                  </a:lnTo>
                  <a:close/>
                  <a:moveTo>
                    <a:pt x="2149" y="851"/>
                  </a:moveTo>
                  <a:lnTo>
                    <a:pt x="2122" y="807"/>
                  </a:lnTo>
                  <a:lnTo>
                    <a:pt x="2149" y="762"/>
                  </a:lnTo>
                  <a:lnTo>
                    <a:pt x="2175" y="807"/>
                  </a:lnTo>
                  <a:lnTo>
                    <a:pt x="2149" y="851"/>
                  </a:lnTo>
                  <a:close/>
                  <a:moveTo>
                    <a:pt x="2211" y="851"/>
                  </a:moveTo>
                  <a:lnTo>
                    <a:pt x="2184" y="807"/>
                  </a:lnTo>
                  <a:lnTo>
                    <a:pt x="2211" y="762"/>
                  </a:lnTo>
                  <a:lnTo>
                    <a:pt x="2236" y="807"/>
                  </a:lnTo>
                  <a:lnTo>
                    <a:pt x="2211" y="851"/>
                  </a:lnTo>
                  <a:close/>
                  <a:moveTo>
                    <a:pt x="2272" y="851"/>
                  </a:moveTo>
                  <a:lnTo>
                    <a:pt x="2245" y="807"/>
                  </a:lnTo>
                  <a:lnTo>
                    <a:pt x="2272" y="762"/>
                  </a:lnTo>
                  <a:lnTo>
                    <a:pt x="2298" y="807"/>
                  </a:lnTo>
                  <a:lnTo>
                    <a:pt x="2272" y="851"/>
                  </a:lnTo>
                  <a:close/>
                  <a:moveTo>
                    <a:pt x="2334" y="851"/>
                  </a:moveTo>
                  <a:lnTo>
                    <a:pt x="2307" y="807"/>
                  </a:lnTo>
                  <a:lnTo>
                    <a:pt x="2334" y="762"/>
                  </a:lnTo>
                  <a:lnTo>
                    <a:pt x="2359" y="807"/>
                  </a:lnTo>
                  <a:lnTo>
                    <a:pt x="2334" y="851"/>
                  </a:lnTo>
                  <a:close/>
                  <a:moveTo>
                    <a:pt x="2395" y="851"/>
                  </a:moveTo>
                  <a:lnTo>
                    <a:pt x="2368" y="807"/>
                  </a:lnTo>
                  <a:lnTo>
                    <a:pt x="2395" y="762"/>
                  </a:lnTo>
                  <a:lnTo>
                    <a:pt x="2422" y="807"/>
                  </a:lnTo>
                  <a:lnTo>
                    <a:pt x="2395" y="851"/>
                  </a:lnTo>
                  <a:close/>
                  <a:moveTo>
                    <a:pt x="2457" y="851"/>
                  </a:moveTo>
                  <a:lnTo>
                    <a:pt x="2431" y="807"/>
                  </a:lnTo>
                  <a:lnTo>
                    <a:pt x="2457" y="762"/>
                  </a:lnTo>
                  <a:lnTo>
                    <a:pt x="2484" y="807"/>
                  </a:lnTo>
                  <a:lnTo>
                    <a:pt x="2457" y="851"/>
                  </a:lnTo>
                  <a:close/>
                  <a:moveTo>
                    <a:pt x="2518" y="851"/>
                  </a:moveTo>
                  <a:lnTo>
                    <a:pt x="2493" y="807"/>
                  </a:lnTo>
                  <a:lnTo>
                    <a:pt x="2518" y="762"/>
                  </a:lnTo>
                  <a:lnTo>
                    <a:pt x="2545" y="807"/>
                  </a:lnTo>
                  <a:lnTo>
                    <a:pt x="2518" y="851"/>
                  </a:lnTo>
                  <a:close/>
                  <a:moveTo>
                    <a:pt x="84" y="799"/>
                  </a:moveTo>
                  <a:lnTo>
                    <a:pt x="59" y="753"/>
                  </a:lnTo>
                  <a:lnTo>
                    <a:pt x="84" y="708"/>
                  </a:lnTo>
                  <a:lnTo>
                    <a:pt x="111" y="753"/>
                  </a:lnTo>
                  <a:lnTo>
                    <a:pt x="84" y="799"/>
                  </a:lnTo>
                  <a:close/>
                  <a:moveTo>
                    <a:pt x="146" y="799"/>
                  </a:moveTo>
                  <a:lnTo>
                    <a:pt x="120" y="753"/>
                  </a:lnTo>
                  <a:lnTo>
                    <a:pt x="146" y="708"/>
                  </a:lnTo>
                  <a:lnTo>
                    <a:pt x="173" y="753"/>
                  </a:lnTo>
                  <a:lnTo>
                    <a:pt x="146" y="799"/>
                  </a:lnTo>
                  <a:close/>
                  <a:moveTo>
                    <a:pt x="209" y="799"/>
                  </a:moveTo>
                  <a:lnTo>
                    <a:pt x="182" y="753"/>
                  </a:lnTo>
                  <a:lnTo>
                    <a:pt x="209" y="708"/>
                  </a:lnTo>
                  <a:lnTo>
                    <a:pt x="234" y="753"/>
                  </a:lnTo>
                  <a:lnTo>
                    <a:pt x="209" y="799"/>
                  </a:lnTo>
                  <a:close/>
                  <a:moveTo>
                    <a:pt x="270" y="799"/>
                  </a:moveTo>
                  <a:lnTo>
                    <a:pt x="243" y="753"/>
                  </a:lnTo>
                  <a:lnTo>
                    <a:pt x="270" y="708"/>
                  </a:lnTo>
                  <a:lnTo>
                    <a:pt x="295" y="753"/>
                  </a:lnTo>
                  <a:lnTo>
                    <a:pt x="270" y="799"/>
                  </a:lnTo>
                  <a:close/>
                  <a:moveTo>
                    <a:pt x="331" y="799"/>
                  </a:moveTo>
                  <a:lnTo>
                    <a:pt x="304" y="753"/>
                  </a:lnTo>
                  <a:lnTo>
                    <a:pt x="331" y="708"/>
                  </a:lnTo>
                  <a:lnTo>
                    <a:pt x="357" y="753"/>
                  </a:lnTo>
                  <a:lnTo>
                    <a:pt x="331" y="799"/>
                  </a:lnTo>
                  <a:close/>
                  <a:moveTo>
                    <a:pt x="393" y="799"/>
                  </a:moveTo>
                  <a:lnTo>
                    <a:pt x="366" y="753"/>
                  </a:lnTo>
                  <a:lnTo>
                    <a:pt x="393" y="708"/>
                  </a:lnTo>
                  <a:lnTo>
                    <a:pt x="418" y="753"/>
                  </a:lnTo>
                  <a:lnTo>
                    <a:pt x="393" y="799"/>
                  </a:lnTo>
                  <a:close/>
                  <a:moveTo>
                    <a:pt x="454" y="799"/>
                  </a:moveTo>
                  <a:lnTo>
                    <a:pt x="427" y="753"/>
                  </a:lnTo>
                  <a:lnTo>
                    <a:pt x="454" y="708"/>
                  </a:lnTo>
                  <a:lnTo>
                    <a:pt x="480" y="753"/>
                  </a:lnTo>
                  <a:lnTo>
                    <a:pt x="454" y="799"/>
                  </a:lnTo>
                  <a:close/>
                  <a:moveTo>
                    <a:pt x="516" y="799"/>
                  </a:moveTo>
                  <a:lnTo>
                    <a:pt x="489" y="753"/>
                  </a:lnTo>
                  <a:lnTo>
                    <a:pt x="516" y="708"/>
                  </a:lnTo>
                  <a:lnTo>
                    <a:pt x="541" y="753"/>
                  </a:lnTo>
                  <a:lnTo>
                    <a:pt x="516" y="799"/>
                  </a:lnTo>
                  <a:close/>
                  <a:moveTo>
                    <a:pt x="577" y="799"/>
                  </a:moveTo>
                  <a:lnTo>
                    <a:pt x="552" y="753"/>
                  </a:lnTo>
                  <a:lnTo>
                    <a:pt x="577" y="708"/>
                  </a:lnTo>
                  <a:lnTo>
                    <a:pt x="604" y="753"/>
                  </a:lnTo>
                  <a:lnTo>
                    <a:pt x="577" y="799"/>
                  </a:lnTo>
                  <a:close/>
                  <a:moveTo>
                    <a:pt x="639" y="799"/>
                  </a:moveTo>
                  <a:lnTo>
                    <a:pt x="613" y="753"/>
                  </a:lnTo>
                  <a:lnTo>
                    <a:pt x="639" y="708"/>
                  </a:lnTo>
                  <a:lnTo>
                    <a:pt x="666" y="753"/>
                  </a:lnTo>
                  <a:lnTo>
                    <a:pt x="639" y="799"/>
                  </a:lnTo>
                  <a:close/>
                  <a:moveTo>
                    <a:pt x="700" y="799"/>
                  </a:moveTo>
                  <a:lnTo>
                    <a:pt x="675" y="753"/>
                  </a:lnTo>
                  <a:lnTo>
                    <a:pt x="700" y="708"/>
                  </a:lnTo>
                  <a:lnTo>
                    <a:pt x="727" y="753"/>
                  </a:lnTo>
                  <a:lnTo>
                    <a:pt x="700" y="799"/>
                  </a:lnTo>
                  <a:close/>
                  <a:moveTo>
                    <a:pt x="762" y="799"/>
                  </a:moveTo>
                  <a:lnTo>
                    <a:pt x="736" y="753"/>
                  </a:lnTo>
                  <a:lnTo>
                    <a:pt x="762" y="708"/>
                  </a:lnTo>
                  <a:lnTo>
                    <a:pt x="789" y="753"/>
                  </a:lnTo>
                  <a:lnTo>
                    <a:pt x="762" y="799"/>
                  </a:lnTo>
                  <a:close/>
                  <a:moveTo>
                    <a:pt x="823" y="799"/>
                  </a:moveTo>
                  <a:lnTo>
                    <a:pt x="798" y="753"/>
                  </a:lnTo>
                  <a:lnTo>
                    <a:pt x="823" y="708"/>
                  </a:lnTo>
                  <a:lnTo>
                    <a:pt x="850" y="753"/>
                  </a:lnTo>
                  <a:lnTo>
                    <a:pt x="823" y="799"/>
                  </a:lnTo>
                  <a:close/>
                  <a:moveTo>
                    <a:pt x="885" y="799"/>
                  </a:moveTo>
                  <a:lnTo>
                    <a:pt x="859" y="753"/>
                  </a:lnTo>
                  <a:lnTo>
                    <a:pt x="885" y="708"/>
                  </a:lnTo>
                  <a:lnTo>
                    <a:pt x="912" y="753"/>
                  </a:lnTo>
                  <a:lnTo>
                    <a:pt x="885" y="799"/>
                  </a:lnTo>
                  <a:close/>
                  <a:moveTo>
                    <a:pt x="948" y="799"/>
                  </a:moveTo>
                  <a:lnTo>
                    <a:pt x="921" y="753"/>
                  </a:lnTo>
                  <a:lnTo>
                    <a:pt x="948" y="708"/>
                  </a:lnTo>
                  <a:lnTo>
                    <a:pt x="973" y="753"/>
                  </a:lnTo>
                  <a:lnTo>
                    <a:pt x="948" y="799"/>
                  </a:lnTo>
                  <a:close/>
                  <a:moveTo>
                    <a:pt x="1009" y="799"/>
                  </a:moveTo>
                  <a:lnTo>
                    <a:pt x="982" y="753"/>
                  </a:lnTo>
                  <a:lnTo>
                    <a:pt x="1009" y="708"/>
                  </a:lnTo>
                  <a:lnTo>
                    <a:pt x="1035" y="753"/>
                  </a:lnTo>
                  <a:lnTo>
                    <a:pt x="1009" y="799"/>
                  </a:lnTo>
                  <a:close/>
                  <a:moveTo>
                    <a:pt x="1071" y="799"/>
                  </a:moveTo>
                  <a:lnTo>
                    <a:pt x="1044" y="753"/>
                  </a:lnTo>
                  <a:lnTo>
                    <a:pt x="1071" y="708"/>
                  </a:lnTo>
                  <a:lnTo>
                    <a:pt x="1096" y="753"/>
                  </a:lnTo>
                  <a:lnTo>
                    <a:pt x="1071" y="799"/>
                  </a:lnTo>
                  <a:close/>
                  <a:moveTo>
                    <a:pt x="1132" y="799"/>
                  </a:moveTo>
                  <a:lnTo>
                    <a:pt x="1105" y="753"/>
                  </a:lnTo>
                  <a:lnTo>
                    <a:pt x="1132" y="708"/>
                  </a:lnTo>
                  <a:lnTo>
                    <a:pt x="1158" y="753"/>
                  </a:lnTo>
                  <a:lnTo>
                    <a:pt x="1132" y="799"/>
                  </a:lnTo>
                  <a:close/>
                  <a:moveTo>
                    <a:pt x="1194" y="799"/>
                  </a:moveTo>
                  <a:lnTo>
                    <a:pt x="1167" y="753"/>
                  </a:lnTo>
                  <a:lnTo>
                    <a:pt x="1194" y="708"/>
                  </a:lnTo>
                  <a:lnTo>
                    <a:pt x="1219" y="753"/>
                  </a:lnTo>
                  <a:lnTo>
                    <a:pt x="1194" y="799"/>
                  </a:lnTo>
                  <a:close/>
                  <a:moveTo>
                    <a:pt x="1255" y="799"/>
                  </a:moveTo>
                  <a:lnTo>
                    <a:pt x="1228" y="753"/>
                  </a:lnTo>
                  <a:lnTo>
                    <a:pt x="1255" y="708"/>
                  </a:lnTo>
                  <a:lnTo>
                    <a:pt x="1281" y="753"/>
                  </a:lnTo>
                  <a:lnTo>
                    <a:pt x="1255" y="799"/>
                  </a:lnTo>
                  <a:close/>
                  <a:moveTo>
                    <a:pt x="1317" y="799"/>
                  </a:moveTo>
                  <a:lnTo>
                    <a:pt x="1291" y="753"/>
                  </a:lnTo>
                  <a:lnTo>
                    <a:pt x="1317" y="708"/>
                  </a:lnTo>
                  <a:lnTo>
                    <a:pt x="1344" y="753"/>
                  </a:lnTo>
                  <a:lnTo>
                    <a:pt x="1317" y="799"/>
                  </a:lnTo>
                  <a:close/>
                  <a:moveTo>
                    <a:pt x="1378" y="799"/>
                  </a:moveTo>
                  <a:lnTo>
                    <a:pt x="1353" y="753"/>
                  </a:lnTo>
                  <a:lnTo>
                    <a:pt x="1378" y="708"/>
                  </a:lnTo>
                  <a:lnTo>
                    <a:pt x="1405" y="753"/>
                  </a:lnTo>
                  <a:lnTo>
                    <a:pt x="1378" y="799"/>
                  </a:lnTo>
                  <a:close/>
                  <a:moveTo>
                    <a:pt x="1440" y="799"/>
                  </a:moveTo>
                  <a:lnTo>
                    <a:pt x="1414" y="753"/>
                  </a:lnTo>
                  <a:lnTo>
                    <a:pt x="1440" y="708"/>
                  </a:lnTo>
                  <a:lnTo>
                    <a:pt x="1467" y="753"/>
                  </a:lnTo>
                  <a:lnTo>
                    <a:pt x="1440" y="799"/>
                  </a:lnTo>
                  <a:close/>
                  <a:moveTo>
                    <a:pt x="1501" y="799"/>
                  </a:moveTo>
                  <a:lnTo>
                    <a:pt x="1476" y="753"/>
                  </a:lnTo>
                  <a:lnTo>
                    <a:pt x="1501" y="708"/>
                  </a:lnTo>
                  <a:lnTo>
                    <a:pt x="1528" y="753"/>
                  </a:lnTo>
                  <a:lnTo>
                    <a:pt x="1501" y="799"/>
                  </a:lnTo>
                  <a:close/>
                  <a:moveTo>
                    <a:pt x="1563" y="799"/>
                  </a:moveTo>
                  <a:lnTo>
                    <a:pt x="1537" y="753"/>
                  </a:lnTo>
                  <a:lnTo>
                    <a:pt x="1563" y="708"/>
                  </a:lnTo>
                  <a:lnTo>
                    <a:pt x="1590" y="753"/>
                  </a:lnTo>
                  <a:lnTo>
                    <a:pt x="1563" y="799"/>
                  </a:lnTo>
                  <a:close/>
                  <a:moveTo>
                    <a:pt x="1624" y="799"/>
                  </a:moveTo>
                  <a:lnTo>
                    <a:pt x="1599" y="753"/>
                  </a:lnTo>
                  <a:lnTo>
                    <a:pt x="1624" y="708"/>
                  </a:lnTo>
                  <a:lnTo>
                    <a:pt x="1651" y="753"/>
                  </a:lnTo>
                  <a:lnTo>
                    <a:pt x="1624" y="799"/>
                  </a:lnTo>
                  <a:close/>
                  <a:moveTo>
                    <a:pt x="1687" y="799"/>
                  </a:moveTo>
                  <a:lnTo>
                    <a:pt x="1660" y="753"/>
                  </a:lnTo>
                  <a:lnTo>
                    <a:pt x="1687" y="708"/>
                  </a:lnTo>
                  <a:lnTo>
                    <a:pt x="1713" y="753"/>
                  </a:lnTo>
                  <a:lnTo>
                    <a:pt x="1687" y="799"/>
                  </a:lnTo>
                  <a:close/>
                  <a:moveTo>
                    <a:pt x="1749" y="799"/>
                  </a:moveTo>
                  <a:lnTo>
                    <a:pt x="1722" y="753"/>
                  </a:lnTo>
                  <a:lnTo>
                    <a:pt x="1749" y="708"/>
                  </a:lnTo>
                  <a:lnTo>
                    <a:pt x="1774" y="753"/>
                  </a:lnTo>
                  <a:lnTo>
                    <a:pt x="1749" y="799"/>
                  </a:lnTo>
                  <a:close/>
                  <a:moveTo>
                    <a:pt x="1810" y="799"/>
                  </a:moveTo>
                  <a:lnTo>
                    <a:pt x="1783" y="753"/>
                  </a:lnTo>
                  <a:lnTo>
                    <a:pt x="1810" y="708"/>
                  </a:lnTo>
                  <a:lnTo>
                    <a:pt x="1836" y="753"/>
                  </a:lnTo>
                  <a:lnTo>
                    <a:pt x="1810" y="799"/>
                  </a:lnTo>
                  <a:close/>
                  <a:moveTo>
                    <a:pt x="1872" y="799"/>
                  </a:moveTo>
                  <a:lnTo>
                    <a:pt x="1845" y="753"/>
                  </a:lnTo>
                  <a:lnTo>
                    <a:pt x="1872" y="708"/>
                  </a:lnTo>
                  <a:lnTo>
                    <a:pt x="1897" y="753"/>
                  </a:lnTo>
                  <a:lnTo>
                    <a:pt x="1872" y="799"/>
                  </a:lnTo>
                  <a:close/>
                  <a:moveTo>
                    <a:pt x="1933" y="799"/>
                  </a:moveTo>
                  <a:lnTo>
                    <a:pt x="1906" y="753"/>
                  </a:lnTo>
                  <a:lnTo>
                    <a:pt x="1933" y="708"/>
                  </a:lnTo>
                  <a:lnTo>
                    <a:pt x="1959" y="753"/>
                  </a:lnTo>
                  <a:lnTo>
                    <a:pt x="1933" y="799"/>
                  </a:lnTo>
                  <a:close/>
                  <a:moveTo>
                    <a:pt x="1995" y="799"/>
                  </a:moveTo>
                  <a:lnTo>
                    <a:pt x="1968" y="753"/>
                  </a:lnTo>
                  <a:lnTo>
                    <a:pt x="1995" y="708"/>
                  </a:lnTo>
                  <a:lnTo>
                    <a:pt x="2020" y="753"/>
                  </a:lnTo>
                  <a:lnTo>
                    <a:pt x="1995" y="799"/>
                  </a:lnTo>
                  <a:close/>
                  <a:moveTo>
                    <a:pt x="2056" y="799"/>
                  </a:moveTo>
                  <a:lnTo>
                    <a:pt x="2031" y="753"/>
                  </a:lnTo>
                  <a:lnTo>
                    <a:pt x="2056" y="708"/>
                  </a:lnTo>
                  <a:lnTo>
                    <a:pt x="2083" y="753"/>
                  </a:lnTo>
                  <a:lnTo>
                    <a:pt x="2056" y="799"/>
                  </a:lnTo>
                  <a:close/>
                  <a:moveTo>
                    <a:pt x="2118" y="799"/>
                  </a:moveTo>
                  <a:lnTo>
                    <a:pt x="2092" y="753"/>
                  </a:lnTo>
                  <a:lnTo>
                    <a:pt x="2118" y="708"/>
                  </a:lnTo>
                  <a:lnTo>
                    <a:pt x="2145" y="753"/>
                  </a:lnTo>
                  <a:lnTo>
                    <a:pt x="2118" y="799"/>
                  </a:lnTo>
                  <a:close/>
                  <a:moveTo>
                    <a:pt x="2179" y="799"/>
                  </a:moveTo>
                  <a:lnTo>
                    <a:pt x="2154" y="753"/>
                  </a:lnTo>
                  <a:lnTo>
                    <a:pt x="2179" y="708"/>
                  </a:lnTo>
                  <a:lnTo>
                    <a:pt x="2206" y="753"/>
                  </a:lnTo>
                  <a:lnTo>
                    <a:pt x="2179" y="799"/>
                  </a:lnTo>
                  <a:close/>
                  <a:moveTo>
                    <a:pt x="2241" y="799"/>
                  </a:moveTo>
                  <a:lnTo>
                    <a:pt x="2215" y="753"/>
                  </a:lnTo>
                  <a:lnTo>
                    <a:pt x="2241" y="708"/>
                  </a:lnTo>
                  <a:lnTo>
                    <a:pt x="2268" y="753"/>
                  </a:lnTo>
                  <a:lnTo>
                    <a:pt x="2241" y="799"/>
                  </a:lnTo>
                  <a:close/>
                  <a:moveTo>
                    <a:pt x="2302" y="799"/>
                  </a:moveTo>
                  <a:lnTo>
                    <a:pt x="2277" y="753"/>
                  </a:lnTo>
                  <a:lnTo>
                    <a:pt x="2302" y="708"/>
                  </a:lnTo>
                  <a:lnTo>
                    <a:pt x="2329" y="753"/>
                  </a:lnTo>
                  <a:lnTo>
                    <a:pt x="2302" y="799"/>
                  </a:lnTo>
                  <a:close/>
                  <a:moveTo>
                    <a:pt x="2364" y="799"/>
                  </a:moveTo>
                  <a:lnTo>
                    <a:pt x="2338" y="753"/>
                  </a:lnTo>
                  <a:lnTo>
                    <a:pt x="2364" y="708"/>
                  </a:lnTo>
                  <a:lnTo>
                    <a:pt x="2391" y="753"/>
                  </a:lnTo>
                  <a:lnTo>
                    <a:pt x="2364" y="799"/>
                  </a:lnTo>
                  <a:close/>
                  <a:moveTo>
                    <a:pt x="2427" y="799"/>
                  </a:moveTo>
                  <a:lnTo>
                    <a:pt x="2400" y="753"/>
                  </a:lnTo>
                  <a:lnTo>
                    <a:pt x="2427" y="708"/>
                  </a:lnTo>
                  <a:lnTo>
                    <a:pt x="2452" y="753"/>
                  </a:lnTo>
                  <a:lnTo>
                    <a:pt x="2427" y="799"/>
                  </a:lnTo>
                  <a:close/>
                  <a:moveTo>
                    <a:pt x="2488" y="799"/>
                  </a:moveTo>
                  <a:lnTo>
                    <a:pt x="2461" y="753"/>
                  </a:lnTo>
                  <a:lnTo>
                    <a:pt x="2488" y="708"/>
                  </a:lnTo>
                  <a:lnTo>
                    <a:pt x="2514" y="753"/>
                  </a:lnTo>
                  <a:lnTo>
                    <a:pt x="2488" y="799"/>
                  </a:lnTo>
                  <a:close/>
                  <a:moveTo>
                    <a:pt x="54" y="745"/>
                  </a:moveTo>
                  <a:lnTo>
                    <a:pt x="27" y="700"/>
                  </a:lnTo>
                  <a:lnTo>
                    <a:pt x="54" y="654"/>
                  </a:lnTo>
                  <a:lnTo>
                    <a:pt x="80" y="700"/>
                  </a:lnTo>
                  <a:lnTo>
                    <a:pt x="54" y="745"/>
                  </a:lnTo>
                  <a:close/>
                  <a:moveTo>
                    <a:pt x="116" y="745"/>
                  </a:moveTo>
                  <a:lnTo>
                    <a:pt x="89" y="700"/>
                  </a:lnTo>
                  <a:lnTo>
                    <a:pt x="116" y="654"/>
                  </a:lnTo>
                  <a:lnTo>
                    <a:pt x="141" y="700"/>
                  </a:lnTo>
                  <a:lnTo>
                    <a:pt x="116" y="745"/>
                  </a:lnTo>
                  <a:close/>
                  <a:moveTo>
                    <a:pt x="177" y="745"/>
                  </a:moveTo>
                  <a:lnTo>
                    <a:pt x="150" y="700"/>
                  </a:lnTo>
                  <a:lnTo>
                    <a:pt x="177" y="654"/>
                  </a:lnTo>
                  <a:lnTo>
                    <a:pt x="204" y="700"/>
                  </a:lnTo>
                  <a:lnTo>
                    <a:pt x="177" y="745"/>
                  </a:lnTo>
                  <a:close/>
                  <a:moveTo>
                    <a:pt x="238" y="745"/>
                  </a:moveTo>
                  <a:lnTo>
                    <a:pt x="213" y="700"/>
                  </a:lnTo>
                  <a:lnTo>
                    <a:pt x="238" y="654"/>
                  </a:lnTo>
                  <a:lnTo>
                    <a:pt x="265" y="700"/>
                  </a:lnTo>
                  <a:lnTo>
                    <a:pt x="238" y="745"/>
                  </a:lnTo>
                  <a:close/>
                  <a:moveTo>
                    <a:pt x="300" y="745"/>
                  </a:moveTo>
                  <a:lnTo>
                    <a:pt x="274" y="700"/>
                  </a:lnTo>
                  <a:lnTo>
                    <a:pt x="300" y="654"/>
                  </a:lnTo>
                  <a:lnTo>
                    <a:pt x="327" y="700"/>
                  </a:lnTo>
                  <a:lnTo>
                    <a:pt x="300" y="745"/>
                  </a:lnTo>
                  <a:close/>
                  <a:moveTo>
                    <a:pt x="361" y="745"/>
                  </a:moveTo>
                  <a:lnTo>
                    <a:pt x="336" y="700"/>
                  </a:lnTo>
                  <a:lnTo>
                    <a:pt x="361" y="654"/>
                  </a:lnTo>
                  <a:lnTo>
                    <a:pt x="388" y="700"/>
                  </a:lnTo>
                  <a:lnTo>
                    <a:pt x="361" y="745"/>
                  </a:lnTo>
                  <a:close/>
                  <a:moveTo>
                    <a:pt x="423" y="745"/>
                  </a:moveTo>
                  <a:lnTo>
                    <a:pt x="397" y="700"/>
                  </a:lnTo>
                  <a:lnTo>
                    <a:pt x="423" y="654"/>
                  </a:lnTo>
                  <a:lnTo>
                    <a:pt x="450" y="700"/>
                  </a:lnTo>
                  <a:lnTo>
                    <a:pt x="423" y="745"/>
                  </a:lnTo>
                  <a:close/>
                  <a:moveTo>
                    <a:pt x="484" y="745"/>
                  </a:moveTo>
                  <a:lnTo>
                    <a:pt x="459" y="700"/>
                  </a:lnTo>
                  <a:lnTo>
                    <a:pt x="484" y="654"/>
                  </a:lnTo>
                  <a:lnTo>
                    <a:pt x="511" y="700"/>
                  </a:lnTo>
                  <a:lnTo>
                    <a:pt x="484" y="745"/>
                  </a:lnTo>
                  <a:close/>
                  <a:moveTo>
                    <a:pt x="546" y="745"/>
                  </a:moveTo>
                  <a:lnTo>
                    <a:pt x="520" y="700"/>
                  </a:lnTo>
                  <a:lnTo>
                    <a:pt x="546" y="654"/>
                  </a:lnTo>
                  <a:lnTo>
                    <a:pt x="573" y="700"/>
                  </a:lnTo>
                  <a:lnTo>
                    <a:pt x="546" y="745"/>
                  </a:lnTo>
                  <a:close/>
                  <a:moveTo>
                    <a:pt x="609" y="745"/>
                  </a:moveTo>
                  <a:lnTo>
                    <a:pt x="582" y="700"/>
                  </a:lnTo>
                  <a:lnTo>
                    <a:pt x="609" y="654"/>
                  </a:lnTo>
                  <a:lnTo>
                    <a:pt x="634" y="700"/>
                  </a:lnTo>
                  <a:lnTo>
                    <a:pt x="609" y="745"/>
                  </a:lnTo>
                  <a:close/>
                  <a:moveTo>
                    <a:pt x="670" y="745"/>
                  </a:moveTo>
                  <a:lnTo>
                    <a:pt x="643" y="700"/>
                  </a:lnTo>
                  <a:lnTo>
                    <a:pt x="670" y="654"/>
                  </a:lnTo>
                  <a:lnTo>
                    <a:pt x="696" y="700"/>
                  </a:lnTo>
                  <a:lnTo>
                    <a:pt x="670" y="745"/>
                  </a:lnTo>
                  <a:close/>
                  <a:moveTo>
                    <a:pt x="732" y="745"/>
                  </a:moveTo>
                  <a:lnTo>
                    <a:pt x="705" y="700"/>
                  </a:lnTo>
                  <a:lnTo>
                    <a:pt x="732" y="654"/>
                  </a:lnTo>
                  <a:lnTo>
                    <a:pt x="757" y="700"/>
                  </a:lnTo>
                  <a:lnTo>
                    <a:pt x="732" y="745"/>
                  </a:lnTo>
                  <a:close/>
                  <a:moveTo>
                    <a:pt x="793" y="745"/>
                  </a:moveTo>
                  <a:lnTo>
                    <a:pt x="766" y="700"/>
                  </a:lnTo>
                  <a:lnTo>
                    <a:pt x="793" y="654"/>
                  </a:lnTo>
                  <a:lnTo>
                    <a:pt x="819" y="700"/>
                  </a:lnTo>
                  <a:lnTo>
                    <a:pt x="793" y="745"/>
                  </a:lnTo>
                  <a:close/>
                  <a:moveTo>
                    <a:pt x="855" y="745"/>
                  </a:moveTo>
                  <a:lnTo>
                    <a:pt x="828" y="700"/>
                  </a:lnTo>
                  <a:lnTo>
                    <a:pt x="855" y="654"/>
                  </a:lnTo>
                  <a:lnTo>
                    <a:pt x="880" y="700"/>
                  </a:lnTo>
                  <a:lnTo>
                    <a:pt x="855" y="745"/>
                  </a:lnTo>
                  <a:close/>
                  <a:moveTo>
                    <a:pt x="916" y="745"/>
                  </a:moveTo>
                  <a:lnTo>
                    <a:pt x="889" y="700"/>
                  </a:lnTo>
                  <a:lnTo>
                    <a:pt x="916" y="654"/>
                  </a:lnTo>
                  <a:lnTo>
                    <a:pt x="943" y="700"/>
                  </a:lnTo>
                  <a:lnTo>
                    <a:pt x="916" y="745"/>
                  </a:lnTo>
                  <a:close/>
                  <a:moveTo>
                    <a:pt x="978" y="745"/>
                  </a:moveTo>
                  <a:lnTo>
                    <a:pt x="952" y="700"/>
                  </a:lnTo>
                  <a:lnTo>
                    <a:pt x="978" y="654"/>
                  </a:lnTo>
                  <a:lnTo>
                    <a:pt x="1005" y="700"/>
                  </a:lnTo>
                  <a:lnTo>
                    <a:pt x="978" y="745"/>
                  </a:lnTo>
                  <a:close/>
                  <a:moveTo>
                    <a:pt x="1039" y="745"/>
                  </a:moveTo>
                  <a:lnTo>
                    <a:pt x="1014" y="700"/>
                  </a:lnTo>
                  <a:lnTo>
                    <a:pt x="1039" y="654"/>
                  </a:lnTo>
                  <a:lnTo>
                    <a:pt x="1066" y="700"/>
                  </a:lnTo>
                  <a:lnTo>
                    <a:pt x="1039" y="745"/>
                  </a:lnTo>
                  <a:close/>
                  <a:moveTo>
                    <a:pt x="1101" y="745"/>
                  </a:moveTo>
                  <a:lnTo>
                    <a:pt x="1075" y="700"/>
                  </a:lnTo>
                  <a:lnTo>
                    <a:pt x="1101" y="654"/>
                  </a:lnTo>
                  <a:lnTo>
                    <a:pt x="1128" y="700"/>
                  </a:lnTo>
                  <a:lnTo>
                    <a:pt x="1101" y="745"/>
                  </a:lnTo>
                  <a:close/>
                  <a:moveTo>
                    <a:pt x="1162" y="745"/>
                  </a:moveTo>
                  <a:lnTo>
                    <a:pt x="1137" y="700"/>
                  </a:lnTo>
                  <a:lnTo>
                    <a:pt x="1162" y="654"/>
                  </a:lnTo>
                  <a:lnTo>
                    <a:pt x="1189" y="700"/>
                  </a:lnTo>
                  <a:lnTo>
                    <a:pt x="1162" y="745"/>
                  </a:lnTo>
                  <a:close/>
                  <a:moveTo>
                    <a:pt x="1224" y="745"/>
                  </a:moveTo>
                  <a:lnTo>
                    <a:pt x="1198" y="700"/>
                  </a:lnTo>
                  <a:lnTo>
                    <a:pt x="1224" y="654"/>
                  </a:lnTo>
                  <a:lnTo>
                    <a:pt x="1251" y="700"/>
                  </a:lnTo>
                  <a:lnTo>
                    <a:pt x="1224" y="745"/>
                  </a:lnTo>
                  <a:close/>
                  <a:moveTo>
                    <a:pt x="1285" y="745"/>
                  </a:moveTo>
                  <a:lnTo>
                    <a:pt x="1260" y="700"/>
                  </a:lnTo>
                  <a:lnTo>
                    <a:pt x="1285" y="654"/>
                  </a:lnTo>
                  <a:lnTo>
                    <a:pt x="1312" y="700"/>
                  </a:lnTo>
                  <a:lnTo>
                    <a:pt x="1285" y="745"/>
                  </a:lnTo>
                  <a:close/>
                  <a:moveTo>
                    <a:pt x="1348" y="745"/>
                  </a:moveTo>
                  <a:lnTo>
                    <a:pt x="1321" y="700"/>
                  </a:lnTo>
                  <a:lnTo>
                    <a:pt x="1348" y="654"/>
                  </a:lnTo>
                  <a:lnTo>
                    <a:pt x="1374" y="700"/>
                  </a:lnTo>
                  <a:lnTo>
                    <a:pt x="1348" y="745"/>
                  </a:lnTo>
                  <a:close/>
                  <a:moveTo>
                    <a:pt x="1410" y="745"/>
                  </a:moveTo>
                  <a:lnTo>
                    <a:pt x="1383" y="700"/>
                  </a:lnTo>
                  <a:lnTo>
                    <a:pt x="1410" y="654"/>
                  </a:lnTo>
                  <a:lnTo>
                    <a:pt x="1435" y="700"/>
                  </a:lnTo>
                  <a:lnTo>
                    <a:pt x="1410" y="745"/>
                  </a:lnTo>
                  <a:close/>
                  <a:moveTo>
                    <a:pt x="1471" y="745"/>
                  </a:moveTo>
                  <a:lnTo>
                    <a:pt x="1444" y="700"/>
                  </a:lnTo>
                  <a:lnTo>
                    <a:pt x="1471" y="654"/>
                  </a:lnTo>
                  <a:lnTo>
                    <a:pt x="1497" y="700"/>
                  </a:lnTo>
                  <a:lnTo>
                    <a:pt x="1471" y="745"/>
                  </a:lnTo>
                  <a:close/>
                  <a:moveTo>
                    <a:pt x="1533" y="745"/>
                  </a:moveTo>
                  <a:lnTo>
                    <a:pt x="1506" y="700"/>
                  </a:lnTo>
                  <a:lnTo>
                    <a:pt x="1533" y="654"/>
                  </a:lnTo>
                  <a:lnTo>
                    <a:pt x="1558" y="700"/>
                  </a:lnTo>
                  <a:lnTo>
                    <a:pt x="1533" y="745"/>
                  </a:lnTo>
                  <a:close/>
                  <a:moveTo>
                    <a:pt x="1594" y="745"/>
                  </a:moveTo>
                  <a:lnTo>
                    <a:pt x="1567" y="700"/>
                  </a:lnTo>
                  <a:lnTo>
                    <a:pt x="1594" y="654"/>
                  </a:lnTo>
                  <a:lnTo>
                    <a:pt x="1620" y="700"/>
                  </a:lnTo>
                  <a:lnTo>
                    <a:pt x="1594" y="745"/>
                  </a:lnTo>
                  <a:close/>
                  <a:moveTo>
                    <a:pt x="1656" y="745"/>
                  </a:moveTo>
                  <a:lnTo>
                    <a:pt x="1629" y="700"/>
                  </a:lnTo>
                  <a:lnTo>
                    <a:pt x="1656" y="654"/>
                  </a:lnTo>
                  <a:lnTo>
                    <a:pt x="1683" y="700"/>
                  </a:lnTo>
                  <a:lnTo>
                    <a:pt x="1656" y="745"/>
                  </a:lnTo>
                  <a:close/>
                  <a:moveTo>
                    <a:pt x="1717" y="745"/>
                  </a:moveTo>
                  <a:lnTo>
                    <a:pt x="1692" y="700"/>
                  </a:lnTo>
                  <a:lnTo>
                    <a:pt x="1717" y="654"/>
                  </a:lnTo>
                  <a:lnTo>
                    <a:pt x="1744" y="700"/>
                  </a:lnTo>
                  <a:lnTo>
                    <a:pt x="1717" y="745"/>
                  </a:lnTo>
                  <a:close/>
                  <a:moveTo>
                    <a:pt x="1779" y="745"/>
                  </a:moveTo>
                  <a:lnTo>
                    <a:pt x="1753" y="700"/>
                  </a:lnTo>
                  <a:lnTo>
                    <a:pt x="1779" y="654"/>
                  </a:lnTo>
                  <a:lnTo>
                    <a:pt x="1806" y="700"/>
                  </a:lnTo>
                  <a:lnTo>
                    <a:pt x="1779" y="745"/>
                  </a:lnTo>
                  <a:close/>
                  <a:moveTo>
                    <a:pt x="1840" y="745"/>
                  </a:moveTo>
                  <a:lnTo>
                    <a:pt x="1815" y="700"/>
                  </a:lnTo>
                  <a:lnTo>
                    <a:pt x="1840" y="654"/>
                  </a:lnTo>
                  <a:lnTo>
                    <a:pt x="1867" y="700"/>
                  </a:lnTo>
                  <a:lnTo>
                    <a:pt x="1840" y="745"/>
                  </a:lnTo>
                  <a:close/>
                  <a:moveTo>
                    <a:pt x="1902" y="745"/>
                  </a:moveTo>
                  <a:lnTo>
                    <a:pt x="1876" y="700"/>
                  </a:lnTo>
                  <a:lnTo>
                    <a:pt x="1902" y="654"/>
                  </a:lnTo>
                  <a:lnTo>
                    <a:pt x="1929" y="700"/>
                  </a:lnTo>
                  <a:lnTo>
                    <a:pt x="1902" y="745"/>
                  </a:lnTo>
                  <a:close/>
                  <a:moveTo>
                    <a:pt x="1963" y="745"/>
                  </a:moveTo>
                  <a:lnTo>
                    <a:pt x="1938" y="700"/>
                  </a:lnTo>
                  <a:lnTo>
                    <a:pt x="1963" y="654"/>
                  </a:lnTo>
                  <a:lnTo>
                    <a:pt x="1990" y="700"/>
                  </a:lnTo>
                  <a:lnTo>
                    <a:pt x="1963" y="745"/>
                  </a:lnTo>
                  <a:close/>
                  <a:moveTo>
                    <a:pt x="2025" y="745"/>
                  </a:moveTo>
                  <a:lnTo>
                    <a:pt x="1999" y="700"/>
                  </a:lnTo>
                  <a:lnTo>
                    <a:pt x="2025" y="654"/>
                  </a:lnTo>
                  <a:lnTo>
                    <a:pt x="2052" y="700"/>
                  </a:lnTo>
                  <a:lnTo>
                    <a:pt x="2025" y="745"/>
                  </a:lnTo>
                  <a:close/>
                  <a:moveTo>
                    <a:pt x="2088" y="745"/>
                  </a:moveTo>
                  <a:lnTo>
                    <a:pt x="2061" y="700"/>
                  </a:lnTo>
                  <a:lnTo>
                    <a:pt x="2088" y="654"/>
                  </a:lnTo>
                  <a:lnTo>
                    <a:pt x="2113" y="700"/>
                  </a:lnTo>
                  <a:lnTo>
                    <a:pt x="2088" y="745"/>
                  </a:lnTo>
                  <a:close/>
                  <a:moveTo>
                    <a:pt x="2149" y="745"/>
                  </a:moveTo>
                  <a:lnTo>
                    <a:pt x="2122" y="700"/>
                  </a:lnTo>
                  <a:lnTo>
                    <a:pt x="2149" y="654"/>
                  </a:lnTo>
                  <a:lnTo>
                    <a:pt x="2175" y="700"/>
                  </a:lnTo>
                  <a:lnTo>
                    <a:pt x="2149" y="745"/>
                  </a:lnTo>
                  <a:close/>
                  <a:moveTo>
                    <a:pt x="2211" y="745"/>
                  </a:moveTo>
                  <a:lnTo>
                    <a:pt x="2184" y="700"/>
                  </a:lnTo>
                  <a:lnTo>
                    <a:pt x="2211" y="654"/>
                  </a:lnTo>
                  <a:lnTo>
                    <a:pt x="2236" y="700"/>
                  </a:lnTo>
                  <a:lnTo>
                    <a:pt x="2211" y="745"/>
                  </a:lnTo>
                  <a:close/>
                  <a:moveTo>
                    <a:pt x="2272" y="745"/>
                  </a:moveTo>
                  <a:lnTo>
                    <a:pt x="2245" y="700"/>
                  </a:lnTo>
                  <a:lnTo>
                    <a:pt x="2272" y="654"/>
                  </a:lnTo>
                  <a:lnTo>
                    <a:pt x="2298" y="700"/>
                  </a:lnTo>
                  <a:lnTo>
                    <a:pt x="2272" y="745"/>
                  </a:lnTo>
                  <a:close/>
                  <a:moveTo>
                    <a:pt x="2334" y="745"/>
                  </a:moveTo>
                  <a:lnTo>
                    <a:pt x="2307" y="700"/>
                  </a:lnTo>
                  <a:lnTo>
                    <a:pt x="2334" y="654"/>
                  </a:lnTo>
                  <a:lnTo>
                    <a:pt x="2359" y="700"/>
                  </a:lnTo>
                  <a:lnTo>
                    <a:pt x="2334" y="745"/>
                  </a:lnTo>
                  <a:close/>
                  <a:moveTo>
                    <a:pt x="2395" y="745"/>
                  </a:moveTo>
                  <a:lnTo>
                    <a:pt x="2368" y="700"/>
                  </a:lnTo>
                  <a:lnTo>
                    <a:pt x="2395" y="654"/>
                  </a:lnTo>
                  <a:lnTo>
                    <a:pt x="2422" y="700"/>
                  </a:lnTo>
                  <a:lnTo>
                    <a:pt x="2395" y="745"/>
                  </a:lnTo>
                  <a:close/>
                  <a:moveTo>
                    <a:pt x="2457" y="745"/>
                  </a:moveTo>
                  <a:lnTo>
                    <a:pt x="2431" y="700"/>
                  </a:lnTo>
                  <a:lnTo>
                    <a:pt x="2457" y="654"/>
                  </a:lnTo>
                  <a:lnTo>
                    <a:pt x="2484" y="700"/>
                  </a:lnTo>
                  <a:lnTo>
                    <a:pt x="2457" y="745"/>
                  </a:lnTo>
                  <a:close/>
                  <a:moveTo>
                    <a:pt x="2518" y="745"/>
                  </a:moveTo>
                  <a:lnTo>
                    <a:pt x="2493" y="700"/>
                  </a:lnTo>
                  <a:lnTo>
                    <a:pt x="2518" y="654"/>
                  </a:lnTo>
                  <a:lnTo>
                    <a:pt x="2545" y="700"/>
                  </a:lnTo>
                  <a:lnTo>
                    <a:pt x="2518" y="745"/>
                  </a:lnTo>
                  <a:close/>
                  <a:moveTo>
                    <a:pt x="84" y="691"/>
                  </a:moveTo>
                  <a:lnTo>
                    <a:pt x="59" y="646"/>
                  </a:lnTo>
                  <a:lnTo>
                    <a:pt x="84" y="601"/>
                  </a:lnTo>
                  <a:lnTo>
                    <a:pt x="111" y="646"/>
                  </a:lnTo>
                  <a:lnTo>
                    <a:pt x="84" y="691"/>
                  </a:lnTo>
                  <a:close/>
                  <a:moveTo>
                    <a:pt x="146" y="691"/>
                  </a:moveTo>
                  <a:lnTo>
                    <a:pt x="120" y="646"/>
                  </a:lnTo>
                  <a:lnTo>
                    <a:pt x="146" y="601"/>
                  </a:lnTo>
                  <a:lnTo>
                    <a:pt x="173" y="646"/>
                  </a:lnTo>
                  <a:lnTo>
                    <a:pt x="146" y="691"/>
                  </a:lnTo>
                  <a:close/>
                  <a:moveTo>
                    <a:pt x="209" y="691"/>
                  </a:moveTo>
                  <a:lnTo>
                    <a:pt x="182" y="646"/>
                  </a:lnTo>
                  <a:lnTo>
                    <a:pt x="209" y="601"/>
                  </a:lnTo>
                  <a:lnTo>
                    <a:pt x="234" y="646"/>
                  </a:lnTo>
                  <a:lnTo>
                    <a:pt x="209" y="691"/>
                  </a:lnTo>
                  <a:close/>
                  <a:moveTo>
                    <a:pt x="270" y="691"/>
                  </a:moveTo>
                  <a:lnTo>
                    <a:pt x="243" y="646"/>
                  </a:lnTo>
                  <a:lnTo>
                    <a:pt x="270" y="601"/>
                  </a:lnTo>
                  <a:lnTo>
                    <a:pt x="295" y="646"/>
                  </a:lnTo>
                  <a:lnTo>
                    <a:pt x="270" y="691"/>
                  </a:lnTo>
                  <a:close/>
                  <a:moveTo>
                    <a:pt x="331" y="691"/>
                  </a:moveTo>
                  <a:lnTo>
                    <a:pt x="304" y="646"/>
                  </a:lnTo>
                  <a:lnTo>
                    <a:pt x="331" y="601"/>
                  </a:lnTo>
                  <a:lnTo>
                    <a:pt x="357" y="646"/>
                  </a:lnTo>
                  <a:lnTo>
                    <a:pt x="331" y="691"/>
                  </a:lnTo>
                  <a:close/>
                  <a:moveTo>
                    <a:pt x="393" y="691"/>
                  </a:moveTo>
                  <a:lnTo>
                    <a:pt x="366" y="646"/>
                  </a:lnTo>
                  <a:lnTo>
                    <a:pt x="393" y="601"/>
                  </a:lnTo>
                  <a:lnTo>
                    <a:pt x="418" y="646"/>
                  </a:lnTo>
                  <a:lnTo>
                    <a:pt x="393" y="691"/>
                  </a:lnTo>
                  <a:close/>
                  <a:moveTo>
                    <a:pt x="454" y="691"/>
                  </a:moveTo>
                  <a:lnTo>
                    <a:pt x="427" y="646"/>
                  </a:lnTo>
                  <a:lnTo>
                    <a:pt x="454" y="601"/>
                  </a:lnTo>
                  <a:lnTo>
                    <a:pt x="480" y="646"/>
                  </a:lnTo>
                  <a:lnTo>
                    <a:pt x="454" y="691"/>
                  </a:lnTo>
                  <a:close/>
                  <a:moveTo>
                    <a:pt x="516" y="691"/>
                  </a:moveTo>
                  <a:lnTo>
                    <a:pt x="489" y="646"/>
                  </a:lnTo>
                  <a:lnTo>
                    <a:pt x="516" y="601"/>
                  </a:lnTo>
                  <a:lnTo>
                    <a:pt x="541" y="646"/>
                  </a:lnTo>
                  <a:lnTo>
                    <a:pt x="516" y="691"/>
                  </a:lnTo>
                  <a:close/>
                  <a:moveTo>
                    <a:pt x="577" y="691"/>
                  </a:moveTo>
                  <a:lnTo>
                    <a:pt x="552" y="646"/>
                  </a:lnTo>
                  <a:lnTo>
                    <a:pt x="577" y="601"/>
                  </a:lnTo>
                  <a:lnTo>
                    <a:pt x="604" y="646"/>
                  </a:lnTo>
                  <a:lnTo>
                    <a:pt x="577" y="691"/>
                  </a:lnTo>
                  <a:close/>
                  <a:moveTo>
                    <a:pt x="639" y="691"/>
                  </a:moveTo>
                  <a:lnTo>
                    <a:pt x="613" y="646"/>
                  </a:lnTo>
                  <a:lnTo>
                    <a:pt x="639" y="601"/>
                  </a:lnTo>
                  <a:lnTo>
                    <a:pt x="666" y="646"/>
                  </a:lnTo>
                  <a:lnTo>
                    <a:pt x="639" y="691"/>
                  </a:lnTo>
                  <a:close/>
                  <a:moveTo>
                    <a:pt x="700" y="691"/>
                  </a:moveTo>
                  <a:lnTo>
                    <a:pt x="675" y="646"/>
                  </a:lnTo>
                  <a:lnTo>
                    <a:pt x="700" y="601"/>
                  </a:lnTo>
                  <a:lnTo>
                    <a:pt x="727" y="646"/>
                  </a:lnTo>
                  <a:lnTo>
                    <a:pt x="700" y="691"/>
                  </a:lnTo>
                  <a:close/>
                  <a:moveTo>
                    <a:pt x="762" y="691"/>
                  </a:moveTo>
                  <a:lnTo>
                    <a:pt x="736" y="646"/>
                  </a:lnTo>
                  <a:lnTo>
                    <a:pt x="762" y="601"/>
                  </a:lnTo>
                  <a:lnTo>
                    <a:pt x="789" y="646"/>
                  </a:lnTo>
                  <a:lnTo>
                    <a:pt x="762" y="691"/>
                  </a:lnTo>
                  <a:close/>
                  <a:moveTo>
                    <a:pt x="823" y="691"/>
                  </a:moveTo>
                  <a:lnTo>
                    <a:pt x="798" y="646"/>
                  </a:lnTo>
                  <a:lnTo>
                    <a:pt x="823" y="601"/>
                  </a:lnTo>
                  <a:lnTo>
                    <a:pt x="850" y="646"/>
                  </a:lnTo>
                  <a:lnTo>
                    <a:pt x="823" y="691"/>
                  </a:lnTo>
                  <a:close/>
                  <a:moveTo>
                    <a:pt x="885" y="691"/>
                  </a:moveTo>
                  <a:lnTo>
                    <a:pt x="859" y="646"/>
                  </a:lnTo>
                  <a:lnTo>
                    <a:pt x="885" y="601"/>
                  </a:lnTo>
                  <a:lnTo>
                    <a:pt x="912" y="646"/>
                  </a:lnTo>
                  <a:lnTo>
                    <a:pt x="885" y="691"/>
                  </a:lnTo>
                  <a:close/>
                  <a:moveTo>
                    <a:pt x="948" y="691"/>
                  </a:moveTo>
                  <a:lnTo>
                    <a:pt x="921" y="646"/>
                  </a:lnTo>
                  <a:lnTo>
                    <a:pt x="948" y="601"/>
                  </a:lnTo>
                  <a:lnTo>
                    <a:pt x="973" y="646"/>
                  </a:lnTo>
                  <a:lnTo>
                    <a:pt x="948" y="691"/>
                  </a:lnTo>
                  <a:close/>
                  <a:moveTo>
                    <a:pt x="1009" y="691"/>
                  </a:moveTo>
                  <a:lnTo>
                    <a:pt x="982" y="646"/>
                  </a:lnTo>
                  <a:lnTo>
                    <a:pt x="1009" y="601"/>
                  </a:lnTo>
                  <a:lnTo>
                    <a:pt x="1035" y="646"/>
                  </a:lnTo>
                  <a:lnTo>
                    <a:pt x="1009" y="691"/>
                  </a:lnTo>
                  <a:close/>
                  <a:moveTo>
                    <a:pt x="1071" y="691"/>
                  </a:moveTo>
                  <a:lnTo>
                    <a:pt x="1044" y="646"/>
                  </a:lnTo>
                  <a:lnTo>
                    <a:pt x="1071" y="601"/>
                  </a:lnTo>
                  <a:lnTo>
                    <a:pt x="1096" y="646"/>
                  </a:lnTo>
                  <a:lnTo>
                    <a:pt x="1071" y="691"/>
                  </a:lnTo>
                  <a:close/>
                  <a:moveTo>
                    <a:pt x="1132" y="691"/>
                  </a:moveTo>
                  <a:lnTo>
                    <a:pt x="1105" y="646"/>
                  </a:lnTo>
                  <a:lnTo>
                    <a:pt x="1132" y="601"/>
                  </a:lnTo>
                  <a:lnTo>
                    <a:pt x="1158" y="646"/>
                  </a:lnTo>
                  <a:lnTo>
                    <a:pt x="1132" y="691"/>
                  </a:lnTo>
                  <a:close/>
                  <a:moveTo>
                    <a:pt x="1194" y="691"/>
                  </a:moveTo>
                  <a:lnTo>
                    <a:pt x="1167" y="646"/>
                  </a:lnTo>
                  <a:lnTo>
                    <a:pt x="1194" y="601"/>
                  </a:lnTo>
                  <a:lnTo>
                    <a:pt x="1219" y="646"/>
                  </a:lnTo>
                  <a:lnTo>
                    <a:pt x="1194" y="691"/>
                  </a:lnTo>
                  <a:close/>
                  <a:moveTo>
                    <a:pt x="1255" y="691"/>
                  </a:moveTo>
                  <a:lnTo>
                    <a:pt x="1228" y="646"/>
                  </a:lnTo>
                  <a:lnTo>
                    <a:pt x="1255" y="601"/>
                  </a:lnTo>
                  <a:lnTo>
                    <a:pt x="1281" y="646"/>
                  </a:lnTo>
                  <a:lnTo>
                    <a:pt x="1255" y="691"/>
                  </a:lnTo>
                  <a:close/>
                  <a:moveTo>
                    <a:pt x="1317" y="691"/>
                  </a:moveTo>
                  <a:lnTo>
                    <a:pt x="1291" y="646"/>
                  </a:lnTo>
                  <a:lnTo>
                    <a:pt x="1317" y="601"/>
                  </a:lnTo>
                  <a:lnTo>
                    <a:pt x="1344" y="646"/>
                  </a:lnTo>
                  <a:lnTo>
                    <a:pt x="1317" y="691"/>
                  </a:lnTo>
                  <a:close/>
                  <a:moveTo>
                    <a:pt x="1378" y="691"/>
                  </a:moveTo>
                  <a:lnTo>
                    <a:pt x="1353" y="646"/>
                  </a:lnTo>
                  <a:lnTo>
                    <a:pt x="1378" y="601"/>
                  </a:lnTo>
                  <a:lnTo>
                    <a:pt x="1405" y="646"/>
                  </a:lnTo>
                  <a:lnTo>
                    <a:pt x="1378" y="691"/>
                  </a:lnTo>
                  <a:close/>
                  <a:moveTo>
                    <a:pt x="1440" y="691"/>
                  </a:moveTo>
                  <a:lnTo>
                    <a:pt x="1414" y="646"/>
                  </a:lnTo>
                  <a:lnTo>
                    <a:pt x="1440" y="601"/>
                  </a:lnTo>
                  <a:lnTo>
                    <a:pt x="1467" y="646"/>
                  </a:lnTo>
                  <a:lnTo>
                    <a:pt x="1440" y="691"/>
                  </a:lnTo>
                  <a:close/>
                  <a:moveTo>
                    <a:pt x="1501" y="691"/>
                  </a:moveTo>
                  <a:lnTo>
                    <a:pt x="1476" y="646"/>
                  </a:lnTo>
                  <a:lnTo>
                    <a:pt x="1501" y="601"/>
                  </a:lnTo>
                  <a:lnTo>
                    <a:pt x="1528" y="646"/>
                  </a:lnTo>
                  <a:lnTo>
                    <a:pt x="1501" y="691"/>
                  </a:lnTo>
                  <a:close/>
                  <a:moveTo>
                    <a:pt x="1563" y="691"/>
                  </a:moveTo>
                  <a:lnTo>
                    <a:pt x="1537" y="646"/>
                  </a:lnTo>
                  <a:lnTo>
                    <a:pt x="1563" y="601"/>
                  </a:lnTo>
                  <a:lnTo>
                    <a:pt x="1590" y="646"/>
                  </a:lnTo>
                  <a:lnTo>
                    <a:pt x="1563" y="691"/>
                  </a:lnTo>
                  <a:close/>
                  <a:moveTo>
                    <a:pt x="1624" y="691"/>
                  </a:moveTo>
                  <a:lnTo>
                    <a:pt x="1599" y="646"/>
                  </a:lnTo>
                  <a:lnTo>
                    <a:pt x="1624" y="601"/>
                  </a:lnTo>
                  <a:lnTo>
                    <a:pt x="1651" y="646"/>
                  </a:lnTo>
                  <a:lnTo>
                    <a:pt x="1624" y="691"/>
                  </a:lnTo>
                  <a:close/>
                  <a:moveTo>
                    <a:pt x="1687" y="691"/>
                  </a:moveTo>
                  <a:lnTo>
                    <a:pt x="1660" y="646"/>
                  </a:lnTo>
                  <a:lnTo>
                    <a:pt x="1687" y="601"/>
                  </a:lnTo>
                  <a:lnTo>
                    <a:pt x="1713" y="646"/>
                  </a:lnTo>
                  <a:lnTo>
                    <a:pt x="1687" y="691"/>
                  </a:lnTo>
                  <a:close/>
                  <a:moveTo>
                    <a:pt x="1749" y="691"/>
                  </a:moveTo>
                  <a:lnTo>
                    <a:pt x="1722" y="646"/>
                  </a:lnTo>
                  <a:lnTo>
                    <a:pt x="1749" y="601"/>
                  </a:lnTo>
                  <a:lnTo>
                    <a:pt x="1774" y="646"/>
                  </a:lnTo>
                  <a:lnTo>
                    <a:pt x="1749" y="691"/>
                  </a:lnTo>
                  <a:close/>
                  <a:moveTo>
                    <a:pt x="1810" y="691"/>
                  </a:moveTo>
                  <a:lnTo>
                    <a:pt x="1783" y="646"/>
                  </a:lnTo>
                  <a:lnTo>
                    <a:pt x="1810" y="601"/>
                  </a:lnTo>
                  <a:lnTo>
                    <a:pt x="1836" y="646"/>
                  </a:lnTo>
                  <a:lnTo>
                    <a:pt x="1810" y="691"/>
                  </a:lnTo>
                  <a:close/>
                  <a:moveTo>
                    <a:pt x="1872" y="691"/>
                  </a:moveTo>
                  <a:lnTo>
                    <a:pt x="1845" y="646"/>
                  </a:lnTo>
                  <a:lnTo>
                    <a:pt x="1872" y="601"/>
                  </a:lnTo>
                  <a:lnTo>
                    <a:pt x="1897" y="646"/>
                  </a:lnTo>
                  <a:lnTo>
                    <a:pt x="1872" y="691"/>
                  </a:lnTo>
                  <a:close/>
                  <a:moveTo>
                    <a:pt x="1933" y="691"/>
                  </a:moveTo>
                  <a:lnTo>
                    <a:pt x="1906" y="646"/>
                  </a:lnTo>
                  <a:lnTo>
                    <a:pt x="1933" y="601"/>
                  </a:lnTo>
                  <a:lnTo>
                    <a:pt x="1959" y="646"/>
                  </a:lnTo>
                  <a:lnTo>
                    <a:pt x="1933" y="691"/>
                  </a:lnTo>
                  <a:close/>
                  <a:moveTo>
                    <a:pt x="1995" y="691"/>
                  </a:moveTo>
                  <a:lnTo>
                    <a:pt x="1968" y="646"/>
                  </a:lnTo>
                  <a:lnTo>
                    <a:pt x="1995" y="601"/>
                  </a:lnTo>
                  <a:lnTo>
                    <a:pt x="2020" y="646"/>
                  </a:lnTo>
                  <a:lnTo>
                    <a:pt x="1995" y="691"/>
                  </a:lnTo>
                  <a:close/>
                  <a:moveTo>
                    <a:pt x="2056" y="691"/>
                  </a:moveTo>
                  <a:lnTo>
                    <a:pt x="2031" y="646"/>
                  </a:lnTo>
                  <a:lnTo>
                    <a:pt x="2056" y="601"/>
                  </a:lnTo>
                  <a:lnTo>
                    <a:pt x="2083" y="646"/>
                  </a:lnTo>
                  <a:lnTo>
                    <a:pt x="2056" y="691"/>
                  </a:lnTo>
                  <a:close/>
                  <a:moveTo>
                    <a:pt x="2118" y="691"/>
                  </a:moveTo>
                  <a:lnTo>
                    <a:pt x="2092" y="646"/>
                  </a:lnTo>
                  <a:lnTo>
                    <a:pt x="2118" y="601"/>
                  </a:lnTo>
                  <a:lnTo>
                    <a:pt x="2145" y="646"/>
                  </a:lnTo>
                  <a:lnTo>
                    <a:pt x="2118" y="691"/>
                  </a:lnTo>
                  <a:close/>
                  <a:moveTo>
                    <a:pt x="2179" y="691"/>
                  </a:moveTo>
                  <a:lnTo>
                    <a:pt x="2154" y="646"/>
                  </a:lnTo>
                  <a:lnTo>
                    <a:pt x="2179" y="601"/>
                  </a:lnTo>
                  <a:lnTo>
                    <a:pt x="2206" y="646"/>
                  </a:lnTo>
                  <a:lnTo>
                    <a:pt x="2179" y="691"/>
                  </a:lnTo>
                  <a:close/>
                  <a:moveTo>
                    <a:pt x="2241" y="691"/>
                  </a:moveTo>
                  <a:lnTo>
                    <a:pt x="2215" y="646"/>
                  </a:lnTo>
                  <a:lnTo>
                    <a:pt x="2241" y="601"/>
                  </a:lnTo>
                  <a:lnTo>
                    <a:pt x="2268" y="646"/>
                  </a:lnTo>
                  <a:lnTo>
                    <a:pt x="2241" y="691"/>
                  </a:lnTo>
                  <a:close/>
                  <a:moveTo>
                    <a:pt x="2302" y="691"/>
                  </a:moveTo>
                  <a:lnTo>
                    <a:pt x="2277" y="646"/>
                  </a:lnTo>
                  <a:lnTo>
                    <a:pt x="2302" y="601"/>
                  </a:lnTo>
                  <a:lnTo>
                    <a:pt x="2329" y="646"/>
                  </a:lnTo>
                  <a:lnTo>
                    <a:pt x="2302" y="691"/>
                  </a:lnTo>
                  <a:close/>
                  <a:moveTo>
                    <a:pt x="2364" y="691"/>
                  </a:moveTo>
                  <a:lnTo>
                    <a:pt x="2338" y="646"/>
                  </a:lnTo>
                  <a:lnTo>
                    <a:pt x="2364" y="601"/>
                  </a:lnTo>
                  <a:lnTo>
                    <a:pt x="2391" y="646"/>
                  </a:lnTo>
                  <a:lnTo>
                    <a:pt x="2364" y="691"/>
                  </a:lnTo>
                  <a:close/>
                  <a:moveTo>
                    <a:pt x="2427" y="691"/>
                  </a:moveTo>
                  <a:lnTo>
                    <a:pt x="2400" y="646"/>
                  </a:lnTo>
                  <a:lnTo>
                    <a:pt x="2427" y="601"/>
                  </a:lnTo>
                  <a:lnTo>
                    <a:pt x="2452" y="646"/>
                  </a:lnTo>
                  <a:lnTo>
                    <a:pt x="2427" y="691"/>
                  </a:lnTo>
                  <a:close/>
                  <a:moveTo>
                    <a:pt x="2488" y="691"/>
                  </a:moveTo>
                  <a:lnTo>
                    <a:pt x="2461" y="646"/>
                  </a:lnTo>
                  <a:lnTo>
                    <a:pt x="2488" y="601"/>
                  </a:lnTo>
                  <a:lnTo>
                    <a:pt x="2514" y="646"/>
                  </a:lnTo>
                  <a:lnTo>
                    <a:pt x="2488" y="691"/>
                  </a:lnTo>
                  <a:close/>
                  <a:moveTo>
                    <a:pt x="54" y="639"/>
                  </a:moveTo>
                  <a:lnTo>
                    <a:pt x="27" y="594"/>
                  </a:lnTo>
                  <a:lnTo>
                    <a:pt x="54" y="548"/>
                  </a:lnTo>
                  <a:lnTo>
                    <a:pt x="80" y="594"/>
                  </a:lnTo>
                  <a:lnTo>
                    <a:pt x="54" y="639"/>
                  </a:lnTo>
                  <a:close/>
                  <a:moveTo>
                    <a:pt x="116" y="639"/>
                  </a:moveTo>
                  <a:lnTo>
                    <a:pt x="89" y="594"/>
                  </a:lnTo>
                  <a:lnTo>
                    <a:pt x="116" y="548"/>
                  </a:lnTo>
                  <a:lnTo>
                    <a:pt x="141" y="594"/>
                  </a:lnTo>
                  <a:lnTo>
                    <a:pt x="116" y="639"/>
                  </a:lnTo>
                  <a:close/>
                  <a:moveTo>
                    <a:pt x="177" y="639"/>
                  </a:moveTo>
                  <a:lnTo>
                    <a:pt x="150" y="594"/>
                  </a:lnTo>
                  <a:lnTo>
                    <a:pt x="177" y="548"/>
                  </a:lnTo>
                  <a:lnTo>
                    <a:pt x="204" y="594"/>
                  </a:lnTo>
                  <a:lnTo>
                    <a:pt x="177" y="639"/>
                  </a:lnTo>
                  <a:close/>
                  <a:moveTo>
                    <a:pt x="238" y="639"/>
                  </a:moveTo>
                  <a:lnTo>
                    <a:pt x="213" y="594"/>
                  </a:lnTo>
                  <a:lnTo>
                    <a:pt x="238" y="548"/>
                  </a:lnTo>
                  <a:lnTo>
                    <a:pt x="265" y="594"/>
                  </a:lnTo>
                  <a:lnTo>
                    <a:pt x="238" y="639"/>
                  </a:lnTo>
                  <a:close/>
                  <a:moveTo>
                    <a:pt x="300" y="639"/>
                  </a:moveTo>
                  <a:lnTo>
                    <a:pt x="274" y="594"/>
                  </a:lnTo>
                  <a:lnTo>
                    <a:pt x="300" y="548"/>
                  </a:lnTo>
                  <a:lnTo>
                    <a:pt x="327" y="594"/>
                  </a:lnTo>
                  <a:lnTo>
                    <a:pt x="300" y="639"/>
                  </a:lnTo>
                  <a:close/>
                  <a:moveTo>
                    <a:pt x="361" y="639"/>
                  </a:moveTo>
                  <a:lnTo>
                    <a:pt x="336" y="594"/>
                  </a:lnTo>
                  <a:lnTo>
                    <a:pt x="361" y="548"/>
                  </a:lnTo>
                  <a:lnTo>
                    <a:pt x="388" y="594"/>
                  </a:lnTo>
                  <a:lnTo>
                    <a:pt x="361" y="639"/>
                  </a:lnTo>
                  <a:close/>
                  <a:moveTo>
                    <a:pt x="423" y="639"/>
                  </a:moveTo>
                  <a:lnTo>
                    <a:pt x="397" y="594"/>
                  </a:lnTo>
                  <a:lnTo>
                    <a:pt x="423" y="548"/>
                  </a:lnTo>
                  <a:lnTo>
                    <a:pt x="450" y="594"/>
                  </a:lnTo>
                  <a:lnTo>
                    <a:pt x="423" y="639"/>
                  </a:lnTo>
                  <a:close/>
                  <a:moveTo>
                    <a:pt x="484" y="639"/>
                  </a:moveTo>
                  <a:lnTo>
                    <a:pt x="459" y="594"/>
                  </a:lnTo>
                  <a:lnTo>
                    <a:pt x="484" y="548"/>
                  </a:lnTo>
                  <a:lnTo>
                    <a:pt x="511" y="594"/>
                  </a:lnTo>
                  <a:lnTo>
                    <a:pt x="484" y="639"/>
                  </a:lnTo>
                  <a:close/>
                  <a:moveTo>
                    <a:pt x="546" y="639"/>
                  </a:moveTo>
                  <a:lnTo>
                    <a:pt x="520" y="594"/>
                  </a:lnTo>
                  <a:lnTo>
                    <a:pt x="546" y="548"/>
                  </a:lnTo>
                  <a:lnTo>
                    <a:pt x="573" y="594"/>
                  </a:lnTo>
                  <a:lnTo>
                    <a:pt x="546" y="639"/>
                  </a:lnTo>
                  <a:close/>
                  <a:moveTo>
                    <a:pt x="609" y="639"/>
                  </a:moveTo>
                  <a:lnTo>
                    <a:pt x="582" y="594"/>
                  </a:lnTo>
                  <a:lnTo>
                    <a:pt x="609" y="548"/>
                  </a:lnTo>
                  <a:lnTo>
                    <a:pt x="634" y="594"/>
                  </a:lnTo>
                  <a:lnTo>
                    <a:pt x="609" y="639"/>
                  </a:lnTo>
                  <a:close/>
                  <a:moveTo>
                    <a:pt x="670" y="639"/>
                  </a:moveTo>
                  <a:lnTo>
                    <a:pt x="643" y="594"/>
                  </a:lnTo>
                  <a:lnTo>
                    <a:pt x="670" y="548"/>
                  </a:lnTo>
                  <a:lnTo>
                    <a:pt x="696" y="594"/>
                  </a:lnTo>
                  <a:lnTo>
                    <a:pt x="670" y="639"/>
                  </a:lnTo>
                  <a:close/>
                  <a:moveTo>
                    <a:pt x="732" y="639"/>
                  </a:moveTo>
                  <a:lnTo>
                    <a:pt x="705" y="594"/>
                  </a:lnTo>
                  <a:lnTo>
                    <a:pt x="732" y="548"/>
                  </a:lnTo>
                  <a:lnTo>
                    <a:pt x="757" y="594"/>
                  </a:lnTo>
                  <a:lnTo>
                    <a:pt x="732" y="639"/>
                  </a:lnTo>
                  <a:close/>
                  <a:moveTo>
                    <a:pt x="793" y="639"/>
                  </a:moveTo>
                  <a:lnTo>
                    <a:pt x="766" y="594"/>
                  </a:lnTo>
                  <a:lnTo>
                    <a:pt x="793" y="548"/>
                  </a:lnTo>
                  <a:lnTo>
                    <a:pt x="819" y="594"/>
                  </a:lnTo>
                  <a:lnTo>
                    <a:pt x="793" y="639"/>
                  </a:lnTo>
                  <a:close/>
                  <a:moveTo>
                    <a:pt x="855" y="639"/>
                  </a:moveTo>
                  <a:lnTo>
                    <a:pt x="828" y="594"/>
                  </a:lnTo>
                  <a:lnTo>
                    <a:pt x="855" y="548"/>
                  </a:lnTo>
                  <a:lnTo>
                    <a:pt x="880" y="594"/>
                  </a:lnTo>
                  <a:lnTo>
                    <a:pt x="855" y="639"/>
                  </a:lnTo>
                  <a:close/>
                  <a:moveTo>
                    <a:pt x="916" y="639"/>
                  </a:moveTo>
                  <a:lnTo>
                    <a:pt x="889" y="594"/>
                  </a:lnTo>
                  <a:lnTo>
                    <a:pt x="916" y="548"/>
                  </a:lnTo>
                  <a:lnTo>
                    <a:pt x="943" y="594"/>
                  </a:lnTo>
                  <a:lnTo>
                    <a:pt x="916" y="639"/>
                  </a:lnTo>
                  <a:close/>
                  <a:moveTo>
                    <a:pt x="978" y="639"/>
                  </a:moveTo>
                  <a:lnTo>
                    <a:pt x="952" y="594"/>
                  </a:lnTo>
                  <a:lnTo>
                    <a:pt x="978" y="548"/>
                  </a:lnTo>
                  <a:lnTo>
                    <a:pt x="1005" y="594"/>
                  </a:lnTo>
                  <a:lnTo>
                    <a:pt x="978" y="639"/>
                  </a:lnTo>
                  <a:close/>
                  <a:moveTo>
                    <a:pt x="1039" y="639"/>
                  </a:moveTo>
                  <a:lnTo>
                    <a:pt x="1014" y="594"/>
                  </a:lnTo>
                  <a:lnTo>
                    <a:pt x="1039" y="548"/>
                  </a:lnTo>
                  <a:lnTo>
                    <a:pt x="1066" y="594"/>
                  </a:lnTo>
                  <a:lnTo>
                    <a:pt x="1039" y="639"/>
                  </a:lnTo>
                  <a:close/>
                  <a:moveTo>
                    <a:pt x="1101" y="639"/>
                  </a:moveTo>
                  <a:lnTo>
                    <a:pt x="1075" y="594"/>
                  </a:lnTo>
                  <a:lnTo>
                    <a:pt x="1101" y="548"/>
                  </a:lnTo>
                  <a:lnTo>
                    <a:pt x="1128" y="594"/>
                  </a:lnTo>
                  <a:lnTo>
                    <a:pt x="1101" y="639"/>
                  </a:lnTo>
                  <a:close/>
                  <a:moveTo>
                    <a:pt x="1162" y="639"/>
                  </a:moveTo>
                  <a:lnTo>
                    <a:pt x="1137" y="594"/>
                  </a:lnTo>
                  <a:lnTo>
                    <a:pt x="1162" y="548"/>
                  </a:lnTo>
                  <a:lnTo>
                    <a:pt x="1189" y="594"/>
                  </a:lnTo>
                  <a:lnTo>
                    <a:pt x="1162" y="639"/>
                  </a:lnTo>
                  <a:close/>
                  <a:moveTo>
                    <a:pt x="1224" y="639"/>
                  </a:moveTo>
                  <a:lnTo>
                    <a:pt x="1198" y="594"/>
                  </a:lnTo>
                  <a:lnTo>
                    <a:pt x="1224" y="548"/>
                  </a:lnTo>
                  <a:lnTo>
                    <a:pt x="1251" y="594"/>
                  </a:lnTo>
                  <a:lnTo>
                    <a:pt x="1224" y="639"/>
                  </a:lnTo>
                  <a:close/>
                  <a:moveTo>
                    <a:pt x="1285" y="639"/>
                  </a:moveTo>
                  <a:lnTo>
                    <a:pt x="1260" y="594"/>
                  </a:lnTo>
                  <a:lnTo>
                    <a:pt x="1285" y="548"/>
                  </a:lnTo>
                  <a:lnTo>
                    <a:pt x="1312" y="594"/>
                  </a:lnTo>
                  <a:lnTo>
                    <a:pt x="1285" y="639"/>
                  </a:lnTo>
                  <a:close/>
                  <a:moveTo>
                    <a:pt x="1348" y="639"/>
                  </a:moveTo>
                  <a:lnTo>
                    <a:pt x="1321" y="594"/>
                  </a:lnTo>
                  <a:lnTo>
                    <a:pt x="1348" y="548"/>
                  </a:lnTo>
                  <a:lnTo>
                    <a:pt x="1374" y="594"/>
                  </a:lnTo>
                  <a:lnTo>
                    <a:pt x="1348" y="639"/>
                  </a:lnTo>
                  <a:close/>
                  <a:moveTo>
                    <a:pt x="1410" y="639"/>
                  </a:moveTo>
                  <a:lnTo>
                    <a:pt x="1383" y="594"/>
                  </a:lnTo>
                  <a:lnTo>
                    <a:pt x="1410" y="548"/>
                  </a:lnTo>
                  <a:lnTo>
                    <a:pt x="1435" y="594"/>
                  </a:lnTo>
                  <a:lnTo>
                    <a:pt x="1410" y="639"/>
                  </a:lnTo>
                  <a:close/>
                  <a:moveTo>
                    <a:pt x="1471" y="639"/>
                  </a:moveTo>
                  <a:lnTo>
                    <a:pt x="1444" y="594"/>
                  </a:lnTo>
                  <a:lnTo>
                    <a:pt x="1471" y="548"/>
                  </a:lnTo>
                  <a:lnTo>
                    <a:pt x="1497" y="594"/>
                  </a:lnTo>
                  <a:lnTo>
                    <a:pt x="1471" y="639"/>
                  </a:lnTo>
                  <a:close/>
                  <a:moveTo>
                    <a:pt x="1533" y="639"/>
                  </a:moveTo>
                  <a:lnTo>
                    <a:pt x="1506" y="594"/>
                  </a:lnTo>
                  <a:lnTo>
                    <a:pt x="1533" y="548"/>
                  </a:lnTo>
                  <a:lnTo>
                    <a:pt x="1558" y="594"/>
                  </a:lnTo>
                  <a:lnTo>
                    <a:pt x="1533" y="639"/>
                  </a:lnTo>
                  <a:close/>
                  <a:moveTo>
                    <a:pt x="1594" y="639"/>
                  </a:moveTo>
                  <a:lnTo>
                    <a:pt x="1567" y="594"/>
                  </a:lnTo>
                  <a:lnTo>
                    <a:pt x="1594" y="548"/>
                  </a:lnTo>
                  <a:lnTo>
                    <a:pt x="1620" y="594"/>
                  </a:lnTo>
                  <a:lnTo>
                    <a:pt x="1594" y="639"/>
                  </a:lnTo>
                  <a:close/>
                  <a:moveTo>
                    <a:pt x="1656" y="639"/>
                  </a:moveTo>
                  <a:lnTo>
                    <a:pt x="1629" y="594"/>
                  </a:lnTo>
                  <a:lnTo>
                    <a:pt x="1656" y="548"/>
                  </a:lnTo>
                  <a:lnTo>
                    <a:pt x="1683" y="594"/>
                  </a:lnTo>
                  <a:lnTo>
                    <a:pt x="1656" y="639"/>
                  </a:lnTo>
                  <a:close/>
                  <a:moveTo>
                    <a:pt x="1717" y="639"/>
                  </a:moveTo>
                  <a:lnTo>
                    <a:pt x="1692" y="594"/>
                  </a:lnTo>
                  <a:lnTo>
                    <a:pt x="1717" y="548"/>
                  </a:lnTo>
                  <a:lnTo>
                    <a:pt x="1744" y="594"/>
                  </a:lnTo>
                  <a:lnTo>
                    <a:pt x="1717" y="639"/>
                  </a:lnTo>
                  <a:close/>
                  <a:moveTo>
                    <a:pt x="1779" y="639"/>
                  </a:moveTo>
                  <a:lnTo>
                    <a:pt x="1753" y="594"/>
                  </a:lnTo>
                  <a:lnTo>
                    <a:pt x="1779" y="548"/>
                  </a:lnTo>
                  <a:lnTo>
                    <a:pt x="1806" y="594"/>
                  </a:lnTo>
                  <a:lnTo>
                    <a:pt x="1779" y="639"/>
                  </a:lnTo>
                  <a:close/>
                  <a:moveTo>
                    <a:pt x="1840" y="639"/>
                  </a:moveTo>
                  <a:lnTo>
                    <a:pt x="1815" y="594"/>
                  </a:lnTo>
                  <a:lnTo>
                    <a:pt x="1840" y="548"/>
                  </a:lnTo>
                  <a:lnTo>
                    <a:pt x="1867" y="594"/>
                  </a:lnTo>
                  <a:lnTo>
                    <a:pt x="1840" y="639"/>
                  </a:lnTo>
                  <a:close/>
                  <a:moveTo>
                    <a:pt x="1902" y="639"/>
                  </a:moveTo>
                  <a:lnTo>
                    <a:pt x="1876" y="594"/>
                  </a:lnTo>
                  <a:lnTo>
                    <a:pt x="1902" y="548"/>
                  </a:lnTo>
                  <a:lnTo>
                    <a:pt x="1929" y="594"/>
                  </a:lnTo>
                  <a:lnTo>
                    <a:pt x="1902" y="639"/>
                  </a:lnTo>
                  <a:close/>
                  <a:moveTo>
                    <a:pt x="1963" y="639"/>
                  </a:moveTo>
                  <a:lnTo>
                    <a:pt x="1938" y="594"/>
                  </a:lnTo>
                  <a:lnTo>
                    <a:pt x="1963" y="548"/>
                  </a:lnTo>
                  <a:lnTo>
                    <a:pt x="1990" y="594"/>
                  </a:lnTo>
                  <a:lnTo>
                    <a:pt x="1963" y="639"/>
                  </a:lnTo>
                  <a:close/>
                  <a:moveTo>
                    <a:pt x="2025" y="639"/>
                  </a:moveTo>
                  <a:lnTo>
                    <a:pt x="1999" y="594"/>
                  </a:lnTo>
                  <a:lnTo>
                    <a:pt x="2025" y="548"/>
                  </a:lnTo>
                  <a:lnTo>
                    <a:pt x="2052" y="594"/>
                  </a:lnTo>
                  <a:lnTo>
                    <a:pt x="2025" y="639"/>
                  </a:lnTo>
                  <a:close/>
                  <a:moveTo>
                    <a:pt x="2088" y="639"/>
                  </a:moveTo>
                  <a:lnTo>
                    <a:pt x="2061" y="594"/>
                  </a:lnTo>
                  <a:lnTo>
                    <a:pt x="2088" y="548"/>
                  </a:lnTo>
                  <a:lnTo>
                    <a:pt x="2113" y="594"/>
                  </a:lnTo>
                  <a:lnTo>
                    <a:pt x="2088" y="639"/>
                  </a:lnTo>
                  <a:close/>
                  <a:moveTo>
                    <a:pt x="2149" y="639"/>
                  </a:moveTo>
                  <a:lnTo>
                    <a:pt x="2122" y="594"/>
                  </a:lnTo>
                  <a:lnTo>
                    <a:pt x="2149" y="548"/>
                  </a:lnTo>
                  <a:lnTo>
                    <a:pt x="2175" y="594"/>
                  </a:lnTo>
                  <a:lnTo>
                    <a:pt x="2149" y="639"/>
                  </a:lnTo>
                  <a:close/>
                  <a:moveTo>
                    <a:pt x="2211" y="639"/>
                  </a:moveTo>
                  <a:lnTo>
                    <a:pt x="2184" y="594"/>
                  </a:lnTo>
                  <a:lnTo>
                    <a:pt x="2211" y="548"/>
                  </a:lnTo>
                  <a:lnTo>
                    <a:pt x="2236" y="594"/>
                  </a:lnTo>
                  <a:lnTo>
                    <a:pt x="2211" y="639"/>
                  </a:lnTo>
                  <a:close/>
                  <a:moveTo>
                    <a:pt x="2272" y="639"/>
                  </a:moveTo>
                  <a:lnTo>
                    <a:pt x="2245" y="594"/>
                  </a:lnTo>
                  <a:lnTo>
                    <a:pt x="2272" y="548"/>
                  </a:lnTo>
                  <a:lnTo>
                    <a:pt x="2298" y="594"/>
                  </a:lnTo>
                  <a:lnTo>
                    <a:pt x="2272" y="639"/>
                  </a:lnTo>
                  <a:close/>
                  <a:moveTo>
                    <a:pt x="2334" y="639"/>
                  </a:moveTo>
                  <a:lnTo>
                    <a:pt x="2307" y="594"/>
                  </a:lnTo>
                  <a:lnTo>
                    <a:pt x="2334" y="548"/>
                  </a:lnTo>
                  <a:lnTo>
                    <a:pt x="2359" y="594"/>
                  </a:lnTo>
                  <a:lnTo>
                    <a:pt x="2334" y="639"/>
                  </a:lnTo>
                  <a:close/>
                  <a:moveTo>
                    <a:pt x="2395" y="639"/>
                  </a:moveTo>
                  <a:lnTo>
                    <a:pt x="2368" y="594"/>
                  </a:lnTo>
                  <a:lnTo>
                    <a:pt x="2395" y="548"/>
                  </a:lnTo>
                  <a:lnTo>
                    <a:pt x="2422" y="594"/>
                  </a:lnTo>
                  <a:lnTo>
                    <a:pt x="2395" y="639"/>
                  </a:lnTo>
                  <a:close/>
                  <a:moveTo>
                    <a:pt x="2457" y="639"/>
                  </a:moveTo>
                  <a:lnTo>
                    <a:pt x="2431" y="594"/>
                  </a:lnTo>
                  <a:lnTo>
                    <a:pt x="2457" y="548"/>
                  </a:lnTo>
                  <a:lnTo>
                    <a:pt x="2484" y="594"/>
                  </a:lnTo>
                  <a:lnTo>
                    <a:pt x="2457" y="639"/>
                  </a:lnTo>
                  <a:close/>
                  <a:moveTo>
                    <a:pt x="2518" y="639"/>
                  </a:moveTo>
                  <a:lnTo>
                    <a:pt x="2493" y="594"/>
                  </a:lnTo>
                  <a:lnTo>
                    <a:pt x="2518" y="548"/>
                  </a:lnTo>
                  <a:lnTo>
                    <a:pt x="2545" y="594"/>
                  </a:lnTo>
                  <a:lnTo>
                    <a:pt x="2518" y="639"/>
                  </a:lnTo>
                  <a:close/>
                  <a:moveTo>
                    <a:pt x="84" y="585"/>
                  </a:moveTo>
                  <a:lnTo>
                    <a:pt x="59" y="540"/>
                  </a:lnTo>
                  <a:lnTo>
                    <a:pt x="84" y="495"/>
                  </a:lnTo>
                  <a:lnTo>
                    <a:pt x="111" y="540"/>
                  </a:lnTo>
                  <a:lnTo>
                    <a:pt x="84" y="585"/>
                  </a:lnTo>
                  <a:close/>
                  <a:moveTo>
                    <a:pt x="146" y="585"/>
                  </a:moveTo>
                  <a:lnTo>
                    <a:pt x="120" y="540"/>
                  </a:lnTo>
                  <a:lnTo>
                    <a:pt x="146" y="495"/>
                  </a:lnTo>
                  <a:lnTo>
                    <a:pt x="173" y="540"/>
                  </a:lnTo>
                  <a:lnTo>
                    <a:pt x="146" y="585"/>
                  </a:lnTo>
                  <a:close/>
                  <a:moveTo>
                    <a:pt x="209" y="585"/>
                  </a:moveTo>
                  <a:lnTo>
                    <a:pt x="182" y="540"/>
                  </a:lnTo>
                  <a:lnTo>
                    <a:pt x="209" y="495"/>
                  </a:lnTo>
                  <a:lnTo>
                    <a:pt x="234" y="540"/>
                  </a:lnTo>
                  <a:lnTo>
                    <a:pt x="209" y="585"/>
                  </a:lnTo>
                  <a:close/>
                  <a:moveTo>
                    <a:pt x="270" y="585"/>
                  </a:moveTo>
                  <a:lnTo>
                    <a:pt x="243" y="540"/>
                  </a:lnTo>
                  <a:lnTo>
                    <a:pt x="270" y="495"/>
                  </a:lnTo>
                  <a:lnTo>
                    <a:pt x="295" y="540"/>
                  </a:lnTo>
                  <a:lnTo>
                    <a:pt x="270" y="585"/>
                  </a:lnTo>
                  <a:close/>
                  <a:moveTo>
                    <a:pt x="331" y="585"/>
                  </a:moveTo>
                  <a:lnTo>
                    <a:pt x="304" y="540"/>
                  </a:lnTo>
                  <a:lnTo>
                    <a:pt x="331" y="495"/>
                  </a:lnTo>
                  <a:lnTo>
                    <a:pt x="357" y="540"/>
                  </a:lnTo>
                  <a:lnTo>
                    <a:pt x="331" y="585"/>
                  </a:lnTo>
                  <a:close/>
                  <a:moveTo>
                    <a:pt x="393" y="585"/>
                  </a:moveTo>
                  <a:lnTo>
                    <a:pt x="366" y="540"/>
                  </a:lnTo>
                  <a:lnTo>
                    <a:pt x="393" y="495"/>
                  </a:lnTo>
                  <a:lnTo>
                    <a:pt x="418" y="540"/>
                  </a:lnTo>
                  <a:lnTo>
                    <a:pt x="393" y="585"/>
                  </a:lnTo>
                  <a:close/>
                  <a:moveTo>
                    <a:pt x="454" y="585"/>
                  </a:moveTo>
                  <a:lnTo>
                    <a:pt x="427" y="540"/>
                  </a:lnTo>
                  <a:lnTo>
                    <a:pt x="454" y="495"/>
                  </a:lnTo>
                  <a:lnTo>
                    <a:pt x="480" y="540"/>
                  </a:lnTo>
                  <a:lnTo>
                    <a:pt x="454" y="585"/>
                  </a:lnTo>
                  <a:close/>
                  <a:moveTo>
                    <a:pt x="516" y="585"/>
                  </a:moveTo>
                  <a:lnTo>
                    <a:pt x="489" y="540"/>
                  </a:lnTo>
                  <a:lnTo>
                    <a:pt x="516" y="495"/>
                  </a:lnTo>
                  <a:lnTo>
                    <a:pt x="541" y="540"/>
                  </a:lnTo>
                  <a:lnTo>
                    <a:pt x="516" y="585"/>
                  </a:lnTo>
                  <a:close/>
                  <a:moveTo>
                    <a:pt x="577" y="585"/>
                  </a:moveTo>
                  <a:lnTo>
                    <a:pt x="552" y="540"/>
                  </a:lnTo>
                  <a:lnTo>
                    <a:pt x="577" y="495"/>
                  </a:lnTo>
                  <a:lnTo>
                    <a:pt x="604" y="540"/>
                  </a:lnTo>
                  <a:lnTo>
                    <a:pt x="577" y="585"/>
                  </a:lnTo>
                  <a:close/>
                  <a:moveTo>
                    <a:pt x="639" y="585"/>
                  </a:moveTo>
                  <a:lnTo>
                    <a:pt x="613" y="540"/>
                  </a:lnTo>
                  <a:lnTo>
                    <a:pt x="639" y="495"/>
                  </a:lnTo>
                  <a:lnTo>
                    <a:pt x="666" y="540"/>
                  </a:lnTo>
                  <a:lnTo>
                    <a:pt x="639" y="585"/>
                  </a:lnTo>
                  <a:close/>
                  <a:moveTo>
                    <a:pt x="700" y="585"/>
                  </a:moveTo>
                  <a:lnTo>
                    <a:pt x="675" y="540"/>
                  </a:lnTo>
                  <a:lnTo>
                    <a:pt x="700" y="495"/>
                  </a:lnTo>
                  <a:lnTo>
                    <a:pt x="727" y="540"/>
                  </a:lnTo>
                  <a:lnTo>
                    <a:pt x="700" y="585"/>
                  </a:lnTo>
                  <a:close/>
                  <a:moveTo>
                    <a:pt x="762" y="585"/>
                  </a:moveTo>
                  <a:lnTo>
                    <a:pt x="736" y="540"/>
                  </a:lnTo>
                  <a:lnTo>
                    <a:pt x="762" y="495"/>
                  </a:lnTo>
                  <a:lnTo>
                    <a:pt x="789" y="540"/>
                  </a:lnTo>
                  <a:lnTo>
                    <a:pt x="762" y="585"/>
                  </a:lnTo>
                  <a:close/>
                  <a:moveTo>
                    <a:pt x="823" y="585"/>
                  </a:moveTo>
                  <a:lnTo>
                    <a:pt x="798" y="540"/>
                  </a:lnTo>
                  <a:lnTo>
                    <a:pt x="823" y="495"/>
                  </a:lnTo>
                  <a:lnTo>
                    <a:pt x="850" y="540"/>
                  </a:lnTo>
                  <a:lnTo>
                    <a:pt x="823" y="585"/>
                  </a:lnTo>
                  <a:close/>
                  <a:moveTo>
                    <a:pt x="885" y="585"/>
                  </a:moveTo>
                  <a:lnTo>
                    <a:pt x="859" y="540"/>
                  </a:lnTo>
                  <a:lnTo>
                    <a:pt x="885" y="495"/>
                  </a:lnTo>
                  <a:lnTo>
                    <a:pt x="912" y="540"/>
                  </a:lnTo>
                  <a:lnTo>
                    <a:pt x="885" y="585"/>
                  </a:lnTo>
                  <a:close/>
                  <a:moveTo>
                    <a:pt x="948" y="585"/>
                  </a:moveTo>
                  <a:lnTo>
                    <a:pt x="921" y="540"/>
                  </a:lnTo>
                  <a:lnTo>
                    <a:pt x="948" y="495"/>
                  </a:lnTo>
                  <a:lnTo>
                    <a:pt x="973" y="540"/>
                  </a:lnTo>
                  <a:lnTo>
                    <a:pt x="948" y="585"/>
                  </a:lnTo>
                  <a:close/>
                  <a:moveTo>
                    <a:pt x="1009" y="585"/>
                  </a:moveTo>
                  <a:lnTo>
                    <a:pt x="982" y="540"/>
                  </a:lnTo>
                  <a:lnTo>
                    <a:pt x="1009" y="495"/>
                  </a:lnTo>
                  <a:lnTo>
                    <a:pt x="1035" y="540"/>
                  </a:lnTo>
                  <a:lnTo>
                    <a:pt x="1009" y="585"/>
                  </a:lnTo>
                  <a:close/>
                  <a:moveTo>
                    <a:pt x="1071" y="585"/>
                  </a:moveTo>
                  <a:lnTo>
                    <a:pt x="1044" y="540"/>
                  </a:lnTo>
                  <a:lnTo>
                    <a:pt x="1071" y="495"/>
                  </a:lnTo>
                  <a:lnTo>
                    <a:pt x="1096" y="540"/>
                  </a:lnTo>
                  <a:lnTo>
                    <a:pt x="1071" y="585"/>
                  </a:lnTo>
                  <a:close/>
                  <a:moveTo>
                    <a:pt x="1132" y="585"/>
                  </a:moveTo>
                  <a:lnTo>
                    <a:pt x="1105" y="540"/>
                  </a:lnTo>
                  <a:lnTo>
                    <a:pt x="1132" y="495"/>
                  </a:lnTo>
                  <a:lnTo>
                    <a:pt x="1158" y="540"/>
                  </a:lnTo>
                  <a:lnTo>
                    <a:pt x="1132" y="585"/>
                  </a:lnTo>
                  <a:close/>
                  <a:moveTo>
                    <a:pt x="1194" y="585"/>
                  </a:moveTo>
                  <a:lnTo>
                    <a:pt x="1167" y="540"/>
                  </a:lnTo>
                  <a:lnTo>
                    <a:pt x="1194" y="495"/>
                  </a:lnTo>
                  <a:lnTo>
                    <a:pt x="1219" y="540"/>
                  </a:lnTo>
                  <a:lnTo>
                    <a:pt x="1194" y="585"/>
                  </a:lnTo>
                  <a:close/>
                  <a:moveTo>
                    <a:pt x="1255" y="585"/>
                  </a:moveTo>
                  <a:lnTo>
                    <a:pt x="1228" y="540"/>
                  </a:lnTo>
                  <a:lnTo>
                    <a:pt x="1255" y="495"/>
                  </a:lnTo>
                  <a:lnTo>
                    <a:pt x="1281" y="540"/>
                  </a:lnTo>
                  <a:lnTo>
                    <a:pt x="1255" y="585"/>
                  </a:lnTo>
                  <a:close/>
                  <a:moveTo>
                    <a:pt x="1317" y="585"/>
                  </a:moveTo>
                  <a:lnTo>
                    <a:pt x="1291" y="540"/>
                  </a:lnTo>
                  <a:lnTo>
                    <a:pt x="1317" y="495"/>
                  </a:lnTo>
                  <a:lnTo>
                    <a:pt x="1344" y="540"/>
                  </a:lnTo>
                  <a:lnTo>
                    <a:pt x="1317" y="585"/>
                  </a:lnTo>
                  <a:close/>
                  <a:moveTo>
                    <a:pt x="1378" y="585"/>
                  </a:moveTo>
                  <a:lnTo>
                    <a:pt x="1353" y="540"/>
                  </a:lnTo>
                  <a:lnTo>
                    <a:pt x="1378" y="495"/>
                  </a:lnTo>
                  <a:lnTo>
                    <a:pt x="1405" y="540"/>
                  </a:lnTo>
                  <a:lnTo>
                    <a:pt x="1378" y="585"/>
                  </a:lnTo>
                  <a:close/>
                  <a:moveTo>
                    <a:pt x="1440" y="585"/>
                  </a:moveTo>
                  <a:lnTo>
                    <a:pt x="1414" y="540"/>
                  </a:lnTo>
                  <a:lnTo>
                    <a:pt x="1440" y="495"/>
                  </a:lnTo>
                  <a:lnTo>
                    <a:pt x="1467" y="540"/>
                  </a:lnTo>
                  <a:lnTo>
                    <a:pt x="1440" y="585"/>
                  </a:lnTo>
                  <a:close/>
                  <a:moveTo>
                    <a:pt x="1501" y="585"/>
                  </a:moveTo>
                  <a:lnTo>
                    <a:pt x="1476" y="540"/>
                  </a:lnTo>
                  <a:lnTo>
                    <a:pt x="1501" y="495"/>
                  </a:lnTo>
                  <a:lnTo>
                    <a:pt x="1528" y="540"/>
                  </a:lnTo>
                  <a:lnTo>
                    <a:pt x="1501" y="585"/>
                  </a:lnTo>
                  <a:close/>
                  <a:moveTo>
                    <a:pt x="1563" y="585"/>
                  </a:moveTo>
                  <a:lnTo>
                    <a:pt x="1537" y="540"/>
                  </a:lnTo>
                  <a:lnTo>
                    <a:pt x="1563" y="495"/>
                  </a:lnTo>
                  <a:lnTo>
                    <a:pt x="1590" y="540"/>
                  </a:lnTo>
                  <a:lnTo>
                    <a:pt x="1563" y="585"/>
                  </a:lnTo>
                  <a:close/>
                  <a:moveTo>
                    <a:pt x="1624" y="585"/>
                  </a:moveTo>
                  <a:lnTo>
                    <a:pt x="1599" y="540"/>
                  </a:lnTo>
                  <a:lnTo>
                    <a:pt x="1624" y="495"/>
                  </a:lnTo>
                  <a:lnTo>
                    <a:pt x="1651" y="540"/>
                  </a:lnTo>
                  <a:lnTo>
                    <a:pt x="1624" y="585"/>
                  </a:lnTo>
                  <a:close/>
                  <a:moveTo>
                    <a:pt x="1687" y="585"/>
                  </a:moveTo>
                  <a:lnTo>
                    <a:pt x="1660" y="540"/>
                  </a:lnTo>
                  <a:lnTo>
                    <a:pt x="1687" y="495"/>
                  </a:lnTo>
                  <a:lnTo>
                    <a:pt x="1713" y="540"/>
                  </a:lnTo>
                  <a:lnTo>
                    <a:pt x="1687" y="585"/>
                  </a:lnTo>
                  <a:close/>
                  <a:moveTo>
                    <a:pt x="1749" y="585"/>
                  </a:moveTo>
                  <a:lnTo>
                    <a:pt x="1722" y="540"/>
                  </a:lnTo>
                  <a:lnTo>
                    <a:pt x="1749" y="495"/>
                  </a:lnTo>
                  <a:lnTo>
                    <a:pt x="1774" y="540"/>
                  </a:lnTo>
                  <a:lnTo>
                    <a:pt x="1749" y="585"/>
                  </a:lnTo>
                  <a:close/>
                  <a:moveTo>
                    <a:pt x="1810" y="585"/>
                  </a:moveTo>
                  <a:lnTo>
                    <a:pt x="1783" y="540"/>
                  </a:lnTo>
                  <a:lnTo>
                    <a:pt x="1810" y="495"/>
                  </a:lnTo>
                  <a:lnTo>
                    <a:pt x="1836" y="540"/>
                  </a:lnTo>
                  <a:lnTo>
                    <a:pt x="1810" y="585"/>
                  </a:lnTo>
                  <a:close/>
                  <a:moveTo>
                    <a:pt x="1872" y="585"/>
                  </a:moveTo>
                  <a:lnTo>
                    <a:pt x="1845" y="540"/>
                  </a:lnTo>
                  <a:lnTo>
                    <a:pt x="1872" y="495"/>
                  </a:lnTo>
                  <a:lnTo>
                    <a:pt x="1897" y="540"/>
                  </a:lnTo>
                  <a:lnTo>
                    <a:pt x="1872" y="585"/>
                  </a:lnTo>
                  <a:close/>
                  <a:moveTo>
                    <a:pt x="1933" y="585"/>
                  </a:moveTo>
                  <a:lnTo>
                    <a:pt x="1906" y="540"/>
                  </a:lnTo>
                  <a:lnTo>
                    <a:pt x="1933" y="495"/>
                  </a:lnTo>
                  <a:lnTo>
                    <a:pt x="1959" y="540"/>
                  </a:lnTo>
                  <a:lnTo>
                    <a:pt x="1933" y="585"/>
                  </a:lnTo>
                  <a:close/>
                  <a:moveTo>
                    <a:pt x="1995" y="585"/>
                  </a:moveTo>
                  <a:lnTo>
                    <a:pt x="1968" y="540"/>
                  </a:lnTo>
                  <a:lnTo>
                    <a:pt x="1995" y="495"/>
                  </a:lnTo>
                  <a:lnTo>
                    <a:pt x="2020" y="540"/>
                  </a:lnTo>
                  <a:lnTo>
                    <a:pt x="1995" y="585"/>
                  </a:lnTo>
                  <a:close/>
                  <a:moveTo>
                    <a:pt x="2056" y="585"/>
                  </a:moveTo>
                  <a:lnTo>
                    <a:pt x="2031" y="540"/>
                  </a:lnTo>
                  <a:lnTo>
                    <a:pt x="2056" y="495"/>
                  </a:lnTo>
                  <a:lnTo>
                    <a:pt x="2083" y="540"/>
                  </a:lnTo>
                  <a:lnTo>
                    <a:pt x="2056" y="585"/>
                  </a:lnTo>
                  <a:close/>
                  <a:moveTo>
                    <a:pt x="2118" y="585"/>
                  </a:moveTo>
                  <a:lnTo>
                    <a:pt x="2092" y="540"/>
                  </a:lnTo>
                  <a:lnTo>
                    <a:pt x="2118" y="495"/>
                  </a:lnTo>
                  <a:lnTo>
                    <a:pt x="2145" y="540"/>
                  </a:lnTo>
                  <a:lnTo>
                    <a:pt x="2118" y="585"/>
                  </a:lnTo>
                  <a:close/>
                  <a:moveTo>
                    <a:pt x="2179" y="585"/>
                  </a:moveTo>
                  <a:lnTo>
                    <a:pt x="2154" y="540"/>
                  </a:lnTo>
                  <a:lnTo>
                    <a:pt x="2179" y="495"/>
                  </a:lnTo>
                  <a:lnTo>
                    <a:pt x="2206" y="540"/>
                  </a:lnTo>
                  <a:lnTo>
                    <a:pt x="2179" y="585"/>
                  </a:lnTo>
                  <a:close/>
                  <a:moveTo>
                    <a:pt x="2241" y="585"/>
                  </a:moveTo>
                  <a:lnTo>
                    <a:pt x="2215" y="540"/>
                  </a:lnTo>
                  <a:lnTo>
                    <a:pt x="2241" y="495"/>
                  </a:lnTo>
                  <a:lnTo>
                    <a:pt x="2268" y="540"/>
                  </a:lnTo>
                  <a:lnTo>
                    <a:pt x="2241" y="585"/>
                  </a:lnTo>
                  <a:close/>
                  <a:moveTo>
                    <a:pt x="2302" y="585"/>
                  </a:moveTo>
                  <a:lnTo>
                    <a:pt x="2277" y="540"/>
                  </a:lnTo>
                  <a:lnTo>
                    <a:pt x="2302" y="495"/>
                  </a:lnTo>
                  <a:lnTo>
                    <a:pt x="2329" y="540"/>
                  </a:lnTo>
                  <a:lnTo>
                    <a:pt x="2302" y="585"/>
                  </a:lnTo>
                  <a:close/>
                  <a:moveTo>
                    <a:pt x="2364" y="585"/>
                  </a:moveTo>
                  <a:lnTo>
                    <a:pt x="2338" y="540"/>
                  </a:lnTo>
                  <a:lnTo>
                    <a:pt x="2364" y="495"/>
                  </a:lnTo>
                  <a:lnTo>
                    <a:pt x="2391" y="540"/>
                  </a:lnTo>
                  <a:lnTo>
                    <a:pt x="2364" y="585"/>
                  </a:lnTo>
                  <a:close/>
                  <a:moveTo>
                    <a:pt x="2427" y="585"/>
                  </a:moveTo>
                  <a:lnTo>
                    <a:pt x="2400" y="540"/>
                  </a:lnTo>
                  <a:lnTo>
                    <a:pt x="2427" y="495"/>
                  </a:lnTo>
                  <a:lnTo>
                    <a:pt x="2452" y="540"/>
                  </a:lnTo>
                  <a:lnTo>
                    <a:pt x="2427" y="585"/>
                  </a:lnTo>
                  <a:close/>
                  <a:moveTo>
                    <a:pt x="2488" y="585"/>
                  </a:moveTo>
                  <a:lnTo>
                    <a:pt x="2461" y="540"/>
                  </a:lnTo>
                  <a:lnTo>
                    <a:pt x="2488" y="495"/>
                  </a:lnTo>
                  <a:lnTo>
                    <a:pt x="2514" y="540"/>
                  </a:lnTo>
                  <a:lnTo>
                    <a:pt x="2488" y="585"/>
                  </a:lnTo>
                  <a:close/>
                  <a:moveTo>
                    <a:pt x="54" y="533"/>
                  </a:moveTo>
                  <a:lnTo>
                    <a:pt x="27" y="486"/>
                  </a:lnTo>
                  <a:lnTo>
                    <a:pt x="54" y="441"/>
                  </a:lnTo>
                  <a:lnTo>
                    <a:pt x="80" y="486"/>
                  </a:lnTo>
                  <a:lnTo>
                    <a:pt x="54" y="533"/>
                  </a:lnTo>
                  <a:close/>
                  <a:moveTo>
                    <a:pt x="116" y="533"/>
                  </a:moveTo>
                  <a:lnTo>
                    <a:pt x="89" y="486"/>
                  </a:lnTo>
                  <a:lnTo>
                    <a:pt x="116" y="441"/>
                  </a:lnTo>
                  <a:lnTo>
                    <a:pt x="141" y="486"/>
                  </a:lnTo>
                  <a:lnTo>
                    <a:pt x="116" y="533"/>
                  </a:lnTo>
                  <a:close/>
                  <a:moveTo>
                    <a:pt x="177" y="533"/>
                  </a:moveTo>
                  <a:lnTo>
                    <a:pt x="150" y="486"/>
                  </a:lnTo>
                  <a:lnTo>
                    <a:pt x="177" y="441"/>
                  </a:lnTo>
                  <a:lnTo>
                    <a:pt x="204" y="486"/>
                  </a:lnTo>
                  <a:lnTo>
                    <a:pt x="177" y="533"/>
                  </a:lnTo>
                  <a:close/>
                  <a:moveTo>
                    <a:pt x="238" y="533"/>
                  </a:moveTo>
                  <a:lnTo>
                    <a:pt x="213" y="486"/>
                  </a:lnTo>
                  <a:lnTo>
                    <a:pt x="238" y="441"/>
                  </a:lnTo>
                  <a:lnTo>
                    <a:pt x="265" y="486"/>
                  </a:lnTo>
                  <a:lnTo>
                    <a:pt x="238" y="533"/>
                  </a:lnTo>
                  <a:close/>
                  <a:moveTo>
                    <a:pt x="300" y="533"/>
                  </a:moveTo>
                  <a:lnTo>
                    <a:pt x="274" y="486"/>
                  </a:lnTo>
                  <a:lnTo>
                    <a:pt x="300" y="441"/>
                  </a:lnTo>
                  <a:lnTo>
                    <a:pt x="327" y="486"/>
                  </a:lnTo>
                  <a:lnTo>
                    <a:pt x="300" y="533"/>
                  </a:lnTo>
                  <a:close/>
                  <a:moveTo>
                    <a:pt x="361" y="533"/>
                  </a:moveTo>
                  <a:lnTo>
                    <a:pt x="336" y="486"/>
                  </a:lnTo>
                  <a:lnTo>
                    <a:pt x="361" y="441"/>
                  </a:lnTo>
                  <a:lnTo>
                    <a:pt x="388" y="486"/>
                  </a:lnTo>
                  <a:lnTo>
                    <a:pt x="361" y="533"/>
                  </a:lnTo>
                  <a:close/>
                  <a:moveTo>
                    <a:pt x="423" y="533"/>
                  </a:moveTo>
                  <a:lnTo>
                    <a:pt x="397" y="486"/>
                  </a:lnTo>
                  <a:lnTo>
                    <a:pt x="423" y="441"/>
                  </a:lnTo>
                  <a:lnTo>
                    <a:pt x="450" y="486"/>
                  </a:lnTo>
                  <a:lnTo>
                    <a:pt x="423" y="533"/>
                  </a:lnTo>
                  <a:close/>
                  <a:moveTo>
                    <a:pt x="484" y="533"/>
                  </a:moveTo>
                  <a:lnTo>
                    <a:pt x="459" y="486"/>
                  </a:lnTo>
                  <a:lnTo>
                    <a:pt x="484" y="441"/>
                  </a:lnTo>
                  <a:lnTo>
                    <a:pt x="511" y="486"/>
                  </a:lnTo>
                  <a:lnTo>
                    <a:pt x="484" y="533"/>
                  </a:lnTo>
                  <a:close/>
                  <a:moveTo>
                    <a:pt x="546" y="533"/>
                  </a:moveTo>
                  <a:lnTo>
                    <a:pt x="520" y="486"/>
                  </a:lnTo>
                  <a:lnTo>
                    <a:pt x="546" y="441"/>
                  </a:lnTo>
                  <a:lnTo>
                    <a:pt x="573" y="486"/>
                  </a:lnTo>
                  <a:lnTo>
                    <a:pt x="546" y="533"/>
                  </a:lnTo>
                  <a:close/>
                  <a:moveTo>
                    <a:pt x="609" y="533"/>
                  </a:moveTo>
                  <a:lnTo>
                    <a:pt x="582" y="486"/>
                  </a:lnTo>
                  <a:lnTo>
                    <a:pt x="609" y="441"/>
                  </a:lnTo>
                  <a:lnTo>
                    <a:pt x="634" y="486"/>
                  </a:lnTo>
                  <a:lnTo>
                    <a:pt x="609" y="533"/>
                  </a:lnTo>
                  <a:close/>
                  <a:moveTo>
                    <a:pt x="670" y="533"/>
                  </a:moveTo>
                  <a:lnTo>
                    <a:pt x="643" y="486"/>
                  </a:lnTo>
                  <a:lnTo>
                    <a:pt x="670" y="441"/>
                  </a:lnTo>
                  <a:lnTo>
                    <a:pt x="696" y="486"/>
                  </a:lnTo>
                  <a:lnTo>
                    <a:pt x="670" y="533"/>
                  </a:lnTo>
                  <a:close/>
                  <a:moveTo>
                    <a:pt x="732" y="533"/>
                  </a:moveTo>
                  <a:lnTo>
                    <a:pt x="705" y="486"/>
                  </a:lnTo>
                  <a:lnTo>
                    <a:pt x="732" y="441"/>
                  </a:lnTo>
                  <a:lnTo>
                    <a:pt x="757" y="486"/>
                  </a:lnTo>
                  <a:lnTo>
                    <a:pt x="732" y="533"/>
                  </a:lnTo>
                  <a:close/>
                  <a:moveTo>
                    <a:pt x="793" y="533"/>
                  </a:moveTo>
                  <a:lnTo>
                    <a:pt x="766" y="486"/>
                  </a:lnTo>
                  <a:lnTo>
                    <a:pt x="793" y="441"/>
                  </a:lnTo>
                  <a:lnTo>
                    <a:pt x="819" y="486"/>
                  </a:lnTo>
                  <a:lnTo>
                    <a:pt x="793" y="533"/>
                  </a:lnTo>
                  <a:close/>
                  <a:moveTo>
                    <a:pt x="855" y="533"/>
                  </a:moveTo>
                  <a:lnTo>
                    <a:pt x="828" y="486"/>
                  </a:lnTo>
                  <a:lnTo>
                    <a:pt x="855" y="441"/>
                  </a:lnTo>
                  <a:lnTo>
                    <a:pt x="880" y="486"/>
                  </a:lnTo>
                  <a:lnTo>
                    <a:pt x="855" y="533"/>
                  </a:lnTo>
                  <a:close/>
                  <a:moveTo>
                    <a:pt x="916" y="533"/>
                  </a:moveTo>
                  <a:lnTo>
                    <a:pt x="889" y="486"/>
                  </a:lnTo>
                  <a:lnTo>
                    <a:pt x="916" y="441"/>
                  </a:lnTo>
                  <a:lnTo>
                    <a:pt x="943" y="486"/>
                  </a:lnTo>
                  <a:lnTo>
                    <a:pt x="916" y="533"/>
                  </a:lnTo>
                  <a:close/>
                  <a:moveTo>
                    <a:pt x="978" y="533"/>
                  </a:moveTo>
                  <a:lnTo>
                    <a:pt x="952" y="486"/>
                  </a:lnTo>
                  <a:lnTo>
                    <a:pt x="978" y="441"/>
                  </a:lnTo>
                  <a:lnTo>
                    <a:pt x="1005" y="486"/>
                  </a:lnTo>
                  <a:lnTo>
                    <a:pt x="978" y="533"/>
                  </a:lnTo>
                  <a:close/>
                  <a:moveTo>
                    <a:pt x="1039" y="533"/>
                  </a:moveTo>
                  <a:lnTo>
                    <a:pt x="1014" y="486"/>
                  </a:lnTo>
                  <a:lnTo>
                    <a:pt x="1039" y="441"/>
                  </a:lnTo>
                  <a:lnTo>
                    <a:pt x="1066" y="486"/>
                  </a:lnTo>
                  <a:lnTo>
                    <a:pt x="1039" y="533"/>
                  </a:lnTo>
                  <a:close/>
                  <a:moveTo>
                    <a:pt x="1101" y="533"/>
                  </a:moveTo>
                  <a:lnTo>
                    <a:pt x="1075" y="486"/>
                  </a:lnTo>
                  <a:lnTo>
                    <a:pt x="1101" y="441"/>
                  </a:lnTo>
                  <a:lnTo>
                    <a:pt x="1128" y="486"/>
                  </a:lnTo>
                  <a:lnTo>
                    <a:pt x="1101" y="533"/>
                  </a:lnTo>
                  <a:close/>
                  <a:moveTo>
                    <a:pt x="1162" y="533"/>
                  </a:moveTo>
                  <a:lnTo>
                    <a:pt x="1137" y="486"/>
                  </a:lnTo>
                  <a:lnTo>
                    <a:pt x="1162" y="441"/>
                  </a:lnTo>
                  <a:lnTo>
                    <a:pt x="1189" y="486"/>
                  </a:lnTo>
                  <a:lnTo>
                    <a:pt x="1162" y="533"/>
                  </a:lnTo>
                  <a:close/>
                  <a:moveTo>
                    <a:pt x="1224" y="533"/>
                  </a:moveTo>
                  <a:lnTo>
                    <a:pt x="1198" y="486"/>
                  </a:lnTo>
                  <a:lnTo>
                    <a:pt x="1224" y="441"/>
                  </a:lnTo>
                  <a:lnTo>
                    <a:pt x="1251" y="486"/>
                  </a:lnTo>
                  <a:lnTo>
                    <a:pt x="1224" y="533"/>
                  </a:lnTo>
                  <a:close/>
                  <a:moveTo>
                    <a:pt x="1285" y="533"/>
                  </a:moveTo>
                  <a:lnTo>
                    <a:pt x="1260" y="486"/>
                  </a:lnTo>
                  <a:lnTo>
                    <a:pt x="1285" y="441"/>
                  </a:lnTo>
                  <a:lnTo>
                    <a:pt x="1312" y="486"/>
                  </a:lnTo>
                  <a:lnTo>
                    <a:pt x="1285" y="533"/>
                  </a:lnTo>
                  <a:close/>
                  <a:moveTo>
                    <a:pt x="1348" y="533"/>
                  </a:moveTo>
                  <a:lnTo>
                    <a:pt x="1321" y="486"/>
                  </a:lnTo>
                  <a:lnTo>
                    <a:pt x="1348" y="441"/>
                  </a:lnTo>
                  <a:lnTo>
                    <a:pt x="1374" y="486"/>
                  </a:lnTo>
                  <a:lnTo>
                    <a:pt x="1348" y="533"/>
                  </a:lnTo>
                  <a:close/>
                  <a:moveTo>
                    <a:pt x="1410" y="533"/>
                  </a:moveTo>
                  <a:lnTo>
                    <a:pt x="1383" y="486"/>
                  </a:lnTo>
                  <a:lnTo>
                    <a:pt x="1410" y="441"/>
                  </a:lnTo>
                  <a:lnTo>
                    <a:pt x="1435" y="486"/>
                  </a:lnTo>
                  <a:lnTo>
                    <a:pt x="1410" y="533"/>
                  </a:lnTo>
                  <a:close/>
                  <a:moveTo>
                    <a:pt x="1471" y="533"/>
                  </a:moveTo>
                  <a:lnTo>
                    <a:pt x="1444" y="486"/>
                  </a:lnTo>
                  <a:lnTo>
                    <a:pt x="1471" y="441"/>
                  </a:lnTo>
                  <a:lnTo>
                    <a:pt x="1497" y="486"/>
                  </a:lnTo>
                  <a:lnTo>
                    <a:pt x="1471" y="533"/>
                  </a:lnTo>
                  <a:close/>
                  <a:moveTo>
                    <a:pt x="1533" y="533"/>
                  </a:moveTo>
                  <a:lnTo>
                    <a:pt x="1506" y="486"/>
                  </a:lnTo>
                  <a:lnTo>
                    <a:pt x="1533" y="441"/>
                  </a:lnTo>
                  <a:lnTo>
                    <a:pt x="1558" y="486"/>
                  </a:lnTo>
                  <a:lnTo>
                    <a:pt x="1533" y="533"/>
                  </a:lnTo>
                  <a:close/>
                  <a:moveTo>
                    <a:pt x="1594" y="533"/>
                  </a:moveTo>
                  <a:lnTo>
                    <a:pt x="1567" y="486"/>
                  </a:lnTo>
                  <a:lnTo>
                    <a:pt x="1594" y="441"/>
                  </a:lnTo>
                  <a:lnTo>
                    <a:pt x="1620" y="486"/>
                  </a:lnTo>
                  <a:lnTo>
                    <a:pt x="1594" y="533"/>
                  </a:lnTo>
                  <a:close/>
                  <a:moveTo>
                    <a:pt x="1656" y="533"/>
                  </a:moveTo>
                  <a:lnTo>
                    <a:pt x="1629" y="486"/>
                  </a:lnTo>
                  <a:lnTo>
                    <a:pt x="1656" y="441"/>
                  </a:lnTo>
                  <a:lnTo>
                    <a:pt x="1683" y="486"/>
                  </a:lnTo>
                  <a:lnTo>
                    <a:pt x="1656" y="533"/>
                  </a:lnTo>
                  <a:close/>
                  <a:moveTo>
                    <a:pt x="1717" y="533"/>
                  </a:moveTo>
                  <a:lnTo>
                    <a:pt x="1692" y="486"/>
                  </a:lnTo>
                  <a:lnTo>
                    <a:pt x="1717" y="441"/>
                  </a:lnTo>
                  <a:lnTo>
                    <a:pt x="1744" y="486"/>
                  </a:lnTo>
                  <a:lnTo>
                    <a:pt x="1717" y="533"/>
                  </a:lnTo>
                  <a:close/>
                  <a:moveTo>
                    <a:pt x="1779" y="533"/>
                  </a:moveTo>
                  <a:lnTo>
                    <a:pt x="1753" y="486"/>
                  </a:lnTo>
                  <a:lnTo>
                    <a:pt x="1779" y="441"/>
                  </a:lnTo>
                  <a:lnTo>
                    <a:pt x="1806" y="486"/>
                  </a:lnTo>
                  <a:lnTo>
                    <a:pt x="1779" y="533"/>
                  </a:lnTo>
                  <a:close/>
                  <a:moveTo>
                    <a:pt x="1840" y="533"/>
                  </a:moveTo>
                  <a:lnTo>
                    <a:pt x="1815" y="486"/>
                  </a:lnTo>
                  <a:lnTo>
                    <a:pt x="1840" y="441"/>
                  </a:lnTo>
                  <a:lnTo>
                    <a:pt x="1867" y="486"/>
                  </a:lnTo>
                  <a:lnTo>
                    <a:pt x="1840" y="533"/>
                  </a:lnTo>
                  <a:close/>
                  <a:moveTo>
                    <a:pt x="1902" y="533"/>
                  </a:moveTo>
                  <a:lnTo>
                    <a:pt x="1876" y="486"/>
                  </a:lnTo>
                  <a:lnTo>
                    <a:pt x="1902" y="441"/>
                  </a:lnTo>
                  <a:lnTo>
                    <a:pt x="1929" y="486"/>
                  </a:lnTo>
                  <a:lnTo>
                    <a:pt x="1902" y="533"/>
                  </a:lnTo>
                  <a:close/>
                  <a:moveTo>
                    <a:pt x="1963" y="533"/>
                  </a:moveTo>
                  <a:lnTo>
                    <a:pt x="1938" y="486"/>
                  </a:lnTo>
                  <a:lnTo>
                    <a:pt x="1963" y="441"/>
                  </a:lnTo>
                  <a:lnTo>
                    <a:pt x="1990" y="486"/>
                  </a:lnTo>
                  <a:lnTo>
                    <a:pt x="1963" y="533"/>
                  </a:lnTo>
                  <a:close/>
                  <a:moveTo>
                    <a:pt x="2025" y="533"/>
                  </a:moveTo>
                  <a:lnTo>
                    <a:pt x="1999" y="486"/>
                  </a:lnTo>
                  <a:lnTo>
                    <a:pt x="2025" y="441"/>
                  </a:lnTo>
                  <a:lnTo>
                    <a:pt x="2052" y="486"/>
                  </a:lnTo>
                  <a:lnTo>
                    <a:pt x="2025" y="533"/>
                  </a:lnTo>
                  <a:close/>
                  <a:moveTo>
                    <a:pt x="2088" y="533"/>
                  </a:moveTo>
                  <a:lnTo>
                    <a:pt x="2061" y="486"/>
                  </a:lnTo>
                  <a:lnTo>
                    <a:pt x="2088" y="441"/>
                  </a:lnTo>
                  <a:lnTo>
                    <a:pt x="2113" y="486"/>
                  </a:lnTo>
                  <a:lnTo>
                    <a:pt x="2088" y="533"/>
                  </a:lnTo>
                  <a:close/>
                  <a:moveTo>
                    <a:pt x="2149" y="533"/>
                  </a:moveTo>
                  <a:lnTo>
                    <a:pt x="2122" y="486"/>
                  </a:lnTo>
                  <a:lnTo>
                    <a:pt x="2149" y="441"/>
                  </a:lnTo>
                  <a:lnTo>
                    <a:pt x="2175" y="486"/>
                  </a:lnTo>
                  <a:lnTo>
                    <a:pt x="2149" y="533"/>
                  </a:lnTo>
                  <a:close/>
                  <a:moveTo>
                    <a:pt x="2211" y="533"/>
                  </a:moveTo>
                  <a:lnTo>
                    <a:pt x="2184" y="486"/>
                  </a:lnTo>
                  <a:lnTo>
                    <a:pt x="2211" y="441"/>
                  </a:lnTo>
                  <a:lnTo>
                    <a:pt x="2236" y="486"/>
                  </a:lnTo>
                  <a:lnTo>
                    <a:pt x="2211" y="533"/>
                  </a:lnTo>
                  <a:close/>
                  <a:moveTo>
                    <a:pt x="2272" y="533"/>
                  </a:moveTo>
                  <a:lnTo>
                    <a:pt x="2245" y="486"/>
                  </a:lnTo>
                  <a:lnTo>
                    <a:pt x="2272" y="441"/>
                  </a:lnTo>
                  <a:lnTo>
                    <a:pt x="2298" y="486"/>
                  </a:lnTo>
                  <a:lnTo>
                    <a:pt x="2272" y="533"/>
                  </a:lnTo>
                  <a:close/>
                  <a:moveTo>
                    <a:pt x="2334" y="533"/>
                  </a:moveTo>
                  <a:lnTo>
                    <a:pt x="2307" y="486"/>
                  </a:lnTo>
                  <a:lnTo>
                    <a:pt x="2334" y="441"/>
                  </a:lnTo>
                  <a:lnTo>
                    <a:pt x="2359" y="486"/>
                  </a:lnTo>
                  <a:lnTo>
                    <a:pt x="2334" y="533"/>
                  </a:lnTo>
                  <a:close/>
                  <a:moveTo>
                    <a:pt x="2395" y="533"/>
                  </a:moveTo>
                  <a:lnTo>
                    <a:pt x="2368" y="486"/>
                  </a:lnTo>
                  <a:lnTo>
                    <a:pt x="2395" y="441"/>
                  </a:lnTo>
                  <a:lnTo>
                    <a:pt x="2422" y="486"/>
                  </a:lnTo>
                  <a:lnTo>
                    <a:pt x="2395" y="533"/>
                  </a:lnTo>
                  <a:close/>
                  <a:moveTo>
                    <a:pt x="2457" y="533"/>
                  </a:moveTo>
                  <a:lnTo>
                    <a:pt x="2431" y="486"/>
                  </a:lnTo>
                  <a:lnTo>
                    <a:pt x="2457" y="441"/>
                  </a:lnTo>
                  <a:lnTo>
                    <a:pt x="2484" y="486"/>
                  </a:lnTo>
                  <a:lnTo>
                    <a:pt x="2457" y="533"/>
                  </a:lnTo>
                  <a:close/>
                  <a:moveTo>
                    <a:pt x="2518" y="533"/>
                  </a:moveTo>
                  <a:lnTo>
                    <a:pt x="2493" y="486"/>
                  </a:lnTo>
                  <a:lnTo>
                    <a:pt x="2518" y="441"/>
                  </a:lnTo>
                  <a:lnTo>
                    <a:pt x="2545" y="486"/>
                  </a:lnTo>
                  <a:lnTo>
                    <a:pt x="2518" y="533"/>
                  </a:lnTo>
                  <a:close/>
                  <a:moveTo>
                    <a:pt x="84" y="479"/>
                  </a:moveTo>
                  <a:lnTo>
                    <a:pt x="59" y="434"/>
                  </a:lnTo>
                  <a:lnTo>
                    <a:pt x="84" y="387"/>
                  </a:lnTo>
                  <a:lnTo>
                    <a:pt x="111" y="434"/>
                  </a:lnTo>
                  <a:lnTo>
                    <a:pt x="84" y="479"/>
                  </a:lnTo>
                  <a:close/>
                  <a:moveTo>
                    <a:pt x="146" y="479"/>
                  </a:moveTo>
                  <a:lnTo>
                    <a:pt x="120" y="434"/>
                  </a:lnTo>
                  <a:lnTo>
                    <a:pt x="146" y="387"/>
                  </a:lnTo>
                  <a:lnTo>
                    <a:pt x="173" y="434"/>
                  </a:lnTo>
                  <a:lnTo>
                    <a:pt x="146" y="479"/>
                  </a:lnTo>
                  <a:close/>
                  <a:moveTo>
                    <a:pt x="209" y="479"/>
                  </a:moveTo>
                  <a:lnTo>
                    <a:pt x="182" y="434"/>
                  </a:lnTo>
                  <a:lnTo>
                    <a:pt x="209" y="387"/>
                  </a:lnTo>
                  <a:lnTo>
                    <a:pt x="234" y="434"/>
                  </a:lnTo>
                  <a:lnTo>
                    <a:pt x="209" y="479"/>
                  </a:lnTo>
                  <a:close/>
                  <a:moveTo>
                    <a:pt x="270" y="479"/>
                  </a:moveTo>
                  <a:lnTo>
                    <a:pt x="243" y="434"/>
                  </a:lnTo>
                  <a:lnTo>
                    <a:pt x="270" y="387"/>
                  </a:lnTo>
                  <a:lnTo>
                    <a:pt x="295" y="434"/>
                  </a:lnTo>
                  <a:lnTo>
                    <a:pt x="270" y="479"/>
                  </a:lnTo>
                  <a:close/>
                  <a:moveTo>
                    <a:pt x="331" y="479"/>
                  </a:moveTo>
                  <a:lnTo>
                    <a:pt x="304" y="434"/>
                  </a:lnTo>
                  <a:lnTo>
                    <a:pt x="331" y="387"/>
                  </a:lnTo>
                  <a:lnTo>
                    <a:pt x="357" y="434"/>
                  </a:lnTo>
                  <a:lnTo>
                    <a:pt x="331" y="479"/>
                  </a:lnTo>
                  <a:close/>
                  <a:moveTo>
                    <a:pt x="393" y="479"/>
                  </a:moveTo>
                  <a:lnTo>
                    <a:pt x="366" y="434"/>
                  </a:lnTo>
                  <a:lnTo>
                    <a:pt x="393" y="387"/>
                  </a:lnTo>
                  <a:lnTo>
                    <a:pt x="418" y="434"/>
                  </a:lnTo>
                  <a:lnTo>
                    <a:pt x="393" y="479"/>
                  </a:lnTo>
                  <a:close/>
                  <a:moveTo>
                    <a:pt x="454" y="479"/>
                  </a:moveTo>
                  <a:lnTo>
                    <a:pt x="427" y="434"/>
                  </a:lnTo>
                  <a:lnTo>
                    <a:pt x="454" y="387"/>
                  </a:lnTo>
                  <a:lnTo>
                    <a:pt x="480" y="434"/>
                  </a:lnTo>
                  <a:lnTo>
                    <a:pt x="454" y="479"/>
                  </a:lnTo>
                  <a:close/>
                  <a:moveTo>
                    <a:pt x="516" y="479"/>
                  </a:moveTo>
                  <a:lnTo>
                    <a:pt x="489" y="434"/>
                  </a:lnTo>
                  <a:lnTo>
                    <a:pt x="516" y="387"/>
                  </a:lnTo>
                  <a:lnTo>
                    <a:pt x="541" y="434"/>
                  </a:lnTo>
                  <a:lnTo>
                    <a:pt x="516" y="479"/>
                  </a:lnTo>
                  <a:close/>
                  <a:moveTo>
                    <a:pt x="577" y="479"/>
                  </a:moveTo>
                  <a:lnTo>
                    <a:pt x="552" y="434"/>
                  </a:lnTo>
                  <a:lnTo>
                    <a:pt x="577" y="387"/>
                  </a:lnTo>
                  <a:lnTo>
                    <a:pt x="604" y="434"/>
                  </a:lnTo>
                  <a:lnTo>
                    <a:pt x="577" y="479"/>
                  </a:lnTo>
                  <a:close/>
                  <a:moveTo>
                    <a:pt x="639" y="479"/>
                  </a:moveTo>
                  <a:lnTo>
                    <a:pt x="613" y="434"/>
                  </a:lnTo>
                  <a:lnTo>
                    <a:pt x="639" y="387"/>
                  </a:lnTo>
                  <a:lnTo>
                    <a:pt x="666" y="434"/>
                  </a:lnTo>
                  <a:lnTo>
                    <a:pt x="639" y="479"/>
                  </a:lnTo>
                  <a:close/>
                  <a:moveTo>
                    <a:pt x="700" y="479"/>
                  </a:moveTo>
                  <a:lnTo>
                    <a:pt x="675" y="434"/>
                  </a:lnTo>
                  <a:lnTo>
                    <a:pt x="700" y="387"/>
                  </a:lnTo>
                  <a:lnTo>
                    <a:pt x="727" y="434"/>
                  </a:lnTo>
                  <a:lnTo>
                    <a:pt x="700" y="479"/>
                  </a:lnTo>
                  <a:close/>
                  <a:moveTo>
                    <a:pt x="762" y="479"/>
                  </a:moveTo>
                  <a:lnTo>
                    <a:pt x="736" y="434"/>
                  </a:lnTo>
                  <a:lnTo>
                    <a:pt x="762" y="387"/>
                  </a:lnTo>
                  <a:lnTo>
                    <a:pt x="789" y="434"/>
                  </a:lnTo>
                  <a:lnTo>
                    <a:pt x="762" y="479"/>
                  </a:lnTo>
                  <a:close/>
                  <a:moveTo>
                    <a:pt x="823" y="479"/>
                  </a:moveTo>
                  <a:lnTo>
                    <a:pt x="798" y="434"/>
                  </a:lnTo>
                  <a:lnTo>
                    <a:pt x="823" y="387"/>
                  </a:lnTo>
                  <a:lnTo>
                    <a:pt x="850" y="434"/>
                  </a:lnTo>
                  <a:lnTo>
                    <a:pt x="823" y="479"/>
                  </a:lnTo>
                  <a:close/>
                  <a:moveTo>
                    <a:pt x="885" y="479"/>
                  </a:moveTo>
                  <a:lnTo>
                    <a:pt x="859" y="434"/>
                  </a:lnTo>
                  <a:lnTo>
                    <a:pt x="885" y="387"/>
                  </a:lnTo>
                  <a:lnTo>
                    <a:pt x="912" y="434"/>
                  </a:lnTo>
                  <a:lnTo>
                    <a:pt x="885" y="479"/>
                  </a:lnTo>
                  <a:close/>
                  <a:moveTo>
                    <a:pt x="948" y="479"/>
                  </a:moveTo>
                  <a:lnTo>
                    <a:pt x="921" y="434"/>
                  </a:lnTo>
                  <a:lnTo>
                    <a:pt x="948" y="387"/>
                  </a:lnTo>
                  <a:lnTo>
                    <a:pt x="973" y="434"/>
                  </a:lnTo>
                  <a:lnTo>
                    <a:pt x="948" y="479"/>
                  </a:lnTo>
                  <a:close/>
                  <a:moveTo>
                    <a:pt x="1009" y="479"/>
                  </a:moveTo>
                  <a:lnTo>
                    <a:pt x="982" y="434"/>
                  </a:lnTo>
                  <a:lnTo>
                    <a:pt x="1009" y="387"/>
                  </a:lnTo>
                  <a:lnTo>
                    <a:pt x="1035" y="434"/>
                  </a:lnTo>
                  <a:lnTo>
                    <a:pt x="1009" y="479"/>
                  </a:lnTo>
                  <a:close/>
                  <a:moveTo>
                    <a:pt x="1071" y="479"/>
                  </a:moveTo>
                  <a:lnTo>
                    <a:pt x="1044" y="434"/>
                  </a:lnTo>
                  <a:lnTo>
                    <a:pt x="1071" y="387"/>
                  </a:lnTo>
                  <a:lnTo>
                    <a:pt x="1096" y="434"/>
                  </a:lnTo>
                  <a:lnTo>
                    <a:pt x="1071" y="479"/>
                  </a:lnTo>
                  <a:close/>
                  <a:moveTo>
                    <a:pt x="1132" y="479"/>
                  </a:moveTo>
                  <a:lnTo>
                    <a:pt x="1105" y="434"/>
                  </a:lnTo>
                  <a:lnTo>
                    <a:pt x="1132" y="387"/>
                  </a:lnTo>
                  <a:lnTo>
                    <a:pt x="1158" y="434"/>
                  </a:lnTo>
                  <a:lnTo>
                    <a:pt x="1132" y="479"/>
                  </a:lnTo>
                  <a:close/>
                  <a:moveTo>
                    <a:pt x="1194" y="479"/>
                  </a:moveTo>
                  <a:lnTo>
                    <a:pt x="1167" y="434"/>
                  </a:lnTo>
                  <a:lnTo>
                    <a:pt x="1194" y="387"/>
                  </a:lnTo>
                  <a:lnTo>
                    <a:pt x="1219" y="434"/>
                  </a:lnTo>
                  <a:lnTo>
                    <a:pt x="1194" y="479"/>
                  </a:lnTo>
                  <a:close/>
                  <a:moveTo>
                    <a:pt x="1255" y="479"/>
                  </a:moveTo>
                  <a:lnTo>
                    <a:pt x="1228" y="434"/>
                  </a:lnTo>
                  <a:lnTo>
                    <a:pt x="1255" y="387"/>
                  </a:lnTo>
                  <a:lnTo>
                    <a:pt x="1281" y="434"/>
                  </a:lnTo>
                  <a:lnTo>
                    <a:pt x="1255" y="479"/>
                  </a:lnTo>
                  <a:close/>
                  <a:moveTo>
                    <a:pt x="1317" y="479"/>
                  </a:moveTo>
                  <a:lnTo>
                    <a:pt x="1291" y="434"/>
                  </a:lnTo>
                  <a:lnTo>
                    <a:pt x="1317" y="387"/>
                  </a:lnTo>
                  <a:lnTo>
                    <a:pt x="1344" y="434"/>
                  </a:lnTo>
                  <a:lnTo>
                    <a:pt x="1317" y="479"/>
                  </a:lnTo>
                  <a:close/>
                  <a:moveTo>
                    <a:pt x="1378" y="479"/>
                  </a:moveTo>
                  <a:lnTo>
                    <a:pt x="1353" y="434"/>
                  </a:lnTo>
                  <a:lnTo>
                    <a:pt x="1378" y="387"/>
                  </a:lnTo>
                  <a:lnTo>
                    <a:pt x="1405" y="434"/>
                  </a:lnTo>
                  <a:lnTo>
                    <a:pt x="1378" y="479"/>
                  </a:lnTo>
                  <a:close/>
                  <a:moveTo>
                    <a:pt x="1440" y="479"/>
                  </a:moveTo>
                  <a:lnTo>
                    <a:pt x="1414" y="434"/>
                  </a:lnTo>
                  <a:lnTo>
                    <a:pt x="1440" y="387"/>
                  </a:lnTo>
                  <a:lnTo>
                    <a:pt x="1467" y="434"/>
                  </a:lnTo>
                  <a:lnTo>
                    <a:pt x="1440" y="479"/>
                  </a:lnTo>
                  <a:close/>
                  <a:moveTo>
                    <a:pt x="1501" y="479"/>
                  </a:moveTo>
                  <a:lnTo>
                    <a:pt x="1476" y="434"/>
                  </a:lnTo>
                  <a:lnTo>
                    <a:pt x="1501" y="387"/>
                  </a:lnTo>
                  <a:lnTo>
                    <a:pt x="1528" y="434"/>
                  </a:lnTo>
                  <a:lnTo>
                    <a:pt x="1501" y="479"/>
                  </a:lnTo>
                  <a:close/>
                  <a:moveTo>
                    <a:pt x="1563" y="479"/>
                  </a:moveTo>
                  <a:lnTo>
                    <a:pt x="1537" y="434"/>
                  </a:lnTo>
                  <a:lnTo>
                    <a:pt x="1563" y="387"/>
                  </a:lnTo>
                  <a:lnTo>
                    <a:pt x="1590" y="434"/>
                  </a:lnTo>
                  <a:lnTo>
                    <a:pt x="1563" y="479"/>
                  </a:lnTo>
                  <a:close/>
                  <a:moveTo>
                    <a:pt x="1624" y="479"/>
                  </a:moveTo>
                  <a:lnTo>
                    <a:pt x="1599" y="434"/>
                  </a:lnTo>
                  <a:lnTo>
                    <a:pt x="1624" y="387"/>
                  </a:lnTo>
                  <a:lnTo>
                    <a:pt x="1651" y="434"/>
                  </a:lnTo>
                  <a:lnTo>
                    <a:pt x="1624" y="479"/>
                  </a:lnTo>
                  <a:close/>
                  <a:moveTo>
                    <a:pt x="1687" y="479"/>
                  </a:moveTo>
                  <a:lnTo>
                    <a:pt x="1660" y="434"/>
                  </a:lnTo>
                  <a:lnTo>
                    <a:pt x="1687" y="387"/>
                  </a:lnTo>
                  <a:lnTo>
                    <a:pt x="1713" y="434"/>
                  </a:lnTo>
                  <a:lnTo>
                    <a:pt x="1687" y="479"/>
                  </a:lnTo>
                  <a:close/>
                  <a:moveTo>
                    <a:pt x="1749" y="479"/>
                  </a:moveTo>
                  <a:lnTo>
                    <a:pt x="1722" y="434"/>
                  </a:lnTo>
                  <a:lnTo>
                    <a:pt x="1749" y="387"/>
                  </a:lnTo>
                  <a:lnTo>
                    <a:pt x="1774" y="434"/>
                  </a:lnTo>
                  <a:lnTo>
                    <a:pt x="1749" y="479"/>
                  </a:lnTo>
                  <a:close/>
                  <a:moveTo>
                    <a:pt x="1810" y="479"/>
                  </a:moveTo>
                  <a:lnTo>
                    <a:pt x="1783" y="434"/>
                  </a:lnTo>
                  <a:lnTo>
                    <a:pt x="1810" y="387"/>
                  </a:lnTo>
                  <a:lnTo>
                    <a:pt x="1836" y="434"/>
                  </a:lnTo>
                  <a:lnTo>
                    <a:pt x="1810" y="479"/>
                  </a:lnTo>
                  <a:close/>
                  <a:moveTo>
                    <a:pt x="1872" y="479"/>
                  </a:moveTo>
                  <a:lnTo>
                    <a:pt x="1845" y="434"/>
                  </a:lnTo>
                  <a:lnTo>
                    <a:pt x="1872" y="387"/>
                  </a:lnTo>
                  <a:lnTo>
                    <a:pt x="1897" y="434"/>
                  </a:lnTo>
                  <a:lnTo>
                    <a:pt x="1872" y="479"/>
                  </a:lnTo>
                  <a:close/>
                  <a:moveTo>
                    <a:pt x="1933" y="479"/>
                  </a:moveTo>
                  <a:lnTo>
                    <a:pt x="1906" y="434"/>
                  </a:lnTo>
                  <a:lnTo>
                    <a:pt x="1933" y="387"/>
                  </a:lnTo>
                  <a:lnTo>
                    <a:pt x="1959" y="434"/>
                  </a:lnTo>
                  <a:lnTo>
                    <a:pt x="1933" y="479"/>
                  </a:lnTo>
                  <a:close/>
                  <a:moveTo>
                    <a:pt x="1995" y="479"/>
                  </a:moveTo>
                  <a:lnTo>
                    <a:pt x="1968" y="434"/>
                  </a:lnTo>
                  <a:lnTo>
                    <a:pt x="1995" y="387"/>
                  </a:lnTo>
                  <a:lnTo>
                    <a:pt x="2020" y="434"/>
                  </a:lnTo>
                  <a:lnTo>
                    <a:pt x="1995" y="479"/>
                  </a:lnTo>
                  <a:close/>
                  <a:moveTo>
                    <a:pt x="2056" y="479"/>
                  </a:moveTo>
                  <a:lnTo>
                    <a:pt x="2031" y="434"/>
                  </a:lnTo>
                  <a:lnTo>
                    <a:pt x="2056" y="387"/>
                  </a:lnTo>
                  <a:lnTo>
                    <a:pt x="2083" y="434"/>
                  </a:lnTo>
                  <a:lnTo>
                    <a:pt x="2056" y="479"/>
                  </a:lnTo>
                  <a:close/>
                  <a:moveTo>
                    <a:pt x="2118" y="479"/>
                  </a:moveTo>
                  <a:lnTo>
                    <a:pt x="2092" y="434"/>
                  </a:lnTo>
                  <a:lnTo>
                    <a:pt x="2118" y="387"/>
                  </a:lnTo>
                  <a:lnTo>
                    <a:pt x="2145" y="434"/>
                  </a:lnTo>
                  <a:lnTo>
                    <a:pt x="2118" y="479"/>
                  </a:lnTo>
                  <a:close/>
                  <a:moveTo>
                    <a:pt x="2179" y="479"/>
                  </a:moveTo>
                  <a:lnTo>
                    <a:pt x="2154" y="434"/>
                  </a:lnTo>
                  <a:lnTo>
                    <a:pt x="2179" y="387"/>
                  </a:lnTo>
                  <a:lnTo>
                    <a:pt x="2206" y="434"/>
                  </a:lnTo>
                  <a:lnTo>
                    <a:pt x="2179" y="479"/>
                  </a:lnTo>
                  <a:close/>
                  <a:moveTo>
                    <a:pt x="2241" y="479"/>
                  </a:moveTo>
                  <a:lnTo>
                    <a:pt x="2215" y="434"/>
                  </a:lnTo>
                  <a:lnTo>
                    <a:pt x="2241" y="387"/>
                  </a:lnTo>
                  <a:lnTo>
                    <a:pt x="2268" y="434"/>
                  </a:lnTo>
                  <a:lnTo>
                    <a:pt x="2241" y="479"/>
                  </a:lnTo>
                  <a:close/>
                  <a:moveTo>
                    <a:pt x="2302" y="479"/>
                  </a:moveTo>
                  <a:lnTo>
                    <a:pt x="2277" y="434"/>
                  </a:lnTo>
                  <a:lnTo>
                    <a:pt x="2302" y="387"/>
                  </a:lnTo>
                  <a:lnTo>
                    <a:pt x="2329" y="434"/>
                  </a:lnTo>
                  <a:lnTo>
                    <a:pt x="2302" y="479"/>
                  </a:lnTo>
                  <a:close/>
                  <a:moveTo>
                    <a:pt x="2364" y="479"/>
                  </a:moveTo>
                  <a:lnTo>
                    <a:pt x="2338" y="434"/>
                  </a:lnTo>
                  <a:lnTo>
                    <a:pt x="2364" y="387"/>
                  </a:lnTo>
                  <a:lnTo>
                    <a:pt x="2391" y="434"/>
                  </a:lnTo>
                  <a:lnTo>
                    <a:pt x="2364" y="479"/>
                  </a:lnTo>
                  <a:close/>
                  <a:moveTo>
                    <a:pt x="2427" y="479"/>
                  </a:moveTo>
                  <a:lnTo>
                    <a:pt x="2400" y="434"/>
                  </a:lnTo>
                  <a:lnTo>
                    <a:pt x="2427" y="387"/>
                  </a:lnTo>
                  <a:lnTo>
                    <a:pt x="2452" y="434"/>
                  </a:lnTo>
                  <a:lnTo>
                    <a:pt x="2427" y="479"/>
                  </a:lnTo>
                  <a:close/>
                  <a:moveTo>
                    <a:pt x="2488" y="479"/>
                  </a:moveTo>
                  <a:lnTo>
                    <a:pt x="2461" y="434"/>
                  </a:lnTo>
                  <a:lnTo>
                    <a:pt x="2488" y="387"/>
                  </a:lnTo>
                  <a:lnTo>
                    <a:pt x="2514" y="434"/>
                  </a:lnTo>
                  <a:lnTo>
                    <a:pt x="2488" y="479"/>
                  </a:lnTo>
                  <a:close/>
                  <a:moveTo>
                    <a:pt x="54" y="426"/>
                  </a:moveTo>
                  <a:lnTo>
                    <a:pt x="27" y="380"/>
                  </a:lnTo>
                  <a:lnTo>
                    <a:pt x="54" y="335"/>
                  </a:lnTo>
                  <a:lnTo>
                    <a:pt x="80" y="380"/>
                  </a:lnTo>
                  <a:lnTo>
                    <a:pt x="54" y="426"/>
                  </a:lnTo>
                  <a:close/>
                  <a:moveTo>
                    <a:pt x="116" y="426"/>
                  </a:moveTo>
                  <a:lnTo>
                    <a:pt x="89" y="380"/>
                  </a:lnTo>
                  <a:lnTo>
                    <a:pt x="116" y="335"/>
                  </a:lnTo>
                  <a:lnTo>
                    <a:pt x="141" y="380"/>
                  </a:lnTo>
                  <a:lnTo>
                    <a:pt x="116" y="426"/>
                  </a:lnTo>
                  <a:close/>
                  <a:moveTo>
                    <a:pt x="177" y="426"/>
                  </a:moveTo>
                  <a:lnTo>
                    <a:pt x="150" y="380"/>
                  </a:lnTo>
                  <a:lnTo>
                    <a:pt x="177" y="335"/>
                  </a:lnTo>
                  <a:lnTo>
                    <a:pt x="204" y="380"/>
                  </a:lnTo>
                  <a:lnTo>
                    <a:pt x="177" y="426"/>
                  </a:lnTo>
                  <a:close/>
                  <a:moveTo>
                    <a:pt x="238" y="426"/>
                  </a:moveTo>
                  <a:lnTo>
                    <a:pt x="213" y="380"/>
                  </a:lnTo>
                  <a:lnTo>
                    <a:pt x="238" y="335"/>
                  </a:lnTo>
                  <a:lnTo>
                    <a:pt x="265" y="380"/>
                  </a:lnTo>
                  <a:lnTo>
                    <a:pt x="238" y="426"/>
                  </a:lnTo>
                  <a:close/>
                  <a:moveTo>
                    <a:pt x="300" y="426"/>
                  </a:moveTo>
                  <a:lnTo>
                    <a:pt x="274" y="380"/>
                  </a:lnTo>
                  <a:lnTo>
                    <a:pt x="300" y="335"/>
                  </a:lnTo>
                  <a:lnTo>
                    <a:pt x="327" y="380"/>
                  </a:lnTo>
                  <a:lnTo>
                    <a:pt x="300" y="426"/>
                  </a:lnTo>
                  <a:close/>
                  <a:moveTo>
                    <a:pt x="361" y="426"/>
                  </a:moveTo>
                  <a:lnTo>
                    <a:pt x="336" y="380"/>
                  </a:lnTo>
                  <a:lnTo>
                    <a:pt x="361" y="335"/>
                  </a:lnTo>
                  <a:lnTo>
                    <a:pt x="388" y="380"/>
                  </a:lnTo>
                  <a:lnTo>
                    <a:pt x="361" y="426"/>
                  </a:lnTo>
                  <a:close/>
                  <a:moveTo>
                    <a:pt x="423" y="426"/>
                  </a:moveTo>
                  <a:lnTo>
                    <a:pt x="397" y="380"/>
                  </a:lnTo>
                  <a:lnTo>
                    <a:pt x="423" y="335"/>
                  </a:lnTo>
                  <a:lnTo>
                    <a:pt x="450" y="380"/>
                  </a:lnTo>
                  <a:lnTo>
                    <a:pt x="423" y="426"/>
                  </a:lnTo>
                  <a:close/>
                  <a:moveTo>
                    <a:pt x="484" y="426"/>
                  </a:moveTo>
                  <a:lnTo>
                    <a:pt x="459" y="380"/>
                  </a:lnTo>
                  <a:lnTo>
                    <a:pt x="484" y="335"/>
                  </a:lnTo>
                  <a:lnTo>
                    <a:pt x="511" y="380"/>
                  </a:lnTo>
                  <a:lnTo>
                    <a:pt x="484" y="426"/>
                  </a:lnTo>
                  <a:close/>
                  <a:moveTo>
                    <a:pt x="546" y="426"/>
                  </a:moveTo>
                  <a:lnTo>
                    <a:pt x="520" y="380"/>
                  </a:lnTo>
                  <a:lnTo>
                    <a:pt x="546" y="335"/>
                  </a:lnTo>
                  <a:lnTo>
                    <a:pt x="573" y="380"/>
                  </a:lnTo>
                  <a:lnTo>
                    <a:pt x="546" y="426"/>
                  </a:lnTo>
                  <a:close/>
                  <a:moveTo>
                    <a:pt x="609" y="426"/>
                  </a:moveTo>
                  <a:lnTo>
                    <a:pt x="582" y="380"/>
                  </a:lnTo>
                  <a:lnTo>
                    <a:pt x="609" y="335"/>
                  </a:lnTo>
                  <a:lnTo>
                    <a:pt x="634" y="380"/>
                  </a:lnTo>
                  <a:lnTo>
                    <a:pt x="609" y="426"/>
                  </a:lnTo>
                  <a:close/>
                  <a:moveTo>
                    <a:pt x="670" y="426"/>
                  </a:moveTo>
                  <a:lnTo>
                    <a:pt x="643" y="380"/>
                  </a:lnTo>
                  <a:lnTo>
                    <a:pt x="670" y="335"/>
                  </a:lnTo>
                  <a:lnTo>
                    <a:pt x="696" y="380"/>
                  </a:lnTo>
                  <a:lnTo>
                    <a:pt x="670" y="426"/>
                  </a:lnTo>
                  <a:close/>
                  <a:moveTo>
                    <a:pt x="732" y="426"/>
                  </a:moveTo>
                  <a:lnTo>
                    <a:pt x="705" y="380"/>
                  </a:lnTo>
                  <a:lnTo>
                    <a:pt x="732" y="335"/>
                  </a:lnTo>
                  <a:lnTo>
                    <a:pt x="757" y="380"/>
                  </a:lnTo>
                  <a:lnTo>
                    <a:pt x="732" y="426"/>
                  </a:lnTo>
                  <a:close/>
                  <a:moveTo>
                    <a:pt x="793" y="426"/>
                  </a:moveTo>
                  <a:lnTo>
                    <a:pt x="766" y="380"/>
                  </a:lnTo>
                  <a:lnTo>
                    <a:pt x="793" y="335"/>
                  </a:lnTo>
                  <a:lnTo>
                    <a:pt x="819" y="380"/>
                  </a:lnTo>
                  <a:lnTo>
                    <a:pt x="793" y="426"/>
                  </a:lnTo>
                  <a:close/>
                  <a:moveTo>
                    <a:pt x="855" y="426"/>
                  </a:moveTo>
                  <a:lnTo>
                    <a:pt x="828" y="380"/>
                  </a:lnTo>
                  <a:lnTo>
                    <a:pt x="855" y="335"/>
                  </a:lnTo>
                  <a:lnTo>
                    <a:pt x="880" y="380"/>
                  </a:lnTo>
                  <a:lnTo>
                    <a:pt x="855" y="426"/>
                  </a:lnTo>
                  <a:close/>
                  <a:moveTo>
                    <a:pt x="916" y="426"/>
                  </a:moveTo>
                  <a:lnTo>
                    <a:pt x="889" y="380"/>
                  </a:lnTo>
                  <a:lnTo>
                    <a:pt x="916" y="335"/>
                  </a:lnTo>
                  <a:lnTo>
                    <a:pt x="943" y="380"/>
                  </a:lnTo>
                  <a:lnTo>
                    <a:pt x="916" y="426"/>
                  </a:lnTo>
                  <a:close/>
                  <a:moveTo>
                    <a:pt x="978" y="426"/>
                  </a:moveTo>
                  <a:lnTo>
                    <a:pt x="952" y="380"/>
                  </a:lnTo>
                  <a:lnTo>
                    <a:pt x="978" y="335"/>
                  </a:lnTo>
                  <a:lnTo>
                    <a:pt x="1005" y="380"/>
                  </a:lnTo>
                  <a:lnTo>
                    <a:pt x="978" y="426"/>
                  </a:lnTo>
                  <a:close/>
                  <a:moveTo>
                    <a:pt x="1039" y="426"/>
                  </a:moveTo>
                  <a:lnTo>
                    <a:pt x="1014" y="380"/>
                  </a:lnTo>
                  <a:lnTo>
                    <a:pt x="1039" y="335"/>
                  </a:lnTo>
                  <a:lnTo>
                    <a:pt x="1066" y="380"/>
                  </a:lnTo>
                  <a:lnTo>
                    <a:pt x="1039" y="426"/>
                  </a:lnTo>
                  <a:close/>
                  <a:moveTo>
                    <a:pt x="1101" y="426"/>
                  </a:moveTo>
                  <a:lnTo>
                    <a:pt x="1075" y="380"/>
                  </a:lnTo>
                  <a:lnTo>
                    <a:pt x="1101" y="335"/>
                  </a:lnTo>
                  <a:lnTo>
                    <a:pt x="1128" y="380"/>
                  </a:lnTo>
                  <a:lnTo>
                    <a:pt x="1101" y="426"/>
                  </a:lnTo>
                  <a:close/>
                  <a:moveTo>
                    <a:pt x="1162" y="426"/>
                  </a:moveTo>
                  <a:lnTo>
                    <a:pt x="1137" y="380"/>
                  </a:lnTo>
                  <a:lnTo>
                    <a:pt x="1162" y="335"/>
                  </a:lnTo>
                  <a:lnTo>
                    <a:pt x="1189" y="380"/>
                  </a:lnTo>
                  <a:lnTo>
                    <a:pt x="1162" y="426"/>
                  </a:lnTo>
                  <a:close/>
                  <a:moveTo>
                    <a:pt x="1224" y="426"/>
                  </a:moveTo>
                  <a:lnTo>
                    <a:pt x="1198" y="380"/>
                  </a:lnTo>
                  <a:lnTo>
                    <a:pt x="1224" y="335"/>
                  </a:lnTo>
                  <a:lnTo>
                    <a:pt x="1251" y="380"/>
                  </a:lnTo>
                  <a:lnTo>
                    <a:pt x="1224" y="426"/>
                  </a:lnTo>
                  <a:close/>
                  <a:moveTo>
                    <a:pt x="1285" y="426"/>
                  </a:moveTo>
                  <a:lnTo>
                    <a:pt x="1260" y="380"/>
                  </a:lnTo>
                  <a:lnTo>
                    <a:pt x="1285" y="335"/>
                  </a:lnTo>
                  <a:lnTo>
                    <a:pt x="1312" y="380"/>
                  </a:lnTo>
                  <a:lnTo>
                    <a:pt x="1285" y="426"/>
                  </a:lnTo>
                  <a:close/>
                  <a:moveTo>
                    <a:pt x="1348" y="426"/>
                  </a:moveTo>
                  <a:lnTo>
                    <a:pt x="1321" y="380"/>
                  </a:lnTo>
                  <a:lnTo>
                    <a:pt x="1348" y="335"/>
                  </a:lnTo>
                  <a:lnTo>
                    <a:pt x="1374" y="380"/>
                  </a:lnTo>
                  <a:lnTo>
                    <a:pt x="1348" y="426"/>
                  </a:lnTo>
                  <a:close/>
                  <a:moveTo>
                    <a:pt x="1410" y="426"/>
                  </a:moveTo>
                  <a:lnTo>
                    <a:pt x="1383" y="380"/>
                  </a:lnTo>
                  <a:lnTo>
                    <a:pt x="1410" y="335"/>
                  </a:lnTo>
                  <a:lnTo>
                    <a:pt x="1435" y="380"/>
                  </a:lnTo>
                  <a:lnTo>
                    <a:pt x="1410" y="426"/>
                  </a:lnTo>
                  <a:close/>
                  <a:moveTo>
                    <a:pt x="1471" y="426"/>
                  </a:moveTo>
                  <a:lnTo>
                    <a:pt x="1444" y="380"/>
                  </a:lnTo>
                  <a:lnTo>
                    <a:pt x="1471" y="335"/>
                  </a:lnTo>
                  <a:lnTo>
                    <a:pt x="1497" y="380"/>
                  </a:lnTo>
                  <a:lnTo>
                    <a:pt x="1471" y="426"/>
                  </a:lnTo>
                  <a:close/>
                  <a:moveTo>
                    <a:pt x="1533" y="426"/>
                  </a:moveTo>
                  <a:lnTo>
                    <a:pt x="1506" y="380"/>
                  </a:lnTo>
                  <a:lnTo>
                    <a:pt x="1533" y="335"/>
                  </a:lnTo>
                  <a:lnTo>
                    <a:pt x="1558" y="380"/>
                  </a:lnTo>
                  <a:lnTo>
                    <a:pt x="1533" y="426"/>
                  </a:lnTo>
                  <a:close/>
                  <a:moveTo>
                    <a:pt x="1594" y="426"/>
                  </a:moveTo>
                  <a:lnTo>
                    <a:pt x="1567" y="380"/>
                  </a:lnTo>
                  <a:lnTo>
                    <a:pt x="1594" y="335"/>
                  </a:lnTo>
                  <a:lnTo>
                    <a:pt x="1620" y="380"/>
                  </a:lnTo>
                  <a:lnTo>
                    <a:pt x="1594" y="426"/>
                  </a:lnTo>
                  <a:close/>
                  <a:moveTo>
                    <a:pt x="1656" y="426"/>
                  </a:moveTo>
                  <a:lnTo>
                    <a:pt x="1629" y="380"/>
                  </a:lnTo>
                  <a:lnTo>
                    <a:pt x="1656" y="335"/>
                  </a:lnTo>
                  <a:lnTo>
                    <a:pt x="1683" y="380"/>
                  </a:lnTo>
                  <a:lnTo>
                    <a:pt x="1656" y="426"/>
                  </a:lnTo>
                  <a:close/>
                  <a:moveTo>
                    <a:pt x="1717" y="426"/>
                  </a:moveTo>
                  <a:lnTo>
                    <a:pt x="1692" y="380"/>
                  </a:lnTo>
                  <a:lnTo>
                    <a:pt x="1717" y="335"/>
                  </a:lnTo>
                  <a:lnTo>
                    <a:pt x="1744" y="380"/>
                  </a:lnTo>
                  <a:lnTo>
                    <a:pt x="1717" y="426"/>
                  </a:lnTo>
                  <a:close/>
                  <a:moveTo>
                    <a:pt x="1779" y="426"/>
                  </a:moveTo>
                  <a:lnTo>
                    <a:pt x="1753" y="380"/>
                  </a:lnTo>
                  <a:lnTo>
                    <a:pt x="1779" y="335"/>
                  </a:lnTo>
                  <a:lnTo>
                    <a:pt x="1806" y="380"/>
                  </a:lnTo>
                  <a:lnTo>
                    <a:pt x="1779" y="426"/>
                  </a:lnTo>
                  <a:close/>
                  <a:moveTo>
                    <a:pt x="1840" y="426"/>
                  </a:moveTo>
                  <a:lnTo>
                    <a:pt x="1815" y="380"/>
                  </a:lnTo>
                  <a:lnTo>
                    <a:pt x="1840" y="335"/>
                  </a:lnTo>
                  <a:lnTo>
                    <a:pt x="1867" y="380"/>
                  </a:lnTo>
                  <a:lnTo>
                    <a:pt x="1840" y="426"/>
                  </a:lnTo>
                  <a:close/>
                  <a:moveTo>
                    <a:pt x="1902" y="426"/>
                  </a:moveTo>
                  <a:lnTo>
                    <a:pt x="1876" y="380"/>
                  </a:lnTo>
                  <a:lnTo>
                    <a:pt x="1902" y="335"/>
                  </a:lnTo>
                  <a:lnTo>
                    <a:pt x="1929" y="380"/>
                  </a:lnTo>
                  <a:lnTo>
                    <a:pt x="1902" y="426"/>
                  </a:lnTo>
                  <a:close/>
                  <a:moveTo>
                    <a:pt x="1963" y="426"/>
                  </a:moveTo>
                  <a:lnTo>
                    <a:pt x="1938" y="380"/>
                  </a:lnTo>
                  <a:lnTo>
                    <a:pt x="1963" y="335"/>
                  </a:lnTo>
                  <a:lnTo>
                    <a:pt x="1990" y="380"/>
                  </a:lnTo>
                  <a:lnTo>
                    <a:pt x="1963" y="426"/>
                  </a:lnTo>
                  <a:close/>
                  <a:moveTo>
                    <a:pt x="2025" y="426"/>
                  </a:moveTo>
                  <a:lnTo>
                    <a:pt x="1999" y="380"/>
                  </a:lnTo>
                  <a:lnTo>
                    <a:pt x="2025" y="335"/>
                  </a:lnTo>
                  <a:lnTo>
                    <a:pt x="2052" y="380"/>
                  </a:lnTo>
                  <a:lnTo>
                    <a:pt x="2025" y="426"/>
                  </a:lnTo>
                  <a:close/>
                  <a:moveTo>
                    <a:pt x="2088" y="426"/>
                  </a:moveTo>
                  <a:lnTo>
                    <a:pt x="2061" y="380"/>
                  </a:lnTo>
                  <a:lnTo>
                    <a:pt x="2088" y="335"/>
                  </a:lnTo>
                  <a:lnTo>
                    <a:pt x="2113" y="380"/>
                  </a:lnTo>
                  <a:lnTo>
                    <a:pt x="2088" y="426"/>
                  </a:lnTo>
                  <a:close/>
                  <a:moveTo>
                    <a:pt x="2149" y="426"/>
                  </a:moveTo>
                  <a:lnTo>
                    <a:pt x="2122" y="380"/>
                  </a:lnTo>
                  <a:lnTo>
                    <a:pt x="2149" y="335"/>
                  </a:lnTo>
                  <a:lnTo>
                    <a:pt x="2175" y="380"/>
                  </a:lnTo>
                  <a:lnTo>
                    <a:pt x="2149" y="426"/>
                  </a:lnTo>
                  <a:close/>
                  <a:moveTo>
                    <a:pt x="2211" y="426"/>
                  </a:moveTo>
                  <a:lnTo>
                    <a:pt x="2184" y="380"/>
                  </a:lnTo>
                  <a:lnTo>
                    <a:pt x="2211" y="335"/>
                  </a:lnTo>
                  <a:lnTo>
                    <a:pt x="2236" y="380"/>
                  </a:lnTo>
                  <a:lnTo>
                    <a:pt x="2211" y="426"/>
                  </a:lnTo>
                  <a:close/>
                  <a:moveTo>
                    <a:pt x="2272" y="426"/>
                  </a:moveTo>
                  <a:lnTo>
                    <a:pt x="2245" y="380"/>
                  </a:lnTo>
                  <a:lnTo>
                    <a:pt x="2272" y="335"/>
                  </a:lnTo>
                  <a:lnTo>
                    <a:pt x="2298" y="380"/>
                  </a:lnTo>
                  <a:lnTo>
                    <a:pt x="2272" y="426"/>
                  </a:lnTo>
                  <a:close/>
                  <a:moveTo>
                    <a:pt x="2334" y="426"/>
                  </a:moveTo>
                  <a:lnTo>
                    <a:pt x="2307" y="380"/>
                  </a:lnTo>
                  <a:lnTo>
                    <a:pt x="2334" y="335"/>
                  </a:lnTo>
                  <a:lnTo>
                    <a:pt x="2359" y="380"/>
                  </a:lnTo>
                  <a:lnTo>
                    <a:pt x="2334" y="426"/>
                  </a:lnTo>
                  <a:close/>
                  <a:moveTo>
                    <a:pt x="2395" y="426"/>
                  </a:moveTo>
                  <a:lnTo>
                    <a:pt x="2368" y="380"/>
                  </a:lnTo>
                  <a:lnTo>
                    <a:pt x="2395" y="335"/>
                  </a:lnTo>
                  <a:lnTo>
                    <a:pt x="2422" y="380"/>
                  </a:lnTo>
                  <a:lnTo>
                    <a:pt x="2395" y="426"/>
                  </a:lnTo>
                  <a:close/>
                  <a:moveTo>
                    <a:pt x="2457" y="426"/>
                  </a:moveTo>
                  <a:lnTo>
                    <a:pt x="2431" y="380"/>
                  </a:lnTo>
                  <a:lnTo>
                    <a:pt x="2457" y="335"/>
                  </a:lnTo>
                  <a:lnTo>
                    <a:pt x="2484" y="380"/>
                  </a:lnTo>
                  <a:lnTo>
                    <a:pt x="2457" y="426"/>
                  </a:lnTo>
                  <a:close/>
                  <a:moveTo>
                    <a:pt x="2518" y="426"/>
                  </a:moveTo>
                  <a:lnTo>
                    <a:pt x="2493" y="380"/>
                  </a:lnTo>
                  <a:lnTo>
                    <a:pt x="2518" y="335"/>
                  </a:lnTo>
                  <a:lnTo>
                    <a:pt x="2545" y="380"/>
                  </a:lnTo>
                  <a:lnTo>
                    <a:pt x="2518" y="426"/>
                  </a:lnTo>
                  <a:close/>
                  <a:moveTo>
                    <a:pt x="84" y="372"/>
                  </a:moveTo>
                  <a:lnTo>
                    <a:pt x="59" y="327"/>
                  </a:lnTo>
                  <a:lnTo>
                    <a:pt x="84" y="281"/>
                  </a:lnTo>
                  <a:lnTo>
                    <a:pt x="111" y="327"/>
                  </a:lnTo>
                  <a:lnTo>
                    <a:pt x="84" y="372"/>
                  </a:lnTo>
                  <a:close/>
                  <a:moveTo>
                    <a:pt x="146" y="372"/>
                  </a:moveTo>
                  <a:lnTo>
                    <a:pt x="120" y="327"/>
                  </a:lnTo>
                  <a:lnTo>
                    <a:pt x="146" y="281"/>
                  </a:lnTo>
                  <a:lnTo>
                    <a:pt x="173" y="327"/>
                  </a:lnTo>
                  <a:lnTo>
                    <a:pt x="146" y="372"/>
                  </a:lnTo>
                  <a:close/>
                  <a:moveTo>
                    <a:pt x="209" y="372"/>
                  </a:moveTo>
                  <a:lnTo>
                    <a:pt x="182" y="327"/>
                  </a:lnTo>
                  <a:lnTo>
                    <a:pt x="209" y="281"/>
                  </a:lnTo>
                  <a:lnTo>
                    <a:pt x="234" y="327"/>
                  </a:lnTo>
                  <a:lnTo>
                    <a:pt x="209" y="372"/>
                  </a:lnTo>
                  <a:close/>
                  <a:moveTo>
                    <a:pt x="270" y="372"/>
                  </a:moveTo>
                  <a:lnTo>
                    <a:pt x="243" y="327"/>
                  </a:lnTo>
                  <a:lnTo>
                    <a:pt x="270" y="281"/>
                  </a:lnTo>
                  <a:lnTo>
                    <a:pt x="295" y="327"/>
                  </a:lnTo>
                  <a:lnTo>
                    <a:pt x="270" y="372"/>
                  </a:lnTo>
                  <a:close/>
                  <a:moveTo>
                    <a:pt x="331" y="372"/>
                  </a:moveTo>
                  <a:lnTo>
                    <a:pt x="304" y="327"/>
                  </a:lnTo>
                  <a:lnTo>
                    <a:pt x="331" y="281"/>
                  </a:lnTo>
                  <a:lnTo>
                    <a:pt x="357" y="327"/>
                  </a:lnTo>
                  <a:lnTo>
                    <a:pt x="331" y="372"/>
                  </a:lnTo>
                  <a:close/>
                  <a:moveTo>
                    <a:pt x="393" y="372"/>
                  </a:moveTo>
                  <a:lnTo>
                    <a:pt x="366" y="327"/>
                  </a:lnTo>
                  <a:lnTo>
                    <a:pt x="393" y="281"/>
                  </a:lnTo>
                  <a:lnTo>
                    <a:pt x="418" y="327"/>
                  </a:lnTo>
                  <a:lnTo>
                    <a:pt x="393" y="372"/>
                  </a:lnTo>
                  <a:close/>
                  <a:moveTo>
                    <a:pt x="454" y="372"/>
                  </a:moveTo>
                  <a:lnTo>
                    <a:pt x="427" y="327"/>
                  </a:lnTo>
                  <a:lnTo>
                    <a:pt x="454" y="281"/>
                  </a:lnTo>
                  <a:lnTo>
                    <a:pt x="480" y="327"/>
                  </a:lnTo>
                  <a:lnTo>
                    <a:pt x="454" y="372"/>
                  </a:lnTo>
                  <a:close/>
                  <a:moveTo>
                    <a:pt x="516" y="372"/>
                  </a:moveTo>
                  <a:lnTo>
                    <a:pt x="489" y="327"/>
                  </a:lnTo>
                  <a:lnTo>
                    <a:pt x="516" y="281"/>
                  </a:lnTo>
                  <a:lnTo>
                    <a:pt x="541" y="327"/>
                  </a:lnTo>
                  <a:lnTo>
                    <a:pt x="516" y="372"/>
                  </a:lnTo>
                  <a:close/>
                  <a:moveTo>
                    <a:pt x="577" y="372"/>
                  </a:moveTo>
                  <a:lnTo>
                    <a:pt x="552" y="327"/>
                  </a:lnTo>
                  <a:lnTo>
                    <a:pt x="577" y="281"/>
                  </a:lnTo>
                  <a:lnTo>
                    <a:pt x="604" y="327"/>
                  </a:lnTo>
                  <a:lnTo>
                    <a:pt x="577" y="372"/>
                  </a:lnTo>
                  <a:close/>
                  <a:moveTo>
                    <a:pt x="639" y="372"/>
                  </a:moveTo>
                  <a:lnTo>
                    <a:pt x="613" y="327"/>
                  </a:lnTo>
                  <a:lnTo>
                    <a:pt x="639" y="281"/>
                  </a:lnTo>
                  <a:lnTo>
                    <a:pt x="666" y="327"/>
                  </a:lnTo>
                  <a:lnTo>
                    <a:pt x="639" y="372"/>
                  </a:lnTo>
                  <a:close/>
                  <a:moveTo>
                    <a:pt x="700" y="372"/>
                  </a:moveTo>
                  <a:lnTo>
                    <a:pt x="675" y="327"/>
                  </a:lnTo>
                  <a:lnTo>
                    <a:pt x="700" y="281"/>
                  </a:lnTo>
                  <a:lnTo>
                    <a:pt x="727" y="327"/>
                  </a:lnTo>
                  <a:lnTo>
                    <a:pt x="700" y="372"/>
                  </a:lnTo>
                  <a:close/>
                  <a:moveTo>
                    <a:pt x="762" y="372"/>
                  </a:moveTo>
                  <a:lnTo>
                    <a:pt x="736" y="327"/>
                  </a:lnTo>
                  <a:lnTo>
                    <a:pt x="762" y="281"/>
                  </a:lnTo>
                  <a:lnTo>
                    <a:pt x="789" y="327"/>
                  </a:lnTo>
                  <a:lnTo>
                    <a:pt x="762" y="372"/>
                  </a:lnTo>
                  <a:close/>
                  <a:moveTo>
                    <a:pt x="823" y="372"/>
                  </a:moveTo>
                  <a:lnTo>
                    <a:pt x="798" y="327"/>
                  </a:lnTo>
                  <a:lnTo>
                    <a:pt x="823" y="281"/>
                  </a:lnTo>
                  <a:lnTo>
                    <a:pt x="850" y="327"/>
                  </a:lnTo>
                  <a:lnTo>
                    <a:pt x="823" y="372"/>
                  </a:lnTo>
                  <a:close/>
                  <a:moveTo>
                    <a:pt x="885" y="372"/>
                  </a:moveTo>
                  <a:lnTo>
                    <a:pt x="859" y="327"/>
                  </a:lnTo>
                  <a:lnTo>
                    <a:pt x="885" y="281"/>
                  </a:lnTo>
                  <a:lnTo>
                    <a:pt x="912" y="327"/>
                  </a:lnTo>
                  <a:lnTo>
                    <a:pt x="885" y="372"/>
                  </a:lnTo>
                  <a:close/>
                  <a:moveTo>
                    <a:pt x="948" y="372"/>
                  </a:moveTo>
                  <a:lnTo>
                    <a:pt x="921" y="327"/>
                  </a:lnTo>
                  <a:lnTo>
                    <a:pt x="948" y="281"/>
                  </a:lnTo>
                  <a:lnTo>
                    <a:pt x="973" y="327"/>
                  </a:lnTo>
                  <a:lnTo>
                    <a:pt x="948" y="372"/>
                  </a:lnTo>
                  <a:close/>
                  <a:moveTo>
                    <a:pt x="1009" y="372"/>
                  </a:moveTo>
                  <a:lnTo>
                    <a:pt x="982" y="327"/>
                  </a:lnTo>
                  <a:lnTo>
                    <a:pt x="1009" y="281"/>
                  </a:lnTo>
                  <a:lnTo>
                    <a:pt x="1035" y="327"/>
                  </a:lnTo>
                  <a:lnTo>
                    <a:pt x="1009" y="372"/>
                  </a:lnTo>
                  <a:close/>
                  <a:moveTo>
                    <a:pt x="1071" y="372"/>
                  </a:moveTo>
                  <a:lnTo>
                    <a:pt x="1044" y="327"/>
                  </a:lnTo>
                  <a:lnTo>
                    <a:pt x="1071" y="281"/>
                  </a:lnTo>
                  <a:lnTo>
                    <a:pt x="1096" y="327"/>
                  </a:lnTo>
                  <a:lnTo>
                    <a:pt x="1071" y="372"/>
                  </a:lnTo>
                  <a:close/>
                  <a:moveTo>
                    <a:pt x="1132" y="372"/>
                  </a:moveTo>
                  <a:lnTo>
                    <a:pt x="1105" y="327"/>
                  </a:lnTo>
                  <a:lnTo>
                    <a:pt x="1132" y="281"/>
                  </a:lnTo>
                  <a:lnTo>
                    <a:pt x="1158" y="327"/>
                  </a:lnTo>
                  <a:lnTo>
                    <a:pt x="1132" y="372"/>
                  </a:lnTo>
                  <a:close/>
                  <a:moveTo>
                    <a:pt x="1194" y="372"/>
                  </a:moveTo>
                  <a:lnTo>
                    <a:pt x="1167" y="327"/>
                  </a:lnTo>
                  <a:lnTo>
                    <a:pt x="1194" y="281"/>
                  </a:lnTo>
                  <a:lnTo>
                    <a:pt x="1219" y="327"/>
                  </a:lnTo>
                  <a:lnTo>
                    <a:pt x="1194" y="372"/>
                  </a:lnTo>
                  <a:close/>
                  <a:moveTo>
                    <a:pt x="1255" y="372"/>
                  </a:moveTo>
                  <a:lnTo>
                    <a:pt x="1228" y="327"/>
                  </a:lnTo>
                  <a:lnTo>
                    <a:pt x="1255" y="281"/>
                  </a:lnTo>
                  <a:lnTo>
                    <a:pt x="1281" y="327"/>
                  </a:lnTo>
                  <a:lnTo>
                    <a:pt x="1255" y="372"/>
                  </a:lnTo>
                  <a:close/>
                  <a:moveTo>
                    <a:pt x="1317" y="372"/>
                  </a:moveTo>
                  <a:lnTo>
                    <a:pt x="1291" y="327"/>
                  </a:lnTo>
                  <a:lnTo>
                    <a:pt x="1317" y="281"/>
                  </a:lnTo>
                  <a:lnTo>
                    <a:pt x="1344" y="327"/>
                  </a:lnTo>
                  <a:lnTo>
                    <a:pt x="1317" y="372"/>
                  </a:lnTo>
                  <a:close/>
                  <a:moveTo>
                    <a:pt x="1378" y="372"/>
                  </a:moveTo>
                  <a:lnTo>
                    <a:pt x="1353" y="327"/>
                  </a:lnTo>
                  <a:lnTo>
                    <a:pt x="1378" y="281"/>
                  </a:lnTo>
                  <a:lnTo>
                    <a:pt x="1405" y="327"/>
                  </a:lnTo>
                  <a:lnTo>
                    <a:pt x="1378" y="372"/>
                  </a:lnTo>
                  <a:close/>
                  <a:moveTo>
                    <a:pt x="1440" y="372"/>
                  </a:moveTo>
                  <a:lnTo>
                    <a:pt x="1414" y="327"/>
                  </a:lnTo>
                  <a:lnTo>
                    <a:pt x="1440" y="281"/>
                  </a:lnTo>
                  <a:lnTo>
                    <a:pt x="1467" y="327"/>
                  </a:lnTo>
                  <a:lnTo>
                    <a:pt x="1440" y="372"/>
                  </a:lnTo>
                  <a:close/>
                  <a:moveTo>
                    <a:pt x="1501" y="372"/>
                  </a:moveTo>
                  <a:lnTo>
                    <a:pt x="1476" y="327"/>
                  </a:lnTo>
                  <a:lnTo>
                    <a:pt x="1501" y="281"/>
                  </a:lnTo>
                  <a:lnTo>
                    <a:pt x="1528" y="327"/>
                  </a:lnTo>
                  <a:lnTo>
                    <a:pt x="1501" y="372"/>
                  </a:lnTo>
                  <a:close/>
                  <a:moveTo>
                    <a:pt x="1563" y="372"/>
                  </a:moveTo>
                  <a:lnTo>
                    <a:pt x="1537" y="327"/>
                  </a:lnTo>
                  <a:lnTo>
                    <a:pt x="1563" y="281"/>
                  </a:lnTo>
                  <a:lnTo>
                    <a:pt x="1590" y="327"/>
                  </a:lnTo>
                  <a:lnTo>
                    <a:pt x="1563" y="372"/>
                  </a:lnTo>
                  <a:close/>
                  <a:moveTo>
                    <a:pt x="1624" y="372"/>
                  </a:moveTo>
                  <a:lnTo>
                    <a:pt x="1599" y="327"/>
                  </a:lnTo>
                  <a:lnTo>
                    <a:pt x="1624" y="281"/>
                  </a:lnTo>
                  <a:lnTo>
                    <a:pt x="1651" y="327"/>
                  </a:lnTo>
                  <a:lnTo>
                    <a:pt x="1624" y="372"/>
                  </a:lnTo>
                  <a:close/>
                  <a:moveTo>
                    <a:pt x="1687" y="372"/>
                  </a:moveTo>
                  <a:lnTo>
                    <a:pt x="1660" y="327"/>
                  </a:lnTo>
                  <a:lnTo>
                    <a:pt x="1687" y="281"/>
                  </a:lnTo>
                  <a:lnTo>
                    <a:pt x="1713" y="327"/>
                  </a:lnTo>
                  <a:lnTo>
                    <a:pt x="1687" y="372"/>
                  </a:lnTo>
                  <a:close/>
                  <a:moveTo>
                    <a:pt x="1749" y="372"/>
                  </a:moveTo>
                  <a:lnTo>
                    <a:pt x="1722" y="327"/>
                  </a:lnTo>
                  <a:lnTo>
                    <a:pt x="1749" y="281"/>
                  </a:lnTo>
                  <a:lnTo>
                    <a:pt x="1774" y="327"/>
                  </a:lnTo>
                  <a:lnTo>
                    <a:pt x="1749" y="372"/>
                  </a:lnTo>
                  <a:close/>
                  <a:moveTo>
                    <a:pt x="1810" y="372"/>
                  </a:moveTo>
                  <a:lnTo>
                    <a:pt x="1783" y="327"/>
                  </a:lnTo>
                  <a:lnTo>
                    <a:pt x="1810" y="281"/>
                  </a:lnTo>
                  <a:lnTo>
                    <a:pt x="1836" y="327"/>
                  </a:lnTo>
                  <a:lnTo>
                    <a:pt x="1810" y="372"/>
                  </a:lnTo>
                  <a:close/>
                  <a:moveTo>
                    <a:pt x="1872" y="372"/>
                  </a:moveTo>
                  <a:lnTo>
                    <a:pt x="1845" y="327"/>
                  </a:lnTo>
                  <a:lnTo>
                    <a:pt x="1872" y="281"/>
                  </a:lnTo>
                  <a:lnTo>
                    <a:pt x="1897" y="327"/>
                  </a:lnTo>
                  <a:lnTo>
                    <a:pt x="1872" y="372"/>
                  </a:lnTo>
                  <a:close/>
                  <a:moveTo>
                    <a:pt x="1933" y="372"/>
                  </a:moveTo>
                  <a:lnTo>
                    <a:pt x="1906" y="327"/>
                  </a:lnTo>
                  <a:lnTo>
                    <a:pt x="1933" y="281"/>
                  </a:lnTo>
                  <a:lnTo>
                    <a:pt x="1959" y="327"/>
                  </a:lnTo>
                  <a:lnTo>
                    <a:pt x="1933" y="372"/>
                  </a:lnTo>
                  <a:close/>
                  <a:moveTo>
                    <a:pt x="1995" y="372"/>
                  </a:moveTo>
                  <a:lnTo>
                    <a:pt x="1968" y="327"/>
                  </a:lnTo>
                  <a:lnTo>
                    <a:pt x="1995" y="281"/>
                  </a:lnTo>
                  <a:lnTo>
                    <a:pt x="2020" y="327"/>
                  </a:lnTo>
                  <a:lnTo>
                    <a:pt x="1995" y="372"/>
                  </a:lnTo>
                  <a:close/>
                  <a:moveTo>
                    <a:pt x="2056" y="372"/>
                  </a:moveTo>
                  <a:lnTo>
                    <a:pt x="2031" y="327"/>
                  </a:lnTo>
                  <a:lnTo>
                    <a:pt x="2056" y="281"/>
                  </a:lnTo>
                  <a:lnTo>
                    <a:pt x="2083" y="327"/>
                  </a:lnTo>
                  <a:lnTo>
                    <a:pt x="2056" y="372"/>
                  </a:lnTo>
                  <a:close/>
                  <a:moveTo>
                    <a:pt x="2118" y="372"/>
                  </a:moveTo>
                  <a:lnTo>
                    <a:pt x="2092" y="327"/>
                  </a:lnTo>
                  <a:lnTo>
                    <a:pt x="2118" y="281"/>
                  </a:lnTo>
                  <a:lnTo>
                    <a:pt x="2145" y="327"/>
                  </a:lnTo>
                  <a:lnTo>
                    <a:pt x="2118" y="372"/>
                  </a:lnTo>
                  <a:close/>
                  <a:moveTo>
                    <a:pt x="2179" y="372"/>
                  </a:moveTo>
                  <a:lnTo>
                    <a:pt x="2154" y="327"/>
                  </a:lnTo>
                  <a:lnTo>
                    <a:pt x="2179" y="281"/>
                  </a:lnTo>
                  <a:lnTo>
                    <a:pt x="2206" y="327"/>
                  </a:lnTo>
                  <a:lnTo>
                    <a:pt x="2179" y="372"/>
                  </a:lnTo>
                  <a:close/>
                  <a:moveTo>
                    <a:pt x="2241" y="372"/>
                  </a:moveTo>
                  <a:lnTo>
                    <a:pt x="2215" y="327"/>
                  </a:lnTo>
                  <a:lnTo>
                    <a:pt x="2241" y="281"/>
                  </a:lnTo>
                  <a:lnTo>
                    <a:pt x="2268" y="327"/>
                  </a:lnTo>
                  <a:lnTo>
                    <a:pt x="2241" y="372"/>
                  </a:lnTo>
                  <a:close/>
                  <a:moveTo>
                    <a:pt x="2302" y="372"/>
                  </a:moveTo>
                  <a:lnTo>
                    <a:pt x="2277" y="327"/>
                  </a:lnTo>
                  <a:lnTo>
                    <a:pt x="2302" y="281"/>
                  </a:lnTo>
                  <a:lnTo>
                    <a:pt x="2329" y="327"/>
                  </a:lnTo>
                  <a:lnTo>
                    <a:pt x="2302" y="372"/>
                  </a:lnTo>
                  <a:close/>
                  <a:moveTo>
                    <a:pt x="2364" y="372"/>
                  </a:moveTo>
                  <a:lnTo>
                    <a:pt x="2338" y="327"/>
                  </a:lnTo>
                  <a:lnTo>
                    <a:pt x="2364" y="281"/>
                  </a:lnTo>
                  <a:lnTo>
                    <a:pt x="2391" y="327"/>
                  </a:lnTo>
                  <a:lnTo>
                    <a:pt x="2364" y="372"/>
                  </a:lnTo>
                  <a:close/>
                  <a:moveTo>
                    <a:pt x="2427" y="372"/>
                  </a:moveTo>
                  <a:lnTo>
                    <a:pt x="2400" y="327"/>
                  </a:lnTo>
                  <a:lnTo>
                    <a:pt x="2427" y="281"/>
                  </a:lnTo>
                  <a:lnTo>
                    <a:pt x="2452" y="327"/>
                  </a:lnTo>
                  <a:lnTo>
                    <a:pt x="2427" y="372"/>
                  </a:lnTo>
                  <a:close/>
                  <a:moveTo>
                    <a:pt x="2488" y="372"/>
                  </a:moveTo>
                  <a:lnTo>
                    <a:pt x="2461" y="327"/>
                  </a:lnTo>
                  <a:lnTo>
                    <a:pt x="2488" y="281"/>
                  </a:lnTo>
                  <a:lnTo>
                    <a:pt x="2514" y="327"/>
                  </a:lnTo>
                  <a:lnTo>
                    <a:pt x="2488" y="372"/>
                  </a:lnTo>
                  <a:close/>
                  <a:moveTo>
                    <a:pt x="54" y="318"/>
                  </a:moveTo>
                  <a:lnTo>
                    <a:pt x="27" y="274"/>
                  </a:lnTo>
                  <a:lnTo>
                    <a:pt x="54" y="229"/>
                  </a:lnTo>
                  <a:lnTo>
                    <a:pt x="80" y="274"/>
                  </a:lnTo>
                  <a:lnTo>
                    <a:pt x="54" y="318"/>
                  </a:lnTo>
                  <a:close/>
                  <a:moveTo>
                    <a:pt x="116" y="318"/>
                  </a:moveTo>
                  <a:lnTo>
                    <a:pt x="89" y="274"/>
                  </a:lnTo>
                  <a:lnTo>
                    <a:pt x="116" y="229"/>
                  </a:lnTo>
                  <a:lnTo>
                    <a:pt x="141" y="274"/>
                  </a:lnTo>
                  <a:lnTo>
                    <a:pt x="116" y="318"/>
                  </a:lnTo>
                  <a:close/>
                  <a:moveTo>
                    <a:pt x="177" y="318"/>
                  </a:moveTo>
                  <a:lnTo>
                    <a:pt x="150" y="274"/>
                  </a:lnTo>
                  <a:lnTo>
                    <a:pt x="177" y="229"/>
                  </a:lnTo>
                  <a:lnTo>
                    <a:pt x="204" y="274"/>
                  </a:lnTo>
                  <a:lnTo>
                    <a:pt x="177" y="318"/>
                  </a:lnTo>
                  <a:close/>
                  <a:moveTo>
                    <a:pt x="238" y="318"/>
                  </a:moveTo>
                  <a:lnTo>
                    <a:pt x="213" y="274"/>
                  </a:lnTo>
                  <a:lnTo>
                    <a:pt x="238" y="229"/>
                  </a:lnTo>
                  <a:lnTo>
                    <a:pt x="265" y="274"/>
                  </a:lnTo>
                  <a:lnTo>
                    <a:pt x="238" y="318"/>
                  </a:lnTo>
                  <a:close/>
                  <a:moveTo>
                    <a:pt x="300" y="318"/>
                  </a:moveTo>
                  <a:lnTo>
                    <a:pt x="274" y="274"/>
                  </a:lnTo>
                  <a:lnTo>
                    <a:pt x="300" y="229"/>
                  </a:lnTo>
                  <a:lnTo>
                    <a:pt x="327" y="274"/>
                  </a:lnTo>
                  <a:lnTo>
                    <a:pt x="300" y="318"/>
                  </a:lnTo>
                  <a:close/>
                  <a:moveTo>
                    <a:pt x="361" y="318"/>
                  </a:moveTo>
                  <a:lnTo>
                    <a:pt x="336" y="274"/>
                  </a:lnTo>
                  <a:lnTo>
                    <a:pt x="361" y="229"/>
                  </a:lnTo>
                  <a:lnTo>
                    <a:pt x="388" y="274"/>
                  </a:lnTo>
                  <a:lnTo>
                    <a:pt x="361" y="318"/>
                  </a:lnTo>
                  <a:close/>
                  <a:moveTo>
                    <a:pt x="423" y="318"/>
                  </a:moveTo>
                  <a:lnTo>
                    <a:pt x="397" y="274"/>
                  </a:lnTo>
                  <a:lnTo>
                    <a:pt x="423" y="229"/>
                  </a:lnTo>
                  <a:lnTo>
                    <a:pt x="450" y="274"/>
                  </a:lnTo>
                  <a:lnTo>
                    <a:pt x="423" y="318"/>
                  </a:lnTo>
                  <a:close/>
                  <a:moveTo>
                    <a:pt x="484" y="318"/>
                  </a:moveTo>
                  <a:lnTo>
                    <a:pt x="459" y="274"/>
                  </a:lnTo>
                  <a:lnTo>
                    <a:pt x="484" y="229"/>
                  </a:lnTo>
                  <a:lnTo>
                    <a:pt x="511" y="274"/>
                  </a:lnTo>
                  <a:lnTo>
                    <a:pt x="484" y="318"/>
                  </a:lnTo>
                  <a:close/>
                  <a:moveTo>
                    <a:pt x="546" y="318"/>
                  </a:moveTo>
                  <a:lnTo>
                    <a:pt x="520" y="274"/>
                  </a:lnTo>
                  <a:lnTo>
                    <a:pt x="546" y="229"/>
                  </a:lnTo>
                  <a:lnTo>
                    <a:pt x="573" y="274"/>
                  </a:lnTo>
                  <a:lnTo>
                    <a:pt x="546" y="318"/>
                  </a:lnTo>
                  <a:close/>
                  <a:moveTo>
                    <a:pt x="609" y="318"/>
                  </a:moveTo>
                  <a:lnTo>
                    <a:pt x="582" y="274"/>
                  </a:lnTo>
                  <a:lnTo>
                    <a:pt x="609" y="229"/>
                  </a:lnTo>
                  <a:lnTo>
                    <a:pt x="634" y="274"/>
                  </a:lnTo>
                  <a:lnTo>
                    <a:pt x="609" y="318"/>
                  </a:lnTo>
                  <a:close/>
                  <a:moveTo>
                    <a:pt x="670" y="318"/>
                  </a:moveTo>
                  <a:lnTo>
                    <a:pt x="643" y="274"/>
                  </a:lnTo>
                  <a:lnTo>
                    <a:pt x="670" y="229"/>
                  </a:lnTo>
                  <a:lnTo>
                    <a:pt x="696" y="274"/>
                  </a:lnTo>
                  <a:lnTo>
                    <a:pt x="670" y="318"/>
                  </a:lnTo>
                  <a:close/>
                  <a:moveTo>
                    <a:pt x="732" y="318"/>
                  </a:moveTo>
                  <a:lnTo>
                    <a:pt x="705" y="274"/>
                  </a:lnTo>
                  <a:lnTo>
                    <a:pt x="732" y="229"/>
                  </a:lnTo>
                  <a:lnTo>
                    <a:pt x="757" y="274"/>
                  </a:lnTo>
                  <a:lnTo>
                    <a:pt x="732" y="318"/>
                  </a:lnTo>
                  <a:close/>
                  <a:moveTo>
                    <a:pt x="793" y="318"/>
                  </a:moveTo>
                  <a:lnTo>
                    <a:pt x="766" y="274"/>
                  </a:lnTo>
                  <a:lnTo>
                    <a:pt x="793" y="229"/>
                  </a:lnTo>
                  <a:lnTo>
                    <a:pt x="819" y="274"/>
                  </a:lnTo>
                  <a:lnTo>
                    <a:pt x="793" y="318"/>
                  </a:lnTo>
                  <a:close/>
                  <a:moveTo>
                    <a:pt x="855" y="318"/>
                  </a:moveTo>
                  <a:lnTo>
                    <a:pt x="828" y="274"/>
                  </a:lnTo>
                  <a:lnTo>
                    <a:pt x="855" y="229"/>
                  </a:lnTo>
                  <a:lnTo>
                    <a:pt x="880" y="274"/>
                  </a:lnTo>
                  <a:lnTo>
                    <a:pt x="855" y="318"/>
                  </a:lnTo>
                  <a:close/>
                  <a:moveTo>
                    <a:pt x="916" y="318"/>
                  </a:moveTo>
                  <a:lnTo>
                    <a:pt x="889" y="274"/>
                  </a:lnTo>
                  <a:lnTo>
                    <a:pt x="916" y="229"/>
                  </a:lnTo>
                  <a:lnTo>
                    <a:pt x="943" y="274"/>
                  </a:lnTo>
                  <a:lnTo>
                    <a:pt x="916" y="318"/>
                  </a:lnTo>
                  <a:close/>
                  <a:moveTo>
                    <a:pt x="978" y="318"/>
                  </a:moveTo>
                  <a:lnTo>
                    <a:pt x="952" y="274"/>
                  </a:lnTo>
                  <a:lnTo>
                    <a:pt x="978" y="229"/>
                  </a:lnTo>
                  <a:lnTo>
                    <a:pt x="1005" y="274"/>
                  </a:lnTo>
                  <a:lnTo>
                    <a:pt x="978" y="318"/>
                  </a:lnTo>
                  <a:close/>
                  <a:moveTo>
                    <a:pt x="1039" y="318"/>
                  </a:moveTo>
                  <a:lnTo>
                    <a:pt x="1014" y="274"/>
                  </a:lnTo>
                  <a:lnTo>
                    <a:pt x="1039" y="229"/>
                  </a:lnTo>
                  <a:lnTo>
                    <a:pt x="1066" y="274"/>
                  </a:lnTo>
                  <a:lnTo>
                    <a:pt x="1039" y="318"/>
                  </a:lnTo>
                  <a:close/>
                  <a:moveTo>
                    <a:pt x="1101" y="318"/>
                  </a:moveTo>
                  <a:lnTo>
                    <a:pt x="1075" y="274"/>
                  </a:lnTo>
                  <a:lnTo>
                    <a:pt x="1101" y="229"/>
                  </a:lnTo>
                  <a:lnTo>
                    <a:pt x="1128" y="274"/>
                  </a:lnTo>
                  <a:lnTo>
                    <a:pt x="1101" y="318"/>
                  </a:lnTo>
                  <a:close/>
                  <a:moveTo>
                    <a:pt x="1162" y="318"/>
                  </a:moveTo>
                  <a:lnTo>
                    <a:pt x="1137" y="274"/>
                  </a:lnTo>
                  <a:lnTo>
                    <a:pt x="1162" y="229"/>
                  </a:lnTo>
                  <a:lnTo>
                    <a:pt x="1189" y="274"/>
                  </a:lnTo>
                  <a:lnTo>
                    <a:pt x="1162" y="318"/>
                  </a:lnTo>
                  <a:close/>
                  <a:moveTo>
                    <a:pt x="1224" y="318"/>
                  </a:moveTo>
                  <a:lnTo>
                    <a:pt x="1198" y="274"/>
                  </a:lnTo>
                  <a:lnTo>
                    <a:pt x="1224" y="229"/>
                  </a:lnTo>
                  <a:lnTo>
                    <a:pt x="1251" y="274"/>
                  </a:lnTo>
                  <a:lnTo>
                    <a:pt x="1224" y="318"/>
                  </a:lnTo>
                  <a:close/>
                  <a:moveTo>
                    <a:pt x="1285" y="318"/>
                  </a:moveTo>
                  <a:lnTo>
                    <a:pt x="1260" y="274"/>
                  </a:lnTo>
                  <a:lnTo>
                    <a:pt x="1285" y="229"/>
                  </a:lnTo>
                  <a:lnTo>
                    <a:pt x="1312" y="274"/>
                  </a:lnTo>
                  <a:lnTo>
                    <a:pt x="1285" y="318"/>
                  </a:lnTo>
                  <a:close/>
                  <a:moveTo>
                    <a:pt x="1348" y="318"/>
                  </a:moveTo>
                  <a:lnTo>
                    <a:pt x="1321" y="274"/>
                  </a:lnTo>
                  <a:lnTo>
                    <a:pt x="1348" y="229"/>
                  </a:lnTo>
                  <a:lnTo>
                    <a:pt x="1374" y="274"/>
                  </a:lnTo>
                  <a:lnTo>
                    <a:pt x="1348" y="318"/>
                  </a:lnTo>
                  <a:close/>
                  <a:moveTo>
                    <a:pt x="1410" y="318"/>
                  </a:moveTo>
                  <a:lnTo>
                    <a:pt x="1383" y="274"/>
                  </a:lnTo>
                  <a:lnTo>
                    <a:pt x="1410" y="229"/>
                  </a:lnTo>
                  <a:lnTo>
                    <a:pt x="1435" y="274"/>
                  </a:lnTo>
                  <a:lnTo>
                    <a:pt x="1410" y="318"/>
                  </a:lnTo>
                  <a:close/>
                  <a:moveTo>
                    <a:pt x="1471" y="318"/>
                  </a:moveTo>
                  <a:lnTo>
                    <a:pt x="1444" y="274"/>
                  </a:lnTo>
                  <a:lnTo>
                    <a:pt x="1471" y="229"/>
                  </a:lnTo>
                  <a:lnTo>
                    <a:pt x="1497" y="274"/>
                  </a:lnTo>
                  <a:lnTo>
                    <a:pt x="1471" y="318"/>
                  </a:lnTo>
                  <a:close/>
                  <a:moveTo>
                    <a:pt x="1533" y="318"/>
                  </a:moveTo>
                  <a:lnTo>
                    <a:pt x="1506" y="274"/>
                  </a:lnTo>
                  <a:lnTo>
                    <a:pt x="1533" y="229"/>
                  </a:lnTo>
                  <a:lnTo>
                    <a:pt x="1558" y="274"/>
                  </a:lnTo>
                  <a:lnTo>
                    <a:pt x="1533" y="318"/>
                  </a:lnTo>
                  <a:close/>
                  <a:moveTo>
                    <a:pt x="1594" y="318"/>
                  </a:moveTo>
                  <a:lnTo>
                    <a:pt x="1567" y="274"/>
                  </a:lnTo>
                  <a:lnTo>
                    <a:pt x="1594" y="229"/>
                  </a:lnTo>
                  <a:lnTo>
                    <a:pt x="1620" y="274"/>
                  </a:lnTo>
                  <a:lnTo>
                    <a:pt x="1594" y="318"/>
                  </a:lnTo>
                  <a:close/>
                  <a:moveTo>
                    <a:pt x="1656" y="318"/>
                  </a:moveTo>
                  <a:lnTo>
                    <a:pt x="1629" y="274"/>
                  </a:lnTo>
                  <a:lnTo>
                    <a:pt x="1656" y="229"/>
                  </a:lnTo>
                  <a:lnTo>
                    <a:pt x="1683" y="274"/>
                  </a:lnTo>
                  <a:lnTo>
                    <a:pt x="1656" y="318"/>
                  </a:lnTo>
                  <a:close/>
                  <a:moveTo>
                    <a:pt x="1717" y="318"/>
                  </a:moveTo>
                  <a:lnTo>
                    <a:pt x="1692" y="274"/>
                  </a:lnTo>
                  <a:lnTo>
                    <a:pt x="1717" y="229"/>
                  </a:lnTo>
                  <a:lnTo>
                    <a:pt x="1744" y="274"/>
                  </a:lnTo>
                  <a:lnTo>
                    <a:pt x="1717" y="318"/>
                  </a:lnTo>
                  <a:close/>
                  <a:moveTo>
                    <a:pt x="1779" y="318"/>
                  </a:moveTo>
                  <a:lnTo>
                    <a:pt x="1753" y="274"/>
                  </a:lnTo>
                  <a:lnTo>
                    <a:pt x="1779" y="229"/>
                  </a:lnTo>
                  <a:lnTo>
                    <a:pt x="1806" y="274"/>
                  </a:lnTo>
                  <a:lnTo>
                    <a:pt x="1779" y="318"/>
                  </a:lnTo>
                  <a:close/>
                  <a:moveTo>
                    <a:pt x="1840" y="318"/>
                  </a:moveTo>
                  <a:lnTo>
                    <a:pt x="1815" y="274"/>
                  </a:lnTo>
                  <a:lnTo>
                    <a:pt x="1840" y="229"/>
                  </a:lnTo>
                  <a:lnTo>
                    <a:pt x="1867" y="274"/>
                  </a:lnTo>
                  <a:lnTo>
                    <a:pt x="1840" y="318"/>
                  </a:lnTo>
                  <a:close/>
                  <a:moveTo>
                    <a:pt x="1902" y="318"/>
                  </a:moveTo>
                  <a:lnTo>
                    <a:pt x="1876" y="274"/>
                  </a:lnTo>
                  <a:lnTo>
                    <a:pt x="1902" y="229"/>
                  </a:lnTo>
                  <a:lnTo>
                    <a:pt x="1929" y="274"/>
                  </a:lnTo>
                  <a:lnTo>
                    <a:pt x="1902" y="318"/>
                  </a:lnTo>
                  <a:close/>
                  <a:moveTo>
                    <a:pt x="1963" y="318"/>
                  </a:moveTo>
                  <a:lnTo>
                    <a:pt x="1938" y="274"/>
                  </a:lnTo>
                  <a:lnTo>
                    <a:pt x="1963" y="229"/>
                  </a:lnTo>
                  <a:lnTo>
                    <a:pt x="1990" y="274"/>
                  </a:lnTo>
                  <a:lnTo>
                    <a:pt x="1963" y="318"/>
                  </a:lnTo>
                  <a:close/>
                  <a:moveTo>
                    <a:pt x="2025" y="318"/>
                  </a:moveTo>
                  <a:lnTo>
                    <a:pt x="1999" y="274"/>
                  </a:lnTo>
                  <a:lnTo>
                    <a:pt x="2025" y="229"/>
                  </a:lnTo>
                  <a:lnTo>
                    <a:pt x="2052" y="274"/>
                  </a:lnTo>
                  <a:lnTo>
                    <a:pt x="2025" y="318"/>
                  </a:lnTo>
                  <a:close/>
                  <a:moveTo>
                    <a:pt x="2088" y="318"/>
                  </a:moveTo>
                  <a:lnTo>
                    <a:pt x="2061" y="274"/>
                  </a:lnTo>
                  <a:lnTo>
                    <a:pt x="2088" y="229"/>
                  </a:lnTo>
                  <a:lnTo>
                    <a:pt x="2113" y="274"/>
                  </a:lnTo>
                  <a:lnTo>
                    <a:pt x="2088" y="318"/>
                  </a:lnTo>
                  <a:close/>
                  <a:moveTo>
                    <a:pt x="2149" y="318"/>
                  </a:moveTo>
                  <a:lnTo>
                    <a:pt x="2122" y="274"/>
                  </a:lnTo>
                  <a:lnTo>
                    <a:pt x="2149" y="229"/>
                  </a:lnTo>
                  <a:lnTo>
                    <a:pt x="2175" y="274"/>
                  </a:lnTo>
                  <a:lnTo>
                    <a:pt x="2149" y="318"/>
                  </a:lnTo>
                  <a:close/>
                  <a:moveTo>
                    <a:pt x="2211" y="318"/>
                  </a:moveTo>
                  <a:lnTo>
                    <a:pt x="2184" y="274"/>
                  </a:lnTo>
                  <a:lnTo>
                    <a:pt x="2211" y="229"/>
                  </a:lnTo>
                  <a:lnTo>
                    <a:pt x="2236" y="274"/>
                  </a:lnTo>
                  <a:lnTo>
                    <a:pt x="2211" y="318"/>
                  </a:lnTo>
                  <a:close/>
                  <a:moveTo>
                    <a:pt x="2272" y="318"/>
                  </a:moveTo>
                  <a:lnTo>
                    <a:pt x="2245" y="274"/>
                  </a:lnTo>
                  <a:lnTo>
                    <a:pt x="2272" y="229"/>
                  </a:lnTo>
                  <a:lnTo>
                    <a:pt x="2298" y="274"/>
                  </a:lnTo>
                  <a:lnTo>
                    <a:pt x="2272" y="318"/>
                  </a:lnTo>
                  <a:close/>
                  <a:moveTo>
                    <a:pt x="2334" y="318"/>
                  </a:moveTo>
                  <a:lnTo>
                    <a:pt x="2307" y="274"/>
                  </a:lnTo>
                  <a:lnTo>
                    <a:pt x="2334" y="229"/>
                  </a:lnTo>
                  <a:lnTo>
                    <a:pt x="2359" y="274"/>
                  </a:lnTo>
                  <a:lnTo>
                    <a:pt x="2334" y="318"/>
                  </a:lnTo>
                  <a:close/>
                  <a:moveTo>
                    <a:pt x="2395" y="318"/>
                  </a:moveTo>
                  <a:lnTo>
                    <a:pt x="2368" y="274"/>
                  </a:lnTo>
                  <a:lnTo>
                    <a:pt x="2395" y="229"/>
                  </a:lnTo>
                  <a:lnTo>
                    <a:pt x="2422" y="274"/>
                  </a:lnTo>
                  <a:lnTo>
                    <a:pt x="2395" y="318"/>
                  </a:lnTo>
                  <a:close/>
                  <a:moveTo>
                    <a:pt x="2457" y="318"/>
                  </a:moveTo>
                  <a:lnTo>
                    <a:pt x="2431" y="274"/>
                  </a:lnTo>
                  <a:lnTo>
                    <a:pt x="2457" y="229"/>
                  </a:lnTo>
                  <a:lnTo>
                    <a:pt x="2484" y="274"/>
                  </a:lnTo>
                  <a:lnTo>
                    <a:pt x="2457" y="318"/>
                  </a:lnTo>
                  <a:close/>
                  <a:moveTo>
                    <a:pt x="2518" y="318"/>
                  </a:moveTo>
                  <a:lnTo>
                    <a:pt x="2493" y="274"/>
                  </a:lnTo>
                  <a:lnTo>
                    <a:pt x="2518" y="229"/>
                  </a:lnTo>
                  <a:lnTo>
                    <a:pt x="2545" y="274"/>
                  </a:lnTo>
                  <a:lnTo>
                    <a:pt x="2518" y="318"/>
                  </a:lnTo>
                  <a:close/>
                  <a:moveTo>
                    <a:pt x="84" y="266"/>
                  </a:moveTo>
                  <a:lnTo>
                    <a:pt x="59" y="220"/>
                  </a:lnTo>
                  <a:lnTo>
                    <a:pt x="84" y="175"/>
                  </a:lnTo>
                  <a:lnTo>
                    <a:pt x="111" y="220"/>
                  </a:lnTo>
                  <a:lnTo>
                    <a:pt x="84" y="266"/>
                  </a:lnTo>
                  <a:close/>
                  <a:moveTo>
                    <a:pt x="146" y="266"/>
                  </a:moveTo>
                  <a:lnTo>
                    <a:pt x="120" y="220"/>
                  </a:lnTo>
                  <a:lnTo>
                    <a:pt x="146" y="175"/>
                  </a:lnTo>
                  <a:lnTo>
                    <a:pt x="173" y="220"/>
                  </a:lnTo>
                  <a:lnTo>
                    <a:pt x="146" y="266"/>
                  </a:lnTo>
                  <a:close/>
                  <a:moveTo>
                    <a:pt x="209" y="266"/>
                  </a:moveTo>
                  <a:lnTo>
                    <a:pt x="182" y="220"/>
                  </a:lnTo>
                  <a:lnTo>
                    <a:pt x="209" y="175"/>
                  </a:lnTo>
                  <a:lnTo>
                    <a:pt x="234" y="220"/>
                  </a:lnTo>
                  <a:lnTo>
                    <a:pt x="209" y="266"/>
                  </a:lnTo>
                  <a:close/>
                  <a:moveTo>
                    <a:pt x="270" y="266"/>
                  </a:moveTo>
                  <a:lnTo>
                    <a:pt x="243" y="220"/>
                  </a:lnTo>
                  <a:lnTo>
                    <a:pt x="270" y="175"/>
                  </a:lnTo>
                  <a:lnTo>
                    <a:pt x="295" y="220"/>
                  </a:lnTo>
                  <a:lnTo>
                    <a:pt x="270" y="266"/>
                  </a:lnTo>
                  <a:close/>
                  <a:moveTo>
                    <a:pt x="331" y="266"/>
                  </a:moveTo>
                  <a:lnTo>
                    <a:pt x="304" y="220"/>
                  </a:lnTo>
                  <a:lnTo>
                    <a:pt x="331" y="175"/>
                  </a:lnTo>
                  <a:lnTo>
                    <a:pt x="357" y="220"/>
                  </a:lnTo>
                  <a:lnTo>
                    <a:pt x="331" y="266"/>
                  </a:lnTo>
                  <a:close/>
                  <a:moveTo>
                    <a:pt x="393" y="266"/>
                  </a:moveTo>
                  <a:lnTo>
                    <a:pt x="366" y="220"/>
                  </a:lnTo>
                  <a:lnTo>
                    <a:pt x="393" y="175"/>
                  </a:lnTo>
                  <a:lnTo>
                    <a:pt x="418" y="220"/>
                  </a:lnTo>
                  <a:lnTo>
                    <a:pt x="393" y="266"/>
                  </a:lnTo>
                  <a:close/>
                  <a:moveTo>
                    <a:pt x="454" y="266"/>
                  </a:moveTo>
                  <a:lnTo>
                    <a:pt x="427" y="220"/>
                  </a:lnTo>
                  <a:lnTo>
                    <a:pt x="454" y="175"/>
                  </a:lnTo>
                  <a:lnTo>
                    <a:pt x="480" y="220"/>
                  </a:lnTo>
                  <a:lnTo>
                    <a:pt x="454" y="266"/>
                  </a:lnTo>
                  <a:close/>
                  <a:moveTo>
                    <a:pt x="516" y="266"/>
                  </a:moveTo>
                  <a:lnTo>
                    <a:pt x="489" y="220"/>
                  </a:lnTo>
                  <a:lnTo>
                    <a:pt x="516" y="175"/>
                  </a:lnTo>
                  <a:lnTo>
                    <a:pt x="541" y="220"/>
                  </a:lnTo>
                  <a:lnTo>
                    <a:pt x="516" y="266"/>
                  </a:lnTo>
                  <a:close/>
                  <a:moveTo>
                    <a:pt x="577" y="266"/>
                  </a:moveTo>
                  <a:lnTo>
                    <a:pt x="552" y="220"/>
                  </a:lnTo>
                  <a:lnTo>
                    <a:pt x="577" y="175"/>
                  </a:lnTo>
                  <a:lnTo>
                    <a:pt x="604" y="220"/>
                  </a:lnTo>
                  <a:lnTo>
                    <a:pt x="577" y="266"/>
                  </a:lnTo>
                  <a:close/>
                  <a:moveTo>
                    <a:pt x="639" y="266"/>
                  </a:moveTo>
                  <a:lnTo>
                    <a:pt x="613" y="220"/>
                  </a:lnTo>
                  <a:lnTo>
                    <a:pt x="639" y="175"/>
                  </a:lnTo>
                  <a:lnTo>
                    <a:pt x="666" y="220"/>
                  </a:lnTo>
                  <a:lnTo>
                    <a:pt x="639" y="266"/>
                  </a:lnTo>
                  <a:close/>
                  <a:moveTo>
                    <a:pt x="700" y="266"/>
                  </a:moveTo>
                  <a:lnTo>
                    <a:pt x="675" y="220"/>
                  </a:lnTo>
                  <a:lnTo>
                    <a:pt x="700" y="175"/>
                  </a:lnTo>
                  <a:lnTo>
                    <a:pt x="727" y="220"/>
                  </a:lnTo>
                  <a:lnTo>
                    <a:pt x="700" y="266"/>
                  </a:lnTo>
                  <a:close/>
                  <a:moveTo>
                    <a:pt x="762" y="266"/>
                  </a:moveTo>
                  <a:lnTo>
                    <a:pt x="736" y="220"/>
                  </a:lnTo>
                  <a:lnTo>
                    <a:pt x="762" y="175"/>
                  </a:lnTo>
                  <a:lnTo>
                    <a:pt x="789" y="220"/>
                  </a:lnTo>
                  <a:lnTo>
                    <a:pt x="762" y="266"/>
                  </a:lnTo>
                  <a:close/>
                  <a:moveTo>
                    <a:pt x="823" y="266"/>
                  </a:moveTo>
                  <a:lnTo>
                    <a:pt x="798" y="220"/>
                  </a:lnTo>
                  <a:lnTo>
                    <a:pt x="823" y="175"/>
                  </a:lnTo>
                  <a:lnTo>
                    <a:pt x="850" y="220"/>
                  </a:lnTo>
                  <a:lnTo>
                    <a:pt x="823" y="266"/>
                  </a:lnTo>
                  <a:close/>
                  <a:moveTo>
                    <a:pt x="885" y="266"/>
                  </a:moveTo>
                  <a:lnTo>
                    <a:pt x="859" y="220"/>
                  </a:lnTo>
                  <a:lnTo>
                    <a:pt x="885" y="175"/>
                  </a:lnTo>
                  <a:lnTo>
                    <a:pt x="912" y="220"/>
                  </a:lnTo>
                  <a:lnTo>
                    <a:pt x="885" y="266"/>
                  </a:lnTo>
                  <a:close/>
                  <a:moveTo>
                    <a:pt x="948" y="266"/>
                  </a:moveTo>
                  <a:lnTo>
                    <a:pt x="921" y="220"/>
                  </a:lnTo>
                  <a:lnTo>
                    <a:pt x="948" y="175"/>
                  </a:lnTo>
                  <a:lnTo>
                    <a:pt x="973" y="220"/>
                  </a:lnTo>
                  <a:lnTo>
                    <a:pt x="948" y="266"/>
                  </a:lnTo>
                  <a:close/>
                  <a:moveTo>
                    <a:pt x="1009" y="266"/>
                  </a:moveTo>
                  <a:lnTo>
                    <a:pt x="982" y="220"/>
                  </a:lnTo>
                  <a:lnTo>
                    <a:pt x="1009" y="175"/>
                  </a:lnTo>
                  <a:lnTo>
                    <a:pt x="1035" y="220"/>
                  </a:lnTo>
                  <a:lnTo>
                    <a:pt x="1009" y="266"/>
                  </a:lnTo>
                  <a:close/>
                  <a:moveTo>
                    <a:pt x="1071" y="266"/>
                  </a:moveTo>
                  <a:lnTo>
                    <a:pt x="1044" y="220"/>
                  </a:lnTo>
                  <a:lnTo>
                    <a:pt x="1071" y="175"/>
                  </a:lnTo>
                  <a:lnTo>
                    <a:pt x="1096" y="220"/>
                  </a:lnTo>
                  <a:lnTo>
                    <a:pt x="1071" y="266"/>
                  </a:lnTo>
                  <a:close/>
                  <a:moveTo>
                    <a:pt x="1132" y="266"/>
                  </a:moveTo>
                  <a:lnTo>
                    <a:pt x="1105" y="220"/>
                  </a:lnTo>
                  <a:lnTo>
                    <a:pt x="1132" y="175"/>
                  </a:lnTo>
                  <a:lnTo>
                    <a:pt x="1158" y="220"/>
                  </a:lnTo>
                  <a:lnTo>
                    <a:pt x="1132" y="266"/>
                  </a:lnTo>
                  <a:close/>
                  <a:moveTo>
                    <a:pt x="1194" y="266"/>
                  </a:moveTo>
                  <a:lnTo>
                    <a:pt x="1167" y="220"/>
                  </a:lnTo>
                  <a:lnTo>
                    <a:pt x="1194" y="175"/>
                  </a:lnTo>
                  <a:lnTo>
                    <a:pt x="1219" y="220"/>
                  </a:lnTo>
                  <a:lnTo>
                    <a:pt x="1194" y="266"/>
                  </a:lnTo>
                  <a:close/>
                  <a:moveTo>
                    <a:pt x="1255" y="266"/>
                  </a:moveTo>
                  <a:lnTo>
                    <a:pt x="1228" y="220"/>
                  </a:lnTo>
                  <a:lnTo>
                    <a:pt x="1255" y="175"/>
                  </a:lnTo>
                  <a:lnTo>
                    <a:pt x="1281" y="220"/>
                  </a:lnTo>
                  <a:lnTo>
                    <a:pt x="1255" y="266"/>
                  </a:lnTo>
                  <a:close/>
                  <a:moveTo>
                    <a:pt x="1317" y="266"/>
                  </a:moveTo>
                  <a:lnTo>
                    <a:pt x="1291" y="220"/>
                  </a:lnTo>
                  <a:lnTo>
                    <a:pt x="1317" y="175"/>
                  </a:lnTo>
                  <a:lnTo>
                    <a:pt x="1344" y="220"/>
                  </a:lnTo>
                  <a:lnTo>
                    <a:pt x="1317" y="266"/>
                  </a:lnTo>
                  <a:close/>
                  <a:moveTo>
                    <a:pt x="1378" y="266"/>
                  </a:moveTo>
                  <a:lnTo>
                    <a:pt x="1353" y="220"/>
                  </a:lnTo>
                  <a:lnTo>
                    <a:pt x="1378" y="175"/>
                  </a:lnTo>
                  <a:lnTo>
                    <a:pt x="1405" y="220"/>
                  </a:lnTo>
                  <a:lnTo>
                    <a:pt x="1378" y="266"/>
                  </a:lnTo>
                  <a:close/>
                  <a:moveTo>
                    <a:pt x="1440" y="266"/>
                  </a:moveTo>
                  <a:lnTo>
                    <a:pt x="1414" y="220"/>
                  </a:lnTo>
                  <a:lnTo>
                    <a:pt x="1440" y="175"/>
                  </a:lnTo>
                  <a:lnTo>
                    <a:pt x="1467" y="220"/>
                  </a:lnTo>
                  <a:lnTo>
                    <a:pt x="1440" y="266"/>
                  </a:lnTo>
                  <a:close/>
                  <a:moveTo>
                    <a:pt x="1501" y="266"/>
                  </a:moveTo>
                  <a:lnTo>
                    <a:pt x="1476" y="220"/>
                  </a:lnTo>
                  <a:lnTo>
                    <a:pt x="1501" y="175"/>
                  </a:lnTo>
                  <a:lnTo>
                    <a:pt x="1528" y="220"/>
                  </a:lnTo>
                  <a:lnTo>
                    <a:pt x="1501" y="266"/>
                  </a:lnTo>
                  <a:close/>
                  <a:moveTo>
                    <a:pt x="1563" y="266"/>
                  </a:moveTo>
                  <a:lnTo>
                    <a:pt x="1537" y="220"/>
                  </a:lnTo>
                  <a:lnTo>
                    <a:pt x="1563" y="175"/>
                  </a:lnTo>
                  <a:lnTo>
                    <a:pt x="1590" y="220"/>
                  </a:lnTo>
                  <a:lnTo>
                    <a:pt x="1563" y="266"/>
                  </a:lnTo>
                  <a:close/>
                  <a:moveTo>
                    <a:pt x="1624" y="266"/>
                  </a:moveTo>
                  <a:lnTo>
                    <a:pt x="1599" y="220"/>
                  </a:lnTo>
                  <a:lnTo>
                    <a:pt x="1624" y="175"/>
                  </a:lnTo>
                  <a:lnTo>
                    <a:pt x="1651" y="220"/>
                  </a:lnTo>
                  <a:lnTo>
                    <a:pt x="1624" y="266"/>
                  </a:lnTo>
                  <a:close/>
                  <a:moveTo>
                    <a:pt x="1687" y="266"/>
                  </a:moveTo>
                  <a:lnTo>
                    <a:pt x="1660" y="220"/>
                  </a:lnTo>
                  <a:lnTo>
                    <a:pt x="1687" y="175"/>
                  </a:lnTo>
                  <a:lnTo>
                    <a:pt x="1713" y="220"/>
                  </a:lnTo>
                  <a:lnTo>
                    <a:pt x="1687" y="266"/>
                  </a:lnTo>
                  <a:close/>
                  <a:moveTo>
                    <a:pt x="1749" y="266"/>
                  </a:moveTo>
                  <a:lnTo>
                    <a:pt x="1722" y="220"/>
                  </a:lnTo>
                  <a:lnTo>
                    <a:pt x="1749" y="175"/>
                  </a:lnTo>
                  <a:lnTo>
                    <a:pt x="1774" y="220"/>
                  </a:lnTo>
                  <a:lnTo>
                    <a:pt x="1749" y="266"/>
                  </a:lnTo>
                  <a:close/>
                  <a:moveTo>
                    <a:pt x="1810" y="266"/>
                  </a:moveTo>
                  <a:lnTo>
                    <a:pt x="1783" y="220"/>
                  </a:lnTo>
                  <a:lnTo>
                    <a:pt x="1810" y="175"/>
                  </a:lnTo>
                  <a:lnTo>
                    <a:pt x="1836" y="220"/>
                  </a:lnTo>
                  <a:lnTo>
                    <a:pt x="1810" y="266"/>
                  </a:lnTo>
                  <a:close/>
                  <a:moveTo>
                    <a:pt x="1872" y="266"/>
                  </a:moveTo>
                  <a:lnTo>
                    <a:pt x="1845" y="220"/>
                  </a:lnTo>
                  <a:lnTo>
                    <a:pt x="1872" y="175"/>
                  </a:lnTo>
                  <a:lnTo>
                    <a:pt x="1897" y="220"/>
                  </a:lnTo>
                  <a:lnTo>
                    <a:pt x="1872" y="266"/>
                  </a:lnTo>
                  <a:close/>
                  <a:moveTo>
                    <a:pt x="1933" y="266"/>
                  </a:moveTo>
                  <a:lnTo>
                    <a:pt x="1906" y="220"/>
                  </a:lnTo>
                  <a:lnTo>
                    <a:pt x="1933" y="175"/>
                  </a:lnTo>
                  <a:lnTo>
                    <a:pt x="1959" y="220"/>
                  </a:lnTo>
                  <a:lnTo>
                    <a:pt x="1933" y="266"/>
                  </a:lnTo>
                  <a:close/>
                  <a:moveTo>
                    <a:pt x="1995" y="266"/>
                  </a:moveTo>
                  <a:lnTo>
                    <a:pt x="1968" y="220"/>
                  </a:lnTo>
                  <a:lnTo>
                    <a:pt x="1995" y="175"/>
                  </a:lnTo>
                  <a:lnTo>
                    <a:pt x="2020" y="220"/>
                  </a:lnTo>
                  <a:lnTo>
                    <a:pt x="1995" y="266"/>
                  </a:lnTo>
                  <a:close/>
                  <a:moveTo>
                    <a:pt x="2056" y="266"/>
                  </a:moveTo>
                  <a:lnTo>
                    <a:pt x="2031" y="220"/>
                  </a:lnTo>
                  <a:lnTo>
                    <a:pt x="2056" y="175"/>
                  </a:lnTo>
                  <a:lnTo>
                    <a:pt x="2083" y="220"/>
                  </a:lnTo>
                  <a:lnTo>
                    <a:pt x="2056" y="266"/>
                  </a:lnTo>
                  <a:close/>
                  <a:moveTo>
                    <a:pt x="2118" y="266"/>
                  </a:moveTo>
                  <a:lnTo>
                    <a:pt x="2092" y="220"/>
                  </a:lnTo>
                  <a:lnTo>
                    <a:pt x="2118" y="175"/>
                  </a:lnTo>
                  <a:lnTo>
                    <a:pt x="2145" y="220"/>
                  </a:lnTo>
                  <a:lnTo>
                    <a:pt x="2118" y="266"/>
                  </a:lnTo>
                  <a:close/>
                  <a:moveTo>
                    <a:pt x="2179" y="266"/>
                  </a:moveTo>
                  <a:lnTo>
                    <a:pt x="2154" y="220"/>
                  </a:lnTo>
                  <a:lnTo>
                    <a:pt x="2179" y="175"/>
                  </a:lnTo>
                  <a:lnTo>
                    <a:pt x="2206" y="220"/>
                  </a:lnTo>
                  <a:lnTo>
                    <a:pt x="2179" y="266"/>
                  </a:lnTo>
                  <a:close/>
                  <a:moveTo>
                    <a:pt x="2241" y="266"/>
                  </a:moveTo>
                  <a:lnTo>
                    <a:pt x="2215" y="220"/>
                  </a:lnTo>
                  <a:lnTo>
                    <a:pt x="2241" y="175"/>
                  </a:lnTo>
                  <a:lnTo>
                    <a:pt x="2268" y="220"/>
                  </a:lnTo>
                  <a:lnTo>
                    <a:pt x="2241" y="266"/>
                  </a:lnTo>
                  <a:close/>
                  <a:moveTo>
                    <a:pt x="2302" y="266"/>
                  </a:moveTo>
                  <a:lnTo>
                    <a:pt x="2277" y="220"/>
                  </a:lnTo>
                  <a:lnTo>
                    <a:pt x="2302" y="175"/>
                  </a:lnTo>
                  <a:lnTo>
                    <a:pt x="2329" y="220"/>
                  </a:lnTo>
                  <a:lnTo>
                    <a:pt x="2302" y="266"/>
                  </a:lnTo>
                  <a:close/>
                  <a:moveTo>
                    <a:pt x="2364" y="266"/>
                  </a:moveTo>
                  <a:lnTo>
                    <a:pt x="2338" y="220"/>
                  </a:lnTo>
                  <a:lnTo>
                    <a:pt x="2364" y="175"/>
                  </a:lnTo>
                  <a:lnTo>
                    <a:pt x="2391" y="220"/>
                  </a:lnTo>
                  <a:lnTo>
                    <a:pt x="2364" y="266"/>
                  </a:lnTo>
                  <a:close/>
                  <a:moveTo>
                    <a:pt x="2427" y="266"/>
                  </a:moveTo>
                  <a:lnTo>
                    <a:pt x="2400" y="220"/>
                  </a:lnTo>
                  <a:lnTo>
                    <a:pt x="2427" y="175"/>
                  </a:lnTo>
                  <a:lnTo>
                    <a:pt x="2452" y="220"/>
                  </a:lnTo>
                  <a:lnTo>
                    <a:pt x="2427" y="266"/>
                  </a:lnTo>
                  <a:close/>
                  <a:moveTo>
                    <a:pt x="2488" y="266"/>
                  </a:moveTo>
                  <a:lnTo>
                    <a:pt x="2461" y="220"/>
                  </a:lnTo>
                  <a:lnTo>
                    <a:pt x="2488" y="175"/>
                  </a:lnTo>
                  <a:lnTo>
                    <a:pt x="2514" y="220"/>
                  </a:lnTo>
                  <a:lnTo>
                    <a:pt x="2488" y="266"/>
                  </a:lnTo>
                  <a:close/>
                  <a:moveTo>
                    <a:pt x="54" y="212"/>
                  </a:moveTo>
                  <a:lnTo>
                    <a:pt x="27" y="167"/>
                  </a:lnTo>
                  <a:lnTo>
                    <a:pt x="54" y="121"/>
                  </a:lnTo>
                  <a:lnTo>
                    <a:pt x="80" y="167"/>
                  </a:lnTo>
                  <a:lnTo>
                    <a:pt x="54" y="212"/>
                  </a:lnTo>
                  <a:close/>
                  <a:moveTo>
                    <a:pt x="116" y="212"/>
                  </a:moveTo>
                  <a:lnTo>
                    <a:pt x="89" y="167"/>
                  </a:lnTo>
                  <a:lnTo>
                    <a:pt x="116" y="121"/>
                  </a:lnTo>
                  <a:lnTo>
                    <a:pt x="141" y="167"/>
                  </a:lnTo>
                  <a:lnTo>
                    <a:pt x="116" y="212"/>
                  </a:lnTo>
                  <a:close/>
                  <a:moveTo>
                    <a:pt x="177" y="212"/>
                  </a:moveTo>
                  <a:lnTo>
                    <a:pt x="150" y="167"/>
                  </a:lnTo>
                  <a:lnTo>
                    <a:pt x="177" y="121"/>
                  </a:lnTo>
                  <a:lnTo>
                    <a:pt x="204" y="167"/>
                  </a:lnTo>
                  <a:lnTo>
                    <a:pt x="177" y="212"/>
                  </a:lnTo>
                  <a:close/>
                  <a:moveTo>
                    <a:pt x="238" y="212"/>
                  </a:moveTo>
                  <a:lnTo>
                    <a:pt x="213" y="167"/>
                  </a:lnTo>
                  <a:lnTo>
                    <a:pt x="238" y="121"/>
                  </a:lnTo>
                  <a:lnTo>
                    <a:pt x="265" y="167"/>
                  </a:lnTo>
                  <a:lnTo>
                    <a:pt x="238" y="212"/>
                  </a:lnTo>
                  <a:close/>
                  <a:moveTo>
                    <a:pt x="300" y="212"/>
                  </a:moveTo>
                  <a:lnTo>
                    <a:pt x="274" y="167"/>
                  </a:lnTo>
                  <a:lnTo>
                    <a:pt x="300" y="121"/>
                  </a:lnTo>
                  <a:lnTo>
                    <a:pt x="327" y="167"/>
                  </a:lnTo>
                  <a:lnTo>
                    <a:pt x="300" y="212"/>
                  </a:lnTo>
                  <a:close/>
                  <a:moveTo>
                    <a:pt x="361" y="212"/>
                  </a:moveTo>
                  <a:lnTo>
                    <a:pt x="336" y="167"/>
                  </a:lnTo>
                  <a:lnTo>
                    <a:pt x="361" y="121"/>
                  </a:lnTo>
                  <a:lnTo>
                    <a:pt x="388" y="167"/>
                  </a:lnTo>
                  <a:lnTo>
                    <a:pt x="361" y="212"/>
                  </a:lnTo>
                  <a:close/>
                  <a:moveTo>
                    <a:pt x="423" y="212"/>
                  </a:moveTo>
                  <a:lnTo>
                    <a:pt x="397" y="167"/>
                  </a:lnTo>
                  <a:lnTo>
                    <a:pt x="423" y="121"/>
                  </a:lnTo>
                  <a:lnTo>
                    <a:pt x="450" y="167"/>
                  </a:lnTo>
                  <a:lnTo>
                    <a:pt x="423" y="212"/>
                  </a:lnTo>
                  <a:close/>
                  <a:moveTo>
                    <a:pt x="484" y="212"/>
                  </a:moveTo>
                  <a:lnTo>
                    <a:pt x="459" y="167"/>
                  </a:lnTo>
                  <a:lnTo>
                    <a:pt x="484" y="121"/>
                  </a:lnTo>
                  <a:lnTo>
                    <a:pt x="511" y="167"/>
                  </a:lnTo>
                  <a:lnTo>
                    <a:pt x="484" y="212"/>
                  </a:lnTo>
                  <a:close/>
                  <a:moveTo>
                    <a:pt x="546" y="212"/>
                  </a:moveTo>
                  <a:lnTo>
                    <a:pt x="520" y="167"/>
                  </a:lnTo>
                  <a:lnTo>
                    <a:pt x="546" y="121"/>
                  </a:lnTo>
                  <a:lnTo>
                    <a:pt x="573" y="167"/>
                  </a:lnTo>
                  <a:lnTo>
                    <a:pt x="546" y="212"/>
                  </a:lnTo>
                  <a:close/>
                  <a:moveTo>
                    <a:pt x="609" y="212"/>
                  </a:moveTo>
                  <a:lnTo>
                    <a:pt x="582" y="167"/>
                  </a:lnTo>
                  <a:lnTo>
                    <a:pt x="609" y="121"/>
                  </a:lnTo>
                  <a:lnTo>
                    <a:pt x="634" y="167"/>
                  </a:lnTo>
                  <a:lnTo>
                    <a:pt x="609" y="212"/>
                  </a:lnTo>
                  <a:close/>
                  <a:moveTo>
                    <a:pt x="670" y="212"/>
                  </a:moveTo>
                  <a:lnTo>
                    <a:pt x="643" y="167"/>
                  </a:lnTo>
                  <a:lnTo>
                    <a:pt x="670" y="121"/>
                  </a:lnTo>
                  <a:lnTo>
                    <a:pt x="696" y="167"/>
                  </a:lnTo>
                  <a:lnTo>
                    <a:pt x="670" y="212"/>
                  </a:lnTo>
                  <a:close/>
                  <a:moveTo>
                    <a:pt x="732" y="212"/>
                  </a:moveTo>
                  <a:lnTo>
                    <a:pt x="705" y="167"/>
                  </a:lnTo>
                  <a:lnTo>
                    <a:pt x="732" y="121"/>
                  </a:lnTo>
                  <a:lnTo>
                    <a:pt x="757" y="167"/>
                  </a:lnTo>
                  <a:lnTo>
                    <a:pt x="732" y="212"/>
                  </a:lnTo>
                  <a:close/>
                  <a:moveTo>
                    <a:pt x="793" y="212"/>
                  </a:moveTo>
                  <a:lnTo>
                    <a:pt x="766" y="167"/>
                  </a:lnTo>
                  <a:lnTo>
                    <a:pt x="793" y="121"/>
                  </a:lnTo>
                  <a:lnTo>
                    <a:pt x="819" y="167"/>
                  </a:lnTo>
                  <a:lnTo>
                    <a:pt x="793" y="212"/>
                  </a:lnTo>
                  <a:close/>
                  <a:moveTo>
                    <a:pt x="855" y="212"/>
                  </a:moveTo>
                  <a:lnTo>
                    <a:pt x="828" y="167"/>
                  </a:lnTo>
                  <a:lnTo>
                    <a:pt x="855" y="121"/>
                  </a:lnTo>
                  <a:lnTo>
                    <a:pt x="880" y="167"/>
                  </a:lnTo>
                  <a:lnTo>
                    <a:pt x="855" y="212"/>
                  </a:lnTo>
                  <a:close/>
                  <a:moveTo>
                    <a:pt x="916" y="212"/>
                  </a:moveTo>
                  <a:lnTo>
                    <a:pt x="889" y="167"/>
                  </a:lnTo>
                  <a:lnTo>
                    <a:pt x="916" y="121"/>
                  </a:lnTo>
                  <a:lnTo>
                    <a:pt x="943" y="167"/>
                  </a:lnTo>
                  <a:lnTo>
                    <a:pt x="916" y="212"/>
                  </a:lnTo>
                  <a:close/>
                  <a:moveTo>
                    <a:pt x="978" y="212"/>
                  </a:moveTo>
                  <a:lnTo>
                    <a:pt x="952" y="167"/>
                  </a:lnTo>
                  <a:lnTo>
                    <a:pt x="978" y="121"/>
                  </a:lnTo>
                  <a:lnTo>
                    <a:pt x="1005" y="167"/>
                  </a:lnTo>
                  <a:lnTo>
                    <a:pt x="978" y="212"/>
                  </a:lnTo>
                  <a:close/>
                  <a:moveTo>
                    <a:pt x="1039" y="212"/>
                  </a:moveTo>
                  <a:lnTo>
                    <a:pt x="1014" y="167"/>
                  </a:lnTo>
                  <a:lnTo>
                    <a:pt x="1039" y="121"/>
                  </a:lnTo>
                  <a:lnTo>
                    <a:pt x="1066" y="167"/>
                  </a:lnTo>
                  <a:lnTo>
                    <a:pt x="1039" y="212"/>
                  </a:lnTo>
                  <a:close/>
                  <a:moveTo>
                    <a:pt x="1101" y="212"/>
                  </a:moveTo>
                  <a:lnTo>
                    <a:pt x="1075" y="167"/>
                  </a:lnTo>
                  <a:lnTo>
                    <a:pt x="1101" y="121"/>
                  </a:lnTo>
                  <a:lnTo>
                    <a:pt x="1128" y="167"/>
                  </a:lnTo>
                  <a:lnTo>
                    <a:pt x="1101" y="212"/>
                  </a:lnTo>
                  <a:close/>
                  <a:moveTo>
                    <a:pt x="1162" y="212"/>
                  </a:moveTo>
                  <a:lnTo>
                    <a:pt x="1137" y="167"/>
                  </a:lnTo>
                  <a:lnTo>
                    <a:pt x="1162" y="121"/>
                  </a:lnTo>
                  <a:lnTo>
                    <a:pt x="1189" y="167"/>
                  </a:lnTo>
                  <a:lnTo>
                    <a:pt x="1162" y="212"/>
                  </a:lnTo>
                  <a:close/>
                  <a:moveTo>
                    <a:pt x="1224" y="212"/>
                  </a:moveTo>
                  <a:lnTo>
                    <a:pt x="1198" y="167"/>
                  </a:lnTo>
                  <a:lnTo>
                    <a:pt x="1224" y="121"/>
                  </a:lnTo>
                  <a:lnTo>
                    <a:pt x="1251" y="167"/>
                  </a:lnTo>
                  <a:lnTo>
                    <a:pt x="1224" y="212"/>
                  </a:lnTo>
                  <a:close/>
                  <a:moveTo>
                    <a:pt x="1285" y="212"/>
                  </a:moveTo>
                  <a:lnTo>
                    <a:pt x="1260" y="167"/>
                  </a:lnTo>
                  <a:lnTo>
                    <a:pt x="1285" y="121"/>
                  </a:lnTo>
                  <a:lnTo>
                    <a:pt x="1312" y="167"/>
                  </a:lnTo>
                  <a:lnTo>
                    <a:pt x="1285" y="212"/>
                  </a:lnTo>
                  <a:close/>
                  <a:moveTo>
                    <a:pt x="1348" y="212"/>
                  </a:moveTo>
                  <a:lnTo>
                    <a:pt x="1321" y="167"/>
                  </a:lnTo>
                  <a:lnTo>
                    <a:pt x="1348" y="121"/>
                  </a:lnTo>
                  <a:lnTo>
                    <a:pt x="1374" y="167"/>
                  </a:lnTo>
                  <a:lnTo>
                    <a:pt x="1348" y="212"/>
                  </a:lnTo>
                  <a:close/>
                  <a:moveTo>
                    <a:pt x="1410" y="212"/>
                  </a:moveTo>
                  <a:lnTo>
                    <a:pt x="1383" y="167"/>
                  </a:lnTo>
                  <a:lnTo>
                    <a:pt x="1410" y="121"/>
                  </a:lnTo>
                  <a:lnTo>
                    <a:pt x="1435" y="167"/>
                  </a:lnTo>
                  <a:lnTo>
                    <a:pt x="1410" y="212"/>
                  </a:lnTo>
                  <a:close/>
                  <a:moveTo>
                    <a:pt x="1471" y="212"/>
                  </a:moveTo>
                  <a:lnTo>
                    <a:pt x="1444" y="167"/>
                  </a:lnTo>
                  <a:lnTo>
                    <a:pt x="1471" y="121"/>
                  </a:lnTo>
                  <a:lnTo>
                    <a:pt x="1497" y="167"/>
                  </a:lnTo>
                  <a:lnTo>
                    <a:pt x="1471" y="212"/>
                  </a:lnTo>
                  <a:close/>
                  <a:moveTo>
                    <a:pt x="1533" y="212"/>
                  </a:moveTo>
                  <a:lnTo>
                    <a:pt x="1506" y="167"/>
                  </a:lnTo>
                  <a:lnTo>
                    <a:pt x="1533" y="121"/>
                  </a:lnTo>
                  <a:lnTo>
                    <a:pt x="1558" y="167"/>
                  </a:lnTo>
                  <a:lnTo>
                    <a:pt x="1533" y="212"/>
                  </a:lnTo>
                  <a:close/>
                  <a:moveTo>
                    <a:pt x="1594" y="212"/>
                  </a:moveTo>
                  <a:lnTo>
                    <a:pt x="1567" y="167"/>
                  </a:lnTo>
                  <a:lnTo>
                    <a:pt x="1594" y="121"/>
                  </a:lnTo>
                  <a:lnTo>
                    <a:pt x="1620" y="167"/>
                  </a:lnTo>
                  <a:lnTo>
                    <a:pt x="1594" y="212"/>
                  </a:lnTo>
                  <a:close/>
                  <a:moveTo>
                    <a:pt x="1656" y="212"/>
                  </a:moveTo>
                  <a:lnTo>
                    <a:pt x="1629" y="167"/>
                  </a:lnTo>
                  <a:lnTo>
                    <a:pt x="1656" y="121"/>
                  </a:lnTo>
                  <a:lnTo>
                    <a:pt x="1683" y="167"/>
                  </a:lnTo>
                  <a:lnTo>
                    <a:pt x="1656" y="212"/>
                  </a:lnTo>
                  <a:close/>
                  <a:moveTo>
                    <a:pt x="1717" y="212"/>
                  </a:moveTo>
                  <a:lnTo>
                    <a:pt x="1692" y="167"/>
                  </a:lnTo>
                  <a:lnTo>
                    <a:pt x="1717" y="121"/>
                  </a:lnTo>
                  <a:lnTo>
                    <a:pt x="1744" y="167"/>
                  </a:lnTo>
                  <a:lnTo>
                    <a:pt x="1717" y="212"/>
                  </a:lnTo>
                  <a:close/>
                  <a:moveTo>
                    <a:pt x="1779" y="212"/>
                  </a:moveTo>
                  <a:lnTo>
                    <a:pt x="1753" y="167"/>
                  </a:lnTo>
                  <a:lnTo>
                    <a:pt x="1779" y="121"/>
                  </a:lnTo>
                  <a:lnTo>
                    <a:pt x="1806" y="167"/>
                  </a:lnTo>
                  <a:lnTo>
                    <a:pt x="1779" y="212"/>
                  </a:lnTo>
                  <a:close/>
                  <a:moveTo>
                    <a:pt x="1840" y="212"/>
                  </a:moveTo>
                  <a:lnTo>
                    <a:pt x="1815" y="167"/>
                  </a:lnTo>
                  <a:lnTo>
                    <a:pt x="1840" y="121"/>
                  </a:lnTo>
                  <a:lnTo>
                    <a:pt x="1867" y="167"/>
                  </a:lnTo>
                  <a:lnTo>
                    <a:pt x="1840" y="212"/>
                  </a:lnTo>
                  <a:close/>
                  <a:moveTo>
                    <a:pt x="1902" y="212"/>
                  </a:moveTo>
                  <a:lnTo>
                    <a:pt x="1876" y="167"/>
                  </a:lnTo>
                  <a:lnTo>
                    <a:pt x="1902" y="121"/>
                  </a:lnTo>
                  <a:lnTo>
                    <a:pt x="1929" y="167"/>
                  </a:lnTo>
                  <a:lnTo>
                    <a:pt x="1902" y="212"/>
                  </a:lnTo>
                  <a:close/>
                  <a:moveTo>
                    <a:pt x="1963" y="212"/>
                  </a:moveTo>
                  <a:lnTo>
                    <a:pt x="1938" y="167"/>
                  </a:lnTo>
                  <a:lnTo>
                    <a:pt x="1963" y="121"/>
                  </a:lnTo>
                  <a:lnTo>
                    <a:pt x="1990" y="167"/>
                  </a:lnTo>
                  <a:lnTo>
                    <a:pt x="1963" y="212"/>
                  </a:lnTo>
                  <a:close/>
                  <a:moveTo>
                    <a:pt x="2025" y="212"/>
                  </a:moveTo>
                  <a:lnTo>
                    <a:pt x="1999" y="167"/>
                  </a:lnTo>
                  <a:lnTo>
                    <a:pt x="2025" y="121"/>
                  </a:lnTo>
                  <a:lnTo>
                    <a:pt x="2052" y="167"/>
                  </a:lnTo>
                  <a:lnTo>
                    <a:pt x="2025" y="212"/>
                  </a:lnTo>
                  <a:close/>
                  <a:moveTo>
                    <a:pt x="2088" y="212"/>
                  </a:moveTo>
                  <a:lnTo>
                    <a:pt x="2061" y="167"/>
                  </a:lnTo>
                  <a:lnTo>
                    <a:pt x="2088" y="121"/>
                  </a:lnTo>
                  <a:lnTo>
                    <a:pt x="2113" y="167"/>
                  </a:lnTo>
                  <a:lnTo>
                    <a:pt x="2088" y="212"/>
                  </a:lnTo>
                  <a:close/>
                  <a:moveTo>
                    <a:pt x="2149" y="212"/>
                  </a:moveTo>
                  <a:lnTo>
                    <a:pt x="2122" y="167"/>
                  </a:lnTo>
                  <a:lnTo>
                    <a:pt x="2149" y="121"/>
                  </a:lnTo>
                  <a:lnTo>
                    <a:pt x="2175" y="167"/>
                  </a:lnTo>
                  <a:lnTo>
                    <a:pt x="2149" y="212"/>
                  </a:lnTo>
                  <a:close/>
                  <a:moveTo>
                    <a:pt x="2211" y="212"/>
                  </a:moveTo>
                  <a:lnTo>
                    <a:pt x="2184" y="167"/>
                  </a:lnTo>
                  <a:lnTo>
                    <a:pt x="2211" y="121"/>
                  </a:lnTo>
                  <a:lnTo>
                    <a:pt x="2236" y="167"/>
                  </a:lnTo>
                  <a:lnTo>
                    <a:pt x="2211" y="212"/>
                  </a:lnTo>
                  <a:close/>
                  <a:moveTo>
                    <a:pt x="2272" y="212"/>
                  </a:moveTo>
                  <a:lnTo>
                    <a:pt x="2245" y="167"/>
                  </a:lnTo>
                  <a:lnTo>
                    <a:pt x="2272" y="121"/>
                  </a:lnTo>
                  <a:lnTo>
                    <a:pt x="2298" y="167"/>
                  </a:lnTo>
                  <a:lnTo>
                    <a:pt x="2272" y="212"/>
                  </a:lnTo>
                  <a:close/>
                  <a:moveTo>
                    <a:pt x="2334" y="212"/>
                  </a:moveTo>
                  <a:lnTo>
                    <a:pt x="2307" y="167"/>
                  </a:lnTo>
                  <a:lnTo>
                    <a:pt x="2334" y="121"/>
                  </a:lnTo>
                  <a:lnTo>
                    <a:pt x="2359" y="167"/>
                  </a:lnTo>
                  <a:lnTo>
                    <a:pt x="2334" y="212"/>
                  </a:lnTo>
                  <a:close/>
                  <a:moveTo>
                    <a:pt x="2395" y="212"/>
                  </a:moveTo>
                  <a:lnTo>
                    <a:pt x="2368" y="167"/>
                  </a:lnTo>
                  <a:lnTo>
                    <a:pt x="2395" y="121"/>
                  </a:lnTo>
                  <a:lnTo>
                    <a:pt x="2422" y="167"/>
                  </a:lnTo>
                  <a:lnTo>
                    <a:pt x="2395" y="212"/>
                  </a:lnTo>
                  <a:close/>
                  <a:moveTo>
                    <a:pt x="2457" y="212"/>
                  </a:moveTo>
                  <a:lnTo>
                    <a:pt x="2431" y="167"/>
                  </a:lnTo>
                  <a:lnTo>
                    <a:pt x="2457" y="121"/>
                  </a:lnTo>
                  <a:lnTo>
                    <a:pt x="2484" y="167"/>
                  </a:lnTo>
                  <a:lnTo>
                    <a:pt x="2457" y="212"/>
                  </a:lnTo>
                  <a:close/>
                  <a:moveTo>
                    <a:pt x="2518" y="212"/>
                  </a:moveTo>
                  <a:lnTo>
                    <a:pt x="2493" y="167"/>
                  </a:lnTo>
                  <a:lnTo>
                    <a:pt x="2518" y="121"/>
                  </a:lnTo>
                  <a:lnTo>
                    <a:pt x="2545" y="167"/>
                  </a:lnTo>
                  <a:lnTo>
                    <a:pt x="2518" y="212"/>
                  </a:lnTo>
                  <a:close/>
                  <a:moveTo>
                    <a:pt x="84" y="160"/>
                  </a:moveTo>
                  <a:lnTo>
                    <a:pt x="59" y="113"/>
                  </a:lnTo>
                  <a:lnTo>
                    <a:pt x="84" y="68"/>
                  </a:lnTo>
                  <a:lnTo>
                    <a:pt x="111" y="113"/>
                  </a:lnTo>
                  <a:lnTo>
                    <a:pt x="84" y="160"/>
                  </a:lnTo>
                  <a:close/>
                  <a:moveTo>
                    <a:pt x="146" y="160"/>
                  </a:moveTo>
                  <a:lnTo>
                    <a:pt x="120" y="113"/>
                  </a:lnTo>
                  <a:lnTo>
                    <a:pt x="146" y="68"/>
                  </a:lnTo>
                  <a:lnTo>
                    <a:pt x="173" y="113"/>
                  </a:lnTo>
                  <a:lnTo>
                    <a:pt x="146" y="160"/>
                  </a:lnTo>
                  <a:close/>
                  <a:moveTo>
                    <a:pt x="209" y="160"/>
                  </a:moveTo>
                  <a:lnTo>
                    <a:pt x="182" y="113"/>
                  </a:lnTo>
                  <a:lnTo>
                    <a:pt x="209" y="68"/>
                  </a:lnTo>
                  <a:lnTo>
                    <a:pt x="234" y="113"/>
                  </a:lnTo>
                  <a:lnTo>
                    <a:pt x="209" y="160"/>
                  </a:lnTo>
                  <a:close/>
                  <a:moveTo>
                    <a:pt x="270" y="160"/>
                  </a:moveTo>
                  <a:lnTo>
                    <a:pt x="243" y="113"/>
                  </a:lnTo>
                  <a:lnTo>
                    <a:pt x="270" y="68"/>
                  </a:lnTo>
                  <a:lnTo>
                    <a:pt x="295" y="113"/>
                  </a:lnTo>
                  <a:lnTo>
                    <a:pt x="270" y="160"/>
                  </a:lnTo>
                  <a:close/>
                  <a:moveTo>
                    <a:pt x="331" y="160"/>
                  </a:moveTo>
                  <a:lnTo>
                    <a:pt x="304" y="113"/>
                  </a:lnTo>
                  <a:lnTo>
                    <a:pt x="331" y="68"/>
                  </a:lnTo>
                  <a:lnTo>
                    <a:pt x="357" y="113"/>
                  </a:lnTo>
                  <a:lnTo>
                    <a:pt x="331" y="160"/>
                  </a:lnTo>
                  <a:close/>
                  <a:moveTo>
                    <a:pt x="393" y="160"/>
                  </a:moveTo>
                  <a:lnTo>
                    <a:pt x="366" y="113"/>
                  </a:lnTo>
                  <a:lnTo>
                    <a:pt x="393" y="68"/>
                  </a:lnTo>
                  <a:lnTo>
                    <a:pt x="418" y="113"/>
                  </a:lnTo>
                  <a:lnTo>
                    <a:pt x="393" y="160"/>
                  </a:lnTo>
                  <a:close/>
                  <a:moveTo>
                    <a:pt x="454" y="160"/>
                  </a:moveTo>
                  <a:lnTo>
                    <a:pt x="427" y="113"/>
                  </a:lnTo>
                  <a:lnTo>
                    <a:pt x="454" y="68"/>
                  </a:lnTo>
                  <a:lnTo>
                    <a:pt x="480" y="113"/>
                  </a:lnTo>
                  <a:lnTo>
                    <a:pt x="454" y="160"/>
                  </a:lnTo>
                  <a:close/>
                  <a:moveTo>
                    <a:pt x="516" y="160"/>
                  </a:moveTo>
                  <a:lnTo>
                    <a:pt x="489" y="113"/>
                  </a:lnTo>
                  <a:lnTo>
                    <a:pt x="516" y="68"/>
                  </a:lnTo>
                  <a:lnTo>
                    <a:pt x="541" y="113"/>
                  </a:lnTo>
                  <a:lnTo>
                    <a:pt x="516" y="160"/>
                  </a:lnTo>
                  <a:close/>
                  <a:moveTo>
                    <a:pt x="577" y="160"/>
                  </a:moveTo>
                  <a:lnTo>
                    <a:pt x="552" y="113"/>
                  </a:lnTo>
                  <a:lnTo>
                    <a:pt x="577" y="68"/>
                  </a:lnTo>
                  <a:lnTo>
                    <a:pt x="604" y="113"/>
                  </a:lnTo>
                  <a:lnTo>
                    <a:pt x="577" y="160"/>
                  </a:lnTo>
                  <a:close/>
                  <a:moveTo>
                    <a:pt x="639" y="160"/>
                  </a:moveTo>
                  <a:lnTo>
                    <a:pt x="613" y="113"/>
                  </a:lnTo>
                  <a:lnTo>
                    <a:pt x="639" y="68"/>
                  </a:lnTo>
                  <a:lnTo>
                    <a:pt x="666" y="113"/>
                  </a:lnTo>
                  <a:lnTo>
                    <a:pt x="639" y="160"/>
                  </a:lnTo>
                  <a:close/>
                  <a:moveTo>
                    <a:pt x="700" y="160"/>
                  </a:moveTo>
                  <a:lnTo>
                    <a:pt x="675" y="113"/>
                  </a:lnTo>
                  <a:lnTo>
                    <a:pt x="700" y="68"/>
                  </a:lnTo>
                  <a:lnTo>
                    <a:pt x="727" y="113"/>
                  </a:lnTo>
                  <a:lnTo>
                    <a:pt x="700" y="160"/>
                  </a:lnTo>
                  <a:close/>
                  <a:moveTo>
                    <a:pt x="762" y="160"/>
                  </a:moveTo>
                  <a:lnTo>
                    <a:pt x="736" y="113"/>
                  </a:lnTo>
                  <a:lnTo>
                    <a:pt x="762" y="68"/>
                  </a:lnTo>
                  <a:lnTo>
                    <a:pt x="789" y="113"/>
                  </a:lnTo>
                  <a:lnTo>
                    <a:pt x="762" y="160"/>
                  </a:lnTo>
                  <a:close/>
                  <a:moveTo>
                    <a:pt x="823" y="160"/>
                  </a:moveTo>
                  <a:lnTo>
                    <a:pt x="798" y="113"/>
                  </a:lnTo>
                  <a:lnTo>
                    <a:pt x="823" y="68"/>
                  </a:lnTo>
                  <a:lnTo>
                    <a:pt x="850" y="113"/>
                  </a:lnTo>
                  <a:lnTo>
                    <a:pt x="823" y="160"/>
                  </a:lnTo>
                  <a:close/>
                  <a:moveTo>
                    <a:pt x="885" y="160"/>
                  </a:moveTo>
                  <a:lnTo>
                    <a:pt x="859" y="113"/>
                  </a:lnTo>
                  <a:lnTo>
                    <a:pt x="885" y="68"/>
                  </a:lnTo>
                  <a:lnTo>
                    <a:pt x="912" y="113"/>
                  </a:lnTo>
                  <a:lnTo>
                    <a:pt x="885" y="160"/>
                  </a:lnTo>
                  <a:close/>
                  <a:moveTo>
                    <a:pt x="948" y="160"/>
                  </a:moveTo>
                  <a:lnTo>
                    <a:pt x="921" y="113"/>
                  </a:lnTo>
                  <a:lnTo>
                    <a:pt x="948" y="68"/>
                  </a:lnTo>
                  <a:lnTo>
                    <a:pt x="973" y="113"/>
                  </a:lnTo>
                  <a:lnTo>
                    <a:pt x="948" y="160"/>
                  </a:lnTo>
                  <a:close/>
                  <a:moveTo>
                    <a:pt x="1009" y="160"/>
                  </a:moveTo>
                  <a:lnTo>
                    <a:pt x="982" y="113"/>
                  </a:lnTo>
                  <a:lnTo>
                    <a:pt x="1009" y="68"/>
                  </a:lnTo>
                  <a:lnTo>
                    <a:pt x="1035" y="113"/>
                  </a:lnTo>
                  <a:lnTo>
                    <a:pt x="1009" y="160"/>
                  </a:lnTo>
                  <a:close/>
                  <a:moveTo>
                    <a:pt x="1071" y="160"/>
                  </a:moveTo>
                  <a:lnTo>
                    <a:pt x="1044" y="113"/>
                  </a:lnTo>
                  <a:lnTo>
                    <a:pt x="1071" y="68"/>
                  </a:lnTo>
                  <a:lnTo>
                    <a:pt x="1096" y="113"/>
                  </a:lnTo>
                  <a:lnTo>
                    <a:pt x="1071" y="160"/>
                  </a:lnTo>
                  <a:close/>
                  <a:moveTo>
                    <a:pt x="1132" y="160"/>
                  </a:moveTo>
                  <a:lnTo>
                    <a:pt x="1105" y="113"/>
                  </a:lnTo>
                  <a:lnTo>
                    <a:pt x="1132" y="68"/>
                  </a:lnTo>
                  <a:lnTo>
                    <a:pt x="1158" y="113"/>
                  </a:lnTo>
                  <a:lnTo>
                    <a:pt x="1132" y="160"/>
                  </a:lnTo>
                  <a:close/>
                  <a:moveTo>
                    <a:pt x="1194" y="160"/>
                  </a:moveTo>
                  <a:lnTo>
                    <a:pt x="1167" y="113"/>
                  </a:lnTo>
                  <a:lnTo>
                    <a:pt x="1194" y="68"/>
                  </a:lnTo>
                  <a:lnTo>
                    <a:pt x="1219" y="113"/>
                  </a:lnTo>
                  <a:lnTo>
                    <a:pt x="1194" y="160"/>
                  </a:lnTo>
                  <a:close/>
                  <a:moveTo>
                    <a:pt x="1255" y="160"/>
                  </a:moveTo>
                  <a:lnTo>
                    <a:pt x="1228" y="113"/>
                  </a:lnTo>
                  <a:lnTo>
                    <a:pt x="1255" y="68"/>
                  </a:lnTo>
                  <a:lnTo>
                    <a:pt x="1281" y="113"/>
                  </a:lnTo>
                  <a:lnTo>
                    <a:pt x="1255" y="160"/>
                  </a:lnTo>
                  <a:close/>
                  <a:moveTo>
                    <a:pt x="1317" y="160"/>
                  </a:moveTo>
                  <a:lnTo>
                    <a:pt x="1291" y="113"/>
                  </a:lnTo>
                  <a:lnTo>
                    <a:pt x="1317" y="68"/>
                  </a:lnTo>
                  <a:lnTo>
                    <a:pt x="1344" y="113"/>
                  </a:lnTo>
                  <a:lnTo>
                    <a:pt x="1317" y="160"/>
                  </a:lnTo>
                  <a:close/>
                  <a:moveTo>
                    <a:pt x="1378" y="160"/>
                  </a:moveTo>
                  <a:lnTo>
                    <a:pt x="1353" y="113"/>
                  </a:lnTo>
                  <a:lnTo>
                    <a:pt x="1378" y="68"/>
                  </a:lnTo>
                  <a:lnTo>
                    <a:pt x="1405" y="113"/>
                  </a:lnTo>
                  <a:lnTo>
                    <a:pt x="1378" y="160"/>
                  </a:lnTo>
                  <a:close/>
                  <a:moveTo>
                    <a:pt x="1440" y="160"/>
                  </a:moveTo>
                  <a:lnTo>
                    <a:pt x="1414" y="113"/>
                  </a:lnTo>
                  <a:lnTo>
                    <a:pt x="1440" y="68"/>
                  </a:lnTo>
                  <a:lnTo>
                    <a:pt x="1467" y="113"/>
                  </a:lnTo>
                  <a:lnTo>
                    <a:pt x="1440" y="160"/>
                  </a:lnTo>
                  <a:close/>
                  <a:moveTo>
                    <a:pt x="1501" y="160"/>
                  </a:moveTo>
                  <a:lnTo>
                    <a:pt x="1476" y="113"/>
                  </a:lnTo>
                  <a:lnTo>
                    <a:pt x="1501" y="68"/>
                  </a:lnTo>
                  <a:lnTo>
                    <a:pt x="1528" y="113"/>
                  </a:lnTo>
                  <a:lnTo>
                    <a:pt x="1501" y="160"/>
                  </a:lnTo>
                  <a:close/>
                  <a:moveTo>
                    <a:pt x="1563" y="160"/>
                  </a:moveTo>
                  <a:lnTo>
                    <a:pt x="1537" y="113"/>
                  </a:lnTo>
                  <a:lnTo>
                    <a:pt x="1563" y="68"/>
                  </a:lnTo>
                  <a:lnTo>
                    <a:pt x="1590" y="113"/>
                  </a:lnTo>
                  <a:lnTo>
                    <a:pt x="1563" y="160"/>
                  </a:lnTo>
                  <a:close/>
                  <a:moveTo>
                    <a:pt x="1624" y="160"/>
                  </a:moveTo>
                  <a:lnTo>
                    <a:pt x="1599" y="113"/>
                  </a:lnTo>
                  <a:lnTo>
                    <a:pt x="1624" y="68"/>
                  </a:lnTo>
                  <a:lnTo>
                    <a:pt x="1651" y="113"/>
                  </a:lnTo>
                  <a:lnTo>
                    <a:pt x="1624" y="160"/>
                  </a:lnTo>
                  <a:close/>
                  <a:moveTo>
                    <a:pt x="1687" y="160"/>
                  </a:moveTo>
                  <a:lnTo>
                    <a:pt x="1660" y="113"/>
                  </a:lnTo>
                  <a:lnTo>
                    <a:pt x="1687" y="68"/>
                  </a:lnTo>
                  <a:lnTo>
                    <a:pt x="1713" y="113"/>
                  </a:lnTo>
                  <a:lnTo>
                    <a:pt x="1687" y="160"/>
                  </a:lnTo>
                  <a:close/>
                  <a:moveTo>
                    <a:pt x="1749" y="160"/>
                  </a:moveTo>
                  <a:lnTo>
                    <a:pt x="1722" y="113"/>
                  </a:lnTo>
                  <a:lnTo>
                    <a:pt x="1749" y="68"/>
                  </a:lnTo>
                  <a:lnTo>
                    <a:pt x="1774" y="113"/>
                  </a:lnTo>
                  <a:lnTo>
                    <a:pt x="1749" y="160"/>
                  </a:lnTo>
                  <a:close/>
                  <a:moveTo>
                    <a:pt x="1810" y="160"/>
                  </a:moveTo>
                  <a:lnTo>
                    <a:pt x="1783" y="113"/>
                  </a:lnTo>
                  <a:lnTo>
                    <a:pt x="1810" y="68"/>
                  </a:lnTo>
                  <a:lnTo>
                    <a:pt x="1836" y="113"/>
                  </a:lnTo>
                  <a:lnTo>
                    <a:pt x="1810" y="160"/>
                  </a:lnTo>
                  <a:close/>
                  <a:moveTo>
                    <a:pt x="1872" y="160"/>
                  </a:moveTo>
                  <a:lnTo>
                    <a:pt x="1845" y="113"/>
                  </a:lnTo>
                  <a:lnTo>
                    <a:pt x="1872" y="68"/>
                  </a:lnTo>
                  <a:lnTo>
                    <a:pt x="1897" y="113"/>
                  </a:lnTo>
                  <a:lnTo>
                    <a:pt x="1872" y="160"/>
                  </a:lnTo>
                  <a:close/>
                  <a:moveTo>
                    <a:pt x="1933" y="160"/>
                  </a:moveTo>
                  <a:lnTo>
                    <a:pt x="1906" y="113"/>
                  </a:lnTo>
                  <a:lnTo>
                    <a:pt x="1933" y="68"/>
                  </a:lnTo>
                  <a:lnTo>
                    <a:pt x="1959" y="113"/>
                  </a:lnTo>
                  <a:lnTo>
                    <a:pt x="1933" y="160"/>
                  </a:lnTo>
                  <a:close/>
                  <a:moveTo>
                    <a:pt x="1995" y="160"/>
                  </a:moveTo>
                  <a:lnTo>
                    <a:pt x="1968" y="113"/>
                  </a:lnTo>
                  <a:lnTo>
                    <a:pt x="1995" y="68"/>
                  </a:lnTo>
                  <a:lnTo>
                    <a:pt x="2020" y="113"/>
                  </a:lnTo>
                  <a:lnTo>
                    <a:pt x="1995" y="160"/>
                  </a:lnTo>
                  <a:close/>
                  <a:moveTo>
                    <a:pt x="2056" y="160"/>
                  </a:moveTo>
                  <a:lnTo>
                    <a:pt x="2031" y="113"/>
                  </a:lnTo>
                  <a:lnTo>
                    <a:pt x="2056" y="68"/>
                  </a:lnTo>
                  <a:lnTo>
                    <a:pt x="2083" y="113"/>
                  </a:lnTo>
                  <a:lnTo>
                    <a:pt x="2056" y="160"/>
                  </a:lnTo>
                  <a:close/>
                  <a:moveTo>
                    <a:pt x="2118" y="160"/>
                  </a:moveTo>
                  <a:lnTo>
                    <a:pt x="2092" y="113"/>
                  </a:lnTo>
                  <a:lnTo>
                    <a:pt x="2118" y="68"/>
                  </a:lnTo>
                  <a:lnTo>
                    <a:pt x="2145" y="113"/>
                  </a:lnTo>
                  <a:lnTo>
                    <a:pt x="2118" y="160"/>
                  </a:lnTo>
                  <a:close/>
                  <a:moveTo>
                    <a:pt x="2179" y="160"/>
                  </a:moveTo>
                  <a:lnTo>
                    <a:pt x="2154" y="113"/>
                  </a:lnTo>
                  <a:lnTo>
                    <a:pt x="2179" y="68"/>
                  </a:lnTo>
                  <a:lnTo>
                    <a:pt x="2206" y="113"/>
                  </a:lnTo>
                  <a:lnTo>
                    <a:pt x="2179" y="160"/>
                  </a:lnTo>
                  <a:close/>
                  <a:moveTo>
                    <a:pt x="2241" y="160"/>
                  </a:moveTo>
                  <a:lnTo>
                    <a:pt x="2215" y="113"/>
                  </a:lnTo>
                  <a:lnTo>
                    <a:pt x="2241" y="68"/>
                  </a:lnTo>
                  <a:lnTo>
                    <a:pt x="2268" y="113"/>
                  </a:lnTo>
                  <a:lnTo>
                    <a:pt x="2241" y="160"/>
                  </a:lnTo>
                  <a:close/>
                  <a:moveTo>
                    <a:pt x="2302" y="160"/>
                  </a:moveTo>
                  <a:lnTo>
                    <a:pt x="2277" y="113"/>
                  </a:lnTo>
                  <a:lnTo>
                    <a:pt x="2302" y="68"/>
                  </a:lnTo>
                  <a:lnTo>
                    <a:pt x="2329" y="113"/>
                  </a:lnTo>
                  <a:lnTo>
                    <a:pt x="2302" y="160"/>
                  </a:lnTo>
                  <a:close/>
                  <a:moveTo>
                    <a:pt x="2364" y="160"/>
                  </a:moveTo>
                  <a:lnTo>
                    <a:pt x="2338" y="113"/>
                  </a:lnTo>
                  <a:lnTo>
                    <a:pt x="2364" y="68"/>
                  </a:lnTo>
                  <a:lnTo>
                    <a:pt x="2391" y="113"/>
                  </a:lnTo>
                  <a:lnTo>
                    <a:pt x="2364" y="160"/>
                  </a:lnTo>
                  <a:close/>
                  <a:moveTo>
                    <a:pt x="2427" y="160"/>
                  </a:moveTo>
                  <a:lnTo>
                    <a:pt x="2400" y="113"/>
                  </a:lnTo>
                  <a:lnTo>
                    <a:pt x="2427" y="68"/>
                  </a:lnTo>
                  <a:lnTo>
                    <a:pt x="2452" y="113"/>
                  </a:lnTo>
                  <a:lnTo>
                    <a:pt x="2427" y="160"/>
                  </a:lnTo>
                  <a:close/>
                  <a:moveTo>
                    <a:pt x="2488" y="160"/>
                  </a:moveTo>
                  <a:lnTo>
                    <a:pt x="2461" y="113"/>
                  </a:lnTo>
                  <a:lnTo>
                    <a:pt x="2488" y="68"/>
                  </a:lnTo>
                  <a:lnTo>
                    <a:pt x="2514" y="113"/>
                  </a:lnTo>
                  <a:lnTo>
                    <a:pt x="2488" y="160"/>
                  </a:lnTo>
                  <a:close/>
                  <a:moveTo>
                    <a:pt x="54" y="106"/>
                  </a:moveTo>
                  <a:lnTo>
                    <a:pt x="27" y="61"/>
                  </a:lnTo>
                  <a:lnTo>
                    <a:pt x="54" y="15"/>
                  </a:lnTo>
                  <a:lnTo>
                    <a:pt x="80" y="61"/>
                  </a:lnTo>
                  <a:lnTo>
                    <a:pt x="54" y="106"/>
                  </a:lnTo>
                  <a:close/>
                  <a:moveTo>
                    <a:pt x="116" y="106"/>
                  </a:moveTo>
                  <a:lnTo>
                    <a:pt x="89" y="61"/>
                  </a:lnTo>
                  <a:lnTo>
                    <a:pt x="116" y="15"/>
                  </a:lnTo>
                  <a:lnTo>
                    <a:pt x="141" y="61"/>
                  </a:lnTo>
                  <a:lnTo>
                    <a:pt x="116" y="106"/>
                  </a:lnTo>
                  <a:close/>
                  <a:moveTo>
                    <a:pt x="177" y="106"/>
                  </a:moveTo>
                  <a:lnTo>
                    <a:pt x="150" y="61"/>
                  </a:lnTo>
                  <a:lnTo>
                    <a:pt x="177" y="15"/>
                  </a:lnTo>
                  <a:lnTo>
                    <a:pt x="204" y="61"/>
                  </a:lnTo>
                  <a:lnTo>
                    <a:pt x="177" y="106"/>
                  </a:lnTo>
                  <a:close/>
                  <a:moveTo>
                    <a:pt x="238" y="106"/>
                  </a:moveTo>
                  <a:lnTo>
                    <a:pt x="213" y="61"/>
                  </a:lnTo>
                  <a:lnTo>
                    <a:pt x="238" y="15"/>
                  </a:lnTo>
                  <a:lnTo>
                    <a:pt x="265" y="61"/>
                  </a:lnTo>
                  <a:lnTo>
                    <a:pt x="238" y="106"/>
                  </a:lnTo>
                  <a:close/>
                  <a:moveTo>
                    <a:pt x="300" y="106"/>
                  </a:moveTo>
                  <a:lnTo>
                    <a:pt x="274" y="61"/>
                  </a:lnTo>
                  <a:lnTo>
                    <a:pt x="300" y="15"/>
                  </a:lnTo>
                  <a:lnTo>
                    <a:pt x="327" y="61"/>
                  </a:lnTo>
                  <a:lnTo>
                    <a:pt x="300" y="106"/>
                  </a:lnTo>
                  <a:close/>
                  <a:moveTo>
                    <a:pt x="361" y="106"/>
                  </a:moveTo>
                  <a:lnTo>
                    <a:pt x="336" y="61"/>
                  </a:lnTo>
                  <a:lnTo>
                    <a:pt x="361" y="15"/>
                  </a:lnTo>
                  <a:lnTo>
                    <a:pt x="388" y="61"/>
                  </a:lnTo>
                  <a:lnTo>
                    <a:pt x="361" y="106"/>
                  </a:lnTo>
                  <a:close/>
                  <a:moveTo>
                    <a:pt x="423" y="106"/>
                  </a:moveTo>
                  <a:lnTo>
                    <a:pt x="397" y="61"/>
                  </a:lnTo>
                  <a:lnTo>
                    <a:pt x="423" y="15"/>
                  </a:lnTo>
                  <a:lnTo>
                    <a:pt x="450" y="61"/>
                  </a:lnTo>
                  <a:lnTo>
                    <a:pt x="423" y="106"/>
                  </a:lnTo>
                  <a:close/>
                  <a:moveTo>
                    <a:pt x="484" y="106"/>
                  </a:moveTo>
                  <a:lnTo>
                    <a:pt x="459" y="61"/>
                  </a:lnTo>
                  <a:lnTo>
                    <a:pt x="484" y="15"/>
                  </a:lnTo>
                  <a:lnTo>
                    <a:pt x="511" y="61"/>
                  </a:lnTo>
                  <a:lnTo>
                    <a:pt x="484" y="106"/>
                  </a:lnTo>
                  <a:close/>
                  <a:moveTo>
                    <a:pt x="546" y="106"/>
                  </a:moveTo>
                  <a:lnTo>
                    <a:pt x="520" y="61"/>
                  </a:lnTo>
                  <a:lnTo>
                    <a:pt x="546" y="15"/>
                  </a:lnTo>
                  <a:lnTo>
                    <a:pt x="573" y="61"/>
                  </a:lnTo>
                  <a:lnTo>
                    <a:pt x="546" y="106"/>
                  </a:lnTo>
                  <a:close/>
                  <a:moveTo>
                    <a:pt x="609" y="106"/>
                  </a:moveTo>
                  <a:lnTo>
                    <a:pt x="582" y="61"/>
                  </a:lnTo>
                  <a:lnTo>
                    <a:pt x="609" y="15"/>
                  </a:lnTo>
                  <a:lnTo>
                    <a:pt x="634" y="61"/>
                  </a:lnTo>
                  <a:lnTo>
                    <a:pt x="609" y="106"/>
                  </a:lnTo>
                  <a:close/>
                  <a:moveTo>
                    <a:pt x="670" y="106"/>
                  </a:moveTo>
                  <a:lnTo>
                    <a:pt x="643" y="61"/>
                  </a:lnTo>
                  <a:lnTo>
                    <a:pt x="670" y="15"/>
                  </a:lnTo>
                  <a:lnTo>
                    <a:pt x="696" y="61"/>
                  </a:lnTo>
                  <a:lnTo>
                    <a:pt x="670" y="106"/>
                  </a:lnTo>
                  <a:close/>
                  <a:moveTo>
                    <a:pt x="732" y="106"/>
                  </a:moveTo>
                  <a:lnTo>
                    <a:pt x="705" y="61"/>
                  </a:lnTo>
                  <a:lnTo>
                    <a:pt x="732" y="15"/>
                  </a:lnTo>
                  <a:lnTo>
                    <a:pt x="757" y="61"/>
                  </a:lnTo>
                  <a:lnTo>
                    <a:pt x="732" y="106"/>
                  </a:lnTo>
                  <a:close/>
                  <a:moveTo>
                    <a:pt x="793" y="106"/>
                  </a:moveTo>
                  <a:lnTo>
                    <a:pt x="766" y="61"/>
                  </a:lnTo>
                  <a:lnTo>
                    <a:pt x="793" y="15"/>
                  </a:lnTo>
                  <a:lnTo>
                    <a:pt x="819" y="61"/>
                  </a:lnTo>
                  <a:lnTo>
                    <a:pt x="793" y="106"/>
                  </a:lnTo>
                  <a:close/>
                  <a:moveTo>
                    <a:pt x="855" y="106"/>
                  </a:moveTo>
                  <a:lnTo>
                    <a:pt x="828" y="61"/>
                  </a:lnTo>
                  <a:lnTo>
                    <a:pt x="855" y="15"/>
                  </a:lnTo>
                  <a:lnTo>
                    <a:pt x="880" y="61"/>
                  </a:lnTo>
                  <a:lnTo>
                    <a:pt x="855" y="106"/>
                  </a:lnTo>
                  <a:close/>
                  <a:moveTo>
                    <a:pt x="916" y="106"/>
                  </a:moveTo>
                  <a:lnTo>
                    <a:pt x="889" y="61"/>
                  </a:lnTo>
                  <a:lnTo>
                    <a:pt x="916" y="15"/>
                  </a:lnTo>
                  <a:lnTo>
                    <a:pt x="943" y="61"/>
                  </a:lnTo>
                  <a:lnTo>
                    <a:pt x="916" y="106"/>
                  </a:lnTo>
                  <a:close/>
                  <a:moveTo>
                    <a:pt x="978" y="106"/>
                  </a:moveTo>
                  <a:lnTo>
                    <a:pt x="952" y="61"/>
                  </a:lnTo>
                  <a:lnTo>
                    <a:pt x="978" y="15"/>
                  </a:lnTo>
                  <a:lnTo>
                    <a:pt x="1005" y="61"/>
                  </a:lnTo>
                  <a:lnTo>
                    <a:pt x="978" y="106"/>
                  </a:lnTo>
                  <a:close/>
                  <a:moveTo>
                    <a:pt x="1039" y="106"/>
                  </a:moveTo>
                  <a:lnTo>
                    <a:pt x="1014" y="61"/>
                  </a:lnTo>
                  <a:lnTo>
                    <a:pt x="1039" y="15"/>
                  </a:lnTo>
                  <a:lnTo>
                    <a:pt x="1066" y="61"/>
                  </a:lnTo>
                  <a:lnTo>
                    <a:pt x="1039" y="106"/>
                  </a:lnTo>
                  <a:close/>
                  <a:moveTo>
                    <a:pt x="1101" y="106"/>
                  </a:moveTo>
                  <a:lnTo>
                    <a:pt x="1075" y="61"/>
                  </a:lnTo>
                  <a:lnTo>
                    <a:pt x="1101" y="15"/>
                  </a:lnTo>
                  <a:lnTo>
                    <a:pt x="1128" y="61"/>
                  </a:lnTo>
                  <a:lnTo>
                    <a:pt x="1101" y="106"/>
                  </a:lnTo>
                  <a:close/>
                  <a:moveTo>
                    <a:pt x="1162" y="106"/>
                  </a:moveTo>
                  <a:lnTo>
                    <a:pt x="1137" y="61"/>
                  </a:lnTo>
                  <a:lnTo>
                    <a:pt x="1162" y="15"/>
                  </a:lnTo>
                  <a:lnTo>
                    <a:pt x="1189" y="61"/>
                  </a:lnTo>
                  <a:lnTo>
                    <a:pt x="1162" y="106"/>
                  </a:lnTo>
                  <a:close/>
                  <a:moveTo>
                    <a:pt x="1224" y="106"/>
                  </a:moveTo>
                  <a:lnTo>
                    <a:pt x="1198" y="61"/>
                  </a:lnTo>
                  <a:lnTo>
                    <a:pt x="1224" y="15"/>
                  </a:lnTo>
                  <a:lnTo>
                    <a:pt x="1251" y="61"/>
                  </a:lnTo>
                  <a:lnTo>
                    <a:pt x="1224" y="106"/>
                  </a:lnTo>
                  <a:close/>
                  <a:moveTo>
                    <a:pt x="1285" y="106"/>
                  </a:moveTo>
                  <a:lnTo>
                    <a:pt x="1260" y="61"/>
                  </a:lnTo>
                  <a:lnTo>
                    <a:pt x="1285" y="15"/>
                  </a:lnTo>
                  <a:lnTo>
                    <a:pt x="1312" y="61"/>
                  </a:lnTo>
                  <a:lnTo>
                    <a:pt x="1285" y="106"/>
                  </a:lnTo>
                  <a:close/>
                  <a:moveTo>
                    <a:pt x="1348" y="106"/>
                  </a:moveTo>
                  <a:lnTo>
                    <a:pt x="1321" y="61"/>
                  </a:lnTo>
                  <a:lnTo>
                    <a:pt x="1348" y="15"/>
                  </a:lnTo>
                  <a:lnTo>
                    <a:pt x="1374" y="61"/>
                  </a:lnTo>
                  <a:lnTo>
                    <a:pt x="1348" y="106"/>
                  </a:lnTo>
                  <a:close/>
                  <a:moveTo>
                    <a:pt x="1410" y="106"/>
                  </a:moveTo>
                  <a:lnTo>
                    <a:pt x="1383" y="61"/>
                  </a:lnTo>
                  <a:lnTo>
                    <a:pt x="1410" y="15"/>
                  </a:lnTo>
                  <a:lnTo>
                    <a:pt x="1435" y="61"/>
                  </a:lnTo>
                  <a:lnTo>
                    <a:pt x="1410" y="106"/>
                  </a:lnTo>
                  <a:close/>
                  <a:moveTo>
                    <a:pt x="1471" y="106"/>
                  </a:moveTo>
                  <a:lnTo>
                    <a:pt x="1444" y="61"/>
                  </a:lnTo>
                  <a:lnTo>
                    <a:pt x="1471" y="15"/>
                  </a:lnTo>
                  <a:lnTo>
                    <a:pt x="1497" y="61"/>
                  </a:lnTo>
                  <a:lnTo>
                    <a:pt x="1471" y="106"/>
                  </a:lnTo>
                  <a:close/>
                  <a:moveTo>
                    <a:pt x="1533" y="106"/>
                  </a:moveTo>
                  <a:lnTo>
                    <a:pt x="1506" y="61"/>
                  </a:lnTo>
                  <a:lnTo>
                    <a:pt x="1533" y="15"/>
                  </a:lnTo>
                  <a:lnTo>
                    <a:pt x="1558" y="61"/>
                  </a:lnTo>
                  <a:lnTo>
                    <a:pt x="1533" y="106"/>
                  </a:lnTo>
                  <a:close/>
                  <a:moveTo>
                    <a:pt x="1594" y="106"/>
                  </a:moveTo>
                  <a:lnTo>
                    <a:pt x="1567" y="61"/>
                  </a:lnTo>
                  <a:lnTo>
                    <a:pt x="1594" y="15"/>
                  </a:lnTo>
                  <a:lnTo>
                    <a:pt x="1620" y="61"/>
                  </a:lnTo>
                  <a:lnTo>
                    <a:pt x="1594" y="106"/>
                  </a:lnTo>
                  <a:close/>
                  <a:moveTo>
                    <a:pt x="1656" y="106"/>
                  </a:moveTo>
                  <a:lnTo>
                    <a:pt x="1629" y="61"/>
                  </a:lnTo>
                  <a:lnTo>
                    <a:pt x="1656" y="15"/>
                  </a:lnTo>
                  <a:lnTo>
                    <a:pt x="1683" y="61"/>
                  </a:lnTo>
                  <a:lnTo>
                    <a:pt x="1656" y="106"/>
                  </a:lnTo>
                  <a:close/>
                  <a:moveTo>
                    <a:pt x="1717" y="106"/>
                  </a:moveTo>
                  <a:lnTo>
                    <a:pt x="1692" y="61"/>
                  </a:lnTo>
                  <a:lnTo>
                    <a:pt x="1717" y="15"/>
                  </a:lnTo>
                  <a:lnTo>
                    <a:pt x="1744" y="61"/>
                  </a:lnTo>
                  <a:lnTo>
                    <a:pt x="1717" y="106"/>
                  </a:lnTo>
                  <a:close/>
                  <a:moveTo>
                    <a:pt x="1779" y="106"/>
                  </a:moveTo>
                  <a:lnTo>
                    <a:pt x="1753" y="61"/>
                  </a:lnTo>
                  <a:lnTo>
                    <a:pt x="1779" y="15"/>
                  </a:lnTo>
                  <a:lnTo>
                    <a:pt x="1806" y="61"/>
                  </a:lnTo>
                  <a:lnTo>
                    <a:pt x="1779" y="106"/>
                  </a:lnTo>
                  <a:close/>
                  <a:moveTo>
                    <a:pt x="1840" y="106"/>
                  </a:moveTo>
                  <a:lnTo>
                    <a:pt x="1815" y="61"/>
                  </a:lnTo>
                  <a:lnTo>
                    <a:pt x="1840" y="15"/>
                  </a:lnTo>
                  <a:lnTo>
                    <a:pt x="1867" y="61"/>
                  </a:lnTo>
                  <a:lnTo>
                    <a:pt x="1840" y="106"/>
                  </a:lnTo>
                  <a:close/>
                  <a:moveTo>
                    <a:pt x="1902" y="106"/>
                  </a:moveTo>
                  <a:lnTo>
                    <a:pt x="1876" y="61"/>
                  </a:lnTo>
                  <a:lnTo>
                    <a:pt x="1902" y="15"/>
                  </a:lnTo>
                  <a:lnTo>
                    <a:pt x="1929" y="61"/>
                  </a:lnTo>
                  <a:lnTo>
                    <a:pt x="1902" y="106"/>
                  </a:lnTo>
                  <a:close/>
                  <a:moveTo>
                    <a:pt x="1963" y="106"/>
                  </a:moveTo>
                  <a:lnTo>
                    <a:pt x="1938" y="61"/>
                  </a:lnTo>
                  <a:lnTo>
                    <a:pt x="1963" y="15"/>
                  </a:lnTo>
                  <a:lnTo>
                    <a:pt x="1990" y="61"/>
                  </a:lnTo>
                  <a:lnTo>
                    <a:pt x="1963" y="106"/>
                  </a:lnTo>
                  <a:close/>
                  <a:moveTo>
                    <a:pt x="2025" y="106"/>
                  </a:moveTo>
                  <a:lnTo>
                    <a:pt x="1999" y="61"/>
                  </a:lnTo>
                  <a:lnTo>
                    <a:pt x="2025" y="15"/>
                  </a:lnTo>
                  <a:lnTo>
                    <a:pt x="2052" y="61"/>
                  </a:lnTo>
                  <a:lnTo>
                    <a:pt x="2025" y="106"/>
                  </a:lnTo>
                  <a:close/>
                  <a:moveTo>
                    <a:pt x="2088" y="106"/>
                  </a:moveTo>
                  <a:lnTo>
                    <a:pt x="2061" y="61"/>
                  </a:lnTo>
                  <a:lnTo>
                    <a:pt x="2088" y="15"/>
                  </a:lnTo>
                  <a:lnTo>
                    <a:pt x="2113" y="61"/>
                  </a:lnTo>
                  <a:lnTo>
                    <a:pt x="2088" y="106"/>
                  </a:lnTo>
                  <a:close/>
                  <a:moveTo>
                    <a:pt x="2149" y="106"/>
                  </a:moveTo>
                  <a:lnTo>
                    <a:pt x="2122" y="61"/>
                  </a:lnTo>
                  <a:lnTo>
                    <a:pt x="2149" y="15"/>
                  </a:lnTo>
                  <a:lnTo>
                    <a:pt x="2175" y="61"/>
                  </a:lnTo>
                  <a:lnTo>
                    <a:pt x="2149" y="106"/>
                  </a:lnTo>
                  <a:close/>
                  <a:moveTo>
                    <a:pt x="2211" y="106"/>
                  </a:moveTo>
                  <a:lnTo>
                    <a:pt x="2184" y="61"/>
                  </a:lnTo>
                  <a:lnTo>
                    <a:pt x="2211" y="15"/>
                  </a:lnTo>
                  <a:lnTo>
                    <a:pt x="2236" y="61"/>
                  </a:lnTo>
                  <a:lnTo>
                    <a:pt x="2211" y="106"/>
                  </a:lnTo>
                  <a:close/>
                  <a:moveTo>
                    <a:pt x="2272" y="106"/>
                  </a:moveTo>
                  <a:lnTo>
                    <a:pt x="2245" y="61"/>
                  </a:lnTo>
                  <a:lnTo>
                    <a:pt x="2272" y="15"/>
                  </a:lnTo>
                  <a:lnTo>
                    <a:pt x="2298" y="61"/>
                  </a:lnTo>
                  <a:lnTo>
                    <a:pt x="2272" y="106"/>
                  </a:lnTo>
                  <a:close/>
                  <a:moveTo>
                    <a:pt x="2334" y="106"/>
                  </a:moveTo>
                  <a:lnTo>
                    <a:pt x="2307" y="61"/>
                  </a:lnTo>
                  <a:lnTo>
                    <a:pt x="2334" y="15"/>
                  </a:lnTo>
                  <a:lnTo>
                    <a:pt x="2359" y="61"/>
                  </a:lnTo>
                  <a:lnTo>
                    <a:pt x="2334" y="106"/>
                  </a:lnTo>
                  <a:close/>
                  <a:moveTo>
                    <a:pt x="2395" y="106"/>
                  </a:moveTo>
                  <a:lnTo>
                    <a:pt x="2368" y="61"/>
                  </a:lnTo>
                  <a:lnTo>
                    <a:pt x="2395" y="15"/>
                  </a:lnTo>
                  <a:lnTo>
                    <a:pt x="2422" y="61"/>
                  </a:lnTo>
                  <a:lnTo>
                    <a:pt x="2395" y="106"/>
                  </a:lnTo>
                  <a:close/>
                  <a:moveTo>
                    <a:pt x="2457" y="106"/>
                  </a:moveTo>
                  <a:lnTo>
                    <a:pt x="2431" y="61"/>
                  </a:lnTo>
                  <a:lnTo>
                    <a:pt x="2457" y="15"/>
                  </a:lnTo>
                  <a:lnTo>
                    <a:pt x="2484" y="61"/>
                  </a:lnTo>
                  <a:lnTo>
                    <a:pt x="2457" y="106"/>
                  </a:lnTo>
                  <a:close/>
                  <a:moveTo>
                    <a:pt x="2518" y="106"/>
                  </a:moveTo>
                  <a:lnTo>
                    <a:pt x="2493" y="61"/>
                  </a:lnTo>
                  <a:lnTo>
                    <a:pt x="2518" y="15"/>
                  </a:lnTo>
                  <a:lnTo>
                    <a:pt x="2545" y="61"/>
                  </a:lnTo>
                  <a:lnTo>
                    <a:pt x="2518" y="106"/>
                  </a:lnTo>
                  <a:close/>
                  <a:moveTo>
                    <a:pt x="2527" y="0"/>
                  </a:moveTo>
                  <a:lnTo>
                    <a:pt x="2518" y="0"/>
                  </a:lnTo>
                  <a:lnTo>
                    <a:pt x="2518" y="0"/>
                  </a:lnTo>
                  <a:lnTo>
                    <a:pt x="2518" y="0"/>
                  </a:lnTo>
                  <a:lnTo>
                    <a:pt x="2509" y="0"/>
                  </a:lnTo>
                  <a:lnTo>
                    <a:pt x="2514" y="7"/>
                  </a:lnTo>
                  <a:lnTo>
                    <a:pt x="2488" y="52"/>
                  </a:lnTo>
                  <a:lnTo>
                    <a:pt x="2461" y="7"/>
                  </a:lnTo>
                  <a:lnTo>
                    <a:pt x="2466" y="0"/>
                  </a:lnTo>
                  <a:lnTo>
                    <a:pt x="2457" y="0"/>
                  </a:lnTo>
                  <a:lnTo>
                    <a:pt x="2457" y="0"/>
                  </a:lnTo>
                  <a:lnTo>
                    <a:pt x="2457" y="0"/>
                  </a:lnTo>
                  <a:lnTo>
                    <a:pt x="2448" y="0"/>
                  </a:lnTo>
                  <a:lnTo>
                    <a:pt x="2452" y="7"/>
                  </a:lnTo>
                  <a:lnTo>
                    <a:pt x="2427" y="52"/>
                  </a:lnTo>
                  <a:lnTo>
                    <a:pt x="2400" y="7"/>
                  </a:lnTo>
                  <a:lnTo>
                    <a:pt x="2404" y="0"/>
                  </a:lnTo>
                  <a:lnTo>
                    <a:pt x="2395" y="0"/>
                  </a:lnTo>
                  <a:lnTo>
                    <a:pt x="2395" y="0"/>
                  </a:lnTo>
                  <a:lnTo>
                    <a:pt x="2395" y="0"/>
                  </a:lnTo>
                  <a:lnTo>
                    <a:pt x="2386" y="0"/>
                  </a:lnTo>
                  <a:lnTo>
                    <a:pt x="2391" y="7"/>
                  </a:lnTo>
                  <a:lnTo>
                    <a:pt x="2364" y="52"/>
                  </a:lnTo>
                  <a:lnTo>
                    <a:pt x="2338" y="7"/>
                  </a:lnTo>
                  <a:lnTo>
                    <a:pt x="2343" y="0"/>
                  </a:lnTo>
                  <a:lnTo>
                    <a:pt x="2334" y="0"/>
                  </a:lnTo>
                  <a:lnTo>
                    <a:pt x="2334" y="0"/>
                  </a:lnTo>
                  <a:lnTo>
                    <a:pt x="2334" y="0"/>
                  </a:lnTo>
                  <a:lnTo>
                    <a:pt x="2325" y="0"/>
                  </a:lnTo>
                  <a:lnTo>
                    <a:pt x="2329" y="7"/>
                  </a:lnTo>
                  <a:lnTo>
                    <a:pt x="2302" y="52"/>
                  </a:lnTo>
                  <a:lnTo>
                    <a:pt x="2277" y="7"/>
                  </a:lnTo>
                  <a:lnTo>
                    <a:pt x="2281" y="0"/>
                  </a:lnTo>
                  <a:lnTo>
                    <a:pt x="2272" y="0"/>
                  </a:lnTo>
                  <a:lnTo>
                    <a:pt x="2272" y="0"/>
                  </a:lnTo>
                  <a:lnTo>
                    <a:pt x="2272" y="0"/>
                  </a:lnTo>
                  <a:lnTo>
                    <a:pt x="2263" y="0"/>
                  </a:lnTo>
                  <a:lnTo>
                    <a:pt x="2268" y="7"/>
                  </a:lnTo>
                  <a:lnTo>
                    <a:pt x="2241" y="52"/>
                  </a:lnTo>
                  <a:lnTo>
                    <a:pt x="2215" y="7"/>
                  </a:lnTo>
                  <a:lnTo>
                    <a:pt x="2220" y="0"/>
                  </a:lnTo>
                  <a:lnTo>
                    <a:pt x="2211" y="0"/>
                  </a:lnTo>
                  <a:lnTo>
                    <a:pt x="2211" y="0"/>
                  </a:lnTo>
                  <a:lnTo>
                    <a:pt x="2211" y="0"/>
                  </a:lnTo>
                  <a:lnTo>
                    <a:pt x="2202" y="0"/>
                  </a:lnTo>
                  <a:lnTo>
                    <a:pt x="2206" y="7"/>
                  </a:lnTo>
                  <a:lnTo>
                    <a:pt x="2179" y="52"/>
                  </a:lnTo>
                  <a:lnTo>
                    <a:pt x="2154" y="7"/>
                  </a:lnTo>
                  <a:lnTo>
                    <a:pt x="2158" y="0"/>
                  </a:lnTo>
                  <a:lnTo>
                    <a:pt x="2149" y="0"/>
                  </a:lnTo>
                  <a:lnTo>
                    <a:pt x="2149" y="0"/>
                  </a:lnTo>
                  <a:lnTo>
                    <a:pt x="2149" y="0"/>
                  </a:lnTo>
                  <a:lnTo>
                    <a:pt x="2140" y="0"/>
                  </a:lnTo>
                  <a:lnTo>
                    <a:pt x="2145" y="7"/>
                  </a:lnTo>
                  <a:lnTo>
                    <a:pt x="2118" y="52"/>
                  </a:lnTo>
                  <a:lnTo>
                    <a:pt x="2092" y="7"/>
                  </a:lnTo>
                  <a:lnTo>
                    <a:pt x="2097" y="0"/>
                  </a:lnTo>
                  <a:lnTo>
                    <a:pt x="2088" y="0"/>
                  </a:lnTo>
                  <a:lnTo>
                    <a:pt x="2088" y="0"/>
                  </a:lnTo>
                  <a:lnTo>
                    <a:pt x="2088" y="0"/>
                  </a:lnTo>
                  <a:lnTo>
                    <a:pt x="2077" y="0"/>
                  </a:lnTo>
                  <a:lnTo>
                    <a:pt x="2083" y="7"/>
                  </a:lnTo>
                  <a:lnTo>
                    <a:pt x="2056" y="52"/>
                  </a:lnTo>
                  <a:lnTo>
                    <a:pt x="2031" y="7"/>
                  </a:lnTo>
                  <a:lnTo>
                    <a:pt x="2035" y="0"/>
                  </a:lnTo>
                  <a:lnTo>
                    <a:pt x="2026" y="0"/>
                  </a:lnTo>
                  <a:lnTo>
                    <a:pt x="2025" y="0"/>
                  </a:lnTo>
                  <a:lnTo>
                    <a:pt x="2025" y="0"/>
                  </a:lnTo>
                  <a:lnTo>
                    <a:pt x="2016" y="0"/>
                  </a:lnTo>
                  <a:lnTo>
                    <a:pt x="2020" y="7"/>
                  </a:lnTo>
                  <a:lnTo>
                    <a:pt x="1995" y="52"/>
                  </a:lnTo>
                  <a:lnTo>
                    <a:pt x="1968" y="7"/>
                  </a:lnTo>
                  <a:lnTo>
                    <a:pt x="1974" y="0"/>
                  </a:lnTo>
                  <a:lnTo>
                    <a:pt x="1963" y="0"/>
                  </a:lnTo>
                  <a:lnTo>
                    <a:pt x="1963" y="0"/>
                  </a:lnTo>
                  <a:lnTo>
                    <a:pt x="1963" y="0"/>
                  </a:lnTo>
                  <a:lnTo>
                    <a:pt x="1954" y="0"/>
                  </a:lnTo>
                  <a:lnTo>
                    <a:pt x="1959" y="7"/>
                  </a:lnTo>
                  <a:lnTo>
                    <a:pt x="1933" y="52"/>
                  </a:lnTo>
                  <a:lnTo>
                    <a:pt x="1906" y="7"/>
                  </a:lnTo>
                  <a:lnTo>
                    <a:pt x="1911" y="0"/>
                  </a:lnTo>
                  <a:lnTo>
                    <a:pt x="1902" y="0"/>
                  </a:lnTo>
                  <a:lnTo>
                    <a:pt x="1902" y="0"/>
                  </a:lnTo>
                  <a:lnTo>
                    <a:pt x="1902" y="0"/>
                  </a:lnTo>
                  <a:lnTo>
                    <a:pt x="1893" y="0"/>
                  </a:lnTo>
                  <a:lnTo>
                    <a:pt x="1897" y="7"/>
                  </a:lnTo>
                  <a:lnTo>
                    <a:pt x="1872" y="52"/>
                  </a:lnTo>
                  <a:lnTo>
                    <a:pt x="1845" y="7"/>
                  </a:lnTo>
                  <a:lnTo>
                    <a:pt x="1849" y="0"/>
                  </a:lnTo>
                  <a:lnTo>
                    <a:pt x="1840" y="0"/>
                  </a:lnTo>
                  <a:lnTo>
                    <a:pt x="1840" y="0"/>
                  </a:lnTo>
                  <a:lnTo>
                    <a:pt x="1840" y="0"/>
                  </a:lnTo>
                  <a:lnTo>
                    <a:pt x="1831" y="0"/>
                  </a:lnTo>
                  <a:lnTo>
                    <a:pt x="1836" y="7"/>
                  </a:lnTo>
                  <a:lnTo>
                    <a:pt x="1810" y="52"/>
                  </a:lnTo>
                  <a:lnTo>
                    <a:pt x="1783" y="7"/>
                  </a:lnTo>
                  <a:lnTo>
                    <a:pt x="1788" y="0"/>
                  </a:lnTo>
                  <a:lnTo>
                    <a:pt x="1779" y="0"/>
                  </a:lnTo>
                  <a:lnTo>
                    <a:pt x="1779" y="0"/>
                  </a:lnTo>
                  <a:lnTo>
                    <a:pt x="1779" y="0"/>
                  </a:lnTo>
                  <a:lnTo>
                    <a:pt x="1770" y="0"/>
                  </a:lnTo>
                  <a:lnTo>
                    <a:pt x="1774" y="7"/>
                  </a:lnTo>
                  <a:lnTo>
                    <a:pt x="1749" y="52"/>
                  </a:lnTo>
                  <a:lnTo>
                    <a:pt x="1722" y="7"/>
                  </a:lnTo>
                  <a:lnTo>
                    <a:pt x="1726" y="0"/>
                  </a:lnTo>
                  <a:lnTo>
                    <a:pt x="1717" y="0"/>
                  </a:lnTo>
                  <a:lnTo>
                    <a:pt x="1717" y="0"/>
                  </a:lnTo>
                  <a:lnTo>
                    <a:pt x="1717" y="0"/>
                  </a:lnTo>
                  <a:lnTo>
                    <a:pt x="1708" y="0"/>
                  </a:lnTo>
                  <a:lnTo>
                    <a:pt x="1713" y="7"/>
                  </a:lnTo>
                  <a:lnTo>
                    <a:pt x="1687" y="52"/>
                  </a:lnTo>
                  <a:lnTo>
                    <a:pt x="1660" y="7"/>
                  </a:lnTo>
                  <a:lnTo>
                    <a:pt x="1665" y="0"/>
                  </a:lnTo>
                  <a:lnTo>
                    <a:pt x="1656" y="0"/>
                  </a:lnTo>
                  <a:lnTo>
                    <a:pt x="1656" y="0"/>
                  </a:lnTo>
                  <a:lnTo>
                    <a:pt x="1656" y="0"/>
                  </a:lnTo>
                  <a:lnTo>
                    <a:pt x="1647" y="0"/>
                  </a:lnTo>
                  <a:lnTo>
                    <a:pt x="1651" y="7"/>
                  </a:lnTo>
                  <a:lnTo>
                    <a:pt x="1624" y="52"/>
                  </a:lnTo>
                  <a:lnTo>
                    <a:pt x="1599" y="7"/>
                  </a:lnTo>
                  <a:lnTo>
                    <a:pt x="1603" y="0"/>
                  </a:lnTo>
                  <a:lnTo>
                    <a:pt x="1594" y="0"/>
                  </a:lnTo>
                  <a:lnTo>
                    <a:pt x="1594" y="0"/>
                  </a:lnTo>
                  <a:lnTo>
                    <a:pt x="1594" y="0"/>
                  </a:lnTo>
                  <a:lnTo>
                    <a:pt x="1585" y="0"/>
                  </a:lnTo>
                  <a:lnTo>
                    <a:pt x="1590" y="7"/>
                  </a:lnTo>
                  <a:lnTo>
                    <a:pt x="1563" y="52"/>
                  </a:lnTo>
                  <a:lnTo>
                    <a:pt x="1537" y="7"/>
                  </a:lnTo>
                  <a:lnTo>
                    <a:pt x="1542" y="0"/>
                  </a:lnTo>
                  <a:lnTo>
                    <a:pt x="1533" y="0"/>
                  </a:lnTo>
                  <a:lnTo>
                    <a:pt x="1533" y="0"/>
                  </a:lnTo>
                  <a:lnTo>
                    <a:pt x="1533" y="0"/>
                  </a:lnTo>
                  <a:lnTo>
                    <a:pt x="1524" y="0"/>
                  </a:lnTo>
                  <a:lnTo>
                    <a:pt x="1528" y="7"/>
                  </a:lnTo>
                  <a:lnTo>
                    <a:pt x="1501" y="52"/>
                  </a:lnTo>
                  <a:lnTo>
                    <a:pt x="1476" y="7"/>
                  </a:lnTo>
                  <a:lnTo>
                    <a:pt x="1480" y="0"/>
                  </a:lnTo>
                  <a:lnTo>
                    <a:pt x="1471" y="0"/>
                  </a:lnTo>
                  <a:lnTo>
                    <a:pt x="1471" y="0"/>
                  </a:lnTo>
                  <a:lnTo>
                    <a:pt x="1471" y="0"/>
                  </a:lnTo>
                  <a:lnTo>
                    <a:pt x="1462" y="0"/>
                  </a:lnTo>
                  <a:lnTo>
                    <a:pt x="1467" y="7"/>
                  </a:lnTo>
                  <a:lnTo>
                    <a:pt x="1440" y="52"/>
                  </a:lnTo>
                  <a:lnTo>
                    <a:pt x="1414" y="7"/>
                  </a:lnTo>
                  <a:lnTo>
                    <a:pt x="1419" y="0"/>
                  </a:lnTo>
                  <a:lnTo>
                    <a:pt x="1410" y="0"/>
                  </a:lnTo>
                  <a:lnTo>
                    <a:pt x="1410" y="0"/>
                  </a:lnTo>
                  <a:lnTo>
                    <a:pt x="1410" y="0"/>
                  </a:lnTo>
                  <a:lnTo>
                    <a:pt x="1401" y="0"/>
                  </a:lnTo>
                  <a:lnTo>
                    <a:pt x="1405" y="7"/>
                  </a:lnTo>
                  <a:lnTo>
                    <a:pt x="1378" y="52"/>
                  </a:lnTo>
                  <a:lnTo>
                    <a:pt x="1353" y="7"/>
                  </a:lnTo>
                  <a:lnTo>
                    <a:pt x="1357" y="0"/>
                  </a:lnTo>
                  <a:lnTo>
                    <a:pt x="1348" y="0"/>
                  </a:lnTo>
                  <a:lnTo>
                    <a:pt x="1348" y="0"/>
                  </a:lnTo>
                  <a:lnTo>
                    <a:pt x="1348" y="0"/>
                  </a:lnTo>
                  <a:lnTo>
                    <a:pt x="1338" y="0"/>
                  </a:lnTo>
                  <a:lnTo>
                    <a:pt x="1344" y="7"/>
                  </a:lnTo>
                  <a:lnTo>
                    <a:pt x="1317" y="52"/>
                  </a:lnTo>
                  <a:lnTo>
                    <a:pt x="1291" y="7"/>
                  </a:lnTo>
                  <a:lnTo>
                    <a:pt x="1296" y="0"/>
                  </a:lnTo>
                  <a:lnTo>
                    <a:pt x="1287" y="0"/>
                  </a:lnTo>
                  <a:lnTo>
                    <a:pt x="1285" y="0"/>
                  </a:lnTo>
                  <a:lnTo>
                    <a:pt x="1285" y="0"/>
                  </a:lnTo>
                  <a:lnTo>
                    <a:pt x="1276" y="0"/>
                  </a:lnTo>
                  <a:lnTo>
                    <a:pt x="1281" y="7"/>
                  </a:lnTo>
                  <a:lnTo>
                    <a:pt x="1255" y="52"/>
                  </a:lnTo>
                  <a:lnTo>
                    <a:pt x="1228" y="7"/>
                  </a:lnTo>
                  <a:lnTo>
                    <a:pt x="1234" y="0"/>
                  </a:lnTo>
                  <a:lnTo>
                    <a:pt x="1224" y="0"/>
                  </a:lnTo>
                  <a:lnTo>
                    <a:pt x="1224" y="0"/>
                  </a:lnTo>
                  <a:lnTo>
                    <a:pt x="1224" y="0"/>
                  </a:lnTo>
                  <a:lnTo>
                    <a:pt x="1215" y="0"/>
                  </a:lnTo>
                  <a:lnTo>
                    <a:pt x="1219" y="7"/>
                  </a:lnTo>
                  <a:lnTo>
                    <a:pt x="1194" y="52"/>
                  </a:lnTo>
                  <a:lnTo>
                    <a:pt x="1167" y="7"/>
                  </a:lnTo>
                  <a:lnTo>
                    <a:pt x="1171" y="0"/>
                  </a:lnTo>
                  <a:lnTo>
                    <a:pt x="1162" y="0"/>
                  </a:lnTo>
                  <a:lnTo>
                    <a:pt x="1162" y="0"/>
                  </a:lnTo>
                  <a:lnTo>
                    <a:pt x="1162" y="0"/>
                  </a:lnTo>
                  <a:lnTo>
                    <a:pt x="1153" y="0"/>
                  </a:lnTo>
                  <a:lnTo>
                    <a:pt x="1158" y="7"/>
                  </a:lnTo>
                  <a:lnTo>
                    <a:pt x="1132" y="52"/>
                  </a:lnTo>
                  <a:lnTo>
                    <a:pt x="1105" y="7"/>
                  </a:lnTo>
                  <a:lnTo>
                    <a:pt x="1110" y="0"/>
                  </a:lnTo>
                  <a:lnTo>
                    <a:pt x="1101" y="0"/>
                  </a:lnTo>
                  <a:lnTo>
                    <a:pt x="1101" y="0"/>
                  </a:lnTo>
                  <a:lnTo>
                    <a:pt x="1101" y="0"/>
                  </a:lnTo>
                  <a:lnTo>
                    <a:pt x="1092" y="0"/>
                  </a:lnTo>
                  <a:lnTo>
                    <a:pt x="1096" y="7"/>
                  </a:lnTo>
                  <a:lnTo>
                    <a:pt x="1071" y="52"/>
                  </a:lnTo>
                  <a:lnTo>
                    <a:pt x="1044" y="7"/>
                  </a:lnTo>
                  <a:lnTo>
                    <a:pt x="1048" y="0"/>
                  </a:lnTo>
                  <a:lnTo>
                    <a:pt x="1039" y="0"/>
                  </a:lnTo>
                  <a:lnTo>
                    <a:pt x="1039" y="0"/>
                  </a:lnTo>
                  <a:lnTo>
                    <a:pt x="1039" y="0"/>
                  </a:lnTo>
                  <a:lnTo>
                    <a:pt x="1030" y="0"/>
                  </a:lnTo>
                  <a:lnTo>
                    <a:pt x="1035" y="7"/>
                  </a:lnTo>
                  <a:lnTo>
                    <a:pt x="1009" y="52"/>
                  </a:lnTo>
                  <a:lnTo>
                    <a:pt x="982" y="7"/>
                  </a:lnTo>
                  <a:lnTo>
                    <a:pt x="987" y="0"/>
                  </a:lnTo>
                  <a:lnTo>
                    <a:pt x="978" y="0"/>
                  </a:lnTo>
                  <a:lnTo>
                    <a:pt x="978" y="0"/>
                  </a:lnTo>
                  <a:lnTo>
                    <a:pt x="978" y="0"/>
                  </a:lnTo>
                  <a:lnTo>
                    <a:pt x="969" y="0"/>
                  </a:lnTo>
                  <a:lnTo>
                    <a:pt x="973" y="7"/>
                  </a:lnTo>
                  <a:lnTo>
                    <a:pt x="948" y="52"/>
                  </a:lnTo>
                  <a:lnTo>
                    <a:pt x="921" y="7"/>
                  </a:lnTo>
                  <a:lnTo>
                    <a:pt x="925" y="0"/>
                  </a:lnTo>
                  <a:lnTo>
                    <a:pt x="916" y="0"/>
                  </a:lnTo>
                  <a:lnTo>
                    <a:pt x="916" y="0"/>
                  </a:lnTo>
                  <a:lnTo>
                    <a:pt x="916" y="0"/>
                  </a:lnTo>
                  <a:lnTo>
                    <a:pt x="907" y="0"/>
                  </a:lnTo>
                  <a:lnTo>
                    <a:pt x="912" y="7"/>
                  </a:lnTo>
                  <a:lnTo>
                    <a:pt x="885" y="52"/>
                  </a:lnTo>
                  <a:lnTo>
                    <a:pt x="859" y="7"/>
                  </a:lnTo>
                  <a:lnTo>
                    <a:pt x="864" y="0"/>
                  </a:lnTo>
                  <a:lnTo>
                    <a:pt x="855" y="0"/>
                  </a:lnTo>
                  <a:lnTo>
                    <a:pt x="855" y="0"/>
                  </a:lnTo>
                  <a:lnTo>
                    <a:pt x="855" y="0"/>
                  </a:lnTo>
                  <a:lnTo>
                    <a:pt x="846" y="0"/>
                  </a:lnTo>
                  <a:lnTo>
                    <a:pt x="850" y="7"/>
                  </a:lnTo>
                  <a:lnTo>
                    <a:pt x="823" y="52"/>
                  </a:lnTo>
                  <a:lnTo>
                    <a:pt x="798" y="7"/>
                  </a:lnTo>
                  <a:lnTo>
                    <a:pt x="802" y="0"/>
                  </a:lnTo>
                  <a:lnTo>
                    <a:pt x="793" y="0"/>
                  </a:lnTo>
                  <a:lnTo>
                    <a:pt x="793" y="0"/>
                  </a:lnTo>
                  <a:lnTo>
                    <a:pt x="793" y="0"/>
                  </a:lnTo>
                  <a:lnTo>
                    <a:pt x="784" y="0"/>
                  </a:lnTo>
                  <a:lnTo>
                    <a:pt x="789" y="7"/>
                  </a:lnTo>
                  <a:lnTo>
                    <a:pt x="762" y="52"/>
                  </a:lnTo>
                  <a:lnTo>
                    <a:pt x="736" y="7"/>
                  </a:lnTo>
                  <a:lnTo>
                    <a:pt x="741" y="0"/>
                  </a:lnTo>
                  <a:lnTo>
                    <a:pt x="732" y="0"/>
                  </a:lnTo>
                  <a:lnTo>
                    <a:pt x="732" y="0"/>
                  </a:lnTo>
                  <a:lnTo>
                    <a:pt x="732" y="0"/>
                  </a:lnTo>
                  <a:lnTo>
                    <a:pt x="723" y="0"/>
                  </a:lnTo>
                  <a:lnTo>
                    <a:pt x="727" y="7"/>
                  </a:lnTo>
                  <a:lnTo>
                    <a:pt x="700" y="52"/>
                  </a:lnTo>
                  <a:lnTo>
                    <a:pt x="675" y="7"/>
                  </a:lnTo>
                  <a:lnTo>
                    <a:pt x="679" y="0"/>
                  </a:lnTo>
                  <a:lnTo>
                    <a:pt x="670" y="0"/>
                  </a:lnTo>
                  <a:lnTo>
                    <a:pt x="670" y="0"/>
                  </a:lnTo>
                  <a:lnTo>
                    <a:pt x="670" y="0"/>
                  </a:lnTo>
                  <a:lnTo>
                    <a:pt x="661" y="0"/>
                  </a:lnTo>
                  <a:lnTo>
                    <a:pt x="666" y="7"/>
                  </a:lnTo>
                  <a:lnTo>
                    <a:pt x="639" y="52"/>
                  </a:lnTo>
                  <a:lnTo>
                    <a:pt x="613" y="7"/>
                  </a:lnTo>
                  <a:lnTo>
                    <a:pt x="618" y="0"/>
                  </a:lnTo>
                  <a:lnTo>
                    <a:pt x="609" y="0"/>
                  </a:lnTo>
                  <a:lnTo>
                    <a:pt x="609" y="0"/>
                  </a:lnTo>
                  <a:lnTo>
                    <a:pt x="609" y="0"/>
                  </a:lnTo>
                  <a:lnTo>
                    <a:pt x="598" y="0"/>
                  </a:lnTo>
                  <a:lnTo>
                    <a:pt x="604" y="7"/>
                  </a:lnTo>
                  <a:lnTo>
                    <a:pt x="577" y="52"/>
                  </a:lnTo>
                  <a:lnTo>
                    <a:pt x="552" y="7"/>
                  </a:lnTo>
                  <a:lnTo>
                    <a:pt x="556" y="0"/>
                  </a:lnTo>
                  <a:lnTo>
                    <a:pt x="547" y="0"/>
                  </a:lnTo>
                  <a:lnTo>
                    <a:pt x="546" y="0"/>
                  </a:lnTo>
                  <a:lnTo>
                    <a:pt x="546" y="0"/>
                  </a:lnTo>
                  <a:lnTo>
                    <a:pt x="537" y="0"/>
                  </a:lnTo>
                  <a:lnTo>
                    <a:pt x="541" y="7"/>
                  </a:lnTo>
                  <a:lnTo>
                    <a:pt x="516" y="52"/>
                  </a:lnTo>
                  <a:lnTo>
                    <a:pt x="489" y="7"/>
                  </a:lnTo>
                  <a:lnTo>
                    <a:pt x="495" y="0"/>
                  </a:lnTo>
                  <a:lnTo>
                    <a:pt x="484" y="0"/>
                  </a:lnTo>
                  <a:lnTo>
                    <a:pt x="484" y="0"/>
                  </a:lnTo>
                  <a:lnTo>
                    <a:pt x="484" y="0"/>
                  </a:lnTo>
                  <a:lnTo>
                    <a:pt x="475" y="0"/>
                  </a:lnTo>
                  <a:lnTo>
                    <a:pt x="480" y="7"/>
                  </a:lnTo>
                  <a:lnTo>
                    <a:pt x="454" y="52"/>
                  </a:lnTo>
                  <a:lnTo>
                    <a:pt x="427" y="7"/>
                  </a:lnTo>
                  <a:lnTo>
                    <a:pt x="432" y="0"/>
                  </a:lnTo>
                  <a:lnTo>
                    <a:pt x="423" y="0"/>
                  </a:lnTo>
                  <a:lnTo>
                    <a:pt x="423" y="0"/>
                  </a:lnTo>
                  <a:lnTo>
                    <a:pt x="423" y="0"/>
                  </a:lnTo>
                  <a:lnTo>
                    <a:pt x="414" y="0"/>
                  </a:lnTo>
                  <a:lnTo>
                    <a:pt x="418" y="7"/>
                  </a:lnTo>
                  <a:lnTo>
                    <a:pt x="393" y="52"/>
                  </a:lnTo>
                  <a:lnTo>
                    <a:pt x="366" y="7"/>
                  </a:lnTo>
                  <a:lnTo>
                    <a:pt x="370" y="0"/>
                  </a:lnTo>
                  <a:lnTo>
                    <a:pt x="361" y="0"/>
                  </a:lnTo>
                  <a:lnTo>
                    <a:pt x="361" y="0"/>
                  </a:lnTo>
                  <a:lnTo>
                    <a:pt x="361" y="0"/>
                  </a:lnTo>
                  <a:lnTo>
                    <a:pt x="352" y="0"/>
                  </a:lnTo>
                  <a:lnTo>
                    <a:pt x="357" y="7"/>
                  </a:lnTo>
                  <a:lnTo>
                    <a:pt x="331" y="52"/>
                  </a:lnTo>
                  <a:lnTo>
                    <a:pt x="304" y="7"/>
                  </a:lnTo>
                  <a:lnTo>
                    <a:pt x="309" y="0"/>
                  </a:lnTo>
                  <a:lnTo>
                    <a:pt x="300" y="0"/>
                  </a:lnTo>
                  <a:lnTo>
                    <a:pt x="300" y="0"/>
                  </a:lnTo>
                  <a:lnTo>
                    <a:pt x="300" y="0"/>
                  </a:lnTo>
                  <a:lnTo>
                    <a:pt x="291" y="0"/>
                  </a:lnTo>
                  <a:lnTo>
                    <a:pt x="295" y="7"/>
                  </a:lnTo>
                  <a:lnTo>
                    <a:pt x="270" y="52"/>
                  </a:lnTo>
                  <a:lnTo>
                    <a:pt x="243" y="7"/>
                  </a:lnTo>
                  <a:lnTo>
                    <a:pt x="247" y="0"/>
                  </a:lnTo>
                  <a:lnTo>
                    <a:pt x="238" y="0"/>
                  </a:lnTo>
                  <a:lnTo>
                    <a:pt x="238" y="0"/>
                  </a:lnTo>
                  <a:lnTo>
                    <a:pt x="238" y="0"/>
                  </a:lnTo>
                  <a:lnTo>
                    <a:pt x="229" y="0"/>
                  </a:lnTo>
                  <a:lnTo>
                    <a:pt x="234" y="7"/>
                  </a:lnTo>
                  <a:lnTo>
                    <a:pt x="209" y="52"/>
                  </a:lnTo>
                  <a:lnTo>
                    <a:pt x="182" y="7"/>
                  </a:lnTo>
                  <a:lnTo>
                    <a:pt x="186" y="0"/>
                  </a:lnTo>
                  <a:lnTo>
                    <a:pt x="177" y="0"/>
                  </a:lnTo>
                  <a:lnTo>
                    <a:pt x="177" y="0"/>
                  </a:lnTo>
                  <a:lnTo>
                    <a:pt x="177" y="0"/>
                  </a:lnTo>
                  <a:lnTo>
                    <a:pt x="168" y="0"/>
                  </a:lnTo>
                  <a:lnTo>
                    <a:pt x="173" y="7"/>
                  </a:lnTo>
                  <a:lnTo>
                    <a:pt x="146" y="52"/>
                  </a:lnTo>
                  <a:lnTo>
                    <a:pt x="120" y="7"/>
                  </a:lnTo>
                  <a:lnTo>
                    <a:pt x="125" y="0"/>
                  </a:lnTo>
                  <a:lnTo>
                    <a:pt x="116" y="0"/>
                  </a:lnTo>
                  <a:lnTo>
                    <a:pt x="116" y="0"/>
                  </a:lnTo>
                  <a:lnTo>
                    <a:pt x="116" y="0"/>
                  </a:lnTo>
                  <a:lnTo>
                    <a:pt x="107" y="0"/>
                  </a:lnTo>
                  <a:lnTo>
                    <a:pt x="111" y="7"/>
                  </a:lnTo>
                  <a:lnTo>
                    <a:pt x="84" y="52"/>
                  </a:lnTo>
                  <a:lnTo>
                    <a:pt x="59" y="7"/>
                  </a:lnTo>
                  <a:lnTo>
                    <a:pt x="63" y="0"/>
                  </a:lnTo>
                  <a:lnTo>
                    <a:pt x="54" y="0"/>
                  </a:lnTo>
                  <a:lnTo>
                    <a:pt x="54" y="0"/>
                  </a:lnTo>
                  <a:lnTo>
                    <a:pt x="54" y="0"/>
                  </a:lnTo>
                  <a:lnTo>
                    <a:pt x="45" y="0"/>
                  </a:lnTo>
                  <a:lnTo>
                    <a:pt x="50" y="7"/>
                  </a:lnTo>
                  <a:lnTo>
                    <a:pt x="23" y="52"/>
                  </a:lnTo>
                  <a:lnTo>
                    <a:pt x="0" y="12"/>
                  </a:lnTo>
                  <a:lnTo>
                    <a:pt x="0" y="28"/>
                  </a:lnTo>
                  <a:lnTo>
                    <a:pt x="18" y="61"/>
                  </a:lnTo>
                  <a:lnTo>
                    <a:pt x="0" y="94"/>
                  </a:lnTo>
                  <a:lnTo>
                    <a:pt x="0" y="109"/>
                  </a:lnTo>
                  <a:lnTo>
                    <a:pt x="23" y="68"/>
                  </a:lnTo>
                  <a:lnTo>
                    <a:pt x="50" y="113"/>
                  </a:lnTo>
                  <a:lnTo>
                    <a:pt x="23" y="160"/>
                  </a:lnTo>
                  <a:lnTo>
                    <a:pt x="0" y="118"/>
                  </a:lnTo>
                  <a:lnTo>
                    <a:pt x="0" y="134"/>
                  </a:lnTo>
                  <a:lnTo>
                    <a:pt x="18" y="167"/>
                  </a:lnTo>
                  <a:lnTo>
                    <a:pt x="0" y="200"/>
                  </a:lnTo>
                  <a:lnTo>
                    <a:pt x="0" y="215"/>
                  </a:lnTo>
                  <a:lnTo>
                    <a:pt x="23" y="175"/>
                  </a:lnTo>
                  <a:lnTo>
                    <a:pt x="50" y="220"/>
                  </a:lnTo>
                  <a:lnTo>
                    <a:pt x="23" y="266"/>
                  </a:lnTo>
                  <a:lnTo>
                    <a:pt x="0" y="226"/>
                  </a:lnTo>
                  <a:lnTo>
                    <a:pt x="0" y="241"/>
                  </a:lnTo>
                  <a:lnTo>
                    <a:pt x="18" y="274"/>
                  </a:lnTo>
                  <a:lnTo>
                    <a:pt x="0" y="307"/>
                  </a:lnTo>
                  <a:lnTo>
                    <a:pt x="0" y="321"/>
                  </a:lnTo>
                  <a:lnTo>
                    <a:pt x="23" y="281"/>
                  </a:lnTo>
                  <a:lnTo>
                    <a:pt x="50" y="327"/>
                  </a:lnTo>
                  <a:lnTo>
                    <a:pt x="23" y="372"/>
                  </a:lnTo>
                  <a:lnTo>
                    <a:pt x="0" y="332"/>
                  </a:lnTo>
                  <a:lnTo>
                    <a:pt x="0" y="347"/>
                  </a:lnTo>
                  <a:lnTo>
                    <a:pt x="18" y="380"/>
                  </a:lnTo>
                  <a:lnTo>
                    <a:pt x="0" y="413"/>
                  </a:lnTo>
                  <a:lnTo>
                    <a:pt x="0" y="429"/>
                  </a:lnTo>
                  <a:lnTo>
                    <a:pt x="23" y="387"/>
                  </a:lnTo>
                  <a:lnTo>
                    <a:pt x="50" y="434"/>
                  </a:lnTo>
                  <a:lnTo>
                    <a:pt x="23" y="479"/>
                  </a:lnTo>
                  <a:lnTo>
                    <a:pt x="0" y="438"/>
                  </a:lnTo>
                  <a:lnTo>
                    <a:pt x="0" y="453"/>
                  </a:lnTo>
                  <a:lnTo>
                    <a:pt x="18" y="486"/>
                  </a:lnTo>
                  <a:lnTo>
                    <a:pt x="0" y="519"/>
                  </a:lnTo>
                  <a:lnTo>
                    <a:pt x="0" y="536"/>
                  </a:lnTo>
                  <a:lnTo>
                    <a:pt x="23" y="495"/>
                  </a:lnTo>
                  <a:lnTo>
                    <a:pt x="50" y="540"/>
                  </a:lnTo>
                  <a:lnTo>
                    <a:pt x="23" y="585"/>
                  </a:lnTo>
                  <a:lnTo>
                    <a:pt x="0" y="545"/>
                  </a:lnTo>
                  <a:lnTo>
                    <a:pt x="0" y="561"/>
                  </a:lnTo>
                  <a:lnTo>
                    <a:pt x="18" y="594"/>
                  </a:lnTo>
                  <a:lnTo>
                    <a:pt x="0" y="625"/>
                  </a:lnTo>
                  <a:lnTo>
                    <a:pt x="0" y="642"/>
                  </a:lnTo>
                  <a:lnTo>
                    <a:pt x="23" y="601"/>
                  </a:lnTo>
                  <a:lnTo>
                    <a:pt x="50" y="646"/>
                  </a:lnTo>
                  <a:lnTo>
                    <a:pt x="23" y="691"/>
                  </a:lnTo>
                  <a:lnTo>
                    <a:pt x="0" y="651"/>
                  </a:lnTo>
                  <a:lnTo>
                    <a:pt x="0" y="667"/>
                  </a:lnTo>
                  <a:lnTo>
                    <a:pt x="18" y="700"/>
                  </a:lnTo>
                  <a:lnTo>
                    <a:pt x="0" y="733"/>
                  </a:lnTo>
                  <a:lnTo>
                    <a:pt x="0" y="748"/>
                  </a:lnTo>
                  <a:lnTo>
                    <a:pt x="23" y="708"/>
                  </a:lnTo>
                  <a:lnTo>
                    <a:pt x="50" y="753"/>
                  </a:lnTo>
                  <a:lnTo>
                    <a:pt x="23" y="799"/>
                  </a:lnTo>
                  <a:lnTo>
                    <a:pt x="0" y="757"/>
                  </a:lnTo>
                  <a:lnTo>
                    <a:pt x="0" y="774"/>
                  </a:lnTo>
                  <a:lnTo>
                    <a:pt x="18" y="807"/>
                  </a:lnTo>
                  <a:lnTo>
                    <a:pt x="0" y="840"/>
                  </a:lnTo>
                  <a:lnTo>
                    <a:pt x="0" y="854"/>
                  </a:lnTo>
                  <a:lnTo>
                    <a:pt x="23" y="814"/>
                  </a:lnTo>
                  <a:lnTo>
                    <a:pt x="50" y="859"/>
                  </a:lnTo>
                  <a:lnTo>
                    <a:pt x="23" y="905"/>
                  </a:lnTo>
                  <a:lnTo>
                    <a:pt x="0" y="865"/>
                  </a:lnTo>
                  <a:lnTo>
                    <a:pt x="0" y="880"/>
                  </a:lnTo>
                  <a:lnTo>
                    <a:pt x="18" y="913"/>
                  </a:lnTo>
                  <a:lnTo>
                    <a:pt x="0" y="946"/>
                  </a:lnTo>
                  <a:lnTo>
                    <a:pt x="0" y="961"/>
                  </a:lnTo>
                  <a:lnTo>
                    <a:pt x="23" y="920"/>
                  </a:lnTo>
                  <a:lnTo>
                    <a:pt x="50" y="967"/>
                  </a:lnTo>
                  <a:lnTo>
                    <a:pt x="23" y="1012"/>
                  </a:lnTo>
                  <a:lnTo>
                    <a:pt x="0" y="971"/>
                  </a:lnTo>
                  <a:lnTo>
                    <a:pt x="0" y="986"/>
                  </a:lnTo>
                  <a:lnTo>
                    <a:pt x="18" y="1019"/>
                  </a:lnTo>
                  <a:lnTo>
                    <a:pt x="0" y="1052"/>
                  </a:lnTo>
                  <a:lnTo>
                    <a:pt x="0" y="1069"/>
                  </a:lnTo>
                  <a:lnTo>
                    <a:pt x="23" y="1027"/>
                  </a:lnTo>
                  <a:lnTo>
                    <a:pt x="50" y="1073"/>
                  </a:lnTo>
                  <a:lnTo>
                    <a:pt x="23" y="1118"/>
                  </a:lnTo>
                  <a:lnTo>
                    <a:pt x="0" y="1078"/>
                  </a:lnTo>
                  <a:lnTo>
                    <a:pt x="0" y="1093"/>
                  </a:lnTo>
                  <a:lnTo>
                    <a:pt x="18" y="1125"/>
                  </a:lnTo>
                  <a:lnTo>
                    <a:pt x="0" y="1158"/>
                  </a:lnTo>
                  <a:lnTo>
                    <a:pt x="0" y="1175"/>
                  </a:lnTo>
                  <a:lnTo>
                    <a:pt x="23" y="1134"/>
                  </a:lnTo>
                  <a:lnTo>
                    <a:pt x="50" y="1179"/>
                  </a:lnTo>
                  <a:lnTo>
                    <a:pt x="23" y="1224"/>
                  </a:lnTo>
                  <a:lnTo>
                    <a:pt x="0" y="1184"/>
                  </a:lnTo>
                  <a:lnTo>
                    <a:pt x="0" y="1200"/>
                  </a:lnTo>
                  <a:lnTo>
                    <a:pt x="18" y="1233"/>
                  </a:lnTo>
                  <a:lnTo>
                    <a:pt x="0" y="1266"/>
                  </a:lnTo>
                  <a:lnTo>
                    <a:pt x="0" y="1281"/>
                  </a:lnTo>
                  <a:lnTo>
                    <a:pt x="23" y="1241"/>
                  </a:lnTo>
                  <a:lnTo>
                    <a:pt x="50" y="1286"/>
                  </a:lnTo>
                  <a:lnTo>
                    <a:pt x="23" y="1331"/>
                  </a:lnTo>
                  <a:lnTo>
                    <a:pt x="0" y="1290"/>
                  </a:lnTo>
                  <a:lnTo>
                    <a:pt x="0" y="1307"/>
                  </a:lnTo>
                  <a:lnTo>
                    <a:pt x="18" y="1340"/>
                  </a:lnTo>
                  <a:lnTo>
                    <a:pt x="0" y="1373"/>
                  </a:lnTo>
                  <a:lnTo>
                    <a:pt x="0" y="1388"/>
                  </a:lnTo>
                  <a:lnTo>
                    <a:pt x="23" y="1347"/>
                  </a:lnTo>
                  <a:lnTo>
                    <a:pt x="50" y="1392"/>
                  </a:lnTo>
                  <a:lnTo>
                    <a:pt x="24" y="1435"/>
                  </a:lnTo>
                  <a:lnTo>
                    <a:pt x="33" y="1435"/>
                  </a:lnTo>
                  <a:lnTo>
                    <a:pt x="54" y="1401"/>
                  </a:lnTo>
                  <a:lnTo>
                    <a:pt x="74" y="1435"/>
                  </a:lnTo>
                  <a:lnTo>
                    <a:pt x="83" y="1435"/>
                  </a:lnTo>
                  <a:lnTo>
                    <a:pt x="59" y="1392"/>
                  </a:lnTo>
                  <a:lnTo>
                    <a:pt x="84" y="1347"/>
                  </a:lnTo>
                  <a:lnTo>
                    <a:pt x="111" y="1392"/>
                  </a:lnTo>
                  <a:lnTo>
                    <a:pt x="87" y="1435"/>
                  </a:lnTo>
                  <a:lnTo>
                    <a:pt x="96" y="1435"/>
                  </a:lnTo>
                  <a:lnTo>
                    <a:pt x="116" y="1401"/>
                  </a:lnTo>
                  <a:lnTo>
                    <a:pt x="135" y="1435"/>
                  </a:lnTo>
                  <a:lnTo>
                    <a:pt x="144" y="1435"/>
                  </a:lnTo>
                  <a:lnTo>
                    <a:pt x="120" y="1392"/>
                  </a:lnTo>
                  <a:lnTo>
                    <a:pt x="146" y="1347"/>
                  </a:lnTo>
                  <a:lnTo>
                    <a:pt x="173" y="1392"/>
                  </a:lnTo>
                  <a:lnTo>
                    <a:pt x="149" y="1435"/>
                  </a:lnTo>
                  <a:lnTo>
                    <a:pt x="158" y="1435"/>
                  </a:lnTo>
                  <a:lnTo>
                    <a:pt x="177" y="1401"/>
                  </a:lnTo>
                  <a:lnTo>
                    <a:pt x="197" y="1435"/>
                  </a:lnTo>
                  <a:lnTo>
                    <a:pt x="206" y="1435"/>
                  </a:lnTo>
                  <a:lnTo>
                    <a:pt x="182" y="1392"/>
                  </a:lnTo>
                  <a:lnTo>
                    <a:pt x="209" y="1347"/>
                  </a:lnTo>
                  <a:lnTo>
                    <a:pt x="234" y="1392"/>
                  </a:lnTo>
                  <a:lnTo>
                    <a:pt x="210" y="1435"/>
                  </a:lnTo>
                  <a:lnTo>
                    <a:pt x="219" y="1435"/>
                  </a:lnTo>
                  <a:lnTo>
                    <a:pt x="238" y="1401"/>
                  </a:lnTo>
                  <a:lnTo>
                    <a:pt x="258" y="1435"/>
                  </a:lnTo>
                  <a:lnTo>
                    <a:pt x="267" y="1435"/>
                  </a:lnTo>
                  <a:lnTo>
                    <a:pt x="243" y="1392"/>
                  </a:lnTo>
                  <a:lnTo>
                    <a:pt x="270" y="1347"/>
                  </a:lnTo>
                  <a:lnTo>
                    <a:pt x="295" y="1392"/>
                  </a:lnTo>
                  <a:lnTo>
                    <a:pt x="271" y="1435"/>
                  </a:lnTo>
                  <a:lnTo>
                    <a:pt x="280" y="1435"/>
                  </a:lnTo>
                  <a:lnTo>
                    <a:pt x="300" y="1401"/>
                  </a:lnTo>
                  <a:lnTo>
                    <a:pt x="319" y="1435"/>
                  </a:lnTo>
                  <a:lnTo>
                    <a:pt x="330" y="1435"/>
                  </a:lnTo>
                  <a:lnTo>
                    <a:pt x="304" y="1392"/>
                  </a:lnTo>
                  <a:lnTo>
                    <a:pt x="331" y="1347"/>
                  </a:lnTo>
                  <a:lnTo>
                    <a:pt x="357" y="1392"/>
                  </a:lnTo>
                  <a:lnTo>
                    <a:pt x="333" y="1435"/>
                  </a:lnTo>
                  <a:lnTo>
                    <a:pt x="342" y="1435"/>
                  </a:lnTo>
                  <a:lnTo>
                    <a:pt x="361" y="1401"/>
                  </a:lnTo>
                  <a:lnTo>
                    <a:pt x="382" y="1435"/>
                  </a:lnTo>
                  <a:lnTo>
                    <a:pt x="391" y="1435"/>
                  </a:lnTo>
                  <a:lnTo>
                    <a:pt x="366" y="1392"/>
                  </a:lnTo>
                  <a:lnTo>
                    <a:pt x="393" y="1347"/>
                  </a:lnTo>
                  <a:lnTo>
                    <a:pt x="418" y="1392"/>
                  </a:lnTo>
                  <a:lnTo>
                    <a:pt x="394" y="1435"/>
                  </a:lnTo>
                  <a:lnTo>
                    <a:pt x="403" y="1435"/>
                  </a:lnTo>
                  <a:lnTo>
                    <a:pt x="423" y="1401"/>
                  </a:lnTo>
                  <a:lnTo>
                    <a:pt x="444" y="1435"/>
                  </a:lnTo>
                  <a:lnTo>
                    <a:pt x="453" y="1435"/>
                  </a:lnTo>
                  <a:lnTo>
                    <a:pt x="427" y="1392"/>
                  </a:lnTo>
                  <a:lnTo>
                    <a:pt x="454" y="1347"/>
                  </a:lnTo>
                  <a:lnTo>
                    <a:pt x="480" y="1392"/>
                  </a:lnTo>
                  <a:lnTo>
                    <a:pt x="456" y="1435"/>
                  </a:lnTo>
                  <a:lnTo>
                    <a:pt x="465" y="1435"/>
                  </a:lnTo>
                  <a:lnTo>
                    <a:pt x="484" y="1401"/>
                  </a:lnTo>
                  <a:lnTo>
                    <a:pt x="505" y="1435"/>
                  </a:lnTo>
                  <a:lnTo>
                    <a:pt x="514" y="1435"/>
                  </a:lnTo>
                  <a:lnTo>
                    <a:pt x="489" y="1392"/>
                  </a:lnTo>
                  <a:lnTo>
                    <a:pt x="516" y="1347"/>
                  </a:lnTo>
                  <a:lnTo>
                    <a:pt x="541" y="1392"/>
                  </a:lnTo>
                  <a:lnTo>
                    <a:pt x="517" y="1435"/>
                  </a:lnTo>
                  <a:lnTo>
                    <a:pt x="526" y="1435"/>
                  </a:lnTo>
                  <a:lnTo>
                    <a:pt x="546" y="1401"/>
                  </a:lnTo>
                  <a:lnTo>
                    <a:pt x="567" y="1435"/>
                  </a:lnTo>
                  <a:lnTo>
                    <a:pt x="576" y="1435"/>
                  </a:lnTo>
                  <a:lnTo>
                    <a:pt x="552" y="1392"/>
                  </a:lnTo>
                  <a:lnTo>
                    <a:pt x="577" y="1347"/>
                  </a:lnTo>
                  <a:lnTo>
                    <a:pt x="604" y="1392"/>
                  </a:lnTo>
                  <a:lnTo>
                    <a:pt x="579" y="1435"/>
                  </a:lnTo>
                  <a:lnTo>
                    <a:pt x="588" y="1435"/>
                  </a:lnTo>
                  <a:lnTo>
                    <a:pt x="609" y="1401"/>
                  </a:lnTo>
                  <a:lnTo>
                    <a:pt x="628" y="1435"/>
                  </a:lnTo>
                  <a:lnTo>
                    <a:pt x="637" y="1435"/>
                  </a:lnTo>
                  <a:lnTo>
                    <a:pt x="613" y="1392"/>
                  </a:lnTo>
                  <a:lnTo>
                    <a:pt x="639" y="1347"/>
                  </a:lnTo>
                  <a:lnTo>
                    <a:pt x="666" y="1392"/>
                  </a:lnTo>
                  <a:lnTo>
                    <a:pt x="640" y="1435"/>
                  </a:lnTo>
                  <a:lnTo>
                    <a:pt x="649" y="1435"/>
                  </a:lnTo>
                  <a:lnTo>
                    <a:pt x="670" y="1401"/>
                  </a:lnTo>
                  <a:lnTo>
                    <a:pt x="690" y="1435"/>
                  </a:lnTo>
                  <a:lnTo>
                    <a:pt x="699" y="1435"/>
                  </a:lnTo>
                  <a:lnTo>
                    <a:pt x="675" y="1392"/>
                  </a:lnTo>
                  <a:lnTo>
                    <a:pt x="700" y="1347"/>
                  </a:lnTo>
                  <a:lnTo>
                    <a:pt x="727" y="1392"/>
                  </a:lnTo>
                  <a:lnTo>
                    <a:pt x="702" y="1435"/>
                  </a:lnTo>
                  <a:lnTo>
                    <a:pt x="711" y="1435"/>
                  </a:lnTo>
                  <a:lnTo>
                    <a:pt x="732" y="1401"/>
                  </a:lnTo>
                  <a:lnTo>
                    <a:pt x="751" y="1435"/>
                  </a:lnTo>
                  <a:lnTo>
                    <a:pt x="760" y="1435"/>
                  </a:lnTo>
                  <a:lnTo>
                    <a:pt x="736" y="1392"/>
                  </a:lnTo>
                  <a:lnTo>
                    <a:pt x="762" y="1347"/>
                  </a:lnTo>
                  <a:lnTo>
                    <a:pt x="789" y="1392"/>
                  </a:lnTo>
                  <a:lnTo>
                    <a:pt x="763" y="1435"/>
                  </a:lnTo>
                  <a:lnTo>
                    <a:pt x="772" y="1435"/>
                  </a:lnTo>
                  <a:lnTo>
                    <a:pt x="793" y="1401"/>
                  </a:lnTo>
                  <a:lnTo>
                    <a:pt x="813" y="1435"/>
                  </a:lnTo>
                  <a:lnTo>
                    <a:pt x="822" y="1435"/>
                  </a:lnTo>
                  <a:lnTo>
                    <a:pt x="798" y="1392"/>
                  </a:lnTo>
                  <a:lnTo>
                    <a:pt x="823" y="1347"/>
                  </a:lnTo>
                  <a:lnTo>
                    <a:pt x="850" y="1392"/>
                  </a:lnTo>
                  <a:lnTo>
                    <a:pt x="826" y="1435"/>
                  </a:lnTo>
                  <a:lnTo>
                    <a:pt x="835" y="1435"/>
                  </a:lnTo>
                  <a:lnTo>
                    <a:pt x="855" y="1401"/>
                  </a:lnTo>
                  <a:lnTo>
                    <a:pt x="874" y="1435"/>
                  </a:lnTo>
                  <a:lnTo>
                    <a:pt x="883" y="1435"/>
                  </a:lnTo>
                  <a:lnTo>
                    <a:pt x="859" y="1392"/>
                  </a:lnTo>
                  <a:lnTo>
                    <a:pt x="885" y="1347"/>
                  </a:lnTo>
                  <a:lnTo>
                    <a:pt x="912" y="1392"/>
                  </a:lnTo>
                  <a:lnTo>
                    <a:pt x="888" y="1435"/>
                  </a:lnTo>
                  <a:lnTo>
                    <a:pt x="897" y="1435"/>
                  </a:lnTo>
                  <a:lnTo>
                    <a:pt x="916" y="1401"/>
                  </a:lnTo>
                  <a:lnTo>
                    <a:pt x="936" y="1435"/>
                  </a:lnTo>
                  <a:lnTo>
                    <a:pt x="945" y="1435"/>
                  </a:lnTo>
                  <a:lnTo>
                    <a:pt x="921" y="1392"/>
                  </a:lnTo>
                  <a:lnTo>
                    <a:pt x="948" y="1347"/>
                  </a:lnTo>
                  <a:lnTo>
                    <a:pt x="973" y="1392"/>
                  </a:lnTo>
                  <a:lnTo>
                    <a:pt x="949" y="1435"/>
                  </a:lnTo>
                  <a:lnTo>
                    <a:pt x="958" y="1435"/>
                  </a:lnTo>
                  <a:lnTo>
                    <a:pt x="978" y="1401"/>
                  </a:lnTo>
                  <a:lnTo>
                    <a:pt x="997" y="1435"/>
                  </a:lnTo>
                  <a:lnTo>
                    <a:pt x="1006" y="1435"/>
                  </a:lnTo>
                  <a:lnTo>
                    <a:pt x="982" y="1392"/>
                  </a:lnTo>
                  <a:lnTo>
                    <a:pt x="1009" y="1347"/>
                  </a:lnTo>
                  <a:lnTo>
                    <a:pt x="1035" y="1392"/>
                  </a:lnTo>
                  <a:lnTo>
                    <a:pt x="1011" y="1435"/>
                  </a:lnTo>
                  <a:lnTo>
                    <a:pt x="1020" y="1435"/>
                  </a:lnTo>
                  <a:lnTo>
                    <a:pt x="1039" y="1401"/>
                  </a:lnTo>
                  <a:lnTo>
                    <a:pt x="1059" y="1435"/>
                  </a:lnTo>
                  <a:lnTo>
                    <a:pt x="1069" y="1435"/>
                  </a:lnTo>
                  <a:lnTo>
                    <a:pt x="1044" y="1392"/>
                  </a:lnTo>
                  <a:lnTo>
                    <a:pt x="1071" y="1347"/>
                  </a:lnTo>
                  <a:lnTo>
                    <a:pt x="1096" y="1392"/>
                  </a:lnTo>
                  <a:lnTo>
                    <a:pt x="1072" y="1435"/>
                  </a:lnTo>
                  <a:lnTo>
                    <a:pt x="1081" y="1435"/>
                  </a:lnTo>
                  <a:lnTo>
                    <a:pt x="1101" y="1401"/>
                  </a:lnTo>
                  <a:lnTo>
                    <a:pt x="1122" y="1435"/>
                  </a:lnTo>
                  <a:lnTo>
                    <a:pt x="1131" y="1435"/>
                  </a:lnTo>
                  <a:lnTo>
                    <a:pt x="1105" y="1392"/>
                  </a:lnTo>
                  <a:lnTo>
                    <a:pt x="1132" y="1347"/>
                  </a:lnTo>
                  <a:lnTo>
                    <a:pt x="1158" y="1392"/>
                  </a:lnTo>
                  <a:lnTo>
                    <a:pt x="1134" y="1435"/>
                  </a:lnTo>
                  <a:lnTo>
                    <a:pt x="1143" y="1435"/>
                  </a:lnTo>
                  <a:lnTo>
                    <a:pt x="1162" y="1401"/>
                  </a:lnTo>
                  <a:lnTo>
                    <a:pt x="1183" y="1435"/>
                  </a:lnTo>
                  <a:lnTo>
                    <a:pt x="1192" y="1435"/>
                  </a:lnTo>
                  <a:lnTo>
                    <a:pt x="1167" y="1392"/>
                  </a:lnTo>
                  <a:lnTo>
                    <a:pt x="1194" y="1347"/>
                  </a:lnTo>
                  <a:lnTo>
                    <a:pt x="1219" y="1392"/>
                  </a:lnTo>
                  <a:lnTo>
                    <a:pt x="1195" y="1435"/>
                  </a:lnTo>
                  <a:lnTo>
                    <a:pt x="1204" y="1435"/>
                  </a:lnTo>
                  <a:lnTo>
                    <a:pt x="1224" y="1401"/>
                  </a:lnTo>
                  <a:lnTo>
                    <a:pt x="1245" y="1435"/>
                  </a:lnTo>
                  <a:lnTo>
                    <a:pt x="1254" y="1435"/>
                  </a:lnTo>
                  <a:lnTo>
                    <a:pt x="1228" y="1392"/>
                  </a:lnTo>
                  <a:lnTo>
                    <a:pt x="1255" y="1347"/>
                  </a:lnTo>
                  <a:lnTo>
                    <a:pt x="1281" y="1392"/>
                  </a:lnTo>
                  <a:lnTo>
                    <a:pt x="1257" y="1435"/>
                  </a:lnTo>
                  <a:lnTo>
                    <a:pt x="1266" y="1435"/>
                  </a:lnTo>
                  <a:lnTo>
                    <a:pt x="1285" y="1401"/>
                  </a:lnTo>
                  <a:lnTo>
                    <a:pt x="1306" y="1435"/>
                  </a:lnTo>
                  <a:lnTo>
                    <a:pt x="1315" y="1435"/>
                  </a:lnTo>
                  <a:lnTo>
                    <a:pt x="1291" y="1392"/>
                  </a:lnTo>
                  <a:lnTo>
                    <a:pt x="1317" y="1347"/>
                  </a:lnTo>
                  <a:lnTo>
                    <a:pt x="1344" y="1392"/>
                  </a:lnTo>
                  <a:lnTo>
                    <a:pt x="1318" y="1435"/>
                  </a:lnTo>
                  <a:lnTo>
                    <a:pt x="1327" y="1435"/>
                  </a:lnTo>
                  <a:lnTo>
                    <a:pt x="1348" y="1401"/>
                  </a:lnTo>
                  <a:lnTo>
                    <a:pt x="1368" y="1435"/>
                  </a:lnTo>
                  <a:lnTo>
                    <a:pt x="1377" y="1435"/>
                  </a:lnTo>
                  <a:lnTo>
                    <a:pt x="1353" y="1392"/>
                  </a:lnTo>
                  <a:lnTo>
                    <a:pt x="1378" y="1347"/>
                  </a:lnTo>
                  <a:lnTo>
                    <a:pt x="1405" y="1392"/>
                  </a:lnTo>
                  <a:lnTo>
                    <a:pt x="1380" y="1435"/>
                  </a:lnTo>
                  <a:lnTo>
                    <a:pt x="1389" y="1435"/>
                  </a:lnTo>
                  <a:lnTo>
                    <a:pt x="1410" y="1401"/>
                  </a:lnTo>
                  <a:lnTo>
                    <a:pt x="1429" y="1435"/>
                  </a:lnTo>
                  <a:lnTo>
                    <a:pt x="1438" y="1435"/>
                  </a:lnTo>
                  <a:lnTo>
                    <a:pt x="1414" y="1392"/>
                  </a:lnTo>
                  <a:lnTo>
                    <a:pt x="1440" y="1347"/>
                  </a:lnTo>
                  <a:lnTo>
                    <a:pt x="1467" y="1392"/>
                  </a:lnTo>
                  <a:lnTo>
                    <a:pt x="1441" y="1435"/>
                  </a:lnTo>
                  <a:lnTo>
                    <a:pt x="1450" y="1435"/>
                  </a:lnTo>
                  <a:lnTo>
                    <a:pt x="1471" y="1401"/>
                  </a:lnTo>
                  <a:lnTo>
                    <a:pt x="1491" y="1435"/>
                  </a:lnTo>
                  <a:lnTo>
                    <a:pt x="1500" y="1435"/>
                  </a:lnTo>
                  <a:lnTo>
                    <a:pt x="1476" y="1392"/>
                  </a:lnTo>
                  <a:lnTo>
                    <a:pt x="1501" y="1347"/>
                  </a:lnTo>
                  <a:lnTo>
                    <a:pt x="1528" y="1392"/>
                  </a:lnTo>
                  <a:lnTo>
                    <a:pt x="1503" y="1435"/>
                  </a:lnTo>
                  <a:lnTo>
                    <a:pt x="1512" y="1435"/>
                  </a:lnTo>
                  <a:lnTo>
                    <a:pt x="1533" y="1401"/>
                  </a:lnTo>
                  <a:lnTo>
                    <a:pt x="1552" y="1435"/>
                  </a:lnTo>
                  <a:lnTo>
                    <a:pt x="1561" y="1435"/>
                  </a:lnTo>
                  <a:lnTo>
                    <a:pt x="1537" y="1392"/>
                  </a:lnTo>
                  <a:lnTo>
                    <a:pt x="1563" y="1347"/>
                  </a:lnTo>
                  <a:lnTo>
                    <a:pt x="1590" y="1392"/>
                  </a:lnTo>
                  <a:lnTo>
                    <a:pt x="1566" y="1435"/>
                  </a:lnTo>
                  <a:lnTo>
                    <a:pt x="1575" y="1435"/>
                  </a:lnTo>
                  <a:lnTo>
                    <a:pt x="1594" y="1401"/>
                  </a:lnTo>
                  <a:lnTo>
                    <a:pt x="1614" y="1435"/>
                  </a:lnTo>
                  <a:lnTo>
                    <a:pt x="1623" y="1435"/>
                  </a:lnTo>
                  <a:lnTo>
                    <a:pt x="1599" y="1392"/>
                  </a:lnTo>
                  <a:lnTo>
                    <a:pt x="1624" y="1347"/>
                  </a:lnTo>
                  <a:lnTo>
                    <a:pt x="1651" y="1392"/>
                  </a:lnTo>
                  <a:lnTo>
                    <a:pt x="1627" y="1435"/>
                  </a:lnTo>
                  <a:lnTo>
                    <a:pt x="1636" y="1435"/>
                  </a:lnTo>
                  <a:lnTo>
                    <a:pt x="1656" y="1401"/>
                  </a:lnTo>
                  <a:lnTo>
                    <a:pt x="1675" y="1435"/>
                  </a:lnTo>
                  <a:lnTo>
                    <a:pt x="1684" y="1435"/>
                  </a:lnTo>
                  <a:lnTo>
                    <a:pt x="1660" y="1392"/>
                  </a:lnTo>
                  <a:lnTo>
                    <a:pt x="1687" y="1347"/>
                  </a:lnTo>
                  <a:lnTo>
                    <a:pt x="1713" y="1392"/>
                  </a:lnTo>
                  <a:lnTo>
                    <a:pt x="1689" y="1435"/>
                  </a:lnTo>
                  <a:lnTo>
                    <a:pt x="1698" y="1435"/>
                  </a:lnTo>
                  <a:lnTo>
                    <a:pt x="1717" y="1401"/>
                  </a:lnTo>
                  <a:lnTo>
                    <a:pt x="1737" y="1435"/>
                  </a:lnTo>
                  <a:lnTo>
                    <a:pt x="1746" y="1435"/>
                  </a:lnTo>
                  <a:lnTo>
                    <a:pt x="1722" y="1392"/>
                  </a:lnTo>
                  <a:lnTo>
                    <a:pt x="1749" y="1347"/>
                  </a:lnTo>
                  <a:lnTo>
                    <a:pt x="1774" y="1392"/>
                  </a:lnTo>
                  <a:lnTo>
                    <a:pt x="1750" y="1435"/>
                  </a:lnTo>
                  <a:lnTo>
                    <a:pt x="1759" y="1435"/>
                  </a:lnTo>
                  <a:lnTo>
                    <a:pt x="1779" y="1401"/>
                  </a:lnTo>
                  <a:lnTo>
                    <a:pt x="1798" y="1435"/>
                  </a:lnTo>
                  <a:lnTo>
                    <a:pt x="1809" y="1435"/>
                  </a:lnTo>
                  <a:lnTo>
                    <a:pt x="1783" y="1392"/>
                  </a:lnTo>
                  <a:lnTo>
                    <a:pt x="1810" y="1347"/>
                  </a:lnTo>
                  <a:lnTo>
                    <a:pt x="1836" y="1392"/>
                  </a:lnTo>
                  <a:lnTo>
                    <a:pt x="1812" y="1435"/>
                  </a:lnTo>
                  <a:lnTo>
                    <a:pt x="1821" y="1435"/>
                  </a:lnTo>
                  <a:lnTo>
                    <a:pt x="1840" y="1401"/>
                  </a:lnTo>
                  <a:lnTo>
                    <a:pt x="1861" y="1435"/>
                  </a:lnTo>
                  <a:lnTo>
                    <a:pt x="1870" y="1435"/>
                  </a:lnTo>
                  <a:lnTo>
                    <a:pt x="1845" y="1392"/>
                  </a:lnTo>
                  <a:lnTo>
                    <a:pt x="1872" y="1347"/>
                  </a:lnTo>
                  <a:lnTo>
                    <a:pt x="1897" y="1392"/>
                  </a:lnTo>
                  <a:lnTo>
                    <a:pt x="1873" y="1435"/>
                  </a:lnTo>
                  <a:lnTo>
                    <a:pt x="1882" y="1435"/>
                  </a:lnTo>
                  <a:lnTo>
                    <a:pt x="1902" y="1401"/>
                  </a:lnTo>
                  <a:lnTo>
                    <a:pt x="1923" y="1435"/>
                  </a:lnTo>
                  <a:lnTo>
                    <a:pt x="1932" y="1435"/>
                  </a:lnTo>
                  <a:lnTo>
                    <a:pt x="1906" y="1392"/>
                  </a:lnTo>
                  <a:lnTo>
                    <a:pt x="1933" y="1347"/>
                  </a:lnTo>
                  <a:lnTo>
                    <a:pt x="1959" y="1392"/>
                  </a:lnTo>
                  <a:lnTo>
                    <a:pt x="1935" y="1435"/>
                  </a:lnTo>
                  <a:lnTo>
                    <a:pt x="1944" y="1435"/>
                  </a:lnTo>
                  <a:lnTo>
                    <a:pt x="1963" y="1401"/>
                  </a:lnTo>
                  <a:lnTo>
                    <a:pt x="1984" y="1435"/>
                  </a:lnTo>
                  <a:lnTo>
                    <a:pt x="1993" y="1435"/>
                  </a:lnTo>
                  <a:lnTo>
                    <a:pt x="1968" y="1392"/>
                  </a:lnTo>
                  <a:lnTo>
                    <a:pt x="1995" y="1347"/>
                  </a:lnTo>
                  <a:lnTo>
                    <a:pt x="2020" y="1392"/>
                  </a:lnTo>
                  <a:lnTo>
                    <a:pt x="1996" y="1435"/>
                  </a:lnTo>
                  <a:lnTo>
                    <a:pt x="2005" y="1435"/>
                  </a:lnTo>
                  <a:lnTo>
                    <a:pt x="2025" y="1401"/>
                  </a:lnTo>
                  <a:lnTo>
                    <a:pt x="2046" y="1435"/>
                  </a:lnTo>
                  <a:lnTo>
                    <a:pt x="2055" y="1435"/>
                  </a:lnTo>
                  <a:lnTo>
                    <a:pt x="2031" y="1392"/>
                  </a:lnTo>
                  <a:lnTo>
                    <a:pt x="2056" y="1347"/>
                  </a:lnTo>
                  <a:lnTo>
                    <a:pt x="2083" y="1392"/>
                  </a:lnTo>
                  <a:lnTo>
                    <a:pt x="2058" y="1435"/>
                  </a:lnTo>
                  <a:lnTo>
                    <a:pt x="2067" y="1435"/>
                  </a:lnTo>
                  <a:lnTo>
                    <a:pt x="2088" y="1401"/>
                  </a:lnTo>
                  <a:lnTo>
                    <a:pt x="2107" y="1435"/>
                  </a:lnTo>
                  <a:lnTo>
                    <a:pt x="2116" y="1435"/>
                  </a:lnTo>
                  <a:lnTo>
                    <a:pt x="2092" y="1392"/>
                  </a:lnTo>
                  <a:lnTo>
                    <a:pt x="2118" y="1347"/>
                  </a:lnTo>
                  <a:lnTo>
                    <a:pt x="2145" y="1392"/>
                  </a:lnTo>
                  <a:lnTo>
                    <a:pt x="2119" y="1435"/>
                  </a:lnTo>
                  <a:lnTo>
                    <a:pt x="2128" y="1435"/>
                  </a:lnTo>
                  <a:lnTo>
                    <a:pt x="2149" y="1401"/>
                  </a:lnTo>
                  <a:lnTo>
                    <a:pt x="2169" y="1435"/>
                  </a:lnTo>
                  <a:lnTo>
                    <a:pt x="2178" y="1435"/>
                  </a:lnTo>
                  <a:lnTo>
                    <a:pt x="2154" y="1392"/>
                  </a:lnTo>
                  <a:lnTo>
                    <a:pt x="2179" y="1347"/>
                  </a:lnTo>
                  <a:lnTo>
                    <a:pt x="2206" y="1392"/>
                  </a:lnTo>
                  <a:lnTo>
                    <a:pt x="2181" y="1435"/>
                  </a:lnTo>
                  <a:lnTo>
                    <a:pt x="2190" y="1435"/>
                  </a:lnTo>
                  <a:lnTo>
                    <a:pt x="2211" y="1401"/>
                  </a:lnTo>
                  <a:lnTo>
                    <a:pt x="2230" y="1435"/>
                  </a:lnTo>
                  <a:lnTo>
                    <a:pt x="2239" y="1435"/>
                  </a:lnTo>
                  <a:lnTo>
                    <a:pt x="2215" y="1392"/>
                  </a:lnTo>
                  <a:lnTo>
                    <a:pt x="2241" y="1347"/>
                  </a:lnTo>
                  <a:lnTo>
                    <a:pt x="2268" y="1392"/>
                  </a:lnTo>
                  <a:lnTo>
                    <a:pt x="2242" y="1435"/>
                  </a:lnTo>
                  <a:lnTo>
                    <a:pt x="2251" y="1435"/>
                  </a:lnTo>
                  <a:lnTo>
                    <a:pt x="2272" y="1401"/>
                  </a:lnTo>
                  <a:lnTo>
                    <a:pt x="2292" y="1435"/>
                  </a:lnTo>
                  <a:lnTo>
                    <a:pt x="2301" y="1435"/>
                  </a:lnTo>
                  <a:lnTo>
                    <a:pt x="2277" y="1392"/>
                  </a:lnTo>
                  <a:lnTo>
                    <a:pt x="2302" y="1347"/>
                  </a:lnTo>
                  <a:lnTo>
                    <a:pt x="2329" y="1392"/>
                  </a:lnTo>
                  <a:lnTo>
                    <a:pt x="2305" y="1435"/>
                  </a:lnTo>
                  <a:lnTo>
                    <a:pt x="2314" y="1435"/>
                  </a:lnTo>
                  <a:lnTo>
                    <a:pt x="2334" y="1401"/>
                  </a:lnTo>
                  <a:lnTo>
                    <a:pt x="2353" y="1435"/>
                  </a:lnTo>
                  <a:lnTo>
                    <a:pt x="2362" y="1435"/>
                  </a:lnTo>
                  <a:lnTo>
                    <a:pt x="2338" y="1392"/>
                  </a:lnTo>
                  <a:lnTo>
                    <a:pt x="2364" y="1347"/>
                  </a:lnTo>
                  <a:lnTo>
                    <a:pt x="2391" y="1392"/>
                  </a:lnTo>
                  <a:lnTo>
                    <a:pt x="2367" y="1435"/>
                  </a:lnTo>
                  <a:lnTo>
                    <a:pt x="2376" y="1435"/>
                  </a:lnTo>
                  <a:lnTo>
                    <a:pt x="2395" y="1401"/>
                  </a:lnTo>
                  <a:lnTo>
                    <a:pt x="2415" y="1435"/>
                  </a:lnTo>
                  <a:lnTo>
                    <a:pt x="2424" y="1435"/>
                  </a:lnTo>
                  <a:lnTo>
                    <a:pt x="2400" y="1392"/>
                  </a:lnTo>
                  <a:lnTo>
                    <a:pt x="2427" y="1347"/>
                  </a:lnTo>
                  <a:lnTo>
                    <a:pt x="2452" y="1392"/>
                  </a:lnTo>
                  <a:lnTo>
                    <a:pt x="2428" y="1435"/>
                  </a:lnTo>
                  <a:lnTo>
                    <a:pt x="2437" y="1435"/>
                  </a:lnTo>
                  <a:lnTo>
                    <a:pt x="2457" y="1401"/>
                  </a:lnTo>
                  <a:lnTo>
                    <a:pt x="2476" y="1435"/>
                  </a:lnTo>
                  <a:lnTo>
                    <a:pt x="2485" y="1435"/>
                  </a:lnTo>
                  <a:lnTo>
                    <a:pt x="2461" y="1392"/>
                  </a:lnTo>
                  <a:lnTo>
                    <a:pt x="2488" y="1347"/>
                  </a:lnTo>
                  <a:lnTo>
                    <a:pt x="2514" y="1392"/>
                  </a:lnTo>
                  <a:lnTo>
                    <a:pt x="2490" y="1435"/>
                  </a:lnTo>
                  <a:lnTo>
                    <a:pt x="2499" y="1435"/>
                  </a:lnTo>
                  <a:lnTo>
                    <a:pt x="2518" y="1401"/>
                  </a:lnTo>
                  <a:lnTo>
                    <a:pt x="2538" y="1435"/>
                  </a:lnTo>
                  <a:lnTo>
                    <a:pt x="2548" y="1435"/>
                  </a:lnTo>
                  <a:lnTo>
                    <a:pt x="2523" y="1392"/>
                  </a:lnTo>
                  <a:lnTo>
                    <a:pt x="2550" y="1347"/>
                  </a:lnTo>
                  <a:lnTo>
                    <a:pt x="2557" y="1359"/>
                  </a:lnTo>
                  <a:lnTo>
                    <a:pt x="2557" y="1344"/>
                  </a:lnTo>
                  <a:lnTo>
                    <a:pt x="2554" y="1340"/>
                  </a:lnTo>
                  <a:lnTo>
                    <a:pt x="2557" y="1335"/>
                  </a:lnTo>
                  <a:lnTo>
                    <a:pt x="2557" y="1319"/>
                  </a:lnTo>
                  <a:lnTo>
                    <a:pt x="2550" y="1331"/>
                  </a:lnTo>
                  <a:lnTo>
                    <a:pt x="2523" y="1286"/>
                  </a:lnTo>
                  <a:lnTo>
                    <a:pt x="2550" y="1241"/>
                  </a:lnTo>
                  <a:lnTo>
                    <a:pt x="2557" y="1253"/>
                  </a:lnTo>
                  <a:lnTo>
                    <a:pt x="2557" y="1238"/>
                  </a:lnTo>
                  <a:lnTo>
                    <a:pt x="2554" y="1233"/>
                  </a:lnTo>
                  <a:lnTo>
                    <a:pt x="2557" y="1227"/>
                  </a:lnTo>
                  <a:lnTo>
                    <a:pt x="2557" y="1212"/>
                  </a:lnTo>
                  <a:lnTo>
                    <a:pt x="2550" y="1224"/>
                  </a:lnTo>
                  <a:lnTo>
                    <a:pt x="2523" y="1179"/>
                  </a:lnTo>
                  <a:lnTo>
                    <a:pt x="2550" y="1134"/>
                  </a:lnTo>
                  <a:lnTo>
                    <a:pt x="2557" y="1146"/>
                  </a:lnTo>
                  <a:lnTo>
                    <a:pt x="2557" y="1131"/>
                  </a:lnTo>
                  <a:lnTo>
                    <a:pt x="2554" y="1125"/>
                  </a:lnTo>
                  <a:lnTo>
                    <a:pt x="2557" y="1121"/>
                  </a:lnTo>
                  <a:lnTo>
                    <a:pt x="2557" y="1106"/>
                  </a:lnTo>
                  <a:lnTo>
                    <a:pt x="2550" y="1118"/>
                  </a:lnTo>
                  <a:lnTo>
                    <a:pt x="2523" y="1073"/>
                  </a:lnTo>
                  <a:lnTo>
                    <a:pt x="2550" y="1027"/>
                  </a:lnTo>
                  <a:lnTo>
                    <a:pt x="2557" y="1040"/>
                  </a:lnTo>
                  <a:lnTo>
                    <a:pt x="2557" y="1024"/>
                  </a:lnTo>
                  <a:lnTo>
                    <a:pt x="2554" y="1019"/>
                  </a:lnTo>
                  <a:lnTo>
                    <a:pt x="2557" y="1015"/>
                  </a:lnTo>
                  <a:lnTo>
                    <a:pt x="2557" y="1000"/>
                  </a:lnTo>
                  <a:lnTo>
                    <a:pt x="2550" y="1012"/>
                  </a:lnTo>
                  <a:lnTo>
                    <a:pt x="2523" y="967"/>
                  </a:lnTo>
                  <a:lnTo>
                    <a:pt x="2550" y="920"/>
                  </a:lnTo>
                  <a:lnTo>
                    <a:pt x="2557" y="934"/>
                  </a:lnTo>
                  <a:lnTo>
                    <a:pt x="2557" y="917"/>
                  </a:lnTo>
                  <a:lnTo>
                    <a:pt x="2554" y="913"/>
                  </a:lnTo>
                  <a:lnTo>
                    <a:pt x="2557" y="908"/>
                  </a:lnTo>
                  <a:lnTo>
                    <a:pt x="2557" y="892"/>
                  </a:lnTo>
                  <a:lnTo>
                    <a:pt x="2550" y="905"/>
                  </a:lnTo>
                  <a:lnTo>
                    <a:pt x="2523" y="859"/>
                  </a:lnTo>
                  <a:lnTo>
                    <a:pt x="2550" y="814"/>
                  </a:lnTo>
                  <a:lnTo>
                    <a:pt x="2557" y="828"/>
                  </a:lnTo>
                  <a:lnTo>
                    <a:pt x="2557" y="811"/>
                  </a:lnTo>
                  <a:lnTo>
                    <a:pt x="2554" y="807"/>
                  </a:lnTo>
                  <a:lnTo>
                    <a:pt x="2557" y="802"/>
                  </a:lnTo>
                  <a:lnTo>
                    <a:pt x="2557" y="786"/>
                  </a:lnTo>
                  <a:lnTo>
                    <a:pt x="2550" y="799"/>
                  </a:lnTo>
                  <a:lnTo>
                    <a:pt x="2523" y="753"/>
                  </a:lnTo>
                  <a:lnTo>
                    <a:pt x="2550" y="708"/>
                  </a:lnTo>
                  <a:lnTo>
                    <a:pt x="2557" y="720"/>
                  </a:lnTo>
                  <a:lnTo>
                    <a:pt x="2557" y="705"/>
                  </a:lnTo>
                  <a:lnTo>
                    <a:pt x="2554" y="700"/>
                  </a:lnTo>
                  <a:lnTo>
                    <a:pt x="2557" y="696"/>
                  </a:lnTo>
                  <a:lnTo>
                    <a:pt x="2557" y="679"/>
                  </a:lnTo>
                  <a:lnTo>
                    <a:pt x="2550" y="691"/>
                  </a:lnTo>
                  <a:lnTo>
                    <a:pt x="2523" y="646"/>
                  </a:lnTo>
                  <a:lnTo>
                    <a:pt x="2550" y="601"/>
                  </a:lnTo>
                  <a:lnTo>
                    <a:pt x="2557" y="613"/>
                  </a:lnTo>
                  <a:lnTo>
                    <a:pt x="2557" y="598"/>
                  </a:lnTo>
                  <a:lnTo>
                    <a:pt x="2554" y="594"/>
                  </a:lnTo>
                  <a:lnTo>
                    <a:pt x="2557" y="588"/>
                  </a:lnTo>
                  <a:lnTo>
                    <a:pt x="2557" y="573"/>
                  </a:lnTo>
                  <a:lnTo>
                    <a:pt x="2550" y="585"/>
                  </a:lnTo>
                  <a:lnTo>
                    <a:pt x="2523" y="540"/>
                  </a:lnTo>
                  <a:lnTo>
                    <a:pt x="2550" y="495"/>
                  </a:lnTo>
                  <a:lnTo>
                    <a:pt x="2557" y="507"/>
                  </a:lnTo>
                  <a:lnTo>
                    <a:pt x="2557" y="491"/>
                  </a:lnTo>
                  <a:lnTo>
                    <a:pt x="2554" y="486"/>
                  </a:lnTo>
                  <a:lnTo>
                    <a:pt x="2557" y="482"/>
                  </a:lnTo>
                  <a:lnTo>
                    <a:pt x="2557" y="467"/>
                  </a:lnTo>
                  <a:lnTo>
                    <a:pt x="2550" y="479"/>
                  </a:lnTo>
                  <a:lnTo>
                    <a:pt x="2523" y="434"/>
                  </a:lnTo>
                  <a:lnTo>
                    <a:pt x="2550" y="387"/>
                  </a:lnTo>
                  <a:lnTo>
                    <a:pt x="2557" y="401"/>
                  </a:lnTo>
                  <a:lnTo>
                    <a:pt x="2557" y="384"/>
                  </a:lnTo>
                  <a:lnTo>
                    <a:pt x="2554" y="380"/>
                  </a:lnTo>
                  <a:lnTo>
                    <a:pt x="2557" y="375"/>
                  </a:lnTo>
                  <a:lnTo>
                    <a:pt x="2557" y="360"/>
                  </a:lnTo>
                  <a:lnTo>
                    <a:pt x="2550" y="372"/>
                  </a:lnTo>
                  <a:lnTo>
                    <a:pt x="2523" y="327"/>
                  </a:lnTo>
                  <a:lnTo>
                    <a:pt x="2550" y="281"/>
                  </a:lnTo>
                  <a:lnTo>
                    <a:pt x="2557" y="295"/>
                  </a:lnTo>
                  <a:lnTo>
                    <a:pt x="2557" y="278"/>
                  </a:lnTo>
                  <a:lnTo>
                    <a:pt x="2554" y="274"/>
                  </a:lnTo>
                  <a:lnTo>
                    <a:pt x="2557" y="269"/>
                  </a:lnTo>
                  <a:lnTo>
                    <a:pt x="2557" y="253"/>
                  </a:lnTo>
                  <a:lnTo>
                    <a:pt x="2550" y="266"/>
                  </a:lnTo>
                  <a:lnTo>
                    <a:pt x="2523" y="220"/>
                  </a:lnTo>
                  <a:lnTo>
                    <a:pt x="2550" y="175"/>
                  </a:lnTo>
                  <a:lnTo>
                    <a:pt x="2557" y="187"/>
                  </a:lnTo>
                  <a:lnTo>
                    <a:pt x="2557" y="172"/>
                  </a:lnTo>
                  <a:lnTo>
                    <a:pt x="2554" y="167"/>
                  </a:lnTo>
                  <a:lnTo>
                    <a:pt x="2557" y="163"/>
                  </a:lnTo>
                  <a:lnTo>
                    <a:pt x="2557" y="146"/>
                  </a:lnTo>
                  <a:lnTo>
                    <a:pt x="2550" y="160"/>
                  </a:lnTo>
                  <a:lnTo>
                    <a:pt x="2523" y="113"/>
                  </a:lnTo>
                  <a:lnTo>
                    <a:pt x="2550" y="68"/>
                  </a:lnTo>
                  <a:lnTo>
                    <a:pt x="2557" y="80"/>
                  </a:lnTo>
                  <a:lnTo>
                    <a:pt x="2557" y="65"/>
                  </a:lnTo>
                  <a:lnTo>
                    <a:pt x="2554" y="61"/>
                  </a:lnTo>
                  <a:lnTo>
                    <a:pt x="2557" y="56"/>
                  </a:lnTo>
                  <a:lnTo>
                    <a:pt x="2557" y="40"/>
                  </a:lnTo>
                  <a:lnTo>
                    <a:pt x="2550" y="52"/>
                  </a:lnTo>
                  <a:lnTo>
                    <a:pt x="2523" y="7"/>
                  </a:lnTo>
                  <a:lnTo>
                    <a:pt x="252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Freeform 10">
              <a:extLst>
                <a:ext uri="{FF2B5EF4-FFF2-40B4-BE49-F238E27FC236}">
                  <a16:creationId xmlns:a16="http://schemas.microsoft.com/office/drawing/2014/main" id="{378CBE01-F5CD-4BD0-905D-3CD393443528}"/>
                </a:ext>
              </a:extLst>
            </p:cNvPr>
            <p:cNvSpPr>
              <a:spLocks noEditPoints="1"/>
            </p:cNvSpPr>
            <p:nvPr/>
          </p:nvSpPr>
          <p:spPr bwMode="auto">
            <a:xfrm>
              <a:off x="-12649200" y="-6767512"/>
              <a:ext cx="12190413" cy="2278063"/>
            </a:xfrm>
            <a:custGeom>
              <a:avLst/>
              <a:gdLst>
                <a:gd name="T0" fmla="*/ 943 w 7679"/>
                <a:gd name="T1" fmla="*/ 1340 h 1435"/>
                <a:gd name="T2" fmla="*/ 2061 w 7679"/>
                <a:gd name="T3" fmla="*/ 1340 h 1435"/>
                <a:gd name="T4" fmla="*/ 700 w 7679"/>
                <a:gd name="T5" fmla="*/ 1331 h 1435"/>
                <a:gd name="T6" fmla="*/ 1872 w 7679"/>
                <a:gd name="T7" fmla="*/ 1241 h 1435"/>
                <a:gd name="T8" fmla="*/ 546 w 7679"/>
                <a:gd name="T9" fmla="*/ 1278 h 1435"/>
                <a:gd name="T10" fmla="*/ 1683 w 7679"/>
                <a:gd name="T11" fmla="*/ 1233 h 1435"/>
                <a:gd name="T12" fmla="*/ 304 w 7679"/>
                <a:gd name="T13" fmla="*/ 1179 h 1435"/>
                <a:gd name="T14" fmla="*/ 1440 w 7679"/>
                <a:gd name="T15" fmla="*/ 1224 h 1435"/>
                <a:gd name="T16" fmla="*/ 116 w 7679"/>
                <a:gd name="T17" fmla="*/ 1081 h 1435"/>
                <a:gd name="T18" fmla="*/ 1285 w 7679"/>
                <a:gd name="T19" fmla="*/ 1172 h 1435"/>
                <a:gd name="T20" fmla="*/ 2422 w 7679"/>
                <a:gd name="T21" fmla="*/ 1125 h 1435"/>
                <a:gd name="T22" fmla="*/ 1044 w 7679"/>
                <a:gd name="T23" fmla="*/ 1073 h 1435"/>
                <a:gd name="T24" fmla="*/ 2179 w 7679"/>
                <a:gd name="T25" fmla="*/ 1118 h 1435"/>
                <a:gd name="T26" fmla="*/ 855 w 7679"/>
                <a:gd name="T27" fmla="*/ 974 h 1435"/>
                <a:gd name="T28" fmla="*/ 2025 w 7679"/>
                <a:gd name="T29" fmla="*/ 1066 h 1435"/>
                <a:gd name="T30" fmla="*/ 666 w 7679"/>
                <a:gd name="T31" fmla="*/ 967 h 1435"/>
                <a:gd name="T32" fmla="*/ 1783 w 7679"/>
                <a:gd name="T33" fmla="*/ 967 h 1435"/>
                <a:gd name="T34" fmla="*/ 423 w 7679"/>
                <a:gd name="T35" fmla="*/ 958 h 1435"/>
                <a:gd name="T36" fmla="*/ 1594 w 7679"/>
                <a:gd name="T37" fmla="*/ 868 h 1435"/>
                <a:gd name="T38" fmla="*/ 270 w 7679"/>
                <a:gd name="T39" fmla="*/ 905 h 1435"/>
                <a:gd name="T40" fmla="*/ 1405 w 7679"/>
                <a:gd name="T41" fmla="*/ 859 h 1435"/>
                <a:gd name="T42" fmla="*/ 27 w 7679"/>
                <a:gd name="T43" fmla="*/ 807 h 1435"/>
                <a:gd name="T44" fmla="*/ 1162 w 7679"/>
                <a:gd name="T45" fmla="*/ 851 h 1435"/>
                <a:gd name="T46" fmla="*/ 2334 w 7679"/>
                <a:gd name="T47" fmla="*/ 762 h 1435"/>
                <a:gd name="T48" fmla="*/ 1009 w 7679"/>
                <a:gd name="T49" fmla="*/ 799 h 1435"/>
                <a:gd name="T50" fmla="*/ 2145 w 7679"/>
                <a:gd name="T51" fmla="*/ 753 h 1435"/>
                <a:gd name="T52" fmla="*/ 766 w 7679"/>
                <a:gd name="T53" fmla="*/ 700 h 1435"/>
                <a:gd name="T54" fmla="*/ 1902 w 7679"/>
                <a:gd name="T55" fmla="*/ 745 h 1435"/>
                <a:gd name="T56" fmla="*/ 577 w 7679"/>
                <a:gd name="T57" fmla="*/ 601 h 1435"/>
                <a:gd name="T58" fmla="*/ 1749 w 7679"/>
                <a:gd name="T59" fmla="*/ 691 h 1435"/>
                <a:gd name="T60" fmla="*/ 388 w 7679"/>
                <a:gd name="T61" fmla="*/ 594 h 1435"/>
                <a:gd name="T62" fmla="*/ 1506 w 7679"/>
                <a:gd name="T63" fmla="*/ 594 h 1435"/>
                <a:gd name="T64" fmla="*/ 146 w 7679"/>
                <a:gd name="T65" fmla="*/ 585 h 1435"/>
                <a:gd name="T66" fmla="*/ 1317 w 7679"/>
                <a:gd name="T67" fmla="*/ 495 h 1435"/>
                <a:gd name="T68" fmla="*/ 2488 w 7679"/>
                <a:gd name="T69" fmla="*/ 585 h 1435"/>
                <a:gd name="T70" fmla="*/ 1128 w 7679"/>
                <a:gd name="T71" fmla="*/ 486 h 1435"/>
                <a:gd name="T72" fmla="*/ 2245 w 7679"/>
                <a:gd name="T73" fmla="*/ 486 h 1435"/>
                <a:gd name="T74" fmla="*/ 885 w 7679"/>
                <a:gd name="T75" fmla="*/ 479 h 1435"/>
                <a:gd name="T76" fmla="*/ 2056 w 7679"/>
                <a:gd name="T77" fmla="*/ 387 h 1435"/>
                <a:gd name="T78" fmla="*/ 732 w 7679"/>
                <a:gd name="T79" fmla="*/ 426 h 1435"/>
                <a:gd name="T80" fmla="*/ 1867 w 7679"/>
                <a:gd name="T81" fmla="*/ 380 h 1435"/>
                <a:gd name="T82" fmla="*/ 489 w 7679"/>
                <a:gd name="T83" fmla="*/ 327 h 1435"/>
                <a:gd name="T84" fmla="*/ 1624 w 7679"/>
                <a:gd name="T85" fmla="*/ 372 h 1435"/>
                <a:gd name="T86" fmla="*/ 300 w 7679"/>
                <a:gd name="T87" fmla="*/ 229 h 1435"/>
                <a:gd name="T88" fmla="*/ 1471 w 7679"/>
                <a:gd name="T89" fmla="*/ 318 h 1435"/>
                <a:gd name="T90" fmla="*/ 111 w 7679"/>
                <a:gd name="T91" fmla="*/ 220 h 1435"/>
                <a:gd name="T92" fmla="*/ 1228 w 7679"/>
                <a:gd name="T93" fmla="*/ 220 h 1435"/>
                <a:gd name="T94" fmla="*/ 2364 w 7679"/>
                <a:gd name="T95" fmla="*/ 266 h 1435"/>
                <a:gd name="T96" fmla="*/ 1039 w 7679"/>
                <a:gd name="T97" fmla="*/ 121 h 1435"/>
                <a:gd name="T98" fmla="*/ 2211 w 7679"/>
                <a:gd name="T99" fmla="*/ 212 h 1435"/>
                <a:gd name="T100" fmla="*/ 850 w 7679"/>
                <a:gd name="T101" fmla="*/ 113 h 1435"/>
                <a:gd name="T102" fmla="*/ 1968 w 7679"/>
                <a:gd name="T103" fmla="*/ 113 h 1435"/>
                <a:gd name="T104" fmla="*/ 609 w 7679"/>
                <a:gd name="T105" fmla="*/ 106 h 1435"/>
                <a:gd name="T106" fmla="*/ 1779 w 7679"/>
                <a:gd name="T107" fmla="*/ 15 h 1435"/>
                <a:gd name="T108" fmla="*/ 2302 w 7679"/>
                <a:gd name="T109" fmla="*/ 52 h 1435"/>
                <a:gd name="T110" fmla="*/ 1594 w 7679"/>
                <a:gd name="T111" fmla="*/ 0 h 1435"/>
                <a:gd name="T112" fmla="*/ 864 w 7679"/>
                <a:gd name="T113" fmla="*/ 0 h 1435"/>
                <a:gd name="T114" fmla="*/ 173 w 7679"/>
                <a:gd name="T115" fmla="*/ 7 h 1435"/>
                <a:gd name="T116" fmla="*/ 0 w 7679"/>
                <a:gd name="T117" fmla="*/ 1052 h 1435"/>
                <a:gd name="T118" fmla="*/ 526 w 7679"/>
                <a:gd name="T119" fmla="*/ 1435 h 1435"/>
                <a:gd name="T120" fmla="*/ 1255 w 7679"/>
                <a:gd name="T121" fmla="*/ 1347 h 1435"/>
                <a:gd name="T122" fmla="*/ 1984 w 7679"/>
                <a:gd name="T123" fmla="*/ 1435 h 1435"/>
                <a:gd name="T124" fmla="*/ 2557 w 7679"/>
                <a:gd name="T125" fmla="*/ 1131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7679" h="1435">
                  <a:moveTo>
                    <a:pt x="2557" y="1425"/>
                  </a:moveTo>
                  <a:lnTo>
                    <a:pt x="2551" y="1435"/>
                  </a:lnTo>
                  <a:lnTo>
                    <a:pt x="2557" y="1435"/>
                  </a:lnTo>
                  <a:lnTo>
                    <a:pt x="2557" y="1425"/>
                  </a:lnTo>
                  <a:moveTo>
                    <a:pt x="7679" y="1411"/>
                  </a:moveTo>
                  <a:lnTo>
                    <a:pt x="7665" y="1435"/>
                  </a:lnTo>
                  <a:lnTo>
                    <a:pt x="7674" y="1435"/>
                  </a:lnTo>
                  <a:lnTo>
                    <a:pt x="7679" y="1428"/>
                  </a:lnTo>
                  <a:lnTo>
                    <a:pt x="7679" y="1411"/>
                  </a:lnTo>
                  <a:moveTo>
                    <a:pt x="5122" y="1410"/>
                  </a:moveTo>
                  <a:lnTo>
                    <a:pt x="5122" y="1426"/>
                  </a:lnTo>
                  <a:lnTo>
                    <a:pt x="5126" y="1435"/>
                  </a:lnTo>
                  <a:lnTo>
                    <a:pt x="5135" y="1435"/>
                  </a:lnTo>
                  <a:lnTo>
                    <a:pt x="5122" y="1410"/>
                  </a:lnTo>
                  <a:moveTo>
                    <a:pt x="0" y="1396"/>
                  </a:moveTo>
                  <a:lnTo>
                    <a:pt x="0" y="1413"/>
                  </a:lnTo>
                  <a:lnTo>
                    <a:pt x="12" y="1435"/>
                  </a:lnTo>
                  <a:lnTo>
                    <a:pt x="21" y="1435"/>
                  </a:lnTo>
                  <a:lnTo>
                    <a:pt x="0" y="1396"/>
                  </a:lnTo>
                  <a:moveTo>
                    <a:pt x="54" y="1385"/>
                  </a:moveTo>
                  <a:lnTo>
                    <a:pt x="27" y="1340"/>
                  </a:lnTo>
                  <a:lnTo>
                    <a:pt x="54" y="1293"/>
                  </a:lnTo>
                  <a:lnTo>
                    <a:pt x="80" y="1340"/>
                  </a:lnTo>
                  <a:lnTo>
                    <a:pt x="54" y="1385"/>
                  </a:lnTo>
                  <a:moveTo>
                    <a:pt x="116" y="1385"/>
                  </a:moveTo>
                  <a:lnTo>
                    <a:pt x="89" y="1340"/>
                  </a:lnTo>
                  <a:lnTo>
                    <a:pt x="116" y="1293"/>
                  </a:lnTo>
                  <a:lnTo>
                    <a:pt x="141" y="1340"/>
                  </a:lnTo>
                  <a:lnTo>
                    <a:pt x="116" y="1385"/>
                  </a:lnTo>
                  <a:moveTo>
                    <a:pt x="177" y="1385"/>
                  </a:moveTo>
                  <a:lnTo>
                    <a:pt x="150" y="1340"/>
                  </a:lnTo>
                  <a:lnTo>
                    <a:pt x="177" y="1293"/>
                  </a:lnTo>
                  <a:lnTo>
                    <a:pt x="204" y="1340"/>
                  </a:lnTo>
                  <a:lnTo>
                    <a:pt x="177" y="1385"/>
                  </a:lnTo>
                  <a:moveTo>
                    <a:pt x="238" y="1385"/>
                  </a:moveTo>
                  <a:lnTo>
                    <a:pt x="213" y="1340"/>
                  </a:lnTo>
                  <a:lnTo>
                    <a:pt x="238" y="1293"/>
                  </a:lnTo>
                  <a:lnTo>
                    <a:pt x="265" y="1340"/>
                  </a:lnTo>
                  <a:lnTo>
                    <a:pt x="238" y="1385"/>
                  </a:lnTo>
                  <a:moveTo>
                    <a:pt x="300" y="1385"/>
                  </a:moveTo>
                  <a:lnTo>
                    <a:pt x="274" y="1340"/>
                  </a:lnTo>
                  <a:lnTo>
                    <a:pt x="300" y="1293"/>
                  </a:lnTo>
                  <a:lnTo>
                    <a:pt x="327" y="1340"/>
                  </a:lnTo>
                  <a:lnTo>
                    <a:pt x="300" y="1385"/>
                  </a:lnTo>
                  <a:moveTo>
                    <a:pt x="361" y="1385"/>
                  </a:moveTo>
                  <a:lnTo>
                    <a:pt x="336" y="1340"/>
                  </a:lnTo>
                  <a:lnTo>
                    <a:pt x="361" y="1293"/>
                  </a:lnTo>
                  <a:lnTo>
                    <a:pt x="388" y="1340"/>
                  </a:lnTo>
                  <a:lnTo>
                    <a:pt x="361" y="1385"/>
                  </a:lnTo>
                  <a:moveTo>
                    <a:pt x="423" y="1385"/>
                  </a:moveTo>
                  <a:lnTo>
                    <a:pt x="397" y="1340"/>
                  </a:lnTo>
                  <a:lnTo>
                    <a:pt x="423" y="1293"/>
                  </a:lnTo>
                  <a:lnTo>
                    <a:pt x="450" y="1340"/>
                  </a:lnTo>
                  <a:lnTo>
                    <a:pt x="423" y="1385"/>
                  </a:lnTo>
                  <a:moveTo>
                    <a:pt x="484" y="1385"/>
                  </a:moveTo>
                  <a:lnTo>
                    <a:pt x="459" y="1340"/>
                  </a:lnTo>
                  <a:lnTo>
                    <a:pt x="484" y="1293"/>
                  </a:lnTo>
                  <a:lnTo>
                    <a:pt x="511" y="1340"/>
                  </a:lnTo>
                  <a:lnTo>
                    <a:pt x="484" y="1385"/>
                  </a:lnTo>
                  <a:moveTo>
                    <a:pt x="546" y="1385"/>
                  </a:moveTo>
                  <a:lnTo>
                    <a:pt x="520" y="1340"/>
                  </a:lnTo>
                  <a:lnTo>
                    <a:pt x="546" y="1293"/>
                  </a:lnTo>
                  <a:lnTo>
                    <a:pt x="573" y="1340"/>
                  </a:lnTo>
                  <a:lnTo>
                    <a:pt x="546" y="1385"/>
                  </a:lnTo>
                  <a:moveTo>
                    <a:pt x="609" y="1385"/>
                  </a:moveTo>
                  <a:lnTo>
                    <a:pt x="582" y="1340"/>
                  </a:lnTo>
                  <a:lnTo>
                    <a:pt x="609" y="1293"/>
                  </a:lnTo>
                  <a:lnTo>
                    <a:pt x="634" y="1340"/>
                  </a:lnTo>
                  <a:lnTo>
                    <a:pt x="609" y="1385"/>
                  </a:lnTo>
                  <a:moveTo>
                    <a:pt x="670" y="1385"/>
                  </a:moveTo>
                  <a:lnTo>
                    <a:pt x="643" y="1340"/>
                  </a:lnTo>
                  <a:lnTo>
                    <a:pt x="670" y="1293"/>
                  </a:lnTo>
                  <a:lnTo>
                    <a:pt x="696" y="1340"/>
                  </a:lnTo>
                  <a:lnTo>
                    <a:pt x="670" y="1385"/>
                  </a:lnTo>
                  <a:moveTo>
                    <a:pt x="732" y="1385"/>
                  </a:moveTo>
                  <a:lnTo>
                    <a:pt x="705" y="1340"/>
                  </a:lnTo>
                  <a:lnTo>
                    <a:pt x="732" y="1293"/>
                  </a:lnTo>
                  <a:lnTo>
                    <a:pt x="757" y="1340"/>
                  </a:lnTo>
                  <a:lnTo>
                    <a:pt x="732" y="1385"/>
                  </a:lnTo>
                  <a:moveTo>
                    <a:pt x="793" y="1385"/>
                  </a:moveTo>
                  <a:lnTo>
                    <a:pt x="766" y="1340"/>
                  </a:lnTo>
                  <a:lnTo>
                    <a:pt x="793" y="1293"/>
                  </a:lnTo>
                  <a:lnTo>
                    <a:pt x="819" y="1340"/>
                  </a:lnTo>
                  <a:lnTo>
                    <a:pt x="793" y="1385"/>
                  </a:lnTo>
                  <a:moveTo>
                    <a:pt x="855" y="1385"/>
                  </a:moveTo>
                  <a:lnTo>
                    <a:pt x="828" y="1340"/>
                  </a:lnTo>
                  <a:lnTo>
                    <a:pt x="855" y="1293"/>
                  </a:lnTo>
                  <a:lnTo>
                    <a:pt x="880" y="1340"/>
                  </a:lnTo>
                  <a:lnTo>
                    <a:pt x="855" y="1385"/>
                  </a:lnTo>
                  <a:moveTo>
                    <a:pt x="916" y="1385"/>
                  </a:moveTo>
                  <a:lnTo>
                    <a:pt x="889" y="1340"/>
                  </a:lnTo>
                  <a:lnTo>
                    <a:pt x="916" y="1293"/>
                  </a:lnTo>
                  <a:lnTo>
                    <a:pt x="943" y="1340"/>
                  </a:lnTo>
                  <a:lnTo>
                    <a:pt x="916" y="1385"/>
                  </a:lnTo>
                  <a:moveTo>
                    <a:pt x="978" y="1385"/>
                  </a:moveTo>
                  <a:lnTo>
                    <a:pt x="952" y="1340"/>
                  </a:lnTo>
                  <a:lnTo>
                    <a:pt x="978" y="1293"/>
                  </a:lnTo>
                  <a:lnTo>
                    <a:pt x="1005" y="1340"/>
                  </a:lnTo>
                  <a:lnTo>
                    <a:pt x="978" y="1385"/>
                  </a:lnTo>
                  <a:moveTo>
                    <a:pt x="1039" y="1385"/>
                  </a:moveTo>
                  <a:lnTo>
                    <a:pt x="1014" y="1340"/>
                  </a:lnTo>
                  <a:lnTo>
                    <a:pt x="1039" y="1293"/>
                  </a:lnTo>
                  <a:lnTo>
                    <a:pt x="1066" y="1340"/>
                  </a:lnTo>
                  <a:lnTo>
                    <a:pt x="1039" y="1385"/>
                  </a:lnTo>
                  <a:moveTo>
                    <a:pt x="1101" y="1385"/>
                  </a:moveTo>
                  <a:lnTo>
                    <a:pt x="1075" y="1340"/>
                  </a:lnTo>
                  <a:lnTo>
                    <a:pt x="1101" y="1293"/>
                  </a:lnTo>
                  <a:lnTo>
                    <a:pt x="1128" y="1340"/>
                  </a:lnTo>
                  <a:lnTo>
                    <a:pt x="1101" y="1385"/>
                  </a:lnTo>
                  <a:moveTo>
                    <a:pt x="1162" y="1385"/>
                  </a:moveTo>
                  <a:lnTo>
                    <a:pt x="1137" y="1340"/>
                  </a:lnTo>
                  <a:lnTo>
                    <a:pt x="1162" y="1293"/>
                  </a:lnTo>
                  <a:lnTo>
                    <a:pt x="1189" y="1340"/>
                  </a:lnTo>
                  <a:lnTo>
                    <a:pt x="1162" y="1385"/>
                  </a:lnTo>
                  <a:moveTo>
                    <a:pt x="1224" y="1385"/>
                  </a:moveTo>
                  <a:lnTo>
                    <a:pt x="1198" y="1340"/>
                  </a:lnTo>
                  <a:lnTo>
                    <a:pt x="1224" y="1293"/>
                  </a:lnTo>
                  <a:lnTo>
                    <a:pt x="1251" y="1340"/>
                  </a:lnTo>
                  <a:lnTo>
                    <a:pt x="1224" y="1385"/>
                  </a:lnTo>
                  <a:moveTo>
                    <a:pt x="1285" y="1385"/>
                  </a:moveTo>
                  <a:lnTo>
                    <a:pt x="1260" y="1340"/>
                  </a:lnTo>
                  <a:lnTo>
                    <a:pt x="1285" y="1293"/>
                  </a:lnTo>
                  <a:lnTo>
                    <a:pt x="1312" y="1340"/>
                  </a:lnTo>
                  <a:lnTo>
                    <a:pt x="1285" y="1385"/>
                  </a:lnTo>
                  <a:moveTo>
                    <a:pt x="1348" y="1385"/>
                  </a:moveTo>
                  <a:lnTo>
                    <a:pt x="1321" y="1340"/>
                  </a:lnTo>
                  <a:lnTo>
                    <a:pt x="1348" y="1293"/>
                  </a:lnTo>
                  <a:lnTo>
                    <a:pt x="1374" y="1340"/>
                  </a:lnTo>
                  <a:lnTo>
                    <a:pt x="1348" y="1385"/>
                  </a:lnTo>
                  <a:moveTo>
                    <a:pt x="1410" y="1385"/>
                  </a:moveTo>
                  <a:lnTo>
                    <a:pt x="1383" y="1340"/>
                  </a:lnTo>
                  <a:lnTo>
                    <a:pt x="1410" y="1293"/>
                  </a:lnTo>
                  <a:lnTo>
                    <a:pt x="1435" y="1340"/>
                  </a:lnTo>
                  <a:lnTo>
                    <a:pt x="1410" y="1385"/>
                  </a:lnTo>
                  <a:moveTo>
                    <a:pt x="1471" y="1385"/>
                  </a:moveTo>
                  <a:lnTo>
                    <a:pt x="1444" y="1340"/>
                  </a:lnTo>
                  <a:lnTo>
                    <a:pt x="1471" y="1293"/>
                  </a:lnTo>
                  <a:lnTo>
                    <a:pt x="1497" y="1340"/>
                  </a:lnTo>
                  <a:lnTo>
                    <a:pt x="1471" y="1385"/>
                  </a:lnTo>
                  <a:moveTo>
                    <a:pt x="1533" y="1385"/>
                  </a:moveTo>
                  <a:lnTo>
                    <a:pt x="1506" y="1340"/>
                  </a:lnTo>
                  <a:lnTo>
                    <a:pt x="1533" y="1293"/>
                  </a:lnTo>
                  <a:lnTo>
                    <a:pt x="1558" y="1340"/>
                  </a:lnTo>
                  <a:lnTo>
                    <a:pt x="1533" y="1385"/>
                  </a:lnTo>
                  <a:moveTo>
                    <a:pt x="1594" y="1385"/>
                  </a:moveTo>
                  <a:lnTo>
                    <a:pt x="1567" y="1340"/>
                  </a:lnTo>
                  <a:lnTo>
                    <a:pt x="1594" y="1293"/>
                  </a:lnTo>
                  <a:lnTo>
                    <a:pt x="1620" y="1340"/>
                  </a:lnTo>
                  <a:lnTo>
                    <a:pt x="1594" y="1385"/>
                  </a:lnTo>
                  <a:moveTo>
                    <a:pt x="1656" y="1385"/>
                  </a:moveTo>
                  <a:lnTo>
                    <a:pt x="1629" y="1340"/>
                  </a:lnTo>
                  <a:lnTo>
                    <a:pt x="1656" y="1293"/>
                  </a:lnTo>
                  <a:lnTo>
                    <a:pt x="1683" y="1340"/>
                  </a:lnTo>
                  <a:lnTo>
                    <a:pt x="1656" y="1385"/>
                  </a:lnTo>
                  <a:moveTo>
                    <a:pt x="1717" y="1385"/>
                  </a:moveTo>
                  <a:lnTo>
                    <a:pt x="1692" y="1340"/>
                  </a:lnTo>
                  <a:lnTo>
                    <a:pt x="1717" y="1293"/>
                  </a:lnTo>
                  <a:lnTo>
                    <a:pt x="1744" y="1340"/>
                  </a:lnTo>
                  <a:lnTo>
                    <a:pt x="1717" y="1385"/>
                  </a:lnTo>
                  <a:moveTo>
                    <a:pt x="1779" y="1385"/>
                  </a:moveTo>
                  <a:lnTo>
                    <a:pt x="1753" y="1340"/>
                  </a:lnTo>
                  <a:lnTo>
                    <a:pt x="1779" y="1293"/>
                  </a:lnTo>
                  <a:lnTo>
                    <a:pt x="1806" y="1340"/>
                  </a:lnTo>
                  <a:lnTo>
                    <a:pt x="1779" y="1385"/>
                  </a:lnTo>
                  <a:moveTo>
                    <a:pt x="1840" y="1385"/>
                  </a:moveTo>
                  <a:lnTo>
                    <a:pt x="1815" y="1340"/>
                  </a:lnTo>
                  <a:lnTo>
                    <a:pt x="1840" y="1293"/>
                  </a:lnTo>
                  <a:lnTo>
                    <a:pt x="1867" y="1340"/>
                  </a:lnTo>
                  <a:lnTo>
                    <a:pt x="1840" y="1385"/>
                  </a:lnTo>
                  <a:moveTo>
                    <a:pt x="1902" y="1385"/>
                  </a:moveTo>
                  <a:lnTo>
                    <a:pt x="1876" y="1340"/>
                  </a:lnTo>
                  <a:lnTo>
                    <a:pt x="1902" y="1293"/>
                  </a:lnTo>
                  <a:lnTo>
                    <a:pt x="1929" y="1340"/>
                  </a:lnTo>
                  <a:lnTo>
                    <a:pt x="1902" y="1385"/>
                  </a:lnTo>
                  <a:moveTo>
                    <a:pt x="1963" y="1385"/>
                  </a:moveTo>
                  <a:lnTo>
                    <a:pt x="1938" y="1340"/>
                  </a:lnTo>
                  <a:lnTo>
                    <a:pt x="1963" y="1293"/>
                  </a:lnTo>
                  <a:lnTo>
                    <a:pt x="1990" y="1340"/>
                  </a:lnTo>
                  <a:lnTo>
                    <a:pt x="1963" y="1385"/>
                  </a:lnTo>
                  <a:moveTo>
                    <a:pt x="2025" y="1385"/>
                  </a:moveTo>
                  <a:lnTo>
                    <a:pt x="1999" y="1340"/>
                  </a:lnTo>
                  <a:lnTo>
                    <a:pt x="2025" y="1293"/>
                  </a:lnTo>
                  <a:lnTo>
                    <a:pt x="2052" y="1340"/>
                  </a:lnTo>
                  <a:lnTo>
                    <a:pt x="2025" y="1385"/>
                  </a:lnTo>
                  <a:moveTo>
                    <a:pt x="2088" y="1385"/>
                  </a:moveTo>
                  <a:lnTo>
                    <a:pt x="2061" y="1340"/>
                  </a:lnTo>
                  <a:lnTo>
                    <a:pt x="2088" y="1293"/>
                  </a:lnTo>
                  <a:lnTo>
                    <a:pt x="2113" y="1340"/>
                  </a:lnTo>
                  <a:lnTo>
                    <a:pt x="2088" y="1385"/>
                  </a:lnTo>
                  <a:moveTo>
                    <a:pt x="2149" y="1385"/>
                  </a:moveTo>
                  <a:lnTo>
                    <a:pt x="2122" y="1340"/>
                  </a:lnTo>
                  <a:lnTo>
                    <a:pt x="2149" y="1293"/>
                  </a:lnTo>
                  <a:lnTo>
                    <a:pt x="2175" y="1340"/>
                  </a:lnTo>
                  <a:lnTo>
                    <a:pt x="2149" y="1385"/>
                  </a:lnTo>
                  <a:moveTo>
                    <a:pt x="2211" y="1385"/>
                  </a:moveTo>
                  <a:lnTo>
                    <a:pt x="2184" y="1340"/>
                  </a:lnTo>
                  <a:lnTo>
                    <a:pt x="2211" y="1293"/>
                  </a:lnTo>
                  <a:lnTo>
                    <a:pt x="2236" y="1340"/>
                  </a:lnTo>
                  <a:lnTo>
                    <a:pt x="2211" y="1385"/>
                  </a:lnTo>
                  <a:moveTo>
                    <a:pt x="2272" y="1385"/>
                  </a:moveTo>
                  <a:lnTo>
                    <a:pt x="2245" y="1340"/>
                  </a:lnTo>
                  <a:lnTo>
                    <a:pt x="2272" y="1293"/>
                  </a:lnTo>
                  <a:lnTo>
                    <a:pt x="2298" y="1340"/>
                  </a:lnTo>
                  <a:lnTo>
                    <a:pt x="2272" y="1385"/>
                  </a:lnTo>
                  <a:moveTo>
                    <a:pt x="2334" y="1385"/>
                  </a:moveTo>
                  <a:lnTo>
                    <a:pt x="2307" y="1340"/>
                  </a:lnTo>
                  <a:lnTo>
                    <a:pt x="2334" y="1293"/>
                  </a:lnTo>
                  <a:lnTo>
                    <a:pt x="2359" y="1340"/>
                  </a:lnTo>
                  <a:lnTo>
                    <a:pt x="2334" y="1385"/>
                  </a:lnTo>
                  <a:moveTo>
                    <a:pt x="2395" y="1385"/>
                  </a:moveTo>
                  <a:lnTo>
                    <a:pt x="2368" y="1340"/>
                  </a:lnTo>
                  <a:lnTo>
                    <a:pt x="2395" y="1293"/>
                  </a:lnTo>
                  <a:lnTo>
                    <a:pt x="2422" y="1340"/>
                  </a:lnTo>
                  <a:lnTo>
                    <a:pt x="2395" y="1385"/>
                  </a:lnTo>
                  <a:moveTo>
                    <a:pt x="2457" y="1385"/>
                  </a:moveTo>
                  <a:lnTo>
                    <a:pt x="2431" y="1340"/>
                  </a:lnTo>
                  <a:lnTo>
                    <a:pt x="2457" y="1293"/>
                  </a:lnTo>
                  <a:lnTo>
                    <a:pt x="2484" y="1340"/>
                  </a:lnTo>
                  <a:lnTo>
                    <a:pt x="2457" y="1385"/>
                  </a:lnTo>
                  <a:moveTo>
                    <a:pt x="2518" y="1385"/>
                  </a:moveTo>
                  <a:lnTo>
                    <a:pt x="2493" y="1340"/>
                  </a:lnTo>
                  <a:lnTo>
                    <a:pt x="2518" y="1293"/>
                  </a:lnTo>
                  <a:lnTo>
                    <a:pt x="2545" y="1340"/>
                  </a:lnTo>
                  <a:lnTo>
                    <a:pt x="2518" y="1385"/>
                  </a:lnTo>
                  <a:moveTo>
                    <a:pt x="84" y="1331"/>
                  </a:moveTo>
                  <a:lnTo>
                    <a:pt x="59" y="1286"/>
                  </a:lnTo>
                  <a:lnTo>
                    <a:pt x="84" y="1241"/>
                  </a:lnTo>
                  <a:lnTo>
                    <a:pt x="111" y="1286"/>
                  </a:lnTo>
                  <a:lnTo>
                    <a:pt x="84" y="1331"/>
                  </a:lnTo>
                  <a:moveTo>
                    <a:pt x="146" y="1331"/>
                  </a:moveTo>
                  <a:lnTo>
                    <a:pt x="120" y="1286"/>
                  </a:lnTo>
                  <a:lnTo>
                    <a:pt x="146" y="1241"/>
                  </a:lnTo>
                  <a:lnTo>
                    <a:pt x="173" y="1286"/>
                  </a:lnTo>
                  <a:lnTo>
                    <a:pt x="146" y="1331"/>
                  </a:lnTo>
                  <a:moveTo>
                    <a:pt x="209" y="1331"/>
                  </a:moveTo>
                  <a:lnTo>
                    <a:pt x="182" y="1286"/>
                  </a:lnTo>
                  <a:lnTo>
                    <a:pt x="209" y="1241"/>
                  </a:lnTo>
                  <a:lnTo>
                    <a:pt x="234" y="1286"/>
                  </a:lnTo>
                  <a:lnTo>
                    <a:pt x="209" y="1331"/>
                  </a:lnTo>
                  <a:moveTo>
                    <a:pt x="270" y="1331"/>
                  </a:moveTo>
                  <a:lnTo>
                    <a:pt x="243" y="1286"/>
                  </a:lnTo>
                  <a:lnTo>
                    <a:pt x="270" y="1241"/>
                  </a:lnTo>
                  <a:lnTo>
                    <a:pt x="295" y="1286"/>
                  </a:lnTo>
                  <a:lnTo>
                    <a:pt x="270" y="1331"/>
                  </a:lnTo>
                  <a:moveTo>
                    <a:pt x="331" y="1331"/>
                  </a:moveTo>
                  <a:lnTo>
                    <a:pt x="304" y="1286"/>
                  </a:lnTo>
                  <a:lnTo>
                    <a:pt x="331" y="1241"/>
                  </a:lnTo>
                  <a:lnTo>
                    <a:pt x="357" y="1286"/>
                  </a:lnTo>
                  <a:lnTo>
                    <a:pt x="331" y="1331"/>
                  </a:lnTo>
                  <a:moveTo>
                    <a:pt x="393" y="1331"/>
                  </a:moveTo>
                  <a:lnTo>
                    <a:pt x="366" y="1286"/>
                  </a:lnTo>
                  <a:lnTo>
                    <a:pt x="393" y="1241"/>
                  </a:lnTo>
                  <a:lnTo>
                    <a:pt x="418" y="1286"/>
                  </a:lnTo>
                  <a:lnTo>
                    <a:pt x="393" y="1331"/>
                  </a:lnTo>
                  <a:moveTo>
                    <a:pt x="454" y="1331"/>
                  </a:moveTo>
                  <a:lnTo>
                    <a:pt x="427" y="1286"/>
                  </a:lnTo>
                  <a:lnTo>
                    <a:pt x="454" y="1241"/>
                  </a:lnTo>
                  <a:lnTo>
                    <a:pt x="480" y="1286"/>
                  </a:lnTo>
                  <a:lnTo>
                    <a:pt x="454" y="1331"/>
                  </a:lnTo>
                  <a:moveTo>
                    <a:pt x="516" y="1331"/>
                  </a:moveTo>
                  <a:lnTo>
                    <a:pt x="489" y="1286"/>
                  </a:lnTo>
                  <a:lnTo>
                    <a:pt x="516" y="1241"/>
                  </a:lnTo>
                  <a:lnTo>
                    <a:pt x="541" y="1286"/>
                  </a:lnTo>
                  <a:lnTo>
                    <a:pt x="516" y="1331"/>
                  </a:lnTo>
                  <a:moveTo>
                    <a:pt x="577" y="1331"/>
                  </a:moveTo>
                  <a:lnTo>
                    <a:pt x="552" y="1286"/>
                  </a:lnTo>
                  <a:lnTo>
                    <a:pt x="577" y="1241"/>
                  </a:lnTo>
                  <a:lnTo>
                    <a:pt x="604" y="1286"/>
                  </a:lnTo>
                  <a:lnTo>
                    <a:pt x="577" y="1331"/>
                  </a:lnTo>
                  <a:moveTo>
                    <a:pt x="639" y="1331"/>
                  </a:moveTo>
                  <a:lnTo>
                    <a:pt x="613" y="1286"/>
                  </a:lnTo>
                  <a:lnTo>
                    <a:pt x="639" y="1241"/>
                  </a:lnTo>
                  <a:lnTo>
                    <a:pt x="666" y="1286"/>
                  </a:lnTo>
                  <a:lnTo>
                    <a:pt x="639" y="1331"/>
                  </a:lnTo>
                  <a:moveTo>
                    <a:pt x="700" y="1331"/>
                  </a:moveTo>
                  <a:lnTo>
                    <a:pt x="675" y="1286"/>
                  </a:lnTo>
                  <a:lnTo>
                    <a:pt x="700" y="1241"/>
                  </a:lnTo>
                  <a:lnTo>
                    <a:pt x="727" y="1286"/>
                  </a:lnTo>
                  <a:lnTo>
                    <a:pt x="700" y="1331"/>
                  </a:lnTo>
                  <a:moveTo>
                    <a:pt x="762" y="1331"/>
                  </a:moveTo>
                  <a:lnTo>
                    <a:pt x="736" y="1286"/>
                  </a:lnTo>
                  <a:lnTo>
                    <a:pt x="762" y="1241"/>
                  </a:lnTo>
                  <a:lnTo>
                    <a:pt x="789" y="1286"/>
                  </a:lnTo>
                  <a:lnTo>
                    <a:pt x="762" y="1331"/>
                  </a:lnTo>
                  <a:moveTo>
                    <a:pt x="823" y="1331"/>
                  </a:moveTo>
                  <a:lnTo>
                    <a:pt x="798" y="1286"/>
                  </a:lnTo>
                  <a:lnTo>
                    <a:pt x="823" y="1241"/>
                  </a:lnTo>
                  <a:lnTo>
                    <a:pt x="850" y="1286"/>
                  </a:lnTo>
                  <a:lnTo>
                    <a:pt x="823" y="1331"/>
                  </a:lnTo>
                  <a:moveTo>
                    <a:pt x="885" y="1331"/>
                  </a:moveTo>
                  <a:lnTo>
                    <a:pt x="859" y="1286"/>
                  </a:lnTo>
                  <a:lnTo>
                    <a:pt x="885" y="1241"/>
                  </a:lnTo>
                  <a:lnTo>
                    <a:pt x="912" y="1286"/>
                  </a:lnTo>
                  <a:lnTo>
                    <a:pt x="885" y="1331"/>
                  </a:lnTo>
                  <a:moveTo>
                    <a:pt x="948" y="1331"/>
                  </a:moveTo>
                  <a:lnTo>
                    <a:pt x="921" y="1286"/>
                  </a:lnTo>
                  <a:lnTo>
                    <a:pt x="948" y="1241"/>
                  </a:lnTo>
                  <a:lnTo>
                    <a:pt x="973" y="1286"/>
                  </a:lnTo>
                  <a:lnTo>
                    <a:pt x="948" y="1331"/>
                  </a:lnTo>
                  <a:moveTo>
                    <a:pt x="1009" y="1331"/>
                  </a:moveTo>
                  <a:lnTo>
                    <a:pt x="982" y="1286"/>
                  </a:lnTo>
                  <a:lnTo>
                    <a:pt x="1009" y="1241"/>
                  </a:lnTo>
                  <a:lnTo>
                    <a:pt x="1035" y="1286"/>
                  </a:lnTo>
                  <a:lnTo>
                    <a:pt x="1009" y="1331"/>
                  </a:lnTo>
                  <a:moveTo>
                    <a:pt x="1071" y="1331"/>
                  </a:moveTo>
                  <a:lnTo>
                    <a:pt x="1044" y="1286"/>
                  </a:lnTo>
                  <a:lnTo>
                    <a:pt x="1071" y="1241"/>
                  </a:lnTo>
                  <a:lnTo>
                    <a:pt x="1096" y="1286"/>
                  </a:lnTo>
                  <a:lnTo>
                    <a:pt x="1071" y="1331"/>
                  </a:lnTo>
                  <a:moveTo>
                    <a:pt x="1132" y="1331"/>
                  </a:moveTo>
                  <a:lnTo>
                    <a:pt x="1105" y="1286"/>
                  </a:lnTo>
                  <a:lnTo>
                    <a:pt x="1132" y="1241"/>
                  </a:lnTo>
                  <a:lnTo>
                    <a:pt x="1158" y="1286"/>
                  </a:lnTo>
                  <a:lnTo>
                    <a:pt x="1132" y="1331"/>
                  </a:lnTo>
                  <a:moveTo>
                    <a:pt x="1194" y="1331"/>
                  </a:moveTo>
                  <a:lnTo>
                    <a:pt x="1167" y="1286"/>
                  </a:lnTo>
                  <a:lnTo>
                    <a:pt x="1194" y="1241"/>
                  </a:lnTo>
                  <a:lnTo>
                    <a:pt x="1219" y="1286"/>
                  </a:lnTo>
                  <a:lnTo>
                    <a:pt x="1194" y="1331"/>
                  </a:lnTo>
                  <a:moveTo>
                    <a:pt x="1255" y="1331"/>
                  </a:moveTo>
                  <a:lnTo>
                    <a:pt x="1228" y="1286"/>
                  </a:lnTo>
                  <a:lnTo>
                    <a:pt x="1255" y="1241"/>
                  </a:lnTo>
                  <a:lnTo>
                    <a:pt x="1281" y="1286"/>
                  </a:lnTo>
                  <a:lnTo>
                    <a:pt x="1255" y="1331"/>
                  </a:lnTo>
                  <a:moveTo>
                    <a:pt x="1317" y="1331"/>
                  </a:moveTo>
                  <a:lnTo>
                    <a:pt x="1291" y="1286"/>
                  </a:lnTo>
                  <a:lnTo>
                    <a:pt x="1317" y="1241"/>
                  </a:lnTo>
                  <a:lnTo>
                    <a:pt x="1344" y="1286"/>
                  </a:lnTo>
                  <a:lnTo>
                    <a:pt x="1317" y="1331"/>
                  </a:lnTo>
                  <a:moveTo>
                    <a:pt x="1378" y="1331"/>
                  </a:moveTo>
                  <a:lnTo>
                    <a:pt x="1353" y="1286"/>
                  </a:lnTo>
                  <a:lnTo>
                    <a:pt x="1378" y="1241"/>
                  </a:lnTo>
                  <a:lnTo>
                    <a:pt x="1405" y="1286"/>
                  </a:lnTo>
                  <a:lnTo>
                    <a:pt x="1378" y="1331"/>
                  </a:lnTo>
                  <a:moveTo>
                    <a:pt x="1440" y="1331"/>
                  </a:moveTo>
                  <a:lnTo>
                    <a:pt x="1414" y="1286"/>
                  </a:lnTo>
                  <a:lnTo>
                    <a:pt x="1440" y="1241"/>
                  </a:lnTo>
                  <a:lnTo>
                    <a:pt x="1467" y="1286"/>
                  </a:lnTo>
                  <a:lnTo>
                    <a:pt x="1440" y="1331"/>
                  </a:lnTo>
                  <a:moveTo>
                    <a:pt x="1501" y="1331"/>
                  </a:moveTo>
                  <a:lnTo>
                    <a:pt x="1476" y="1286"/>
                  </a:lnTo>
                  <a:lnTo>
                    <a:pt x="1501" y="1241"/>
                  </a:lnTo>
                  <a:lnTo>
                    <a:pt x="1528" y="1286"/>
                  </a:lnTo>
                  <a:lnTo>
                    <a:pt x="1501" y="1331"/>
                  </a:lnTo>
                  <a:moveTo>
                    <a:pt x="1563" y="1331"/>
                  </a:moveTo>
                  <a:lnTo>
                    <a:pt x="1537" y="1286"/>
                  </a:lnTo>
                  <a:lnTo>
                    <a:pt x="1563" y="1241"/>
                  </a:lnTo>
                  <a:lnTo>
                    <a:pt x="1590" y="1286"/>
                  </a:lnTo>
                  <a:lnTo>
                    <a:pt x="1563" y="1331"/>
                  </a:lnTo>
                  <a:moveTo>
                    <a:pt x="1624" y="1331"/>
                  </a:moveTo>
                  <a:lnTo>
                    <a:pt x="1599" y="1286"/>
                  </a:lnTo>
                  <a:lnTo>
                    <a:pt x="1624" y="1241"/>
                  </a:lnTo>
                  <a:lnTo>
                    <a:pt x="1651" y="1286"/>
                  </a:lnTo>
                  <a:lnTo>
                    <a:pt x="1624" y="1331"/>
                  </a:lnTo>
                  <a:moveTo>
                    <a:pt x="1687" y="1331"/>
                  </a:moveTo>
                  <a:lnTo>
                    <a:pt x="1660" y="1286"/>
                  </a:lnTo>
                  <a:lnTo>
                    <a:pt x="1687" y="1241"/>
                  </a:lnTo>
                  <a:lnTo>
                    <a:pt x="1713" y="1286"/>
                  </a:lnTo>
                  <a:lnTo>
                    <a:pt x="1687" y="1331"/>
                  </a:lnTo>
                  <a:moveTo>
                    <a:pt x="1749" y="1331"/>
                  </a:moveTo>
                  <a:lnTo>
                    <a:pt x="1722" y="1286"/>
                  </a:lnTo>
                  <a:lnTo>
                    <a:pt x="1749" y="1241"/>
                  </a:lnTo>
                  <a:lnTo>
                    <a:pt x="1774" y="1286"/>
                  </a:lnTo>
                  <a:lnTo>
                    <a:pt x="1749" y="1331"/>
                  </a:lnTo>
                  <a:moveTo>
                    <a:pt x="1810" y="1331"/>
                  </a:moveTo>
                  <a:lnTo>
                    <a:pt x="1783" y="1286"/>
                  </a:lnTo>
                  <a:lnTo>
                    <a:pt x="1810" y="1241"/>
                  </a:lnTo>
                  <a:lnTo>
                    <a:pt x="1836" y="1286"/>
                  </a:lnTo>
                  <a:lnTo>
                    <a:pt x="1810" y="1331"/>
                  </a:lnTo>
                  <a:moveTo>
                    <a:pt x="1872" y="1331"/>
                  </a:moveTo>
                  <a:lnTo>
                    <a:pt x="1845" y="1286"/>
                  </a:lnTo>
                  <a:lnTo>
                    <a:pt x="1872" y="1241"/>
                  </a:lnTo>
                  <a:lnTo>
                    <a:pt x="1897" y="1286"/>
                  </a:lnTo>
                  <a:lnTo>
                    <a:pt x="1872" y="1331"/>
                  </a:lnTo>
                  <a:moveTo>
                    <a:pt x="1933" y="1331"/>
                  </a:moveTo>
                  <a:lnTo>
                    <a:pt x="1906" y="1286"/>
                  </a:lnTo>
                  <a:lnTo>
                    <a:pt x="1933" y="1241"/>
                  </a:lnTo>
                  <a:lnTo>
                    <a:pt x="1959" y="1286"/>
                  </a:lnTo>
                  <a:lnTo>
                    <a:pt x="1933" y="1331"/>
                  </a:lnTo>
                  <a:moveTo>
                    <a:pt x="1995" y="1331"/>
                  </a:moveTo>
                  <a:lnTo>
                    <a:pt x="1968" y="1286"/>
                  </a:lnTo>
                  <a:lnTo>
                    <a:pt x="1995" y="1241"/>
                  </a:lnTo>
                  <a:lnTo>
                    <a:pt x="2020" y="1286"/>
                  </a:lnTo>
                  <a:lnTo>
                    <a:pt x="1995" y="1331"/>
                  </a:lnTo>
                  <a:moveTo>
                    <a:pt x="2056" y="1331"/>
                  </a:moveTo>
                  <a:lnTo>
                    <a:pt x="2031" y="1286"/>
                  </a:lnTo>
                  <a:lnTo>
                    <a:pt x="2056" y="1241"/>
                  </a:lnTo>
                  <a:lnTo>
                    <a:pt x="2083" y="1286"/>
                  </a:lnTo>
                  <a:lnTo>
                    <a:pt x="2056" y="1331"/>
                  </a:lnTo>
                  <a:moveTo>
                    <a:pt x="2118" y="1331"/>
                  </a:moveTo>
                  <a:lnTo>
                    <a:pt x="2092" y="1286"/>
                  </a:lnTo>
                  <a:lnTo>
                    <a:pt x="2118" y="1241"/>
                  </a:lnTo>
                  <a:lnTo>
                    <a:pt x="2145" y="1286"/>
                  </a:lnTo>
                  <a:lnTo>
                    <a:pt x="2118" y="1331"/>
                  </a:lnTo>
                  <a:moveTo>
                    <a:pt x="2179" y="1331"/>
                  </a:moveTo>
                  <a:lnTo>
                    <a:pt x="2154" y="1286"/>
                  </a:lnTo>
                  <a:lnTo>
                    <a:pt x="2179" y="1241"/>
                  </a:lnTo>
                  <a:lnTo>
                    <a:pt x="2206" y="1286"/>
                  </a:lnTo>
                  <a:lnTo>
                    <a:pt x="2179" y="1331"/>
                  </a:lnTo>
                  <a:moveTo>
                    <a:pt x="2241" y="1331"/>
                  </a:moveTo>
                  <a:lnTo>
                    <a:pt x="2215" y="1286"/>
                  </a:lnTo>
                  <a:lnTo>
                    <a:pt x="2241" y="1241"/>
                  </a:lnTo>
                  <a:lnTo>
                    <a:pt x="2268" y="1286"/>
                  </a:lnTo>
                  <a:lnTo>
                    <a:pt x="2241" y="1331"/>
                  </a:lnTo>
                  <a:moveTo>
                    <a:pt x="2302" y="1331"/>
                  </a:moveTo>
                  <a:lnTo>
                    <a:pt x="2277" y="1286"/>
                  </a:lnTo>
                  <a:lnTo>
                    <a:pt x="2302" y="1241"/>
                  </a:lnTo>
                  <a:lnTo>
                    <a:pt x="2329" y="1286"/>
                  </a:lnTo>
                  <a:lnTo>
                    <a:pt x="2302" y="1331"/>
                  </a:lnTo>
                  <a:moveTo>
                    <a:pt x="2364" y="1331"/>
                  </a:moveTo>
                  <a:lnTo>
                    <a:pt x="2338" y="1286"/>
                  </a:lnTo>
                  <a:lnTo>
                    <a:pt x="2364" y="1241"/>
                  </a:lnTo>
                  <a:lnTo>
                    <a:pt x="2391" y="1286"/>
                  </a:lnTo>
                  <a:lnTo>
                    <a:pt x="2364" y="1331"/>
                  </a:lnTo>
                  <a:moveTo>
                    <a:pt x="2427" y="1331"/>
                  </a:moveTo>
                  <a:lnTo>
                    <a:pt x="2400" y="1286"/>
                  </a:lnTo>
                  <a:lnTo>
                    <a:pt x="2427" y="1241"/>
                  </a:lnTo>
                  <a:lnTo>
                    <a:pt x="2452" y="1286"/>
                  </a:lnTo>
                  <a:lnTo>
                    <a:pt x="2427" y="1331"/>
                  </a:lnTo>
                  <a:moveTo>
                    <a:pt x="2488" y="1331"/>
                  </a:moveTo>
                  <a:lnTo>
                    <a:pt x="2461" y="1286"/>
                  </a:lnTo>
                  <a:lnTo>
                    <a:pt x="2488" y="1241"/>
                  </a:lnTo>
                  <a:lnTo>
                    <a:pt x="2514" y="1286"/>
                  </a:lnTo>
                  <a:lnTo>
                    <a:pt x="2488" y="1331"/>
                  </a:lnTo>
                  <a:moveTo>
                    <a:pt x="54" y="1278"/>
                  </a:moveTo>
                  <a:lnTo>
                    <a:pt x="27" y="1233"/>
                  </a:lnTo>
                  <a:lnTo>
                    <a:pt x="54" y="1187"/>
                  </a:lnTo>
                  <a:lnTo>
                    <a:pt x="80" y="1233"/>
                  </a:lnTo>
                  <a:lnTo>
                    <a:pt x="54" y="1278"/>
                  </a:lnTo>
                  <a:moveTo>
                    <a:pt x="116" y="1278"/>
                  </a:moveTo>
                  <a:lnTo>
                    <a:pt x="89" y="1233"/>
                  </a:lnTo>
                  <a:lnTo>
                    <a:pt x="116" y="1187"/>
                  </a:lnTo>
                  <a:lnTo>
                    <a:pt x="141" y="1233"/>
                  </a:lnTo>
                  <a:lnTo>
                    <a:pt x="116" y="1278"/>
                  </a:lnTo>
                  <a:moveTo>
                    <a:pt x="177" y="1278"/>
                  </a:moveTo>
                  <a:lnTo>
                    <a:pt x="150" y="1233"/>
                  </a:lnTo>
                  <a:lnTo>
                    <a:pt x="177" y="1187"/>
                  </a:lnTo>
                  <a:lnTo>
                    <a:pt x="204" y="1233"/>
                  </a:lnTo>
                  <a:lnTo>
                    <a:pt x="177" y="1278"/>
                  </a:lnTo>
                  <a:moveTo>
                    <a:pt x="238" y="1278"/>
                  </a:moveTo>
                  <a:lnTo>
                    <a:pt x="213" y="1233"/>
                  </a:lnTo>
                  <a:lnTo>
                    <a:pt x="238" y="1187"/>
                  </a:lnTo>
                  <a:lnTo>
                    <a:pt x="265" y="1233"/>
                  </a:lnTo>
                  <a:lnTo>
                    <a:pt x="238" y="1278"/>
                  </a:lnTo>
                  <a:moveTo>
                    <a:pt x="300" y="1278"/>
                  </a:moveTo>
                  <a:lnTo>
                    <a:pt x="274" y="1233"/>
                  </a:lnTo>
                  <a:lnTo>
                    <a:pt x="300" y="1187"/>
                  </a:lnTo>
                  <a:lnTo>
                    <a:pt x="327" y="1233"/>
                  </a:lnTo>
                  <a:lnTo>
                    <a:pt x="300" y="1278"/>
                  </a:lnTo>
                  <a:moveTo>
                    <a:pt x="361" y="1278"/>
                  </a:moveTo>
                  <a:lnTo>
                    <a:pt x="336" y="1233"/>
                  </a:lnTo>
                  <a:lnTo>
                    <a:pt x="361" y="1187"/>
                  </a:lnTo>
                  <a:lnTo>
                    <a:pt x="388" y="1233"/>
                  </a:lnTo>
                  <a:lnTo>
                    <a:pt x="361" y="1278"/>
                  </a:lnTo>
                  <a:moveTo>
                    <a:pt x="423" y="1278"/>
                  </a:moveTo>
                  <a:lnTo>
                    <a:pt x="397" y="1233"/>
                  </a:lnTo>
                  <a:lnTo>
                    <a:pt x="423" y="1187"/>
                  </a:lnTo>
                  <a:lnTo>
                    <a:pt x="450" y="1233"/>
                  </a:lnTo>
                  <a:lnTo>
                    <a:pt x="423" y="1278"/>
                  </a:lnTo>
                  <a:moveTo>
                    <a:pt x="484" y="1278"/>
                  </a:moveTo>
                  <a:lnTo>
                    <a:pt x="459" y="1233"/>
                  </a:lnTo>
                  <a:lnTo>
                    <a:pt x="484" y="1187"/>
                  </a:lnTo>
                  <a:lnTo>
                    <a:pt x="511" y="1233"/>
                  </a:lnTo>
                  <a:lnTo>
                    <a:pt x="484" y="1278"/>
                  </a:lnTo>
                  <a:moveTo>
                    <a:pt x="546" y="1278"/>
                  </a:moveTo>
                  <a:lnTo>
                    <a:pt x="520" y="1233"/>
                  </a:lnTo>
                  <a:lnTo>
                    <a:pt x="546" y="1187"/>
                  </a:lnTo>
                  <a:lnTo>
                    <a:pt x="573" y="1233"/>
                  </a:lnTo>
                  <a:lnTo>
                    <a:pt x="546" y="1278"/>
                  </a:lnTo>
                  <a:moveTo>
                    <a:pt x="609" y="1278"/>
                  </a:moveTo>
                  <a:lnTo>
                    <a:pt x="582" y="1233"/>
                  </a:lnTo>
                  <a:lnTo>
                    <a:pt x="609" y="1187"/>
                  </a:lnTo>
                  <a:lnTo>
                    <a:pt x="634" y="1233"/>
                  </a:lnTo>
                  <a:lnTo>
                    <a:pt x="609" y="1278"/>
                  </a:lnTo>
                  <a:moveTo>
                    <a:pt x="670" y="1278"/>
                  </a:moveTo>
                  <a:lnTo>
                    <a:pt x="643" y="1233"/>
                  </a:lnTo>
                  <a:lnTo>
                    <a:pt x="670" y="1187"/>
                  </a:lnTo>
                  <a:lnTo>
                    <a:pt x="696" y="1233"/>
                  </a:lnTo>
                  <a:lnTo>
                    <a:pt x="670" y="1278"/>
                  </a:lnTo>
                  <a:moveTo>
                    <a:pt x="732" y="1278"/>
                  </a:moveTo>
                  <a:lnTo>
                    <a:pt x="705" y="1233"/>
                  </a:lnTo>
                  <a:lnTo>
                    <a:pt x="732" y="1187"/>
                  </a:lnTo>
                  <a:lnTo>
                    <a:pt x="757" y="1233"/>
                  </a:lnTo>
                  <a:lnTo>
                    <a:pt x="732" y="1278"/>
                  </a:lnTo>
                  <a:moveTo>
                    <a:pt x="793" y="1278"/>
                  </a:moveTo>
                  <a:lnTo>
                    <a:pt x="766" y="1233"/>
                  </a:lnTo>
                  <a:lnTo>
                    <a:pt x="793" y="1187"/>
                  </a:lnTo>
                  <a:lnTo>
                    <a:pt x="819" y="1233"/>
                  </a:lnTo>
                  <a:lnTo>
                    <a:pt x="793" y="1278"/>
                  </a:lnTo>
                  <a:moveTo>
                    <a:pt x="855" y="1278"/>
                  </a:moveTo>
                  <a:lnTo>
                    <a:pt x="828" y="1233"/>
                  </a:lnTo>
                  <a:lnTo>
                    <a:pt x="855" y="1187"/>
                  </a:lnTo>
                  <a:lnTo>
                    <a:pt x="880" y="1233"/>
                  </a:lnTo>
                  <a:lnTo>
                    <a:pt x="855" y="1278"/>
                  </a:lnTo>
                  <a:moveTo>
                    <a:pt x="916" y="1278"/>
                  </a:moveTo>
                  <a:lnTo>
                    <a:pt x="889" y="1233"/>
                  </a:lnTo>
                  <a:lnTo>
                    <a:pt x="916" y="1187"/>
                  </a:lnTo>
                  <a:lnTo>
                    <a:pt x="943" y="1233"/>
                  </a:lnTo>
                  <a:lnTo>
                    <a:pt x="916" y="1278"/>
                  </a:lnTo>
                  <a:moveTo>
                    <a:pt x="978" y="1278"/>
                  </a:moveTo>
                  <a:lnTo>
                    <a:pt x="952" y="1233"/>
                  </a:lnTo>
                  <a:lnTo>
                    <a:pt x="978" y="1187"/>
                  </a:lnTo>
                  <a:lnTo>
                    <a:pt x="1005" y="1233"/>
                  </a:lnTo>
                  <a:lnTo>
                    <a:pt x="978" y="1278"/>
                  </a:lnTo>
                  <a:moveTo>
                    <a:pt x="1039" y="1278"/>
                  </a:moveTo>
                  <a:lnTo>
                    <a:pt x="1014" y="1233"/>
                  </a:lnTo>
                  <a:lnTo>
                    <a:pt x="1039" y="1187"/>
                  </a:lnTo>
                  <a:lnTo>
                    <a:pt x="1066" y="1233"/>
                  </a:lnTo>
                  <a:lnTo>
                    <a:pt x="1039" y="1278"/>
                  </a:lnTo>
                  <a:moveTo>
                    <a:pt x="1101" y="1278"/>
                  </a:moveTo>
                  <a:lnTo>
                    <a:pt x="1075" y="1233"/>
                  </a:lnTo>
                  <a:lnTo>
                    <a:pt x="1101" y="1187"/>
                  </a:lnTo>
                  <a:lnTo>
                    <a:pt x="1128" y="1233"/>
                  </a:lnTo>
                  <a:lnTo>
                    <a:pt x="1101" y="1278"/>
                  </a:lnTo>
                  <a:moveTo>
                    <a:pt x="1162" y="1278"/>
                  </a:moveTo>
                  <a:lnTo>
                    <a:pt x="1137" y="1233"/>
                  </a:lnTo>
                  <a:lnTo>
                    <a:pt x="1162" y="1187"/>
                  </a:lnTo>
                  <a:lnTo>
                    <a:pt x="1189" y="1233"/>
                  </a:lnTo>
                  <a:lnTo>
                    <a:pt x="1162" y="1278"/>
                  </a:lnTo>
                  <a:moveTo>
                    <a:pt x="1224" y="1278"/>
                  </a:moveTo>
                  <a:lnTo>
                    <a:pt x="1198" y="1233"/>
                  </a:lnTo>
                  <a:lnTo>
                    <a:pt x="1224" y="1187"/>
                  </a:lnTo>
                  <a:lnTo>
                    <a:pt x="1251" y="1233"/>
                  </a:lnTo>
                  <a:lnTo>
                    <a:pt x="1224" y="1278"/>
                  </a:lnTo>
                  <a:moveTo>
                    <a:pt x="1285" y="1278"/>
                  </a:moveTo>
                  <a:lnTo>
                    <a:pt x="1260" y="1233"/>
                  </a:lnTo>
                  <a:lnTo>
                    <a:pt x="1285" y="1187"/>
                  </a:lnTo>
                  <a:lnTo>
                    <a:pt x="1312" y="1233"/>
                  </a:lnTo>
                  <a:lnTo>
                    <a:pt x="1285" y="1278"/>
                  </a:lnTo>
                  <a:moveTo>
                    <a:pt x="1348" y="1278"/>
                  </a:moveTo>
                  <a:lnTo>
                    <a:pt x="1321" y="1233"/>
                  </a:lnTo>
                  <a:lnTo>
                    <a:pt x="1348" y="1187"/>
                  </a:lnTo>
                  <a:lnTo>
                    <a:pt x="1374" y="1233"/>
                  </a:lnTo>
                  <a:lnTo>
                    <a:pt x="1348" y="1278"/>
                  </a:lnTo>
                  <a:moveTo>
                    <a:pt x="1410" y="1278"/>
                  </a:moveTo>
                  <a:lnTo>
                    <a:pt x="1383" y="1233"/>
                  </a:lnTo>
                  <a:lnTo>
                    <a:pt x="1410" y="1187"/>
                  </a:lnTo>
                  <a:lnTo>
                    <a:pt x="1435" y="1233"/>
                  </a:lnTo>
                  <a:lnTo>
                    <a:pt x="1410" y="1278"/>
                  </a:lnTo>
                  <a:moveTo>
                    <a:pt x="1471" y="1278"/>
                  </a:moveTo>
                  <a:lnTo>
                    <a:pt x="1444" y="1233"/>
                  </a:lnTo>
                  <a:lnTo>
                    <a:pt x="1471" y="1187"/>
                  </a:lnTo>
                  <a:lnTo>
                    <a:pt x="1497" y="1233"/>
                  </a:lnTo>
                  <a:lnTo>
                    <a:pt x="1471" y="1278"/>
                  </a:lnTo>
                  <a:moveTo>
                    <a:pt x="1533" y="1278"/>
                  </a:moveTo>
                  <a:lnTo>
                    <a:pt x="1506" y="1233"/>
                  </a:lnTo>
                  <a:lnTo>
                    <a:pt x="1533" y="1187"/>
                  </a:lnTo>
                  <a:lnTo>
                    <a:pt x="1558" y="1233"/>
                  </a:lnTo>
                  <a:lnTo>
                    <a:pt x="1533" y="1278"/>
                  </a:lnTo>
                  <a:moveTo>
                    <a:pt x="1594" y="1278"/>
                  </a:moveTo>
                  <a:lnTo>
                    <a:pt x="1567" y="1233"/>
                  </a:lnTo>
                  <a:lnTo>
                    <a:pt x="1594" y="1187"/>
                  </a:lnTo>
                  <a:lnTo>
                    <a:pt x="1620" y="1233"/>
                  </a:lnTo>
                  <a:lnTo>
                    <a:pt x="1594" y="1278"/>
                  </a:lnTo>
                  <a:moveTo>
                    <a:pt x="1656" y="1278"/>
                  </a:moveTo>
                  <a:lnTo>
                    <a:pt x="1629" y="1233"/>
                  </a:lnTo>
                  <a:lnTo>
                    <a:pt x="1656" y="1187"/>
                  </a:lnTo>
                  <a:lnTo>
                    <a:pt x="1683" y="1233"/>
                  </a:lnTo>
                  <a:lnTo>
                    <a:pt x="1656" y="1278"/>
                  </a:lnTo>
                  <a:moveTo>
                    <a:pt x="1717" y="1278"/>
                  </a:moveTo>
                  <a:lnTo>
                    <a:pt x="1692" y="1233"/>
                  </a:lnTo>
                  <a:lnTo>
                    <a:pt x="1717" y="1187"/>
                  </a:lnTo>
                  <a:lnTo>
                    <a:pt x="1744" y="1233"/>
                  </a:lnTo>
                  <a:lnTo>
                    <a:pt x="1717" y="1278"/>
                  </a:lnTo>
                  <a:moveTo>
                    <a:pt x="1779" y="1278"/>
                  </a:moveTo>
                  <a:lnTo>
                    <a:pt x="1753" y="1233"/>
                  </a:lnTo>
                  <a:lnTo>
                    <a:pt x="1779" y="1187"/>
                  </a:lnTo>
                  <a:lnTo>
                    <a:pt x="1806" y="1233"/>
                  </a:lnTo>
                  <a:lnTo>
                    <a:pt x="1779" y="1278"/>
                  </a:lnTo>
                  <a:moveTo>
                    <a:pt x="1840" y="1278"/>
                  </a:moveTo>
                  <a:lnTo>
                    <a:pt x="1815" y="1233"/>
                  </a:lnTo>
                  <a:lnTo>
                    <a:pt x="1840" y="1187"/>
                  </a:lnTo>
                  <a:lnTo>
                    <a:pt x="1867" y="1233"/>
                  </a:lnTo>
                  <a:lnTo>
                    <a:pt x="1840" y="1278"/>
                  </a:lnTo>
                  <a:moveTo>
                    <a:pt x="1902" y="1278"/>
                  </a:moveTo>
                  <a:lnTo>
                    <a:pt x="1876" y="1233"/>
                  </a:lnTo>
                  <a:lnTo>
                    <a:pt x="1902" y="1187"/>
                  </a:lnTo>
                  <a:lnTo>
                    <a:pt x="1929" y="1233"/>
                  </a:lnTo>
                  <a:lnTo>
                    <a:pt x="1902" y="1278"/>
                  </a:lnTo>
                  <a:moveTo>
                    <a:pt x="1963" y="1278"/>
                  </a:moveTo>
                  <a:lnTo>
                    <a:pt x="1938" y="1233"/>
                  </a:lnTo>
                  <a:lnTo>
                    <a:pt x="1963" y="1187"/>
                  </a:lnTo>
                  <a:lnTo>
                    <a:pt x="1990" y="1233"/>
                  </a:lnTo>
                  <a:lnTo>
                    <a:pt x="1963" y="1278"/>
                  </a:lnTo>
                  <a:moveTo>
                    <a:pt x="2025" y="1278"/>
                  </a:moveTo>
                  <a:lnTo>
                    <a:pt x="1999" y="1233"/>
                  </a:lnTo>
                  <a:lnTo>
                    <a:pt x="2025" y="1187"/>
                  </a:lnTo>
                  <a:lnTo>
                    <a:pt x="2052" y="1233"/>
                  </a:lnTo>
                  <a:lnTo>
                    <a:pt x="2025" y="1278"/>
                  </a:lnTo>
                  <a:moveTo>
                    <a:pt x="2088" y="1278"/>
                  </a:moveTo>
                  <a:lnTo>
                    <a:pt x="2061" y="1233"/>
                  </a:lnTo>
                  <a:lnTo>
                    <a:pt x="2088" y="1187"/>
                  </a:lnTo>
                  <a:lnTo>
                    <a:pt x="2113" y="1233"/>
                  </a:lnTo>
                  <a:lnTo>
                    <a:pt x="2088" y="1278"/>
                  </a:lnTo>
                  <a:moveTo>
                    <a:pt x="2149" y="1278"/>
                  </a:moveTo>
                  <a:lnTo>
                    <a:pt x="2122" y="1233"/>
                  </a:lnTo>
                  <a:lnTo>
                    <a:pt x="2149" y="1187"/>
                  </a:lnTo>
                  <a:lnTo>
                    <a:pt x="2175" y="1233"/>
                  </a:lnTo>
                  <a:lnTo>
                    <a:pt x="2149" y="1278"/>
                  </a:lnTo>
                  <a:moveTo>
                    <a:pt x="2211" y="1278"/>
                  </a:moveTo>
                  <a:lnTo>
                    <a:pt x="2184" y="1233"/>
                  </a:lnTo>
                  <a:lnTo>
                    <a:pt x="2211" y="1187"/>
                  </a:lnTo>
                  <a:lnTo>
                    <a:pt x="2236" y="1233"/>
                  </a:lnTo>
                  <a:lnTo>
                    <a:pt x="2211" y="1278"/>
                  </a:lnTo>
                  <a:moveTo>
                    <a:pt x="2272" y="1278"/>
                  </a:moveTo>
                  <a:lnTo>
                    <a:pt x="2245" y="1233"/>
                  </a:lnTo>
                  <a:lnTo>
                    <a:pt x="2272" y="1187"/>
                  </a:lnTo>
                  <a:lnTo>
                    <a:pt x="2298" y="1233"/>
                  </a:lnTo>
                  <a:lnTo>
                    <a:pt x="2272" y="1278"/>
                  </a:lnTo>
                  <a:moveTo>
                    <a:pt x="2334" y="1278"/>
                  </a:moveTo>
                  <a:lnTo>
                    <a:pt x="2307" y="1233"/>
                  </a:lnTo>
                  <a:lnTo>
                    <a:pt x="2334" y="1187"/>
                  </a:lnTo>
                  <a:lnTo>
                    <a:pt x="2359" y="1233"/>
                  </a:lnTo>
                  <a:lnTo>
                    <a:pt x="2334" y="1278"/>
                  </a:lnTo>
                  <a:moveTo>
                    <a:pt x="2395" y="1278"/>
                  </a:moveTo>
                  <a:lnTo>
                    <a:pt x="2368" y="1233"/>
                  </a:lnTo>
                  <a:lnTo>
                    <a:pt x="2395" y="1187"/>
                  </a:lnTo>
                  <a:lnTo>
                    <a:pt x="2422" y="1233"/>
                  </a:lnTo>
                  <a:lnTo>
                    <a:pt x="2395" y="1278"/>
                  </a:lnTo>
                  <a:moveTo>
                    <a:pt x="2457" y="1278"/>
                  </a:moveTo>
                  <a:lnTo>
                    <a:pt x="2431" y="1233"/>
                  </a:lnTo>
                  <a:lnTo>
                    <a:pt x="2457" y="1187"/>
                  </a:lnTo>
                  <a:lnTo>
                    <a:pt x="2484" y="1233"/>
                  </a:lnTo>
                  <a:lnTo>
                    <a:pt x="2457" y="1278"/>
                  </a:lnTo>
                  <a:moveTo>
                    <a:pt x="2518" y="1278"/>
                  </a:moveTo>
                  <a:lnTo>
                    <a:pt x="2493" y="1233"/>
                  </a:lnTo>
                  <a:lnTo>
                    <a:pt x="2518" y="1187"/>
                  </a:lnTo>
                  <a:lnTo>
                    <a:pt x="2545" y="1233"/>
                  </a:lnTo>
                  <a:lnTo>
                    <a:pt x="2518" y="1278"/>
                  </a:lnTo>
                  <a:moveTo>
                    <a:pt x="84" y="1224"/>
                  </a:moveTo>
                  <a:lnTo>
                    <a:pt x="59" y="1179"/>
                  </a:lnTo>
                  <a:lnTo>
                    <a:pt x="84" y="1134"/>
                  </a:lnTo>
                  <a:lnTo>
                    <a:pt x="111" y="1179"/>
                  </a:lnTo>
                  <a:lnTo>
                    <a:pt x="84" y="1224"/>
                  </a:lnTo>
                  <a:moveTo>
                    <a:pt x="146" y="1224"/>
                  </a:moveTo>
                  <a:lnTo>
                    <a:pt x="120" y="1179"/>
                  </a:lnTo>
                  <a:lnTo>
                    <a:pt x="146" y="1134"/>
                  </a:lnTo>
                  <a:lnTo>
                    <a:pt x="173" y="1179"/>
                  </a:lnTo>
                  <a:lnTo>
                    <a:pt x="146" y="1224"/>
                  </a:lnTo>
                  <a:moveTo>
                    <a:pt x="209" y="1224"/>
                  </a:moveTo>
                  <a:lnTo>
                    <a:pt x="182" y="1179"/>
                  </a:lnTo>
                  <a:lnTo>
                    <a:pt x="209" y="1134"/>
                  </a:lnTo>
                  <a:lnTo>
                    <a:pt x="234" y="1179"/>
                  </a:lnTo>
                  <a:lnTo>
                    <a:pt x="209" y="1224"/>
                  </a:lnTo>
                  <a:moveTo>
                    <a:pt x="270" y="1224"/>
                  </a:moveTo>
                  <a:lnTo>
                    <a:pt x="243" y="1179"/>
                  </a:lnTo>
                  <a:lnTo>
                    <a:pt x="270" y="1134"/>
                  </a:lnTo>
                  <a:lnTo>
                    <a:pt x="295" y="1179"/>
                  </a:lnTo>
                  <a:lnTo>
                    <a:pt x="270" y="1224"/>
                  </a:lnTo>
                  <a:moveTo>
                    <a:pt x="331" y="1224"/>
                  </a:moveTo>
                  <a:lnTo>
                    <a:pt x="304" y="1179"/>
                  </a:lnTo>
                  <a:lnTo>
                    <a:pt x="331" y="1134"/>
                  </a:lnTo>
                  <a:lnTo>
                    <a:pt x="357" y="1179"/>
                  </a:lnTo>
                  <a:lnTo>
                    <a:pt x="331" y="1224"/>
                  </a:lnTo>
                  <a:moveTo>
                    <a:pt x="393" y="1224"/>
                  </a:moveTo>
                  <a:lnTo>
                    <a:pt x="366" y="1179"/>
                  </a:lnTo>
                  <a:lnTo>
                    <a:pt x="393" y="1134"/>
                  </a:lnTo>
                  <a:lnTo>
                    <a:pt x="418" y="1179"/>
                  </a:lnTo>
                  <a:lnTo>
                    <a:pt x="393" y="1224"/>
                  </a:lnTo>
                  <a:moveTo>
                    <a:pt x="454" y="1224"/>
                  </a:moveTo>
                  <a:lnTo>
                    <a:pt x="427" y="1179"/>
                  </a:lnTo>
                  <a:lnTo>
                    <a:pt x="454" y="1134"/>
                  </a:lnTo>
                  <a:lnTo>
                    <a:pt x="480" y="1179"/>
                  </a:lnTo>
                  <a:lnTo>
                    <a:pt x="454" y="1224"/>
                  </a:lnTo>
                  <a:moveTo>
                    <a:pt x="516" y="1224"/>
                  </a:moveTo>
                  <a:lnTo>
                    <a:pt x="489" y="1179"/>
                  </a:lnTo>
                  <a:lnTo>
                    <a:pt x="516" y="1134"/>
                  </a:lnTo>
                  <a:lnTo>
                    <a:pt x="541" y="1179"/>
                  </a:lnTo>
                  <a:lnTo>
                    <a:pt x="516" y="1224"/>
                  </a:lnTo>
                  <a:moveTo>
                    <a:pt x="577" y="1224"/>
                  </a:moveTo>
                  <a:lnTo>
                    <a:pt x="552" y="1179"/>
                  </a:lnTo>
                  <a:lnTo>
                    <a:pt x="577" y="1134"/>
                  </a:lnTo>
                  <a:lnTo>
                    <a:pt x="604" y="1179"/>
                  </a:lnTo>
                  <a:lnTo>
                    <a:pt x="577" y="1224"/>
                  </a:lnTo>
                  <a:moveTo>
                    <a:pt x="639" y="1224"/>
                  </a:moveTo>
                  <a:lnTo>
                    <a:pt x="613" y="1179"/>
                  </a:lnTo>
                  <a:lnTo>
                    <a:pt x="639" y="1134"/>
                  </a:lnTo>
                  <a:lnTo>
                    <a:pt x="666" y="1179"/>
                  </a:lnTo>
                  <a:lnTo>
                    <a:pt x="639" y="1224"/>
                  </a:lnTo>
                  <a:moveTo>
                    <a:pt x="700" y="1224"/>
                  </a:moveTo>
                  <a:lnTo>
                    <a:pt x="675" y="1179"/>
                  </a:lnTo>
                  <a:lnTo>
                    <a:pt x="700" y="1134"/>
                  </a:lnTo>
                  <a:lnTo>
                    <a:pt x="727" y="1179"/>
                  </a:lnTo>
                  <a:lnTo>
                    <a:pt x="700" y="1224"/>
                  </a:lnTo>
                  <a:moveTo>
                    <a:pt x="762" y="1224"/>
                  </a:moveTo>
                  <a:lnTo>
                    <a:pt x="736" y="1179"/>
                  </a:lnTo>
                  <a:lnTo>
                    <a:pt x="762" y="1134"/>
                  </a:lnTo>
                  <a:lnTo>
                    <a:pt x="789" y="1179"/>
                  </a:lnTo>
                  <a:lnTo>
                    <a:pt x="762" y="1224"/>
                  </a:lnTo>
                  <a:moveTo>
                    <a:pt x="823" y="1224"/>
                  </a:moveTo>
                  <a:lnTo>
                    <a:pt x="798" y="1179"/>
                  </a:lnTo>
                  <a:lnTo>
                    <a:pt x="823" y="1134"/>
                  </a:lnTo>
                  <a:lnTo>
                    <a:pt x="850" y="1179"/>
                  </a:lnTo>
                  <a:lnTo>
                    <a:pt x="823" y="1224"/>
                  </a:lnTo>
                  <a:moveTo>
                    <a:pt x="885" y="1224"/>
                  </a:moveTo>
                  <a:lnTo>
                    <a:pt x="859" y="1179"/>
                  </a:lnTo>
                  <a:lnTo>
                    <a:pt x="885" y="1134"/>
                  </a:lnTo>
                  <a:lnTo>
                    <a:pt x="912" y="1179"/>
                  </a:lnTo>
                  <a:lnTo>
                    <a:pt x="885" y="1224"/>
                  </a:lnTo>
                  <a:moveTo>
                    <a:pt x="948" y="1224"/>
                  </a:moveTo>
                  <a:lnTo>
                    <a:pt x="921" y="1179"/>
                  </a:lnTo>
                  <a:lnTo>
                    <a:pt x="948" y="1134"/>
                  </a:lnTo>
                  <a:lnTo>
                    <a:pt x="973" y="1179"/>
                  </a:lnTo>
                  <a:lnTo>
                    <a:pt x="948" y="1224"/>
                  </a:lnTo>
                  <a:moveTo>
                    <a:pt x="1009" y="1224"/>
                  </a:moveTo>
                  <a:lnTo>
                    <a:pt x="982" y="1179"/>
                  </a:lnTo>
                  <a:lnTo>
                    <a:pt x="1009" y="1134"/>
                  </a:lnTo>
                  <a:lnTo>
                    <a:pt x="1035" y="1179"/>
                  </a:lnTo>
                  <a:lnTo>
                    <a:pt x="1009" y="1224"/>
                  </a:lnTo>
                  <a:moveTo>
                    <a:pt x="1071" y="1224"/>
                  </a:moveTo>
                  <a:lnTo>
                    <a:pt x="1044" y="1179"/>
                  </a:lnTo>
                  <a:lnTo>
                    <a:pt x="1071" y="1134"/>
                  </a:lnTo>
                  <a:lnTo>
                    <a:pt x="1096" y="1179"/>
                  </a:lnTo>
                  <a:lnTo>
                    <a:pt x="1071" y="1224"/>
                  </a:lnTo>
                  <a:moveTo>
                    <a:pt x="1132" y="1224"/>
                  </a:moveTo>
                  <a:lnTo>
                    <a:pt x="1105" y="1179"/>
                  </a:lnTo>
                  <a:lnTo>
                    <a:pt x="1132" y="1134"/>
                  </a:lnTo>
                  <a:lnTo>
                    <a:pt x="1158" y="1179"/>
                  </a:lnTo>
                  <a:lnTo>
                    <a:pt x="1132" y="1224"/>
                  </a:lnTo>
                  <a:moveTo>
                    <a:pt x="1194" y="1224"/>
                  </a:moveTo>
                  <a:lnTo>
                    <a:pt x="1167" y="1179"/>
                  </a:lnTo>
                  <a:lnTo>
                    <a:pt x="1194" y="1134"/>
                  </a:lnTo>
                  <a:lnTo>
                    <a:pt x="1219" y="1179"/>
                  </a:lnTo>
                  <a:lnTo>
                    <a:pt x="1194" y="1224"/>
                  </a:lnTo>
                  <a:moveTo>
                    <a:pt x="1255" y="1224"/>
                  </a:moveTo>
                  <a:lnTo>
                    <a:pt x="1228" y="1179"/>
                  </a:lnTo>
                  <a:lnTo>
                    <a:pt x="1255" y="1134"/>
                  </a:lnTo>
                  <a:lnTo>
                    <a:pt x="1281" y="1179"/>
                  </a:lnTo>
                  <a:lnTo>
                    <a:pt x="1255" y="1224"/>
                  </a:lnTo>
                  <a:moveTo>
                    <a:pt x="1317" y="1224"/>
                  </a:moveTo>
                  <a:lnTo>
                    <a:pt x="1291" y="1179"/>
                  </a:lnTo>
                  <a:lnTo>
                    <a:pt x="1317" y="1134"/>
                  </a:lnTo>
                  <a:lnTo>
                    <a:pt x="1344" y="1179"/>
                  </a:lnTo>
                  <a:lnTo>
                    <a:pt x="1317" y="1224"/>
                  </a:lnTo>
                  <a:moveTo>
                    <a:pt x="1378" y="1224"/>
                  </a:moveTo>
                  <a:lnTo>
                    <a:pt x="1353" y="1179"/>
                  </a:lnTo>
                  <a:lnTo>
                    <a:pt x="1378" y="1134"/>
                  </a:lnTo>
                  <a:lnTo>
                    <a:pt x="1405" y="1179"/>
                  </a:lnTo>
                  <a:lnTo>
                    <a:pt x="1378" y="1224"/>
                  </a:lnTo>
                  <a:moveTo>
                    <a:pt x="1440" y="1224"/>
                  </a:moveTo>
                  <a:lnTo>
                    <a:pt x="1414" y="1179"/>
                  </a:lnTo>
                  <a:lnTo>
                    <a:pt x="1440" y="1134"/>
                  </a:lnTo>
                  <a:lnTo>
                    <a:pt x="1467" y="1179"/>
                  </a:lnTo>
                  <a:lnTo>
                    <a:pt x="1440" y="1224"/>
                  </a:lnTo>
                  <a:moveTo>
                    <a:pt x="1501" y="1224"/>
                  </a:moveTo>
                  <a:lnTo>
                    <a:pt x="1476" y="1179"/>
                  </a:lnTo>
                  <a:lnTo>
                    <a:pt x="1501" y="1134"/>
                  </a:lnTo>
                  <a:lnTo>
                    <a:pt x="1528" y="1179"/>
                  </a:lnTo>
                  <a:lnTo>
                    <a:pt x="1501" y="1224"/>
                  </a:lnTo>
                  <a:moveTo>
                    <a:pt x="1563" y="1224"/>
                  </a:moveTo>
                  <a:lnTo>
                    <a:pt x="1537" y="1179"/>
                  </a:lnTo>
                  <a:lnTo>
                    <a:pt x="1563" y="1134"/>
                  </a:lnTo>
                  <a:lnTo>
                    <a:pt x="1590" y="1179"/>
                  </a:lnTo>
                  <a:lnTo>
                    <a:pt x="1563" y="1224"/>
                  </a:lnTo>
                  <a:moveTo>
                    <a:pt x="1624" y="1224"/>
                  </a:moveTo>
                  <a:lnTo>
                    <a:pt x="1599" y="1179"/>
                  </a:lnTo>
                  <a:lnTo>
                    <a:pt x="1624" y="1134"/>
                  </a:lnTo>
                  <a:lnTo>
                    <a:pt x="1651" y="1179"/>
                  </a:lnTo>
                  <a:lnTo>
                    <a:pt x="1624" y="1224"/>
                  </a:lnTo>
                  <a:moveTo>
                    <a:pt x="1687" y="1224"/>
                  </a:moveTo>
                  <a:lnTo>
                    <a:pt x="1660" y="1179"/>
                  </a:lnTo>
                  <a:lnTo>
                    <a:pt x="1687" y="1134"/>
                  </a:lnTo>
                  <a:lnTo>
                    <a:pt x="1713" y="1179"/>
                  </a:lnTo>
                  <a:lnTo>
                    <a:pt x="1687" y="1224"/>
                  </a:lnTo>
                  <a:moveTo>
                    <a:pt x="1749" y="1224"/>
                  </a:moveTo>
                  <a:lnTo>
                    <a:pt x="1722" y="1179"/>
                  </a:lnTo>
                  <a:lnTo>
                    <a:pt x="1749" y="1134"/>
                  </a:lnTo>
                  <a:lnTo>
                    <a:pt x="1774" y="1179"/>
                  </a:lnTo>
                  <a:lnTo>
                    <a:pt x="1749" y="1224"/>
                  </a:lnTo>
                  <a:moveTo>
                    <a:pt x="1810" y="1224"/>
                  </a:moveTo>
                  <a:lnTo>
                    <a:pt x="1783" y="1179"/>
                  </a:lnTo>
                  <a:lnTo>
                    <a:pt x="1810" y="1134"/>
                  </a:lnTo>
                  <a:lnTo>
                    <a:pt x="1836" y="1179"/>
                  </a:lnTo>
                  <a:lnTo>
                    <a:pt x="1810" y="1224"/>
                  </a:lnTo>
                  <a:moveTo>
                    <a:pt x="1872" y="1224"/>
                  </a:moveTo>
                  <a:lnTo>
                    <a:pt x="1845" y="1179"/>
                  </a:lnTo>
                  <a:lnTo>
                    <a:pt x="1872" y="1134"/>
                  </a:lnTo>
                  <a:lnTo>
                    <a:pt x="1897" y="1179"/>
                  </a:lnTo>
                  <a:lnTo>
                    <a:pt x="1872" y="1224"/>
                  </a:lnTo>
                  <a:moveTo>
                    <a:pt x="1933" y="1224"/>
                  </a:moveTo>
                  <a:lnTo>
                    <a:pt x="1906" y="1179"/>
                  </a:lnTo>
                  <a:lnTo>
                    <a:pt x="1933" y="1134"/>
                  </a:lnTo>
                  <a:lnTo>
                    <a:pt x="1959" y="1179"/>
                  </a:lnTo>
                  <a:lnTo>
                    <a:pt x="1933" y="1224"/>
                  </a:lnTo>
                  <a:moveTo>
                    <a:pt x="1995" y="1224"/>
                  </a:moveTo>
                  <a:lnTo>
                    <a:pt x="1968" y="1179"/>
                  </a:lnTo>
                  <a:lnTo>
                    <a:pt x="1995" y="1134"/>
                  </a:lnTo>
                  <a:lnTo>
                    <a:pt x="2020" y="1179"/>
                  </a:lnTo>
                  <a:lnTo>
                    <a:pt x="1995" y="1224"/>
                  </a:lnTo>
                  <a:moveTo>
                    <a:pt x="2056" y="1224"/>
                  </a:moveTo>
                  <a:lnTo>
                    <a:pt x="2031" y="1179"/>
                  </a:lnTo>
                  <a:lnTo>
                    <a:pt x="2056" y="1134"/>
                  </a:lnTo>
                  <a:lnTo>
                    <a:pt x="2083" y="1179"/>
                  </a:lnTo>
                  <a:lnTo>
                    <a:pt x="2056" y="1224"/>
                  </a:lnTo>
                  <a:moveTo>
                    <a:pt x="2118" y="1224"/>
                  </a:moveTo>
                  <a:lnTo>
                    <a:pt x="2092" y="1179"/>
                  </a:lnTo>
                  <a:lnTo>
                    <a:pt x="2118" y="1134"/>
                  </a:lnTo>
                  <a:lnTo>
                    <a:pt x="2145" y="1179"/>
                  </a:lnTo>
                  <a:lnTo>
                    <a:pt x="2118" y="1224"/>
                  </a:lnTo>
                  <a:moveTo>
                    <a:pt x="2179" y="1224"/>
                  </a:moveTo>
                  <a:lnTo>
                    <a:pt x="2154" y="1179"/>
                  </a:lnTo>
                  <a:lnTo>
                    <a:pt x="2179" y="1134"/>
                  </a:lnTo>
                  <a:lnTo>
                    <a:pt x="2206" y="1179"/>
                  </a:lnTo>
                  <a:lnTo>
                    <a:pt x="2179" y="1224"/>
                  </a:lnTo>
                  <a:moveTo>
                    <a:pt x="2241" y="1224"/>
                  </a:moveTo>
                  <a:lnTo>
                    <a:pt x="2215" y="1179"/>
                  </a:lnTo>
                  <a:lnTo>
                    <a:pt x="2241" y="1134"/>
                  </a:lnTo>
                  <a:lnTo>
                    <a:pt x="2268" y="1179"/>
                  </a:lnTo>
                  <a:lnTo>
                    <a:pt x="2241" y="1224"/>
                  </a:lnTo>
                  <a:moveTo>
                    <a:pt x="2302" y="1224"/>
                  </a:moveTo>
                  <a:lnTo>
                    <a:pt x="2277" y="1179"/>
                  </a:lnTo>
                  <a:lnTo>
                    <a:pt x="2302" y="1134"/>
                  </a:lnTo>
                  <a:lnTo>
                    <a:pt x="2329" y="1179"/>
                  </a:lnTo>
                  <a:lnTo>
                    <a:pt x="2302" y="1224"/>
                  </a:lnTo>
                  <a:moveTo>
                    <a:pt x="2364" y="1224"/>
                  </a:moveTo>
                  <a:lnTo>
                    <a:pt x="2338" y="1179"/>
                  </a:lnTo>
                  <a:lnTo>
                    <a:pt x="2364" y="1134"/>
                  </a:lnTo>
                  <a:lnTo>
                    <a:pt x="2391" y="1179"/>
                  </a:lnTo>
                  <a:lnTo>
                    <a:pt x="2364" y="1224"/>
                  </a:lnTo>
                  <a:moveTo>
                    <a:pt x="2427" y="1224"/>
                  </a:moveTo>
                  <a:lnTo>
                    <a:pt x="2400" y="1179"/>
                  </a:lnTo>
                  <a:lnTo>
                    <a:pt x="2427" y="1134"/>
                  </a:lnTo>
                  <a:lnTo>
                    <a:pt x="2452" y="1179"/>
                  </a:lnTo>
                  <a:lnTo>
                    <a:pt x="2427" y="1224"/>
                  </a:lnTo>
                  <a:moveTo>
                    <a:pt x="2488" y="1224"/>
                  </a:moveTo>
                  <a:lnTo>
                    <a:pt x="2461" y="1179"/>
                  </a:lnTo>
                  <a:lnTo>
                    <a:pt x="2488" y="1134"/>
                  </a:lnTo>
                  <a:lnTo>
                    <a:pt x="2514" y="1179"/>
                  </a:lnTo>
                  <a:lnTo>
                    <a:pt x="2488" y="1224"/>
                  </a:lnTo>
                  <a:moveTo>
                    <a:pt x="54" y="1172"/>
                  </a:moveTo>
                  <a:lnTo>
                    <a:pt x="27" y="1125"/>
                  </a:lnTo>
                  <a:lnTo>
                    <a:pt x="54" y="1081"/>
                  </a:lnTo>
                  <a:lnTo>
                    <a:pt x="80" y="1125"/>
                  </a:lnTo>
                  <a:lnTo>
                    <a:pt x="54" y="1172"/>
                  </a:lnTo>
                  <a:moveTo>
                    <a:pt x="116" y="1172"/>
                  </a:moveTo>
                  <a:lnTo>
                    <a:pt x="89" y="1125"/>
                  </a:lnTo>
                  <a:lnTo>
                    <a:pt x="116" y="1081"/>
                  </a:lnTo>
                  <a:lnTo>
                    <a:pt x="141" y="1125"/>
                  </a:lnTo>
                  <a:lnTo>
                    <a:pt x="116" y="1172"/>
                  </a:lnTo>
                  <a:moveTo>
                    <a:pt x="177" y="1172"/>
                  </a:moveTo>
                  <a:lnTo>
                    <a:pt x="150" y="1125"/>
                  </a:lnTo>
                  <a:lnTo>
                    <a:pt x="177" y="1081"/>
                  </a:lnTo>
                  <a:lnTo>
                    <a:pt x="204" y="1125"/>
                  </a:lnTo>
                  <a:lnTo>
                    <a:pt x="177" y="1172"/>
                  </a:lnTo>
                  <a:moveTo>
                    <a:pt x="238" y="1172"/>
                  </a:moveTo>
                  <a:lnTo>
                    <a:pt x="213" y="1125"/>
                  </a:lnTo>
                  <a:lnTo>
                    <a:pt x="238" y="1081"/>
                  </a:lnTo>
                  <a:lnTo>
                    <a:pt x="265" y="1125"/>
                  </a:lnTo>
                  <a:lnTo>
                    <a:pt x="238" y="1172"/>
                  </a:lnTo>
                  <a:moveTo>
                    <a:pt x="300" y="1172"/>
                  </a:moveTo>
                  <a:lnTo>
                    <a:pt x="274" y="1125"/>
                  </a:lnTo>
                  <a:lnTo>
                    <a:pt x="300" y="1081"/>
                  </a:lnTo>
                  <a:lnTo>
                    <a:pt x="327" y="1125"/>
                  </a:lnTo>
                  <a:lnTo>
                    <a:pt x="300" y="1172"/>
                  </a:lnTo>
                  <a:moveTo>
                    <a:pt x="361" y="1172"/>
                  </a:moveTo>
                  <a:lnTo>
                    <a:pt x="336" y="1125"/>
                  </a:lnTo>
                  <a:lnTo>
                    <a:pt x="361" y="1081"/>
                  </a:lnTo>
                  <a:lnTo>
                    <a:pt x="388" y="1125"/>
                  </a:lnTo>
                  <a:lnTo>
                    <a:pt x="361" y="1172"/>
                  </a:lnTo>
                  <a:moveTo>
                    <a:pt x="423" y="1172"/>
                  </a:moveTo>
                  <a:lnTo>
                    <a:pt x="397" y="1125"/>
                  </a:lnTo>
                  <a:lnTo>
                    <a:pt x="423" y="1081"/>
                  </a:lnTo>
                  <a:lnTo>
                    <a:pt x="450" y="1125"/>
                  </a:lnTo>
                  <a:lnTo>
                    <a:pt x="423" y="1172"/>
                  </a:lnTo>
                  <a:moveTo>
                    <a:pt x="484" y="1172"/>
                  </a:moveTo>
                  <a:lnTo>
                    <a:pt x="459" y="1125"/>
                  </a:lnTo>
                  <a:lnTo>
                    <a:pt x="484" y="1081"/>
                  </a:lnTo>
                  <a:lnTo>
                    <a:pt x="511" y="1125"/>
                  </a:lnTo>
                  <a:lnTo>
                    <a:pt x="484" y="1172"/>
                  </a:lnTo>
                  <a:moveTo>
                    <a:pt x="546" y="1172"/>
                  </a:moveTo>
                  <a:lnTo>
                    <a:pt x="520" y="1125"/>
                  </a:lnTo>
                  <a:lnTo>
                    <a:pt x="546" y="1081"/>
                  </a:lnTo>
                  <a:lnTo>
                    <a:pt x="573" y="1125"/>
                  </a:lnTo>
                  <a:lnTo>
                    <a:pt x="546" y="1172"/>
                  </a:lnTo>
                  <a:moveTo>
                    <a:pt x="609" y="1172"/>
                  </a:moveTo>
                  <a:lnTo>
                    <a:pt x="582" y="1125"/>
                  </a:lnTo>
                  <a:lnTo>
                    <a:pt x="609" y="1081"/>
                  </a:lnTo>
                  <a:lnTo>
                    <a:pt x="634" y="1125"/>
                  </a:lnTo>
                  <a:lnTo>
                    <a:pt x="609" y="1172"/>
                  </a:lnTo>
                  <a:moveTo>
                    <a:pt x="670" y="1172"/>
                  </a:moveTo>
                  <a:lnTo>
                    <a:pt x="643" y="1125"/>
                  </a:lnTo>
                  <a:lnTo>
                    <a:pt x="670" y="1081"/>
                  </a:lnTo>
                  <a:lnTo>
                    <a:pt x="696" y="1125"/>
                  </a:lnTo>
                  <a:lnTo>
                    <a:pt x="670" y="1172"/>
                  </a:lnTo>
                  <a:moveTo>
                    <a:pt x="732" y="1172"/>
                  </a:moveTo>
                  <a:lnTo>
                    <a:pt x="705" y="1125"/>
                  </a:lnTo>
                  <a:lnTo>
                    <a:pt x="732" y="1081"/>
                  </a:lnTo>
                  <a:lnTo>
                    <a:pt x="757" y="1125"/>
                  </a:lnTo>
                  <a:lnTo>
                    <a:pt x="732" y="1172"/>
                  </a:lnTo>
                  <a:moveTo>
                    <a:pt x="793" y="1172"/>
                  </a:moveTo>
                  <a:lnTo>
                    <a:pt x="766" y="1125"/>
                  </a:lnTo>
                  <a:lnTo>
                    <a:pt x="793" y="1081"/>
                  </a:lnTo>
                  <a:lnTo>
                    <a:pt x="819" y="1125"/>
                  </a:lnTo>
                  <a:lnTo>
                    <a:pt x="793" y="1172"/>
                  </a:lnTo>
                  <a:moveTo>
                    <a:pt x="855" y="1172"/>
                  </a:moveTo>
                  <a:lnTo>
                    <a:pt x="828" y="1125"/>
                  </a:lnTo>
                  <a:lnTo>
                    <a:pt x="855" y="1081"/>
                  </a:lnTo>
                  <a:lnTo>
                    <a:pt x="880" y="1125"/>
                  </a:lnTo>
                  <a:lnTo>
                    <a:pt x="855" y="1172"/>
                  </a:lnTo>
                  <a:moveTo>
                    <a:pt x="916" y="1172"/>
                  </a:moveTo>
                  <a:lnTo>
                    <a:pt x="889" y="1125"/>
                  </a:lnTo>
                  <a:lnTo>
                    <a:pt x="916" y="1081"/>
                  </a:lnTo>
                  <a:lnTo>
                    <a:pt x="943" y="1125"/>
                  </a:lnTo>
                  <a:lnTo>
                    <a:pt x="916" y="1172"/>
                  </a:lnTo>
                  <a:moveTo>
                    <a:pt x="978" y="1172"/>
                  </a:moveTo>
                  <a:lnTo>
                    <a:pt x="952" y="1125"/>
                  </a:lnTo>
                  <a:lnTo>
                    <a:pt x="978" y="1081"/>
                  </a:lnTo>
                  <a:lnTo>
                    <a:pt x="1005" y="1125"/>
                  </a:lnTo>
                  <a:lnTo>
                    <a:pt x="978" y="1172"/>
                  </a:lnTo>
                  <a:moveTo>
                    <a:pt x="1039" y="1172"/>
                  </a:moveTo>
                  <a:lnTo>
                    <a:pt x="1014" y="1125"/>
                  </a:lnTo>
                  <a:lnTo>
                    <a:pt x="1039" y="1081"/>
                  </a:lnTo>
                  <a:lnTo>
                    <a:pt x="1066" y="1125"/>
                  </a:lnTo>
                  <a:lnTo>
                    <a:pt x="1039" y="1172"/>
                  </a:lnTo>
                  <a:moveTo>
                    <a:pt x="1101" y="1172"/>
                  </a:moveTo>
                  <a:lnTo>
                    <a:pt x="1075" y="1125"/>
                  </a:lnTo>
                  <a:lnTo>
                    <a:pt x="1101" y="1081"/>
                  </a:lnTo>
                  <a:lnTo>
                    <a:pt x="1128" y="1125"/>
                  </a:lnTo>
                  <a:lnTo>
                    <a:pt x="1101" y="1172"/>
                  </a:lnTo>
                  <a:moveTo>
                    <a:pt x="1162" y="1172"/>
                  </a:moveTo>
                  <a:lnTo>
                    <a:pt x="1137" y="1125"/>
                  </a:lnTo>
                  <a:lnTo>
                    <a:pt x="1162" y="1081"/>
                  </a:lnTo>
                  <a:lnTo>
                    <a:pt x="1189" y="1125"/>
                  </a:lnTo>
                  <a:lnTo>
                    <a:pt x="1162" y="1172"/>
                  </a:lnTo>
                  <a:moveTo>
                    <a:pt x="1224" y="1172"/>
                  </a:moveTo>
                  <a:lnTo>
                    <a:pt x="1198" y="1125"/>
                  </a:lnTo>
                  <a:lnTo>
                    <a:pt x="1224" y="1081"/>
                  </a:lnTo>
                  <a:lnTo>
                    <a:pt x="1251" y="1125"/>
                  </a:lnTo>
                  <a:lnTo>
                    <a:pt x="1224" y="1172"/>
                  </a:lnTo>
                  <a:moveTo>
                    <a:pt x="1285" y="1172"/>
                  </a:moveTo>
                  <a:lnTo>
                    <a:pt x="1260" y="1125"/>
                  </a:lnTo>
                  <a:lnTo>
                    <a:pt x="1285" y="1081"/>
                  </a:lnTo>
                  <a:lnTo>
                    <a:pt x="1312" y="1125"/>
                  </a:lnTo>
                  <a:lnTo>
                    <a:pt x="1285" y="1172"/>
                  </a:lnTo>
                  <a:moveTo>
                    <a:pt x="1348" y="1172"/>
                  </a:moveTo>
                  <a:lnTo>
                    <a:pt x="1321" y="1125"/>
                  </a:lnTo>
                  <a:lnTo>
                    <a:pt x="1348" y="1081"/>
                  </a:lnTo>
                  <a:lnTo>
                    <a:pt x="1374" y="1125"/>
                  </a:lnTo>
                  <a:lnTo>
                    <a:pt x="1348" y="1172"/>
                  </a:lnTo>
                  <a:moveTo>
                    <a:pt x="1410" y="1172"/>
                  </a:moveTo>
                  <a:lnTo>
                    <a:pt x="1383" y="1125"/>
                  </a:lnTo>
                  <a:lnTo>
                    <a:pt x="1410" y="1081"/>
                  </a:lnTo>
                  <a:lnTo>
                    <a:pt x="1435" y="1125"/>
                  </a:lnTo>
                  <a:lnTo>
                    <a:pt x="1410" y="1172"/>
                  </a:lnTo>
                  <a:moveTo>
                    <a:pt x="1471" y="1172"/>
                  </a:moveTo>
                  <a:lnTo>
                    <a:pt x="1444" y="1125"/>
                  </a:lnTo>
                  <a:lnTo>
                    <a:pt x="1471" y="1081"/>
                  </a:lnTo>
                  <a:lnTo>
                    <a:pt x="1497" y="1125"/>
                  </a:lnTo>
                  <a:lnTo>
                    <a:pt x="1471" y="1172"/>
                  </a:lnTo>
                  <a:moveTo>
                    <a:pt x="1533" y="1172"/>
                  </a:moveTo>
                  <a:lnTo>
                    <a:pt x="1506" y="1125"/>
                  </a:lnTo>
                  <a:lnTo>
                    <a:pt x="1533" y="1081"/>
                  </a:lnTo>
                  <a:lnTo>
                    <a:pt x="1558" y="1125"/>
                  </a:lnTo>
                  <a:lnTo>
                    <a:pt x="1533" y="1172"/>
                  </a:lnTo>
                  <a:moveTo>
                    <a:pt x="1594" y="1172"/>
                  </a:moveTo>
                  <a:lnTo>
                    <a:pt x="1567" y="1125"/>
                  </a:lnTo>
                  <a:lnTo>
                    <a:pt x="1594" y="1081"/>
                  </a:lnTo>
                  <a:lnTo>
                    <a:pt x="1620" y="1125"/>
                  </a:lnTo>
                  <a:lnTo>
                    <a:pt x="1594" y="1172"/>
                  </a:lnTo>
                  <a:moveTo>
                    <a:pt x="1656" y="1172"/>
                  </a:moveTo>
                  <a:lnTo>
                    <a:pt x="1629" y="1125"/>
                  </a:lnTo>
                  <a:lnTo>
                    <a:pt x="1656" y="1081"/>
                  </a:lnTo>
                  <a:lnTo>
                    <a:pt x="1683" y="1125"/>
                  </a:lnTo>
                  <a:lnTo>
                    <a:pt x="1656" y="1172"/>
                  </a:lnTo>
                  <a:moveTo>
                    <a:pt x="1717" y="1172"/>
                  </a:moveTo>
                  <a:lnTo>
                    <a:pt x="1692" y="1125"/>
                  </a:lnTo>
                  <a:lnTo>
                    <a:pt x="1717" y="1081"/>
                  </a:lnTo>
                  <a:lnTo>
                    <a:pt x="1744" y="1125"/>
                  </a:lnTo>
                  <a:lnTo>
                    <a:pt x="1717" y="1172"/>
                  </a:lnTo>
                  <a:moveTo>
                    <a:pt x="1779" y="1172"/>
                  </a:moveTo>
                  <a:lnTo>
                    <a:pt x="1753" y="1125"/>
                  </a:lnTo>
                  <a:lnTo>
                    <a:pt x="1779" y="1081"/>
                  </a:lnTo>
                  <a:lnTo>
                    <a:pt x="1806" y="1125"/>
                  </a:lnTo>
                  <a:lnTo>
                    <a:pt x="1779" y="1172"/>
                  </a:lnTo>
                  <a:moveTo>
                    <a:pt x="1840" y="1172"/>
                  </a:moveTo>
                  <a:lnTo>
                    <a:pt x="1815" y="1125"/>
                  </a:lnTo>
                  <a:lnTo>
                    <a:pt x="1840" y="1081"/>
                  </a:lnTo>
                  <a:lnTo>
                    <a:pt x="1867" y="1125"/>
                  </a:lnTo>
                  <a:lnTo>
                    <a:pt x="1840" y="1172"/>
                  </a:lnTo>
                  <a:moveTo>
                    <a:pt x="1902" y="1172"/>
                  </a:moveTo>
                  <a:lnTo>
                    <a:pt x="1876" y="1125"/>
                  </a:lnTo>
                  <a:lnTo>
                    <a:pt x="1902" y="1081"/>
                  </a:lnTo>
                  <a:lnTo>
                    <a:pt x="1929" y="1125"/>
                  </a:lnTo>
                  <a:lnTo>
                    <a:pt x="1902" y="1172"/>
                  </a:lnTo>
                  <a:moveTo>
                    <a:pt x="1963" y="1172"/>
                  </a:moveTo>
                  <a:lnTo>
                    <a:pt x="1938" y="1125"/>
                  </a:lnTo>
                  <a:lnTo>
                    <a:pt x="1963" y="1081"/>
                  </a:lnTo>
                  <a:lnTo>
                    <a:pt x="1990" y="1125"/>
                  </a:lnTo>
                  <a:lnTo>
                    <a:pt x="1963" y="1172"/>
                  </a:lnTo>
                  <a:moveTo>
                    <a:pt x="2025" y="1172"/>
                  </a:moveTo>
                  <a:lnTo>
                    <a:pt x="1999" y="1125"/>
                  </a:lnTo>
                  <a:lnTo>
                    <a:pt x="2025" y="1081"/>
                  </a:lnTo>
                  <a:lnTo>
                    <a:pt x="2052" y="1125"/>
                  </a:lnTo>
                  <a:lnTo>
                    <a:pt x="2025" y="1172"/>
                  </a:lnTo>
                  <a:moveTo>
                    <a:pt x="2088" y="1172"/>
                  </a:moveTo>
                  <a:lnTo>
                    <a:pt x="2061" y="1125"/>
                  </a:lnTo>
                  <a:lnTo>
                    <a:pt x="2088" y="1081"/>
                  </a:lnTo>
                  <a:lnTo>
                    <a:pt x="2113" y="1125"/>
                  </a:lnTo>
                  <a:lnTo>
                    <a:pt x="2088" y="1172"/>
                  </a:lnTo>
                  <a:moveTo>
                    <a:pt x="2149" y="1172"/>
                  </a:moveTo>
                  <a:lnTo>
                    <a:pt x="2122" y="1125"/>
                  </a:lnTo>
                  <a:lnTo>
                    <a:pt x="2149" y="1081"/>
                  </a:lnTo>
                  <a:lnTo>
                    <a:pt x="2175" y="1125"/>
                  </a:lnTo>
                  <a:lnTo>
                    <a:pt x="2149" y="1172"/>
                  </a:lnTo>
                  <a:moveTo>
                    <a:pt x="2211" y="1172"/>
                  </a:moveTo>
                  <a:lnTo>
                    <a:pt x="2184" y="1125"/>
                  </a:lnTo>
                  <a:lnTo>
                    <a:pt x="2211" y="1081"/>
                  </a:lnTo>
                  <a:lnTo>
                    <a:pt x="2236" y="1125"/>
                  </a:lnTo>
                  <a:lnTo>
                    <a:pt x="2211" y="1172"/>
                  </a:lnTo>
                  <a:moveTo>
                    <a:pt x="2272" y="1172"/>
                  </a:moveTo>
                  <a:lnTo>
                    <a:pt x="2245" y="1125"/>
                  </a:lnTo>
                  <a:lnTo>
                    <a:pt x="2272" y="1081"/>
                  </a:lnTo>
                  <a:lnTo>
                    <a:pt x="2298" y="1125"/>
                  </a:lnTo>
                  <a:lnTo>
                    <a:pt x="2272" y="1172"/>
                  </a:lnTo>
                  <a:moveTo>
                    <a:pt x="2334" y="1172"/>
                  </a:moveTo>
                  <a:lnTo>
                    <a:pt x="2307" y="1125"/>
                  </a:lnTo>
                  <a:lnTo>
                    <a:pt x="2334" y="1081"/>
                  </a:lnTo>
                  <a:lnTo>
                    <a:pt x="2359" y="1125"/>
                  </a:lnTo>
                  <a:lnTo>
                    <a:pt x="2334" y="1172"/>
                  </a:lnTo>
                  <a:moveTo>
                    <a:pt x="2395" y="1172"/>
                  </a:moveTo>
                  <a:lnTo>
                    <a:pt x="2368" y="1125"/>
                  </a:lnTo>
                  <a:lnTo>
                    <a:pt x="2395" y="1081"/>
                  </a:lnTo>
                  <a:lnTo>
                    <a:pt x="2422" y="1125"/>
                  </a:lnTo>
                  <a:lnTo>
                    <a:pt x="2395" y="1172"/>
                  </a:lnTo>
                  <a:moveTo>
                    <a:pt x="2457" y="1172"/>
                  </a:moveTo>
                  <a:lnTo>
                    <a:pt x="2431" y="1125"/>
                  </a:lnTo>
                  <a:lnTo>
                    <a:pt x="2457" y="1081"/>
                  </a:lnTo>
                  <a:lnTo>
                    <a:pt x="2484" y="1125"/>
                  </a:lnTo>
                  <a:lnTo>
                    <a:pt x="2457" y="1172"/>
                  </a:lnTo>
                  <a:moveTo>
                    <a:pt x="2518" y="1172"/>
                  </a:moveTo>
                  <a:lnTo>
                    <a:pt x="2493" y="1125"/>
                  </a:lnTo>
                  <a:lnTo>
                    <a:pt x="2518" y="1081"/>
                  </a:lnTo>
                  <a:lnTo>
                    <a:pt x="2545" y="1125"/>
                  </a:lnTo>
                  <a:lnTo>
                    <a:pt x="2518" y="1172"/>
                  </a:lnTo>
                  <a:moveTo>
                    <a:pt x="84" y="1118"/>
                  </a:moveTo>
                  <a:lnTo>
                    <a:pt x="59" y="1073"/>
                  </a:lnTo>
                  <a:lnTo>
                    <a:pt x="84" y="1027"/>
                  </a:lnTo>
                  <a:lnTo>
                    <a:pt x="111" y="1073"/>
                  </a:lnTo>
                  <a:lnTo>
                    <a:pt x="84" y="1118"/>
                  </a:lnTo>
                  <a:moveTo>
                    <a:pt x="146" y="1118"/>
                  </a:moveTo>
                  <a:lnTo>
                    <a:pt x="120" y="1073"/>
                  </a:lnTo>
                  <a:lnTo>
                    <a:pt x="146" y="1027"/>
                  </a:lnTo>
                  <a:lnTo>
                    <a:pt x="173" y="1073"/>
                  </a:lnTo>
                  <a:lnTo>
                    <a:pt x="146" y="1118"/>
                  </a:lnTo>
                  <a:moveTo>
                    <a:pt x="209" y="1118"/>
                  </a:moveTo>
                  <a:lnTo>
                    <a:pt x="182" y="1073"/>
                  </a:lnTo>
                  <a:lnTo>
                    <a:pt x="209" y="1027"/>
                  </a:lnTo>
                  <a:lnTo>
                    <a:pt x="234" y="1073"/>
                  </a:lnTo>
                  <a:lnTo>
                    <a:pt x="209" y="1118"/>
                  </a:lnTo>
                  <a:moveTo>
                    <a:pt x="270" y="1118"/>
                  </a:moveTo>
                  <a:lnTo>
                    <a:pt x="243" y="1073"/>
                  </a:lnTo>
                  <a:lnTo>
                    <a:pt x="270" y="1027"/>
                  </a:lnTo>
                  <a:lnTo>
                    <a:pt x="295" y="1073"/>
                  </a:lnTo>
                  <a:lnTo>
                    <a:pt x="270" y="1118"/>
                  </a:lnTo>
                  <a:moveTo>
                    <a:pt x="331" y="1118"/>
                  </a:moveTo>
                  <a:lnTo>
                    <a:pt x="304" y="1073"/>
                  </a:lnTo>
                  <a:lnTo>
                    <a:pt x="331" y="1027"/>
                  </a:lnTo>
                  <a:lnTo>
                    <a:pt x="357" y="1073"/>
                  </a:lnTo>
                  <a:lnTo>
                    <a:pt x="331" y="1118"/>
                  </a:lnTo>
                  <a:moveTo>
                    <a:pt x="393" y="1118"/>
                  </a:moveTo>
                  <a:lnTo>
                    <a:pt x="366" y="1073"/>
                  </a:lnTo>
                  <a:lnTo>
                    <a:pt x="393" y="1027"/>
                  </a:lnTo>
                  <a:lnTo>
                    <a:pt x="418" y="1073"/>
                  </a:lnTo>
                  <a:lnTo>
                    <a:pt x="393" y="1118"/>
                  </a:lnTo>
                  <a:moveTo>
                    <a:pt x="454" y="1118"/>
                  </a:moveTo>
                  <a:lnTo>
                    <a:pt x="427" y="1073"/>
                  </a:lnTo>
                  <a:lnTo>
                    <a:pt x="454" y="1027"/>
                  </a:lnTo>
                  <a:lnTo>
                    <a:pt x="480" y="1073"/>
                  </a:lnTo>
                  <a:lnTo>
                    <a:pt x="454" y="1118"/>
                  </a:lnTo>
                  <a:moveTo>
                    <a:pt x="516" y="1118"/>
                  </a:moveTo>
                  <a:lnTo>
                    <a:pt x="489" y="1073"/>
                  </a:lnTo>
                  <a:lnTo>
                    <a:pt x="516" y="1027"/>
                  </a:lnTo>
                  <a:lnTo>
                    <a:pt x="541" y="1073"/>
                  </a:lnTo>
                  <a:lnTo>
                    <a:pt x="516" y="1118"/>
                  </a:lnTo>
                  <a:moveTo>
                    <a:pt x="577" y="1118"/>
                  </a:moveTo>
                  <a:lnTo>
                    <a:pt x="552" y="1073"/>
                  </a:lnTo>
                  <a:lnTo>
                    <a:pt x="577" y="1027"/>
                  </a:lnTo>
                  <a:lnTo>
                    <a:pt x="604" y="1073"/>
                  </a:lnTo>
                  <a:lnTo>
                    <a:pt x="577" y="1118"/>
                  </a:lnTo>
                  <a:moveTo>
                    <a:pt x="639" y="1118"/>
                  </a:moveTo>
                  <a:lnTo>
                    <a:pt x="613" y="1073"/>
                  </a:lnTo>
                  <a:lnTo>
                    <a:pt x="639" y="1027"/>
                  </a:lnTo>
                  <a:lnTo>
                    <a:pt x="666" y="1073"/>
                  </a:lnTo>
                  <a:lnTo>
                    <a:pt x="639" y="1118"/>
                  </a:lnTo>
                  <a:moveTo>
                    <a:pt x="700" y="1118"/>
                  </a:moveTo>
                  <a:lnTo>
                    <a:pt x="675" y="1073"/>
                  </a:lnTo>
                  <a:lnTo>
                    <a:pt x="700" y="1027"/>
                  </a:lnTo>
                  <a:lnTo>
                    <a:pt x="727" y="1073"/>
                  </a:lnTo>
                  <a:lnTo>
                    <a:pt x="700" y="1118"/>
                  </a:lnTo>
                  <a:moveTo>
                    <a:pt x="762" y="1118"/>
                  </a:moveTo>
                  <a:lnTo>
                    <a:pt x="736" y="1073"/>
                  </a:lnTo>
                  <a:lnTo>
                    <a:pt x="762" y="1027"/>
                  </a:lnTo>
                  <a:lnTo>
                    <a:pt x="789" y="1073"/>
                  </a:lnTo>
                  <a:lnTo>
                    <a:pt x="762" y="1118"/>
                  </a:lnTo>
                  <a:moveTo>
                    <a:pt x="823" y="1118"/>
                  </a:moveTo>
                  <a:lnTo>
                    <a:pt x="798" y="1073"/>
                  </a:lnTo>
                  <a:lnTo>
                    <a:pt x="823" y="1027"/>
                  </a:lnTo>
                  <a:lnTo>
                    <a:pt x="850" y="1073"/>
                  </a:lnTo>
                  <a:lnTo>
                    <a:pt x="823" y="1118"/>
                  </a:lnTo>
                  <a:moveTo>
                    <a:pt x="885" y="1118"/>
                  </a:moveTo>
                  <a:lnTo>
                    <a:pt x="859" y="1073"/>
                  </a:lnTo>
                  <a:lnTo>
                    <a:pt x="885" y="1027"/>
                  </a:lnTo>
                  <a:lnTo>
                    <a:pt x="912" y="1073"/>
                  </a:lnTo>
                  <a:lnTo>
                    <a:pt x="885" y="1118"/>
                  </a:lnTo>
                  <a:moveTo>
                    <a:pt x="948" y="1118"/>
                  </a:moveTo>
                  <a:lnTo>
                    <a:pt x="921" y="1073"/>
                  </a:lnTo>
                  <a:lnTo>
                    <a:pt x="948" y="1027"/>
                  </a:lnTo>
                  <a:lnTo>
                    <a:pt x="973" y="1073"/>
                  </a:lnTo>
                  <a:lnTo>
                    <a:pt x="948" y="1118"/>
                  </a:lnTo>
                  <a:moveTo>
                    <a:pt x="1009" y="1118"/>
                  </a:moveTo>
                  <a:lnTo>
                    <a:pt x="982" y="1073"/>
                  </a:lnTo>
                  <a:lnTo>
                    <a:pt x="1009" y="1027"/>
                  </a:lnTo>
                  <a:lnTo>
                    <a:pt x="1035" y="1073"/>
                  </a:lnTo>
                  <a:lnTo>
                    <a:pt x="1009" y="1118"/>
                  </a:lnTo>
                  <a:moveTo>
                    <a:pt x="1071" y="1118"/>
                  </a:moveTo>
                  <a:lnTo>
                    <a:pt x="1044" y="1073"/>
                  </a:lnTo>
                  <a:lnTo>
                    <a:pt x="1071" y="1027"/>
                  </a:lnTo>
                  <a:lnTo>
                    <a:pt x="1096" y="1073"/>
                  </a:lnTo>
                  <a:lnTo>
                    <a:pt x="1071" y="1118"/>
                  </a:lnTo>
                  <a:moveTo>
                    <a:pt x="1132" y="1118"/>
                  </a:moveTo>
                  <a:lnTo>
                    <a:pt x="1105" y="1073"/>
                  </a:lnTo>
                  <a:lnTo>
                    <a:pt x="1132" y="1027"/>
                  </a:lnTo>
                  <a:lnTo>
                    <a:pt x="1158" y="1073"/>
                  </a:lnTo>
                  <a:lnTo>
                    <a:pt x="1132" y="1118"/>
                  </a:lnTo>
                  <a:moveTo>
                    <a:pt x="1194" y="1118"/>
                  </a:moveTo>
                  <a:lnTo>
                    <a:pt x="1167" y="1073"/>
                  </a:lnTo>
                  <a:lnTo>
                    <a:pt x="1194" y="1027"/>
                  </a:lnTo>
                  <a:lnTo>
                    <a:pt x="1219" y="1073"/>
                  </a:lnTo>
                  <a:lnTo>
                    <a:pt x="1194" y="1118"/>
                  </a:lnTo>
                  <a:moveTo>
                    <a:pt x="1255" y="1118"/>
                  </a:moveTo>
                  <a:lnTo>
                    <a:pt x="1228" y="1073"/>
                  </a:lnTo>
                  <a:lnTo>
                    <a:pt x="1255" y="1027"/>
                  </a:lnTo>
                  <a:lnTo>
                    <a:pt x="1281" y="1073"/>
                  </a:lnTo>
                  <a:lnTo>
                    <a:pt x="1255" y="1118"/>
                  </a:lnTo>
                  <a:moveTo>
                    <a:pt x="1317" y="1118"/>
                  </a:moveTo>
                  <a:lnTo>
                    <a:pt x="1291" y="1073"/>
                  </a:lnTo>
                  <a:lnTo>
                    <a:pt x="1317" y="1027"/>
                  </a:lnTo>
                  <a:lnTo>
                    <a:pt x="1344" y="1073"/>
                  </a:lnTo>
                  <a:lnTo>
                    <a:pt x="1317" y="1118"/>
                  </a:lnTo>
                  <a:moveTo>
                    <a:pt x="1378" y="1118"/>
                  </a:moveTo>
                  <a:lnTo>
                    <a:pt x="1353" y="1073"/>
                  </a:lnTo>
                  <a:lnTo>
                    <a:pt x="1378" y="1027"/>
                  </a:lnTo>
                  <a:lnTo>
                    <a:pt x="1405" y="1073"/>
                  </a:lnTo>
                  <a:lnTo>
                    <a:pt x="1378" y="1118"/>
                  </a:lnTo>
                  <a:moveTo>
                    <a:pt x="1440" y="1118"/>
                  </a:moveTo>
                  <a:lnTo>
                    <a:pt x="1414" y="1073"/>
                  </a:lnTo>
                  <a:lnTo>
                    <a:pt x="1440" y="1027"/>
                  </a:lnTo>
                  <a:lnTo>
                    <a:pt x="1467" y="1073"/>
                  </a:lnTo>
                  <a:lnTo>
                    <a:pt x="1440" y="1118"/>
                  </a:lnTo>
                  <a:moveTo>
                    <a:pt x="1501" y="1118"/>
                  </a:moveTo>
                  <a:lnTo>
                    <a:pt x="1476" y="1073"/>
                  </a:lnTo>
                  <a:lnTo>
                    <a:pt x="1501" y="1027"/>
                  </a:lnTo>
                  <a:lnTo>
                    <a:pt x="1528" y="1073"/>
                  </a:lnTo>
                  <a:lnTo>
                    <a:pt x="1501" y="1118"/>
                  </a:lnTo>
                  <a:moveTo>
                    <a:pt x="1563" y="1118"/>
                  </a:moveTo>
                  <a:lnTo>
                    <a:pt x="1537" y="1073"/>
                  </a:lnTo>
                  <a:lnTo>
                    <a:pt x="1563" y="1027"/>
                  </a:lnTo>
                  <a:lnTo>
                    <a:pt x="1590" y="1073"/>
                  </a:lnTo>
                  <a:lnTo>
                    <a:pt x="1563" y="1118"/>
                  </a:lnTo>
                  <a:moveTo>
                    <a:pt x="1624" y="1118"/>
                  </a:moveTo>
                  <a:lnTo>
                    <a:pt x="1599" y="1073"/>
                  </a:lnTo>
                  <a:lnTo>
                    <a:pt x="1624" y="1027"/>
                  </a:lnTo>
                  <a:lnTo>
                    <a:pt x="1651" y="1073"/>
                  </a:lnTo>
                  <a:lnTo>
                    <a:pt x="1624" y="1118"/>
                  </a:lnTo>
                  <a:moveTo>
                    <a:pt x="1687" y="1118"/>
                  </a:moveTo>
                  <a:lnTo>
                    <a:pt x="1660" y="1073"/>
                  </a:lnTo>
                  <a:lnTo>
                    <a:pt x="1687" y="1027"/>
                  </a:lnTo>
                  <a:lnTo>
                    <a:pt x="1713" y="1073"/>
                  </a:lnTo>
                  <a:lnTo>
                    <a:pt x="1687" y="1118"/>
                  </a:lnTo>
                  <a:moveTo>
                    <a:pt x="1749" y="1118"/>
                  </a:moveTo>
                  <a:lnTo>
                    <a:pt x="1722" y="1073"/>
                  </a:lnTo>
                  <a:lnTo>
                    <a:pt x="1749" y="1027"/>
                  </a:lnTo>
                  <a:lnTo>
                    <a:pt x="1774" y="1073"/>
                  </a:lnTo>
                  <a:lnTo>
                    <a:pt x="1749" y="1118"/>
                  </a:lnTo>
                  <a:moveTo>
                    <a:pt x="1810" y="1118"/>
                  </a:moveTo>
                  <a:lnTo>
                    <a:pt x="1783" y="1073"/>
                  </a:lnTo>
                  <a:lnTo>
                    <a:pt x="1810" y="1027"/>
                  </a:lnTo>
                  <a:lnTo>
                    <a:pt x="1836" y="1073"/>
                  </a:lnTo>
                  <a:lnTo>
                    <a:pt x="1810" y="1118"/>
                  </a:lnTo>
                  <a:moveTo>
                    <a:pt x="1872" y="1118"/>
                  </a:moveTo>
                  <a:lnTo>
                    <a:pt x="1845" y="1073"/>
                  </a:lnTo>
                  <a:lnTo>
                    <a:pt x="1872" y="1027"/>
                  </a:lnTo>
                  <a:lnTo>
                    <a:pt x="1897" y="1073"/>
                  </a:lnTo>
                  <a:lnTo>
                    <a:pt x="1872" y="1118"/>
                  </a:lnTo>
                  <a:moveTo>
                    <a:pt x="1933" y="1118"/>
                  </a:moveTo>
                  <a:lnTo>
                    <a:pt x="1906" y="1073"/>
                  </a:lnTo>
                  <a:lnTo>
                    <a:pt x="1933" y="1027"/>
                  </a:lnTo>
                  <a:lnTo>
                    <a:pt x="1959" y="1073"/>
                  </a:lnTo>
                  <a:lnTo>
                    <a:pt x="1933" y="1118"/>
                  </a:lnTo>
                  <a:moveTo>
                    <a:pt x="1995" y="1118"/>
                  </a:moveTo>
                  <a:lnTo>
                    <a:pt x="1968" y="1073"/>
                  </a:lnTo>
                  <a:lnTo>
                    <a:pt x="1995" y="1027"/>
                  </a:lnTo>
                  <a:lnTo>
                    <a:pt x="2020" y="1073"/>
                  </a:lnTo>
                  <a:lnTo>
                    <a:pt x="1995" y="1118"/>
                  </a:lnTo>
                  <a:moveTo>
                    <a:pt x="2056" y="1118"/>
                  </a:moveTo>
                  <a:lnTo>
                    <a:pt x="2031" y="1073"/>
                  </a:lnTo>
                  <a:lnTo>
                    <a:pt x="2056" y="1027"/>
                  </a:lnTo>
                  <a:lnTo>
                    <a:pt x="2083" y="1073"/>
                  </a:lnTo>
                  <a:lnTo>
                    <a:pt x="2056" y="1118"/>
                  </a:lnTo>
                  <a:moveTo>
                    <a:pt x="2118" y="1118"/>
                  </a:moveTo>
                  <a:lnTo>
                    <a:pt x="2092" y="1073"/>
                  </a:lnTo>
                  <a:lnTo>
                    <a:pt x="2118" y="1027"/>
                  </a:lnTo>
                  <a:lnTo>
                    <a:pt x="2145" y="1073"/>
                  </a:lnTo>
                  <a:lnTo>
                    <a:pt x="2118" y="1118"/>
                  </a:lnTo>
                  <a:moveTo>
                    <a:pt x="2179" y="1118"/>
                  </a:moveTo>
                  <a:lnTo>
                    <a:pt x="2154" y="1073"/>
                  </a:lnTo>
                  <a:lnTo>
                    <a:pt x="2179" y="1027"/>
                  </a:lnTo>
                  <a:lnTo>
                    <a:pt x="2206" y="1073"/>
                  </a:lnTo>
                  <a:lnTo>
                    <a:pt x="2179" y="1118"/>
                  </a:lnTo>
                  <a:moveTo>
                    <a:pt x="2241" y="1118"/>
                  </a:moveTo>
                  <a:lnTo>
                    <a:pt x="2215" y="1073"/>
                  </a:lnTo>
                  <a:lnTo>
                    <a:pt x="2241" y="1027"/>
                  </a:lnTo>
                  <a:lnTo>
                    <a:pt x="2268" y="1073"/>
                  </a:lnTo>
                  <a:lnTo>
                    <a:pt x="2241" y="1118"/>
                  </a:lnTo>
                  <a:moveTo>
                    <a:pt x="2302" y="1118"/>
                  </a:moveTo>
                  <a:lnTo>
                    <a:pt x="2277" y="1073"/>
                  </a:lnTo>
                  <a:lnTo>
                    <a:pt x="2302" y="1027"/>
                  </a:lnTo>
                  <a:lnTo>
                    <a:pt x="2329" y="1073"/>
                  </a:lnTo>
                  <a:lnTo>
                    <a:pt x="2302" y="1118"/>
                  </a:lnTo>
                  <a:moveTo>
                    <a:pt x="2364" y="1118"/>
                  </a:moveTo>
                  <a:lnTo>
                    <a:pt x="2338" y="1073"/>
                  </a:lnTo>
                  <a:lnTo>
                    <a:pt x="2364" y="1027"/>
                  </a:lnTo>
                  <a:lnTo>
                    <a:pt x="2391" y="1073"/>
                  </a:lnTo>
                  <a:lnTo>
                    <a:pt x="2364" y="1118"/>
                  </a:lnTo>
                  <a:moveTo>
                    <a:pt x="2427" y="1118"/>
                  </a:moveTo>
                  <a:lnTo>
                    <a:pt x="2400" y="1073"/>
                  </a:lnTo>
                  <a:lnTo>
                    <a:pt x="2427" y="1027"/>
                  </a:lnTo>
                  <a:lnTo>
                    <a:pt x="2452" y="1073"/>
                  </a:lnTo>
                  <a:lnTo>
                    <a:pt x="2427" y="1118"/>
                  </a:lnTo>
                  <a:moveTo>
                    <a:pt x="2488" y="1118"/>
                  </a:moveTo>
                  <a:lnTo>
                    <a:pt x="2461" y="1073"/>
                  </a:lnTo>
                  <a:lnTo>
                    <a:pt x="2488" y="1027"/>
                  </a:lnTo>
                  <a:lnTo>
                    <a:pt x="2514" y="1073"/>
                  </a:lnTo>
                  <a:lnTo>
                    <a:pt x="2488" y="1118"/>
                  </a:lnTo>
                  <a:moveTo>
                    <a:pt x="54" y="1066"/>
                  </a:moveTo>
                  <a:lnTo>
                    <a:pt x="27" y="1019"/>
                  </a:lnTo>
                  <a:lnTo>
                    <a:pt x="54" y="974"/>
                  </a:lnTo>
                  <a:lnTo>
                    <a:pt x="80" y="1019"/>
                  </a:lnTo>
                  <a:lnTo>
                    <a:pt x="54" y="1066"/>
                  </a:lnTo>
                  <a:moveTo>
                    <a:pt x="116" y="1066"/>
                  </a:moveTo>
                  <a:lnTo>
                    <a:pt x="89" y="1019"/>
                  </a:lnTo>
                  <a:lnTo>
                    <a:pt x="116" y="974"/>
                  </a:lnTo>
                  <a:lnTo>
                    <a:pt x="141" y="1019"/>
                  </a:lnTo>
                  <a:lnTo>
                    <a:pt x="116" y="1066"/>
                  </a:lnTo>
                  <a:moveTo>
                    <a:pt x="177" y="1066"/>
                  </a:moveTo>
                  <a:lnTo>
                    <a:pt x="150" y="1019"/>
                  </a:lnTo>
                  <a:lnTo>
                    <a:pt x="177" y="974"/>
                  </a:lnTo>
                  <a:lnTo>
                    <a:pt x="204" y="1019"/>
                  </a:lnTo>
                  <a:lnTo>
                    <a:pt x="177" y="1066"/>
                  </a:lnTo>
                  <a:moveTo>
                    <a:pt x="238" y="1066"/>
                  </a:moveTo>
                  <a:lnTo>
                    <a:pt x="213" y="1019"/>
                  </a:lnTo>
                  <a:lnTo>
                    <a:pt x="238" y="974"/>
                  </a:lnTo>
                  <a:lnTo>
                    <a:pt x="265" y="1019"/>
                  </a:lnTo>
                  <a:lnTo>
                    <a:pt x="238" y="1066"/>
                  </a:lnTo>
                  <a:moveTo>
                    <a:pt x="300" y="1066"/>
                  </a:moveTo>
                  <a:lnTo>
                    <a:pt x="274" y="1019"/>
                  </a:lnTo>
                  <a:lnTo>
                    <a:pt x="300" y="974"/>
                  </a:lnTo>
                  <a:lnTo>
                    <a:pt x="327" y="1019"/>
                  </a:lnTo>
                  <a:lnTo>
                    <a:pt x="300" y="1066"/>
                  </a:lnTo>
                  <a:moveTo>
                    <a:pt x="361" y="1066"/>
                  </a:moveTo>
                  <a:lnTo>
                    <a:pt x="336" y="1019"/>
                  </a:lnTo>
                  <a:lnTo>
                    <a:pt x="361" y="974"/>
                  </a:lnTo>
                  <a:lnTo>
                    <a:pt x="388" y="1019"/>
                  </a:lnTo>
                  <a:lnTo>
                    <a:pt x="361" y="1066"/>
                  </a:lnTo>
                  <a:moveTo>
                    <a:pt x="423" y="1066"/>
                  </a:moveTo>
                  <a:lnTo>
                    <a:pt x="397" y="1019"/>
                  </a:lnTo>
                  <a:lnTo>
                    <a:pt x="423" y="974"/>
                  </a:lnTo>
                  <a:lnTo>
                    <a:pt x="450" y="1019"/>
                  </a:lnTo>
                  <a:lnTo>
                    <a:pt x="423" y="1066"/>
                  </a:lnTo>
                  <a:moveTo>
                    <a:pt x="484" y="1066"/>
                  </a:moveTo>
                  <a:lnTo>
                    <a:pt x="459" y="1019"/>
                  </a:lnTo>
                  <a:lnTo>
                    <a:pt x="484" y="974"/>
                  </a:lnTo>
                  <a:lnTo>
                    <a:pt x="511" y="1019"/>
                  </a:lnTo>
                  <a:lnTo>
                    <a:pt x="484" y="1066"/>
                  </a:lnTo>
                  <a:moveTo>
                    <a:pt x="546" y="1066"/>
                  </a:moveTo>
                  <a:lnTo>
                    <a:pt x="520" y="1019"/>
                  </a:lnTo>
                  <a:lnTo>
                    <a:pt x="546" y="974"/>
                  </a:lnTo>
                  <a:lnTo>
                    <a:pt x="573" y="1019"/>
                  </a:lnTo>
                  <a:lnTo>
                    <a:pt x="546" y="1066"/>
                  </a:lnTo>
                  <a:moveTo>
                    <a:pt x="609" y="1066"/>
                  </a:moveTo>
                  <a:lnTo>
                    <a:pt x="582" y="1019"/>
                  </a:lnTo>
                  <a:lnTo>
                    <a:pt x="609" y="974"/>
                  </a:lnTo>
                  <a:lnTo>
                    <a:pt x="634" y="1019"/>
                  </a:lnTo>
                  <a:lnTo>
                    <a:pt x="609" y="1066"/>
                  </a:lnTo>
                  <a:moveTo>
                    <a:pt x="670" y="1066"/>
                  </a:moveTo>
                  <a:lnTo>
                    <a:pt x="643" y="1019"/>
                  </a:lnTo>
                  <a:lnTo>
                    <a:pt x="670" y="974"/>
                  </a:lnTo>
                  <a:lnTo>
                    <a:pt x="696" y="1019"/>
                  </a:lnTo>
                  <a:lnTo>
                    <a:pt x="670" y="1066"/>
                  </a:lnTo>
                  <a:moveTo>
                    <a:pt x="732" y="1066"/>
                  </a:moveTo>
                  <a:lnTo>
                    <a:pt x="705" y="1019"/>
                  </a:lnTo>
                  <a:lnTo>
                    <a:pt x="732" y="974"/>
                  </a:lnTo>
                  <a:lnTo>
                    <a:pt x="757" y="1019"/>
                  </a:lnTo>
                  <a:lnTo>
                    <a:pt x="732" y="1066"/>
                  </a:lnTo>
                  <a:moveTo>
                    <a:pt x="793" y="1066"/>
                  </a:moveTo>
                  <a:lnTo>
                    <a:pt x="766" y="1019"/>
                  </a:lnTo>
                  <a:lnTo>
                    <a:pt x="793" y="974"/>
                  </a:lnTo>
                  <a:lnTo>
                    <a:pt x="819" y="1019"/>
                  </a:lnTo>
                  <a:lnTo>
                    <a:pt x="793" y="1066"/>
                  </a:lnTo>
                  <a:moveTo>
                    <a:pt x="855" y="1066"/>
                  </a:moveTo>
                  <a:lnTo>
                    <a:pt x="828" y="1019"/>
                  </a:lnTo>
                  <a:lnTo>
                    <a:pt x="855" y="974"/>
                  </a:lnTo>
                  <a:lnTo>
                    <a:pt x="880" y="1019"/>
                  </a:lnTo>
                  <a:lnTo>
                    <a:pt x="855" y="1066"/>
                  </a:lnTo>
                  <a:moveTo>
                    <a:pt x="916" y="1066"/>
                  </a:moveTo>
                  <a:lnTo>
                    <a:pt x="889" y="1019"/>
                  </a:lnTo>
                  <a:lnTo>
                    <a:pt x="916" y="974"/>
                  </a:lnTo>
                  <a:lnTo>
                    <a:pt x="943" y="1019"/>
                  </a:lnTo>
                  <a:lnTo>
                    <a:pt x="916" y="1066"/>
                  </a:lnTo>
                  <a:moveTo>
                    <a:pt x="978" y="1066"/>
                  </a:moveTo>
                  <a:lnTo>
                    <a:pt x="952" y="1019"/>
                  </a:lnTo>
                  <a:lnTo>
                    <a:pt x="978" y="974"/>
                  </a:lnTo>
                  <a:lnTo>
                    <a:pt x="1005" y="1019"/>
                  </a:lnTo>
                  <a:lnTo>
                    <a:pt x="978" y="1066"/>
                  </a:lnTo>
                  <a:moveTo>
                    <a:pt x="1039" y="1066"/>
                  </a:moveTo>
                  <a:lnTo>
                    <a:pt x="1014" y="1019"/>
                  </a:lnTo>
                  <a:lnTo>
                    <a:pt x="1039" y="974"/>
                  </a:lnTo>
                  <a:lnTo>
                    <a:pt x="1066" y="1019"/>
                  </a:lnTo>
                  <a:lnTo>
                    <a:pt x="1039" y="1066"/>
                  </a:lnTo>
                  <a:moveTo>
                    <a:pt x="1101" y="1066"/>
                  </a:moveTo>
                  <a:lnTo>
                    <a:pt x="1075" y="1019"/>
                  </a:lnTo>
                  <a:lnTo>
                    <a:pt x="1101" y="974"/>
                  </a:lnTo>
                  <a:lnTo>
                    <a:pt x="1128" y="1019"/>
                  </a:lnTo>
                  <a:lnTo>
                    <a:pt x="1101" y="1066"/>
                  </a:lnTo>
                  <a:moveTo>
                    <a:pt x="1162" y="1066"/>
                  </a:moveTo>
                  <a:lnTo>
                    <a:pt x="1137" y="1019"/>
                  </a:lnTo>
                  <a:lnTo>
                    <a:pt x="1162" y="974"/>
                  </a:lnTo>
                  <a:lnTo>
                    <a:pt x="1189" y="1019"/>
                  </a:lnTo>
                  <a:lnTo>
                    <a:pt x="1162" y="1066"/>
                  </a:lnTo>
                  <a:moveTo>
                    <a:pt x="1224" y="1066"/>
                  </a:moveTo>
                  <a:lnTo>
                    <a:pt x="1198" y="1019"/>
                  </a:lnTo>
                  <a:lnTo>
                    <a:pt x="1224" y="974"/>
                  </a:lnTo>
                  <a:lnTo>
                    <a:pt x="1251" y="1019"/>
                  </a:lnTo>
                  <a:lnTo>
                    <a:pt x="1224" y="1066"/>
                  </a:lnTo>
                  <a:moveTo>
                    <a:pt x="1285" y="1066"/>
                  </a:moveTo>
                  <a:lnTo>
                    <a:pt x="1260" y="1019"/>
                  </a:lnTo>
                  <a:lnTo>
                    <a:pt x="1285" y="974"/>
                  </a:lnTo>
                  <a:lnTo>
                    <a:pt x="1312" y="1019"/>
                  </a:lnTo>
                  <a:lnTo>
                    <a:pt x="1285" y="1066"/>
                  </a:lnTo>
                  <a:moveTo>
                    <a:pt x="1348" y="1066"/>
                  </a:moveTo>
                  <a:lnTo>
                    <a:pt x="1321" y="1019"/>
                  </a:lnTo>
                  <a:lnTo>
                    <a:pt x="1348" y="974"/>
                  </a:lnTo>
                  <a:lnTo>
                    <a:pt x="1374" y="1019"/>
                  </a:lnTo>
                  <a:lnTo>
                    <a:pt x="1348" y="1066"/>
                  </a:lnTo>
                  <a:moveTo>
                    <a:pt x="1410" y="1066"/>
                  </a:moveTo>
                  <a:lnTo>
                    <a:pt x="1383" y="1019"/>
                  </a:lnTo>
                  <a:lnTo>
                    <a:pt x="1410" y="974"/>
                  </a:lnTo>
                  <a:lnTo>
                    <a:pt x="1435" y="1019"/>
                  </a:lnTo>
                  <a:lnTo>
                    <a:pt x="1410" y="1066"/>
                  </a:lnTo>
                  <a:moveTo>
                    <a:pt x="1471" y="1066"/>
                  </a:moveTo>
                  <a:lnTo>
                    <a:pt x="1444" y="1019"/>
                  </a:lnTo>
                  <a:lnTo>
                    <a:pt x="1471" y="974"/>
                  </a:lnTo>
                  <a:lnTo>
                    <a:pt x="1497" y="1019"/>
                  </a:lnTo>
                  <a:lnTo>
                    <a:pt x="1471" y="1066"/>
                  </a:lnTo>
                  <a:moveTo>
                    <a:pt x="1533" y="1066"/>
                  </a:moveTo>
                  <a:lnTo>
                    <a:pt x="1506" y="1019"/>
                  </a:lnTo>
                  <a:lnTo>
                    <a:pt x="1533" y="974"/>
                  </a:lnTo>
                  <a:lnTo>
                    <a:pt x="1558" y="1019"/>
                  </a:lnTo>
                  <a:lnTo>
                    <a:pt x="1533" y="1066"/>
                  </a:lnTo>
                  <a:moveTo>
                    <a:pt x="1594" y="1066"/>
                  </a:moveTo>
                  <a:lnTo>
                    <a:pt x="1567" y="1019"/>
                  </a:lnTo>
                  <a:lnTo>
                    <a:pt x="1594" y="974"/>
                  </a:lnTo>
                  <a:lnTo>
                    <a:pt x="1620" y="1019"/>
                  </a:lnTo>
                  <a:lnTo>
                    <a:pt x="1594" y="1066"/>
                  </a:lnTo>
                  <a:moveTo>
                    <a:pt x="1656" y="1066"/>
                  </a:moveTo>
                  <a:lnTo>
                    <a:pt x="1629" y="1019"/>
                  </a:lnTo>
                  <a:lnTo>
                    <a:pt x="1656" y="974"/>
                  </a:lnTo>
                  <a:lnTo>
                    <a:pt x="1683" y="1019"/>
                  </a:lnTo>
                  <a:lnTo>
                    <a:pt x="1656" y="1066"/>
                  </a:lnTo>
                  <a:moveTo>
                    <a:pt x="1717" y="1066"/>
                  </a:moveTo>
                  <a:lnTo>
                    <a:pt x="1692" y="1019"/>
                  </a:lnTo>
                  <a:lnTo>
                    <a:pt x="1717" y="974"/>
                  </a:lnTo>
                  <a:lnTo>
                    <a:pt x="1744" y="1019"/>
                  </a:lnTo>
                  <a:lnTo>
                    <a:pt x="1717" y="1066"/>
                  </a:lnTo>
                  <a:moveTo>
                    <a:pt x="1779" y="1066"/>
                  </a:moveTo>
                  <a:lnTo>
                    <a:pt x="1753" y="1019"/>
                  </a:lnTo>
                  <a:lnTo>
                    <a:pt x="1779" y="974"/>
                  </a:lnTo>
                  <a:lnTo>
                    <a:pt x="1806" y="1019"/>
                  </a:lnTo>
                  <a:lnTo>
                    <a:pt x="1779" y="1066"/>
                  </a:lnTo>
                  <a:moveTo>
                    <a:pt x="1840" y="1066"/>
                  </a:moveTo>
                  <a:lnTo>
                    <a:pt x="1815" y="1019"/>
                  </a:lnTo>
                  <a:lnTo>
                    <a:pt x="1840" y="974"/>
                  </a:lnTo>
                  <a:lnTo>
                    <a:pt x="1867" y="1019"/>
                  </a:lnTo>
                  <a:lnTo>
                    <a:pt x="1840" y="1066"/>
                  </a:lnTo>
                  <a:moveTo>
                    <a:pt x="1902" y="1066"/>
                  </a:moveTo>
                  <a:lnTo>
                    <a:pt x="1876" y="1019"/>
                  </a:lnTo>
                  <a:lnTo>
                    <a:pt x="1902" y="974"/>
                  </a:lnTo>
                  <a:lnTo>
                    <a:pt x="1929" y="1019"/>
                  </a:lnTo>
                  <a:lnTo>
                    <a:pt x="1902" y="1066"/>
                  </a:lnTo>
                  <a:moveTo>
                    <a:pt x="1963" y="1066"/>
                  </a:moveTo>
                  <a:lnTo>
                    <a:pt x="1938" y="1019"/>
                  </a:lnTo>
                  <a:lnTo>
                    <a:pt x="1963" y="974"/>
                  </a:lnTo>
                  <a:lnTo>
                    <a:pt x="1990" y="1019"/>
                  </a:lnTo>
                  <a:lnTo>
                    <a:pt x="1963" y="1066"/>
                  </a:lnTo>
                  <a:moveTo>
                    <a:pt x="2025" y="1066"/>
                  </a:moveTo>
                  <a:lnTo>
                    <a:pt x="1999" y="1019"/>
                  </a:lnTo>
                  <a:lnTo>
                    <a:pt x="2025" y="974"/>
                  </a:lnTo>
                  <a:lnTo>
                    <a:pt x="2052" y="1019"/>
                  </a:lnTo>
                  <a:lnTo>
                    <a:pt x="2025" y="1066"/>
                  </a:lnTo>
                  <a:moveTo>
                    <a:pt x="2088" y="1066"/>
                  </a:moveTo>
                  <a:lnTo>
                    <a:pt x="2061" y="1019"/>
                  </a:lnTo>
                  <a:lnTo>
                    <a:pt x="2088" y="974"/>
                  </a:lnTo>
                  <a:lnTo>
                    <a:pt x="2113" y="1019"/>
                  </a:lnTo>
                  <a:lnTo>
                    <a:pt x="2088" y="1066"/>
                  </a:lnTo>
                  <a:moveTo>
                    <a:pt x="2149" y="1066"/>
                  </a:moveTo>
                  <a:lnTo>
                    <a:pt x="2122" y="1019"/>
                  </a:lnTo>
                  <a:lnTo>
                    <a:pt x="2149" y="974"/>
                  </a:lnTo>
                  <a:lnTo>
                    <a:pt x="2175" y="1019"/>
                  </a:lnTo>
                  <a:lnTo>
                    <a:pt x="2149" y="1066"/>
                  </a:lnTo>
                  <a:moveTo>
                    <a:pt x="2211" y="1066"/>
                  </a:moveTo>
                  <a:lnTo>
                    <a:pt x="2184" y="1019"/>
                  </a:lnTo>
                  <a:lnTo>
                    <a:pt x="2211" y="974"/>
                  </a:lnTo>
                  <a:lnTo>
                    <a:pt x="2236" y="1019"/>
                  </a:lnTo>
                  <a:lnTo>
                    <a:pt x="2211" y="1066"/>
                  </a:lnTo>
                  <a:moveTo>
                    <a:pt x="2272" y="1066"/>
                  </a:moveTo>
                  <a:lnTo>
                    <a:pt x="2245" y="1019"/>
                  </a:lnTo>
                  <a:lnTo>
                    <a:pt x="2272" y="974"/>
                  </a:lnTo>
                  <a:lnTo>
                    <a:pt x="2298" y="1019"/>
                  </a:lnTo>
                  <a:lnTo>
                    <a:pt x="2272" y="1066"/>
                  </a:lnTo>
                  <a:moveTo>
                    <a:pt x="2334" y="1066"/>
                  </a:moveTo>
                  <a:lnTo>
                    <a:pt x="2307" y="1019"/>
                  </a:lnTo>
                  <a:lnTo>
                    <a:pt x="2334" y="974"/>
                  </a:lnTo>
                  <a:lnTo>
                    <a:pt x="2359" y="1019"/>
                  </a:lnTo>
                  <a:lnTo>
                    <a:pt x="2334" y="1066"/>
                  </a:lnTo>
                  <a:moveTo>
                    <a:pt x="2395" y="1066"/>
                  </a:moveTo>
                  <a:lnTo>
                    <a:pt x="2368" y="1019"/>
                  </a:lnTo>
                  <a:lnTo>
                    <a:pt x="2395" y="974"/>
                  </a:lnTo>
                  <a:lnTo>
                    <a:pt x="2422" y="1019"/>
                  </a:lnTo>
                  <a:lnTo>
                    <a:pt x="2395" y="1066"/>
                  </a:lnTo>
                  <a:moveTo>
                    <a:pt x="2457" y="1066"/>
                  </a:moveTo>
                  <a:lnTo>
                    <a:pt x="2431" y="1019"/>
                  </a:lnTo>
                  <a:lnTo>
                    <a:pt x="2457" y="974"/>
                  </a:lnTo>
                  <a:lnTo>
                    <a:pt x="2484" y="1019"/>
                  </a:lnTo>
                  <a:lnTo>
                    <a:pt x="2457" y="1066"/>
                  </a:lnTo>
                  <a:moveTo>
                    <a:pt x="2518" y="1066"/>
                  </a:moveTo>
                  <a:lnTo>
                    <a:pt x="2493" y="1019"/>
                  </a:lnTo>
                  <a:lnTo>
                    <a:pt x="2518" y="974"/>
                  </a:lnTo>
                  <a:lnTo>
                    <a:pt x="2545" y="1019"/>
                  </a:lnTo>
                  <a:lnTo>
                    <a:pt x="2518" y="1066"/>
                  </a:lnTo>
                  <a:moveTo>
                    <a:pt x="84" y="1012"/>
                  </a:moveTo>
                  <a:lnTo>
                    <a:pt x="59" y="967"/>
                  </a:lnTo>
                  <a:lnTo>
                    <a:pt x="84" y="920"/>
                  </a:lnTo>
                  <a:lnTo>
                    <a:pt x="111" y="967"/>
                  </a:lnTo>
                  <a:lnTo>
                    <a:pt x="84" y="1012"/>
                  </a:lnTo>
                  <a:moveTo>
                    <a:pt x="146" y="1012"/>
                  </a:moveTo>
                  <a:lnTo>
                    <a:pt x="120" y="967"/>
                  </a:lnTo>
                  <a:lnTo>
                    <a:pt x="146" y="920"/>
                  </a:lnTo>
                  <a:lnTo>
                    <a:pt x="173" y="967"/>
                  </a:lnTo>
                  <a:lnTo>
                    <a:pt x="146" y="1012"/>
                  </a:lnTo>
                  <a:moveTo>
                    <a:pt x="209" y="1012"/>
                  </a:moveTo>
                  <a:lnTo>
                    <a:pt x="182" y="967"/>
                  </a:lnTo>
                  <a:lnTo>
                    <a:pt x="209" y="920"/>
                  </a:lnTo>
                  <a:lnTo>
                    <a:pt x="234" y="967"/>
                  </a:lnTo>
                  <a:lnTo>
                    <a:pt x="209" y="1012"/>
                  </a:lnTo>
                  <a:moveTo>
                    <a:pt x="270" y="1012"/>
                  </a:moveTo>
                  <a:lnTo>
                    <a:pt x="243" y="967"/>
                  </a:lnTo>
                  <a:lnTo>
                    <a:pt x="270" y="920"/>
                  </a:lnTo>
                  <a:lnTo>
                    <a:pt x="295" y="967"/>
                  </a:lnTo>
                  <a:lnTo>
                    <a:pt x="270" y="1012"/>
                  </a:lnTo>
                  <a:moveTo>
                    <a:pt x="331" y="1012"/>
                  </a:moveTo>
                  <a:lnTo>
                    <a:pt x="304" y="967"/>
                  </a:lnTo>
                  <a:lnTo>
                    <a:pt x="331" y="920"/>
                  </a:lnTo>
                  <a:lnTo>
                    <a:pt x="357" y="967"/>
                  </a:lnTo>
                  <a:lnTo>
                    <a:pt x="331" y="1012"/>
                  </a:lnTo>
                  <a:moveTo>
                    <a:pt x="393" y="1012"/>
                  </a:moveTo>
                  <a:lnTo>
                    <a:pt x="366" y="967"/>
                  </a:lnTo>
                  <a:lnTo>
                    <a:pt x="393" y="920"/>
                  </a:lnTo>
                  <a:lnTo>
                    <a:pt x="418" y="967"/>
                  </a:lnTo>
                  <a:lnTo>
                    <a:pt x="393" y="1012"/>
                  </a:lnTo>
                  <a:moveTo>
                    <a:pt x="454" y="1012"/>
                  </a:moveTo>
                  <a:lnTo>
                    <a:pt x="427" y="967"/>
                  </a:lnTo>
                  <a:lnTo>
                    <a:pt x="454" y="920"/>
                  </a:lnTo>
                  <a:lnTo>
                    <a:pt x="480" y="967"/>
                  </a:lnTo>
                  <a:lnTo>
                    <a:pt x="454" y="1012"/>
                  </a:lnTo>
                  <a:moveTo>
                    <a:pt x="516" y="1012"/>
                  </a:moveTo>
                  <a:lnTo>
                    <a:pt x="489" y="967"/>
                  </a:lnTo>
                  <a:lnTo>
                    <a:pt x="516" y="920"/>
                  </a:lnTo>
                  <a:lnTo>
                    <a:pt x="541" y="967"/>
                  </a:lnTo>
                  <a:lnTo>
                    <a:pt x="516" y="1012"/>
                  </a:lnTo>
                  <a:moveTo>
                    <a:pt x="577" y="1012"/>
                  </a:moveTo>
                  <a:lnTo>
                    <a:pt x="552" y="967"/>
                  </a:lnTo>
                  <a:lnTo>
                    <a:pt x="577" y="920"/>
                  </a:lnTo>
                  <a:lnTo>
                    <a:pt x="604" y="967"/>
                  </a:lnTo>
                  <a:lnTo>
                    <a:pt x="577" y="1012"/>
                  </a:lnTo>
                  <a:moveTo>
                    <a:pt x="639" y="1012"/>
                  </a:moveTo>
                  <a:lnTo>
                    <a:pt x="613" y="967"/>
                  </a:lnTo>
                  <a:lnTo>
                    <a:pt x="639" y="920"/>
                  </a:lnTo>
                  <a:lnTo>
                    <a:pt x="666" y="967"/>
                  </a:lnTo>
                  <a:lnTo>
                    <a:pt x="639" y="1012"/>
                  </a:lnTo>
                  <a:moveTo>
                    <a:pt x="700" y="1012"/>
                  </a:moveTo>
                  <a:lnTo>
                    <a:pt x="675" y="967"/>
                  </a:lnTo>
                  <a:lnTo>
                    <a:pt x="700" y="920"/>
                  </a:lnTo>
                  <a:lnTo>
                    <a:pt x="727" y="967"/>
                  </a:lnTo>
                  <a:lnTo>
                    <a:pt x="700" y="1012"/>
                  </a:lnTo>
                  <a:moveTo>
                    <a:pt x="762" y="1012"/>
                  </a:moveTo>
                  <a:lnTo>
                    <a:pt x="736" y="967"/>
                  </a:lnTo>
                  <a:lnTo>
                    <a:pt x="762" y="920"/>
                  </a:lnTo>
                  <a:lnTo>
                    <a:pt x="789" y="967"/>
                  </a:lnTo>
                  <a:lnTo>
                    <a:pt x="762" y="1012"/>
                  </a:lnTo>
                  <a:moveTo>
                    <a:pt x="823" y="1012"/>
                  </a:moveTo>
                  <a:lnTo>
                    <a:pt x="798" y="967"/>
                  </a:lnTo>
                  <a:lnTo>
                    <a:pt x="823" y="920"/>
                  </a:lnTo>
                  <a:lnTo>
                    <a:pt x="850" y="967"/>
                  </a:lnTo>
                  <a:lnTo>
                    <a:pt x="823" y="1012"/>
                  </a:lnTo>
                  <a:moveTo>
                    <a:pt x="885" y="1012"/>
                  </a:moveTo>
                  <a:lnTo>
                    <a:pt x="859" y="967"/>
                  </a:lnTo>
                  <a:lnTo>
                    <a:pt x="885" y="920"/>
                  </a:lnTo>
                  <a:lnTo>
                    <a:pt x="912" y="967"/>
                  </a:lnTo>
                  <a:lnTo>
                    <a:pt x="885" y="1012"/>
                  </a:lnTo>
                  <a:moveTo>
                    <a:pt x="948" y="1012"/>
                  </a:moveTo>
                  <a:lnTo>
                    <a:pt x="921" y="967"/>
                  </a:lnTo>
                  <a:lnTo>
                    <a:pt x="948" y="920"/>
                  </a:lnTo>
                  <a:lnTo>
                    <a:pt x="973" y="967"/>
                  </a:lnTo>
                  <a:lnTo>
                    <a:pt x="948" y="1012"/>
                  </a:lnTo>
                  <a:moveTo>
                    <a:pt x="1009" y="1012"/>
                  </a:moveTo>
                  <a:lnTo>
                    <a:pt x="982" y="967"/>
                  </a:lnTo>
                  <a:lnTo>
                    <a:pt x="1009" y="920"/>
                  </a:lnTo>
                  <a:lnTo>
                    <a:pt x="1035" y="967"/>
                  </a:lnTo>
                  <a:lnTo>
                    <a:pt x="1009" y="1012"/>
                  </a:lnTo>
                  <a:moveTo>
                    <a:pt x="1071" y="1012"/>
                  </a:moveTo>
                  <a:lnTo>
                    <a:pt x="1044" y="967"/>
                  </a:lnTo>
                  <a:lnTo>
                    <a:pt x="1071" y="920"/>
                  </a:lnTo>
                  <a:lnTo>
                    <a:pt x="1096" y="967"/>
                  </a:lnTo>
                  <a:lnTo>
                    <a:pt x="1071" y="1012"/>
                  </a:lnTo>
                  <a:moveTo>
                    <a:pt x="1132" y="1012"/>
                  </a:moveTo>
                  <a:lnTo>
                    <a:pt x="1105" y="967"/>
                  </a:lnTo>
                  <a:lnTo>
                    <a:pt x="1132" y="920"/>
                  </a:lnTo>
                  <a:lnTo>
                    <a:pt x="1158" y="967"/>
                  </a:lnTo>
                  <a:lnTo>
                    <a:pt x="1132" y="1012"/>
                  </a:lnTo>
                  <a:moveTo>
                    <a:pt x="1194" y="1012"/>
                  </a:moveTo>
                  <a:lnTo>
                    <a:pt x="1167" y="967"/>
                  </a:lnTo>
                  <a:lnTo>
                    <a:pt x="1194" y="920"/>
                  </a:lnTo>
                  <a:lnTo>
                    <a:pt x="1219" y="967"/>
                  </a:lnTo>
                  <a:lnTo>
                    <a:pt x="1194" y="1012"/>
                  </a:lnTo>
                  <a:moveTo>
                    <a:pt x="1255" y="1012"/>
                  </a:moveTo>
                  <a:lnTo>
                    <a:pt x="1228" y="967"/>
                  </a:lnTo>
                  <a:lnTo>
                    <a:pt x="1255" y="920"/>
                  </a:lnTo>
                  <a:lnTo>
                    <a:pt x="1281" y="967"/>
                  </a:lnTo>
                  <a:lnTo>
                    <a:pt x="1255" y="1012"/>
                  </a:lnTo>
                  <a:moveTo>
                    <a:pt x="1317" y="1012"/>
                  </a:moveTo>
                  <a:lnTo>
                    <a:pt x="1291" y="967"/>
                  </a:lnTo>
                  <a:lnTo>
                    <a:pt x="1317" y="920"/>
                  </a:lnTo>
                  <a:lnTo>
                    <a:pt x="1344" y="967"/>
                  </a:lnTo>
                  <a:lnTo>
                    <a:pt x="1317" y="1012"/>
                  </a:lnTo>
                  <a:moveTo>
                    <a:pt x="1378" y="1012"/>
                  </a:moveTo>
                  <a:lnTo>
                    <a:pt x="1353" y="967"/>
                  </a:lnTo>
                  <a:lnTo>
                    <a:pt x="1378" y="920"/>
                  </a:lnTo>
                  <a:lnTo>
                    <a:pt x="1405" y="967"/>
                  </a:lnTo>
                  <a:lnTo>
                    <a:pt x="1378" y="1012"/>
                  </a:lnTo>
                  <a:moveTo>
                    <a:pt x="1440" y="1012"/>
                  </a:moveTo>
                  <a:lnTo>
                    <a:pt x="1414" y="967"/>
                  </a:lnTo>
                  <a:lnTo>
                    <a:pt x="1440" y="920"/>
                  </a:lnTo>
                  <a:lnTo>
                    <a:pt x="1467" y="967"/>
                  </a:lnTo>
                  <a:lnTo>
                    <a:pt x="1440" y="1012"/>
                  </a:lnTo>
                  <a:moveTo>
                    <a:pt x="1501" y="1012"/>
                  </a:moveTo>
                  <a:lnTo>
                    <a:pt x="1476" y="967"/>
                  </a:lnTo>
                  <a:lnTo>
                    <a:pt x="1501" y="920"/>
                  </a:lnTo>
                  <a:lnTo>
                    <a:pt x="1528" y="967"/>
                  </a:lnTo>
                  <a:lnTo>
                    <a:pt x="1501" y="1012"/>
                  </a:lnTo>
                  <a:moveTo>
                    <a:pt x="1563" y="1012"/>
                  </a:moveTo>
                  <a:lnTo>
                    <a:pt x="1537" y="967"/>
                  </a:lnTo>
                  <a:lnTo>
                    <a:pt x="1563" y="920"/>
                  </a:lnTo>
                  <a:lnTo>
                    <a:pt x="1590" y="967"/>
                  </a:lnTo>
                  <a:lnTo>
                    <a:pt x="1563" y="1012"/>
                  </a:lnTo>
                  <a:moveTo>
                    <a:pt x="1624" y="1012"/>
                  </a:moveTo>
                  <a:lnTo>
                    <a:pt x="1599" y="967"/>
                  </a:lnTo>
                  <a:lnTo>
                    <a:pt x="1624" y="920"/>
                  </a:lnTo>
                  <a:lnTo>
                    <a:pt x="1651" y="967"/>
                  </a:lnTo>
                  <a:lnTo>
                    <a:pt x="1624" y="1012"/>
                  </a:lnTo>
                  <a:moveTo>
                    <a:pt x="1687" y="1012"/>
                  </a:moveTo>
                  <a:lnTo>
                    <a:pt x="1660" y="967"/>
                  </a:lnTo>
                  <a:lnTo>
                    <a:pt x="1687" y="920"/>
                  </a:lnTo>
                  <a:lnTo>
                    <a:pt x="1713" y="967"/>
                  </a:lnTo>
                  <a:lnTo>
                    <a:pt x="1687" y="1012"/>
                  </a:lnTo>
                  <a:moveTo>
                    <a:pt x="1749" y="1012"/>
                  </a:moveTo>
                  <a:lnTo>
                    <a:pt x="1722" y="967"/>
                  </a:lnTo>
                  <a:lnTo>
                    <a:pt x="1749" y="920"/>
                  </a:lnTo>
                  <a:lnTo>
                    <a:pt x="1774" y="967"/>
                  </a:lnTo>
                  <a:lnTo>
                    <a:pt x="1749" y="1012"/>
                  </a:lnTo>
                  <a:moveTo>
                    <a:pt x="1810" y="1012"/>
                  </a:moveTo>
                  <a:lnTo>
                    <a:pt x="1783" y="967"/>
                  </a:lnTo>
                  <a:lnTo>
                    <a:pt x="1810" y="920"/>
                  </a:lnTo>
                  <a:lnTo>
                    <a:pt x="1836" y="967"/>
                  </a:lnTo>
                  <a:lnTo>
                    <a:pt x="1810" y="1012"/>
                  </a:lnTo>
                  <a:moveTo>
                    <a:pt x="1872" y="1012"/>
                  </a:moveTo>
                  <a:lnTo>
                    <a:pt x="1845" y="967"/>
                  </a:lnTo>
                  <a:lnTo>
                    <a:pt x="1872" y="920"/>
                  </a:lnTo>
                  <a:lnTo>
                    <a:pt x="1897" y="967"/>
                  </a:lnTo>
                  <a:lnTo>
                    <a:pt x="1872" y="1012"/>
                  </a:lnTo>
                  <a:moveTo>
                    <a:pt x="1933" y="1012"/>
                  </a:moveTo>
                  <a:lnTo>
                    <a:pt x="1906" y="967"/>
                  </a:lnTo>
                  <a:lnTo>
                    <a:pt x="1933" y="920"/>
                  </a:lnTo>
                  <a:lnTo>
                    <a:pt x="1959" y="967"/>
                  </a:lnTo>
                  <a:lnTo>
                    <a:pt x="1933" y="1012"/>
                  </a:lnTo>
                  <a:moveTo>
                    <a:pt x="1995" y="1012"/>
                  </a:moveTo>
                  <a:lnTo>
                    <a:pt x="1968" y="967"/>
                  </a:lnTo>
                  <a:lnTo>
                    <a:pt x="1995" y="920"/>
                  </a:lnTo>
                  <a:lnTo>
                    <a:pt x="2020" y="967"/>
                  </a:lnTo>
                  <a:lnTo>
                    <a:pt x="1995" y="1012"/>
                  </a:lnTo>
                  <a:moveTo>
                    <a:pt x="2056" y="1012"/>
                  </a:moveTo>
                  <a:lnTo>
                    <a:pt x="2031" y="967"/>
                  </a:lnTo>
                  <a:lnTo>
                    <a:pt x="2056" y="920"/>
                  </a:lnTo>
                  <a:lnTo>
                    <a:pt x="2083" y="967"/>
                  </a:lnTo>
                  <a:lnTo>
                    <a:pt x="2056" y="1012"/>
                  </a:lnTo>
                  <a:moveTo>
                    <a:pt x="2118" y="1012"/>
                  </a:moveTo>
                  <a:lnTo>
                    <a:pt x="2092" y="967"/>
                  </a:lnTo>
                  <a:lnTo>
                    <a:pt x="2118" y="920"/>
                  </a:lnTo>
                  <a:lnTo>
                    <a:pt x="2145" y="967"/>
                  </a:lnTo>
                  <a:lnTo>
                    <a:pt x="2118" y="1012"/>
                  </a:lnTo>
                  <a:moveTo>
                    <a:pt x="2179" y="1012"/>
                  </a:moveTo>
                  <a:lnTo>
                    <a:pt x="2154" y="967"/>
                  </a:lnTo>
                  <a:lnTo>
                    <a:pt x="2179" y="920"/>
                  </a:lnTo>
                  <a:lnTo>
                    <a:pt x="2206" y="967"/>
                  </a:lnTo>
                  <a:lnTo>
                    <a:pt x="2179" y="1012"/>
                  </a:lnTo>
                  <a:moveTo>
                    <a:pt x="2241" y="1012"/>
                  </a:moveTo>
                  <a:lnTo>
                    <a:pt x="2215" y="967"/>
                  </a:lnTo>
                  <a:lnTo>
                    <a:pt x="2241" y="920"/>
                  </a:lnTo>
                  <a:lnTo>
                    <a:pt x="2268" y="967"/>
                  </a:lnTo>
                  <a:lnTo>
                    <a:pt x="2241" y="1012"/>
                  </a:lnTo>
                  <a:moveTo>
                    <a:pt x="2302" y="1012"/>
                  </a:moveTo>
                  <a:lnTo>
                    <a:pt x="2277" y="967"/>
                  </a:lnTo>
                  <a:lnTo>
                    <a:pt x="2302" y="920"/>
                  </a:lnTo>
                  <a:lnTo>
                    <a:pt x="2329" y="967"/>
                  </a:lnTo>
                  <a:lnTo>
                    <a:pt x="2302" y="1012"/>
                  </a:lnTo>
                  <a:moveTo>
                    <a:pt x="2364" y="1012"/>
                  </a:moveTo>
                  <a:lnTo>
                    <a:pt x="2338" y="967"/>
                  </a:lnTo>
                  <a:lnTo>
                    <a:pt x="2364" y="920"/>
                  </a:lnTo>
                  <a:lnTo>
                    <a:pt x="2391" y="967"/>
                  </a:lnTo>
                  <a:lnTo>
                    <a:pt x="2364" y="1012"/>
                  </a:lnTo>
                  <a:moveTo>
                    <a:pt x="2427" y="1012"/>
                  </a:moveTo>
                  <a:lnTo>
                    <a:pt x="2400" y="967"/>
                  </a:lnTo>
                  <a:lnTo>
                    <a:pt x="2427" y="920"/>
                  </a:lnTo>
                  <a:lnTo>
                    <a:pt x="2452" y="967"/>
                  </a:lnTo>
                  <a:lnTo>
                    <a:pt x="2427" y="1012"/>
                  </a:lnTo>
                  <a:moveTo>
                    <a:pt x="2488" y="1012"/>
                  </a:moveTo>
                  <a:lnTo>
                    <a:pt x="2461" y="967"/>
                  </a:lnTo>
                  <a:lnTo>
                    <a:pt x="2488" y="920"/>
                  </a:lnTo>
                  <a:lnTo>
                    <a:pt x="2514" y="967"/>
                  </a:lnTo>
                  <a:lnTo>
                    <a:pt x="2488" y="1012"/>
                  </a:lnTo>
                  <a:moveTo>
                    <a:pt x="54" y="958"/>
                  </a:moveTo>
                  <a:lnTo>
                    <a:pt x="27" y="913"/>
                  </a:lnTo>
                  <a:lnTo>
                    <a:pt x="54" y="868"/>
                  </a:lnTo>
                  <a:lnTo>
                    <a:pt x="80" y="913"/>
                  </a:lnTo>
                  <a:lnTo>
                    <a:pt x="54" y="958"/>
                  </a:lnTo>
                  <a:moveTo>
                    <a:pt x="116" y="958"/>
                  </a:moveTo>
                  <a:lnTo>
                    <a:pt x="89" y="913"/>
                  </a:lnTo>
                  <a:lnTo>
                    <a:pt x="116" y="868"/>
                  </a:lnTo>
                  <a:lnTo>
                    <a:pt x="141" y="913"/>
                  </a:lnTo>
                  <a:lnTo>
                    <a:pt x="116" y="958"/>
                  </a:lnTo>
                  <a:moveTo>
                    <a:pt x="177" y="958"/>
                  </a:moveTo>
                  <a:lnTo>
                    <a:pt x="150" y="913"/>
                  </a:lnTo>
                  <a:lnTo>
                    <a:pt x="177" y="868"/>
                  </a:lnTo>
                  <a:lnTo>
                    <a:pt x="204" y="913"/>
                  </a:lnTo>
                  <a:lnTo>
                    <a:pt x="177" y="958"/>
                  </a:lnTo>
                  <a:moveTo>
                    <a:pt x="238" y="958"/>
                  </a:moveTo>
                  <a:lnTo>
                    <a:pt x="213" y="913"/>
                  </a:lnTo>
                  <a:lnTo>
                    <a:pt x="238" y="868"/>
                  </a:lnTo>
                  <a:lnTo>
                    <a:pt x="265" y="913"/>
                  </a:lnTo>
                  <a:lnTo>
                    <a:pt x="238" y="958"/>
                  </a:lnTo>
                  <a:moveTo>
                    <a:pt x="300" y="958"/>
                  </a:moveTo>
                  <a:lnTo>
                    <a:pt x="274" y="913"/>
                  </a:lnTo>
                  <a:lnTo>
                    <a:pt x="300" y="868"/>
                  </a:lnTo>
                  <a:lnTo>
                    <a:pt x="327" y="913"/>
                  </a:lnTo>
                  <a:lnTo>
                    <a:pt x="300" y="958"/>
                  </a:lnTo>
                  <a:moveTo>
                    <a:pt x="361" y="958"/>
                  </a:moveTo>
                  <a:lnTo>
                    <a:pt x="336" y="913"/>
                  </a:lnTo>
                  <a:lnTo>
                    <a:pt x="361" y="868"/>
                  </a:lnTo>
                  <a:lnTo>
                    <a:pt x="388" y="913"/>
                  </a:lnTo>
                  <a:lnTo>
                    <a:pt x="361" y="958"/>
                  </a:lnTo>
                  <a:moveTo>
                    <a:pt x="423" y="958"/>
                  </a:moveTo>
                  <a:lnTo>
                    <a:pt x="397" y="913"/>
                  </a:lnTo>
                  <a:lnTo>
                    <a:pt x="423" y="868"/>
                  </a:lnTo>
                  <a:lnTo>
                    <a:pt x="450" y="913"/>
                  </a:lnTo>
                  <a:lnTo>
                    <a:pt x="423" y="958"/>
                  </a:lnTo>
                  <a:moveTo>
                    <a:pt x="484" y="958"/>
                  </a:moveTo>
                  <a:lnTo>
                    <a:pt x="459" y="913"/>
                  </a:lnTo>
                  <a:lnTo>
                    <a:pt x="484" y="868"/>
                  </a:lnTo>
                  <a:lnTo>
                    <a:pt x="511" y="913"/>
                  </a:lnTo>
                  <a:lnTo>
                    <a:pt x="484" y="958"/>
                  </a:lnTo>
                  <a:moveTo>
                    <a:pt x="546" y="958"/>
                  </a:moveTo>
                  <a:lnTo>
                    <a:pt x="520" y="913"/>
                  </a:lnTo>
                  <a:lnTo>
                    <a:pt x="546" y="868"/>
                  </a:lnTo>
                  <a:lnTo>
                    <a:pt x="573" y="913"/>
                  </a:lnTo>
                  <a:lnTo>
                    <a:pt x="546" y="958"/>
                  </a:lnTo>
                  <a:moveTo>
                    <a:pt x="609" y="958"/>
                  </a:moveTo>
                  <a:lnTo>
                    <a:pt x="582" y="913"/>
                  </a:lnTo>
                  <a:lnTo>
                    <a:pt x="609" y="868"/>
                  </a:lnTo>
                  <a:lnTo>
                    <a:pt x="634" y="913"/>
                  </a:lnTo>
                  <a:lnTo>
                    <a:pt x="609" y="958"/>
                  </a:lnTo>
                  <a:moveTo>
                    <a:pt x="670" y="958"/>
                  </a:moveTo>
                  <a:lnTo>
                    <a:pt x="643" y="913"/>
                  </a:lnTo>
                  <a:lnTo>
                    <a:pt x="670" y="868"/>
                  </a:lnTo>
                  <a:lnTo>
                    <a:pt x="696" y="913"/>
                  </a:lnTo>
                  <a:lnTo>
                    <a:pt x="670" y="958"/>
                  </a:lnTo>
                  <a:moveTo>
                    <a:pt x="732" y="958"/>
                  </a:moveTo>
                  <a:lnTo>
                    <a:pt x="705" y="913"/>
                  </a:lnTo>
                  <a:lnTo>
                    <a:pt x="732" y="868"/>
                  </a:lnTo>
                  <a:lnTo>
                    <a:pt x="757" y="913"/>
                  </a:lnTo>
                  <a:lnTo>
                    <a:pt x="732" y="958"/>
                  </a:lnTo>
                  <a:moveTo>
                    <a:pt x="793" y="958"/>
                  </a:moveTo>
                  <a:lnTo>
                    <a:pt x="766" y="913"/>
                  </a:lnTo>
                  <a:lnTo>
                    <a:pt x="793" y="868"/>
                  </a:lnTo>
                  <a:lnTo>
                    <a:pt x="819" y="913"/>
                  </a:lnTo>
                  <a:lnTo>
                    <a:pt x="793" y="958"/>
                  </a:lnTo>
                  <a:moveTo>
                    <a:pt x="855" y="958"/>
                  </a:moveTo>
                  <a:lnTo>
                    <a:pt x="828" y="913"/>
                  </a:lnTo>
                  <a:lnTo>
                    <a:pt x="855" y="868"/>
                  </a:lnTo>
                  <a:lnTo>
                    <a:pt x="880" y="913"/>
                  </a:lnTo>
                  <a:lnTo>
                    <a:pt x="855" y="958"/>
                  </a:lnTo>
                  <a:moveTo>
                    <a:pt x="916" y="958"/>
                  </a:moveTo>
                  <a:lnTo>
                    <a:pt x="889" y="913"/>
                  </a:lnTo>
                  <a:lnTo>
                    <a:pt x="916" y="868"/>
                  </a:lnTo>
                  <a:lnTo>
                    <a:pt x="943" y="913"/>
                  </a:lnTo>
                  <a:lnTo>
                    <a:pt x="916" y="958"/>
                  </a:lnTo>
                  <a:moveTo>
                    <a:pt x="978" y="958"/>
                  </a:moveTo>
                  <a:lnTo>
                    <a:pt x="952" y="913"/>
                  </a:lnTo>
                  <a:lnTo>
                    <a:pt x="978" y="868"/>
                  </a:lnTo>
                  <a:lnTo>
                    <a:pt x="1005" y="913"/>
                  </a:lnTo>
                  <a:lnTo>
                    <a:pt x="978" y="958"/>
                  </a:lnTo>
                  <a:moveTo>
                    <a:pt x="1039" y="958"/>
                  </a:moveTo>
                  <a:lnTo>
                    <a:pt x="1014" y="913"/>
                  </a:lnTo>
                  <a:lnTo>
                    <a:pt x="1039" y="868"/>
                  </a:lnTo>
                  <a:lnTo>
                    <a:pt x="1066" y="913"/>
                  </a:lnTo>
                  <a:lnTo>
                    <a:pt x="1039" y="958"/>
                  </a:lnTo>
                  <a:moveTo>
                    <a:pt x="1101" y="958"/>
                  </a:moveTo>
                  <a:lnTo>
                    <a:pt x="1075" y="913"/>
                  </a:lnTo>
                  <a:lnTo>
                    <a:pt x="1101" y="868"/>
                  </a:lnTo>
                  <a:lnTo>
                    <a:pt x="1128" y="913"/>
                  </a:lnTo>
                  <a:lnTo>
                    <a:pt x="1101" y="958"/>
                  </a:lnTo>
                  <a:moveTo>
                    <a:pt x="1162" y="958"/>
                  </a:moveTo>
                  <a:lnTo>
                    <a:pt x="1137" y="913"/>
                  </a:lnTo>
                  <a:lnTo>
                    <a:pt x="1162" y="868"/>
                  </a:lnTo>
                  <a:lnTo>
                    <a:pt x="1189" y="913"/>
                  </a:lnTo>
                  <a:lnTo>
                    <a:pt x="1162" y="958"/>
                  </a:lnTo>
                  <a:moveTo>
                    <a:pt x="1224" y="958"/>
                  </a:moveTo>
                  <a:lnTo>
                    <a:pt x="1198" y="913"/>
                  </a:lnTo>
                  <a:lnTo>
                    <a:pt x="1224" y="868"/>
                  </a:lnTo>
                  <a:lnTo>
                    <a:pt x="1251" y="913"/>
                  </a:lnTo>
                  <a:lnTo>
                    <a:pt x="1224" y="958"/>
                  </a:lnTo>
                  <a:moveTo>
                    <a:pt x="1285" y="958"/>
                  </a:moveTo>
                  <a:lnTo>
                    <a:pt x="1260" y="913"/>
                  </a:lnTo>
                  <a:lnTo>
                    <a:pt x="1285" y="868"/>
                  </a:lnTo>
                  <a:lnTo>
                    <a:pt x="1312" y="913"/>
                  </a:lnTo>
                  <a:lnTo>
                    <a:pt x="1285" y="958"/>
                  </a:lnTo>
                  <a:moveTo>
                    <a:pt x="1348" y="958"/>
                  </a:moveTo>
                  <a:lnTo>
                    <a:pt x="1321" y="913"/>
                  </a:lnTo>
                  <a:lnTo>
                    <a:pt x="1348" y="868"/>
                  </a:lnTo>
                  <a:lnTo>
                    <a:pt x="1374" y="913"/>
                  </a:lnTo>
                  <a:lnTo>
                    <a:pt x="1348" y="958"/>
                  </a:lnTo>
                  <a:moveTo>
                    <a:pt x="1410" y="958"/>
                  </a:moveTo>
                  <a:lnTo>
                    <a:pt x="1383" y="913"/>
                  </a:lnTo>
                  <a:lnTo>
                    <a:pt x="1410" y="868"/>
                  </a:lnTo>
                  <a:lnTo>
                    <a:pt x="1435" y="913"/>
                  </a:lnTo>
                  <a:lnTo>
                    <a:pt x="1410" y="958"/>
                  </a:lnTo>
                  <a:moveTo>
                    <a:pt x="1471" y="958"/>
                  </a:moveTo>
                  <a:lnTo>
                    <a:pt x="1444" y="913"/>
                  </a:lnTo>
                  <a:lnTo>
                    <a:pt x="1471" y="868"/>
                  </a:lnTo>
                  <a:lnTo>
                    <a:pt x="1497" y="913"/>
                  </a:lnTo>
                  <a:lnTo>
                    <a:pt x="1471" y="958"/>
                  </a:lnTo>
                  <a:moveTo>
                    <a:pt x="1533" y="958"/>
                  </a:moveTo>
                  <a:lnTo>
                    <a:pt x="1506" y="913"/>
                  </a:lnTo>
                  <a:lnTo>
                    <a:pt x="1533" y="868"/>
                  </a:lnTo>
                  <a:lnTo>
                    <a:pt x="1558" y="913"/>
                  </a:lnTo>
                  <a:lnTo>
                    <a:pt x="1533" y="958"/>
                  </a:lnTo>
                  <a:moveTo>
                    <a:pt x="1594" y="958"/>
                  </a:moveTo>
                  <a:lnTo>
                    <a:pt x="1567" y="913"/>
                  </a:lnTo>
                  <a:lnTo>
                    <a:pt x="1594" y="868"/>
                  </a:lnTo>
                  <a:lnTo>
                    <a:pt x="1620" y="913"/>
                  </a:lnTo>
                  <a:lnTo>
                    <a:pt x="1594" y="958"/>
                  </a:lnTo>
                  <a:moveTo>
                    <a:pt x="1656" y="958"/>
                  </a:moveTo>
                  <a:lnTo>
                    <a:pt x="1629" y="913"/>
                  </a:lnTo>
                  <a:lnTo>
                    <a:pt x="1656" y="868"/>
                  </a:lnTo>
                  <a:lnTo>
                    <a:pt x="1683" y="913"/>
                  </a:lnTo>
                  <a:lnTo>
                    <a:pt x="1656" y="958"/>
                  </a:lnTo>
                  <a:moveTo>
                    <a:pt x="1717" y="958"/>
                  </a:moveTo>
                  <a:lnTo>
                    <a:pt x="1692" y="913"/>
                  </a:lnTo>
                  <a:lnTo>
                    <a:pt x="1717" y="868"/>
                  </a:lnTo>
                  <a:lnTo>
                    <a:pt x="1744" y="913"/>
                  </a:lnTo>
                  <a:lnTo>
                    <a:pt x="1717" y="958"/>
                  </a:lnTo>
                  <a:moveTo>
                    <a:pt x="1779" y="958"/>
                  </a:moveTo>
                  <a:lnTo>
                    <a:pt x="1753" y="913"/>
                  </a:lnTo>
                  <a:lnTo>
                    <a:pt x="1779" y="868"/>
                  </a:lnTo>
                  <a:lnTo>
                    <a:pt x="1806" y="913"/>
                  </a:lnTo>
                  <a:lnTo>
                    <a:pt x="1779" y="958"/>
                  </a:lnTo>
                  <a:moveTo>
                    <a:pt x="1840" y="958"/>
                  </a:moveTo>
                  <a:lnTo>
                    <a:pt x="1815" y="913"/>
                  </a:lnTo>
                  <a:lnTo>
                    <a:pt x="1840" y="868"/>
                  </a:lnTo>
                  <a:lnTo>
                    <a:pt x="1867" y="913"/>
                  </a:lnTo>
                  <a:lnTo>
                    <a:pt x="1840" y="958"/>
                  </a:lnTo>
                  <a:moveTo>
                    <a:pt x="1902" y="958"/>
                  </a:moveTo>
                  <a:lnTo>
                    <a:pt x="1876" y="913"/>
                  </a:lnTo>
                  <a:lnTo>
                    <a:pt x="1902" y="868"/>
                  </a:lnTo>
                  <a:lnTo>
                    <a:pt x="1929" y="913"/>
                  </a:lnTo>
                  <a:lnTo>
                    <a:pt x="1902" y="958"/>
                  </a:lnTo>
                  <a:moveTo>
                    <a:pt x="1963" y="958"/>
                  </a:moveTo>
                  <a:lnTo>
                    <a:pt x="1938" y="913"/>
                  </a:lnTo>
                  <a:lnTo>
                    <a:pt x="1963" y="868"/>
                  </a:lnTo>
                  <a:lnTo>
                    <a:pt x="1990" y="913"/>
                  </a:lnTo>
                  <a:lnTo>
                    <a:pt x="1963" y="958"/>
                  </a:lnTo>
                  <a:moveTo>
                    <a:pt x="2025" y="958"/>
                  </a:moveTo>
                  <a:lnTo>
                    <a:pt x="1999" y="913"/>
                  </a:lnTo>
                  <a:lnTo>
                    <a:pt x="2025" y="868"/>
                  </a:lnTo>
                  <a:lnTo>
                    <a:pt x="2052" y="913"/>
                  </a:lnTo>
                  <a:lnTo>
                    <a:pt x="2025" y="958"/>
                  </a:lnTo>
                  <a:moveTo>
                    <a:pt x="2088" y="958"/>
                  </a:moveTo>
                  <a:lnTo>
                    <a:pt x="2061" y="913"/>
                  </a:lnTo>
                  <a:lnTo>
                    <a:pt x="2088" y="868"/>
                  </a:lnTo>
                  <a:lnTo>
                    <a:pt x="2113" y="913"/>
                  </a:lnTo>
                  <a:lnTo>
                    <a:pt x="2088" y="958"/>
                  </a:lnTo>
                  <a:moveTo>
                    <a:pt x="2149" y="958"/>
                  </a:moveTo>
                  <a:lnTo>
                    <a:pt x="2122" y="913"/>
                  </a:lnTo>
                  <a:lnTo>
                    <a:pt x="2149" y="868"/>
                  </a:lnTo>
                  <a:lnTo>
                    <a:pt x="2175" y="913"/>
                  </a:lnTo>
                  <a:lnTo>
                    <a:pt x="2149" y="958"/>
                  </a:lnTo>
                  <a:moveTo>
                    <a:pt x="2211" y="958"/>
                  </a:moveTo>
                  <a:lnTo>
                    <a:pt x="2184" y="913"/>
                  </a:lnTo>
                  <a:lnTo>
                    <a:pt x="2211" y="868"/>
                  </a:lnTo>
                  <a:lnTo>
                    <a:pt x="2236" y="913"/>
                  </a:lnTo>
                  <a:lnTo>
                    <a:pt x="2211" y="958"/>
                  </a:lnTo>
                  <a:moveTo>
                    <a:pt x="2272" y="958"/>
                  </a:moveTo>
                  <a:lnTo>
                    <a:pt x="2245" y="913"/>
                  </a:lnTo>
                  <a:lnTo>
                    <a:pt x="2272" y="868"/>
                  </a:lnTo>
                  <a:lnTo>
                    <a:pt x="2298" y="913"/>
                  </a:lnTo>
                  <a:lnTo>
                    <a:pt x="2272" y="958"/>
                  </a:lnTo>
                  <a:moveTo>
                    <a:pt x="2334" y="958"/>
                  </a:moveTo>
                  <a:lnTo>
                    <a:pt x="2307" y="913"/>
                  </a:lnTo>
                  <a:lnTo>
                    <a:pt x="2334" y="868"/>
                  </a:lnTo>
                  <a:lnTo>
                    <a:pt x="2359" y="913"/>
                  </a:lnTo>
                  <a:lnTo>
                    <a:pt x="2334" y="958"/>
                  </a:lnTo>
                  <a:moveTo>
                    <a:pt x="2395" y="958"/>
                  </a:moveTo>
                  <a:lnTo>
                    <a:pt x="2368" y="913"/>
                  </a:lnTo>
                  <a:lnTo>
                    <a:pt x="2395" y="868"/>
                  </a:lnTo>
                  <a:lnTo>
                    <a:pt x="2422" y="913"/>
                  </a:lnTo>
                  <a:lnTo>
                    <a:pt x="2395" y="958"/>
                  </a:lnTo>
                  <a:moveTo>
                    <a:pt x="2457" y="958"/>
                  </a:moveTo>
                  <a:lnTo>
                    <a:pt x="2431" y="913"/>
                  </a:lnTo>
                  <a:lnTo>
                    <a:pt x="2457" y="868"/>
                  </a:lnTo>
                  <a:lnTo>
                    <a:pt x="2484" y="913"/>
                  </a:lnTo>
                  <a:lnTo>
                    <a:pt x="2457" y="958"/>
                  </a:lnTo>
                  <a:moveTo>
                    <a:pt x="2518" y="958"/>
                  </a:moveTo>
                  <a:lnTo>
                    <a:pt x="2493" y="913"/>
                  </a:lnTo>
                  <a:lnTo>
                    <a:pt x="2518" y="868"/>
                  </a:lnTo>
                  <a:lnTo>
                    <a:pt x="2545" y="913"/>
                  </a:lnTo>
                  <a:lnTo>
                    <a:pt x="2518" y="958"/>
                  </a:lnTo>
                  <a:moveTo>
                    <a:pt x="84" y="905"/>
                  </a:moveTo>
                  <a:lnTo>
                    <a:pt x="59" y="859"/>
                  </a:lnTo>
                  <a:lnTo>
                    <a:pt x="84" y="814"/>
                  </a:lnTo>
                  <a:lnTo>
                    <a:pt x="111" y="859"/>
                  </a:lnTo>
                  <a:lnTo>
                    <a:pt x="84" y="905"/>
                  </a:lnTo>
                  <a:moveTo>
                    <a:pt x="146" y="905"/>
                  </a:moveTo>
                  <a:lnTo>
                    <a:pt x="120" y="859"/>
                  </a:lnTo>
                  <a:lnTo>
                    <a:pt x="146" y="814"/>
                  </a:lnTo>
                  <a:lnTo>
                    <a:pt x="173" y="859"/>
                  </a:lnTo>
                  <a:lnTo>
                    <a:pt x="146" y="905"/>
                  </a:lnTo>
                  <a:moveTo>
                    <a:pt x="209" y="905"/>
                  </a:moveTo>
                  <a:lnTo>
                    <a:pt x="182" y="859"/>
                  </a:lnTo>
                  <a:lnTo>
                    <a:pt x="209" y="814"/>
                  </a:lnTo>
                  <a:lnTo>
                    <a:pt x="234" y="859"/>
                  </a:lnTo>
                  <a:lnTo>
                    <a:pt x="209" y="905"/>
                  </a:lnTo>
                  <a:moveTo>
                    <a:pt x="270" y="905"/>
                  </a:moveTo>
                  <a:lnTo>
                    <a:pt x="243" y="859"/>
                  </a:lnTo>
                  <a:lnTo>
                    <a:pt x="270" y="814"/>
                  </a:lnTo>
                  <a:lnTo>
                    <a:pt x="295" y="859"/>
                  </a:lnTo>
                  <a:lnTo>
                    <a:pt x="270" y="905"/>
                  </a:lnTo>
                  <a:moveTo>
                    <a:pt x="331" y="905"/>
                  </a:moveTo>
                  <a:lnTo>
                    <a:pt x="304" y="859"/>
                  </a:lnTo>
                  <a:lnTo>
                    <a:pt x="331" y="814"/>
                  </a:lnTo>
                  <a:lnTo>
                    <a:pt x="357" y="859"/>
                  </a:lnTo>
                  <a:lnTo>
                    <a:pt x="331" y="905"/>
                  </a:lnTo>
                  <a:moveTo>
                    <a:pt x="393" y="905"/>
                  </a:moveTo>
                  <a:lnTo>
                    <a:pt x="366" y="859"/>
                  </a:lnTo>
                  <a:lnTo>
                    <a:pt x="393" y="814"/>
                  </a:lnTo>
                  <a:lnTo>
                    <a:pt x="418" y="859"/>
                  </a:lnTo>
                  <a:lnTo>
                    <a:pt x="393" y="905"/>
                  </a:lnTo>
                  <a:moveTo>
                    <a:pt x="454" y="905"/>
                  </a:moveTo>
                  <a:lnTo>
                    <a:pt x="427" y="859"/>
                  </a:lnTo>
                  <a:lnTo>
                    <a:pt x="454" y="814"/>
                  </a:lnTo>
                  <a:lnTo>
                    <a:pt x="480" y="859"/>
                  </a:lnTo>
                  <a:lnTo>
                    <a:pt x="454" y="905"/>
                  </a:lnTo>
                  <a:moveTo>
                    <a:pt x="516" y="905"/>
                  </a:moveTo>
                  <a:lnTo>
                    <a:pt x="489" y="859"/>
                  </a:lnTo>
                  <a:lnTo>
                    <a:pt x="516" y="814"/>
                  </a:lnTo>
                  <a:lnTo>
                    <a:pt x="541" y="859"/>
                  </a:lnTo>
                  <a:lnTo>
                    <a:pt x="516" y="905"/>
                  </a:lnTo>
                  <a:moveTo>
                    <a:pt x="577" y="905"/>
                  </a:moveTo>
                  <a:lnTo>
                    <a:pt x="552" y="859"/>
                  </a:lnTo>
                  <a:lnTo>
                    <a:pt x="577" y="814"/>
                  </a:lnTo>
                  <a:lnTo>
                    <a:pt x="604" y="859"/>
                  </a:lnTo>
                  <a:lnTo>
                    <a:pt x="577" y="905"/>
                  </a:lnTo>
                  <a:moveTo>
                    <a:pt x="639" y="905"/>
                  </a:moveTo>
                  <a:lnTo>
                    <a:pt x="613" y="859"/>
                  </a:lnTo>
                  <a:lnTo>
                    <a:pt x="639" y="814"/>
                  </a:lnTo>
                  <a:lnTo>
                    <a:pt x="666" y="859"/>
                  </a:lnTo>
                  <a:lnTo>
                    <a:pt x="639" y="905"/>
                  </a:lnTo>
                  <a:moveTo>
                    <a:pt x="700" y="905"/>
                  </a:moveTo>
                  <a:lnTo>
                    <a:pt x="675" y="859"/>
                  </a:lnTo>
                  <a:lnTo>
                    <a:pt x="700" y="814"/>
                  </a:lnTo>
                  <a:lnTo>
                    <a:pt x="727" y="859"/>
                  </a:lnTo>
                  <a:lnTo>
                    <a:pt x="700" y="905"/>
                  </a:lnTo>
                  <a:moveTo>
                    <a:pt x="762" y="905"/>
                  </a:moveTo>
                  <a:lnTo>
                    <a:pt x="736" y="859"/>
                  </a:lnTo>
                  <a:lnTo>
                    <a:pt x="762" y="814"/>
                  </a:lnTo>
                  <a:lnTo>
                    <a:pt x="789" y="859"/>
                  </a:lnTo>
                  <a:lnTo>
                    <a:pt x="762" y="905"/>
                  </a:lnTo>
                  <a:moveTo>
                    <a:pt x="823" y="905"/>
                  </a:moveTo>
                  <a:lnTo>
                    <a:pt x="798" y="859"/>
                  </a:lnTo>
                  <a:lnTo>
                    <a:pt x="823" y="814"/>
                  </a:lnTo>
                  <a:lnTo>
                    <a:pt x="850" y="859"/>
                  </a:lnTo>
                  <a:lnTo>
                    <a:pt x="823" y="905"/>
                  </a:lnTo>
                  <a:moveTo>
                    <a:pt x="885" y="905"/>
                  </a:moveTo>
                  <a:lnTo>
                    <a:pt x="859" y="859"/>
                  </a:lnTo>
                  <a:lnTo>
                    <a:pt x="885" y="814"/>
                  </a:lnTo>
                  <a:lnTo>
                    <a:pt x="912" y="859"/>
                  </a:lnTo>
                  <a:lnTo>
                    <a:pt x="885" y="905"/>
                  </a:lnTo>
                  <a:moveTo>
                    <a:pt x="948" y="905"/>
                  </a:moveTo>
                  <a:lnTo>
                    <a:pt x="921" y="859"/>
                  </a:lnTo>
                  <a:lnTo>
                    <a:pt x="948" y="814"/>
                  </a:lnTo>
                  <a:lnTo>
                    <a:pt x="973" y="859"/>
                  </a:lnTo>
                  <a:lnTo>
                    <a:pt x="948" y="905"/>
                  </a:lnTo>
                  <a:moveTo>
                    <a:pt x="1009" y="905"/>
                  </a:moveTo>
                  <a:lnTo>
                    <a:pt x="982" y="859"/>
                  </a:lnTo>
                  <a:lnTo>
                    <a:pt x="1009" y="814"/>
                  </a:lnTo>
                  <a:lnTo>
                    <a:pt x="1035" y="859"/>
                  </a:lnTo>
                  <a:lnTo>
                    <a:pt x="1009" y="905"/>
                  </a:lnTo>
                  <a:moveTo>
                    <a:pt x="1071" y="905"/>
                  </a:moveTo>
                  <a:lnTo>
                    <a:pt x="1044" y="859"/>
                  </a:lnTo>
                  <a:lnTo>
                    <a:pt x="1071" y="814"/>
                  </a:lnTo>
                  <a:lnTo>
                    <a:pt x="1096" y="859"/>
                  </a:lnTo>
                  <a:lnTo>
                    <a:pt x="1071" y="905"/>
                  </a:lnTo>
                  <a:moveTo>
                    <a:pt x="1132" y="905"/>
                  </a:moveTo>
                  <a:lnTo>
                    <a:pt x="1105" y="859"/>
                  </a:lnTo>
                  <a:lnTo>
                    <a:pt x="1132" y="814"/>
                  </a:lnTo>
                  <a:lnTo>
                    <a:pt x="1158" y="859"/>
                  </a:lnTo>
                  <a:lnTo>
                    <a:pt x="1132" y="905"/>
                  </a:lnTo>
                  <a:moveTo>
                    <a:pt x="1194" y="905"/>
                  </a:moveTo>
                  <a:lnTo>
                    <a:pt x="1167" y="859"/>
                  </a:lnTo>
                  <a:lnTo>
                    <a:pt x="1194" y="814"/>
                  </a:lnTo>
                  <a:lnTo>
                    <a:pt x="1219" y="859"/>
                  </a:lnTo>
                  <a:lnTo>
                    <a:pt x="1194" y="905"/>
                  </a:lnTo>
                  <a:moveTo>
                    <a:pt x="1255" y="905"/>
                  </a:moveTo>
                  <a:lnTo>
                    <a:pt x="1228" y="859"/>
                  </a:lnTo>
                  <a:lnTo>
                    <a:pt x="1255" y="814"/>
                  </a:lnTo>
                  <a:lnTo>
                    <a:pt x="1281" y="859"/>
                  </a:lnTo>
                  <a:lnTo>
                    <a:pt x="1255" y="905"/>
                  </a:lnTo>
                  <a:moveTo>
                    <a:pt x="1317" y="905"/>
                  </a:moveTo>
                  <a:lnTo>
                    <a:pt x="1291" y="859"/>
                  </a:lnTo>
                  <a:lnTo>
                    <a:pt x="1317" y="814"/>
                  </a:lnTo>
                  <a:lnTo>
                    <a:pt x="1344" y="859"/>
                  </a:lnTo>
                  <a:lnTo>
                    <a:pt x="1317" y="905"/>
                  </a:lnTo>
                  <a:moveTo>
                    <a:pt x="1378" y="905"/>
                  </a:moveTo>
                  <a:lnTo>
                    <a:pt x="1353" y="859"/>
                  </a:lnTo>
                  <a:lnTo>
                    <a:pt x="1378" y="814"/>
                  </a:lnTo>
                  <a:lnTo>
                    <a:pt x="1405" y="859"/>
                  </a:lnTo>
                  <a:lnTo>
                    <a:pt x="1378" y="905"/>
                  </a:lnTo>
                  <a:moveTo>
                    <a:pt x="1440" y="905"/>
                  </a:moveTo>
                  <a:lnTo>
                    <a:pt x="1414" y="859"/>
                  </a:lnTo>
                  <a:lnTo>
                    <a:pt x="1440" y="814"/>
                  </a:lnTo>
                  <a:lnTo>
                    <a:pt x="1467" y="859"/>
                  </a:lnTo>
                  <a:lnTo>
                    <a:pt x="1440" y="905"/>
                  </a:lnTo>
                  <a:moveTo>
                    <a:pt x="1501" y="905"/>
                  </a:moveTo>
                  <a:lnTo>
                    <a:pt x="1476" y="859"/>
                  </a:lnTo>
                  <a:lnTo>
                    <a:pt x="1501" y="814"/>
                  </a:lnTo>
                  <a:lnTo>
                    <a:pt x="1528" y="859"/>
                  </a:lnTo>
                  <a:lnTo>
                    <a:pt x="1501" y="905"/>
                  </a:lnTo>
                  <a:moveTo>
                    <a:pt x="1563" y="905"/>
                  </a:moveTo>
                  <a:lnTo>
                    <a:pt x="1537" y="859"/>
                  </a:lnTo>
                  <a:lnTo>
                    <a:pt x="1563" y="814"/>
                  </a:lnTo>
                  <a:lnTo>
                    <a:pt x="1590" y="859"/>
                  </a:lnTo>
                  <a:lnTo>
                    <a:pt x="1563" y="905"/>
                  </a:lnTo>
                  <a:moveTo>
                    <a:pt x="1624" y="905"/>
                  </a:moveTo>
                  <a:lnTo>
                    <a:pt x="1599" y="859"/>
                  </a:lnTo>
                  <a:lnTo>
                    <a:pt x="1624" y="814"/>
                  </a:lnTo>
                  <a:lnTo>
                    <a:pt x="1651" y="859"/>
                  </a:lnTo>
                  <a:lnTo>
                    <a:pt x="1624" y="905"/>
                  </a:lnTo>
                  <a:moveTo>
                    <a:pt x="1687" y="905"/>
                  </a:moveTo>
                  <a:lnTo>
                    <a:pt x="1660" y="859"/>
                  </a:lnTo>
                  <a:lnTo>
                    <a:pt x="1687" y="814"/>
                  </a:lnTo>
                  <a:lnTo>
                    <a:pt x="1713" y="859"/>
                  </a:lnTo>
                  <a:lnTo>
                    <a:pt x="1687" y="905"/>
                  </a:lnTo>
                  <a:moveTo>
                    <a:pt x="1749" y="905"/>
                  </a:moveTo>
                  <a:lnTo>
                    <a:pt x="1722" y="859"/>
                  </a:lnTo>
                  <a:lnTo>
                    <a:pt x="1749" y="814"/>
                  </a:lnTo>
                  <a:lnTo>
                    <a:pt x="1774" y="859"/>
                  </a:lnTo>
                  <a:lnTo>
                    <a:pt x="1749" y="905"/>
                  </a:lnTo>
                  <a:moveTo>
                    <a:pt x="1810" y="905"/>
                  </a:moveTo>
                  <a:lnTo>
                    <a:pt x="1783" y="859"/>
                  </a:lnTo>
                  <a:lnTo>
                    <a:pt x="1810" y="814"/>
                  </a:lnTo>
                  <a:lnTo>
                    <a:pt x="1836" y="859"/>
                  </a:lnTo>
                  <a:lnTo>
                    <a:pt x="1810" y="905"/>
                  </a:lnTo>
                  <a:moveTo>
                    <a:pt x="1872" y="905"/>
                  </a:moveTo>
                  <a:lnTo>
                    <a:pt x="1845" y="859"/>
                  </a:lnTo>
                  <a:lnTo>
                    <a:pt x="1872" y="814"/>
                  </a:lnTo>
                  <a:lnTo>
                    <a:pt x="1897" y="859"/>
                  </a:lnTo>
                  <a:lnTo>
                    <a:pt x="1872" y="905"/>
                  </a:lnTo>
                  <a:moveTo>
                    <a:pt x="1933" y="905"/>
                  </a:moveTo>
                  <a:lnTo>
                    <a:pt x="1906" y="859"/>
                  </a:lnTo>
                  <a:lnTo>
                    <a:pt x="1933" y="814"/>
                  </a:lnTo>
                  <a:lnTo>
                    <a:pt x="1959" y="859"/>
                  </a:lnTo>
                  <a:lnTo>
                    <a:pt x="1933" y="905"/>
                  </a:lnTo>
                  <a:moveTo>
                    <a:pt x="1995" y="905"/>
                  </a:moveTo>
                  <a:lnTo>
                    <a:pt x="1968" y="859"/>
                  </a:lnTo>
                  <a:lnTo>
                    <a:pt x="1995" y="814"/>
                  </a:lnTo>
                  <a:lnTo>
                    <a:pt x="2020" y="859"/>
                  </a:lnTo>
                  <a:lnTo>
                    <a:pt x="1995" y="905"/>
                  </a:lnTo>
                  <a:moveTo>
                    <a:pt x="2056" y="905"/>
                  </a:moveTo>
                  <a:lnTo>
                    <a:pt x="2031" y="859"/>
                  </a:lnTo>
                  <a:lnTo>
                    <a:pt x="2056" y="814"/>
                  </a:lnTo>
                  <a:lnTo>
                    <a:pt x="2083" y="859"/>
                  </a:lnTo>
                  <a:lnTo>
                    <a:pt x="2056" y="905"/>
                  </a:lnTo>
                  <a:moveTo>
                    <a:pt x="2118" y="905"/>
                  </a:moveTo>
                  <a:lnTo>
                    <a:pt x="2092" y="859"/>
                  </a:lnTo>
                  <a:lnTo>
                    <a:pt x="2118" y="814"/>
                  </a:lnTo>
                  <a:lnTo>
                    <a:pt x="2145" y="859"/>
                  </a:lnTo>
                  <a:lnTo>
                    <a:pt x="2118" y="905"/>
                  </a:lnTo>
                  <a:moveTo>
                    <a:pt x="2179" y="905"/>
                  </a:moveTo>
                  <a:lnTo>
                    <a:pt x="2154" y="859"/>
                  </a:lnTo>
                  <a:lnTo>
                    <a:pt x="2179" y="814"/>
                  </a:lnTo>
                  <a:lnTo>
                    <a:pt x="2206" y="859"/>
                  </a:lnTo>
                  <a:lnTo>
                    <a:pt x="2179" y="905"/>
                  </a:lnTo>
                  <a:moveTo>
                    <a:pt x="2241" y="905"/>
                  </a:moveTo>
                  <a:lnTo>
                    <a:pt x="2215" y="859"/>
                  </a:lnTo>
                  <a:lnTo>
                    <a:pt x="2241" y="814"/>
                  </a:lnTo>
                  <a:lnTo>
                    <a:pt x="2268" y="859"/>
                  </a:lnTo>
                  <a:lnTo>
                    <a:pt x="2241" y="905"/>
                  </a:lnTo>
                  <a:moveTo>
                    <a:pt x="2302" y="905"/>
                  </a:moveTo>
                  <a:lnTo>
                    <a:pt x="2277" y="859"/>
                  </a:lnTo>
                  <a:lnTo>
                    <a:pt x="2302" y="814"/>
                  </a:lnTo>
                  <a:lnTo>
                    <a:pt x="2329" y="859"/>
                  </a:lnTo>
                  <a:lnTo>
                    <a:pt x="2302" y="905"/>
                  </a:lnTo>
                  <a:moveTo>
                    <a:pt x="2364" y="905"/>
                  </a:moveTo>
                  <a:lnTo>
                    <a:pt x="2338" y="859"/>
                  </a:lnTo>
                  <a:lnTo>
                    <a:pt x="2364" y="814"/>
                  </a:lnTo>
                  <a:lnTo>
                    <a:pt x="2391" y="859"/>
                  </a:lnTo>
                  <a:lnTo>
                    <a:pt x="2364" y="905"/>
                  </a:lnTo>
                  <a:moveTo>
                    <a:pt x="2427" y="905"/>
                  </a:moveTo>
                  <a:lnTo>
                    <a:pt x="2400" y="859"/>
                  </a:lnTo>
                  <a:lnTo>
                    <a:pt x="2427" y="814"/>
                  </a:lnTo>
                  <a:lnTo>
                    <a:pt x="2452" y="859"/>
                  </a:lnTo>
                  <a:lnTo>
                    <a:pt x="2427" y="905"/>
                  </a:lnTo>
                  <a:moveTo>
                    <a:pt x="2488" y="905"/>
                  </a:moveTo>
                  <a:lnTo>
                    <a:pt x="2461" y="859"/>
                  </a:lnTo>
                  <a:lnTo>
                    <a:pt x="2488" y="814"/>
                  </a:lnTo>
                  <a:lnTo>
                    <a:pt x="2514" y="859"/>
                  </a:lnTo>
                  <a:lnTo>
                    <a:pt x="2488" y="905"/>
                  </a:lnTo>
                  <a:moveTo>
                    <a:pt x="54" y="851"/>
                  </a:moveTo>
                  <a:lnTo>
                    <a:pt x="27" y="807"/>
                  </a:lnTo>
                  <a:lnTo>
                    <a:pt x="54" y="762"/>
                  </a:lnTo>
                  <a:lnTo>
                    <a:pt x="80" y="807"/>
                  </a:lnTo>
                  <a:lnTo>
                    <a:pt x="54" y="851"/>
                  </a:lnTo>
                  <a:moveTo>
                    <a:pt x="116" y="851"/>
                  </a:moveTo>
                  <a:lnTo>
                    <a:pt x="89" y="807"/>
                  </a:lnTo>
                  <a:lnTo>
                    <a:pt x="116" y="762"/>
                  </a:lnTo>
                  <a:lnTo>
                    <a:pt x="141" y="807"/>
                  </a:lnTo>
                  <a:lnTo>
                    <a:pt x="116" y="851"/>
                  </a:lnTo>
                  <a:moveTo>
                    <a:pt x="177" y="851"/>
                  </a:moveTo>
                  <a:lnTo>
                    <a:pt x="150" y="807"/>
                  </a:lnTo>
                  <a:lnTo>
                    <a:pt x="177" y="762"/>
                  </a:lnTo>
                  <a:lnTo>
                    <a:pt x="204" y="807"/>
                  </a:lnTo>
                  <a:lnTo>
                    <a:pt x="177" y="851"/>
                  </a:lnTo>
                  <a:moveTo>
                    <a:pt x="238" y="851"/>
                  </a:moveTo>
                  <a:lnTo>
                    <a:pt x="213" y="807"/>
                  </a:lnTo>
                  <a:lnTo>
                    <a:pt x="238" y="762"/>
                  </a:lnTo>
                  <a:lnTo>
                    <a:pt x="265" y="807"/>
                  </a:lnTo>
                  <a:lnTo>
                    <a:pt x="238" y="851"/>
                  </a:lnTo>
                  <a:moveTo>
                    <a:pt x="300" y="851"/>
                  </a:moveTo>
                  <a:lnTo>
                    <a:pt x="274" y="807"/>
                  </a:lnTo>
                  <a:lnTo>
                    <a:pt x="300" y="762"/>
                  </a:lnTo>
                  <a:lnTo>
                    <a:pt x="327" y="807"/>
                  </a:lnTo>
                  <a:lnTo>
                    <a:pt x="300" y="851"/>
                  </a:lnTo>
                  <a:moveTo>
                    <a:pt x="361" y="851"/>
                  </a:moveTo>
                  <a:lnTo>
                    <a:pt x="336" y="807"/>
                  </a:lnTo>
                  <a:lnTo>
                    <a:pt x="361" y="762"/>
                  </a:lnTo>
                  <a:lnTo>
                    <a:pt x="388" y="807"/>
                  </a:lnTo>
                  <a:lnTo>
                    <a:pt x="361" y="851"/>
                  </a:lnTo>
                  <a:moveTo>
                    <a:pt x="423" y="851"/>
                  </a:moveTo>
                  <a:lnTo>
                    <a:pt x="397" y="807"/>
                  </a:lnTo>
                  <a:lnTo>
                    <a:pt x="423" y="762"/>
                  </a:lnTo>
                  <a:lnTo>
                    <a:pt x="450" y="807"/>
                  </a:lnTo>
                  <a:lnTo>
                    <a:pt x="423" y="851"/>
                  </a:lnTo>
                  <a:moveTo>
                    <a:pt x="484" y="851"/>
                  </a:moveTo>
                  <a:lnTo>
                    <a:pt x="459" y="807"/>
                  </a:lnTo>
                  <a:lnTo>
                    <a:pt x="484" y="762"/>
                  </a:lnTo>
                  <a:lnTo>
                    <a:pt x="511" y="807"/>
                  </a:lnTo>
                  <a:lnTo>
                    <a:pt x="484" y="851"/>
                  </a:lnTo>
                  <a:moveTo>
                    <a:pt x="546" y="851"/>
                  </a:moveTo>
                  <a:lnTo>
                    <a:pt x="520" y="807"/>
                  </a:lnTo>
                  <a:lnTo>
                    <a:pt x="546" y="762"/>
                  </a:lnTo>
                  <a:lnTo>
                    <a:pt x="573" y="807"/>
                  </a:lnTo>
                  <a:lnTo>
                    <a:pt x="546" y="851"/>
                  </a:lnTo>
                  <a:moveTo>
                    <a:pt x="609" y="851"/>
                  </a:moveTo>
                  <a:lnTo>
                    <a:pt x="582" y="807"/>
                  </a:lnTo>
                  <a:lnTo>
                    <a:pt x="609" y="762"/>
                  </a:lnTo>
                  <a:lnTo>
                    <a:pt x="634" y="807"/>
                  </a:lnTo>
                  <a:lnTo>
                    <a:pt x="609" y="851"/>
                  </a:lnTo>
                  <a:moveTo>
                    <a:pt x="670" y="851"/>
                  </a:moveTo>
                  <a:lnTo>
                    <a:pt x="643" y="807"/>
                  </a:lnTo>
                  <a:lnTo>
                    <a:pt x="670" y="762"/>
                  </a:lnTo>
                  <a:lnTo>
                    <a:pt x="696" y="807"/>
                  </a:lnTo>
                  <a:lnTo>
                    <a:pt x="670" y="851"/>
                  </a:lnTo>
                  <a:moveTo>
                    <a:pt x="732" y="851"/>
                  </a:moveTo>
                  <a:lnTo>
                    <a:pt x="705" y="807"/>
                  </a:lnTo>
                  <a:lnTo>
                    <a:pt x="732" y="762"/>
                  </a:lnTo>
                  <a:lnTo>
                    <a:pt x="757" y="807"/>
                  </a:lnTo>
                  <a:lnTo>
                    <a:pt x="732" y="851"/>
                  </a:lnTo>
                  <a:moveTo>
                    <a:pt x="793" y="851"/>
                  </a:moveTo>
                  <a:lnTo>
                    <a:pt x="766" y="807"/>
                  </a:lnTo>
                  <a:lnTo>
                    <a:pt x="793" y="762"/>
                  </a:lnTo>
                  <a:lnTo>
                    <a:pt x="819" y="807"/>
                  </a:lnTo>
                  <a:lnTo>
                    <a:pt x="793" y="851"/>
                  </a:lnTo>
                  <a:moveTo>
                    <a:pt x="855" y="851"/>
                  </a:moveTo>
                  <a:lnTo>
                    <a:pt x="828" y="807"/>
                  </a:lnTo>
                  <a:lnTo>
                    <a:pt x="855" y="762"/>
                  </a:lnTo>
                  <a:lnTo>
                    <a:pt x="880" y="807"/>
                  </a:lnTo>
                  <a:lnTo>
                    <a:pt x="855" y="851"/>
                  </a:lnTo>
                  <a:moveTo>
                    <a:pt x="916" y="851"/>
                  </a:moveTo>
                  <a:lnTo>
                    <a:pt x="889" y="807"/>
                  </a:lnTo>
                  <a:lnTo>
                    <a:pt x="916" y="762"/>
                  </a:lnTo>
                  <a:lnTo>
                    <a:pt x="943" y="807"/>
                  </a:lnTo>
                  <a:lnTo>
                    <a:pt x="916" y="851"/>
                  </a:lnTo>
                  <a:moveTo>
                    <a:pt x="978" y="851"/>
                  </a:moveTo>
                  <a:lnTo>
                    <a:pt x="952" y="807"/>
                  </a:lnTo>
                  <a:lnTo>
                    <a:pt x="978" y="762"/>
                  </a:lnTo>
                  <a:lnTo>
                    <a:pt x="1005" y="807"/>
                  </a:lnTo>
                  <a:lnTo>
                    <a:pt x="978" y="851"/>
                  </a:lnTo>
                  <a:moveTo>
                    <a:pt x="1039" y="851"/>
                  </a:moveTo>
                  <a:lnTo>
                    <a:pt x="1014" y="807"/>
                  </a:lnTo>
                  <a:lnTo>
                    <a:pt x="1039" y="762"/>
                  </a:lnTo>
                  <a:lnTo>
                    <a:pt x="1066" y="807"/>
                  </a:lnTo>
                  <a:lnTo>
                    <a:pt x="1039" y="851"/>
                  </a:lnTo>
                  <a:moveTo>
                    <a:pt x="1101" y="851"/>
                  </a:moveTo>
                  <a:lnTo>
                    <a:pt x="1075" y="807"/>
                  </a:lnTo>
                  <a:lnTo>
                    <a:pt x="1101" y="762"/>
                  </a:lnTo>
                  <a:lnTo>
                    <a:pt x="1128" y="807"/>
                  </a:lnTo>
                  <a:lnTo>
                    <a:pt x="1101" y="851"/>
                  </a:lnTo>
                  <a:moveTo>
                    <a:pt x="1162" y="851"/>
                  </a:moveTo>
                  <a:lnTo>
                    <a:pt x="1137" y="807"/>
                  </a:lnTo>
                  <a:lnTo>
                    <a:pt x="1162" y="762"/>
                  </a:lnTo>
                  <a:lnTo>
                    <a:pt x="1189" y="807"/>
                  </a:lnTo>
                  <a:lnTo>
                    <a:pt x="1162" y="851"/>
                  </a:lnTo>
                  <a:moveTo>
                    <a:pt x="1224" y="851"/>
                  </a:moveTo>
                  <a:lnTo>
                    <a:pt x="1198" y="807"/>
                  </a:lnTo>
                  <a:lnTo>
                    <a:pt x="1224" y="762"/>
                  </a:lnTo>
                  <a:lnTo>
                    <a:pt x="1251" y="807"/>
                  </a:lnTo>
                  <a:lnTo>
                    <a:pt x="1224" y="851"/>
                  </a:lnTo>
                  <a:moveTo>
                    <a:pt x="1285" y="851"/>
                  </a:moveTo>
                  <a:lnTo>
                    <a:pt x="1260" y="807"/>
                  </a:lnTo>
                  <a:lnTo>
                    <a:pt x="1285" y="762"/>
                  </a:lnTo>
                  <a:lnTo>
                    <a:pt x="1312" y="807"/>
                  </a:lnTo>
                  <a:lnTo>
                    <a:pt x="1285" y="851"/>
                  </a:lnTo>
                  <a:moveTo>
                    <a:pt x="1348" y="851"/>
                  </a:moveTo>
                  <a:lnTo>
                    <a:pt x="1321" y="807"/>
                  </a:lnTo>
                  <a:lnTo>
                    <a:pt x="1348" y="762"/>
                  </a:lnTo>
                  <a:lnTo>
                    <a:pt x="1374" y="807"/>
                  </a:lnTo>
                  <a:lnTo>
                    <a:pt x="1348" y="851"/>
                  </a:lnTo>
                  <a:moveTo>
                    <a:pt x="1410" y="851"/>
                  </a:moveTo>
                  <a:lnTo>
                    <a:pt x="1383" y="807"/>
                  </a:lnTo>
                  <a:lnTo>
                    <a:pt x="1410" y="762"/>
                  </a:lnTo>
                  <a:lnTo>
                    <a:pt x="1435" y="807"/>
                  </a:lnTo>
                  <a:lnTo>
                    <a:pt x="1410" y="851"/>
                  </a:lnTo>
                  <a:moveTo>
                    <a:pt x="1471" y="851"/>
                  </a:moveTo>
                  <a:lnTo>
                    <a:pt x="1444" y="807"/>
                  </a:lnTo>
                  <a:lnTo>
                    <a:pt x="1471" y="762"/>
                  </a:lnTo>
                  <a:lnTo>
                    <a:pt x="1497" y="807"/>
                  </a:lnTo>
                  <a:lnTo>
                    <a:pt x="1471" y="851"/>
                  </a:lnTo>
                  <a:moveTo>
                    <a:pt x="1533" y="851"/>
                  </a:moveTo>
                  <a:lnTo>
                    <a:pt x="1506" y="807"/>
                  </a:lnTo>
                  <a:lnTo>
                    <a:pt x="1533" y="762"/>
                  </a:lnTo>
                  <a:lnTo>
                    <a:pt x="1558" y="807"/>
                  </a:lnTo>
                  <a:lnTo>
                    <a:pt x="1533" y="851"/>
                  </a:lnTo>
                  <a:moveTo>
                    <a:pt x="1594" y="851"/>
                  </a:moveTo>
                  <a:lnTo>
                    <a:pt x="1567" y="807"/>
                  </a:lnTo>
                  <a:lnTo>
                    <a:pt x="1594" y="762"/>
                  </a:lnTo>
                  <a:lnTo>
                    <a:pt x="1620" y="807"/>
                  </a:lnTo>
                  <a:lnTo>
                    <a:pt x="1594" y="851"/>
                  </a:lnTo>
                  <a:moveTo>
                    <a:pt x="1656" y="851"/>
                  </a:moveTo>
                  <a:lnTo>
                    <a:pt x="1629" y="807"/>
                  </a:lnTo>
                  <a:lnTo>
                    <a:pt x="1656" y="762"/>
                  </a:lnTo>
                  <a:lnTo>
                    <a:pt x="1683" y="807"/>
                  </a:lnTo>
                  <a:lnTo>
                    <a:pt x="1656" y="851"/>
                  </a:lnTo>
                  <a:moveTo>
                    <a:pt x="1717" y="851"/>
                  </a:moveTo>
                  <a:lnTo>
                    <a:pt x="1692" y="807"/>
                  </a:lnTo>
                  <a:lnTo>
                    <a:pt x="1717" y="762"/>
                  </a:lnTo>
                  <a:lnTo>
                    <a:pt x="1744" y="807"/>
                  </a:lnTo>
                  <a:lnTo>
                    <a:pt x="1717" y="851"/>
                  </a:lnTo>
                  <a:moveTo>
                    <a:pt x="1779" y="851"/>
                  </a:moveTo>
                  <a:lnTo>
                    <a:pt x="1753" y="807"/>
                  </a:lnTo>
                  <a:lnTo>
                    <a:pt x="1779" y="762"/>
                  </a:lnTo>
                  <a:lnTo>
                    <a:pt x="1806" y="807"/>
                  </a:lnTo>
                  <a:lnTo>
                    <a:pt x="1779" y="851"/>
                  </a:lnTo>
                  <a:moveTo>
                    <a:pt x="1840" y="851"/>
                  </a:moveTo>
                  <a:lnTo>
                    <a:pt x="1815" y="807"/>
                  </a:lnTo>
                  <a:lnTo>
                    <a:pt x="1840" y="762"/>
                  </a:lnTo>
                  <a:lnTo>
                    <a:pt x="1867" y="807"/>
                  </a:lnTo>
                  <a:lnTo>
                    <a:pt x="1840" y="851"/>
                  </a:lnTo>
                  <a:moveTo>
                    <a:pt x="1902" y="851"/>
                  </a:moveTo>
                  <a:lnTo>
                    <a:pt x="1876" y="807"/>
                  </a:lnTo>
                  <a:lnTo>
                    <a:pt x="1902" y="762"/>
                  </a:lnTo>
                  <a:lnTo>
                    <a:pt x="1929" y="807"/>
                  </a:lnTo>
                  <a:lnTo>
                    <a:pt x="1902" y="851"/>
                  </a:lnTo>
                  <a:moveTo>
                    <a:pt x="1963" y="851"/>
                  </a:moveTo>
                  <a:lnTo>
                    <a:pt x="1938" y="807"/>
                  </a:lnTo>
                  <a:lnTo>
                    <a:pt x="1963" y="762"/>
                  </a:lnTo>
                  <a:lnTo>
                    <a:pt x="1990" y="807"/>
                  </a:lnTo>
                  <a:lnTo>
                    <a:pt x="1963" y="851"/>
                  </a:lnTo>
                  <a:moveTo>
                    <a:pt x="2025" y="851"/>
                  </a:moveTo>
                  <a:lnTo>
                    <a:pt x="1999" y="807"/>
                  </a:lnTo>
                  <a:lnTo>
                    <a:pt x="2025" y="762"/>
                  </a:lnTo>
                  <a:lnTo>
                    <a:pt x="2052" y="807"/>
                  </a:lnTo>
                  <a:lnTo>
                    <a:pt x="2025" y="851"/>
                  </a:lnTo>
                  <a:moveTo>
                    <a:pt x="2088" y="851"/>
                  </a:moveTo>
                  <a:lnTo>
                    <a:pt x="2061" y="807"/>
                  </a:lnTo>
                  <a:lnTo>
                    <a:pt x="2088" y="762"/>
                  </a:lnTo>
                  <a:lnTo>
                    <a:pt x="2113" y="807"/>
                  </a:lnTo>
                  <a:lnTo>
                    <a:pt x="2088" y="851"/>
                  </a:lnTo>
                  <a:moveTo>
                    <a:pt x="2149" y="851"/>
                  </a:moveTo>
                  <a:lnTo>
                    <a:pt x="2122" y="807"/>
                  </a:lnTo>
                  <a:lnTo>
                    <a:pt x="2149" y="762"/>
                  </a:lnTo>
                  <a:lnTo>
                    <a:pt x="2175" y="807"/>
                  </a:lnTo>
                  <a:lnTo>
                    <a:pt x="2149" y="851"/>
                  </a:lnTo>
                  <a:moveTo>
                    <a:pt x="2211" y="851"/>
                  </a:moveTo>
                  <a:lnTo>
                    <a:pt x="2184" y="807"/>
                  </a:lnTo>
                  <a:lnTo>
                    <a:pt x="2211" y="762"/>
                  </a:lnTo>
                  <a:lnTo>
                    <a:pt x="2236" y="807"/>
                  </a:lnTo>
                  <a:lnTo>
                    <a:pt x="2211" y="851"/>
                  </a:lnTo>
                  <a:moveTo>
                    <a:pt x="2272" y="851"/>
                  </a:moveTo>
                  <a:lnTo>
                    <a:pt x="2245" y="807"/>
                  </a:lnTo>
                  <a:lnTo>
                    <a:pt x="2272" y="762"/>
                  </a:lnTo>
                  <a:lnTo>
                    <a:pt x="2298" y="807"/>
                  </a:lnTo>
                  <a:lnTo>
                    <a:pt x="2272" y="851"/>
                  </a:lnTo>
                  <a:moveTo>
                    <a:pt x="2334" y="851"/>
                  </a:moveTo>
                  <a:lnTo>
                    <a:pt x="2307" y="807"/>
                  </a:lnTo>
                  <a:lnTo>
                    <a:pt x="2334" y="762"/>
                  </a:lnTo>
                  <a:lnTo>
                    <a:pt x="2359" y="807"/>
                  </a:lnTo>
                  <a:lnTo>
                    <a:pt x="2334" y="851"/>
                  </a:lnTo>
                  <a:moveTo>
                    <a:pt x="2395" y="851"/>
                  </a:moveTo>
                  <a:lnTo>
                    <a:pt x="2368" y="807"/>
                  </a:lnTo>
                  <a:lnTo>
                    <a:pt x="2395" y="762"/>
                  </a:lnTo>
                  <a:lnTo>
                    <a:pt x="2422" y="807"/>
                  </a:lnTo>
                  <a:lnTo>
                    <a:pt x="2395" y="851"/>
                  </a:lnTo>
                  <a:moveTo>
                    <a:pt x="2457" y="851"/>
                  </a:moveTo>
                  <a:lnTo>
                    <a:pt x="2431" y="807"/>
                  </a:lnTo>
                  <a:lnTo>
                    <a:pt x="2457" y="762"/>
                  </a:lnTo>
                  <a:lnTo>
                    <a:pt x="2484" y="807"/>
                  </a:lnTo>
                  <a:lnTo>
                    <a:pt x="2457" y="851"/>
                  </a:lnTo>
                  <a:moveTo>
                    <a:pt x="2518" y="851"/>
                  </a:moveTo>
                  <a:lnTo>
                    <a:pt x="2493" y="807"/>
                  </a:lnTo>
                  <a:lnTo>
                    <a:pt x="2518" y="762"/>
                  </a:lnTo>
                  <a:lnTo>
                    <a:pt x="2545" y="807"/>
                  </a:lnTo>
                  <a:lnTo>
                    <a:pt x="2518" y="851"/>
                  </a:lnTo>
                  <a:moveTo>
                    <a:pt x="84" y="799"/>
                  </a:moveTo>
                  <a:lnTo>
                    <a:pt x="59" y="753"/>
                  </a:lnTo>
                  <a:lnTo>
                    <a:pt x="84" y="708"/>
                  </a:lnTo>
                  <a:lnTo>
                    <a:pt x="111" y="753"/>
                  </a:lnTo>
                  <a:lnTo>
                    <a:pt x="84" y="799"/>
                  </a:lnTo>
                  <a:moveTo>
                    <a:pt x="146" y="799"/>
                  </a:moveTo>
                  <a:lnTo>
                    <a:pt x="120" y="753"/>
                  </a:lnTo>
                  <a:lnTo>
                    <a:pt x="146" y="708"/>
                  </a:lnTo>
                  <a:lnTo>
                    <a:pt x="173" y="753"/>
                  </a:lnTo>
                  <a:lnTo>
                    <a:pt x="146" y="799"/>
                  </a:lnTo>
                  <a:moveTo>
                    <a:pt x="209" y="799"/>
                  </a:moveTo>
                  <a:lnTo>
                    <a:pt x="182" y="753"/>
                  </a:lnTo>
                  <a:lnTo>
                    <a:pt x="209" y="708"/>
                  </a:lnTo>
                  <a:lnTo>
                    <a:pt x="234" y="753"/>
                  </a:lnTo>
                  <a:lnTo>
                    <a:pt x="209" y="799"/>
                  </a:lnTo>
                  <a:moveTo>
                    <a:pt x="270" y="799"/>
                  </a:moveTo>
                  <a:lnTo>
                    <a:pt x="243" y="753"/>
                  </a:lnTo>
                  <a:lnTo>
                    <a:pt x="270" y="708"/>
                  </a:lnTo>
                  <a:lnTo>
                    <a:pt x="295" y="753"/>
                  </a:lnTo>
                  <a:lnTo>
                    <a:pt x="270" y="799"/>
                  </a:lnTo>
                  <a:moveTo>
                    <a:pt x="331" y="799"/>
                  </a:moveTo>
                  <a:lnTo>
                    <a:pt x="304" y="753"/>
                  </a:lnTo>
                  <a:lnTo>
                    <a:pt x="331" y="708"/>
                  </a:lnTo>
                  <a:lnTo>
                    <a:pt x="357" y="753"/>
                  </a:lnTo>
                  <a:lnTo>
                    <a:pt x="331" y="799"/>
                  </a:lnTo>
                  <a:moveTo>
                    <a:pt x="393" y="799"/>
                  </a:moveTo>
                  <a:lnTo>
                    <a:pt x="366" y="753"/>
                  </a:lnTo>
                  <a:lnTo>
                    <a:pt x="393" y="708"/>
                  </a:lnTo>
                  <a:lnTo>
                    <a:pt x="418" y="753"/>
                  </a:lnTo>
                  <a:lnTo>
                    <a:pt x="393" y="799"/>
                  </a:lnTo>
                  <a:moveTo>
                    <a:pt x="454" y="799"/>
                  </a:moveTo>
                  <a:lnTo>
                    <a:pt x="427" y="753"/>
                  </a:lnTo>
                  <a:lnTo>
                    <a:pt x="454" y="708"/>
                  </a:lnTo>
                  <a:lnTo>
                    <a:pt x="480" y="753"/>
                  </a:lnTo>
                  <a:lnTo>
                    <a:pt x="454" y="799"/>
                  </a:lnTo>
                  <a:moveTo>
                    <a:pt x="516" y="799"/>
                  </a:moveTo>
                  <a:lnTo>
                    <a:pt x="489" y="753"/>
                  </a:lnTo>
                  <a:lnTo>
                    <a:pt x="516" y="708"/>
                  </a:lnTo>
                  <a:lnTo>
                    <a:pt x="541" y="753"/>
                  </a:lnTo>
                  <a:lnTo>
                    <a:pt x="516" y="799"/>
                  </a:lnTo>
                  <a:moveTo>
                    <a:pt x="577" y="799"/>
                  </a:moveTo>
                  <a:lnTo>
                    <a:pt x="552" y="753"/>
                  </a:lnTo>
                  <a:lnTo>
                    <a:pt x="577" y="708"/>
                  </a:lnTo>
                  <a:lnTo>
                    <a:pt x="604" y="753"/>
                  </a:lnTo>
                  <a:lnTo>
                    <a:pt x="577" y="799"/>
                  </a:lnTo>
                  <a:moveTo>
                    <a:pt x="639" y="799"/>
                  </a:moveTo>
                  <a:lnTo>
                    <a:pt x="613" y="753"/>
                  </a:lnTo>
                  <a:lnTo>
                    <a:pt x="639" y="708"/>
                  </a:lnTo>
                  <a:lnTo>
                    <a:pt x="666" y="753"/>
                  </a:lnTo>
                  <a:lnTo>
                    <a:pt x="639" y="799"/>
                  </a:lnTo>
                  <a:moveTo>
                    <a:pt x="700" y="799"/>
                  </a:moveTo>
                  <a:lnTo>
                    <a:pt x="675" y="753"/>
                  </a:lnTo>
                  <a:lnTo>
                    <a:pt x="700" y="708"/>
                  </a:lnTo>
                  <a:lnTo>
                    <a:pt x="727" y="753"/>
                  </a:lnTo>
                  <a:lnTo>
                    <a:pt x="700" y="799"/>
                  </a:lnTo>
                  <a:moveTo>
                    <a:pt x="762" y="799"/>
                  </a:moveTo>
                  <a:lnTo>
                    <a:pt x="736" y="753"/>
                  </a:lnTo>
                  <a:lnTo>
                    <a:pt x="762" y="708"/>
                  </a:lnTo>
                  <a:lnTo>
                    <a:pt x="789" y="753"/>
                  </a:lnTo>
                  <a:lnTo>
                    <a:pt x="762" y="799"/>
                  </a:lnTo>
                  <a:moveTo>
                    <a:pt x="823" y="799"/>
                  </a:moveTo>
                  <a:lnTo>
                    <a:pt x="798" y="753"/>
                  </a:lnTo>
                  <a:lnTo>
                    <a:pt x="823" y="708"/>
                  </a:lnTo>
                  <a:lnTo>
                    <a:pt x="850" y="753"/>
                  </a:lnTo>
                  <a:lnTo>
                    <a:pt x="823" y="799"/>
                  </a:lnTo>
                  <a:moveTo>
                    <a:pt x="885" y="799"/>
                  </a:moveTo>
                  <a:lnTo>
                    <a:pt x="859" y="753"/>
                  </a:lnTo>
                  <a:lnTo>
                    <a:pt x="885" y="708"/>
                  </a:lnTo>
                  <a:lnTo>
                    <a:pt x="912" y="753"/>
                  </a:lnTo>
                  <a:lnTo>
                    <a:pt x="885" y="799"/>
                  </a:lnTo>
                  <a:moveTo>
                    <a:pt x="948" y="799"/>
                  </a:moveTo>
                  <a:lnTo>
                    <a:pt x="921" y="753"/>
                  </a:lnTo>
                  <a:lnTo>
                    <a:pt x="948" y="708"/>
                  </a:lnTo>
                  <a:lnTo>
                    <a:pt x="973" y="753"/>
                  </a:lnTo>
                  <a:lnTo>
                    <a:pt x="948" y="799"/>
                  </a:lnTo>
                  <a:moveTo>
                    <a:pt x="1009" y="799"/>
                  </a:moveTo>
                  <a:lnTo>
                    <a:pt x="982" y="753"/>
                  </a:lnTo>
                  <a:lnTo>
                    <a:pt x="1009" y="708"/>
                  </a:lnTo>
                  <a:lnTo>
                    <a:pt x="1035" y="753"/>
                  </a:lnTo>
                  <a:lnTo>
                    <a:pt x="1009" y="799"/>
                  </a:lnTo>
                  <a:moveTo>
                    <a:pt x="1071" y="799"/>
                  </a:moveTo>
                  <a:lnTo>
                    <a:pt x="1044" y="753"/>
                  </a:lnTo>
                  <a:lnTo>
                    <a:pt x="1071" y="708"/>
                  </a:lnTo>
                  <a:lnTo>
                    <a:pt x="1096" y="753"/>
                  </a:lnTo>
                  <a:lnTo>
                    <a:pt x="1071" y="799"/>
                  </a:lnTo>
                  <a:moveTo>
                    <a:pt x="1132" y="799"/>
                  </a:moveTo>
                  <a:lnTo>
                    <a:pt x="1105" y="753"/>
                  </a:lnTo>
                  <a:lnTo>
                    <a:pt x="1132" y="708"/>
                  </a:lnTo>
                  <a:lnTo>
                    <a:pt x="1158" y="753"/>
                  </a:lnTo>
                  <a:lnTo>
                    <a:pt x="1132" y="799"/>
                  </a:lnTo>
                  <a:moveTo>
                    <a:pt x="1194" y="799"/>
                  </a:moveTo>
                  <a:lnTo>
                    <a:pt x="1167" y="753"/>
                  </a:lnTo>
                  <a:lnTo>
                    <a:pt x="1194" y="708"/>
                  </a:lnTo>
                  <a:lnTo>
                    <a:pt x="1219" y="753"/>
                  </a:lnTo>
                  <a:lnTo>
                    <a:pt x="1194" y="799"/>
                  </a:lnTo>
                  <a:moveTo>
                    <a:pt x="1255" y="799"/>
                  </a:moveTo>
                  <a:lnTo>
                    <a:pt x="1228" y="753"/>
                  </a:lnTo>
                  <a:lnTo>
                    <a:pt x="1255" y="708"/>
                  </a:lnTo>
                  <a:lnTo>
                    <a:pt x="1281" y="753"/>
                  </a:lnTo>
                  <a:lnTo>
                    <a:pt x="1255" y="799"/>
                  </a:lnTo>
                  <a:moveTo>
                    <a:pt x="1317" y="799"/>
                  </a:moveTo>
                  <a:lnTo>
                    <a:pt x="1291" y="753"/>
                  </a:lnTo>
                  <a:lnTo>
                    <a:pt x="1317" y="708"/>
                  </a:lnTo>
                  <a:lnTo>
                    <a:pt x="1344" y="753"/>
                  </a:lnTo>
                  <a:lnTo>
                    <a:pt x="1317" y="799"/>
                  </a:lnTo>
                  <a:moveTo>
                    <a:pt x="1378" y="799"/>
                  </a:moveTo>
                  <a:lnTo>
                    <a:pt x="1353" y="753"/>
                  </a:lnTo>
                  <a:lnTo>
                    <a:pt x="1378" y="708"/>
                  </a:lnTo>
                  <a:lnTo>
                    <a:pt x="1405" y="753"/>
                  </a:lnTo>
                  <a:lnTo>
                    <a:pt x="1378" y="799"/>
                  </a:lnTo>
                  <a:moveTo>
                    <a:pt x="1440" y="799"/>
                  </a:moveTo>
                  <a:lnTo>
                    <a:pt x="1414" y="753"/>
                  </a:lnTo>
                  <a:lnTo>
                    <a:pt x="1440" y="708"/>
                  </a:lnTo>
                  <a:lnTo>
                    <a:pt x="1467" y="753"/>
                  </a:lnTo>
                  <a:lnTo>
                    <a:pt x="1440" y="799"/>
                  </a:lnTo>
                  <a:moveTo>
                    <a:pt x="1501" y="799"/>
                  </a:moveTo>
                  <a:lnTo>
                    <a:pt x="1476" y="753"/>
                  </a:lnTo>
                  <a:lnTo>
                    <a:pt x="1501" y="708"/>
                  </a:lnTo>
                  <a:lnTo>
                    <a:pt x="1528" y="753"/>
                  </a:lnTo>
                  <a:lnTo>
                    <a:pt x="1501" y="799"/>
                  </a:lnTo>
                  <a:moveTo>
                    <a:pt x="1563" y="799"/>
                  </a:moveTo>
                  <a:lnTo>
                    <a:pt x="1537" y="753"/>
                  </a:lnTo>
                  <a:lnTo>
                    <a:pt x="1563" y="708"/>
                  </a:lnTo>
                  <a:lnTo>
                    <a:pt x="1590" y="753"/>
                  </a:lnTo>
                  <a:lnTo>
                    <a:pt x="1563" y="799"/>
                  </a:lnTo>
                  <a:moveTo>
                    <a:pt x="1624" y="799"/>
                  </a:moveTo>
                  <a:lnTo>
                    <a:pt x="1599" y="753"/>
                  </a:lnTo>
                  <a:lnTo>
                    <a:pt x="1624" y="708"/>
                  </a:lnTo>
                  <a:lnTo>
                    <a:pt x="1651" y="753"/>
                  </a:lnTo>
                  <a:lnTo>
                    <a:pt x="1624" y="799"/>
                  </a:lnTo>
                  <a:moveTo>
                    <a:pt x="1687" y="799"/>
                  </a:moveTo>
                  <a:lnTo>
                    <a:pt x="1660" y="753"/>
                  </a:lnTo>
                  <a:lnTo>
                    <a:pt x="1687" y="708"/>
                  </a:lnTo>
                  <a:lnTo>
                    <a:pt x="1713" y="753"/>
                  </a:lnTo>
                  <a:lnTo>
                    <a:pt x="1687" y="799"/>
                  </a:lnTo>
                  <a:moveTo>
                    <a:pt x="1749" y="799"/>
                  </a:moveTo>
                  <a:lnTo>
                    <a:pt x="1722" y="753"/>
                  </a:lnTo>
                  <a:lnTo>
                    <a:pt x="1749" y="708"/>
                  </a:lnTo>
                  <a:lnTo>
                    <a:pt x="1774" y="753"/>
                  </a:lnTo>
                  <a:lnTo>
                    <a:pt x="1749" y="799"/>
                  </a:lnTo>
                  <a:moveTo>
                    <a:pt x="1810" y="799"/>
                  </a:moveTo>
                  <a:lnTo>
                    <a:pt x="1783" y="753"/>
                  </a:lnTo>
                  <a:lnTo>
                    <a:pt x="1810" y="708"/>
                  </a:lnTo>
                  <a:lnTo>
                    <a:pt x="1836" y="753"/>
                  </a:lnTo>
                  <a:lnTo>
                    <a:pt x="1810" y="799"/>
                  </a:lnTo>
                  <a:moveTo>
                    <a:pt x="1872" y="799"/>
                  </a:moveTo>
                  <a:lnTo>
                    <a:pt x="1845" y="753"/>
                  </a:lnTo>
                  <a:lnTo>
                    <a:pt x="1872" y="708"/>
                  </a:lnTo>
                  <a:lnTo>
                    <a:pt x="1897" y="753"/>
                  </a:lnTo>
                  <a:lnTo>
                    <a:pt x="1872" y="799"/>
                  </a:lnTo>
                  <a:moveTo>
                    <a:pt x="1933" y="799"/>
                  </a:moveTo>
                  <a:lnTo>
                    <a:pt x="1906" y="753"/>
                  </a:lnTo>
                  <a:lnTo>
                    <a:pt x="1933" y="708"/>
                  </a:lnTo>
                  <a:lnTo>
                    <a:pt x="1959" y="753"/>
                  </a:lnTo>
                  <a:lnTo>
                    <a:pt x="1933" y="799"/>
                  </a:lnTo>
                  <a:moveTo>
                    <a:pt x="1995" y="799"/>
                  </a:moveTo>
                  <a:lnTo>
                    <a:pt x="1968" y="753"/>
                  </a:lnTo>
                  <a:lnTo>
                    <a:pt x="1995" y="708"/>
                  </a:lnTo>
                  <a:lnTo>
                    <a:pt x="2020" y="753"/>
                  </a:lnTo>
                  <a:lnTo>
                    <a:pt x="1995" y="799"/>
                  </a:lnTo>
                  <a:moveTo>
                    <a:pt x="2056" y="799"/>
                  </a:moveTo>
                  <a:lnTo>
                    <a:pt x="2031" y="753"/>
                  </a:lnTo>
                  <a:lnTo>
                    <a:pt x="2056" y="708"/>
                  </a:lnTo>
                  <a:lnTo>
                    <a:pt x="2083" y="753"/>
                  </a:lnTo>
                  <a:lnTo>
                    <a:pt x="2056" y="799"/>
                  </a:lnTo>
                  <a:moveTo>
                    <a:pt x="2118" y="799"/>
                  </a:moveTo>
                  <a:lnTo>
                    <a:pt x="2092" y="753"/>
                  </a:lnTo>
                  <a:lnTo>
                    <a:pt x="2118" y="708"/>
                  </a:lnTo>
                  <a:lnTo>
                    <a:pt x="2145" y="753"/>
                  </a:lnTo>
                  <a:lnTo>
                    <a:pt x="2118" y="799"/>
                  </a:lnTo>
                  <a:moveTo>
                    <a:pt x="2179" y="799"/>
                  </a:moveTo>
                  <a:lnTo>
                    <a:pt x="2154" y="753"/>
                  </a:lnTo>
                  <a:lnTo>
                    <a:pt x="2179" y="708"/>
                  </a:lnTo>
                  <a:lnTo>
                    <a:pt x="2206" y="753"/>
                  </a:lnTo>
                  <a:lnTo>
                    <a:pt x="2179" y="799"/>
                  </a:lnTo>
                  <a:moveTo>
                    <a:pt x="2241" y="799"/>
                  </a:moveTo>
                  <a:lnTo>
                    <a:pt x="2215" y="753"/>
                  </a:lnTo>
                  <a:lnTo>
                    <a:pt x="2241" y="708"/>
                  </a:lnTo>
                  <a:lnTo>
                    <a:pt x="2268" y="753"/>
                  </a:lnTo>
                  <a:lnTo>
                    <a:pt x="2241" y="799"/>
                  </a:lnTo>
                  <a:moveTo>
                    <a:pt x="2302" y="799"/>
                  </a:moveTo>
                  <a:lnTo>
                    <a:pt x="2277" y="753"/>
                  </a:lnTo>
                  <a:lnTo>
                    <a:pt x="2302" y="708"/>
                  </a:lnTo>
                  <a:lnTo>
                    <a:pt x="2329" y="753"/>
                  </a:lnTo>
                  <a:lnTo>
                    <a:pt x="2302" y="799"/>
                  </a:lnTo>
                  <a:moveTo>
                    <a:pt x="2364" y="799"/>
                  </a:moveTo>
                  <a:lnTo>
                    <a:pt x="2338" y="753"/>
                  </a:lnTo>
                  <a:lnTo>
                    <a:pt x="2364" y="708"/>
                  </a:lnTo>
                  <a:lnTo>
                    <a:pt x="2391" y="753"/>
                  </a:lnTo>
                  <a:lnTo>
                    <a:pt x="2364" y="799"/>
                  </a:lnTo>
                  <a:moveTo>
                    <a:pt x="2427" y="799"/>
                  </a:moveTo>
                  <a:lnTo>
                    <a:pt x="2400" y="753"/>
                  </a:lnTo>
                  <a:lnTo>
                    <a:pt x="2427" y="708"/>
                  </a:lnTo>
                  <a:lnTo>
                    <a:pt x="2452" y="753"/>
                  </a:lnTo>
                  <a:lnTo>
                    <a:pt x="2427" y="799"/>
                  </a:lnTo>
                  <a:moveTo>
                    <a:pt x="2488" y="799"/>
                  </a:moveTo>
                  <a:lnTo>
                    <a:pt x="2461" y="753"/>
                  </a:lnTo>
                  <a:lnTo>
                    <a:pt x="2488" y="708"/>
                  </a:lnTo>
                  <a:lnTo>
                    <a:pt x="2514" y="753"/>
                  </a:lnTo>
                  <a:lnTo>
                    <a:pt x="2488" y="799"/>
                  </a:lnTo>
                  <a:moveTo>
                    <a:pt x="54" y="745"/>
                  </a:moveTo>
                  <a:lnTo>
                    <a:pt x="27" y="700"/>
                  </a:lnTo>
                  <a:lnTo>
                    <a:pt x="54" y="654"/>
                  </a:lnTo>
                  <a:lnTo>
                    <a:pt x="80" y="700"/>
                  </a:lnTo>
                  <a:lnTo>
                    <a:pt x="54" y="745"/>
                  </a:lnTo>
                  <a:moveTo>
                    <a:pt x="116" y="745"/>
                  </a:moveTo>
                  <a:lnTo>
                    <a:pt x="89" y="700"/>
                  </a:lnTo>
                  <a:lnTo>
                    <a:pt x="116" y="654"/>
                  </a:lnTo>
                  <a:lnTo>
                    <a:pt x="141" y="700"/>
                  </a:lnTo>
                  <a:lnTo>
                    <a:pt x="116" y="745"/>
                  </a:lnTo>
                  <a:moveTo>
                    <a:pt x="177" y="745"/>
                  </a:moveTo>
                  <a:lnTo>
                    <a:pt x="150" y="700"/>
                  </a:lnTo>
                  <a:lnTo>
                    <a:pt x="177" y="654"/>
                  </a:lnTo>
                  <a:lnTo>
                    <a:pt x="204" y="700"/>
                  </a:lnTo>
                  <a:lnTo>
                    <a:pt x="177" y="745"/>
                  </a:lnTo>
                  <a:moveTo>
                    <a:pt x="238" y="745"/>
                  </a:moveTo>
                  <a:lnTo>
                    <a:pt x="213" y="700"/>
                  </a:lnTo>
                  <a:lnTo>
                    <a:pt x="238" y="654"/>
                  </a:lnTo>
                  <a:lnTo>
                    <a:pt x="265" y="700"/>
                  </a:lnTo>
                  <a:lnTo>
                    <a:pt x="238" y="745"/>
                  </a:lnTo>
                  <a:moveTo>
                    <a:pt x="300" y="745"/>
                  </a:moveTo>
                  <a:lnTo>
                    <a:pt x="274" y="700"/>
                  </a:lnTo>
                  <a:lnTo>
                    <a:pt x="300" y="654"/>
                  </a:lnTo>
                  <a:lnTo>
                    <a:pt x="327" y="700"/>
                  </a:lnTo>
                  <a:lnTo>
                    <a:pt x="300" y="745"/>
                  </a:lnTo>
                  <a:moveTo>
                    <a:pt x="361" y="745"/>
                  </a:moveTo>
                  <a:lnTo>
                    <a:pt x="336" y="700"/>
                  </a:lnTo>
                  <a:lnTo>
                    <a:pt x="361" y="654"/>
                  </a:lnTo>
                  <a:lnTo>
                    <a:pt x="388" y="700"/>
                  </a:lnTo>
                  <a:lnTo>
                    <a:pt x="361" y="745"/>
                  </a:lnTo>
                  <a:moveTo>
                    <a:pt x="423" y="745"/>
                  </a:moveTo>
                  <a:lnTo>
                    <a:pt x="397" y="700"/>
                  </a:lnTo>
                  <a:lnTo>
                    <a:pt x="423" y="654"/>
                  </a:lnTo>
                  <a:lnTo>
                    <a:pt x="450" y="700"/>
                  </a:lnTo>
                  <a:lnTo>
                    <a:pt x="423" y="745"/>
                  </a:lnTo>
                  <a:moveTo>
                    <a:pt x="484" y="745"/>
                  </a:moveTo>
                  <a:lnTo>
                    <a:pt x="459" y="700"/>
                  </a:lnTo>
                  <a:lnTo>
                    <a:pt x="484" y="654"/>
                  </a:lnTo>
                  <a:lnTo>
                    <a:pt x="511" y="700"/>
                  </a:lnTo>
                  <a:lnTo>
                    <a:pt x="484" y="745"/>
                  </a:lnTo>
                  <a:moveTo>
                    <a:pt x="546" y="745"/>
                  </a:moveTo>
                  <a:lnTo>
                    <a:pt x="520" y="700"/>
                  </a:lnTo>
                  <a:lnTo>
                    <a:pt x="546" y="654"/>
                  </a:lnTo>
                  <a:lnTo>
                    <a:pt x="573" y="700"/>
                  </a:lnTo>
                  <a:lnTo>
                    <a:pt x="546" y="745"/>
                  </a:lnTo>
                  <a:moveTo>
                    <a:pt x="609" y="745"/>
                  </a:moveTo>
                  <a:lnTo>
                    <a:pt x="582" y="700"/>
                  </a:lnTo>
                  <a:lnTo>
                    <a:pt x="609" y="654"/>
                  </a:lnTo>
                  <a:lnTo>
                    <a:pt x="634" y="700"/>
                  </a:lnTo>
                  <a:lnTo>
                    <a:pt x="609" y="745"/>
                  </a:lnTo>
                  <a:moveTo>
                    <a:pt x="670" y="745"/>
                  </a:moveTo>
                  <a:lnTo>
                    <a:pt x="643" y="700"/>
                  </a:lnTo>
                  <a:lnTo>
                    <a:pt x="670" y="654"/>
                  </a:lnTo>
                  <a:lnTo>
                    <a:pt x="696" y="700"/>
                  </a:lnTo>
                  <a:lnTo>
                    <a:pt x="670" y="745"/>
                  </a:lnTo>
                  <a:moveTo>
                    <a:pt x="732" y="745"/>
                  </a:moveTo>
                  <a:lnTo>
                    <a:pt x="705" y="700"/>
                  </a:lnTo>
                  <a:lnTo>
                    <a:pt x="732" y="654"/>
                  </a:lnTo>
                  <a:lnTo>
                    <a:pt x="757" y="700"/>
                  </a:lnTo>
                  <a:lnTo>
                    <a:pt x="732" y="745"/>
                  </a:lnTo>
                  <a:moveTo>
                    <a:pt x="793" y="745"/>
                  </a:moveTo>
                  <a:lnTo>
                    <a:pt x="766" y="700"/>
                  </a:lnTo>
                  <a:lnTo>
                    <a:pt x="793" y="654"/>
                  </a:lnTo>
                  <a:lnTo>
                    <a:pt x="819" y="700"/>
                  </a:lnTo>
                  <a:lnTo>
                    <a:pt x="793" y="745"/>
                  </a:lnTo>
                  <a:moveTo>
                    <a:pt x="855" y="745"/>
                  </a:moveTo>
                  <a:lnTo>
                    <a:pt x="828" y="700"/>
                  </a:lnTo>
                  <a:lnTo>
                    <a:pt x="855" y="654"/>
                  </a:lnTo>
                  <a:lnTo>
                    <a:pt x="880" y="700"/>
                  </a:lnTo>
                  <a:lnTo>
                    <a:pt x="855" y="745"/>
                  </a:lnTo>
                  <a:moveTo>
                    <a:pt x="916" y="745"/>
                  </a:moveTo>
                  <a:lnTo>
                    <a:pt x="889" y="700"/>
                  </a:lnTo>
                  <a:lnTo>
                    <a:pt x="916" y="654"/>
                  </a:lnTo>
                  <a:lnTo>
                    <a:pt x="943" y="700"/>
                  </a:lnTo>
                  <a:lnTo>
                    <a:pt x="916" y="745"/>
                  </a:lnTo>
                  <a:moveTo>
                    <a:pt x="978" y="745"/>
                  </a:moveTo>
                  <a:lnTo>
                    <a:pt x="952" y="700"/>
                  </a:lnTo>
                  <a:lnTo>
                    <a:pt x="978" y="654"/>
                  </a:lnTo>
                  <a:lnTo>
                    <a:pt x="1005" y="700"/>
                  </a:lnTo>
                  <a:lnTo>
                    <a:pt x="978" y="745"/>
                  </a:lnTo>
                  <a:moveTo>
                    <a:pt x="1039" y="745"/>
                  </a:moveTo>
                  <a:lnTo>
                    <a:pt x="1014" y="700"/>
                  </a:lnTo>
                  <a:lnTo>
                    <a:pt x="1039" y="654"/>
                  </a:lnTo>
                  <a:lnTo>
                    <a:pt x="1066" y="700"/>
                  </a:lnTo>
                  <a:lnTo>
                    <a:pt x="1039" y="745"/>
                  </a:lnTo>
                  <a:moveTo>
                    <a:pt x="1101" y="745"/>
                  </a:moveTo>
                  <a:lnTo>
                    <a:pt x="1075" y="700"/>
                  </a:lnTo>
                  <a:lnTo>
                    <a:pt x="1101" y="654"/>
                  </a:lnTo>
                  <a:lnTo>
                    <a:pt x="1128" y="700"/>
                  </a:lnTo>
                  <a:lnTo>
                    <a:pt x="1101" y="745"/>
                  </a:lnTo>
                  <a:moveTo>
                    <a:pt x="1162" y="745"/>
                  </a:moveTo>
                  <a:lnTo>
                    <a:pt x="1137" y="700"/>
                  </a:lnTo>
                  <a:lnTo>
                    <a:pt x="1162" y="654"/>
                  </a:lnTo>
                  <a:lnTo>
                    <a:pt x="1189" y="700"/>
                  </a:lnTo>
                  <a:lnTo>
                    <a:pt x="1162" y="745"/>
                  </a:lnTo>
                  <a:moveTo>
                    <a:pt x="1224" y="745"/>
                  </a:moveTo>
                  <a:lnTo>
                    <a:pt x="1198" y="700"/>
                  </a:lnTo>
                  <a:lnTo>
                    <a:pt x="1224" y="654"/>
                  </a:lnTo>
                  <a:lnTo>
                    <a:pt x="1251" y="700"/>
                  </a:lnTo>
                  <a:lnTo>
                    <a:pt x="1224" y="745"/>
                  </a:lnTo>
                  <a:moveTo>
                    <a:pt x="1285" y="745"/>
                  </a:moveTo>
                  <a:lnTo>
                    <a:pt x="1260" y="700"/>
                  </a:lnTo>
                  <a:lnTo>
                    <a:pt x="1285" y="654"/>
                  </a:lnTo>
                  <a:lnTo>
                    <a:pt x="1312" y="700"/>
                  </a:lnTo>
                  <a:lnTo>
                    <a:pt x="1285" y="745"/>
                  </a:lnTo>
                  <a:moveTo>
                    <a:pt x="1348" y="745"/>
                  </a:moveTo>
                  <a:lnTo>
                    <a:pt x="1321" y="700"/>
                  </a:lnTo>
                  <a:lnTo>
                    <a:pt x="1348" y="654"/>
                  </a:lnTo>
                  <a:lnTo>
                    <a:pt x="1374" y="700"/>
                  </a:lnTo>
                  <a:lnTo>
                    <a:pt x="1348" y="745"/>
                  </a:lnTo>
                  <a:moveTo>
                    <a:pt x="1410" y="745"/>
                  </a:moveTo>
                  <a:lnTo>
                    <a:pt x="1383" y="700"/>
                  </a:lnTo>
                  <a:lnTo>
                    <a:pt x="1410" y="654"/>
                  </a:lnTo>
                  <a:lnTo>
                    <a:pt x="1435" y="700"/>
                  </a:lnTo>
                  <a:lnTo>
                    <a:pt x="1410" y="745"/>
                  </a:lnTo>
                  <a:moveTo>
                    <a:pt x="1471" y="745"/>
                  </a:moveTo>
                  <a:lnTo>
                    <a:pt x="1444" y="700"/>
                  </a:lnTo>
                  <a:lnTo>
                    <a:pt x="1471" y="654"/>
                  </a:lnTo>
                  <a:lnTo>
                    <a:pt x="1497" y="700"/>
                  </a:lnTo>
                  <a:lnTo>
                    <a:pt x="1471" y="745"/>
                  </a:lnTo>
                  <a:moveTo>
                    <a:pt x="1533" y="745"/>
                  </a:moveTo>
                  <a:lnTo>
                    <a:pt x="1506" y="700"/>
                  </a:lnTo>
                  <a:lnTo>
                    <a:pt x="1533" y="654"/>
                  </a:lnTo>
                  <a:lnTo>
                    <a:pt x="1558" y="700"/>
                  </a:lnTo>
                  <a:lnTo>
                    <a:pt x="1533" y="745"/>
                  </a:lnTo>
                  <a:moveTo>
                    <a:pt x="1594" y="745"/>
                  </a:moveTo>
                  <a:lnTo>
                    <a:pt x="1567" y="700"/>
                  </a:lnTo>
                  <a:lnTo>
                    <a:pt x="1594" y="654"/>
                  </a:lnTo>
                  <a:lnTo>
                    <a:pt x="1620" y="700"/>
                  </a:lnTo>
                  <a:lnTo>
                    <a:pt x="1594" y="745"/>
                  </a:lnTo>
                  <a:moveTo>
                    <a:pt x="1656" y="745"/>
                  </a:moveTo>
                  <a:lnTo>
                    <a:pt x="1629" y="700"/>
                  </a:lnTo>
                  <a:lnTo>
                    <a:pt x="1656" y="654"/>
                  </a:lnTo>
                  <a:lnTo>
                    <a:pt x="1683" y="700"/>
                  </a:lnTo>
                  <a:lnTo>
                    <a:pt x="1656" y="745"/>
                  </a:lnTo>
                  <a:moveTo>
                    <a:pt x="1717" y="745"/>
                  </a:moveTo>
                  <a:lnTo>
                    <a:pt x="1692" y="700"/>
                  </a:lnTo>
                  <a:lnTo>
                    <a:pt x="1717" y="654"/>
                  </a:lnTo>
                  <a:lnTo>
                    <a:pt x="1744" y="700"/>
                  </a:lnTo>
                  <a:lnTo>
                    <a:pt x="1717" y="745"/>
                  </a:lnTo>
                  <a:moveTo>
                    <a:pt x="1779" y="745"/>
                  </a:moveTo>
                  <a:lnTo>
                    <a:pt x="1753" y="700"/>
                  </a:lnTo>
                  <a:lnTo>
                    <a:pt x="1779" y="654"/>
                  </a:lnTo>
                  <a:lnTo>
                    <a:pt x="1806" y="700"/>
                  </a:lnTo>
                  <a:lnTo>
                    <a:pt x="1779" y="745"/>
                  </a:lnTo>
                  <a:moveTo>
                    <a:pt x="1840" y="745"/>
                  </a:moveTo>
                  <a:lnTo>
                    <a:pt x="1815" y="700"/>
                  </a:lnTo>
                  <a:lnTo>
                    <a:pt x="1840" y="654"/>
                  </a:lnTo>
                  <a:lnTo>
                    <a:pt x="1867" y="700"/>
                  </a:lnTo>
                  <a:lnTo>
                    <a:pt x="1840" y="745"/>
                  </a:lnTo>
                  <a:moveTo>
                    <a:pt x="1902" y="745"/>
                  </a:moveTo>
                  <a:lnTo>
                    <a:pt x="1876" y="700"/>
                  </a:lnTo>
                  <a:lnTo>
                    <a:pt x="1902" y="654"/>
                  </a:lnTo>
                  <a:lnTo>
                    <a:pt x="1929" y="700"/>
                  </a:lnTo>
                  <a:lnTo>
                    <a:pt x="1902" y="745"/>
                  </a:lnTo>
                  <a:moveTo>
                    <a:pt x="1963" y="745"/>
                  </a:moveTo>
                  <a:lnTo>
                    <a:pt x="1938" y="700"/>
                  </a:lnTo>
                  <a:lnTo>
                    <a:pt x="1963" y="654"/>
                  </a:lnTo>
                  <a:lnTo>
                    <a:pt x="1990" y="700"/>
                  </a:lnTo>
                  <a:lnTo>
                    <a:pt x="1963" y="745"/>
                  </a:lnTo>
                  <a:moveTo>
                    <a:pt x="2025" y="745"/>
                  </a:moveTo>
                  <a:lnTo>
                    <a:pt x="1999" y="700"/>
                  </a:lnTo>
                  <a:lnTo>
                    <a:pt x="2025" y="654"/>
                  </a:lnTo>
                  <a:lnTo>
                    <a:pt x="2052" y="700"/>
                  </a:lnTo>
                  <a:lnTo>
                    <a:pt x="2025" y="745"/>
                  </a:lnTo>
                  <a:moveTo>
                    <a:pt x="2088" y="745"/>
                  </a:moveTo>
                  <a:lnTo>
                    <a:pt x="2061" y="700"/>
                  </a:lnTo>
                  <a:lnTo>
                    <a:pt x="2088" y="654"/>
                  </a:lnTo>
                  <a:lnTo>
                    <a:pt x="2113" y="700"/>
                  </a:lnTo>
                  <a:lnTo>
                    <a:pt x="2088" y="745"/>
                  </a:lnTo>
                  <a:moveTo>
                    <a:pt x="2149" y="745"/>
                  </a:moveTo>
                  <a:lnTo>
                    <a:pt x="2122" y="700"/>
                  </a:lnTo>
                  <a:lnTo>
                    <a:pt x="2149" y="654"/>
                  </a:lnTo>
                  <a:lnTo>
                    <a:pt x="2175" y="700"/>
                  </a:lnTo>
                  <a:lnTo>
                    <a:pt x="2149" y="745"/>
                  </a:lnTo>
                  <a:moveTo>
                    <a:pt x="2211" y="745"/>
                  </a:moveTo>
                  <a:lnTo>
                    <a:pt x="2184" y="700"/>
                  </a:lnTo>
                  <a:lnTo>
                    <a:pt x="2211" y="654"/>
                  </a:lnTo>
                  <a:lnTo>
                    <a:pt x="2236" y="700"/>
                  </a:lnTo>
                  <a:lnTo>
                    <a:pt x="2211" y="745"/>
                  </a:lnTo>
                  <a:moveTo>
                    <a:pt x="2272" y="745"/>
                  </a:moveTo>
                  <a:lnTo>
                    <a:pt x="2245" y="700"/>
                  </a:lnTo>
                  <a:lnTo>
                    <a:pt x="2272" y="654"/>
                  </a:lnTo>
                  <a:lnTo>
                    <a:pt x="2298" y="700"/>
                  </a:lnTo>
                  <a:lnTo>
                    <a:pt x="2272" y="745"/>
                  </a:lnTo>
                  <a:moveTo>
                    <a:pt x="2334" y="745"/>
                  </a:moveTo>
                  <a:lnTo>
                    <a:pt x="2307" y="700"/>
                  </a:lnTo>
                  <a:lnTo>
                    <a:pt x="2334" y="654"/>
                  </a:lnTo>
                  <a:lnTo>
                    <a:pt x="2359" y="700"/>
                  </a:lnTo>
                  <a:lnTo>
                    <a:pt x="2334" y="745"/>
                  </a:lnTo>
                  <a:moveTo>
                    <a:pt x="2395" y="745"/>
                  </a:moveTo>
                  <a:lnTo>
                    <a:pt x="2368" y="700"/>
                  </a:lnTo>
                  <a:lnTo>
                    <a:pt x="2395" y="654"/>
                  </a:lnTo>
                  <a:lnTo>
                    <a:pt x="2422" y="700"/>
                  </a:lnTo>
                  <a:lnTo>
                    <a:pt x="2395" y="745"/>
                  </a:lnTo>
                  <a:moveTo>
                    <a:pt x="2457" y="745"/>
                  </a:moveTo>
                  <a:lnTo>
                    <a:pt x="2431" y="700"/>
                  </a:lnTo>
                  <a:lnTo>
                    <a:pt x="2457" y="654"/>
                  </a:lnTo>
                  <a:lnTo>
                    <a:pt x="2484" y="700"/>
                  </a:lnTo>
                  <a:lnTo>
                    <a:pt x="2457" y="745"/>
                  </a:lnTo>
                  <a:moveTo>
                    <a:pt x="2518" y="745"/>
                  </a:moveTo>
                  <a:lnTo>
                    <a:pt x="2493" y="700"/>
                  </a:lnTo>
                  <a:lnTo>
                    <a:pt x="2518" y="654"/>
                  </a:lnTo>
                  <a:lnTo>
                    <a:pt x="2545" y="700"/>
                  </a:lnTo>
                  <a:lnTo>
                    <a:pt x="2518" y="745"/>
                  </a:lnTo>
                  <a:moveTo>
                    <a:pt x="84" y="691"/>
                  </a:moveTo>
                  <a:lnTo>
                    <a:pt x="59" y="646"/>
                  </a:lnTo>
                  <a:lnTo>
                    <a:pt x="84" y="601"/>
                  </a:lnTo>
                  <a:lnTo>
                    <a:pt x="111" y="646"/>
                  </a:lnTo>
                  <a:lnTo>
                    <a:pt x="84" y="691"/>
                  </a:lnTo>
                  <a:moveTo>
                    <a:pt x="146" y="691"/>
                  </a:moveTo>
                  <a:lnTo>
                    <a:pt x="120" y="646"/>
                  </a:lnTo>
                  <a:lnTo>
                    <a:pt x="146" y="601"/>
                  </a:lnTo>
                  <a:lnTo>
                    <a:pt x="173" y="646"/>
                  </a:lnTo>
                  <a:lnTo>
                    <a:pt x="146" y="691"/>
                  </a:lnTo>
                  <a:moveTo>
                    <a:pt x="209" y="691"/>
                  </a:moveTo>
                  <a:lnTo>
                    <a:pt x="182" y="646"/>
                  </a:lnTo>
                  <a:lnTo>
                    <a:pt x="209" y="601"/>
                  </a:lnTo>
                  <a:lnTo>
                    <a:pt x="234" y="646"/>
                  </a:lnTo>
                  <a:lnTo>
                    <a:pt x="209" y="691"/>
                  </a:lnTo>
                  <a:moveTo>
                    <a:pt x="270" y="691"/>
                  </a:moveTo>
                  <a:lnTo>
                    <a:pt x="243" y="646"/>
                  </a:lnTo>
                  <a:lnTo>
                    <a:pt x="270" y="601"/>
                  </a:lnTo>
                  <a:lnTo>
                    <a:pt x="295" y="646"/>
                  </a:lnTo>
                  <a:lnTo>
                    <a:pt x="270" y="691"/>
                  </a:lnTo>
                  <a:moveTo>
                    <a:pt x="331" y="691"/>
                  </a:moveTo>
                  <a:lnTo>
                    <a:pt x="304" y="646"/>
                  </a:lnTo>
                  <a:lnTo>
                    <a:pt x="331" y="601"/>
                  </a:lnTo>
                  <a:lnTo>
                    <a:pt x="357" y="646"/>
                  </a:lnTo>
                  <a:lnTo>
                    <a:pt x="331" y="691"/>
                  </a:lnTo>
                  <a:moveTo>
                    <a:pt x="393" y="691"/>
                  </a:moveTo>
                  <a:lnTo>
                    <a:pt x="366" y="646"/>
                  </a:lnTo>
                  <a:lnTo>
                    <a:pt x="393" y="601"/>
                  </a:lnTo>
                  <a:lnTo>
                    <a:pt x="418" y="646"/>
                  </a:lnTo>
                  <a:lnTo>
                    <a:pt x="393" y="691"/>
                  </a:lnTo>
                  <a:moveTo>
                    <a:pt x="454" y="691"/>
                  </a:moveTo>
                  <a:lnTo>
                    <a:pt x="427" y="646"/>
                  </a:lnTo>
                  <a:lnTo>
                    <a:pt x="454" y="601"/>
                  </a:lnTo>
                  <a:lnTo>
                    <a:pt x="480" y="646"/>
                  </a:lnTo>
                  <a:lnTo>
                    <a:pt x="454" y="691"/>
                  </a:lnTo>
                  <a:moveTo>
                    <a:pt x="516" y="691"/>
                  </a:moveTo>
                  <a:lnTo>
                    <a:pt x="489" y="646"/>
                  </a:lnTo>
                  <a:lnTo>
                    <a:pt x="516" y="601"/>
                  </a:lnTo>
                  <a:lnTo>
                    <a:pt x="541" y="646"/>
                  </a:lnTo>
                  <a:lnTo>
                    <a:pt x="516" y="691"/>
                  </a:lnTo>
                  <a:moveTo>
                    <a:pt x="577" y="691"/>
                  </a:moveTo>
                  <a:lnTo>
                    <a:pt x="552" y="646"/>
                  </a:lnTo>
                  <a:lnTo>
                    <a:pt x="577" y="601"/>
                  </a:lnTo>
                  <a:lnTo>
                    <a:pt x="604" y="646"/>
                  </a:lnTo>
                  <a:lnTo>
                    <a:pt x="577" y="691"/>
                  </a:lnTo>
                  <a:moveTo>
                    <a:pt x="639" y="691"/>
                  </a:moveTo>
                  <a:lnTo>
                    <a:pt x="613" y="646"/>
                  </a:lnTo>
                  <a:lnTo>
                    <a:pt x="639" y="601"/>
                  </a:lnTo>
                  <a:lnTo>
                    <a:pt x="666" y="646"/>
                  </a:lnTo>
                  <a:lnTo>
                    <a:pt x="639" y="691"/>
                  </a:lnTo>
                  <a:moveTo>
                    <a:pt x="700" y="691"/>
                  </a:moveTo>
                  <a:lnTo>
                    <a:pt x="675" y="646"/>
                  </a:lnTo>
                  <a:lnTo>
                    <a:pt x="700" y="601"/>
                  </a:lnTo>
                  <a:lnTo>
                    <a:pt x="727" y="646"/>
                  </a:lnTo>
                  <a:lnTo>
                    <a:pt x="700" y="691"/>
                  </a:lnTo>
                  <a:moveTo>
                    <a:pt x="762" y="691"/>
                  </a:moveTo>
                  <a:lnTo>
                    <a:pt x="736" y="646"/>
                  </a:lnTo>
                  <a:lnTo>
                    <a:pt x="762" y="601"/>
                  </a:lnTo>
                  <a:lnTo>
                    <a:pt x="789" y="646"/>
                  </a:lnTo>
                  <a:lnTo>
                    <a:pt x="762" y="691"/>
                  </a:lnTo>
                  <a:moveTo>
                    <a:pt x="823" y="691"/>
                  </a:moveTo>
                  <a:lnTo>
                    <a:pt x="798" y="646"/>
                  </a:lnTo>
                  <a:lnTo>
                    <a:pt x="823" y="601"/>
                  </a:lnTo>
                  <a:lnTo>
                    <a:pt x="850" y="646"/>
                  </a:lnTo>
                  <a:lnTo>
                    <a:pt x="823" y="691"/>
                  </a:lnTo>
                  <a:moveTo>
                    <a:pt x="885" y="691"/>
                  </a:moveTo>
                  <a:lnTo>
                    <a:pt x="859" y="646"/>
                  </a:lnTo>
                  <a:lnTo>
                    <a:pt x="885" y="601"/>
                  </a:lnTo>
                  <a:lnTo>
                    <a:pt x="912" y="646"/>
                  </a:lnTo>
                  <a:lnTo>
                    <a:pt x="885" y="691"/>
                  </a:lnTo>
                  <a:moveTo>
                    <a:pt x="948" y="691"/>
                  </a:moveTo>
                  <a:lnTo>
                    <a:pt x="921" y="646"/>
                  </a:lnTo>
                  <a:lnTo>
                    <a:pt x="948" y="601"/>
                  </a:lnTo>
                  <a:lnTo>
                    <a:pt x="973" y="646"/>
                  </a:lnTo>
                  <a:lnTo>
                    <a:pt x="948" y="691"/>
                  </a:lnTo>
                  <a:moveTo>
                    <a:pt x="1009" y="691"/>
                  </a:moveTo>
                  <a:lnTo>
                    <a:pt x="982" y="646"/>
                  </a:lnTo>
                  <a:lnTo>
                    <a:pt x="1009" y="601"/>
                  </a:lnTo>
                  <a:lnTo>
                    <a:pt x="1035" y="646"/>
                  </a:lnTo>
                  <a:lnTo>
                    <a:pt x="1009" y="691"/>
                  </a:lnTo>
                  <a:moveTo>
                    <a:pt x="1071" y="691"/>
                  </a:moveTo>
                  <a:lnTo>
                    <a:pt x="1044" y="646"/>
                  </a:lnTo>
                  <a:lnTo>
                    <a:pt x="1071" y="601"/>
                  </a:lnTo>
                  <a:lnTo>
                    <a:pt x="1096" y="646"/>
                  </a:lnTo>
                  <a:lnTo>
                    <a:pt x="1071" y="691"/>
                  </a:lnTo>
                  <a:moveTo>
                    <a:pt x="1132" y="691"/>
                  </a:moveTo>
                  <a:lnTo>
                    <a:pt x="1105" y="646"/>
                  </a:lnTo>
                  <a:lnTo>
                    <a:pt x="1132" y="601"/>
                  </a:lnTo>
                  <a:lnTo>
                    <a:pt x="1158" y="646"/>
                  </a:lnTo>
                  <a:lnTo>
                    <a:pt x="1132" y="691"/>
                  </a:lnTo>
                  <a:moveTo>
                    <a:pt x="1194" y="691"/>
                  </a:moveTo>
                  <a:lnTo>
                    <a:pt x="1167" y="646"/>
                  </a:lnTo>
                  <a:lnTo>
                    <a:pt x="1194" y="601"/>
                  </a:lnTo>
                  <a:lnTo>
                    <a:pt x="1219" y="646"/>
                  </a:lnTo>
                  <a:lnTo>
                    <a:pt x="1194" y="691"/>
                  </a:lnTo>
                  <a:moveTo>
                    <a:pt x="1255" y="691"/>
                  </a:moveTo>
                  <a:lnTo>
                    <a:pt x="1228" y="646"/>
                  </a:lnTo>
                  <a:lnTo>
                    <a:pt x="1255" y="601"/>
                  </a:lnTo>
                  <a:lnTo>
                    <a:pt x="1281" y="646"/>
                  </a:lnTo>
                  <a:lnTo>
                    <a:pt x="1255" y="691"/>
                  </a:lnTo>
                  <a:moveTo>
                    <a:pt x="1317" y="691"/>
                  </a:moveTo>
                  <a:lnTo>
                    <a:pt x="1291" y="646"/>
                  </a:lnTo>
                  <a:lnTo>
                    <a:pt x="1317" y="601"/>
                  </a:lnTo>
                  <a:lnTo>
                    <a:pt x="1344" y="646"/>
                  </a:lnTo>
                  <a:lnTo>
                    <a:pt x="1317" y="691"/>
                  </a:lnTo>
                  <a:moveTo>
                    <a:pt x="1378" y="691"/>
                  </a:moveTo>
                  <a:lnTo>
                    <a:pt x="1353" y="646"/>
                  </a:lnTo>
                  <a:lnTo>
                    <a:pt x="1378" y="601"/>
                  </a:lnTo>
                  <a:lnTo>
                    <a:pt x="1405" y="646"/>
                  </a:lnTo>
                  <a:lnTo>
                    <a:pt x="1378" y="691"/>
                  </a:lnTo>
                  <a:moveTo>
                    <a:pt x="1440" y="691"/>
                  </a:moveTo>
                  <a:lnTo>
                    <a:pt x="1414" y="646"/>
                  </a:lnTo>
                  <a:lnTo>
                    <a:pt x="1440" y="601"/>
                  </a:lnTo>
                  <a:lnTo>
                    <a:pt x="1467" y="646"/>
                  </a:lnTo>
                  <a:lnTo>
                    <a:pt x="1440" y="691"/>
                  </a:lnTo>
                  <a:moveTo>
                    <a:pt x="1501" y="691"/>
                  </a:moveTo>
                  <a:lnTo>
                    <a:pt x="1476" y="646"/>
                  </a:lnTo>
                  <a:lnTo>
                    <a:pt x="1501" y="601"/>
                  </a:lnTo>
                  <a:lnTo>
                    <a:pt x="1528" y="646"/>
                  </a:lnTo>
                  <a:lnTo>
                    <a:pt x="1501" y="691"/>
                  </a:lnTo>
                  <a:moveTo>
                    <a:pt x="1563" y="691"/>
                  </a:moveTo>
                  <a:lnTo>
                    <a:pt x="1537" y="646"/>
                  </a:lnTo>
                  <a:lnTo>
                    <a:pt x="1563" y="601"/>
                  </a:lnTo>
                  <a:lnTo>
                    <a:pt x="1590" y="646"/>
                  </a:lnTo>
                  <a:lnTo>
                    <a:pt x="1563" y="691"/>
                  </a:lnTo>
                  <a:moveTo>
                    <a:pt x="1624" y="691"/>
                  </a:moveTo>
                  <a:lnTo>
                    <a:pt x="1599" y="646"/>
                  </a:lnTo>
                  <a:lnTo>
                    <a:pt x="1624" y="601"/>
                  </a:lnTo>
                  <a:lnTo>
                    <a:pt x="1651" y="646"/>
                  </a:lnTo>
                  <a:lnTo>
                    <a:pt x="1624" y="691"/>
                  </a:lnTo>
                  <a:moveTo>
                    <a:pt x="1687" y="691"/>
                  </a:moveTo>
                  <a:lnTo>
                    <a:pt x="1660" y="646"/>
                  </a:lnTo>
                  <a:lnTo>
                    <a:pt x="1687" y="601"/>
                  </a:lnTo>
                  <a:lnTo>
                    <a:pt x="1713" y="646"/>
                  </a:lnTo>
                  <a:lnTo>
                    <a:pt x="1687" y="691"/>
                  </a:lnTo>
                  <a:moveTo>
                    <a:pt x="1749" y="691"/>
                  </a:moveTo>
                  <a:lnTo>
                    <a:pt x="1722" y="646"/>
                  </a:lnTo>
                  <a:lnTo>
                    <a:pt x="1749" y="601"/>
                  </a:lnTo>
                  <a:lnTo>
                    <a:pt x="1774" y="646"/>
                  </a:lnTo>
                  <a:lnTo>
                    <a:pt x="1749" y="691"/>
                  </a:lnTo>
                  <a:moveTo>
                    <a:pt x="1810" y="691"/>
                  </a:moveTo>
                  <a:lnTo>
                    <a:pt x="1783" y="646"/>
                  </a:lnTo>
                  <a:lnTo>
                    <a:pt x="1810" y="601"/>
                  </a:lnTo>
                  <a:lnTo>
                    <a:pt x="1836" y="646"/>
                  </a:lnTo>
                  <a:lnTo>
                    <a:pt x="1810" y="691"/>
                  </a:lnTo>
                  <a:moveTo>
                    <a:pt x="1872" y="691"/>
                  </a:moveTo>
                  <a:lnTo>
                    <a:pt x="1845" y="646"/>
                  </a:lnTo>
                  <a:lnTo>
                    <a:pt x="1872" y="601"/>
                  </a:lnTo>
                  <a:lnTo>
                    <a:pt x="1897" y="646"/>
                  </a:lnTo>
                  <a:lnTo>
                    <a:pt x="1872" y="691"/>
                  </a:lnTo>
                  <a:moveTo>
                    <a:pt x="1933" y="691"/>
                  </a:moveTo>
                  <a:lnTo>
                    <a:pt x="1906" y="646"/>
                  </a:lnTo>
                  <a:lnTo>
                    <a:pt x="1933" y="601"/>
                  </a:lnTo>
                  <a:lnTo>
                    <a:pt x="1959" y="646"/>
                  </a:lnTo>
                  <a:lnTo>
                    <a:pt x="1933" y="691"/>
                  </a:lnTo>
                  <a:moveTo>
                    <a:pt x="1995" y="691"/>
                  </a:moveTo>
                  <a:lnTo>
                    <a:pt x="1968" y="646"/>
                  </a:lnTo>
                  <a:lnTo>
                    <a:pt x="1995" y="601"/>
                  </a:lnTo>
                  <a:lnTo>
                    <a:pt x="2020" y="646"/>
                  </a:lnTo>
                  <a:lnTo>
                    <a:pt x="1995" y="691"/>
                  </a:lnTo>
                  <a:moveTo>
                    <a:pt x="2056" y="691"/>
                  </a:moveTo>
                  <a:lnTo>
                    <a:pt x="2031" y="646"/>
                  </a:lnTo>
                  <a:lnTo>
                    <a:pt x="2056" y="601"/>
                  </a:lnTo>
                  <a:lnTo>
                    <a:pt x="2083" y="646"/>
                  </a:lnTo>
                  <a:lnTo>
                    <a:pt x="2056" y="691"/>
                  </a:lnTo>
                  <a:moveTo>
                    <a:pt x="2118" y="691"/>
                  </a:moveTo>
                  <a:lnTo>
                    <a:pt x="2092" y="646"/>
                  </a:lnTo>
                  <a:lnTo>
                    <a:pt x="2118" y="601"/>
                  </a:lnTo>
                  <a:lnTo>
                    <a:pt x="2145" y="646"/>
                  </a:lnTo>
                  <a:lnTo>
                    <a:pt x="2118" y="691"/>
                  </a:lnTo>
                  <a:moveTo>
                    <a:pt x="2179" y="691"/>
                  </a:moveTo>
                  <a:lnTo>
                    <a:pt x="2154" y="646"/>
                  </a:lnTo>
                  <a:lnTo>
                    <a:pt x="2179" y="601"/>
                  </a:lnTo>
                  <a:lnTo>
                    <a:pt x="2206" y="646"/>
                  </a:lnTo>
                  <a:lnTo>
                    <a:pt x="2179" y="691"/>
                  </a:lnTo>
                  <a:moveTo>
                    <a:pt x="2241" y="691"/>
                  </a:moveTo>
                  <a:lnTo>
                    <a:pt x="2215" y="646"/>
                  </a:lnTo>
                  <a:lnTo>
                    <a:pt x="2241" y="601"/>
                  </a:lnTo>
                  <a:lnTo>
                    <a:pt x="2268" y="646"/>
                  </a:lnTo>
                  <a:lnTo>
                    <a:pt x="2241" y="691"/>
                  </a:lnTo>
                  <a:moveTo>
                    <a:pt x="2302" y="691"/>
                  </a:moveTo>
                  <a:lnTo>
                    <a:pt x="2277" y="646"/>
                  </a:lnTo>
                  <a:lnTo>
                    <a:pt x="2302" y="601"/>
                  </a:lnTo>
                  <a:lnTo>
                    <a:pt x="2329" y="646"/>
                  </a:lnTo>
                  <a:lnTo>
                    <a:pt x="2302" y="691"/>
                  </a:lnTo>
                  <a:moveTo>
                    <a:pt x="2364" y="691"/>
                  </a:moveTo>
                  <a:lnTo>
                    <a:pt x="2338" y="646"/>
                  </a:lnTo>
                  <a:lnTo>
                    <a:pt x="2364" y="601"/>
                  </a:lnTo>
                  <a:lnTo>
                    <a:pt x="2391" y="646"/>
                  </a:lnTo>
                  <a:lnTo>
                    <a:pt x="2364" y="691"/>
                  </a:lnTo>
                  <a:moveTo>
                    <a:pt x="2427" y="691"/>
                  </a:moveTo>
                  <a:lnTo>
                    <a:pt x="2400" y="646"/>
                  </a:lnTo>
                  <a:lnTo>
                    <a:pt x="2427" y="601"/>
                  </a:lnTo>
                  <a:lnTo>
                    <a:pt x="2452" y="646"/>
                  </a:lnTo>
                  <a:lnTo>
                    <a:pt x="2427" y="691"/>
                  </a:lnTo>
                  <a:moveTo>
                    <a:pt x="2488" y="691"/>
                  </a:moveTo>
                  <a:lnTo>
                    <a:pt x="2461" y="646"/>
                  </a:lnTo>
                  <a:lnTo>
                    <a:pt x="2488" y="601"/>
                  </a:lnTo>
                  <a:lnTo>
                    <a:pt x="2514" y="646"/>
                  </a:lnTo>
                  <a:lnTo>
                    <a:pt x="2488" y="691"/>
                  </a:lnTo>
                  <a:moveTo>
                    <a:pt x="54" y="639"/>
                  </a:moveTo>
                  <a:lnTo>
                    <a:pt x="27" y="594"/>
                  </a:lnTo>
                  <a:lnTo>
                    <a:pt x="54" y="548"/>
                  </a:lnTo>
                  <a:lnTo>
                    <a:pt x="80" y="594"/>
                  </a:lnTo>
                  <a:lnTo>
                    <a:pt x="54" y="639"/>
                  </a:lnTo>
                  <a:moveTo>
                    <a:pt x="116" y="639"/>
                  </a:moveTo>
                  <a:lnTo>
                    <a:pt x="89" y="594"/>
                  </a:lnTo>
                  <a:lnTo>
                    <a:pt x="116" y="548"/>
                  </a:lnTo>
                  <a:lnTo>
                    <a:pt x="141" y="594"/>
                  </a:lnTo>
                  <a:lnTo>
                    <a:pt x="116" y="639"/>
                  </a:lnTo>
                  <a:moveTo>
                    <a:pt x="177" y="639"/>
                  </a:moveTo>
                  <a:lnTo>
                    <a:pt x="150" y="594"/>
                  </a:lnTo>
                  <a:lnTo>
                    <a:pt x="177" y="548"/>
                  </a:lnTo>
                  <a:lnTo>
                    <a:pt x="204" y="594"/>
                  </a:lnTo>
                  <a:lnTo>
                    <a:pt x="177" y="639"/>
                  </a:lnTo>
                  <a:moveTo>
                    <a:pt x="238" y="639"/>
                  </a:moveTo>
                  <a:lnTo>
                    <a:pt x="213" y="594"/>
                  </a:lnTo>
                  <a:lnTo>
                    <a:pt x="238" y="548"/>
                  </a:lnTo>
                  <a:lnTo>
                    <a:pt x="265" y="594"/>
                  </a:lnTo>
                  <a:lnTo>
                    <a:pt x="238" y="639"/>
                  </a:lnTo>
                  <a:moveTo>
                    <a:pt x="300" y="639"/>
                  </a:moveTo>
                  <a:lnTo>
                    <a:pt x="274" y="594"/>
                  </a:lnTo>
                  <a:lnTo>
                    <a:pt x="300" y="548"/>
                  </a:lnTo>
                  <a:lnTo>
                    <a:pt x="327" y="594"/>
                  </a:lnTo>
                  <a:lnTo>
                    <a:pt x="300" y="639"/>
                  </a:lnTo>
                  <a:moveTo>
                    <a:pt x="361" y="639"/>
                  </a:moveTo>
                  <a:lnTo>
                    <a:pt x="336" y="594"/>
                  </a:lnTo>
                  <a:lnTo>
                    <a:pt x="361" y="548"/>
                  </a:lnTo>
                  <a:lnTo>
                    <a:pt x="388" y="594"/>
                  </a:lnTo>
                  <a:lnTo>
                    <a:pt x="361" y="639"/>
                  </a:lnTo>
                  <a:moveTo>
                    <a:pt x="423" y="639"/>
                  </a:moveTo>
                  <a:lnTo>
                    <a:pt x="397" y="594"/>
                  </a:lnTo>
                  <a:lnTo>
                    <a:pt x="423" y="548"/>
                  </a:lnTo>
                  <a:lnTo>
                    <a:pt x="450" y="594"/>
                  </a:lnTo>
                  <a:lnTo>
                    <a:pt x="423" y="639"/>
                  </a:lnTo>
                  <a:moveTo>
                    <a:pt x="484" y="639"/>
                  </a:moveTo>
                  <a:lnTo>
                    <a:pt x="459" y="594"/>
                  </a:lnTo>
                  <a:lnTo>
                    <a:pt x="484" y="548"/>
                  </a:lnTo>
                  <a:lnTo>
                    <a:pt x="511" y="594"/>
                  </a:lnTo>
                  <a:lnTo>
                    <a:pt x="484" y="639"/>
                  </a:lnTo>
                  <a:moveTo>
                    <a:pt x="546" y="639"/>
                  </a:moveTo>
                  <a:lnTo>
                    <a:pt x="520" y="594"/>
                  </a:lnTo>
                  <a:lnTo>
                    <a:pt x="546" y="548"/>
                  </a:lnTo>
                  <a:lnTo>
                    <a:pt x="573" y="594"/>
                  </a:lnTo>
                  <a:lnTo>
                    <a:pt x="546" y="639"/>
                  </a:lnTo>
                  <a:moveTo>
                    <a:pt x="609" y="639"/>
                  </a:moveTo>
                  <a:lnTo>
                    <a:pt x="582" y="594"/>
                  </a:lnTo>
                  <a:lnTo>
                    <a:pt x="609" y="548"/>
                  </a:lnTo>
                  <a:lnTo>
                    <a:pt x="634" y="594"/>
                  </a:lnTo>
                  <a:lnTo>
                    <a:pt x="609" y="639"/>
                  </a:lnTo>
                  <a:moveTo>
                    <a:pt x="670" y="639"/>
                  </a:moveTo>
                  <a:lnTo>
                    <a:pt x="643" y="594"/>
                  </a:lnTo>
                  <a:lnTo>
                    <a:pt x="670" y="548"/>
                  </a:lnTo>
                  <a:lnTo>
                    <a:pt x="696" y="594"/>
                  </a:lnTo>
                  <a:lnTo>
                    <a:pt x="670" y="639"/>
                  </a:lnTo>
                  <a:moveTo>
                    <a:pt x="732" y="639"/>
                  </a:moveTo>
                  <a:lnTo>
                    <a:pt x="705" y="594"/>
                  </a:lnTo>
                  <a:lnTo>
                    <a:pt x="732" y="548"/>
                  </a:lnTo>
                  <a:lnTo>
                    <a:pt x="757" y="594"/>
                  </a:lnTo>
                  <a:lnTo>
                    <a:pt x="732" y="639"/>
                  </a:lnTo>
                  <a:moveTo>
                    <a:pt x="793" y="639"/>
                  </a:moveTo>
                  <a:lnTo>
                    <a:pt x="766" y="594"/>
                  </a:lnTo>
                  <a:lnTo>
                    <a:pt x="793" y="548"/>
                  </a:lnTo>
                  <a:lnTo>
                    <a:pt x="819" y="594"/>
                  </a:lnTo>
                  <a:lnTo>
                    <a:pt x="793" y="639"/>
                  </a:lnTo>
                  <a:moveTo>
                    <a:pt x="855" y="639"/>
                  </a:moveTo>
                  <a:lnTo>
                    <a:pt x="828" y="594"/>
                  </a:lnTo>
                  <a:lnTo>
                    <a:pt x="855" y="548"/>
                  </a:lnTo>
                  <a:lnTo>
                    <a:pt x="880" y="594"/>
                  </a:lnTo>
                  <a:lnTo>
                    <a:pt x="855" y="639"/>
                  </a:lnTo>
                  <a:moveTo>
                    <a:pt x="916" y="639"/>
                  </a:moveTo>
                  <a:lnTo>
                    <a:pt x="889" y="594"/>
                  </a:lnTo>
                  <a:lnTo>
                    <a:pt x="916" y="548"/>
                  </a:lnTo>
                  <a:lnTo>
                    <a:pt x="943" y="594"/>
                  </a:lnTo>
                  <a:lnTo>
                    <a:pt x="916" y="639"/>
                  </a:lnTo>
                  <a:moveTo>
                    <a:pt x="978" y="639"/>
                  </a:moveTo>
                  <a:lnTo>
                    <a:pt x="952" y="594"/>
                  </a:lnTo>
                  <a:lnTo>
                    <a:pt x="978" y="548"/>
                  </a:lnTo>
                  <a:lnTo>
                    <a:pt x="1005" y="594"/>
                  </a:lnTo>
                  <a:lnTo>
                    <a:pt x="978" y="639"/>
                  </a:lnTo>
                  <a:moveTo>
                    <a:pt x="1039" y="639"/>
                  </a:moveTo>
                  <a:lnTo>
                    <a:pt x="1014" y="594"/>
                  </a:lnTo>
                  <a:lnTo>
                    <a:pt x="1039" y="548"/>
                  </a:lnTo>
                  <a:lnTo>
                    <a:pt x="1066" y="594"/>
                  </a:lnTo>
                  <a:lnTo>
                    <a:pt x="1039" y="639"/>
                  </a:lnTo>
                  <a:moveTo>
                    <a:pt x="1101" y="639"/>
                  </a:moveTo>
                  <a:lnTo>
                    <a:pt x="1075" y="594"/>
                  </a:lnTo>
                  <a:lnTo>
                    <a:pt x="1101" y="548"/>
                  </a:lnTo>
                  <a:lnTo>
                    <a:pt x="1128" y="594"/>
                  </a:lnTo>
                  <a:lnTo>
                    <a:pt x="1101" y="639"/>
                  </a:lnTo>
                  <a:moveTo>
                    <a:pt x="1162" y="639"/>
                  </a:moveTo>
                  <a:lnTo>
                    <a:pt x="1137" y="594"/>
                  </a:lnTo>
                  <a:lnTo>
                    <a:pt x="1162" y="548"/>
                  </a:lnTo>
                  <a:lnTo>
                    <a:pt x="1189" y="594"/>
                  </a:lnTo>
                  <a:lnTo>
                    <a:pt x="1162" y="639"/>
                  </a:lnTo>
                  <a:moveTo>
                    <a:pt x="1224" y="639"/>
                  </a:moveTo>
                  <a:lnTo>
                    <a:pt x="1198" y="594"/>
                  </a:lnTo>
                  <a:lnTo>
                    <a:pt x="1224" y="548"/>
                  </a:lnTo>
                  <a:lnTo>
                    <a:pt x="1251" y="594"/>
                  </a:lnTo>
                  <a:lnTo>
                    <a:pt x="1224" y="639"/>
                  </a:lnTo>
                  <a:moveTo>
                    <a:pt x="1285" y="639"/>
                  </a:moveTo>
                  <a:lnTo>
                    <a:pt x="1260" y="594"/>
                  </a:lnTo>
                  <a:lnTo>
                    <a:pt x="1285" y="548"/>
                  </a:lnTo>
                  <a:lnTo>
                    <a:pt x="1312" y="594"/>
                  </a:lnTo>
                  <a:lnTo>
                    <a:pt x="1285" y="639"/>
                  </a:lnTo>
                  <a:moveTo>
                    <a:pt x="1348" y="639"/>
                  </a:moveTo>
                  <a:lnTo>
                    <a:pt x="1321" y="594"/>
                  </a:lnTo>
                  <a:lnTo>
                    <a:pt x="1348" y="548"/>
                  </a:lnTo>
                  <a:lnTo>
                    <a:pt x="1374" y="594"/>
                  </a:lnTo>
                  <a:lnTo>
                    <a:pt x="1348" y="639"/>
                  </a:lnTo>
                  <a:moveTo>
                    <a:pt x="1410" y="639"/>
                  </a:moveTo>
                  <a:lnTo>
                    <a:pt x="1383" y="594"/>
                  </a:lnTo>
                  <a:lnTo>
                    <a:pt x="1410" y="548"/>
                  </a:lnTo>
                  <a:lnTo>
                    <a:pt x="1435" y="594"/>
                  </a:lnTo>
                  <a:lnTo>
                    <a:pt x="1410" y="639"/>
                  </a:lnTo>
                  <a:moveTo>
                    <a:pt x="1471" y="639"/>
                  </a:moveTo>
                  <a:lnTo>
                    <a:pt x="1444" y="594"/>
                  </a:lnTo>
                  <a:lnTo>
                    <a:pt x="1471" y="548"/>
                  </a:lnTo>
                  <a:lnTo>
                    <a:pt x="1497" y="594"/>
                  </a:lnTo>
                  <a:lnTo>
                    <a:pt x="1471" y="639"/>
                  </a:lnTo>
                  <a:moveTo>
                    <a:pt x="1533" y="639"/>
                  </a:moveTo>
                  <a:lnTo>
                    <a:pt x="1506" y="594"/>
                  </a:lnTo>
                  <a:lnTo>
                    <a:pt x="1533" y="548"/>
                  </a:lnTo>
                  <a:lnTo>
                    <a:pt x="1558" y="594"/>
                  </a:lnTo>
                  <a:lnTo>
                    <a:pt x="1533" y="639"/>
                  </a:lnTo>
                  <a:moveTo>
                    <a:pt x="1594" y="639"/>
                  </a:moveTo>
                  <a:lnTo>
                    <a:pt x="1567" y="594"/>
                  </a:lnTo>
                  <a:lnTo>
                    <a:pt x="1594" y="548"/>
                  </a:lnTo>
                  <a:lnTo>
                    <a:pt x="1620" y="594"/>
                  </a:lnTo>
                  <a:lnTo>
                    <a:pt x="1594" y="639"/>
                  </a:lnTo>
                  <a:moveTo>
                    <a:pt x="1656" y="639"/>
                  </a:moveTo>
                  <a:lnTo>
                    <a:pt x="1629" y="594"/>
                  </a:lnTo>
                  <a:lnTo>
                    <a:pt x="1656" y="548"/>
                  </a:lnTo>
                  <a:lnTo>
                    <a:pt x="1683" y="594"/>
                  </a:lnTo>
                  <a:lnTo>
                    <a:pt x="1656" y="639"/>
                  </a:lnTo>
                  <a:moveTo>
                    <a:pt x="1717" y="639"/>
                  </a:moveTo>
                  <a:lnTo>
                    <a:pt x="1692" y="594"/>
                  </a:lnTo>
                  <a:lnTo>
                    <a:pt x="1717" y="548"/>
                  </a:lnTo>
                  <a:lnTo>
                    <a:pt x="1744" y="594"/>
                  </a:lnTo>
                  <a:lnTo>
                    <a:pt x="1717" y="639"/>
                  </a:lnTo>
                  <a:moveTo>
                    <a:pt x="1779" y="639"/>
                  </a:moveTo>
                  <a:lnTo>
                    <a:pt x="1753" y="594"/>
                  </a:lnTo>
                  <a:lnTo>
                    <a:pt x="1779" y="548"/>
                  </a:lnTo>
                  <a:lnTo>
                    <a:pt x="1806" y="594"/>
                  </a:lnTo>
                  <a:lnTo>
                    <a:pt x="1779" y="639"/>
                  </a:lnTo>
                  <a:moveTo>
                    <a:pt x="1840" y="639"/>
                  </a:moveTo>
                  <a:lnTo>
                    <a:pt x="1815" y="594"/>
                  </a:lnTo>
                  <a:lnTo>
                    <a:pt x="1840" y="548"/>
                  </a:lnTo>
                  <a:lnTo>
                    <a:pt x="1867" y="594"/>
                  </a:lnTo>
                  <a:lnTo>
                    <a:pt x="1840" y="639"/>
                  </a:lnTo>
                  <a:moveTo>
                    <a:pt x="1902" y="639"/>
                  </a:moveTo>
                  <a:lnTo>
                    <a:pt x="1876" y="594"/>
                  </a:lnTo>
                  <a:lnTo>
                    <a:pt x="1902" y="548"/>
                  </a:lnTo>
                  <a:lnTo>
                    <a:pt x="1929" y="594"/>
                  </a:lnTo>
                  <a:lnTo>
                    <a:pt x="1902" y="639"/>
                  </a:lnTo>
                  <a:moveTo>
                    <a:pt x="1963" y="639"/>
                  </a:moveTo>
                  <a:lnTo>
                    <a:pt x="1938" y="594"/>
                  </a:lnTo>
                  <a:lnTo>
                    <a:pt x="1963" y="548"/>
                  </a:lnTo>
                  <a:lnTo>
                    <a:pt x="1990" y="594"/>
                  </a:lnTo>
                  <a:lnTo>
                    <a:pt x="1963" y="639"/>
                  </a:lnTo>
                  <a:moveTo>
                    <a:pt x="2025" y="639"/>
                  </a:moveTo>
                  <a:lnTo>
                    <a:pt x="1999" y="594"/>
                  </a:lnTo>
                  <a:lnTo>
                    <a:pt x="2025" y="548"/>
                  </a:lnTo>
                  <a:lnTo>
                    <a:pt x="2052" y="594"/>
                  </a:lnTo>
                  <a:lnTo>
                    <a:pt x="2025" y="639"/>
                  </a:lnTo>
                  <a:moveTo>
                    <a:pt x="2088" y="639"/>
                  </a:moveTo>
                  <a:lnTo>
                    <a:pt x="2061" y="594"/>
                  </a:lnTo>
                  <a:lnTo>
                    <a:pt x="2088" y="548"/>
                  </a:lnTo>
                  <a:lnTo>
                    <a:pt x="2113" y="594"/>
                  </a:lnTo>
                  <a:lnTo>
                    <a:pt x="2088" y="639"/>
                  </a:lnTo>
                  <a:moveTo>
                    <a:pt x="2149" y="639"/>
                  </a:moveTo>
                  <a:lnTo>
                    <a:pt x="2122" y="594"/>
                  </a:lnTo>
                  <a:lnTo>
                    <a:pt x="2149" y="548"/>
                  </a:lnTo>
                  <a:lnTo>
                    <a:pt x="2175" y="594"/>
                  </a:lnTo>
                  <a:lnTo>
                    <a:pt x="2149" y="639"/>
                  </a:lnTo>
                  <a:moveTo>
                    <a:pt x="2211" y="639"/>
                  </a:moveTo>
                  <a:lnTo>
                    <a:pt x="2184" y="594"/>
                  </a:lnTo>
                  <a:lnTo>
                    <a:pt x="2211" y="548"/>
                  </a:lnTo>
                  <a:lnTo>
                    <a:pt x="2236" y="594"/>
                  </a:lnTo>
                  <a:lnTo>
                    <a:pt x="2211" y="639"/>
                  </a:lnTo>
                  <a:moveTo>
                    <a:pt x="2272" y="639"/>
                  </a:moveTo>
                  <a:lnTo>
                    <a:pt x="2245" y="594"/>
                  </a:lnTo>
                  <a:lnTo>
                    <a:pt x="2272" y="548"/>
                  </a:lnTo>
                  <a:lnTo>
                    <a:pt x="2298" y="594"/>
                  </a:lnTo>
                  <a:lnTo>
                    <a:pt x="2272" y="639"/>
                  </a:lnTo>
                  <a:moveTo>
                    <a:pt x="2334" y="639"/>
                  </a:moveTo>
                  <a:lnTo>
                    <a:pt x="2307" y="594"/>
                  </a:lnTo>
                  <a:lnTo>
                    <a:pt x="2334" y="548"/>
                  </a:lnTo>
                  <a:lnTo>
                    <a:pt x="2359" y="594"/>
                  </a:lnTo>
                  <a:lnTo>
                    <a:pt x="2334" y="639"/>
                  </a:lnTo>
                  <a:moveTo>
                    <a:pt x="2395" y="639"/>
                  </a:moveTo>
                  <a:lnTo>
                    <a:pt x="2368" y="594"/>
                  </a:lnTo>
                  <a:lnTo>
                    <a:pt x="2395" y="548"/>
                  </a:lnTo>
                  <a:lnTo>
                    <a:pt x="2422" y="594"/>
                  </a:lnTo>
                  <a:lnTo>
                    <a:pt x="2395" y="639"/>
                  </a:lnTo>
                  <a:moveTo>
                    <a:pt x="2457" y="639"/>
                  </a:moveTo>
                  <a:lnTo>
                    <a:pt x="2431" y="594"/>
                  </a:lnTo>
                  <a:lnTo>
                    <a:pt x="2457" y="548"/>
                  </a:lnTo>
                  <a:lnTo>
                    <a:pt x="2484" y="594"/>
                  </a:lnTo>
                  <a:lnTo>
                    <a:pt x="2457" y="639"/>
                  </a:lnTo>
                  <a:moveTo>
                    <a:pt x="2518" y="639"/>
                  </a:moveTo>
                  <a:lnTo>
                    <a:pt x="2493" y="594"/>
                  </a:lnTo>
                  <a:lnTo>
                    <a:pt x="2518" y="548"/>
                  </a:lnTo>
                  <a:lnTo>
                    <a:pt x="2545" y="594"/>
                  </a:lnTo>
                  <a:lnTo>
                    <a:pt x="2518" y="639"/>
                  </a:lnTo>
                  <a:moveTo>
                    <a:pt x="84" y="585"/>
                  </a:moveTo>
                  <a:lnTo>
                    <a:pt x="59" y="540"/>
                  </a:lnTo>
                  <a:lnTo>
                    <a:pt x="84" y="495"/>
                  </a:lnTo>
                  <a:lnTo>
                    <a:pt x="111" y="540"/>
                  </a:lnTo>
                  <a:lnTo>
                    <a:pt x="84" y="585"/>
                  </a:lnTo>
                  <a:moveTo>
                    <a:pt x="146" y="585"/>
                  </a:moveTo>
                  <a:lnTo>
                    <a:pt x="120" y="540"/>
                  </a:lnTo>
                  <a:lnTo>
                    <a:pt x="146" y="495"/>
                  </a:lnTo>
                  <a:lnTo>
                    <a:pt x="173" y="540"/>
                  </a:lnTo>
                  <a:lnTo>
                    <a:pt x="146" y="585"/>
                  </a:lnTo>
                  <a:moveTo>
                    <a:pt x="209" y="585"/>
                  </a:moveTo>
                  <a:lnTo>
                    <a:pt x="182" y="540"/>
                  </a:lnTo>
                  <a:lnTo>
                    <a:pt x="209" y="495"/>
                  </a:lnTo>
                  <a:lnTo>
                    <a:pt x="234" y="540"/>
                  </a:lnTo>
                  <a:lnTo>
                    <a:pt x="209" y="585"/>
                  </a:lnTo>
                  <a:moveTo>
                    <a:pt x="270" y="585"/>
                  </a:moveTo>
                  <a:lnTo>
                    <a:pt x="243" y="540"/>
                  </a:lnTo>
                  <a:lnTo>
                    <a:pt x="270" y="495"/>
                  </a:lnTo>
                  <a:lnTo>
                    <a:pt x="295" y="540"/>
                  </a:lnTo>
                  <a:lnTo>
                    <a:pt x="270" y="585"/>
                  </a:lnTo>
                  <a:moveTo>
                    <a:pt x="331" y="585"/>
                  </a:moveTo>
                  <a:lnTo>
                    <a:pt x="304" y="540"/>
                  </a:lnTo>
                  <a:lnTo>
                    <a:pt x="331" y="495"/>
                  </a:lnTo>
                  <a:lnTo>
                    <a:pt x="357" y="540"/>
                  </a:lnTo>
                  <a:lnTo>
                    <a:pt x="331" y="585"/>
                  </a:lnTo>
                  <a:moveTo>
                    <a:pt x="393" y="585"/>
                  </a:moveTo>
                  <a:lnTo>
                    <a:pt x="366" y="540"/>
                  </a:lnTo>
                  <a:lnTo>
                    <a:pt x="393" y="495"/>
                  </a:lnTo>
                  <a:lnTo>
                    <a:pt x="418" y="540"/>
                  </a:lnTo>
                  <a:lnTo>
                    <a:pt x="393" y="585"/>
                  </a:lnTo>
                  <a:moveTo>
                    <a:pt x="454" y="585"/>
                  </a:moveTo>
                  <a:lnTo>
                    <a:pt x="427" y="540"/>
                  </a:lnTo>
                  <a:lnTo>
                    <a:pt x="454" y="495"/>
                  </a:lnTo>
                  <a:lnTo>
                    <a:pt x="480" y="540"/>
                  </a:lnTo>
                  <a:lnTo>
                    <a:pt x="454" y="585"/>
                  </a:lnTo>
                  <a:moveTo>
                    <a:pt x="516" y="585"/>
                  </a:moveTo>
                  <a:lnTo>
                    <a:pt x="489" y="540"/>
                  </a:lnTo>
                  <a:lnTo>
                    <a:pt x="516" y="495"/>
                  </a:lnTo>
                  <a:lnTo>
                    <a:pt x="541" y="540"/>
                  </a:lnTo>
                  <a:lnTo>
                    <a:pt x="516" y="585"/>
                  </a:lnTo>
                  <a:moveTo>
                    <a:pt x="577" y="585"/>
                  </a:moveTo>
                  <a:lnTo>
                    <a:pt x="552" y="540"/>
                  </a:lnTo>
                  <a:lnTo>
                    <a:pt x="577" y="495"/>
                  </a:lnTo>
                  <a:lnTo>
                    <a:pt x="604" y="540"/>
                  </a:lnTo>
                  <a:lnTo>
                    <a:pt x="577" y="585"/>
                  </a:lnTo>
                  <a:moveTo>
                    <a:pt x="639" y="585"/>
                  </a:moveTo>
                  <a:lnTo>
                    <a:pt x="613" y="540"/>
                  </a:lnTo>
                  <a:lnTo>
                    <a:pt x="639" y="495"/>
                  </a:lnTo>
                  <a:lnTo>
                    <a:pt x="666" y="540"/>
                  </a:lnTo>
                  <a:lnTo>
                    <a:pt x="639" y="585"/>
                  </a:lnTo>
                  <a:moveTo>
                    <a:pt x="700" y="585"/>
                  </a:moveTo>
                  <a:lnTo>
                    <a:pt x="675" y="540"/>
                  </a:lnTo>
                  <a:lnTo>
                    <a:pt x="700" y="495"/>
                  </a:lnTo>
                  <a:lnTo>
                    <a:pt x="727" y="540"/>
                  </a:lnTo>
                  <a:lnTo>
                    <a:pt x="700" y="585"/>
                  </a:lnTo>
                  <a:moveTo>
                    <a:pt x="762" y="585"/>
                  </a:moveTo>
                  <a:lnTo>
                    <a:pt x="736" y="540"/>
                  </a:lnTo>
                  <a:lnTo>
                    <a:pt x="762" y="495"/>
                  </a:lnTo>
                  <a:lnTo>
                    <a:pt x="789" y="540"/>
                  </a:lnTo>
                  <a:lnTo>
                    <a:pt x="762" y="585"/>
                  </a:lnTo>
                  <a:moveTo>
                    <a:pt x="823" y="585"/>
                  </a:moveTo>
                  <a:lnTo>
                    <a:pt x="798" y="540"/>
                  </a:lnTo>
                  <a:lnTo>
                    <a:pt x="823" y="495"/>
                  </a:lnTo>
                  <a:lnTo>
                    <a:pt x="850" y="540"/>
                  </a:lnTo>
                  <a:lnTo>
                    <a:pt x="823" y="585"/>
                  </a:lnTo>
                  <a:moveTo>
                    <a:pt x="885" y="585"/>
                  </a:moveTo>
                  <a:lnTo>
                    <a:pt x="859" y="540"/>
                  </a:lnTo>
                  <a:lnTo>
                    <a:pt x="885" y="495"/>
                  </a:lnTo>
                  <a:lnTo>
                    <a:pt x="912" y="540"/>
                  </a:lnTo>
                  <a:lnTo>
                    <a:pt x="885" y="585"/>
                  </a:lnTo>
                  <a:moveTo>
                    <a:pt x="948" y="585"/>
                  </a:moveTo>
                  <a:lnTo>
                    <a:pt x="921" y="540"/>
                  </a:lnTo>
                  <a:lnTo>
                    <a:pt x="948" y="495"/>
                  </a:lnTo>
                  <a:lnTo>
                    <a:pt x="973" y="540"/>
                  </a:lnTo>
                  <a:lnTo>
                    <a:pt x="948" y="585"/>
                  </a:lnTo>
                  <a:moveTo>
                    <a:pt x="1009" y="585"/>
                  </a:moveTo>
                  <a:lnTo>
                    <a:pt x="982" y="540"/>
                  </a:lnTo>
                  <a:lnTo>
                    <a:pt x="1009" y="495"/>
                  </a:lnTo>
                  <a:lnTo>
                    <a:pt x="1035" y="540"/>
                  </a:lnTo>
                  <a:lnTo>
                    <a:pt x="1009" y="585"/>
                  </a:lnTo>
                  <a:moveTo>
                    <a:pt x="1071" y="585"/>
                  </a:moveTo>
                  <a:lnTo>
                    <a:pt x="1044" y="540"/>
                  </a:lnTo>
                  <a:lnTo>
                    <a:pt x="1071" y="495"/>
                  </a:lnTo>
                  <a:lnTo>
                    <a:pt x="1096" y="540"/>
                  </a:lnTo>
                  <a:lnTo>
                    <a:pt x="1071" y="585"/>
                  </a:lnTo>
                  <a:moveTo>
                    <a:pt x="1132" y="585"/>
                  </a:moveTo>
                  <a:lnTo>
                    <a:pt x="1105" y="540"/>
                  </a:lnTo>
                  <a:lnTo>
                    <a:pt x="1132" y="495"/>
                  </a:lnTo>
                  <a:lnTo>
                    <a:pt x="1158" y="540"/>
                  </a:lnTo>
                  <a:lnTo>
                    <a:pt x="1132" y="585"/>
                  </a:lnTo>
                  <a:moveTo>
                    <a:pt x="1194" y="585"/>
                  </a:moveTo>
                  <a:lnTo>
                    <a:pt x="1167" y="540"/>
                  </a:lnTo>
                  <a:lnTo>
                    <a:pt x="1194" y="495"/>
                  </a:lnTo>
                  <a:lnTo>
                    <a:pt x="1219" y="540"/>
                  </a:lnTo>
                  <a:lnTo>
                    <a:pt x="1194" y="585"/>
                  </a:lnTo>
                  <a:moveTo>
                    <a:pt x="1255" y="585"/>
                  </a:moveTo>
                  <a:lnTo>
                    <a:pt x="1228" y="540"/>
                  </a:lnTo>
                  <a:lnTo>
                    <a:pt x="1255" y="495"/>
                  </a:lnTo>
                  <a:lnTo>
                    <a:pt x="1281" y="540"/>
                  </a:lnTo>
                  <a:lnTo>
                    <a:pt x="1255" y="585"/>
                  </a:lnTo>
                  <a:moveTo>
                    <a:pt x="1317" y="585"/>
                  </a:moveTo>
                  <a:lnTo>
                    <a:pt x="1291" y="540"/>
                  </a:lnTo>
                  <a:lnTo>
                    <a:pt x="1317" y="495"/>
                  </a:lnTo>
                  <a:lnTo>
                    <a:pt x="1344" y="540"/>
                  </a:lnTo>
                  <a:lnTo>
                    <a:pt x="1317" y="585"/>
                  </a:lnTo>
                  <a:moveTo>
                    <a:pt x="1378" y="585"/>
                  </a:moveTo>
                  <a:lnTo>
                    <a:pt x="1353" y="540"/>
                  </a:lnTo>
                  <a:lnTo>
                    <a:pt x="1378" y="495"/>
                  </a:lnTo>
                  <a:lnTo>
                    <a:pt x="1405" y="540"/>
                  </a:lnTo>
                  <a:lnTo>
                    <a:pt x="1378" y="585"/>
                  </a:lnTo>
                  <a:moveTo>
                    <a:pt x="1440" y="585"/>
                  </a:moveTo>
                  <a:lnTo>
                    <a:pt x="1414" y="540"/>
                  </a:lnTo>
                  <a:lnTo>
                    <a:pt x="1440" y="495"/>
                  </a:lnTo>
                  <a:lnTo>
                    <a:pt x="1467" y="540"/>
                  </a:lnTo>
                  <a:lnTo>
                    <a:pt x="1440" y="585"/>
                  </a:lnTo>
                  <a:moveTo>
                    <a:pt x="1501" y="585"/>
                  </a:moveTo>
                  <a:lnTo>
                    <a:pt x="1476" y="540"/>
                  </a:lnTo>
                  <a:lnTo>
                    <a:pt x="1501" y="495"/>
                  </a:lnTo>
                  <a:lnTo>
                    <a:pt x="1528" y="540"/>
                  </a:lnTo>
                  <a:lnTo>
                    <a:pt x="1501" y="585"/>
                  </a:lnTo>
                  <a:moveTo>
                    <a:pt x="1563" y="585"/>
                  </a:moveTo>
                  <a:lnTo>
                    <a:pt x="1537" y="540"/>
                  </a:lnTo>
                  <a:lnTo>
                    <a:pt x="1563" y="495"/>
                  </a:lnTo>
                  <a:lnTo>
                    <a:pt x="1590" y="540"/>
                  </a:lnTo>
                  <a:lnTo>
                    <a:pt x="1563" y="585"/>
                  </a:lnTo>
                  <a:moveTo>
                    <a:pt x="1624" y="585"/>
                  </a:moveTo>
                  <a:lnTo>
                    <a:pt x="1599" y="540"/>
                  </a:lnTo>
                  <a:lnTo>
                    <a:pt x="1624" y="495"/>
                  </a:lnTo>
                  <a:lnTo>
                    <a:pt x="1651" y="540"/>
                  </a:lnTo>
                  <a:lnTo>
                    <a:pt x="1624" y="585"/>
                  </a:lnTo>
                  <a:moveTo>
                    <a:pt x="1687" y="585"/>
                  </a:moveTo>
                  <a:lnTo>
                    <a:pt x="1660" y="540"/>
                  </a:lnTo>
                  <a:lnTo>
                    <a:pt x="1687" y="495"/>
                  </a:lnTo>
                  <a:lnTo>
                    <a:pt x="1713" y="540"/>
                  </a:lnTo>
                  <a:lnTo>
                    <a:pt x="1687" y="585"/>
                  </a:lnTo>
                  <a:moveTo>
                    <a:pt x="1749" y="585"/>
                  </a:moveTo>
                  <a:lnTo>
                    <a:pt x="1722" y="540"/>
                  </a:lnTo>
                  <a:lnTo>
                    <a:pt x="1749" y="495"/>
                  </a:lnTo>
                  <a:lnTo>
                    <a:pt x="1774" y="540"/>
                  </a:lnTo>
                  <a:lnTo>
                    <a:pt x="1749" y="585"/>
                  </a:lnTo>
                  <a:moveTo>
                    <a:pt x="1810" y="585"/>
                  </a:moveTo>
                  <a:lnTo>
                    <a:pt x="1783" y="540"/>
                  </a:lnTo>
                  <a:lnTo>
                    <a:pt x="1810" y="495"/>
                  </a:lnTo>
                  <a:lnTo>
                    <a:pt x="1836" y="540"/>
                  </a:lnTo>
                  <a:lnTo>
                    <a:pt x="1810" y="585"/>
                  </a:lnTo>
                  <a:moveTo>
                    <a:pt x="1872" y="585"/>
                  </a:moveTo>
                  <a:lnTo>
                    <a:pt x="1845" y="540"/>
                  </a:lnTo>
                  <a:lnTo>
                    <a:pt x="1872" y="495"/>
                  </a:lnTo>
                  <a:lnTo>
                    <a:pt x="1897" y="540"/>
                  </a:lnTo>
                  <a:lnTo>
                    <a:pt x="1872" y="585"/>
                  </a:lnTo>
                  <a:moveTo>
                    <a:pt x="1933" y="585"/>
                  </a:moveTo>
                  <a:lnTo>
                    <a:pt x="1906" y="540"/>
                  </a:lnTo>
                  <a:lnTo>
                    <a:pt x="1933" y="495"/>
                  </a:lnTo>
                  <a:lnTo>
                    <a:pt x="1959" y="540"/>
                  </a:lnTo>
                  <a:lnTo>
                    <a:pt x="1933" y="585"/>
                  </a:lnTo>
                  <a:moveTo>
                    <a:pt x="1995" y="585"/>
                  </a:moveTo>
                  <a:lnTo>
                    <a:pt x="1968" y="540"/>
                  </a:lnTo>
                  <a:lnTo>
                    <a:pt x="1995" y="495"/>
                  </a:lnTo>
                  <a:lnTo>
                    <a:pt x="2020" y="540"/>
                  </a:lnTo>
                  <a:lnTo>
                    <a:pt x="1995" y="585"/>
                  </a:lnTo>
                  <a:moveTo>
                    <a:pt x="2056" y="585"/>
                  </a:moveTo>
                  <a:lnTo>
                    <a:pt x="2031" y="540"/>
                  </a:lnTo>
                  <a:lnTo>
                    <a:pt x="2056" y="495"/>
                  </a:lnTo>
                  <a:lnTo>
                    <a:pt x="2083" y="540"/>
                  </a:lnTo>
                  <a:lnTo>
                    <a:pt x="2056" y="585"/>
                  </a:lnTo>
                  <a:moveTo>
                    <a:pt x="2118" y="585"/>
                  </a:moveTo>
                  <a:lnTo>
                    <a:pt x="2092" y="540"/>
                  </a:lnTo>
                  <a:lnTo>
                    <a:pt x="2118" y="495"/>
                  </a:lnTo>
                  <a:lnTo>
                    <a:pt x="2145" y="540"/>
                  </a:lnTo>
                  <a:lnTo>
                    <a:pt x="2118" y="585"/>
                  </a:lnTo>
                  <a:moveTo>
                    <a:pt x="2179" y="585"/>
                  </a:moveTo>
                  <a:lnTo>
                    <a:pt x="2154" y="540"/>
                  </a:lnTo>
                  <a:lnTo>
                    <a:pt x="2179" y="495"/>
                  </a:lnTo>
                  <a:lnTo>
                    <a:pt x="2206" y="540"/>
                  </a:lnTo>
                  <a:lnTo>
                    <a:pt x="2179" y="585"/>
                  </a:lnTo>
                  <a:moveTo>
                    <a:pt x="2241" y="585"/>
                  </a:moveTo>
                  <a:lnTo>
                    <a:pt x="2215" y="540"/>
                  </a:lnTo>
                  <a:lnTo>
                    <a:pt x="2241" y="495"/>
                  </a:lnTo>
                  <a:lnTo>
                    <a:pt x="2268" y="540"/>
                  </a:lnTo>
                  <a:lnTo>
                    <a:pt x="2241" y="585"/>
                  </a:lnTo>
                  <a:moveTo>
                    <a:pt x="2302" y="585"/>
                  </a:moveTo>
                  <a:lnTo>
                    <a:pt x="2277" y="540"/>
                  </a:lnTo>
                  <a:lnTo>
                    <a:pt x="2302" y="495"/>
                  </a:lnTo>
                  <a:lnTo>
                    <a:pt x="2329" y="540"/>
                  </a:lnTo>
                  <a:lnTo>
                    <a:pt x="2302" y="585"/>
                  </a:lnTo>
                  <a:moveTo>
                    <a:pt x="2364" y="585"/>
                  </a:moveTo>
                  <a:lnTo>
                    <a:pt x="2338" y="540"/>
                  </a:lnTo>
                  <a:lnTo>
                    <a:pt x="2364" y="495"/>
                  </a:lnTo>
                  <a:lnTo>
                    <a:pt x="2391" y="540"/>
                  </a:lnTo>
                  <a:lnTo>
                    <a:pt x="2364" y="585"/>
                  </a:lnTo>
                  <a:moveTo>
                    <a:pt x="2427" y="585"/>
                  </a:moveTo>
                  <a:lnTo>
                    <a:pt x="2400" y="540"/>
                  </a:lnTo>
                  <a:lnTo>
                    <a:pt x="2427" y="495"/>
                  </a:lnTo>
                  <a:lnTo>
                    <a:pt x="2452" y="540"/>
                  </a:lnTo>
                  <a:lnTo>
                    <a:pt x="2427" y="585"/>
                  </a:lnTo>
                  <a:moveTo>
                    <a:pt x="2488" y="585"/>
                  </a:moveTo>
                  <a:lnTo>
                    <a:pt x="2461" y="540"/>
                  </a:lnTo>
                  <a:lnTo>
                    <a:pt x="2488" y="495"/>
                  </a:lnTo>
                  <a:lnTo>
                    <a:pt x="2514" y="540"/>
                  </a:lnTo>
                  <a:lnTo>
                    <a:pt x="2488" y="585"/>
                  </a:lnTo>
                  <a:moveTo>
                    <a:pt x="54" y="533"/>
                  </a:moveTo>
                  <a:lnTo>
                    <a:pt x="27" y="486"/>
                  </a:lnTo>
                  <a:lnTo>
                    <a:pt x="54" y="441"/>
                  </a:lnTo>
                  <a:lnTo>
                    <a:pt x="80" y="486"/>
                  </a:lnTo>
                  <a:lnTo>
                    <a:pt x="54" y="533"/>
                  </a:lnTo>
                  <a:moveTo>
                    <a:pt x="116" y="533"/>
                  </a:moveTo>
                  <a:lnTo>
                    <a:pt x="89" y="486"/>
                  </a:lnTo>
                  <a:lnTo>
                    <a:pt x="116" y="441"/>
                  </a:lnTo>
                  <a:lnTo>
                    <a:pt x="141" y="486"/>
                  </a:lnTo>
                  <a:lnTo>
                    <a:pt x="116" y="533"/>
                  </a:lnTo>
                  <a:moveTo>
                    <a:pt x="177" y="533"/>
                  </a:moveTo>
                  <a:lnTo>
                    <a:pt x="150" y="486"/>
                  </a:lnTo>
                  <a:lnTo>
                    <a:pt x="177" y="441"/>
                  </a:lnTo>
                  <a:lnTo>
                    <a:pt x="204" y="486"/>
                  </a:lnTo>
                  <a:lnTo>
                    <a:pt x="177" y="533"/>
                  </a:lnTo>
                  <a:moveTo>
                    <a:pt x="238" y="533"/>
                  </a:moveTo>
                  <a:lnTo>
                    <a:pt x="213" y="486"/>
                  </a:lnTo>
                  <a:lnTo>
                    <a:pt x="238" y="441"/>
                  </a:lnTo>
                  <a:lnTo>
                    <a:pt x="265" y="486"/>
                  </a:lnTo>
                  <a:lnTo>
                    <a:pt x="238" y="533"/>
                  </a:lnTo>
                  <a:moveTo>
                    <a:pt x="300" y="533"/>
                  </a:moveTo>
                  <a:lnTo>
                    <a:pt x="274" y="486"/>
                  </a:lnTo>
                  <a:lnTo>
                    <a:pt x="300" y="441"/>
                  </a:lnTo>
                  <a:lnTo>
                    <a:pt x="327" y="486"/>
                  </a:lnTo>
                  <a:lnTo>
                    <a:pt x="300" y="533"/>
                  </a:lnTo>
                  <a:moveTo>
                    <a:pt x="361" y="533"/>
                  </a:moveTo>
                  <a:lnTo>
                    <a:pt x="336" y="486"/>
                  </a:lnTo>
                  <a:lnTo>
                    <a:pt x="361" y="441"/>
                  </a:lnTo>
                  <a:lnTo>
                    <a:pt x="388" y="486"/>
                  </a:lnTo>
                  <a:lnTo>
                    <a:pt x="361" y="533"/>
                  </a:lnTo>
                  <a:moveTo>
                    <a:pt x="423" y="533"/>
                  </a:moveTo>
                  <a:lnTo>
                    <a:pt x="397" y="486"/>
                  </a:lnTo>
                  <a:lnTo>
                    <a:pt x="423" y="441"/>
                  </a:lnTo>
                  <a:lnTo>
                    <a:pt x="450" y="486"/>
                  </a:lnTo>
                  <a:lnTo>
                    <a:pt x="423" y="533"/>
                  </a:lnTo>
                  <a:moveTo>
                    <a:pt x="484" y="533"/>
                  </a:moveTo>
                  <a:lnTo>
                    <a:pt x="459" y="486"/>
                  </a:lnTo>
                  <a:lnTo>
                    <a:pt x="484" y="441"/>
                  </a:lnTo>
                  <a:lnTo>
                    <a:pt x="511" y="486"/>
                  </a:lnTo>
                  <a:lnTo>
                    <a:pt x="484" y="533"/>
                  </a:lnTo>
                  <a:moveTo>
                    <a:pt x="546" y="533"/>
                  </a:moveTo>
                  <a:lnTo>
                    <a:pt x="520" y="486"/>
                  </a:lnTo>
                  <a:lnTo>
                    <a:pt x="546" y="441"/>
                  </a:lnTo>
                  <a:lnTo>
                    <a:pt x="573" y="486"/>
                  </a:lnTo>
                  <a:lnTo>
                    <a:pt x="546" y="533"/>
                  </a:lnTo>
                  <a:moveTo>
                    <a:pt x="609" y="533"/>
                  </a:moveTo>
                  <a:lnTo>
                    <a:pt x="582" y="486"/>
                  </a:lnTo>
                  <a:lnTo>
                    <a:pt x="609" y="441"/>
                  </a:lnTo>
                  <a:lnTo>
                    <a:pt x="634" y="486"/>
                  </a:lnTo>
                  <a:lnTo>
                    <a:pt x="609" y="533"/>
                  </a:lnTo>
                  <a:moveTo>
                    <a:pt x="670" y="533"/>
                  </a:moveTo>
                  <a:lnTo>
                    <a:pt x="643" y="486"/>
                  </a:lnTo>
                  <a:lnTo>
                    <a:pt x="670" y="441"/>
                  </a:lnTo>
                  <a:lnTo>
                    <a:pt x="696" y="486"/>
                  </a:lnTo>
                  <a:lnTo>
                    <a:pt x="670" y="533"/>
                  </a:lnTo>
                  <a:moveTo>
                    <a:pt x="732" y="533"/>
                  </a:moveTo>
                  <a:lnTo>
                    <a:pt x="705" y="486"/>
                  </a:lnTo>
                  <a:lnTo>
                    <a:pt x="732" y="441"/>
                  </a:lnTo>
                  <a:lnTo>
                    <a:pt x="757" y="486"/>
                  </a:lnTo>
                  <a:lnTo>
                    <a:pt x="732" y="533"/>
                  </a:lnTo>
                  <a:moveTo>
                    <a:pt x="793" y="533"/>
                  </a:moveTo>
                  <a:lnTo>
                    <a:pt x="766" y="486"/>
                  </a:lnTo>
                  <a:lnTo>
                    <a:pt x="793" y="441"/>
                  </a:lnTo>
                  <a:lnTo>
                    <a:pt x="819" y="486"/>
                  </a:lnTo>
                  <a:lnTo>
                    <a:pt x="793" y="533"/>
                  </a:lnTo>
                  <a:moveTo>
                    <a:pt x="855" y="533"/>
                  </a:moveTo>
                  <a:lnTo>
                    <a:pt x="828" y="486"/>
                  </a:lnTo>
                  <a:lnTo>
                    <a:pt x="855" y="441"/>
                  </a:lnTo>
                  <a:lnTo>
                    <a:pt x="880" y="486"/>
                  </a:lnTo>
                  <a:lnTo>
                    <a:pt x="855" y="533"/>
                  </a:lnTo>
                  <a:moveTo>
                    <a:pt x="916" y="533"/>
                  </a:moveTo>
                  <a:lnTo>
                    <a:pt x="889" y="486"/>
                  </a:lnTo>
                  <a:lnTo>
                    <a:pt x="916" y="441"/>
                  </a:lnTo>
                  <a:lnTo>
                    <a:pt x="943" y="486"/>
                  </a:lnTo>
                  <a:lnTo>
                    <a:pt x="916" y="533"/>
                  </a:lnTo>
                  <a:moveTo>
                    <a:pt x="978" y="533"/>
                  </a:moveTo>
                  <a:lnTo>
                    <a:pt x="952" y="486"/>
                  </a:lnTo>
                  <a:lnTo>
                    <a:pt x="978" y="441"/>
                  </a:lnTo>
                  <a:lnTo>
                    <a:pt x="1005" y="486"/>
                  </a:lnTo>
                  <a:lnTo>
                    <a:pt x="978" y="533"/>
                  </a:lnTo>
                  <a:moveTo>
                    <a:pt x="1039" y="533"/>
                  </a:moveTo>
                  <a:lnTo>
                    <a:pt x="1014" y="486"/>
                  </a:lnTo>
                  <a:lnTo>
                    <a:pt x="1039" y="441"/>
                  </a:lnTo>
                  <a:lnTo>
                    <a:pt x="1066" y="486"/>
                  </a:lnTo>
                  <a:lnTo>
                    <a:pt x="1039" y="533"/>
                  </a:lnTo>
                  <a:moveTo>
                    <a:pt x="1101" y="533"/>
                  </a:moveTo>
                  <a:lnTo>
                    <a:pt x="1075" y="486"/>
                  </a:lnTo>
                  <a:lnTo>
                    <a:pt x="1101" y="441"/>
                  </a:lnTo>
                  <a:lnTo>
                    <a:pt x="1128" y="486"/>
                  </a:lnTo>
                  <a:lnTo>
                    <a:pt x="1101" y="533"/>
                  </a:lnTo>
                  <a:moveTo>
                    <a:pt x="1162" y="533"/>
                  </a:moveTo>
                  <a:lnTo>
                    <a:pt x="1137" y="486"/>
                  </a:lnTo>
                  <a:lnTo>
                    <a:pt x="1162" y="441"/>
                  </a:lnTo>
                  <a:lnTo>
                    <a:pt x="1189" y="486"/>
                  </a:lnTo>
                  <a:lnTo>
                    <a:pt x="1162" y="533"/>
                  </a:lnTo>
                  <a:moveTo>
                    <a:pt x="1224" y="533"/>
                  </a:moveTo>
                  <a:lnTo>
                    <a:pt x="1198" y="486"/>
                  </a:lnTo>
                  <a:lnTo>
                    <a:pt x="1224" y="441"/>
                  </a:lnTo>
                  <a:lnTo>
                    <a:pt x="1251" y="486"/>
                  </a:lnTo>
                  <a:lnTo>
                    <a:pt x="1224" y="533"/>
                  </a:lnTo>
                  <a:moveTo>
                    <a:pt x="1285" y="533"/>
                  </a:moveTo>
                  <a:lnTo>
                    <a:pt x="1260" y="486"/>
                  </a:lnTo>
                  <a:lnTo>
                    <a:pt x="1285" y="441"/>
                  </a:lnTo>
                  <a:lnTo>
                    <a:pt x="1312" y="486"/>
                  </a:lnTo>
                  <a:lnTo>
                    <a:pt x="1285" y="533"/>
                  </a:lnTo>
                  <a:moveTo>
                    <a:pt x="1348" y="533"/>
                  </a:moveTo>
                  <a:lnTo>
                    <a:pt x="1321" y="486"/>
                  </a:lnTo>
                  <a:lnTo>
                    <a:pt x="1348" y="441"/>
                  </a:lnTo>
                  <a:lnTo>
                    <a:pt x="1374" y="486"/>
                  </a:lnTo>
                  <a:lnTo>
                    <a:pt x="1348" y="533"/>
                  </a:lnTo>
                  <a:moveTo>
                    <a:pt x="1410" y="533"/>
                  </a:moveTo>
                  <a:lnTo>
                    <a:pt x="1383" y="486"/>
                  </a:lnTo>
                  <a:lnTo>
                    <a:pt x="1410" y="441"/>
                  </a:lnTo>
                  <a:lnTo>
                    <a:pt x="1435" y="486"/>
                  </a:lnTo>
                  <a:lnTo>
                    <a:pt x="1410" y="533"/>
                  </a:lnTo>
                  <a:moveTo>
                    <a:pt x="1471" y="533"/>
                  </a:moveTo>
                  <a:lnTo>
                    <a:pt x="1444" y="486"/>
                  </a:lnTo>
                  <a:lnTo>
                    <a:pt x="1471" y="441"/>
                  </a:lnTo>
                  <a:lnTo>
                    <a:pt x="1497" y="486"/>
                  </a:lnTo>
                  <a:lnTo>
                    <a:pt x="1471" y="533"/>
                  </a:lnTo>
                  <a:moveTo>
                    <a:pt x="1533" y="533"/>
                  </a:moveTo>
                  <a:lnTo>
                    <a:pt x="1506" y="486"/>
                  </a:lnTo>
                  <a:lnTo>
                    <a:pt x="1533" y="441"/>
                  </a:lnTo>
                  <a:lnTo>
                    <a:pt x="1558" y="486"/>
                  </a:lnTo>
                  <a:lnTo>
                    <a:pt x="1533" y="533"/>
                  </a:lnTo>
                  <a:moveTo>
                    <a:pt x="1594" y="533"/>
                  </a:moveTo>
                  <a:lnTo>
                    <a:pt x="1567" y="486"/>
                  </a:lnTo>
                  <a:lnTo>
                    <a:pt x="1594" y="441"/>
                  </a:lnTo>
                  <a:lnTo>
                    <a:pt x="1620" y="486"/>
                  </a:lnTo>
                  <a:lnTo>
                    <a:pt x="1594" y="533"/>
                  </a:lnTo>
                  <a:moveTo>
                    <a:pt x="1656" y="533"/>
                  </a:moveTo>
                  <a:lnTo>
                    <a:pt x="1629" y="486"/>
                  </a:lnTo>
                  <a:lnTo>
                    <a:pt x="1656" y="441"/>
                  </a:lnTo>
                  <a:lnTo>
                    <a:pt x="1683" y="486"/>
                  </a:lnTo>
                  <a:lnTo>
                    <a:pt x="1656" y="533"/>
                  </a:lnTo>
                  <a:moveTo>
                    <a:pt x="1717" y="533"/>
                  </a:moveTo>
                  <a:lnTo>
                    <a:pt x="1692" y="486"/>
                  </a:lnTo>
                  <a:lnTo>
                    <a:pt x="1717" y="441"/>
                  </a:lnTo>
                  <a:lnTo>
                    <a:pt x="1744" y="486"/>
                  </a:lnTo>
                  <a:lnTo>
                    <a:pt x="1717" y="533"/>
                  </a:lnTo>
                  <a:moveTo>
                    <a:pt x="1779" y="533"/>
                  </a:moveTo>
                  <a:lnTo>
                    <a:pt x="1753" y="486"/>
                  </a:lnTo>
                  <a:lnTo>
                    <a:pt x="1779" y="441"/>
                  </a:lnTo>
                  <a:lnTo>
                    <a:pt x="1806" y="486"/>
                  </a:lnTo>
                  <a:lnTo>
                    <a:pt x="1779" y="533"/>
                  </a:lnTo>
                  <a:moveTo>
                    <a:pt x="1840" y="533"/>
                  </a:moveTo>
                  <a:lnTo>
                    <a:pt x="1815" y="486"/>
                  </a:lnTo>
                  <a:lnTo>
                    <a:pt x="1840" y="441"/>
                  </a:lnTo>
                  <a:lnTo>
                    <a:pt x="1867" y="486"/>
                  </a:lnTo>
                  <a:lnTo>
                    <a:pt x="1840" y="533"/>
                  </a:lnTo>
                  <a:moveTo>
                    <a:pt x="1902" y="533"/>
                  </a:moveTo>
                  <a:lnTo>
                    <a:pt x="1876" y="486"/>
                  </a:lnTo>
                  <a:lnTo>
                    <a:pt x="1902" y="441"/>
                  </a:lnTo>
                  <a:lnTo>
                    <a:pt x="1929" y="486"/>
                  </a:lnTo>
                  <a:lnTo>
                    <a:pt x="1902" y="533"/>
                  </a:lnTo>
                  <a:moveTo>
                    <a:pt x="1963" y="533"/>
                  </a:moveTo>
                  <a:lnTo>
                    <a:pt x="1938" y="486"/>
                  </a:lnTo>
                  <a:lnTo>
                    <a:pt x="1963" y="441"/>
                  </a:lnTo>
                  <a:lnTo>
                    <a:pt x="1990" y="486"/>
                  </a:lnTo>
                  <a:lnTo>
                    <a:pt x="1963" y="533"/>
                  </a:lnTo>
                  <a:moveTo>
                    <a:pt x="2025" y="533"/>
                  </a:moveTo>
                  <a:lnTo>
                    <a:pt x="1999" y="486"/>
                  </a:lnTo>
                  <a:lnTo>
                    <a:pt x="2025" y="441"/>
                  </a:lnTo>
                  <a:lnTo>
                    <a:pt x="2052" y="486"/>
                  </a:lnTo>
                  <a:lnTo>
                    <a:pt x="2025" y="533"/>
                  </a:lnTo>
                  <a:moveTo>
                    <a:pt x="2088" y="533"/>
                  </a:moveTo>
                  <a:lnTo>
                    <a:pt x="2061" y="486"/>
                  </a:lnTo>
                  <a:lnTo>
                    <a:pt x="2088" y="441"/>
                  </a:lnTo>
                  <a:lnTo>
                    <a:pt x="2113" y="486"/>
                  </a:lnTo>
                  <a:lnTo>
                    <a:pt x="2088" y="533"/>
                  </a:lnTo>
                  <a:moveTo>
                    <a:pt x="2149" y="533"/>
                  </a:moveTo>
                  <a:lnTo>
                    <a:pt x="2122" y="486"/>
                  </a:lnTo>
                  <a:lnTo>
                    <a:pt x="2149" y="441"/>
                  </a:lnTo>
                  <a:lnTo>
                    <a:pt x="2175" y="486"/>
                  </a:lnTo>
                  <a:lnTo>
                    <a:pt x="2149" y="533"/>
                  </a:lnTo>
                  <a:moveTo>
                    <a:pt x="2211" y="533"/>
                  </a:moveTo>
                  <a:lnTo>
                    <a:pt x="2184" y="486"/>
                  </a:lnTo>
                  <a:lnTo>
                    <a:pt x="2211" y="441"/>
                  </a:lnTo>
                  <a:lnTo>
                    <a:pt x="2236" y="486"/>
                  </a:lnTo>
                  <a:lnTo>
                    <a:pt x="2211" y="533"/>
                  </a:lnTo>
                  <a:moveTo>
                    <a:pt x="2272" y="533"/>
                  </a:moveTo>
                  <a:lnTo>
                    <a:pt x="2245" y="486"/>
                  </a:lnTo>
                  <a:lnTo>
                    <a:pt x="2272" y="441"/>
                  </a:lnTo>
                  <a:lnTo>
                    <a:pt x="2298" y="486"/>
                  </a:lnTo>
                  <a:lnTo>
                    <a:pt x="2272" y="533"/>
                  </a:lnTo>
                  <a:moveTo>
                    <a:pt x="2334" y="533"/>
                  </a:moveTo>
                  <a:lnTo>
                    <a:pt x="2307" y="486"/>
                  </a:lnTo>
                  <a:lnTo>
                    <a:pt x="2334" y="441"/>
                  </a:lnTo>
                  <a:lnTo>
                    <a:pt x="2359" y="486"/>
                  </a:lnTo>
                  <a:lnTo>
                    <a:pt x="2334" y="533"/>
                  </a:lnTo>
                  <a:moveTo>
                    <a:pt x="2395" y="533"/>
                  </a:moveTo>
                  <a:lnTo>
                    <a:pt x="2368" y="486"/>
                  </a:lnTo>
                  <a:lnTo>
                    <a:pt x="2395" y="441"/>
                  </a:lnTo>
                  <a:lnTo>
                    <a:pt x="2422" y="486"/>
                  </a:lnTo>
                  <a:lnTo>
                    <a:pt x="2395" y="533"/>
                  </a:lnTo>
                  <a:moveTo>
                    <a:pt x="2457" y="533"/>
                  </a:moveTo>
                  <a:lnTo>
                    <a:pt x="2431" y="486"/>
                  </a:lnTo>
                  <a:lnTo>
                    <a:pt x="2457" y="441"/>
                  </a:lnTo>
                  <a:lnTo>
                    <a:pt x="2484" y="486"/>
                  </a:lnTo>
                  <a:lnTo>
                    <a:pt x="2457" y="533"/>
                  </a:lnTo>
                  <a:moveTo>
                    <a:pt x="2518" y="533"/>
                  </a:moveTo>
                  <a:lnTo>
                    <a:pt x="2493" y="486"/>
                  </a:lnTo>
                  <a:lnTo>
                    <a:pt x="2518" y="441"/>
                  </a:lnTo>
                  <a:lnTo>
                    <a:pt x="2545" y="486"/>
                  </a:lnTo>
                  <a:lnTo>
                    <a:pt x="2518" y="533"/>
                  </a:lnTo>
                  <a:moveTo>
                    <a:pt x="84" y="479"/>
                  </a:moveTo>
                  <a:lnTo>
                    <a:pt x="59" y="434"/>
                  </a:lnTo>
                  <a:lnTo>
                    <a:pt x="84" y="387"/>
                  </a:lnTo>
                  <a:lnTo>
                    <a:pt x="111" y="434"/>
                  </a:lnTo>
                  <a:lnTo>
                    <a:pt x="84" y="479"/>
                  </a:lnTo>
                  <a:moveTo>
                    <a:pt x="146" y="479"/>
                  </a:moveTo>
                  <a:lnTo>
                    <a:pt x="120" y="434"/>
                  </a:lnTo>
                  <a:lnTo>
                    <a:pt x="146" y="387"/>
                  </a:lnTo>
                  <a:lnTo>
                    <a:pt x="173" y="434"/>
                  </a:lnTo>
                  <a:lnTo>
                    <a:pt x="146" y="479"/>
                  </a:lnTo>
                  <a:moveTo>
                    <a:pt x="209" y="479"/>
                  </a:moveTo>
                  <a:lnTo>
                    <a:pt x="182" y="434"/>
                  </a:lnTo>
                  <a:lnTo>
                    <a:pt x="209" y="387"/>
                  </a:lnTo>
                  <a:lnTo>
                    <a:pt x="234" y="434"/>
                  </a:lnTo>
                  <a:lnTo>
                    <a:pt x="209" y="479"/>
                  </a:lnTo>
                  <a:moveTo>
                    <a:pt x="270" y="479"/>
                  </a:moveTo>
                  <a:lnTo>
                    <a:pt x="243" y="434"/>
                  </a:lnTo>
                  <a:lnTo>
                    <a:pt x="270" y="387"/>
                  </a:lnTo>
                  <a:lnTo>
                    <a:pt x="295" y="434"/>
                  </a:lnTo>
                  <a:lnTo>
                    <a:pt x="270" y="479"/>
                  </a:lnTo>
                  <a:moveTo>
                    <a:pt x="331" y="479"/>
                  </a:moveTo>
                  <a:lnTo>
                    <a:pt x="304" y="434"/>
                  </a:lnTo>
                  <a:lnTo>
                    <a:pt x="331" y="387"/>
                  </a:lnTo>
                  <a:lnTo>
                    <a:pt x="357" y="434"/>
                  </a:lnTo>
                  <a:lnTo>
                    <a:pt x="331" y="479"/>
                  </a:lnTo>
                  <a:moveTo>
                    <a:pt x="393" y="479"/>
                  </a:moveTo>
                  <a:lnTo>
                    <a:pt x="366" y="434"/>
                  </a:lnTo>
                  <a:lnTo>
                    <a:pt x="393" y="387"/>
                  </a:lnTo>
                  <a:lnTo>
                    <a:pt x="418" y="434"/>
                  </a:lnTo>
                  <a:lnTo>
                    <a:pt x="393" y="479"/>
                  </a:lnTo>
                  <a:moveTo>
                    <a:pt x="454" y="479"/>
                  </a:moveTo>
                  <a:lnTo>
                    <a:pt x="427" y="434"/>
                  </a:lnTo>
                  <a:lnTo>
                    <a:pt x="454" y="387"/>
                  </a:lnTo>
                  <a:lnTo>
                    <a:pt x="480" y="434"/>
                  </a:lnTo>
                  <a:lnTo>
                    <a:pt x="454" y="479"/>
                  </a:lnTo>
                  <a:moveTo>
                    <a:pt x="516" y="479"/>
                  </a:moveTo>
                  <a:lnTo>
                    <a:pt x="489" y="434"/>
                  </a:lnTo>
                  <a:lnTo>
                    <a:pt x="516" y="387"/>
                  </a:lnTo>
                  <a:lnTo>
                    <a:pt x="541" y="434"/>
                  </a:lnTo>
                  <a:lnTo>
                    <a:pt x="516" y="479"/>
                  </a:lnTo>
                  <a:moveTo>
                    <a:pt x="577" y="479"/>
                  </a:moveTo>
                  <a:lnTo>
                    <a:pt x="552" y="434"/>
                  </a:lnTo>
                  <a:lnTo>
                    <a:pt x="577" y="387"/>
                  </a:lnTo>
                  <a:lnTo>
                    <a:pt x="604" y="434"/>
                  </a:lnTo>
                  <a:lnTo>
                    <a:pt x="577" y="479"/>
                  </a:lnTo>
                  <a:moveTo>
                    <a:pt x="639" y="479"/>
                  </a:moveTo>
                  <a:lnTo>
                    <a:pt x="613" y="434"/>
                  </a:lnTo>
                  <a:lnTo>
                    <a:pt x="639" y="387"/>
                  </a:lnTo>
                  <a:lnTo>
                    <a:pt x="666" y="434"/>
                  </a:lnTo>
                  <a:lnTo>
                    <a:pt x="639" y="479"/>
                  </a:lnTo>
                  <a:moveTo>
                    <a:pt x="700" y="479"/>
                  </a:moveTo>
                  <a:lnTo>
                    <a:pt x="675" y="434"/>
                  </a:lnTo>
                  <a:lnTo>
                    <a:pt x="700" y="387"/>
                  </a:lnTo>
                  <a:lnTo>
                    <a:pt x="727" y="434"/>
                  </a:lnTo>
                  <a:lnTo>
                    <a:pt x="700" y="479"/>
                  </a:lnTo>
                  <a:moveTo>
                    <a:pt x="762" y="479"/>
                  </a:moveTo>
                  <a:lnTo>
                    <a:pt x="736" y="434"/>
                  </a:lnTo>
                  <a:lnTo>
                    <a:pt x="762" y="387"/>
                  </a:lnTo>
                  <a:lnTo>
                    <a:pt x="789" y="434"/>
                  </a:lnTo>
                  <a:lnTo>
                    <a:pt x="762" y="479"/>
                  </a:lnTo>
                  <a:moveTo>
                    <a:pt x="823" y="479"/>
                  </a:moveTo>
                  <a:lnTo>
                    <a:pt x="798" y="434"/>
                  </a:lnTo>
                  <a:lnTo>
                    <a:pt x="823" y="387"/>
                  </a:lnTo>
                  <a:lnTo>
                    <a:pt x="850" y="434"/>
                  </a:lnTo>
                  <a:lnTo>
                    <a:pt x="823" y="479"/>
                  </a:lnTo>
                  <a:moveTo>
                    <a:pt x="885" y="479"/>
                  </a:moveTo>
                  <a:lnTo>
                    <a:pt x="859" y="434"/>
                  </a:lnTo>
                  <a:lnTo>
                    <a:pt x="885" y="387"/>
                  </a:lnTo>
                  <a:lnTo>
                    <a:pt x="912" y="434"/>
                  </a:lnTo>
                  <a:lnTo>
                    <a:pt x="885" y="479"/>
                  </a:lnTo>
                  <a:moveTo>
                    <a:pt x="948" y="479"/>
                  </a:moveTo>
                  <a:lnTo>
                    <a:pt x="921" y="434"/>
                  </a:lnTo>
                  <a:lnTo>
                    <a:pt x="948" y="387"/>
                  </a:lnTo>
                  <a:lnTo>
                    <a:pt x="973" y="434"/>
                  </a:lnTo>
                  <a:lnTo>
                    <a:pt x="948" y="479"/>
                  </a:lnTo>
                  <a:moveTo>
                    <a:pt x="1009" y="479"/>
                  </a:moveTo>
                  <a:lnTo>
                    <a:pt x="982" y="434"/>
                  </a:lnTo>
                  <a:lnTo>
                    <a:pt x="1009" y="387"/>
                  </a:lnTo>
                  <a:lnTo>
                    <a:pt x="1035" y="434"/>
                  </a:lnTo>
                  <a:lnTo>
                    <a:pt x="1009" y="479"/>
                  </a:lnTo>
                  <a:moveTo>
                    <a:pt x="1071" y="479"/>
                  </a:moveTo>
                  <a:lnTo>
                    <a:pt x="1044" y="434"/>
                  </a:lnTo>
                  <a:lnTo>
                    <a:pt x="1071" y="387"/>
                  </a:lnTo>
                  <a:lnTo>
                    <a:pt x="1096" y="434"/>
                  </a:lnTo>
                  <a:lnTo>
                    <a:pt x="1071" y="479"/>
                  </a:lnTo>
                  <a:moveTo>
                    <a:pt x="1132" y="479"/>
                  </a:moveTo>
                  <a:lnTo>
                    <a:pt x="1105" y="434"/>
                  </a:lnTo>
                  <a:lnTo>
                    <a:pt x="1132" y="387"/>
                  </a:lnTo>
                  <a:lnTo>
                    <a:pt x="1158" y="434"/>
                  </a:lnTo>
                  <a:lnTo>
                    <a:pt x="1132" y="479"/>
                  </a:lnTo>
                  <a:moveTo>
                    <a:pt x="1194" y="479"/>
                  </a:moveTo>
                  <a:lnTo>
                    <a:pt x="1167" y="434"/>
                  </a:lnTo>
                  <a:lnTo>
                    <a:pt x="1194" y="387"/>
                  </a:lnTo>
                  <a:lnTo>
                    <a:pt x="1219" y="434"/>
                  </a:lnTo>
                  <a:lnTo>
                    <a:pt x="1194" y="479"/>
                  </a:lnTo>
                  <a:moveTo>
                    <a:pt x="1255" y="479"/>
                  </a:moveTo>
                  <a:lnTo>
                    <a:pt x="1228" y="434"/>
                  </a:lnTo>
                  <a:lnTo>
                    <a:pt x="1255" y="387"/>
                  </a:lnTo>
                  <a:lnTo>
                    <a:pt x="1281" y="434"/>
                  </a:lnTo>
                  <a:lnTo>
                    <a:pt x="1255" y="479"/>
                  </a:lnTo>
                  <a:moveTo>
                    <a:pt x="1317" y="479"/>
                  </a:moveTo>
                  <a:lnTo>
                    <a:pt x="1291" y="434"/>
                  </a:lnTo>
                  <a:lnTo>
                    <a:pt x="1317" y="387"/>
                  </a:lnTo>
                  <a:lnTo>
                    <a:pt x="1344" y="434"/>
                  </a:lnTo>
                  <a:lnTo>
                    <a:pt x="1317" y="479"/>
                  </a:lnTo>
                  <a:moveTo>
                    <a:pt x="1378" y="479"/>
                  </a:moveTo>
                  <a:lnTo>
                    <a:pt x="1353" y="434"/>
                  </a:lnTo>
                  <a:lnTo>
                    <a:pt x="1378" y="387"/>
                  </a:lnTo>
                  <a:lnTo>
                    <a:pt x="1405" y="434"/>
                  </a:lnTo>
                  <a:lnTo>
                    <a:pt x="1378" y="479"/>
                  </a:lnTo>
                  <a:moveTo>
                    <a:pt x="1440" y="479"/>
                  </a:moveTo>
                  <a:lnTo>
                    <a:pt x="1414" y="434"/>
                  </a:lnTo>
                  <a:lnTo>
                    <a:pt x="1440" y="387"/>
                  </a:lnTo>
                  <a:lnTo>
                    <a:pt x="1467" y="434"/>
                  </a:lnTo>
                  <a:lnTo>
                    <a:pt x="1440" y="479"/>
                  </a:lnTo>
                  <a:moveTo>
                    <a:pt x="1501" y="479"/>
                  </a:moveTo>
                  <a:lnTo>
                    <a:pt x="1476" y="434"/>
                  </a:lnTo>
                  <a:lnTo>
                    <a:pt x="1501" y="387"/>
                  </a:lnTo>
                  <a:lnTo>
                    <a:pt x="1528" y="434"/>
                  </a:lnTo>
                  <a:lnTo>
                    <a:pt x="1501" y="479"/>
                  </a:lnTo>
                  <a:moveTo>
                    <a:pt x="1563" y="479"/>
                  </a:moveTo>
                  <a:lnTo>
                    <a:pt x="1537" y="434"/>
                  </a:lnTo>
                  <a:lnTo>
                    <a:pt x="1563" y="387"/>
                  </a:lnTo>
                  <a:lnTo>
                    <a:pt x="1590" y="434"/>
                  </a:lnTo>
                  <a:lnTo>
                    <a:pt x="1563" y="479"/>
                  </a:lnTo>
                  <a:moveTo>
                    <a:pt x="1624" y="479"/>
                  </a:moveTo>
                  <a:lnTo>
                    <a:pt x="1599" y="434"/>
                  </a:lnTo>
                  <a:lnTo>
                    <a:pt x="1624" y="387"/>
                  </a:lnTo>
                  <a:lnTo>
                    <a:pt x="1651" y="434"/>
                  </a:lnTo>
                  <a:lnTo>
                    <a:pt x="1624" y="479"/>
                  </a:lnTo>
                  <a:moveTo>
                    <a:pt x="1687" y="479"/>
                  </a:moveTo>
                  <a:lnTo>
                    <a:pt x="1660" y="434"/>
                  </a:lnTo>
                  <a:lnTo>
                    <a:pt x="1687" y="387"/>
                  </a:lnTo>
                  <a:lnTo>
                    <a:pt x="1713" y="434"/>
                  </a:lnTo>
                  <a:lnTo>
                    <a:pt x="1687" y="479"/>
                  </a:lnTo>
                  <a:moveTo>
                    <a:pt x="1749" y="479"/>
                  </a:moveTo>
                  <a:lnTo>
                    <a:pt x="1722" y="434"/>
                  </a:lnTo>
                  <a:lnTo>
                    <a:pt x="1749" y="387"/>
                  </a:lnTo>
                  <a:lnTo>
                    <a:pt x="1774" y="434"/>
                  </a:lnTo>
                  <a:lnTo>
                    <a:pt x="1749" y="479"/>
                  </a:lnTo>
                  <a:moveTo>
                    <a:pt x="1810" y="479"/>
                  </a:moveTo>
                  <a:lnTo>
                    <a:pt x="1783" y="434"/>
                  </a:lnTo>
                  <a:lnTo>
                    <a:pt x="1810" y="387"/>
                  </a:lnTo>
                  <a:lnTo>
                    <a:pt x="1836" y="434"/>
                  </a:lnTo>
                  <a:lnTo>
                    <a:pt x="1810" y="479"/>
                  </a:lnTo>
                  <a:moveTo>
                    <a:pt x="1872" y="479"/>
                  </a:moveTo>
                  <a:lnTo>
                    <a:pt x="1845" y="434"/>
                  </a:lnTo>
                  <a:lnTo>
                    <a:pt x="1872" y="387"/>
                  </a:lnTo>
                  <a:lnTo>
                    <a:pt x="1897" y="434"/>
                  </a:lnTo>
                  <a:lnTo>
                    <a:pt x="1872" y="479"/>
                  </a:lnTo>
                  <a:moveTo>
                    <a:pt x="1933" y="479"/>
                  </a:moveTo>
                  <a:lnTo>
                    <a:pt x="1906" y="434"/>
                  </a:lnTo>
                  <a:lnTo>
                    <a:pt x="1933" y="387"/>
                  </a:lnTo>
                  <a:lnTo>
                    <a:pt x="1959" y="434"/>
                  </a:lnTo>
                  <a:lnTo>
                    <a:pt x="1933" y="479"/>
                  </a:lnTo>
                  <a:moveTo>
                    <a:pt x="1995" y="479"/>
                  </a:moveTo>
                  <a:lnTo>
                    <a:pt x="1968" y="434"/>
                  </a:lnTo>
                  <a:lnTo>
                    <a:pt x="1995" y="387"/>
                  </a:lnTo>
                  <a:lnTo>
                    <a:pt x="2020" y="434"/>
                  </a:lnTo>
                  <a:lnTo>
                    <a:pt x="1995" y="479"/>
                  </a:lnTo>
                  <a:moveTo>
                    <a:pt x="2056" y="479"/>
                  </a:moveTo>
                  <a:lnTo>
                    <a:pt x="2031" y="434"/>
                  </a:lnTo>
                  <a:lnTo>
                    <a:pt x="2056" y="387"/>
                  </a:lnTo>
                  <a:lnTo>
                    <a:pt x="2083" y="434"/>
                  </a:lnTo>
                  <a:lnTo>
                    <a:pt x="2056" y="479"/>
                  </a:lnTo>
                  <a:moveTo>
                    <a:pt x="2118" y="479"/>
                  </a:moveTo>
                  <a:lnTo>
                    <a:pt x="2092" y="434"/>
                  </a:lnTo>
                  <a:lnTo>
                    <a:pt x="2118" y="387"/>
                  </a:lnTo>
                  <a:lnTo>
                    <a:pt x="2145" y="434"/>
                  </a:lnTo>
                  <a:lnTo>
                    <a:pt x="2118" y="479"/>
                  </a:lnTo>
                  <a:moveTo>
                    <a:pt x="2179" y="479"/>
                  </a:moveTo>
                  <a:lnTo>
                    <a:pt x="2154" y="434"/>
                  </a:lnTo>
                  <a:lnTo>
                    <a:pt x="2179" y="387"/>
                  </a:lnTo>
                  <a:lnTo>
                    <a:pt x="2206" y="434"/>
                  </a:lnTo>
                  <a:lnTo>
                    <a:pt x="2179" y="479"/>
                  </a:lnTo>
                  <a:moveTo>
                    <a:pt x="2241" y="479"/>
                  </a:moveTo>
                  <a:lnTo>
                    <a:pt x="2215" y="434"/>
                  </a:lnTo>
                  <a:lnTo>
                    <a:pt x="2241" y="387"/>
                  </a:lnTo>
                  <a:lnTo>
                    <a:pt x="2268" y="434"/>
                  </a:lnTo>
                  <a:lnTo>
                    <a:pt x="2241" y="479"/>
                  </a:lnTo>
                  <a:moveTo>
                    <a:pt x="2302" y="479"/>
                  </a:moveTo>
                  <a:lnTo>
                    <a:pt x="2277" y="434"/>
                  </a:lnTo>
                  <a:lnTo>
                    <a:pt x="2302" y="387"/>
                  </a:lnTo>
                  <a:lnTo>
                    <a:pt x="2329" y="434"/>
                  </a:lnTo>
                  <a:lnTo>
                    <a:pt x="2302" y="479"/>
                  </a:lnTo>
                  <a:moveTo>
                    <a:pt x="2364" y="479"/>
                  </a:moveTo>
                  <a:lnTo>
                    <a:pt x="2338" y="434"/>
                  </a:lnTo>
                  <a:lnTo>
                    <a:pt x="2364" y="387"/>
                  </a:lnTo>
                  <a:lnTo>
                    <a:pt x="2391" y="434"/>
                  </a:lnTo>
                  <a:lnTo>
                    <a:pt x="2364" y="479"/>
                  </a:lnTo>
                  <a:moveTo>
                    <a:pt x="2427" y="479"/>
                  </a:moveTo>
                  <a:lnTo>
                    <a:pt x="2400" y="434"/>
                  </a:lnTo>
                  <a:lnTo>
                    <a:pt x="2427" y="387"/>
                  </a:lnTo>
                  <a:lnTo>
                    <a:pt x="2452" y="434"/>
                  </a:lnTo>
                  <a:lnTo>
                    <a:pt x="2427" y="479"/>
                  </a:lnTo>
                  <a:moveTo>
                    <a:pt x="2488" y="479"/>
                  </a:moveTo>
                  <a:lnTo>
                    <a:pt x="2461" y="434"/>
                  </a:lnTo>
                  <a:lnTo>
                    <a:pt x="2488" y="387"/>
                  </a:lnTo>
                  <a:lnTo>
                    <a:pt x="2514" y="434"/>
                  </a:lnTo>
                  <a:lnTo>
                    <a:pt x="2488" y="479"/>
                  </a:lnTo>
                  <a:moveTo>
                    <a:pt x="54" y="426"/>
                  </a:moveTo>
                  <a:lnTo>
                    <a:pt x="27" y="380"/>
                  </a:lnTo>
                  <a:lnTo>
                    <a:pt x="54" y="335"/>
                  </a:lnTo>
                  <a:lnTo>
                    <a:pt x="80" y="380"/>
                  </a:lnTo>
                  <a:lnTo>
                    <a:pt x="54" y="426"/>
                  </a:lnTo>
                  <a:moveTo>
                    <a:pt x="116" y="426"/>
                  </a:moveTo>
                  <a:lnTo>
                    <a:pt x="89" y="380"/>
                  </a:lnTo>
                  <a:lnTo>
                    <a:pt x="116" y="335"/>
                  </a:lnTo>
                  <a:lnTo>
                    <a:pt x="141" y="380"/>
                  </a:lnTo>
                  <a:lnTo>
                    <a:pt x="116" y="426"/>
                  </a:lnTo>
                  <a:moveTo>
                    <a:pt x="177" y="426"/>
                  </a:moveTo>
                  <a:lnTo>
                    <a:pt x="150" y="380"/>
                  </a:lnTo>
                  <a:lnTo>
                    <a:pt x="177" y="335"/>
                  </a:lnTo>
                  <a:lnTo>
                    <a:pt x="204" y="380"/>
                  </a:lnTo>
                  <a:lnTo>
                    <a:pt x="177" y="426"/>
                  </a:lnTo>
                  <a:moveTo>
                    <a:pt x="238" y="426"/>
                  </a:moveTo>
                  <a:lnTo>
                    <a:pt x="213" y="380"/>
                  </a:lnTo>
                  <a:lnTo>
                    <a:pt x="238" y="335"/>
                  </a:lnTo>
                  <a:lnTo>
                    <a:pt x="265" y="380"/>
                  </a:lnTo>
                  <a:lnTo>
                    <a:pt x="238" y="426"/>
                  </a:lnTo>
                  <a:moveTo>
                    <a:pt x="300" y="426"/>
                  </a:moveTo>
                  <a:lnTo>
                    <a:pt x="274" y="380"/>
                  </a:lnTo>
                  <a:lnTo>
                    <a:pt x="300" y="335"/>
                  </a:lnTo>
                  <a:lnTo>
                    <a:pt x="327" y="380"/>
                  </a:lnTo>
                  <a:lnTo>
                    <a:pt x="300" y="426"/>
                  </a:lnTo>
                  <a:moveTo>
                    <a:pt x="361" y="426"/>
                  </a:moveTo>
                  <a:lnTo>
                    <a:pt x="336" y="380"/>
                  </a:lnTo>
                  <a:lnTo>
                    <a:pt x="361" y="335"/>
                  </a:lnTo>
                  <a:lnTo>
                    <a:pt x="388" y="380"/>
                  </a:lnTo>
                  <a:lnTo>
                    <a:pt x="361" y="426"/>
                  </a:lnTo>
                  <a:moveTo>
                    <a:pt x="423" y="426"/>
                  </a:moveTo>
                  <a:lnTo>
                    <a:pt x="397" y="380"/>
                  </a:lnTo>
                  <a:lnTo>
                    <a:pt x="423" y="335"/>
                  </a:lnTo>
                  <a:lnTo>
                    <a:pt x="450" y="380"/>
                  </a:lnTo>
                  <a:lnTo>
                    <a:pt x="423" y="426"/>
                  </a:lnTo>
                  <a:moveTo>
                    <a:pt x="484" y="426"/>
                  </a:moveTo>
                  <a:lnTo>
                    <a:pt x="459" y="380"/>
                  </a:lnTo>
                  <a:lnTo>
                    <a:pt x="484" y="335"/>
                  </a:lnTo>
                  <a:lnTo>
                    <a:pt x="511" y="380"/>
                  </a:lnTo>
                  <a:lnTo>
                    <a:pt x="484" y="426"/>
                  </a:lnTo>
                  <a:moveTo>
                    <a:pt x="546" y="426"/>
                  </a:moveTo>
                  <a:lnTo>
                    <a:pt x="520" y="380"/>
                  </a:lnTo>
                  <a:lnTo>
                    <a:pt x="546" y="335"/>
                  </a:lnTo>
                  <a:lnTo>
                    <a:pt x="573" y="380"/>
                  </a:lnTo>
                  <a:lnTo>
                    <a:pt x="546" y="426"/>
                  </a:lnTo>
                  <a:moveTo>
                    <a:pt x="609" y="426"/>
                  </a:moveTo>
                  <a:lnTo>
                    <a:pt x="582" y="380"/>
                  </a:lnTo>
                  <a:lnTo>
                    <a:pt x="609" y="335"/>
                  </a:lnTo>
                  <a:lnTo>
                    <a:pt x="634" y="380"/>
                  </a:lnTo>
                  <a:lnTo>
                    <a:pt x="609" y="426"/>
                  </a:lnTo>
                  <a:moveTo>
                    <a:pt x="670" y="426"/>
                  </a:moveTo>
                  <a:lnTo>
                    <a:pt x="643" y="380"/>
                  </a:lnTo>
                  <a:lnTo>
                    <a:pt x="670" y="335"/>
                  </a:lnTo>
                  <a:lnTo>
                    <a:pt x="696" y="380"/>
                  </a:lnTo>
                  <a:lnTo>
                    <a:pt x="670" y="426"/>
                  </a:lnTo>
                  <a:moveTo>
                    <a:pt x="732" y="426"/>
                  </a:moveTo>
                  <a:lnTo>
                    <a:pt x="705" y="380"/>
                  </a:lnTo>
                  <a:lnTo>
                    <a:pt x="732" y="335"/>
                  </a:lnTo>
                  <a:lnTo>
                    <a:pt x="757" y="380"/>
                  </a:lnTo>
                  <a:lnTo>
                    <a:pt x="732" y="426"/>
                  </a:lnTo>
                  <a:moveTo>
                    <a:pt x="793" y="426"/>
                  </a:moveTo>
                  <a:lnTo>
                    <a:pt x="766" y="380"/>
                  </a:lnTo>
                  <a:lnTo>
                    <a:pt x="793" y="335"/>
                  </a:lnTo>
                  <a:lnTo>
                    <a:pt x="819" y="380"/>
                  </a:lnTo>
                  <a:lnTo>
                    <a:pt x="793" y="426"/>
                  </a:lnTo>
                  <a:moveTo>
                    <a:pt x="855" y="426"/>
                  </a:moveTo>
                  <a:lnTo>
                    <a:pt x="828" y="380"/>
                  </a:lnTo>
                  <a:lnTo>
                    <a:pt x="855" y="335"/>
                  </a:lnTo>
                  <a:lnTo>
                    <a:pt x="880" y="380"/>
                  </a:lnTo>
                  <a:lnTo>
                    <a:pt x="855" y="426"/>
                  </a:lnTo>
                  <a:moveTo>
                    <a:pt x="916" y="426"/>
                  </a:moveTo>
                  <a:lnTo>
                    <a:pt x="889" y="380"/>
                  </a:lnTo>
                  <a:lnTo>
                    <a:pt x="916" y="335"/>
                  </a:lnTo>
                  <a:lnTo>
                    <a:pt x="943" y="380"/>
                  </a:lnTo>
                  <a:lnTo>
                    <a:pt x="916" y="426"/>
                  </a:lnTo>
                  <a:moveTo>
                    <a:pt x="978" y="426"/>
                  </a:moveTo>
                  <a:lnTo>
                    <a:pt x="952" y="380"/>
                  </a:lnTo>
                  <a:lnTo>
                    <a:pt x="978" y="335"/>
                  </a:lnTo>
                  <a:lnTo>
                    <a:pt x="1005" y="380"/>
                  </a:lnTo>
                  <a:lnTo>
                    <a:pt x="978" y="426"/>
                  </a:lnTo>
                  <a:moveTo>
                    <a:pt x="1039" y="426"/>
                  </a:moveTo>
                  <a:lnTo>
                    <a:pt x="1014" y="380"/>
                  </a:lnTo>
                  <a:lnTo>
                    <a:pt x="1039" y="335"/>
                  </a:lnTo>
                  <a:lnTo>
                    <a:pt x="1066" y="380"/>
                  </a:lnTo>
                  <a:lnTo>
                    <a:pt x="1039" y="426"/>
                  </a:lnTo>
                  <a:moveTo>
                    <a:pt x="1101" y="426"/>
                  </a:moveTo>
                  <a:lnTo>
                    <a:pt x="1075" y="380"/>
                  </a:lnTo>
                  <a:lnTo>
                    <a:pt x="1101" y="335"/>
                  </a:lnTo>
                  <a:lnTo>
                    <a:pt x="1128" y="380"/>
                  </a:lnTo>
                  <a:lnTo>
                    <a:pt x="1101" y="426"/>
                  </a:lnTo>
                  <a:moveTo>
                    <a:pt x="1162" y="426"/>
                  </a:moveTo>
                  <a:lnTo>
                    <a:pt x="1137" y="380"/>
                  </a:lnTo>
                  <a:lnTo>
                    <a:pt x="1162" y="335"/>
                  </a:lnTo>
                  <a:lnTo>
                    <a:pt x="1189" y="380"/>
                  </a:lnTo>
                  <a:lnTo>
                    <a:pt x="1162" y="426"/>
                  </a:lnTo>
                  <a:moveTo>
                    <a:pt x="1224" y="426"/>
                  </a:moveTo>
                  <a:lnTo>
                    <a:pt x="1198" y="380"/>
                  </a:lnTo>
                  <a:lnTo>
                    <a:pt x="1224" y="335"/>
                  </a:lnTo>
                  <a:lnTo>
                    <a:pt x="1251" y="380"/>
                  </a:lnTo>
                  <a:lnTo>
                    <a:pt x="1224" y="426"/>
                  </a:lnTo>
                  <a:moveTo>
                    <a:pt x="1285" y="426"/>
                  </a:moveTo>
                  <a:lnTo>
                    <a:pt x="1260" y="380"/>
                  </a:lnTo>
                  <a:lnTo>
                    <a:pt x="1285" y="335"/>
                  </a:lnTo>
                  <a:lnTo>
                    <a:pt x="1312" y="380"/>
                  </a:lnTo>
                  <a:lnTo>
                    <a:pt x="1285" y="426"/>
                  </a:lnTo>
                  <a:moveTo>
                    <a:pt x="1348" y="426"/>
                  </a:moveTo>
                  <a:lnTo>
                    <a:pt x="1321" y="380"/>
                  </a:lnTo>
                  <a:lnTo>
                    <a:pt x="1348" y="335"/>
                  </a:lnTo>
                  <a:lnTo>
                    <a:pt x="1374" y="380"/>
                  </a:lnTo>
                  <a:lnTo>
                    <a:pt x="1348" y="426"/>
                  </a:lnTo>
                  <a:moveTo>
                    <a:pt x="1410" y="426"/>
                  </a:moveTo>
                  <a:lnTo>
                    <a:pt x="1383" y="380"/>
                  </a:lnTo>
                  <a:lnTo>
                    <a:pt x="1410" y="335"/>
                  </a:lnTo>
                  <a:lnTo>
                    <a:pt x="1435" y="380"/>
                  </a:lnTo>
                  <a:lnTo>
                    <a:pt x="1410" y="426"/>
                  </a:lnTo>
                  <a:moveTo>
                    <a:pt x="1471" y="426"/>
                  </a:moveTo>
                  <a:lnTo>
                    <a:pt x="1444" y="380"/>
                  </a:lnTo>
                  <a:lnTo>
                    <a:pt x="1471" y="335"/>
                  </a:lnTo>
                  <a:lnTo>
                    <a:pt x="1497" y="380"/>
                  </a:lnTo>
                  <a:lnTo>
                    <a:pt x="1471" y="426"/>
                  </a:lnTo>
                  <a:moveTo>
                    <a:pt x="1533" y="426"/>
                  </a:moveTo>
                  <a:lnTo>
                    <a:pt x="1506" y="380"/>
                  </a:lnTo>
                  <a:lnTo>
                    <a:pt x="1533" y="335"/>
                  </a:lnTo>
                  <a:lnTo>
                    <a:pt x="1558" y="380"/>
                  </a:lnTo>
                  <a:lnTo>
                    <a:pt x="1533" y="426"/>
                  </a:lnTo>
                  <a:moveTo>
                    <a:pt x="1594" y="426"/>
                  </a:moveTo>
                  <a:lnTo>
                    <a:pt x="1567" y="380"/>
                  </a:lnTo>
                  <a:lnTo>
                    <a:pt x="1594" y="335"/>
                  </a:lnTo>
                  <a:lnTo>
                    <a:pt x="1620" y="380"/>
                  </a:lnTo>
                  <a:lnTo>
                    <a:pt x="1594" y="426"/>
                  </a:lnTo>
                  <a:moveTo>
                    <a:pt x="1656" y="426"/>
                  </a:moveTo>
                  <a:lnTo>
                    <a:pt x="1629" y="380"/>
                  </a:lnTo>
                  <a:lnTo>
                    <a:pt x="1656" y="335"/>
                  </a:lnTo>
                  <a:lnTo>
                    <a:pt x="1683" y="380"/>
                  </a:lnTo>
                  <a:lnTo>
                    <a:pt x="1656" y="426"/>
                  </a:lnTo>
                  <a:moveTo>
                    <a:pt x="1717" y="426"/>
                  </a:moveTo>
                  <a:lnTo>
                    <a:pt x="1692" y="380"/>
                  </a:lnTo>
                  <a:lnTo>
                    <a:pt x="1717" y="335"/>
                  </a:lnTo>
                  <a:lnTo>
                    <a:pt x="1744" y="380"/>
                  </a:lnTo>
                  <a:lnTo>
                    <a:pt x="1717" y="426"/>
                  </a:lnTo>
                  <a:moveTo>
                    <a:pt x="1779" y="426"/>
                  </a:moveTo>
                  <a:lnTo>
                    <a:pt x="1753" y="380"/>
                  </a:lnTo>
                  <a:lnTo>
                    <a:pt x="1779" y="335"/>
                  </a:lnTo>
                  <a:lnTo>
                    <a:pt x="1806" y="380"/>
                  </a:lnTo>
                  <a:lnTo>
                    <a:pt x="1779" y="426"/>
                  </a:lnTo>
                  <a:moveTo>
                    <a:pt x="1840" y="426"/>
                  </a:moveTo>
                  <a:lnTo>
                    <a:pt x="1815" y="380"/>
                  </a:lnTo>
                  <a:lnTo>
                    <a:pt x="1840" y="335"/>
                  </a:lnTo>
                  <a:lnTo>
                    <a:pt x="1867" y="380"/>
                  </a:lnTo>
                  <a:lnTo>
                    <a:pt x="1840" y="426"/>
                  </a:lnTo>
                  <a:moveTo>
                    <a:pt x="1902" y="426"/>
                  </a:moveTo>
                  <a:lnTo>
                    <a:pt x="1876" y="380"/>
                  </a:lnTo>
                  <a:lnTo>
                    <a:pt x="1902" y="335"/>
                  </a:lnTo>
                  <a:lnTo>
                    <a:pt x="1929" y="380"/>
                  </a:lnTo>
                  <a:lnTo>
                    <a:pt x="1902" y="426"/>
                  </a:lnTo>
                  <a:moveTo>
                    <a:pt x="1963" y="426"/>
                  </a:moveTo>
                  <a:lnTo>
                    <a:pt x="1938" y="380"/>
                  </a:lnTo>
                  <a:lnTo>
                    <a:pt x="1963" y="335"/>
                  </a:lnTo>
                  <a:lnTo>
                    <a:pt x="1990" y="380"/>
                  </a:lnTo>
                  <a:lnTo>
                    <a:pt x="1963" y="426"/>
                  </a:lnTo>
                  <a:moveTo>
                    <a:pt x="2025" y="426"/>
                  </a:moveTo>
                  <a:lnTo>
                    <a:pt x="1999" y="380"/>
                  </a:lnTo>
                  <a:lnTo>
                    <a:pt x="2025" y="335"/>
                  </a:lnTo>
                  <a:lnTo>
                    <a:pt x="2052" y="380"/>
                  </a:lnTo>
                  <a:lnTo>
                    <a:pt x="2025" y="426"/>
                  </a:lnTo>
                  <a:moveTo>
                    <a:pt x="2088" y="426"/>
                  </a:moveTo>
                  <a:lnTo>
                    <a:pt x="2061" y="380"/>
                  </a:lnTo>
                  <a:lnTo>
                    <a:pt x="2088" y="335"/>
                  </a:lnTo>
                  <a:lnTo>
                    <a:pt x="2113" y="380"/>
                  </a:lnTo>
                  <a:lnTo>
                    <a:pt x="2088" y="426"/>
                  </a:lnTo>
                  <a:moveTo>
                    <a:pt x="2149" y="426"/>
                  </a:moveTo>
                  <a:lnTo>
                    <a:pt x="2122" y="380"/>
                  </a:lnTo>
                  <a:lnTo>
                    <a:pt x="2149" y="335"/>
                  </a:lnTo>
                  <a:lnTo>
                    <a:pt x="2175" y="380"/>
                  </a:lnTo>
                  <a:lnTo>
                    <a:pt x="2149" y="426"/>
                  </a:lnTo>
                  <a:moveTo>
                    <a:pt x="2211" y="426"/>
                  </a:moveTo>
                  <a:lnTo>
                    <a:pt x="2184" y="380"/>
                  </a:lnTo>
                  <a:lnTo>
                    <a:pt x="2211" y="335"/>
                  </a:lnTo>
                  <a:lnTo>
                    <a:pt x="2236" y="380"/>
                  </a:lnTo>
                  <a:lnTo>
                    <a:pt x="2211" y="426"/>
                  </a:lnTo>
                  <a:moveTo>
                    <a:pt x="2272" y="426"/>
                  </a:moveTo>
                  <a:lnTo>
                    <a:pt x="2245" y="380"/>
                  </a:lnTo>
                  <a:lnTo>
                    <a:pt x="2272" y="335"/>
                  </a:lnTo>
                  <a:lnTo>
                    <a:pt x="2298" y="380"/>
                  </a:lnTo>
                  <a:lnTo>
                    <a:pt x="2272" y="426"/>
                  </a:lnTo>
                  <a:moveTo>
                    <a:pt x="2334" y="426"/>
                  </a:moveTo>
                  <a:lnTo>
                    <a:pt x="2307" y="380"/>
                  </a:lnTo>
                  <a:lnTo>
                    <a:pt x="2334" y="335"/>
                  </a:lnTo>
                  <a:lnTo>
                    <a:pt x="2359" y="380"/>
                  </a:lnTo>
                  <a:lnTo>
                    <a:pt x="2334" y="426"/>
                  </a:lnTo>
                  <a:moveTo>
                    <a:pt x="2395" y="426"/>
                  </a:moveTo>
                  <a:lnTo>
                    <a:pt x="2368" y="380"/>
                  </a:lnTo>
                  <a:lnTo>
                    <a:pt x="2395" y="335"/>
                  </a:lnTo>
                  <a:lnTo>
                    <a:pt x="2422" y="380"/>
                  </a:lnTo>
                  <a:lnTo>
                    <a:pt x="2395" y="426"/>
                  </a:lnTo>
                  <a:moveTo>
                    <a:pt x="2457" y="426"/>
                  </a:moveTo>
                  <a:lnTo>
                    <a:pt x="2431" y="380"/>
                  </a:lnTo>
                  <a:lnTo>
                    <a:pt x="2457" y="335"/>
                  </a:lnTo>
                  <a:lnTo>
                    <a:pt x="2484" y="380"/>
                  </a:lnTo>
                  <a:lnTo>
                    <a:pt x="2457" y="426"/>
                  </a:lnTo>
                  <a:moveTo>
                    <a:pt x="2518" y="426"/>
                  </a:moveTo>
                  <a:lnTo>
                    <a:pt x="2493" y="380"/>
                  </a:lnTo>
                  <a:lnTo>
                    <a:pt x="2518" y="335"/>
                  </a:lnTo>
                  <a:lnTo>
                    <a:pt x="2545" y="380"/>
                  </a:lnTo>
                  <a:lnTo>
                    <a:pt x="2518" y="426"/>
                  </a:lnTo>
                  <a:moveTo>
                    <a:pt x="84" y="372"/>
                  </a:moveTo>
                  <a:lnTo>
                    <a:pt x="59" y="327"/>
                  </a:lnTo>
                  <a:lnTo>
                    <a:pt x="84" y="281"/>
                  </a:lnTo>
                  <a:lnTo>
                    <a:pt x="111" y="327"/>
                  </a:lnTo>
                  <a:lnTo>
                    <a:pt x="84" y="372"/>
                  </a:lnTo>
                  <a:moveTo>
                    <a:pt x="146" y="372"/>
                  </a:moveTo>
                  <a:lnTo>
                    <a:pt x="120" y="327"/>
                  </a:lnTo>
                  <a:lnTo>
                    <a:pt x="146" y="281"/>
                  </a:lnTo>
                  <a:lnTo>
                    <a:pt x="173" y="327"/>
                  </a:lnTo>
                  <a:lnTo>
                    <a:pt x="146" y="372"/>
                  </a:lnTo>
                  <a:moveTo>
                    <a:pt x="209" y="372"/>
                  </a:moveTo>
                  <a:lnTo>
                    <a:pt x="182" y="327"/>
                  </a:lnTo>
                  <a:lnTo>
                    <a:pt x="209" y="281"/>
                  </a:lnTo>
                  <a:lnTo>
                    <a:pt x="234" y="327"/>
                  </a:lnTo>
                  <a:lnTo>
                    <a:pt x="209" y="372"/>
                  </a:lnTo>
                  <a:moveTo>
                    <a:pt x="270" y="372"/>
                  </a:moveTo>
                  <a:lnTo>
                    <a:pt x="243" y="327"/>
                  </a:lnTo>
                  <a:lnTo>
                    <a:pt x="270" y="281"/>
                  </a:lnTo>
                  <a:lnTo>
                    <a:pt x="295" y="327"/>
                  </a:lnTo>
                  <a:lnTo>
                    <a:pt x="270" y="372"/>
                  </a:lnTo>
                  <a:moveTo>
                    <a:pt x="331" y="372"/>
                  </a:moveTo>
                  <a:lnTo>
                    <a:pt x="304" y="327"/>
                  </a:lnTo>
                  <a:lnTo>
                    <a:pt x="331" y="281"/>
                  </a:lnTo>
                  <a:lnTo>
                    <a:pt x="357" y="327"/>
                  </a:lnTo>
                  <a:lnTo>
                    <a:pt x="331" y="372"/>
                  </a:lnTo>
                  <a:moveTo>
                    <a:pt x="393" y="372"/>
                  </a:moveTo>
                  <a:lnTo>
                    <a:pt x="366" y="327"/>
                  </a:lnTo>
                  <a:lnTo>
                    <a:pt x="393" y="281"/>
                  </a:lnTo>
                  <a:lnTo>
                    <a:pt x="418" y="327"/>
                  </a:lnTo>
                  <a:lnTo>
                    <a:pt x="393" y="372"/>
                  </a:lnTo>
                  <a:moveTo>
                    <a:pt x="454" y="372"/>
                  </a:moveTo>
                  <a:lnTo>
                    <a:pt x="427" y="327"/>
                  </a:lnTo>
                  <a:lnTo>
                    <a:pt x="454" y="281"/>
                  </a:lnTo>
                  <a:lnTo>
                    <a:pt x="480" y="327"/>
                  </a:lnTo>
                  <a:lnTo>
                    <a:pt x="454" y="372"/>
                  </a:lnTo>
                  <a:moveTo>
                    <a:pt x="516" y="372"/>
                  </a:moveTo>
                  <a:lnTo>
                    <a:pt x="489" y="327"/>
                  </a:lnTo>
                  <a:lnTo>
                    <a:pt x="516" y="281"/>
                  </a:lnTo>
                  <a:lnTo>
                    <a:pt x="541" y="327"/>
                  </a:lnTo>
                  <a:lnTo>
                    <a:pt x="516" y="372"/>
                  </a:lnTo>
                  <a:moveTo>
                    <a:pt x="577" y="372"/>
                  </a:moveTo>
                  <a:lnTo>
                    <a:pt x="552" y="327"/>
                  </a:lnTo>
                  <a:lnTo>
                    <a:pt x="577" y="281"/>
                  </a:lnTo>
                  <a:lnTo>
                    <a:pt x="604" y="327"/>
                  </a:lnTo>
                  <a:lnTo>
                    <a:pt x="577" y="372"/>
                  </a:lnTo>
                  <a:moveTo>
                    <a:pt x="639" y="372"/>
                  </a:moveTo>
                  <a:lnTo>
                    <a:pt x="613" y="327"/>
                  </a:lnTo>
                  <a:lnTo>
                    <a:pt x="639" y="281"/>
                  </a:lnTo>
                  <a:lnTo>
                    <a:pt x="666" y="327"/>
                  </a:lnTo>
                  <a:lnTo>
                    <a:pt x="639" y="372"/>
                  </a:lnTo>
                  <a:moveTo>
                    <a:pt x="700" y="372"/>
                  </a:moveTo>
                  <a:lnTo>
                    <a:pt x="675" y="327"/>
                  </a:lnTo>
                  <a:lnTo>
                    <a:pt x="700" y="281"/>
                  </a:lnTo>
                  <a:lnTo>
                    <a:pt x="727" y="327"/>
                  </a:lnTo>
                  <a:lnTo>
                    <a:pt x="700" y="372"/>
                  </a:lnTo>
                  <a:moveTo>
                    <a:pt x="762" y="372"/>
                  </a:moveTo>
                  <a:lnTo>
                    <a:pt x="736" y="327"/>
                  </a:lnTo>
                  <a:lnTo>
                    <a:pt x="762" y="281"/>
                  </a:lnTo>
                  <a:lnTo>
                    <a:pt x="789" y="327"/>
                  </a:lnTo>
                  <a:lnTo>
                    <a:pt x="762" y="372"/>
                  </a:lnTo>
                  <a:moveTo>
                    <a:pt x="823" y="372"/>
                  </a:moveTo>
                  <a:lnTo>
                    <a:pt x="798" y="327"/>
                  </a:lnTo>
                  <a:lnTo>
                    <a:pt x="823" y="281"/>
                  </a:lnTo>
                  <a:lnTo>
                    <a:pt x="850" y="327"/>
                  </a:lnTo>
                  <a:lnTo>
                    <a:pt x="823" y="372"/>
                  </a:lnTo>
                  <a:moveTo>
                    <a:pt x="885" y="372"/>
                  </a:moveTo>
                  <a:lnTo>
                    <a:pt x="859" y="327"/>
                  </a:lnTo>
                  <a:lnTo>
                    <a:pt x="885" y="281"/>
                  </a:lnTo>
                  <a:lnTo>
                    <a:pt x="912" y="327"/>
                  </a:lnTo>
                  <a:lnTo>
                    <a:pt x="885" y="372"/>
                  </a:lnTo>
                  <a:moveTo>
                    <a:pt x="948" y="372"/>
                  </a:moveTo>
                  <a:lnTo>
                    <a:pt x="921" y="327"/>
                  </a:lnTo>
                  <a:lnTo>
                    <a:pt x="948" y="281"/>
                  </a:lnTo>
                  <a:lnTo>
                    <a:pt x="973" y="327"/>
                  </a:lnTo>
                  <a:lnTo>
                    <a:pt x="948" y="372"/>
                  </a:lnTo>
                  <a:moveTo>
                    <a:pt x="1009" y="372"/>
                  </a:moveTo>
                  <a:lnTo>
                    <a:pt x="982" y="327"/>
                  </a:lnTo>
                  <a:lnTo>
                    <a:pt x="1009" y="281"/>
                  </a:lnTo>
                  <a:lnTo>
                    <a:pt x="1035" y="327"/>
                  </a:lnTo>
                  <a:lnTo>
                    <a:pt x="1009" y="372"/>
                  </a:lnTo>
                  <a:moveTo>
                    <a:pt x="1071" y="372"/>
                  </a:moveTo>
                  <a:lnTo>
                    <a:pt x="1044" y="327"/>
                  </a:lnTo>
                  <a:lnTo>
                    <a:pt x="1071" y="281"/>
                  </a:lnTo>
                  <a:lnTo>
                    <a:pt x="1096" y="327"/>
                  </a:lnTo>
                  <a:lnTo>
                    <a:pt x="1071" y="372"/>
                  </a:lnTo>
                  <a:moveTo>
                    <a:pt x="1132" y="372"/>
                  </a:moveTo>
                  <a:lnTo>
                    <a:pt x="1105" y="327"/>
                  </a:lnTo>
                  <a:lnTo>
                    <a:pt x="1132" y="281"/>
                  </a:lnTo>
                  <a:lnTo>
                    <a:pt x="1158" y="327"/>
                  </a:lnTo>
                  <a:lnTo>
                    <a:pt x="1132" y="372"/>
                  </a:lnTo>
                  <a:moveTo>
                    <a:pt x="1194" y="372"/>
                  </a:moveTo>
                  <a:lnTo>
                    <a:pt x="1167" y="327"/>
                  </a:lnTo>
                  <a:lnTo>
                    <a:pt x="1194" y="281"/>
                  </a:lnTo>
                  <a:lnTo>
                    <a:pt x="1219" y="327"/>
                  </a:lnTo>
                  <a:lnTo>
                    <a:pt x="1194" y="372"/>
                  </a:lnTo>
                  <a:moveTo>
                    <a:pt x="1255" y="372"/>
                  </a:moveTo>
                  <a:lnTo>
                    <a:pt x="1228" y="327"/>
                  </a:lnTo>
                  <a:lnTo>
                    <a:pt x="1255" y="281"/>
                  </a:lnTo>
                  <a:lnTo>
                    <a:pt x="1281" y="327"/>
                  </a:lnTo>
                  <a:lnTo>
                    <a:pt x="1255" y="372"/>
                  </a:lnTo>
                  <a:moveTo>
                    <a:pt x="1317" y="372"/>
                  </a:moveTo>
                  <a:lnTo>
                    <a:pt x="1291" y="327"/>
                  </a:lnTo>
                  <a:lnTo>
                    <a:pt x="1317" y="281"/>
                  </a:lnTo>
                  <a:lnTo>
                    <a:pt x="1344" y="327"/>
                  </a:lnTo>
                  <a:lnTo>
                    <a:pt x="1317" y="372"/>
                  </a:lnTo>
                  <a:moveTo>
                    <a:pt x="1378" y="372"/>
                  </a:moveTo>
                  <a:lnTo>
                    <a:pt x="1353" y="327"/>
                  </a:lnTo>
                  <a:lnTo>
                    <a:pt x="1378" y="281"/>
                  </a:lnTo>
                  <a:lnTo>
                    <a:pt x="1405" y="327"/>
                  </a:lnTo>
                  <a:lnTo>
                    <a:pt x="1378" y="372"/>
                  </a:lnTo>
                  <a:moveTo>
                    <a:pt x="1440" y="372"/>
                  </a:moveTo>
                  <a:lnTo>
                    <a:pt x="1414" y="327"/>
                  </a:lnTo>
                  <a:lnTo>
                    <a:pt x="1440" y="281"/>
                  </a:lnTo>
                  <a:lnTo>
                    <a:pt x="1467" y="327"/>
                  </a:lnTo>
                  <a:lnTo>
                    <a:pt x="1440" y="372"/>
                  </a:lnTo>
                  <a:moveTo>
                    <a:pt x="1501" y="372"/>
                  </a:moveTo>
                  <a:lnTo>
                    <a:pt x="1476" y="327"/>
                  </a:lnTo>
                  <a:lnTo>
                    <a:pt x="1501" y="281"/>
                  </a:lnTo>
                  <a:lnTo>
                    <a:pt x="1528" y="327"/>
                  </a:lnTo>
                  <a:lnTo>
                    <a:pt x="1501" y="372"/>
                  </a:lnTo>
                  <a:moveTo>
                    <a:pt x="1563" y="372"/>
                  </a:moveTo>
                  <a:lnTo>
                    <a:pt x="1537" y="327"/>
                  </a:lnTo>
                  <a:lnTo>
                    <a:pt x="1563" y="281"/>
                  </a:lnTo>
                  <a:lnTo>
                    <a:pt x="1590" y="327"/>
                  </a:lnTo>
                  <a:lnTo>
                    <a:pt x="1563" y="372"/>
                  </a:lnTo>
                  <a:moveTo>
                    <a:pt x="1624" y="372"/>
                  </a:moveTo>
                  <a:lnTo>
                    <a:pt x="1599" y="327"/>
                  </a:lnTo>
                  <a:lnTo>
                    <a:pt x="1624" y="281"/>
                  </a:lnTo>
                  <a:lnTo>
                    <a:pt x="1651" y="327"/>
                  </a:lnTo>
                  <a:lnTo>
                    <a:pt x="1624" y="372"/>
                  </a:lnTo>
                  <a:moveTo>
                    <a:pt x="1687" y="372"/>
                  </a:moveTo>
                  <a:lnTo>
                    <a:pt x="1660" y="327"/>
                  </a:lnTo>
                  <a:lnTo>
                    <a:pt x="1687" y="281"/>
                  </a:lnTo>
                  <a:lnTo>
                    <a:pt x="1713" y="327"/>
                  </a:lnTo>
                  <a:lnTo>
                    <a:pt x="1687" y="372"/>
                  </a:lnTo>
                  <a:moveTo>
                    <a:pt x="1749" y="372"/>
                  </a:moveTo>
                  <a:lnTo>
                    <a:pt x="1722" y="327"/>
                  </a:lnTo>
                  <a:lnTo>
                    <a:pt x="1749" y="281"/>
                  </a:lnTo>
                  <a:lnTo>
                    <a:pt x="1774" y="327"/>
                  </a:lnTo>
                  <a:lnTo>
                    <a:pt x="1749" y="372"/>
                  </a:lnTo>
                  <a:moveTo>
                    <a:pt x="1810" y="372"/>
                  </a:moveTo>
                  <a:lnTo>
                    <a:pt x="1783" y="327"/>
                  </a:lnTo>
                  <a:lnTo>
                    <a:pt x="1810" y="281"/>
                  </a:lnTo>
                  <a:lnTo>
                    <a:pt x="1836" y="327"/>
                  </a:lnTo>
                  <a:lnTo>
                    <a:pt x="1810" y="372"/>
                  </a:lnTo>
                  <a:moveTo>
                    <a:pt x="1872" y="372"/>
                  </a:moveTo>
                  <a:lnTo>
                    <a:pt x="1845" y="327"/>
                  </a:lnTo>
                  <a:lnTo>
                    <a:pt x="1872" y="281"/>
                  </a:lnTo>
                  <a:lnTo>
                    <a:pt x="1897" y="327"/>
                  </a:lnTo>
                  <a:lnTo>
                    <a:pt x="1872" y="372"/>
                  </a:lnTo>
                  <a:moveTo>
                    <a:pt x="1933" y="372"/>
                  </a:moveTo>
                  <a:lnTo>
                    <a:pt x="1906" y="327"/>
                  </a:lnTo>
                  <a:lnTo>
                    <a:pt x="1933" y="281"/>
                  </a:lnTo>
                  <a:lnTo>
                    <a:pt x="1959" y="327"/>
                  </a:lnTo>
                  <a:lnTo>
                    <a:pt x="1933" y="372"/>
                  </a:lnTo>
                  <a:moveTo>
                    <a:pt x="1995" y="372"/>
                  </a:moveTo>
                  <a:lnTo>
                    <a:pt x="1968" y="327"/>
                  </a:lnTo>
                  <a:lnTo>
                    <a:pt x="1995" y="281"/>
                  </a:lnTo>
                  <a:lnTo>
                    <a:pt x="2020" y="327"/>
                  </a:lnTo>
                  <a:lnTo>
                    <a:pt x="1995" y="372"/>
                  </a:lnTo>
                  <a:moveTo>
                    <a:pt x="2056" y="372"/>
                  </a:moveTo>
                  <a:lnTo>
                    <a:pt x="2031" y="327"/>
                  </a:lnTo>
                  <a:lnTo>
                    <a:pt x="2056" y="281"/>
                  </a:lnTo>
                  <a:lnTo>
                    <a:pt x="2083" y="327"/>
                  </a:lnTo>
                  <a:lnTo>
                    <a:pt x="2056" y="372"/>
                  </a:lnTo>
                  <a:moveTo>
                    <a:pt x="2118" y="372"/>
                  </a:moveTo>
                  <a:lnTo>
                    <a:pt x="2092" y="327"/>
                  </a:lnTo>
                  <a:lnTo>
                    <a:pt x="2118" y="281"/>
                  </a:lnTo>
                  <a:lnTo>
                    <a:pt x="2145" y="327"/>
                  </a:lnTo>
                  <a:lnTo>
                    <a:pt x="2118" y="372"/>
                  </a:lnTo>
                  <a:moveTo>
                    <a:pt x="2179" y="372"/>
                  </a:moveTo>
                  <a:lnTo>
                    <a:pt x="2154" y="327"/>
                  </a:lnTo>
                  <a:lnTo>
                    <a:pt x="2179" y="281"/>
                  </a:lnTo>
                  <a:lnTo>
                    <a:pt x="2206" y="327"/>
                  </a:lnTo>
                  <a:lnTo>
                    <a:pt x="2179" y="372"/>
                  </a:lnTo>
                  <a:moveTo>
                    <a:pt x="2241" y="372"/>
                  </a:moveTo>
                  <a:lnTo>
                    <a:pt x="2215" y="327"/>
                  </a:lnTo>
                  <a:lnTo>
                    <a:pt x="2241" y="281"/>
                  </a:lnTo>
                  <a:lnTo>
                    <a:pt x="2268" y="327"/>
                  </a:lnTo>
                  <a:lnTo>
                    <a:pt x="2241" y="372"/>
                  </a:lnTo>
                  <a:moveTo>
                    <a:pt x="2302" y="372"/>
                  </a:moveTo>
                  <a:lnTo>
                    <a:pt x="2277" y="327"/>
                  </a:lnTo>
                  <a:lnTo>
                    <a:pt x="2302" y="281"/>
                  </a:lnTo>
                  <a:lnTo>
                    <a:pt x="2329" y="327"/>
                  </a:lnTo>
                  <a:lnTo>
                    <a:pt x="2302" y="372"/>
                  </a:lnTo>
                  <a:moveTo>
                    <a:pt x="2364" y="372"/>
                  </a:moveTo>
                  <a:lnTo>
                    <a:pt x="2338" y="327"/>
                  </a:lnTo>
                  <a:lnTo>
                    <a:pt x="2364" y="281"/>
                  </a:lnTo>
                  <a:lnTo>
                    <a:pt x="2391" y="327"/>
                  </a:lnTo>
                  <a:lnTo>
                    <a:pt x="2364" y="372"/>
                  </a:lnTo>
                  <a:moveTo>
                    <a:pt x="2427" y="372"/>
                  </a:moveTo>
                  <a:lnTo>
                    <a:pt x="2400" y="327"/>
                  </a:lnTo>
                  <a:lnTo>
                    <a:pt x="2427" y="281"/>
                  </a:lnTo>
                  <a:lnTo>
                    <a:pt x="2452" y="327"/>
                  </a:lnTo>
                  <a:lnTo>
                    <a:pt x="2427" y="372"/>
                  </a:lnTo>
                  <a:moveTo>
                    <a:pt x="2488" y="372"/>
                  </a:moveTo>
                  <a:lnTo>
                    <a:pt x="2461" y="327"/>
                  </a:lnTo>
                  <a:lnTo>
                    <a:pt x="2488" y="281"/>
                  </a:lnTo>
                  <a:lnTo>
                    <a:pt x="2514" y="327"/>
                  </a:lnTo>
                  <a:lnTo>
                    <a:pt x="2488" y="372"/>
                  </a:lnTo>
                  <a:moveTo>
                    <a:pt x="54" y="318"/>
                  </a:moveTo>
                  <a:lnTo>
                    <a:pt x="27" y="274"/>
                  </a:lnTo>
                  <a:lnTo>
                    <a:pt x="54" y="229"/>
                  </a:lnTo>
                  <a:lnTo>
                    <a:pt x="80" y="274"/>
                  </a:lnTo>
                  <a:lnTo>
                    <a:pt x="54" y="318"/>
                  </a:lnTo>
                  <a:moveTo>
                    <a:pt x="116" y="318"/>
                  </a:moveTo>
                  <a:lnTo>
                    <a:pt x="89" y="274"/>
                  </a:lnTo>
                  <a:lnTo>
                    <a:pt x="116" y="229"/>
                  </a:lnTo>
                  <a:lnTo>
                    <a:pt x="141" y="274"/>
                  </a:lnTo>
                  <a:lnTo>
                    <a:pt x="116" y="318"/>
                  </a:lnTo>
                  <a:moveTo>
                    <a:pt x="177" y="318"/>
                  </a:moveTo>
                  <a:lnTo>
                    <a:pt x="150" y="274"/>
                  </a:lnTo>
                  <a:lnTo>
                    <a:pt x="177" y="229"/>
                  </a:lnTo>
                  <a:lnTo>
                    <a:pt x="204" y="274"/>
                  </a:lnTo>
                  <a:lnTo>
                    <a:pt x="177" y="318"/>
                  </a:lnTo>
                  <a:moveTo>
                    <a:pt x="238" y="318"/>
                  </a:moveTo>
                  <a:lnTo>
                    <a:pt x="213" y="274"/>
                  </a:lnTo>
                  <a:lnTo>
                    <a:pt x="238" y="229"/>
                  </a:lnTo>
                  <a:lnTo>
                    <a:pt x="265" y="274"/>
                  </a:lnTo>
                  <a:lnTo>
                    <a:pt x="238" y="318"/>
                  </a:lnTo>
                  <a:moveTo>
                    <a:pt x="300" y="318"/>
                  </a:moveTo>
                  <a:lnTo>
                    <a:pt x="274" y="274"/>
                  </a:lnTo>
                  <a:lnTo>
                    <a:pt x="300" y="229"/>
                  </a:lnTo>
                  <a:lnTo>
                    <a:pt x="327" y="274"/>
                  </a:lnTo>
                  <a:lnTo>
                    <a:pt x="300" y="318"/>
                  </a:lnTo>
                  <a:moveTo>
                    <a:pt x="361" y="318"/>
                  </a:moveTo>
                  <a:lnTo>
                    <a:pt x="336" y="274"/>
                  </a:lnTo>
                  <a:lnTo>
                    <a:pt x="361" y="229"/>
                  </a:lnTo>
                  <a:lnTo>
                    <a:pt x="388" y="274"/>
                  </a:lnTo>
                  <a:lnTo>
                    <a:pt x="361" y="318"/>
                  </a:lnTo>
                  <a:moveTo>
                    <a:pt x="423" y="318"/>
                  </a:moveTo>
                  <a:lnTo>
                    <a:pt x="397" y="274"/>
                  </a:lnTo>
                  <a:lnTo>
                    <a:pt x="423" y="229"/>
                  </a:lnTo>
                  <a:lnTo>
                    <a:pt x="450" y="274"/>
                  </a:lnTo>
                  <a:lnTo>
                    <a:pt x="423" y="318"/>
                  </a:lnTo>
                  <a:moveTo>
                    <a:pt x="484" y="318"/>
                  </a:moveTo>
                  <a:lnTo>
                    <a:pt x="459" y="274"/>
                  </a:lnTo>
                  <a:lnTo>
                    <a:pt x="484" y="229"/>
                  </a:lnTo>
                  <a:lnTo>
                    <a:pt x="511" y="274"/>
                  </a:lnTo>
                  <a:lnTo>
                    <a:pt x="484" y="318"/>
                  </a:lnTo>
                  <a:moveTo>
                    <a:pt x="546" y="318"/>
                  </a:moveTo>
                  <a:lnTo>
                    <a:pt x="520" y="274"/>
                  </a:lnTo>
                  <a:lnTo>
                    <a:pt x="546" y="229"/>
                  </a:lnTo>
                  <a:lnTo>
                    <a:pt x="573" y="274"/>
                  </a:lnTo>
                  <a:lnTo>
                    <a:pt x="546" y="318"/>
                  </a:lnTo>
                  <a:moveTo>
                    <a:pt x="609" y="318"/>
                  </a:moveTo>
                  <a:lnTo>
                    <a:pt x="582" y="274"/>
                  </a:lnTo>
                  <a:lnTo>
                    <a:pt x="609" y="229"/>
                  </a:lnTo>
                  <a:lnTo>
                    <a:pt x="634" y="274"/>
                  </a:lnTo>
                  <a:lnTo>
                    <a:pt x="609" y="318"/>
                  </a:lnTo>
                  <a:moveTo>
                    <a:pt x="670" y="318"/>
                  </a:moveTo>
                  <a:lnTo>
                    <a:pt x="643" y="274"/>
                  </a:lnTo>
                  <a:lnTo>
                    <a:pt x="670" y="229"/>
                  </a:lnTo>
                  <a:lnTo>
                    <a:pt x="696" y="274"/>
                  </a:lnTo>
                  <a:lnTo>
                    <a:pt x="670" y="318"/>
                  </a:lnTo>
                  <a:moveTo>
                    <a:pt x="732" y="318"/>
                  </a:moveTo>
                  <a:lnTo>
                    <a:pt x="705" y="274"/>
                  </a:lnTo>
                  <a:lnTo>
                    <a:pt x="732" y="229"/>
                  </a:lnTo>
                  <a:lnTo>
                    <a:pt x="757" y="274"/>
                  </a:lnTo>
                  <a:lnTo>
                    <a:pt x="732" y="318"/>
                  </a:lnTo>
                  <a:moveTo>
                    <a:pt x="793" y="318"/>
                  </a:moveTo>
                  <a:lnTo>
                    <a:pt x="766" y="274"/>
                  </a:lnTo>
                  <a:lnTo>
                    <a:pt x="793" y="229"/>
                  </a:lnTo>
                  <a:lnTo>
                    <a:pt x="819" y="274"/>
                  </a:lnTo>
                  <a:lnTo>
                    <a:pt x="793" y="318"/>
                  </a:lnTo>
                  <a:moveTo>
                    <a:pt x="855" y="318"/>
                  </a:moveTo>
                  <a:lnTo>
                    <a:pt x="828" y="274"/>
                  </a:lnTo>
                  <a:lnTo>
                    <a:pt x="855" y="229"/>
                  </a:lnTo>
                  <a:lnTo>
                    <a:pt x="880" y="274"/>
                  </a:lnTo>
                  <a:lnTo>
                    <a:pt x="855" y="318"/>
                  </a:lnTo>
                  <a:moveTo>
                    <a:pt x="916" y="318"/>
                  </a:moveTo>
                  <a:lnTo>
                    <a:pt x="889" y="274"/>
                  </a:lnTo>
                  <a:lnTo>
                    <a:pt x="916" y="229"/>
                  </a:lnTo>
                  <a:lnTo>
                    <a:pt x="943" y="274"/>
                  </a:lnTo>
                  <a:lnTo>
                    <a:pt x="916" y="318"/>
                  </a:lnTo>
                  <a:moveTo>
                    <a:pt x="978" y="318"/>
                  </a:moveTo>
                  <a:lnTo>
                    <a:pt x="952" y="274"/>
                  </a:lnTo>
                  <a:lnTo>
                    <a:pt x="978" y="229"/>
                  </a:lnTo>
                  <a:lnTo>
                    <a:pt x="1005" y="274"/>
                  </a:lnTo>
                  <a:lnTo>
                    <a:pt x="978" y="318"/>
                  </a:lnTo>
                  <a:moveTo>
                    <a:pt x="1039" y="318"/>
                  </a:moveTo>
                  <a:lnTo>
                    <a:pt x="1014" y="274"/>
                  </a:lnTo>
                  <a:lnTo>
                    <a:pt x="1039" y="229"/>
                  </a:lnTo>
                  <a:lnTo>
                    <a:pt x="1066" y="274"/>
                  </a:lnTo>
                  <a:lnTo>
                    <a:pt x="1039" y="318"/>
                  </a:lnTo>
                  <a:moveTo>
                    <a:pt x="1101" y="318"/>
                  </a:moveTo>
                  <a:lnTo>
                    <a:pt x="1075" y="274"/>
                  </a:lnTo>
                  <a:lnTo>
                    <a:pt x="1101" y="229"/>
                  </a:lnTo>
                  <a:lnTo>
                    <a:pt x="1128" y="274"/>
                  </a:lnTo>
                  <a:lnTo>
                    <a:pt x="1101" y="318"/>
                  </a:lnTo>
                  <a:moveTo>
                    <a:pt x="1162" y="318"/>
                  </a:moveTo>
                  <a:lnTo>
                    <a:pt x="1137" y="274"/>
                  </a:lnTo>
                  <a:lnTo>
                    <a:pt x="1162" y="229"/>
                  </a:lnTo>
                  <a:lnTo>
                    <a:pt x="1189" y="274"/>
                  </a:lnTo>
                  <a:lnTo>
                    <a:pt x="1162" y="318"/>
                  </a:lnTo>
                  <a:moveTo>
                    <a:pt x="1224" y="318"/>
                  </a:moveTo>
                  <a:lnTo>
                    <a:pt x="1198" y="274"/>
                  </a:lnTo>
                  <a:lnTo>
                    <a:pt x="1224" y="229"/>
                  </a:lnTo>
                  <a:lnTo>
                    <a:pt x="1251" y="274"/>
                  </a:lnTo>
                  <a:lnTo>
                    <a:pt x="1224" y="318"/>
                  </a:lnTo>
                  <a:moveTo>
                    <a:pt x="1285" y="318"/>
                  </a:moveTo>
                  <a:lnTo>
                    <a:pt x="1260" y="274"/>
                  </a:lnTo>
                  <a:lnTo>
                    <a:pt x="1285" y="229"/>
                  </a:lnTo>
                  <a:lnTo>
                    <a:pt x="1312" y="274"/>
                  </a:lnTo>
                  <a:lnTo>
                    <a:pt x="1285" y="318"/>
                  </a:lnTo>
                  <a:moveTo>
                    <a:pt x="1348" y="318"/>
                  </a:moveTo>
                  <a:lnTo>
                    <a:pt x="1321" y="274"/>
                  </a:lnTo>
                  <a:lnTo>
                    <a:pt x="1348" y="229"/>
                  </a:lnTo>
                  <a:lnTo>
                    <a:pt x="1374" y="274"/>
                  </a:lnTo>
                  <a:lnTo>
                    <a:pt x="1348" y="318"/>
                  </a:lnTo>
                  <a:moveTo>
                    <a:pt x="1410" y="318"/>
                  </a:moveTo>
                  <a:lnTo>
                    <a:pt x="1383" y="274"/>
                  </a:lnTo>
                  <a:lnTo>
                    <a:pt x="1410" y="229"/>
                  </a:lnTo>
                  <a:lnTo>
                    <a:pt x="1435" y="274"/>
                  </a:lnTo>
                  <a:lnTo>
                    <a:pt x="1410" y="318"/>
                  </a:lnTo>
                  <a:moveTo>
                    <a:pt x="1471" y="318"/>
                  </a:moveTo>
                  <a:lnTo>
                    <a:pt x="1444" y="274"/>
                  </a:lnTo>
                  <a:lnTo>
                    <a:pt x="1471" y="229"/>
                  </a:lnTo>
                  <a:lnTo>
                    <a:pt x="1497" y="274"/>
                  </a:lnTo>
                  <a:lnTo>
                    <a:pt x="1471" y="318"/>
                  </a:lnTo>
                  <a:moveTo>
                    <a:pt x="1533" y="318"/>
                  </a:moveTo>
                  <a:lnTo>
                    <a:pt x="1506" y="274"/>
                  </a:lnTo>
                  <a:lnTo>
                    <a:pt x="1533" y="229"/>
                  </a:lnTo>
                  <a:lnTo>
                    <a:pt x="1558" y="274"/>
                  </a:lnTo>
                  <a:lnTo>
                    <a:pt x="1533" y="318"/>
                  </a:lnTo>
                  <a:moveTo>
                    <a:pt x="1594" y="318"/>
                  </a:moveTo>
                  <a:lnTo>
                    <a:pt x="1567" y="274"/>
                  </a:lnTo>
                  <a:lnTo>
                    <a:pt x="1594" y="229"/>
                  </a:lnTo>
                  <a:lnTo>
                    <a:pt x="1620" y="274"/>
                  </a:lnTo>
                  <a:lnTo>
                    <a:pt x="1594" y="318"/>
                  </a:lnTo>
                  <a:moveTo>
                    <a:pt x="1656" y="318"/>
                  </a:moveTo>
                  <a:lnTo>
                    <a:pt x="1629" y="274"/>
                  </a:lnTo>
                  <a:lnTo>
                    <a:pt x="1656" y="229"/>
                  </a:lnTo>
                  <a:lnTo>
                    <a:pt x="1683" y="274"/>
                  </a:lnTo>
                  <a:lnTo>
                    <a:pt x="1656" y="318"/>
                  </a:lnTo>
                  <a:moveTo>
                    <a:pt x="1717" y="318"/>
                  </a:moveTo>
                  <a:lnTo>
                    <a:pt x="1692" y="274"/>
                  </a:lnTo>
                  <a:lnTo>
                    <a:pt x="1717" y="229"/>
                  </a:lnTo>
                  <a:lnTo>
                    <a:pt x="1744" y="274"/>
                  </a:lnTo>
                  <a:lnTo>
                    <a:pt x="1717" y="318"/>
                  </a:lnTo>
                  <a:moveTo>
                    <a:pt x="1779" y="318"/>
                  </a:moveTo>
                  <a:lnTo>
                    <a:pt x="1753" y="274"/>
                  </a:lnTo>
                  <a:lnTo>
                    <a:pt x="1779" y="229"/>
                  </a:lnTo>
                  <a:lnTo>
                    <a:pt x="1806" y="274"/>
                  </a:lnTo>
                  <a:lnTo>
                    <a:pt x="1779" y="318"/>
                  </a:lnTo>
                  <a:moveTo>
                    <a:pt x="1840" y="318"/>
                  </a:moveTo>
                  <a:lnTo>
                    <a:pt x="1815" y="274"/>
                  </a:lnTo>
                  <a:lnTo>
                    <a:pt x="1840" y="229"/>
                  </a:lnTo>
                  <a:lnTo>
                    <a:pt x="1867" y="274"/>
                  </a:lnTo>
                  <a:lnTo>
                    <a:pt x="1840" y="318"/>
                  </a:lnTo>
                  <a:moveTo>
                    <a:pt x="1902" y="318"/>
                  </a:moveTo>
                  <a:lnTo>
                    <a:pt x="1876" y="274"/>
                  </a:lnTo>
                  <a:lnTo>
                    <a:pt x="1902" y="229"/>
                  </a:lnTo>
                  <a:lnTo>
                    <a:pt x="1929" y="274"/>
                  </a:lnTo>
                  <a:lnTo>
                    <a:pt x="1902" y="318"/>
                  </a:lnTo>
                  <a:moveTo>
                    <a:pt x="1963" y="318"/>
                  </a:moveTo>
                  <a:lnTo>
                    <a:pt x="1938" y="274"/>
                  </a:lnTo>
                  <a:lnTo>
                    <a:pt x="1963" y="229"/>
                  </a:lnTo>
                  <a:lnTo>
                    <a:pt x="1990" y="274"/>
                  </a:lnTo>
                  <a:lnTo>
                    <a:pt x="1963" y="318"/>
                  </a:lnTo>
                  <a:moveTo>
                    <a:pt x="2025" y="318"/>
                  </a:moveTo>
                  <a:lnTo>
                    <a:pt x="1999" y="274"/>
                  </a:lnTo>
                  <a:lnTo>
                    <a:pt x="2025" y="229"/>
                  </a:lnTo>
                  <a:lnTo>
                    <a:pt x="2052" y="274"/>
                  </a:lnTo>
                  <a:lnTo>
                    <a:pt x="2025" y="318"/>
                  </a:lnTo>
                  <a:moveTo>
                    <a:pt x="2088" y="318"/>
                  </a:moveTo>
                  <a:lnTo>
                    <a:pt x="2061" y="274"/>
                  </a:lnTo>
                  <a:lnTo>
                    <a:pt x="2088" y="229"/>
                  </a:lnTo>
                  <a:lnTo>
                    <a:pt x="2113" y="274"/>
                  </a:lnTo>
                  <a:lnTo>
                    <a:pt x="2088" y="318"/>
                  </a:lnTo>
                  <a:moveTo>
                    <a:pt x="2149" y="318"/>
                  </a:moveTo>
                  <a:lnTo>
                    <a:pt x="2122" y="274"/>
                  </a:lnTo>
                  <a:lnTo>
                    <a:pt x="2149" y="229"/>
                  </a:lnTo>
                  <a:lnTo>
                    <a:pt x="2175" y="274"/>
                  </a:lnTo>
                  <a:lnTo>
                    <a:pt x="2149" y="318"/>
                  </a:lnTo>
                  <a:moveTo>
                    <a:pt x="2211" y="318"/>
                  </a:moveTo>
                  <a:lnTo>
                    <a:pt x="2184" y="274"/>
                  </a:lnTo>
                  <a:lnTo>
                    <a:pt x="2211" y="229"/>
                  </a:lnTo>
                  <a:lnTo>
                    <a:pt x="2236" y="274"/>
                  </a:lnTo>
                  <a:lnTo>
                    <a:pt x="2211" y="318"/>
                  </a:lnTo>
                  <a:moveTo>
                    <a:pt x="2272" y="318"/>
                  </a:moveTo>
                  <a:lnTo>
                    <a:pt x="2245" y="274"/>
                  </a:lnTo>
                  <a:lnTo>
                    <a:pt x="2272" y="229"/>
                  </a:lnTo>
                  <a:lnTo>
                    <a:pt x="2298" y="274"/>
                  </a:lnTo>
                  <a:lnTo>
                    <a:pt x="2272" y="318"/>
                  </a:lnTo>
                  <a:moveTo>
                    <a:pt x="2334" y="318"/>
                  </a:moveTo>
                  <a:lnTo>
                    <a:pt x="2307" y="274"/>
                  </a:lnTo>
                  <a:lnTo>
                    <a:pt x="2334" y="229"/>
                  </a:lnTo>
                  <a:lnTo>
                    <a:pt x="2359" y="274"/>
                  </a:lnTo>
                  <a:lnTo>
                    <a:pt x="2334" y="318"/>
                  </a:lnTo>
                  <a:moveTo>
                    <a:pt x="2395" y="318"/>
                  </a:moveTo>
                  <a:lnTo>
                    <a:pt x="2368" y="274"/>
                  </a:lnTo>
                  <a:lnTo>
                    <a:pt x="2395" y="229"/>
                  </a:lnTo>
                  <a:lnTo>
                    <a:pt x="2422" y="274"/>
                  </a:lnTo>
                  <a:lnTo>
                    <a:pt x="2395" y="318"/>
                  </a:lnTo>
                  <a:moveTo>
                    <a:pt x="2457" y="318"/>
                  </a:moveTo>
                  <a:lnTo>
                    <a:pt x="2431" y="274"/>
                  </a:lnTo>
                  <a:lnTo>
                    <a:pt x="2457" y="229"/>
                  </a:lnTo>
                  <a:lnTo>
                    <a:pt x="2484" y="274"/>
                  </a:lnTo>
                  <a:lnTo>
                    <a:pt x="2457" y="318"/>
                  </a:lnTo>
                  <a:moveTo>
                    <a:pt x="2518" y="318"/>
                  </a:moveTo>
                  <a:lnTo>
                    <a:pt x="2493" y="274"/>
                  </a:lnTo>
                  <a:lnTo>
                    <a:pt x="2518" y="229"/>
                  </a:lnTo>
                  <a:lnTo>
                    <a:pt x="2545" y="274"/>
                  </a:lnTo>
                  <a:lnTo>
                    <a:pt x="2518" y="318"/>
                  </a:lnTo>
                  <a:moveTo>
                    <a:pt x="84" y="266"/>
                  </a:moveTo>
                  <a:lnTo>
                    <a:pt x="59" y="220"/>
                  </a:lnTo>
                  <a:lnTo>
                    <a:pt x="84" y="175"/>
                  </a:lnTo>
                  <a:lnTo>
                    <a:pt x="111" y="220"/>
                  </a:lnTo>
                  <a:lnTo>
                    <a:pt x="84" y="266"/>
                  </a:lnTo>
                  <a:moveTo>
                    <a:pt x="146" y="266"/>
                  </a:moveTo>
                  <a:lnTo>
                    <a:pt x="120" y="220"/>
                  </a:lnTo>
                  <a:lnTo>
                    <a:pt x="146" y="175"/>
                  </a:lnTo>
                  <a:lnTo>
                    <a:pt x="173" y="220"/>
                  </a:lnTo>
                  <a:lnTo>
                    <a:pt x="146" y="266"/>
                  </a:lnTo>
                  <a:moveTo>
                    <a:pt x="209" y="266"/>
                  </a:moveTo>
                  <a:lnTo>
                    <a:pt x="182" y="220"/>
                  </a:lnTo>
                  <a:lnTo>
                    <a:pt x="209" y="175"/>
                  </a:lnTo>
                  <a:lnTo>
                    <a:pt x="234" y="220"/>
                  </a:lnTo>
                  <a:lnTo>
                    <a:pt x="209" y="266"/>
                  </a:lnTo>
                  <a:moveTo>
                    <a:pt x="270" y="266"/>
                  </a:moveTo>
                  <a:lnTo>
                    <a:pt x="243" y="220"/>
                  </a:lnTo>
                  <a:lnTo>
                    <a:pt x="270" y="175"/>
                  </a:lnTo>
                  <a:lnTo>
                    <a:pt x="295" y="220"/>
                  </a:lnTo>
                  <a:lnTo>
                    <a:pt x="270" y="266"/>
                  </a:lnTo>
                  <a:moveTo>
                    <a:pt x="331" y="266"/>
                  </a:moveTo>
                  <a:lnTo>
                    <a:pt x="304" y="220"/>
                  </a:lnTo>
                  <a:lnTo>
                    <a:pt x="331" y="175"/>
                  </a:lnTo>
                  <a:lnTo>
                    <a:pt x="357" y="220"/>
                  </a:lnTo>
                  <a:lnTo>
                    <a:pt x="331" y="266"/>
                  </a:lnTo>
                  <a:moveTo>
                    <a:pt x="393" y="266"/>
                  </a:moveTo>
                  <a:lnTo>
                    <a:pt x="366" y="220"/>
                  </a:lnTo>
                  <a:lnTo>
                    <a:pt x="393" y="175"/>
                  </a:lnTo>
                  <a:lnTo>
                    <a:pt x="418" y="220"/>
                  </a:lnTo>
                  <a:lnTo>
                    <a:pt x="393" y="266"/>
                  </a:lnTo>
                  <a:moveTo>
                    <a:pt x="454" y="266"/>
                  </a:moveTo>
                  <a:lnTo>
                    <a:pt x="427" y="220"/>
                  </a:lnTo>
                  <a:lnTo>
                    <a:pt x="454" y="175"/>
                  </a:lnTo>
                  <a:lnTo>
                    <a:pt x="480" y="220"/>
                  </a:lnTo>
                  <a:lnTo>
                    <a:pt x="454" y="266"/>
                  </a:lnTo>
                  <a:moveTo>
                    <a:pt x="516" y="266"/>
                  </a:moveTo>
                  <a:lnTo>
                    <a:pt x="489" y="220"/>
                  </a:lnTo>
                  <a:lnTo>
                    <a:pt x="516" y="175"/>
                  </a:lnTo>
                  <a:lnTo>
                    <a:pt x="541" y="220"/>
                  </a:lnTo>
                  <a:lnTo>
                    <a:pt x="516" y="266"/>
                  </a:lnTo>
                  <a:moveTo>
                    <a:pt x="577" y="266"/>
                  </a:moveTo>
                  <a:lnTo>
                    <a:pt x="552" y="220"/>
                  </a:lnTo>
                  <a:lnTo>
                    <a:pt x="577" y="175"/>
                  </a:lnTo>
                  <a:lnTo>
                    <a:pt x="604" y="220"/>
                  </a:lnTo>
                  <a:lnTo>
                    <a:pt x="577" y="266"/>
                  </a:lnTo>
                  <a:moveTo>
                    <a:pt x="639" y="266"/>
                  </a:moveTo>
                  <a:lnTo>
                    <a:pt x="613" y="220"/>
                  </a:lnTo>
                  <a:lnTo>
                    <a:pt x="639" y="175"/>
                  </a:lnTo>
                  <a:lnTo>
                    <a:pt x="666" y="220"/>
                  </a:lnTo>
                  <a:lnTo>
                    <a:pt x="639" y="266"/>
                  </a:lnTo>
                  <a:moveTo>
                    <a:pt x="700" y="266"/>
                  </a:moveTo>
                  <a:lnTo>
                    <a:pt x="675" y="220"/>
                  </a:lnTo>
                  <a:lnTo>
                    <a:pt x="700" y="175"/>
                  </a:lnTo>
                  <a:lnTo>
                    <a:pt x="727" y="220"/>
                  </a:lnTo>
                  <a:lnTo>
                    <a:pt x="700" y="266"/>
                  </a:lnTo>
                  <a:moveTo>
                    <a:pt x="762" y="266"/>
                  </a:moveTo>
                  <a:lnTo>
                    <a:pt x="736" y="220"/>
                  </a:lnTo>
                  <a:lnTo>
                    <a:pt x="762" y="175"/>
                  </a:lnTo>
                  <a:lnTo>
                    <a:pt x="789" y="220"/>
                  </a:lnTo>
                  <a:lnTo>
                    <a:pt x="762" y="266"/>
                  </a:lnTo>
                  <a:moveTo>
                    <a:pt x="823" y="266"/>
                  </a:moveTo>
                  <a:lnTo>
                    <a:pt x="798" y="220"/>
                  </a:lnTo>
                  <a:lnTo>
                    <a:pt x="823" y="175"/>
                  </a:lnTo>
                  <a:lnTo>
                    <a:pt x="850" y="220"/>
                  </a:lnTo>
                  <a:lnTo>
                    <a:pt x="823" y="266"/>
                  </a:lnTo>
                  <a:moveTo>
                    <a:pt x="885" y="266"/>
                  </a:moveTo>
                  <a:lnTo>
                    <a:pt x="859" y="220"/>
                  </a:lnTo>
                  <a:lnTo>
                    <a:pt x="885" y="175"/>
                  </a:lnTo>
                  <a:lnTo>
                    <a:pt x="912" y="220"/>
                  </a:lnTo>
                  <a:lnTo>
                    <a:pt x="885" y="266"/>
                  </a:lnTo>
                  <a:moveTo>
                    <a:pt x="948" y="266"/>
                  </a:moveTo>
                  <a:lnTo>
                    <a:pt x="921" y="220"/>
                  </a:lnTo>
                  <a:lnTo>
                    <a:pt x="948" y="175"/>
                  </a:lnTo>
                  <a:lnTo>
                    <a:pt x="973" y="220"/>
                  </a:lnTo>
                  <a:lnTo>
                    <a:pt x="948" y="266"/>
                  </a:lnTo>
                  <a:moveTo>
                    <a:pt x="1009" y="266"/>
                  </a:moveTo>
                  <a:lnTo>
                    <a:pt x="982" y="220"/>
                  </a:lnTo>
                  <a:lnTo>
                    <a:pt x="1009" y="175"/>
                  </a:lnTo>
                  <a:lnTo>
                    <a:pt x="1035" y="220"/>
                  </a:lnTo>
                  <a:lnTo>
                    <a:pt x="1009" y="266"/>
                  </a:lnTo>
                  <a:moveTo>
                    <a:pt x="1071" y="266"/>
                  </a:moveTo>
                  <a:lnTo>
                    <a:pt x="1044" y="220"/>
                  </a:lnTo>
                  <a:lnTo>
                    <a:pt x="1071" y="175"/>
                  </a:lnTo>
                  <a:lnTo>
                    <a:pt x="1096" y="220"/>
                  </a:lnTo>
                  <a:lnTo>
                    <a:pt x="1071" y="266"/>
                  </a:lnTo>
                  <a:moveTo>
                    <a:pt x="1132" y="266"/>
                  </a:moveTo>
                  <a:lnTo>
                    <a:pt x="1105" y="220"/>
                  </a:lnTo>
                  <a:lnTo>
                    <a:pt x="1132" y="175"/>
                  </a:lnTo>
                  <a:lnTo>
                    <a:pt x="1158" y="220"/>
                  </a:lnTo>
                  <a:lnTo>
                    <a:pt x="1132" y="266"/>
                  </a:lnTo>
                  <a:moveTo>
                    <a:pt x="1194" y="266"/>
                  </a:moveTo>
                  <a:lnTo>
                    <a:pt x="1167" y="220"/>
                  </a:lnTo>
                  <a:lnTo>
                    <a:pt x="1194" y="175"/>
                  </a:lnTo>
                  <a:lnTo>
                    <a:pt x="1219" y="220"/>
                  </a:lnTo>
                  <a:lnTo>
                    <a:pt x="1194" y="266"/>
                  </a:lnTo>
                  <a:moveTo>
                    <a:pt x="1255" y="266"/>
                  </a:moveTo>
                  <a:lnTo>
                    <a:pt x="1228" y="220"/>
                  </a:lnTo>
                  <a:lnTo>
                    <a:pt x="1255" y="175"/>
                  </a:lnTo>
                  <a:lnTo>
                    <a:pt x="1281" y="220"/>
                  </a:lnTo>
                  <a:lnTo>
                    <a:pt x="1255" y="266"/>
                  </a:lnTo>
                  <a:moveTo>
                    <a:pt x="1317" y="266"/>
                  </a:moveTo>
                  <a:lnTo>
                    <a:pt x="1291" y="220"/>
                  </a:lnTo>
                  <a:lnTo>
                    <a:pt x="1317" y="175"/>
                  </a:lnTo>
                  <a:lnTo>
                    <a:pt x="1344" y="220"/>
                  </a:lnTo>
                  <a:lnTo>
                    <a:pt x="1317" y="266"/>
                  </a:lnTo>
                  <a:moveTo>
                    <a:pt x="1378" y="266"/>
                  </a:moveTo>
                  <a:lnTo>
                    <a:pt x="1353" y="220"/>
                  </a:lnTo>
                  <a:lnTo>
                    <a:pt x="1378" y="175"/>
                  </a:lnTo>
                  <a:lnTo>
                    <a:pt x="1405" y="220"/>
                  </a:lnTo>
                  <a:lnTo>
                    <a:pt x="1378" y="266"/>
                  </a:lnTo>
                  <a:moveTo>
                    <a:pt x="1440" y="266"/>
                  </a:moveTo>
                  <a:lnTo>
                    <a:pt x="1414" y="220"/>
                  </a:lnTo>
                  <a:lnTo>
                    <a:pt x="1440" y="175"/>
                  </a:lnTo>
                  <a:lnTo>
                    <a:pt x="1467" y="220"/>
                  </a:lnTo>
                  <a:lnTo>
                    <a:pt x="1440" y="266"/>
                  </a:lnTo>
                  <a:moveTo>
                    <a:pt x="1501" y="266"/>
                  </a:moveTo>
                  <a:lnTo>
                    <a:pt x="1476" y="220"/>
                  </a:lnTo>
                  <a:lnTo>
                    <a:pt x="1501" y="175"/>
                  </a:lnTo>
                  <a:lnTo>
                    <a:pt x="1528" y="220"/>
                  </a:lnTo>
                  <a:lnTo>
                    <a:pt x="1501" y="266"/>
                  </a:lnTo>
                  <a:moveTo>
                    <a:pt x="1563" y="266"/>
                  </a:moveTo>
                  <a:lnTo>
                    <a:pt x="1537" y="220"/>
                  </a:lnTo>
                  <a:lnTo>
                    <a:pt x="1563" y="175"/>
                  </a:lnTo>
                  <a:lnTo>
                    <a:pt x="1590" y="220"/>
                  </a:lnTo>
                  <a:lnTo>
                    <a:pt x="1563" y="266"/>
                  </a:lnTo>
                  <a:moveTo>
                    <a:pt x="1624" y="266"/>
                  </a:moveTo>
                  <a:lnTo>
                    <a:pt x="1599" y="220"/>
                  </a:lnTo>
                  <a:lnTo>
                    <a:pt x="1624" y="175"/>
                  </a:lnTo>
                  <a:lnTo>
                    <a:pt x="1651" y="220"/>
                  </a:lnTo>
                  <a:lnTo>
                    <a:pt x="1624" y="266"/>
                  </a:lnTo>
                  <a:moveTo>
                    <a:pt x="1687" y="266"/>
                  </a:moveTo>
                  <a:lnTo>
                    <a:pt x="1660" y="220"/>
                  </a:lnTo>
                  <a:lnTo>
                    <a:pt x="1687" y="175"/>
                  </a:lnTo>
                  <a:lnTo>
                    <a:pt x="1713" y="220"/>
                  </a:lnTo>
                  <a:lnTo>
                    <a:pt x="1687" y="266"/>
                  </a:lnTo>
                  <a:moveTo>
                    <a:pt x="1749" y="266"/>
                  </a:moveTo>
                  <a:lnTo>
                    <a:pt x="1722" y="220"/>
                  </a:lnTo>
                  <a:lnTo>
                    <a:pt x="1749" y="175"/>
                  </a:lnTo>
                  <a:lnTo>
                    <a:pt x="1774" y="220"/>
                  </a:lnTo>
                  <a:lnTo>
                    <a:pt x="1749" y="266"/>
                  </a:lnTo>
                  <a:moveTo>
                    <a:pt x="1810" y="266"/>
                  </a:moveTo>
                  <a:lnTo>
                    <a:pt x="1783" y="220"/>
                  </a:lnTo>
                  <a:lnTo>
                    <a:pt x="1810" y="175"/>
                  </a:lnTo>
                  <a:lnTo>
                    <a:pt x="1836" y="220"/>
                  </a:lnTo>
                  <a:lnTo>
                    <a:pt x="1810" y="266"/>
                  </a:lnTo>
                  <a:moveTo>
                    <a:pt x="1872" y="266"/>
                  </a:moveTo>
                  <a:lnTo>
                    <a:pt x="1845" y="220"/>
                  </a:lnTo>
                  <a:lnTo>
                    <a:pt x="1872" y="175"/>
                  </a:lnTo>
                  <a:lnTo>
                    <a:pt x="1897" y="220"/>
                  </a:lnTo>
                  <a:lnTo>
                    <a:pt x="1872" y="266"/>
                  </a:lnTo>
                  <a:moveTo>
                    <a:pt x="1933" y="266"/>
                  </a:moveTo>
                  <a:lnTo>
                    <a:pt x="1906" y="220"/>
                  </a:lnTo>
                  <a:lnTo>
                    <a:pt x="1933" y="175"/>
                  </a:lnTo>
                  <a:lnTo>
                    <a:pt x="1959" y="220"/>
                  </a:lnTo>
                  <a:lnTo>
                    <a:pt x="1933" y="266"/>
                  </a:lnTo>
                  <a:moveTo>
                    <a:pt x="1995" y="266"/>
                  </a:moveTo>
                  <a:lnTo>
                    <a:pt x="1968" y="220"/>
                  </a:lnTo>
                  <a:lnTo>
                    <a:pt x="1995" y="175"/>
                  </a:lnTo>
                  <a:lnTo>
                    <a:pt x="2020" y="220"/>
                  </a:lnTo>
                  <a:lnTo>
                    <a:pt x="1995" y="266"/>
                  </a:lnTo>
                  <a:moveTo>
                    <a:pt x="2056" y="266"/>
                  </a:moveTo>
                  <a:lnTo>
                    <a:pt x="2031" y="220"/>
                  </a:lnTo>
                  <a:lnTo>
                    <a:pt x="2056" y="175"/>
                  </a:lnTo>
                  <a:lnTo>
                    <a:pt x="2083" y="220"/>
                  </a:lnTo>
                  <a:lnTo>
                    <a:pt x="2056" y="266"/>
                  </a:lnTo>
                  <a:moveTo>
                    <a:pt x="2118" y="266"/>
                  </a:moveTo>
                  <a:lnTo>
                    <a:pt x="2092" y="220"/>
                  </a:lnTo>
                  <a:lnTo>
                    <a:pt x="2118" y="175"/>
                  </a:lnTo>
                  <a:lnTo>
                    <a:pt x="2145" y="220"/>
                  </a:lnTo>
                  <a:lnTo>
                    <a:pt x="2118" y="266"/>
                  </a:lnTo>
                  <a:moveTo>
                    <a:pt x="2179" y="266"/>
                  </a:moveTo>
                  <a:lnTo>
                    <a:pt x="2154" y="220"/>
                  </a:lnTo>
                  <a:lnTo>
                    <a:pt x="2179" y="175"/>
                  </a:lnTo>
                  <a:lnTo>
                    <a:pt x="2206" y="220"/>
                  </a:lnTo>
                  <a:lnTo>
                    <a:pt x="2179" y="266"/>
                  </a:lnTo>
                  <a:moveTo>
                    <a:pt x="2241" y="266"/>
                  </a:moveTo>
                  <a:lnTo>
                    <a:pt x="2215" y="220"/>
                  </a:lnTo>
                  <a:lnTo>
                    <a:pt x="2241" y="175"/>
                  </a:lnTo>
                  <a:lnTo>
                    <a:pt x="2268" y="220"/>
                  </a:lnTo>
                  <a:lnTo>
                    <a:pt x="2241" y="266"/>
                  </a:lnTo>
                  <a:moveTo>
                    <a:pt x="2302" y="266"/>
                  </a:moveTo>
                  <a:lnTo>
                    <a:pt x="2277" y="220"/>
                  </a:lnTo>
                  <a:lnTo>
                    <a:pt x="2302" y="175"/>
                  </a:lnTo>
                  <a:lnTo>
                    <a:pt x="2329" y="220"/>
                  </a:lnTo>
                  <a:lnTo>
                    <a:pt x="2302" y="266"/>
                  </a:lnTo>
                  <a:moveTo>
                    <a:pt x="2364" y="266"/>
                  </a:moveTo>
                  <a:lnTo>
                    <a:pt x="2338" y="220"/>
                  </a:lnTo>
                  <a:lnTo>
                    <a:pt x="2364" y="175"/>
                  </a:lnTo>
                  <a:lnTo>
                    <a:pt x="2391" y="220"/>
                  </a:lnTo>
                  <a:lnTo>
                    <a:pt x="2364" y="266"/>
                  </a:lnTo>
                  <a:moveTo>
                    <a:pt x="2427" y="266"/>
                  </a:moveTo>
                  <a:lnTo>
                    <a:pt x="2400" y="220"/>
                  </a:lnTo>
                  <a:lnTo>
                    <a:pt x="2427" y="175"/>
                  </a:lnTo>
                  <a:lnTo>
                    <a:pt x="2452" y="220"/>
                  </a:lnTo>
                  <a:lnTo>
                    <a:pt x="2427" y="266"/>
                  </a:lnTo>
                  <a:moveTo>
                    <a:pt x="2488" y="266"/>
                  </a:moveTo>
                  <a:lnTo>
                    <a:pt x="2461" y="220"/>
                  </a:lnTo>
                  <a:lnTo>
                    <a:pt x="2488" y="175"/>
                  </a:lnTo>
                  <a:lnTo>
                    <a:pt x="2514" y="220"/>
                  </a:lnTo>
                  <a:lnTo>
                    <a:pt x="2488" y="266"/>
                  </a:lnTo>
                  <a:moveTo>
                    <a:pt x="54" y="212"/>
                  </a:moveTo>
                  <a:lnTo>
                    <a:pt x="27" y="167"/>
                  </a:lnTo>
                  <a:lnTo>
                    <a:pt x="54" y="121"/>
                  </a:lnTo>
                  <a:lnTo>
                    <a:pt x="80" y="167"/>
                  </a:lnTo>
                  <a:lnTo>
                    <a:pt x="54" y="212"/>
                  </a:lnTo>
                  <a:moveTo>
                    <a:pt x="116" y="212"/>
                  </a:moveTo>
                  <a:lnTo>
                    <a:pt x="89" y="167"/>
                  </a:lnTo>
                  <a:lnTo>
                    <a:pt x="116" y="121"/>
                  </a:lnTo>
                  <a:lnTo>
                    <a:pt x="141" y="167"/>
                  </a:lnTo>
                  <a:lnTo>
                    <a:pt x="116" y="212"/>
                  </a:lnTo>
                  <a:moveTo>
                    <a:pt x="177" y="212"/>
                  </a:moveTo>
                  <a:lnTo>
                    <a:pt x="150" y="167"/>
                  </a:lnTo>
                  <a:lnTo>
                    <a:pt x="177" y="121"/>
                  </a:lnTo>
                  <a:lnTo>
                    <a:pt x="204" y="167"/>
                  </a:lnTo>
                  <a:lnTo>
                    <a:pt x="177" y="212"/>
                  </a:lnTo>
                  <a:moveTo>
                    <a:pt x="238" y="212"/>
                  </a:moveTo>
                  <a:lnTo>
                    <a:pt x="213" y="167"/>
                  </a:lnTo>
                  <a:lnTo>
                    <a:pt x="238" y="121"/>
                  </a:lnTo>
                  <a:lnTo>
                    <a:pt x="265" y="167"/>
                  </a:lnTo>
                  <a:lnTo>
                    <a:pt x="238" y="212"/>
                  </a:lnTo>
                  <a:moveTo>
                    <a:pt x="300" y="212"/>
                  </a:moveTo>
                  <a:lnTo>
                    <a:pt x="274" y="167"/>
                  </a:lnTo>
                  <a:lnTo>
                    <a:pt x="300" y="121"/>
                  </a:lnTo>
                  <a:lnTo>
                    <a:pt x="327" y="167"/>
                  </a:lnTo>
                  <a:lnTo>
                    <a:pt x="300" y="212"/>
                  </a:lnTo>
                  <a:moveTo>
                    <a:pt x="361" y="212"/>
                  </a:moveTo>
                  <a:lnTo>
                    <a:pt x="336" y="167"/>
                  </a:lnTo>
                  <a:lnTo>
                    <a:pt x="361" y="121"/>
                  </a:lnTo>
                  <a:lnTo>
                    <a:pt x="388" y="167"/>
                  </a:lnTo>
                  <a:lnTo>
                    <a:pt x="361" y="212"/>
                  </a:lnTo>
                  <a:moveTo>
                    <a:pt x="423" y="212"/>
                  </a:moveTo>
                  <a:lnTo>
                    <a:pt x="397" y="167"/>
                  </a:lnTo>
                  <a:lnTo>
                    <a:pt x="423" y="121"/>
                  </a:lnTo>
                  <a:lnTo>
                    <a:pt x="450" y="167"/>
                  </a:lnTo>
                  <a:lnTo>
                    <a:pt x="423" y="212"/>
                  </a:lnTo>
                  <a:moveTo>
                    <a:pt x="484" y="212"/>
                  </a:moveTo>
                  <a:lnTo>
                    <a:pt x="459" y="167"/>
                  </a:lnTo>
                  <a:lnTo>
                    <a:pt x="484" y="121"/>
                  </a:lnTo>
                  <a:lnTo>
                    <a:pt x="511" y="167"/>
                  </a:lnTo>
                  <a:lnTo>
                    <a:pt x="484" y="212"/>
                  </a:lnTo>
                  <a:moveTo>
                    <a:pt x="546" y="212"/>
                  </a:moveTo>
                  <a:lnTo>
                    <a:pt x="520" y="167"/>
                  </a:lnTo>
                  <a:lnTo>
                    <a:pt x="546" y="121"/>
                  </a:lnTo>
                  <a:lnTo>
                    <a:pt x="573" y="167"/>
                  </a:lnTo>
                  <a:lnTo>
                    <a:pt x="546" y="212"/>
                  </a:lnTo>
                  <a:moveTo>
                    <a:pt x="609" y="212"/>
                  </a:moveTo>
                  <a:lnTo>
                    <a:pt x="582" y="167"/>
                  </a:lnTo>
                  <a:lnTo>
                    <a:pt x="609" y="121"/>
                  </a:lnTo>
                  <a:lnTo>
                    <a:pt x="634" y="167"/>
                  </a:lnTo>
                  <a:lnTo>
                    <a:pt x="609" y="212"/>
                  </a:lnTo>
                  <a:moveTo>
                    <a:pt x="670" y="212"/>
                  </a:moveTo>
                  <a:lnTo>
                    <a:pt x="643" y="167"/>
                  </a:lnTo>
                  <a:lnTo>
                    <a:pt x="670" y="121"/>
                  </a:lnTo>
                  <a:lnTo>
                    <a:pt x="696" y="167"/>
                  </a:lnTo>
                  <a:lnTo>
                    <a:pt x="670" y="212"/>
                  </a:lnTo>
                  <a:moveTo>
                    <a:pt x="732" y="212"/>
                  </a:moveTo>
                  <a:lnTo>
                    <a:pt x="705" y="167"/>
                  </a:lnTo>
                  <a:lnTo>
                    <a:pt x="732" y="121"/>
                  </a:lnTo>
                  <a:lnTo>
                    <a:pt x="757" y="167"/>
                  </a:lnTo>
                  <a:lnTo>
                    <a:pt x="732" y="212"/>
                  </a:lnTo>
                  <a:moveTo>
                    <a:pt x="793" y="212"/>
                  </a:moveTo>
                  <a:lnTo>
                    <a:pt x="766" y="167"/>
                  </a:lnTo>
                  <a:lnTo>
                    <a:pt x="793" y="121"/>
                  </a:lnTo>
                  <a:lnTo>
                    <a:pt x="819" y="167"/>
                  </a:lnTo>
                  <a:lnTo>
                    <a:pt x="793" y="212"/>
                  </a:lnTo>
                  <a:moveTo>
                    <a:pt x="855" y="212"/>
                  </a:moveTo>
                  <a:lnTo>
                    <a:pt x="828" y="167"/>
                  </a:lnTo>
                  <a:lnTo>
                    <a:pt x="855" y="121"/>
                  </a:lnTo>
                  <a:lnTo>
                    <a:pt x="880" y="167"/>
                  </a:lnTo>
                  <a:lnTo>
                    <a:pt x="855" y="212"/>
                  </a:lnTo>
                  <a:moveTo>
                    <a:pt x="916" y="212"/>
                  </a:moveTo>
                  <a:lnTo>
                    <a:pt x="889" y="167"/>
                  </a:lnTo>
                  <a:lnTo>
                    <a:pt x="916" y="121"/>
                  </a:lnTo>
                  <a:lnTo>
                    <a:pt x="943" y="167"/>
                  </a:lnTo>
                  <a:lnTo>
                    <a:pt x="916" y="212"/>
                  </a:lnTo>
                  <a:moveTo>
                    <a:pt x="978" y="212"/>
                  </a:moveTo>
                  <a:lnTo>
                    <a:pt x="952" y="167"/>
                  </a:lnTo>
                  <a:lnTo>
                    <a:pt x="978" y="121"/>
                  </a:lnTo>
                  <a:lnTo>
                    <a:pt x="1005" y="167"/>
                  </a:lnTo>
                  <a:lnTo>
                    <a:pt x="978" y="212"/>
                  </a:lnTo>
                  <a:moveTo>
                    <a:pt x="1039" y="212"/>
                  </a:moveTo>
                  <a:lnTo>
                    <a:pt x="1014" y="167"/>
                  </a:lnTo>
                  <a:lnTo>
                    <a:pt x="1039" y="121"/>
                  </a:lnTo>
                  <a:lnTo>
                    <a:pt x="1066" y="167"/>
                  </a:lnTo>
                  <a:lnTo>
                    <a:pt x="1039" y="212"/>
                  </a:lnTo>
                  <a:moveTo>
                    <a:pt x="1101" y="212"/>
                  </a:moveTo>
                  <a:lnTo>
                    <a:pt x="1075" y="167"/>
                  </a:lnTo>
                  <a:lnTo>
                    <a:pt x="1101" y="121"/>
                  </a:lnTo>
                  <a:lnTo>
                    <a:pt x="1128" y="167"/>
                  </a:lnTo>
                  <a:lnTo>
                    <a:pt x="1101" y="212"/>
                  </a:lnTo>
                  <a:moveTo>
                    <a:pt x="1162" y="212"/>
                  </a:moveTo>
                  <a:lnTo>
                    <a:pt x="1137" y="167"/>
                  </a:lnTo>
                  <a:lnTo>
                    <a:pt x="1162" y="121"/>
                  </a:lnTo>
                  <a:lnTo>
                    <a:pt x="1189" y="167"/>
                  </a:lnTo>
                  <a:lnTo>
                    <a:pt x="1162" y="212"/>
                  </a:lnTo>
                  <a:moveTo>
                    <a:pt x="1224" y="212"/>
                  </a:moveTo>
                  <a:lnTo>
                    <a:pt x="1198" y="167"/>
                  </a:lnTo>
                  <a:lnTo>
                    <a:pt x="1224" y="121"/>
                  </a:lnTo>
                  <a:lnTo>
                    <a:pt x="1251" y="167"/>
                  </a:lnTo>
                  <a:lnTo>
                    <a:pt x="1224" y="212"/>
                  </a:lnTo>
                  <a:moveTo>
                    <a:pt x="1285" y="212"/>
                  </a:moveTo>
                  <a:lnTo>
                    <a:pt x="1260" y="167"/>
                  </a:lnTo>
                  <a:lnTo>
                    <a:pt x="1285" y="121"/>
                  </a:lnTo>
                  <a:lnTo>
                    <a:pt x="1312" y="167"/>
                  </a:lnTo>
                  <a:lnTo>
                    <a:pt x="1285" y="212"/>
                  </a:lnTo>
                  <a:moveTo>
                    <a:pt x="1348" y="212"/>
                  </a:moveTo>
                  <a:lnTo>
                    <a:pt x="1321" y="167"/>
                  </a:lnTo>
                  <a:lnTo>
                    <a:pt x="1348" y="121"/>
                  </a:lnTo>
                  <a:lnTo>
                    <a:pt x="1374" y="167"/>
                  </a:lnTo>
                  <a:lnTo>
                    <a:pt x="1348" y="212"/>
                  </a:lnTo>
                  <a:moveTo>
                    <a:pt x="1410" y="212"/>
                  </a:moveTo>
                  <a:lnTo>
                    <a:pt x="1383" y="167"/>
                  </a:lnTo>
                  <a:lnTo>
                    <a:pt x="1410" y="121"/>
                  </a:lnTo>
                  <a:lnTo>
                    <a:pt x="1435" y="167"/>
                  </a:lnTo>
                  <a:lnTo>
                    <a:pt x="1410" y="212"/>
                  </a:lnTo>
                  <a:moveTo>
                    <a:pt x="1471" y="212"/>
                  </a:moveTo>
                  <a:lnTo>
                    <a:pt x="1444" y="167"/>
                  </a:lnTo>
                  <a:lnTo>
                    <a:pt x="1471" y="121"/>
                  </a:lnTo>
                  <a:lnTo>
                    <a:pt x="1497" y="167"/>
                  </a:lnTo>
                  <a:lnTo>
                    <a:pt x="1471" y="212"/>
                  </a:lnTo>
                  <a:moveTo>
                    <a:pt x="1533" y="212"/>
                  </a:moveTo>
                  <a:lnTo>
                    <a:pt x="1506" y="167"/>
                  </a:lnTo>
                  <a:lnTo>
                    <a:pt x="1533" y="121"/>
                  </a:lnTo>
                  <a:lnTo>
                    <a:pt x="1558" y="167"/>
                  </a:lnTo>
                  <a:lnTo>
                    <a:pt x="1533" y="212"/>
                  </a:lnTo>
                  <a:moveTo>
                    <a:pt x="1594" y="212"/>
                  </a:moveTo>
                  <a:lnTo>
                    <a:pt x="1567" y="167"/>
                  </a:lnTo>
                  <a:lnTo>
                    <a:pt x="1594" y="121"/>
                  </a:lnTo>
                  <a:lnTo>
                    <a:pt x="1620" y="167"/>
                  </a:lnTo>
                  <a:lnTo>
                    <a:pt x="1594" y="212"/>
                  </a:lnTo>
                  <a:moveTo>
                    <a:pt x="1656" y="212"/>
                  </a:moveTo>
                  <a:lnTo>
                    <a:pt x="1629" y="167"/>
                  </a:lnTo>
                  <a:lnTo>
                    <a:pt x="1656" y="121"/>
                  </a:lnTo>
                  <a:lnTo>
                    <a:pt x="1683" y="167"/>
                  </a:lnTo>
                  <a:lnTo>
                    <a:pt x="1656" y="212"/>
                  </a:lnTo>
                  <a:moveTo>
                    <a:pt x="1717" y="212"/>
                  </a:moveTo>
                  <a:lnTo>
                    <a:pt x="1692" y="167"/>
                  </a:lnTo>
                  <a:lnTo>
                    <a:pt x="1717" y="121"/>
                  </a:lnTo>
                  <a:lnTo>
                    <a:pt x="1744" y="167"/>
                  </a:lnTo>
                  <a:lnTo>
                    <a:pt x="1717" y="212"/>
                  </a:lnTo>
                  <a:moveTo>
                    <a:pt x="1779" y="212"/>
                  </a:moveTo>
                  <a:lnTo>
                    <a:pt x="1753" y="167"/>
                  </a:lnTo>
                  <a:lnTo>
                    <a:pt x="1779" y="121"/>
                  </a:lnTo>
                  <a:lnTo>
                    <a:pt x="1806" y="167"/>
                  </a:lnTo>
                  <a:lnTo>
                    <a:pt x="1779" y="212"/>
                  </a:lnTo>
                  <a:moveTo>
                    <a:pt x="1840" y="212"/>
                  </a:moveTo>
                  <a:lnTo>
                    <a:pt x="1815" y="167"/>
                  </a:lnTo>
                  <a:lnTo>
                    <a:pt x="1840" y="121"/>
                  </a:lnTo>
                  <a:lnTo>
                    <a:pt x="1867" y="167"/>
                  </a:lnTo>
                  <a:lnTo>
                    <a:pt x="1840" y="212"/>
                  </a:lnTo>
                  <a:moveTo>
                    <a:pt x="1902" y="212"/>
                  </a:moveTo>
                  <a:lnTo>
                    <a:pt x="1876" y="167"/>
                  </a:lnTo>
                  <a:lnTo>
                    <a:pt x="1902" y="121"/>
                  </a:lnTo>
                  <a:lnTo>
                    <a:pt x="1929" y="167"/>
                  </a:lnTo>
                  <a:lnTo>
                    <a:pt x="1902" y="212"/>
                  </a:lnTo>
                  <a:moveTo>
                    <a:pt x="1963" y="212"/>
                  </a:moveTo>
                  <a:lnTo>
                    <a:pt x="1938" y="167"/>
                  </a:lnTo>
                  <a:lnTo>
                    <a:pt x="1963" y="121"/>
                  </a:lnTo>
                  <a:lnTo>
                    <a:pt x="1990" y="167"/>
                  </a:lnTo>
                  <a:lnTo>
                    <a:pt x="1963" y="212"/>
                  </a:lnTo>
                  <a:moveTo>
                    <a:pt x="2025" y="212"/>
                  </a:moveTo>
                  <a:lnTo>
                    <a:pt x="1999" y="167"/>
                  </a:lnTo>
                  <a:lnTo>
                    <a:pt x="2025" y="121"/>
                  </a:lnTo>
                  <a:lnTo>
                    <a:pt x="2052" y="167"/>
                  </a:lnTo>
                  <a:lnTo>
                    <a:pt x="2025" y="212"/>
                  </a:lnTo>
                  <a:moveTo>
                    <a:pt x="2088" y="212"/>
                  </a:moveTo>
                  <a:lnTo>
                    <a:pt x="2061" y="167"/>
                  </a:lnTo>
                  <a:lnTo>
                    <a:pt x="2088" y="121"/>
                  </a:lnTo>
                  <a:lnTo>
                    <a:pt x="2113" y="167"/>
                  </a:lnTo>
                  <a:lnTo>
                    <a:pt x="2088" y="212"/>
                  </a:lnTo>
                  <a:moveTo>
                    <a:pt x="2149" y="212"/>
                  </a:moveTo>
                  <a:lnTo>
                    <a:pt x="2122" y="167"/>
                  </a:lnTo>
                  <a:lnTo>
                    <a:pt x="2149" y="121"/>
                  </a:lnTo>
                  <a:lnTo>
                    <a:pt x="2175" y="167"/>
                  </a:lnTo>
                  <a:lnTo>
                    <a:pt x="2149" y="212"/>
                  </a:lnTo>
                  <a:moveTo>
                    <a:pt x="2211" y="212"/>
                  </a:moveTo>
                  <a:lnTo>
                    <a:pt x="2184" y="167"/>
                  </a:lnTo>
                  <a:lnTo>
                    <a:pt x="2211" y="121"/>
                  </a:lnTo>
                  <a:lnTo>
                    <a:pt x="2236" y="167"/>
                  </a:lnTo>
                  <a:lnTo>
                    <a:pt x="2211" y="212"/>
                  </a:lnTo>
                  <a:moveTo>
                    <a:pt x="2272" y="212"/>
                  </a:moveTo>
                  <a:lnTo>
                    <a:pt x="2245" y="167"/>
                  </a:lnTo>
                  <a:lnTo>
                    <a:pt x="2272" y="121"/>
                  </a:lnTo>
                  <a:lnTo>
                    <a:pt x="2298" y="167"/>
                  </a:lnTo>
                  <a:lnTo>
                    <a:pt x="2272" y="212"/>
                  </a:lnTo>
                  <a:moveTo>
                    <a:pt x="2334" y="212"/>
                  </a:moveTo>
                  <a:lnTo>
                    <a:pt x="2307" y="167"/>
                  </a:lnTo>
                  <a:lnTo>
                    <a:pt x="2334" y="121"/>
                  </a:lnTo>
                  <a:lnTo>
                    <a:pt x="2359" y="167"/>
                  </a:lnTo>
                  <a:lnTo>
                    <a:pt x="2334" y="212"/>
                  </a:lnTo>
                  <a:moveTo>
                    <a:pt x="2395" y="212"/>
                  </a:moveTo>
                  <a:lnTo>
                    <a:pt x="2368" y="167"/>
                  </a:lnTo>
                  <a:lnTo>
                    <a:pt x="2395" y="121"/>
                  </a:lnTo>
                  <a:lnTo>
                    <a:pt x="2422" y="167"/>
                  </a:lnTo>
                  <a:lnTo>
                    <a:pt x="2395" y="212"/>
                  </a:lnTo>
                  <a:moveTo>
                    <a:pt x="2457" y="212"/>
                  </a:moveTo>
                  <a:lnTo>
                    <a:pt x="2431" y="167"/>
                  </a:lnTo>
                  <a:lnTo>
                    <a:pt x="2457" y="121"/>
                  </a:lnTo>
                  <a:lnTo>
                    <a:pt x="2484" y="167"/>
                  </a:lnTo>
                  <a:lnTo>
                    <a:pt x="2457" y="212"/>
                  </a:lnTo>
                  <a:moveTo>
                    <a:pt x="2518" y="212"/>
                  </a:moveTo>
                  <a:lnTo>
                    <a:pt x="2493" y="167"/>
                  </a:lnTo>
                  <a:lnTo>
                    <a:pt x="2518" y="121"/>
                  </a:lnTo>
                  <a:lnTo>
                    <a:pt x="2545" y="167"/>
                  </a:lnTo>
                  <a:lnTo>
                    <a:pt x="2518" y="212"/>
                  </a:lnTo>
                  <a:moveTo>
                    <a:pt x="84" y="160"/>
                  </a:moveTo>
                  <a:lnTo>
                    <a:pt x="59" y="113"/>
                  </a:lnTo>
                  <a:lnTo>
                    <a:pt x="84" y="68"/>
                  </a:lnTo>
                  <a:lnTo>
                    <a:pt x="111" y="113"/>
                  </a:lnTo>
                  <a:lnTo>
                    <a:pt x="84" y="160"/>
                  </a:lnTo>
                  <a:moveTo>
                    <a:pt x="146" y="160"/>
                  </a:moveTo>
                  <a:lnTo>
                    <a:pt x="120" y="113"/>
                  </a:lnTo>
                  <a:lnTo>
                    <a:pt x="146" y="68"/>
                  </a:lnTo>
                  <a:lnTo>
                    <a:pt x="173" y="113"/>
                  </a:lnTo>
                  <a:lnTo>
                    <a:pt x="146" y="160"/>
                  </a:lnTo>
                  <a:moveTo>
                    <a:pt x="209" y="160"/>
                  </a:moveTo>
                  <a:lnTo>
                    <a:pt x="182" y="113"/>
                  </a:lnTo>
                  <a:lnTo>
                    <a:pt x="209" y="68"/>
                  </a:lnTo>
                  <a:lnTo>
                    <a:pt x="234" y="113"/>
                  </a:lnTo>
                  <a:lnTo>
                    <a:pt x="209" y="160"/>
                  </a:lnTo>
                  <a:moveTo>
                    <a:pt x="270" y="160"/>
                  </a:moveTo>
                  <a:lnTo>
                    <a:pt x="243" y="113"/>
                  </a:lnTo>
                  <a:lnTo>
                    <a:pt x="270" y="68"/>
                  </a:lnTo>
                  <a:lnTo>
                    <a:pt x="295" y="113"/>
                  </a:lnTo>
                  <a:lnTo>
                    <a:pt x="270" y="160"/>
                  </a:lnTo>
                  <a:moveTo>
                    <a:pt x="331" y="160"/>
                  </a:moveTo>
                  <a:lnTo>
                    <a:pt x="304" y="113"/>
                  </a:lnTo>
                  <a:lnTo>
                    <a:pt x="331" y="68"/>
                  </a:lnTo>
                  <a:lnTo>
                    <a:pt x="357" y="113"/>
                  </a:lnTo>
                  <a:lnTo>
                    <a:pt x="331" y="160"/>
                  </a:lnTo>
                  <a:moveTo>
                    <a:pt x="393" y="160"/>
                  </a:moveTo>
                  <a:lnTo>
                    <a:pt x="366" y="113"/>
                  </a:lnTo>
                  <a:lnTo>
                    <a:pt x="393" y="68"/>
                  </a:lnTo>
                  <a:lnTo>
                    <a:pt x="418" y="113"/>
                  </a:lnTo>
                  <a:lnTo>
                    <a:pt x="393" y="160"/>
                  </a:lnTo>
                  <a:moveTo>
                    <a:pt x="454" y="160"/>
                  </a:moveTo>
                  <a:lnTo>
                    <a:pt x="427" y="113"/>
                  </a:lnTo>
                  <a:lnTo>
                    <a:pt x="454" y="68"/>
                  </a:lnTo>
                  <a:lnTo>
                    <a:pt x="480" y="113"/>
                  </a:lnTo>
                  <a:lnTo>
                    <a:pt x="454" y="160"/>
                  </a:lnTo>
                  <a:moveTo>
                    <a:pt x="516" y="160"/>
                  </a:moveTo>
                  <a:lnTo>
                    <a:pt x="489" y="113"/>
                  </a:lnTo>
                  <a:lnTo>
                    <a:pt x="516" y="68"/>
                  </a:lnTo>
                  <a:lnTo>
                    <a:pt x="541" y="113"/>
                  </a:lnTo>
                  <a:lnTo>
                    <a:pt x="516" y="160"/>
                  </a:lnTo>
                  <a:moveTo>
                    <a:pt x="577" y="160"/>
                  </a:moveTo>
                  <a:lnTo>
                    <a:pt x="552" y="113"/>
                  </a:lnTo>
                  <a:lnTo>
                    <a:pt x="577" y="68"/>
                  </a:lnTo>
                  <a:lnTo>
                    <a:pt x="604" y="113"/>
                  </a:lnTo>
                  <a:lnTo>
                    <a:pt x="577" y="160"/>
                  </a:lnTo>
                  <a:moveTo>
                    <a:pt x="639" y="160"/>
                  </a:moveTo>
                  <a:lnTo>
                    <a:pt x="613" y="113"/>
                  </a:lnTo>
                  <a:lnTo>
                    <a:pt x="639" y="68"/>
                  </a:lnTo>
                  <a:lnTo>
                    <a:pt x="666" y="113"/>
                  </a:lnTo>
                  <a:lnTo>
                    <a:pt x="639" y="160"/>
                  </a:lnTo>
                  <a:moveTo>
                    <a:pt x="700" y="160"/>
                  </a:moveTo>
                  <a:lnTo>
                    <a:pt x="675" y="113"/>
                  </a:lnTo>
                  <a:lnTo>
                    <a:pt x="700" y="68"/>
                  </a:lnTo>
                  <a:lnTo>
                    <a:pt x="727" y="113"/>
                  </a:lnTo>
                  <a:lnTo>
                    <a:pt x="700" y="160"/>
                  </a:lnTo>
                  <a:moveTo>
                    <a:pt x="762" y="160"/>
                  </a:moveTo>
                  <a:lnTo>
                    <a:pt x="736" y="113"/>
                  </a:lnTo>
                  <a:lnTo>
                    <a:pt x="762" y="68"/>
                  </a:lnTo>
                  <a:lnTo>
                    <a:pt x="789" y="113"/>
                  </a:lnTo>
                  <a:lnTo>
                    <a:pt x="762" y="160"/>
                  </a:lnTo>
                  <a:moveTo>
                    <a:pt x="823" y="160"/>
                  </a:moveTo>
                  <a:lnTo>
                    <a:pt x="798" y="113"/>
                  </a:lnTo>
                  <a:lnTo>
                    <a:pt x="823" y="68"/>
                  </a:lnTo>
                  <a:lnTo>
                    <a:pt x="850" y="113"/>
                  </a:lnTo>
                  <a:lnTo>
                    <a:pt x="823" y="160"/>
                  </a:lnTo>
                  <a:moveTo>
                    <a:pt x="885" y="160"/>
                  </a:moveTo>
                  <a:lnTo>
                    <a:pt x="859" y="113"/>
                  </a:lnTo>
                  <a:lnTo>
                    <a:pt x="885" y="68"/>
                  </a:lnTo>
                  <a:lnTo>
                    <a:pt x="912" y="113"/>
                  </a:lnTo>
                  <a:lnTo>
                    <a:pt x="885" y="160"/>
                  </a:lnTo>
                  <a:moveTo>
                    <a:pt x="948" y="160"/>
                  </a:moveTo>
                  <a:lnTo>
                    <a:pt x="921" y="113"/>
                  </a:lnTo>
                  <a:lnTo>
                    <a:pt x="948" y="68"/>
                  </a:lnTo>
                  <a:lnTo>
                    <a:pt x="973" y="113"/>
                  </a:lnTo>
                  <a:lnTo>
                    <a:pt x="948" y="160"/>
                  </a:lnTo>
                  <a:moveTo>
                    <a:pt x="1009" y="160"/>
                  </a:moveTo>
                  <a:lnTo>
                    <a:pt x="982" y="113"/>
                  </a:lnTo>
                  <a:lnTo>
                    <a:pt x="1009" y="68"/>
                  </a:lnTo>
                  <a:lnTo>
                    <a:pt x="1035" y="113"/>
                  </a:lnTo>
                  <a:lnTo>
                    <a:pt x="1009" y="160"/>
                  </a:lnTo>
                  <a:moveTo>
                    <a:pt x="1071" y="160"/>
                  </a:moveTo>
                  <a:lnTo>
                    <a:pt x="1044" y="113"/>
                  </a:lnTo>
                  <a:lnTo>
                    <a:pt x="1071" y="68"/>
                  </a:lnTo>
                  <a:lnTo>
                    <a:pt x="1096" y="113"/>
                  </a:lnTo>
                  <a:lnTo>
                    <a:pt x="1071" y="160"/>
                  </a:lnTo>
                  <a:moveTo>
                    <a:pt x="1132" y="160"/>
                  </a:moveTo>
                  <a:lnTo>
                    <a:pt x="1105" y="113"/>
                  </a:lnTo>
                  <a:lnTo>
                    <a:pt x="1132" y="68"/>
                  </a:lnTo>
                  <a:lnTo>
                    <a:pt x="1158" y="113"/>
                  </a:lnTo>
                  <a:lnTo>
                    <a:pt x="1132" y="160"/>
                  </a:lnTo>
                  <a:moveTo>
                    <a:pt x="1194" y="160"/>
                  </a:moveTo>
                  <a:lnTo>
                    <a:pt x="1167" y="113"/>
                  </a:lnTo>
                  <a:lnTo>
                    <a:pt x="1194" y="68"/>
                  </a:lnTo>
                  <a:lnTo>
                    <a:pt x="1219" y="113"/>
                  </a:lnTo>
                  <a:lnTo>
                    <a:pt x="1194" y="160"/>
                  </a:lnTo>
                  <a:moveTo>
                    <a:pt x="1255" y="160"/>
                  </a:moveTo>
                  <a:lnTo>
                    <a:pt x="1228" y="113"/>
                  </a:lnTo>
                  <a:lnTo>
                    <a:pt x="1255" y="68"/>
                  </a:lnTo>
                  <a:lnTo>
                    <a:pt x="1281" y="113"/>
                  </a:lnTo>
                  <a:lnTo>
                    <a:pt x="1255" y="160"/>
                  </a:lnTo>
                  <a:moveTo>
                    <a:pt x="1317" y="160"/>
                  </a:moveTo>
                  <a:lnTo>
                    <a:pt x="1291" y="113"/>
                  </a:lnTo>
                  <a:lnTo>
                    <a:pt x="1317" y="68"/>
                  </a:lnTo>
                  <a:lnTo>
                    <a:pt x="1344" y="113"/>
                  </a:lnTo>
                  <a:lnTo>
                    <a:pt x="1317" y="160"/>
                  </a:lnTo>
                  <a:moveTo>
                    <a:pt x="1378" y="160"/>
                  </a:moveTo>
                  <a:lnTo>
                    <a:pt x="1353" y="113"/>
                  </a:lnTo>
                  <a:lnTo>
                    <a:pt x="1378" y="68"/>
                  </a:lnTo>
                  <a:lnTo>
                    <a:pt x="1405" y="113"/>
                  </a:lnTo>
                  <a:lnTo>
                    <a:pt x="1378" y="160"/>
                  </a:lnTo>
                  <a:moveTo>
                    <a:pt x="1440" y="160"/>
                  </a:moveTo>
                  <a:lnTo>
                    <a:pt x="1414" y="113"/>
                  </a:lnTo>
                  <a:lnTo>
                    <a:pt x="1440" y="68"/>
                  </a:lnTo>
                  <a:lnTo>
                    <a:pt x="1467" y="113"/>
                  </a:lnTo>
                  <a:lnTo>
                    <a:pt x="1440" y="160"/>
                  </a:lnTo>
                  <a:moveTo>
                    <a:pt x="1501" y="160"/>
                  </a:moveTo>
                  <a:lnTo>
                    <a:pt x="1476" y="113"/>
                  </a:lnTo>
                  <a:lnTo>
                    <a:pt x="1501" y="68"/>
                  </a:lnTo>
                  <a:lnTo>
                    <a:pt x="1528" y="113"/>
                  </a:lnTo>
                  <a:lnTo>
                    <a:pt x="1501" y="160"/>
                  </a:lnTo>
                  <a:moveTo>
                    <a:pt x="1563" y="160"/>
                  </a:moveTo>
                  <a:lnTo>
                    <a:pt x="1537" y="113"/>
                  </a:lnTo>
                  <a:lnTo>
                    <a:pt x="1563" y="68"/>
                  </a:lnTo>
                  <a:lnTo>
                    <a:pt x="1590" y="113"/>
                  </a:lnTo>
                  <a:lnTo>
                    <a:pt x="1563" y="160"/>
                  </a:lnTo>
                  <a:moveTo>
                    <a:pt x="1624" y="160"/>
                  </a:moveTo>
                  <a:lnTo>
                    <a:pt x="1599" y="113"/>
                  </a:lnTo>
                  <a:lnTo>
                    <a:pt x="1624" y="68"/>
                  </a:lnTo>
                  <a:lnTo>
                    <a:pt x="1651" y="113"/>
                  </a:lnTo>
                  <a:lnTo>
                    <a:pt x="1624" y="160"/>
                  </a:lnTo>
                  <a:moveTo>
                    <a:pt x="1687" y="160"/>
                  </a:moveTo>
                  <a:lnTo>
                    <a:pt x="1660" y="113"/>
                  </a:lnTo>
                  <a:lnTo>
                    <a:pt x="1687" y="68"/>
                  </a:lnTo>
                  <a:lnTo>
                    <a:pt x="1713" y="113"/>
                  </a:lnTo>
                  <a:lnTo>
                    <a:pt x="1687" y="160"/>
                  </a:lnTo>
                  <a:moveTo>
                    <a:pt x="1749" y="160"/>
                  </a:moveTo>
                  <a:lnTo>
                    <a:pt x="1722" y="113"/>
                  </a:lnTo>
                  <a:lnTo>
                    <a:pt x="1749" y="68"/>
                  </a:lnTo>
                  <a:lnTo>
                    <a:pt x="1774" y="113"/>
                  </a:lnTo>
                  <a:lnTo>
                    <a:pt x="1749" y="160"/>
                  </a:lnTo>
                  <a:moveTo>
                    <a:pt x="1810" y="160"/>
                  </a:moveTo>
                  <a:lnTo>
                    <a:pt x="1783" y="113"/>
                  </a:lnTo>
                  <a:lnTo>
                    <a:pt x="1810" y="68"/>
                  </a:lnTo>
                  <a:lnTo>
                    <a:pt x="1836" y="113"/>
                  </a:lnTo>
                  <a:lnTo>
                    <a:pt x="1810" y="160"/>
                  </a:lnTo>
                  <a:moveTo>
                    <a:pt x="1872" y="160"/>
                  </a:moveTo>
                  <a:lnTo>
                    <a:pt x="1845" y="113"/>
                  </a:lnTo>
                  <a:lnTo>
                    <a:pt x="1872" y="68"/>
                  </a:lnTo>
                  <a:lnTo>
                    <a:pt x="1897" y="113"/>
                  </a:lnTo>
                  <a:lnTo>
                    <a:pt x="1872" y="160"/>
                  </a:lnTo>
                  <a:moveTo>
                    <a:pt x="1933" y="160"/>
                  </a:moveTo>
                  <a:lnTo>
                    <a:pt x="1906" y="113"/>
                  </a:lnTo>
                  <a:lnTo>
                    <a:pt x="1933" y="68"/>
                  </a:lnTo>
                  <a:lnTo>
                    <a:pt x="1959" y="113"/>
                  </a:lnTo>
                  <a:lnTo>
                    <a:pt x="1933" y="160"/>
                  </a:lnTo>
                  <a:moveTo>
                    <a:pt x="1995" y="160"/>
                  </a:moveTo>
                  <a:lnTo>
                    <a:pt x="1968" y="113"/>
                  </a:lnTo>
                  <a:lnTo>
                    <a:pt x="1995" y="68"/>
                  </a:lnTo>
                  <a:lnTo>
                    <a:pt x="2020" y="113"/>
                  </a:lnTo>
                  <a:lnTo>
                    <a:pt x="1995" y="160"/>
                  </a:lnTo>
                  <a:moveTo>
                    <a:pt x="2056" y="160"/>
                  </a:moveTo>
                  <a:lnTo>
                    <a:pt x="2031" y="113"/>
                  </a:lnTo>
                  <a:lnTo>
                    <a:pt x="2056" y="68"/>
                  </a:lnTo>
                  <a:lnTo>
                    <a:pt x="2083" y="113"/>
                  </a:lnTo>
                  <a:lnTo>
                    <a:pt x="2056" y="160"/>
                  </a:lnTo>
                  <a:moveTo>
                    <a:pt x="2118" y="160"/>
                  </a:moveTo>
                  <a:lnTo>
                    <a:pt x="2092" y="113"/>
                  </a:lnTo>
                  <a:lnTo>
                    <a:pt x="2118" y="68"/>
                  </a:lnTo>
                  <a:lnTo>
                    <a:pt x="2145" y="113"/>
                  </a:lnTo>
                  <a:lnTo>
                    <a:pt x="2118" y="160"/>
                  </a:lnTo>
                  <a:moveTo>
                    <a:pt x="2179" y="160"/>
                  </a:moveTo>
                  <a:lnTo>
                    <a:pt x="2154" y="113"/>
                  </a:lnTo>
                  <a:lnTo>
                    <a:pt x="2179" y="68"/>
                  </a:lnTo>
                  <a:lnTo>
                    <a:pt x="2206" y="113"/>
                  </a:lnTo>
                  <a:lnTo>
                    <a:pt x="2179" y="160"/>
                  </a:lnTo>
                  <a:moveTo>
                    <a:pt x="2241" y="160"/>
                  </a:moveTo>
                  <a:lnTo>
                    <a:pt x="2215" y="113"/>
                  </a:lnTo>
                  <a:lnTo>
                    <a:pt x="2241" y="68"/>
                  </a:lnTo>
                  <a:lnTo>
                    <a:pt x="2268" y="113"/>
                  </a:lnTo>
                  <a:lnTo>
                    <a:pt x="2241" y="160"/>
                  </a:lnTo>
                  <a:moveTo>
                    <a:pt x="2302" y="160"/>
                  </a:moveTo>
                  <a:lnTo>
                    <a:pt x="2277" y="113"/>
                  </a:lnTo>
                  <a:lnTo>
                    <a:pt x="2302" y="68"/>
                  </a:lnTo>
                  <a:lnTo>
                    <a:pt x="2329" y="113"/>
                  </a:lnTo>
                  <a:lnTo>
                    <a:pt x="2302" y="160"/>
                  </a:lnTo>
                  <a:moveTo>
                    <a:pt x="2364" y="160"/>
                  </a:moveTo>
                  <a:lnTo>
                    <a:pt x="2338" y="113"/>
                  </a:lnTo>
                  <a:lnTo>
                    <a:pt x="2364" y="68"/>
                  </a:lnTo>
                  <a:lnTo>
                    <a:pt x="2391" y="113"/>
                  </a:lnTo>
                  <a:lnTo>
                    <a:pt x="2364" y="160"/>
                  </a:lnTo>
                  <a:moveTo>
                    <a:pt x="2427" y="160"/>
                  </a:moveTo>
                  <a:lnTo>
                    <a:pt x="2400" y="113"/>
                  </a:lnTo>
                  <a:lnTo>
                    <a:pt x="2427" y="68"/>
                  </a:lnTo>
                  <a:lnTo>
                    <a:pt x="2452" y="113"/>
                  </a:lnTo>
                  <a:lnTo>
                    <a:pt x="2427" y="160"/>
                  </a:lnTo>
                  <a:moveTo>
                    <a:pt x="2488" y="160"/>
                  </a:moveTo>
                  <a:lnTo>
                    <a:pt x="2461" y="113"/>
                  </a:lnTo>
                  <a:lnTo>
                    <a:pt x="2488" y="68"/>
                  </a:lnTo>
                  <a:lnTo>
                    <a:pt x="2514" y="113"/>
                  </a:lnTo>
                  <a:lnTo>
                    <a:pt x="2488" y="160"/>
                  </a:lnTo>
                  <a:moveTo>
                    <a:pt x="54" y="106"/>
                  </a:moveTo>
                  <a:lnTo>
                    <a:pt x="27" y="61"/>
                  </a:lnTo>
                  <a:lnTo>
                    <a:pt x="54" y="15"/>
                  </a:lnTo>
                  <a:lnTo>
                    <a:pt x="80" y="61"/>
                  </a:lnTo>
                  <a:lnTo>
                    <a:pt x="54" y="106"/>
                  </a:lnTo>
                  <a:moveTo>
                    <a:pt x="116" y="106"/>
                  </a:moveTo>
                  <a:lnTo>
                    <a:pt x="89" y="61"/>
                  </a:lnTo>
                  <a:lnTo>
                    <a:pt x="116" y="15"/>
                  </a:lnTo>
                  <a:lnTo>
                    <a:pt x="141" y="61"/>
                  </a:lnTo>
                  <a:lnTo>
                    <a:pt x="116" y="106"/>
                  </a:lnTo>
                  <a:moveTo>
                    <a:pt x="177" y="106"/>
                  </a:moveTo>
                  <a:lnTo>
                    <a:pt x="150" y="61"/>
                  </a:lnTo>
                  <a:lnTo>
                    <a:pt x="177" y="15"/>
                  </a:lnTo>
                  <a:lnTo>
                    <a:pt x="204" y="61"/>
                  </a:lnTo>
                  <a:lnTo>
                    <a:pt x="177" y="106"/>
                  </a:lnTo>
                  <a:moveTo>
                    <a:pt x="238" y="106"/>
                  </a:moveTo>
                  <a:lnTo>
                    <a:pt x="213" y="61"/>
                  </a:lnTo>
                  <a:lnTo>
                    <a:pt x="238" y="15"/>
                  </a:lnTo>
                  <a:lnTo>
                    <a:pt x="265" y="61"/>
                  </a:lnTo>
                  <a:lnTo>
                    <a:pt x="238" y="106"/>
                  </a:lnTo>
                  <a:moveTo>
                    <a:pt x="300" y="106"/>
                  </a:moveTo>
                  <a:lnTo>
                    <a:pt x="274" y="61"/>
                  </a:lnTo>
                  <a:lnTo>
                    <a:pt x="300" y="15"/>
                  </a:lnTo>
                  <a:lnTo>
                    <a:pt x="327" y="61"/>
                  </a:lnTo>
                  <a:lnTo>
                    <a:pt x="300" y="106"/>
                  </a:lnTo>
                  <a:moveTo>
                    <a:pt x="361" y="106"/>
                  </a:moveTo>
                  <a:lnTo>
                    <a:pt x="336" y="61"/>
                  </a:lnTo>
                  <a:lnTo>
                    <a:pt x="361" y="15"/>
                  </a:lnTo>
                  <a:lnTo>
                    <a:pt x="388" y="61"/>
                  </a:lnTo>
                  <a:lnTo>
                    <a:pt x="361" y="106"/>
                  </a:lnTo>
                  <a:moveTo>
                    <a:pt x="423" y="106"/>
                  </a:moveTo>
                  <a:lnTo>
                    <a:pt x="397" y="61"/>
                  </a:lnTo>
                  <a:lnTo>
                    <a:pt x="423" y="15"/>
                  </a:lnTo>
                  <a:lnTo>
                    <a:pt x="450" y="61"/>
                  </a:lnTo>
                  <a:lnTo>
                    <a:pt x="423" y="106"/>
                  </a:lnTo>
                  <a:moveTo>
                    <a:pt x="484" y="106"/>
                  </a:moveTo>
                  <a:lnTo>
                    <a:pt x="459" y="61"/>
                  </a:lnTo>
                  <a:lnTo>
                    <a:pt x="484" y="15"/>
                  </a:lnTo>
                  <a:lnTo>
                    <a:pt x="511" y="61"/>
                  </a:lnTo>
                  <a:lnTo>
                    <a:pt x="484" y="106"/>
                  </a:lnTo>
                  <a:moveTo>
                    <a:pt x="546" y="106"/>
                  </a:moveTo>
                  <a:lnTo>
                    <a:pt x="520" y="61"/>
                  </a:lnTo>
                  <a:lnTo>
                    <a:pt x="546" y="15"/>
                  </a:lnTo>
                  <a:lnTo>
                    <a:pt x="573" y="61"/>
                  </a:lnTo>
                  <a:lnTo>
                    <a:pt x="546" y="106"/>
                  </a:lnTo>
                  <a:moveTo>
                    <a:pt x="609" y="106"/>
                  </a:moveTo>
                  <a:lnTo>
                    <a:pt x="582" y="61"/>
                  </a:lnTo>
                  <a:lnTo>
                    <a:pt x="609" y="15"/>
                  </a:lnTo>
                  <a:lnTo>
                    <a:pt x="634" y="61"/>
                  </a:lnTo>
                  <a:lnTo>
                    <a:pt x="609" y="106"/>
                  </a:lnTo>
                  <a:moveTo>
                    <a:pt x="670" y="106"/>
                  </a:moveTo>
                  <a:lnTo>
                    <a:pt x="643" y="61"/>
                  </a:lnTo>
                  <a:lnTo>
                    <a:pt x="670" y="15"/>
                  </a:lnTo>
                  <a:lnTo>
                    <a:pt x="696" y="61"/>
                  </a:lnTo>
                  <a:lnTo>
                    <a:pt x="670" y="106"/>
                  </a:lnTo>
                  <a:moveTo>
                    <a:pt x="732" y="106"/>
                  </a:moveTo>
                  <a:lnTo>
                    <a:pt x="705" y="61"/>
                  </a:lnTo>
                  <a:lnTo>
                    <a:pt x="732" y="15"/>
                  </a:lnTo>
                  <a:lnTo>
                    <a:pt x="757" y="61"/>
                  </a:lnTo>
                  <a:lnTo>
                    <a:pt x="732" y="106"/>
                  </a:lnTo>
                  <a:moveTo>
                    <a:pt x="793" y="106"/>
                  </a:moveTo>
                  <a:lnTo>
                    <a:pt x="766" y="61"/>
                  </a:lnTo>
                  <a:lnTo>
                    <a:pt x="793" y="15"/>
                  </a:lnTo>
                  <a:lnTo>
                    <a:pt x="819" y="61"/>
                  </a:lnTo>
                  <a:lnTo>
                    <a:pt x="793" y="106"/>
                  </a:lnTo>
                  <a:moveTo>
                    <a:pt x="855" y="106"/>
                  </a:moveTo>
                  <a:lnTo>
                    <a:pt x="828" y="61"/>
                  </a:lnTo>
                  <a:lnTo>
                    <a:pt x="855" y="15"/>
                  </a:lnTo>
                  <a:lnTo>
                    <a:pt x="880" y="61"/>
                  </a:lnTo>
                  <a:lnTo>
                    <a:pt x="855" y="106"/>
                  </a:lnTo>
                  <a:moveTo>
                    <a:pt x="916" y="106"/>
                  </a:moveTo>
                  <a:lnTo>
                    <a:pt x="889" y="61"/>
                  </a:lnTo>
                  <a:lnTo>
                    <a:pt x="916" y="15"/>
                  </a:lnTo>
                  <a:lnTo>
                    <a:pt x="943" y="61"/>
                  </a:lnTo>
                  <a:lnTo>
                    <a:pt x="916" y="106"/>
                  </a:lnTo>
                  <a:moveTo>
                    <a:pt x="978" y="106"/>
                  </a:moveTo>
                  <a:lnTo>
                    <a:pt x="952" y="61"/>
                  </a:lnTo>
                  <a:lnTo>
                    <a:pt x="978" y="15"/>
                  </a:lnTo>
                  <a:lnTo>
                    <a:pt x="1005" y="61"/>
                  </a:lnTo>
                  <a:lnTo>
                    <a:pt x="978" y="106"/>
                  </a:lnTo>
                  <a:moveTo>
                    <a:pt x="1039" y="106"/>
                  </a:moveTo>
                  <a:lnTo>
                    <a:pt x="1014" y="61"/>
                  </a:lnTo>
                  <a:lnTo>
                    <a:pt x="1039" y="15"/>
                  </a:lnTo>
                  <a:lnTo>
                    <a:pt x="1066" y="61"/>
                  </a:lnTo>
                  <a:lnTo>
                    <a:pt x="1039" y="106"/>
                  </a:lnTo>
                  <a:moveTo>
                    <a:pt x="1101" y="106"/>
                  </a:moveTo>
                  <a:lnTo>
                    <a:pt x="1075" y="61"/>
                  </a:lnTo>
                  <a:lnTo>
                    <a:pt x="1101" y="15"/>
                  </a:lnTo>
                  <a:lnTo>
                    <a:pt x="1128" y="61"/>
                  </a:lnTo>
                  <a:lnTo>
                    <a:pt x="1101" y="106"/>
                  </a:lnTo>
                  <a:moveTo>
                    <a:pt x="1162" y="106"/>
                  </a:moveTo>
                  <a:lnTo>
                    <a:pt x="1137" y="61"/>
                  </a:lnTo>
                  <a:lnTo>
                    <a:pt x="1162" y="15"/>
                  </a:lnTo>
                  <a:lnTo>
                    <a:pt x="1189" y="61"/>
                  </a:lnTo>
                  <a:lnTo>
                    <a:pt x="1162" y="106"/>
                  </a:lnTo>
                  <a:moveTo>
                    <a:pt x="1224" y="106"/>
                  </a:moveTo>
                  <a:lnTo>
                    <a:pt x="1198" y="61"/>
                  </a:lnTo>
                  <a:lnTo>
                    <a:pt x="1224" y="15"/>
                  </a:lnTo>
                  <a:lnTo>
                    <a:pt x="1251" y="61"/>
                  </a:lnTo>
                  <a:lnTo>
                    <a:pt x="1224" y="106"/>
                  </a:lnTo>
                  <a:moveTo>
                    <a:pt x="1285" y="106"/>
                  </a:moveTo>
                  <a:lnTo>
                    <a:pt x="1260" y="61"/>
                  </a:lnTo>
                  <a:lnTo>
                    <a:pt x="1285" y="15"/>
                  </a:lnTo>
                  <a:lnTo>
                    <a:pt x="1312" y="61"/>
                  </a:lnTo>
                  <a:lnTo>
                    <a:pt x="1285" y="106"/>
                  </a:lnTo>
                  <a:moveTo>
                    <a:pt x="1348" y="106"/>
                  </a:moveTo>
                  <a:lnTo>
                    <a:pt x="1321" y="61"/>
                  </a:lnTo>
                  <a:lnTo>
                    <a:pt x="1348" y="15"/>
                  </a:lnTo>
                  <a:lnTo>
                    <a:pt x="1374" y="61"/>
                  </a:lnTo>
                  <a:lnTo>
                    <a:pt x="1348" y="106"/>
                  </a:lnTo>
                  <a:moveTo>
                    <a:pt x="1410" y="106"/>
                  </a:moveTo>
                  <a:lnTo>
                    <a:pt x="1383" y="61"/>
                  </a:lnTo>
                  <a:lnTo>
                    <a:pt x="1410" y="15"/>
                  </a:lnTo>
                  <a:lnTo>
                    <a:pt x="1435" y="61"/>
                  </a:lnTo>
                  <a:lnTo>
                    <a:pt x="1410" y="106"/>
                  </a:lnTo>
                  <a:moveTo>
                    <a:pt x="1471" y="106"/>
                  </a:moveTo>
                  <a:lnTo>
                    <a:pt x="1444" y="61"/>
                  </a:lnTo>
                  <a:lnTo>
                    <a:pt x="1471" y="15"/>
                  </a:lnTo>
                  <a:lnTo>
                    <a:pt x="1497" y="61"/>
                  </a:lnTo>
                  <a:lnTo>
                    <a:pt x="1471" y="106"/>
                  </a:lnTo>
                  <a:moveTo>
                    <a:pt x="1533" y="106"/>
                  </a:moveTo>
                  <a:lnTo>
                    <a:pt x="1506" y="61"/>
                  </a:lnTo>
                  <a:lnTo>
                    <a:pt x="1533" y="15"/>
                  </a:lnTo>
                  <a:lnTo>
                    <a:pt x="1558" y="61"/>
                  </a:lnTo>
                  <a:lnTo>
                    <a:pt x="1533" y="106"/>
                  </a:lnTo>
                  <a:moveTo>
                    <a:pt x="1594" y="106"/>
                  </a:moveTo>
                  <a:lnTo>
                    <a:pt x="1567" y="61"/>
                  </a:lnTo>
                  <a:lnTo>
                    <a:pt x="1594" y="15"/>
                  </a:lnTo>
                  <a:lnTo>
                    <a:pt x="1620" y="61"/>
                  </a:lnTo>
                  <a:lnTo>
                    <a:pt x="1594" y="106"/>
                  </a:lnTo>
                  <a:moveTo>
                    <a:pt x="1656" y="106"/>
                  </a:moveTo>
                  <a:lnTo>
                    <a:pt x="1629" y="61"/>
                  </a:lnTo>
                  <a:lnTo>
                    <a:pt x="1656" y="15"/>
                  </a:lnTo>
                  <a:lnTo>
                    <a:pt x="1683" y="61"/>
                  </a:lnTo>
                  <a:lnTo>
                    <a:pt x="1656" y="106"/>
                  </a:lnTo>
                  <a:moveTo>
                    <a:pt x="1717" y="106"/>
                  </a:moveTo>
                  <a:lnTo>
                    <a:pt x="1692" y="61"/>
                  </a:lnTo>
                  <a:lnTo>
                    <a:pt x="1717" y="15"/>
                  </a:lnTo>
                  <a:lnTo>
                    <a:pt x="1744" y="61"/>
                  </a:lnTo>
                  <a:lnTo>
                    <a:pt x="1717" y="106"/>
                  </a:lnTo>
                  <a:moveTo>
                    <a:pt x="1779" y="106"/>
                  </a:moveTo>
                  <a:lnTo>
                    <a:pt x="1753" y="61"/>
                  </a:lnTo>
                  <a:lnTo>
                    <a:pt x="1779" y="15"/>
                  </a:lnTo>
                  <a:lnTo>
                    <a:pt x="1806" y="61"/>
                  </a:lnTo>
                  <a:lnTo>
                    <a:pt x="1779" y="106"/>
                  </a:lnTo>
                  <a:moveTo>
                    <a:pt x="1840" y="106"/>
                  </a:moveTo>
                  <a:lnTo>
                    <a:pt x="1815" y="61"/>
                  </a:lnTo>
                  <a:lnTo>
                    <a:pt x="1840" y="15"/>
                  </a:lnTo>
                  <a:lnTo>
                    <a:pt x="1867" y="61"/>
                  </a:lnTo>
                  <a:lnTo>
                    <a:pt x="1840" y="106"/>
                  </a:lnTo>
                  <a:moveTo>
                    <a:pt x="1902" y="106"/>
                  </a:moveTo>
                  <a:lnTo>
                    <a:pt x="1876" y="61"/>
                  </a:lnTo>
                  <a:lnTo>
                    <a:pt x="1902" y="15"/>
                  </a:lnTo>
                  <a:lnTo>
                    <a:pt x="1929" y="61"/>
                  </a:lnTo>
                  <a:lnTo>
                    <a:pt x="1902" y="106"/>
                  </a:lnTo>
                  <a:moveTo>
                    <a:pt x="1963" y="106"/>
                  </a:moveTo>
                  <a:lnTo>
                    <a:pt x="1938" y="61"/>
                  </a:lnTo>
                  <a:lnTo>
                    <a:pt x="1963" y="15"/>
                  </a:lnTo>
                  <a:lnTo>
                    <a:pt x="1990" y="61"/>
                  </a:lnTo>
                  <a:lnTo>
                    <a:pt x="1963" y="106"/>
                  </a:lnTo>
                  <a:moveTo>
                    <a:pt x="2025" y="106"/>
                  </a:moveTo>
                  <a:lnTo>
                    <a:pt x="1999" y="61"/>
                  </a:lnTo>
                  <a:lnTo>
                    <a:pt x="2025" y="15"/>
                  </a:lnTo>
                  <a:lnTo>
                    <a:pt x="2052" y="61"/>
                  </a:lnTo>
                  <a:lnTo>
                    <a:pt x="2025" y="106"/>
                  </a:lnTo>
                  <a:moveTo>
                    <a:pt x="2088" y="106"/>
                  </a:moveTo>
                  <a:lnTo>
                    <a:pt x="2061" y="61"/>
                  </a:lnTo>
                  <a:lnTo>
                    <a:pt x="2088" y="15"/>
                  </a:lnTo>
                  <a:lnTo>
                    <a:pt x="2113" y="61"/>
                  </a:lnTo>
                  <a:lnTo>
                    <a:pt x="2088" y="106"/>
                  </a:lnTo>
                  <a:moveTo>
                    <a:pt x="2149" y="106"/>
                  </a:moveTo>
                  <a:lnTo>
                    <a:pt x="2122" y="61"/>
                  </a:lnTo>
                  <a:lnTo>
                    <a:pt x="2149" y="15"/>
                  </a:lnTo>
                  <a:lnTo>
                    <a:pt x="2175" y="61"/>
                  </a:lnTo>
                  <a:lnTo>
                    <a:pt x="2149" y="106"/>
                  </a:lnTo>
                  <a:moveTo>
                    <a:pt x="2211" y="106"/>
                  </a:moveTo>
                  <a:lnTo>
                    <a:pt x="2184" y="61"/>
                  </a:lnTo>
                  <a:lnTo>
                    <a:pt x="2211" y="15"/>
                  </a:lnTo>
                  <a:lnTo>
                    <a:pt x="2236" y="61"/>
                  </a:lnTo>
                  <a:lnTo>
                    <a:pt x="2211" y="106"/>
                  </a:lnTo>
                  <a:moveTo>
                    <a:pt x="2272" y="106"/>
                  </a:moveTo>
                  <a:lnTo>
                    <a:pt x="2245" y="61"/>
                  </a:lnTo>
                  <a:lnTo>
                    <a:pt x="2272" y="15"/>
                  </a:lnTo>
                  <a:lnTo>
                    <a:pt x="2298" y="61"/>
                  </a:lnTo>
                  <a:lnTo>
                    <a:pt x="2272" y="106"/>
                  </a:lnTo>
                  <a:moveTo>
                    <a:pt x="2334" y="106"/>
                  </a:moveTo>
                  <a:lnTo>
                    <a:pt x="2307" y="61"/>
                  </a:lnTo>
                  <a:lnTo>
                    <a:pt x="2334" y="15"/>
                  </a:lnTo>
                  <a:lnTo>
                    <a:pt x="2359" y="61"/>
                  </a:lnTo>
                  <a:lnTo>
                    <a:pt x="2334" y="106"/>
                  </a:lnTo>
                  <a:moveTo>
                    <a:pt x="2395" y="106"/>
                  </a:moveTo>
                  <a:lnTo>
                    <a:pt x="2368" y="61"/>
                  </a:lnTo>
                  <a:lnTo>
                    <a:pt x="2395" y="15"/>
                  </a:lnTo>
                  <a:lnTo>
                    <a:pt x="2422" y="61"/>
                  </a:lnTo>
                  <a:lnTo>
                    <a:pt x="2395" y="106"/>
                  </a:lnTo>
                  <a:moveTo>
                    <a:pt x="2457" y="106"/>
                  </a:moveTo>
                  <a:lnTo>
                    <a:pt x="2431" y="61"/>
                  </a:lnTo>
                  <a:lnTo>
                    <a:pt x="2457" y="15"/>
                  </a:lnTo>
                  <a:lnTo>
                    <a:pt x="2484" y="61"/>
                  </a:lnTo>
                  <a:lnTo>
                    <a:pt x="2457" y="106"/>
                  </a:lnTo>
                  <a:moveTo>
                    <a:pt x="2518" y="106"/>
                  </a:moveTo>
                  <a:lnTo>
                    <a:pt x="2493" y="61"/>
                  </a:lnTo>
                  <a:lnTo>
                    <a:pt x="2518" y="15"/>
                  </a:lnTo>
                  <a:lnTo>
                    <a:pt x="2545" y="61"/>
                  </a:lnTo>
                  <a:lnTo>
                    <a:pt x="2518" y="106"/>
                  </a:lnTo>
                  <a:moveTo>
                    <a:pt x="2527" y="0"/>
                  </a:moveTo>
                  <a:lnTo>
                    <a:pt x="2518" y="0"/>
                  </a:lnTo>
                  <a:lnTo>
                    <a:pt x="2518" y="0"/>
                  </a:lnTo>
                  <a:lnTo>
                    <a:pt x="2518" y="0"/>
                  </a:lnTo>
                  <a:lnTo>
                    <a:pt x="2509" y="0"/>
                  </a:lnTo>
                  <a:lnTo>
                    <a:pt x="2514" y="7"/>
                  </a:lnTo>
                  <a:lnTo>
                    <a:pt x="2488" y="52"/>
                  </a:lnTo>
                  <a:lnTo>
                    <a:pt x="2461" y="7"/>
                  </a:lnTo>
                  <a:lnTo>
                    <a:pt x="2466" y="0"/>
                  </a:lnTo>
                  <a:lnTo>
                    <a:pt x="2457" y="0"/>
                  </a:lnTo>
                  <a:lnTo>
                    <a:pt x="2457" y="0"/>
                  </a:lnTo>
                  <a:lnTo>
                    <a:pt x="2457" y="0"/>
                  </a:lnTo>
                  <a:lnTo>
                    <a:pt x="2448" y="0"/>
                  </a:lnTo>
                  <a:lnTo>
                    <a:pt x="2452" y="7"/>
                  </a:lnTo>
                  <a:lnTo>
                    <a:pt x="2427" y="52"/>
                  </a:lnTo>
                  <a:lnTo>
                    <a:pt x="2400" y="7"/>
                  </a:lnTo>
                  <a:lnTo>
                    <a:pt x="2404" y="0"/>
                  </a:lnTo>
                  <a:lnTo>
                    <a:pt x="2395" y="0"/>
                  </a:lnTo>
                  <a:lnTo>
                    <a:pt x="2395" y="0"/>
                  </a:lnTo>
                  <a:lnTo>
                    <a:pt x="2395" y="0"/>
                  </a:lnTo>
                  <a:lnTo>
                    <a:pt x="2386" y="0"/>
                  </a:lnTo>
                  <a:lnTo>
                    <a:pt x="2391" y="7"/>
                  </a:lnTo>
                  <a:lnTo>
                    <a:pt x="2364" y="52"/>
                  </a:lnTo>
                  <a:lnTo>
                    <a:pt x="2338" y="7"/>
                  </a:lnTo>
                  <a:lnTo>
                    <a:pt x="2343" y="0"/>
                  </a:lnTo>
                  <a:lnTo>
                    <a:pt x="2334" y="0"/>
                  </a:lnTo>
                  <a:lnTo>
                    <a:pt x="2334" y="0"/>
                  </a:lnTo>
                  <a:lnTo>
                    <a:pt x="2334" y="0"/>
                  </a:lnTo>
                  <a:lnTo>
                    <a:pt x="2325" y="0"/>
                  </a:lnTo>
                  <a:lnTo>
                    <a:pt x="2329" y="7"/>
                  </a:lnTo>
                  <a:lnTo>
                    <a:pt x="2302" y="52"/>
                  </a:lnTo>
                  <a:lnTo>
                    <a:pt x="2277" y="7"/>
                  </a:lnTo>
                  <a:lnTo>
                    <a:pt x="2281" y="0"/>
                  </a:lnTo>
                  <a:lnTo>
                    <a:pt x="2272" y="0"/>
                  </a:lnTo>
                  <a:lnTo>
                    <a:pt x="2272" y="0"/>
                  </a:lnTo>
                  <a:lnTo>
                    <a:pt x="2272" y="0"/>
                  </a:lnTo>
                  <a:lnTo>
                    <a:pt x="2263" y="0"/>
                  </a:lnTo>
                  <a:lnTo>
                    <a:pt x="2268" y="7"/>
                  </a:lnTo>
                  <a:lnTo>
                    <a:pt x="2241" y="52"/>
                  </a:lnTo>
                  <a:lnTo>
                    <a:pt x="2215" y="7"/>
                  </a:lnTo>
                  <a:lnTo>
                    <a:pt x="2220" y="0"/>
                  </a:lnTo>
                  <a:lnTo>
                    <a:pt x="2211" y="0"/>
                  </a:lnTo>
                  <a:lnTo>
                    <a:pt x="2211" y="0"/>
                  </a:lnTo>
                  <a:lnTo>
                    <a:pt x="2211" y="0"/>
                  </a:lnTo>
                  <a:lnTo>
                    <a:pt x="2202" y="0"/>
                  </a:lnTo>
                  <a:lnTo>
                    <a:pt x="2206" y="7"/>
                  </a:lnTo>
                  <a:lnTo>
                    <a:pt x="2179" y="52"/>
                  </a:lnTo>
                  <a:lnTo>
                    <a:pt x="2154" y="7"/>
                  </a:lnTo>
                  <a:lnTo>
                    <a:pt x="2158" y="0"/>
                  </a:lnTo>
                  <a:lnTo>
                    <a:pt x="2149" y="0"/>
                  </a:lnTo>
                  <a:lnTo>
                    <a:pt x="2149" y="0"/>
                  </a:lnTo>
                  <a:lnTo>
                    <a:pt x="2149" y="0"/>
                  </a:lnTo>
                  <a:lnTo>
                    <a:pt x="2140" y="0"/>
                  </a:lnTo>
                  <a:lnTo>
                    <a:pt x="2145" y="7"/>
                  </a:lnTo>
                  <a:lnTo>
                    <a:pt x="2118" y="52"/>
                  </a:lnTo>
                  <a:lnTo>
                    <a:pt x="2092" y="7"/>
                  </a:lnTo>
                  <a:lnTo>
                    <a:pt x="2097" y="0"/>
                  </a:lnTo>
                  <a:lnTo>
                    <a:pt x="2088" y="0"/>
                  </a:lnTo>
                  <a:lnTo>
                    <a:pt x="2088" y="0"/>
                  </a:lnTo>
                  <a:lnTo>
                    <a:pt x="2088" y="0"/>
                  </a:lnTo>
                  <a:lnTo>
                    <a:pt x="2077" y="0"/>
                  </a:lnTo>
                  <a:lnTo>
                    <a:pt x="2083" y="7"/>
                  </a:lnTo>
                  <a:lnTo>
                    <a:pt x="2056" y="52"/>
                  </a:lnTo>
                  <a:lnTo>
                    <a:pt x="2031" y="7"/>
                  </a:lnTo>
                  <a:lnTo>
                    <a:pt x="2035" y="0"/>
                  </a:lnTo>
                  <a:lnTo>
                    <a:pt x="2026" y="0"/>
                  </a:lnTo>
                  <a:lnTo>
                    <a:pt x="2025" y="0"/>
                  </a:lnTo>
                  <a:lnTo>
                    <a:pt x="2025" y="0"/>
                  </a:lnTo>
                  <a:lnTo>
                    <a:pt x="2016" y="0"/>
                  </a:lnTo>
                  <a:lnTo>
                    <a:pt x="2020" y="7"/>
                  </a:lnTo>
                  <a:lnTo>
                    <a:pt x="1995" y="52"/>
                  </a:lnTo>
                  <a:lnTo>
                    <a:pt x="1968" y="7"/>
                  </a:lnTo>
                  <a:lnTo>
                    <a:pt x="1974" y="0"/>
                  </a:lnTo>
                  <a:lnTo>
                    <a:pt x="1963" y="0"/>
                  </a:lnTo>
                  <a:lnTo>
                    <a:pt x="1963" y="0"/>
                  </a:lnTo>
                  <a:lnTo>
                    <a:pt x="1963" y="0"/>
                  </a:lnTo>
                  <a:lnTo>
                    <a:pt x="1954" y="0"/>
                  </a:lnTo>
                  <a:lnTo>
                    <a:pt x="1959" y="7"/>
                  </a:lnTo>
                  <a:lnTo>
                    <a:pt x="1933" y="52"/>
                  </a:lnTo>
                  <a:lnTo>
                    <a:pt x="1906" y="7"/>
                  </a:lnTo>
                  <a:lnTo>
                    <a:pt x="1911" y="0"/>
                  </a:lnTo>
                  <a:lnTo>
                    <a:pt x="1902" y="0"/>
                  </a:lnTo>
                  <a:lnTo>
                    <a:pt x="1902" y="0"/>
                  </a:lnTo>
                  <a:lnTo>
                    <a:pt x="1902" y="0"/>
                  </a:lnTo>
                  <a:lnTo>
                    <a:pt x="1893" y="0"/>
                  </a:lnTo>
                  <a:lnTo>
                    <a:pt x="1897" y="7"/>
                  </a:lnTo>
                  <a:lnTo>
                    <a:pt x="1872" y="52"/>
                  </a:lnTo>
                  <a:lnTo>
                    <a:pt x="1845" y="7"/>
                  </a:lnTo>
                  <a:lnTo>
                    <a:pt x="1849" y="0"/>
                  </a:lnTo>
                  <a:lnTo>
                    <a:pt x="1840" y="0"/>
                  </a:lnTo>
                  <a:lnTo>
                    <a:pt x="1840" y="0"/>
                  </a:lnTo>
                  <a:lnTo>
                    <a:pt x="1840" y="0"/>
                  </a:lnTo>
                  <a:lnTo>
                    <a:pt x="1831" y="0"/>
                  </a:lnTo>
                  <a:lnTo>
                    <a:pt x="1836" y="7"/>
                  </a:lnTo>
                  <a:lnTo>
                    <a:pt x="1810" y="52"/>
                  </a:lnTo>
                  <a:lnTo>
                    <a:pt x="1783" y="7"/>
                  </a:lnTo>
                  <a:lnTo>
                    <a:pt x="1788" y="0"/>
                  </a:lnTo>
                  <a:lnTo>
                    <a:pt x="1779" y="0"/>
                  </a:lnTo>
                  <a:lnTo>
                    <a:pt x="1779" y="0"/>
                  </a:lnTo>
                  <a:lnTo>
                    <a:pt x="1779" y="0"/>
                  </a:lnTo>
                  <a:lnTo>
                    <a:pt x="1770" y="0"/>
                  </a:lnTo>
                  <a:lnTo>
                    <a:pt x="1774" y="7"/>
                  </a:lnTo>
                  <a:lnTo>
                    <a:pt x="1749" y="52"/>
                  </a:lnTo>
                  <a:lnTo>
                    <a:pt x="1722" y="7"/>
                  </a:lnTo>
                  <a:lnTo>
                    <a:pt x="1726" y="0"/>
                  </a:lnTo>
                  <a:lnTo>
                    <a:pt x="1717" y="0"/>
                  </a:lnTo>
                  <a:lnTo>
                    <a:pt x="1717" y="0"/>
                  </a:lnTo>
                  <a:lnTo>
                    <a:pt x="1717" y="0"/>
                  </a:lnTo>
                  <a:lnTo>
                    <a:pt x="1708" y="0"/>
                  </a:lnTo>
                  <a:lnTo>
                    <a:pt x="1713" y="7"/>
                  </a:lnTo>
                  <a:lnTo>
                    <a:pt x="1687" y="52"/>
                  </a:lnTo>
                  <a:lnTo>
                    <a:pt x="1660" y="7"/>
                  </a:lnTo>
                  <a:lnTo>
                    <a:pt x="1665" y="0"/>
                  </a:lnTo>
                  <a:lnTo>
                    <a:pt x="1656" y="0"/>
                  </a:lnTo>
                  <a:lnTo>
                    <a:pt x="1656" y="0"/>
                  </a:lnTo>
                  <a:lnTo>
                    <a:pt x="1656" y="0"/>
                  </a:lnTo>
                  <a:lnTo>
                    <a:pt x="1647" y="0"/>
                  </a:lnTo>
                  <a:lnTo>
                    <a:pt x="1651" y="7"/>
                  </a:lnTo>
                  <a:lnTo>
                    <a:pt x="1624" y="52"/>
                  </a:lnTo>
                  <a:lnTo>
                    <a:pt x="1599" y="7"/>
                  </a:lnTo>
                  <a:lnTo>
                    <a:pt x="1603" y="0"/>
                  </a:lnTo>
                  <a:lnTo>
                    <a:pt x="1594" y="0"/>
                  </a:lnTo>
                  <a:lnTo>
                    <a:pt x="1594" y="0"/>
                  </a:lnTo>
                  <a:lnTo>
                    <a:pt x="1594" y="0"/>
                  </a:lnTo>
                  <a:lnTo>
                    <a:pt x="1585" y="0"/>
                  </a:lnTo>
                  <a:lnTo>
                    <a:pt x="1590" y="7"/>
                  </a:lnTo>
                  <a:lnTo>
                    <a:pt x="1563" y="52"/>
                  </a:lnTo>
                  <a:lnTo>
                    <a:pt x="1537" y="7"/>
                  </a:lnTo>
                  <a:lnTo>
                    <a:pt x="1542" y="0"/>
                  </a:lnTo>
                  <a:lnTo>
                    <a:pt x="1533" y="0"/>
                  </a:lnTo>
                  <a:lnTo>
                    <a:pt x="1533" y="0"/>
                  </a:lnTo>
                  <a:lnTo>
                    <a:pt x="1533" y="0"/>
                  </a:lnTo>
                  <a:lnTo>
                    <a:pt x="1524" y="0"/>
                  </a:lnTo>
                  <a:lnTo>
                    <a:pt x="1528" y="7"/>
                  </a:lnTo>
                  <a:lnTo>
                    <a:pt x="1501" y="52"/>
                  </a:lnTo>
                  <a:lnTo>
                    <a:pt x="1476" y="7"/>
                  </a:lnTo>
                  <a:lnTo>
                    <a:pt x="1480" y="0"/>
                  </a:lnTo>
                  <a:lnTo>
                    <a:pt x="1471" y="0"/>
                  </a:lnTo>
                  <a:lnTo>
                    <a:pt x="1471" y="0"/>
                  </a:lnTo>
                  <a:lnTo>
                    <a:pt x="1471" y="0"/>
                  </a:lnTo>
                  <a:lnTo>
                    <a:pt x="1462" y="0"/>
                  </a:lnTo>
                  <a:lnTo>
                    <a:pt x="1467" y="7"/>
                  </a:lnTo>
                  <a:lnTo>
                    <a:pt x="1440" y="52"/>
                  </a:lnTo>
                  <a:lnTo>
                    <a:pt x="1414" y="7"/>
                  </a:lnTo>
                  <a:lnTo>
                    <a:pt x="1419" y="0"/>
                  </a:lnTo>
                  <a:lnTo>
                    <a:pt x="1410" y="0"/>
                  </a:lnTo>
                  <a:lnTo>
                    <a:pt x="1410" y="0"/>
                  </a:lnTo>
                  <a:lnTo>
                    <a:pt x="1410" y="0"/>
                  </a:lnTo>
                  <a:lnTo>
                    <a:pt x="1401" y="0"/>
                  </a:lnTo>
                  <a:lnTo>
                    <a:pt x="1405" y="7"/>
                  </a:lnTo>
                  <a:lnTo>
                    <a:pt x="1378" y="52"/>
                  </a:lnTo>
                  <a:lnTo>
                    <a:pt x="1353" y="7"/>
                  </a:lnTo>
                  <a:lnTo>
                    <a:pt x="1357" y="0"/>
                  </a:lnTo>
                  <a:lnTo>
                    <a:pt x="1348" y="0"/>
                  </a:lnTo>
                  <a:lnTo>
                    <a:pt x="1348" y="0"/>
                  </a:lnTo>
                  <a:lnTo>
                    <a:pt x="1348" y="0"/>
                  </a:lnTo>
                  <a:lnTo>
                    <a:pt x="1338" y="0"/>
                  </a:lnTo>
                  <a:lnTo>
                    <a:pt x="1344" y="7"/>
                  </a:lnTo>
                  <a:lnTo>
                    <a:pt x="1317" y="52"/>
                  </a:lnTo>
                  <a:lnTo>
                    <a:pt x="1291" y="7"/>
                  </a:lnTo>
                  <a:lnTo>
                    <a:pt x="1296" y="0"/>
                  </a:lnTo>
                  <a:lnTo>
                    <a:pt x="1287" y="0"/>
                  </a:lnTo>
                  <a:lnTo>
                    <a:pt x="1285" y="0"/>
                  </a:lnTo>
                  <a:lnTo>
                    <a:pt x="1285" y="0"/>
                  </a:lnTo>
                  <a:lnTo>
                    <a:pt x="1276" y="0"/>
                  </a:lnTo>
                  <a:lnTo>
                    <a:pt x="1281" y="7"/>
                  </a:lnTo>
                  <a:lnTo>
                    <a:pt x="1255" y="52"/>
                  </a:lnTo>
                  <a:lnTo>
                    <a:pt x="1228" y="7"/>
                  </a:lnTo>
                  <a:lnTo>
                    <a:pt x="1234" y="0"/>
                  </a:lnTo>
                  <a:lnTo>
                    <a:pt x="1224" y="0"/>
                  </a:lnTo>
                  <a:lnTo>
                    <a:pt x="1224" y="0"/>
                  </a:lnTo>
                  <a:lnTo>
                    <a:pt x="1224" y="0"/>
                  </a:lnTo>
                  <a:lnTo>
                    <a:pt x="1215" y="0"/>
                  </a:lnTo>
                  <a:lnTo>
                    <a:pt x="1219" y="7"/>
                  </a:lnTo>
                  <a:lnTo>
                    <a:pt x="1194" y="52"/>
                  </a:lnTo>
                  <a:lnTo>
                    <a:pt x="1167" y="7"/>
                  </a:lnTo>
                  <a:lnTo>
                    <a:pt x="1171" y="0"/>
                  </a:lnTo>
                  <a:lnTo>
                    <a:pt x="1162" y="0"/>
                  </a:lnTo>
                  <a:lnTo>
                    <a:pt x="1162" y="0"/>
                  </a:lnTo>
                  <a:lnTo>
                    <a:pt x="1162" y="0"/>
                  </a:lnTo>
                  <a:lnTo>
                    <a:pt x="1153" y="0"/>
                  </a:lnTo>
                  <a:lnTo>
                    <a:pt x="1158" y="7"/>
                  </a:lnTo>
                  <a:lnTo>
                    <a:pt x="1132" y="52"/>
                  </a:lnTo>
                  <a:lnTo>
                    <a:pt x="1105" y="7"/>
                  </a:lnTo>
                  <a:lnTo>
                    <a:pt x="1110" y="0"/>
                  </a:lnTo>
                  <a:lnTo>
                    <a:pt x="1101" y="0"/>
                  </a:lnTo>
                  <a:lnTo>
                    <a:pt x="1101" y="0"/>
                  </a:lnTo>
                  <a:lnTo>
                    <a:pt x="1101" y="0"/>
                  </a:lnTo>
                  <a:lnTo>
                    <a:pt x="1092" y="0"/>
                  </a:lnTo>
                  <a:lnTo>
                    <a:pt x="1096" y="7"/>
                  </a:lnTo>
                  <a:lnTo>
                    <a:pt x="1071" y="52"/>
                  </a:lnTo>
                  <a:lnTo>
                    <a:pt x="1044" y="7"/>
                  </a:lnTo>
                  <a:lnTo>
                    <a:pt x="1048" y="0"/>
                  </a:lnTo>
                  <a:lnTo>
                    <a:pt x="1039" y="0"/>
                  </a:lnTo>
                  <a:lnTo>
                    <a:pt x="1039" y="0"/>
                  </a:lnTo>
                  <a:lnTo>
                    <a:pt x="1039" y="0"/>
                  </a:lnTo>
                  <a:lnTo>
                    <a:pt x="1030" y="0"/>
                  </a:lnTo>
                  <a:lnTo>
                    <a:pt x="1035" y="7"/>
                  </a:lnTo>
                  <a:lnTo>
                    <a:pt x="1009" y="52"/>
                  </a:lnTo>
                  <a:lnTo>
                    <a:pt x="982" y="7"/>
                  </a:lnTo>
                  <a:lnTo>
                    <a:pt x="987" y="0"/>
                  </a:lnTo>
                  <a:lnTo>
                    <a:pt x="978" y="0"/>
                  </a:lnTo>
                  <a:lnTo>
                    <a:pt x="978" y="0"/>
                  </a:lnTo>
                  <a:lnTo>
                    <a:pt x="978" y="0"/>
                  </a:lnTo>
                  <a:lnTo>
                    <a:pt x="969" y="0"/>
                  </a:lnTo>
                  <a:lnTo>
                    <a:pt x="973" y="7"/>
                  </a:lnTo>
                  <a:lnTo>
                    <a:pt x="948" y="52"/>
                  </a:lnTo>
                  <a:lnTo>
                    <a:pt x="921" y="7"/>
                  </a:lnTo>
                  <a:lnTo>
                    <a:pt x="925" y="0"/>
                  </a:lnTo>
                  <a:lnTo>
                    <a:pt x="916" y="0"/>
                  </a:lnTo>
                  <a:lnTo>
                    <a:pt x="916" y="0"/>
                  </a:lnTo>
                  <a:lnTo>
                    <a:pt x="916" y="0"/>
                  </a:lnTo>
                  <a:lnTo>
                    <a:pt x="907" y="0"/>
                  </a:lnTo>
                  <a:lnTo>
                    <a:pt x="912" y="7"/>
                  </a:lnTo>
                  <a:lnTo>
                    <a:pt x="885" y="52"/>
                  </a:lnTo>
                  <a:lnTo>
                    <a:pt x="859" y="7"/>
                  </a:lnTo>
                  <a:lnTo>
                    <a:pt x="864" y="0"/>
                  </a:lnTo>
                  <a:lnTo>
                    <a:pt x="855" y="0"/>
                  </a:lnTo>
                  <a:lnTo>
                    <a:pt x="855" y="0"/>
                  </a:lnTo>
                  <a:lnTo>
                    <a:pt x="855" y="0"/>
                  </a:lnTo>
                  <a:lnTo>
                    <a:pt x="846" y="0"/>
                  </a:lnTo>
                  <a:lnTo>
                    <a:pt x="850" y="7"/>
                  </a:lnTo>
                  <a:lnTo>
                    <a:pt x="823" y="52"/>
                  </a:lnTo>
                  <a:lnTo>
                    <a:pt x="798" y="7"/>
                  </a:lnTo>
                  <a:lnTo>
                    <a:pt x="802" y="0"/>
                  </a:lnTo>
                  <a:lnTo>
                    <a:pt x="793" y="0"/>
                  </a:lnTo>
                  <a:lnTo>
                    <a:pt x="793" y="0"/>
                  </a:lnTo>
                  <a:lnTo>
                    <a:pt x="793" y="0"/>
                  </a:lnTo>
                  <a:lnTo>
                    <a:pt x="784" y="0"/>
                  </a:lnTo>
                  <a:lnTo>
                    <a:pt x="789" y="7"/>
                  </a:lnTo>
                  <a:lnTo>
                    <a:pt x="762" y="52"/>
                  </a:lnTo>
                  <a:lnTo>
                    <a:pt x="736" y="7"/>
                  </a:lnTo>
                  <a:lnTo>
                    <a:pt x="741" y="0"/>
                  </a:lnTo>
                  <a:lnTo>
                    <a:pt x="732" y="0"/>
                  </a:lnTo>
                  <a:lnTo>
                    <a:pt x="732" y="0"/>
                  </a:lnTo>
                  <a:lnTo>
                    <a:pt x="732" y="0"/>
                  </a:lnTo>
                  <a:lnTo>
                    <a:pt x="723" y="0"/>
                  </a:lnTo>
                  <a:lnTo>
                    <a:pt x="727" y="7"/>
                  </a:lnTo>
                  <a:lnTo>
                    <a:pt x="700" y="52"/>
                  </a:lnTo>
                  <a:lnTo>
                    <a:pt x="675" y="7"/>
                  </a:lnTo>
                  <a:lnTo>
                    <a:pt x="679" y="0"/>
                  </a:lnTo>
                  <a:lnTo>
                    <a:pt x="670" y="0"/>
                  </a:lnTo>
                  <a:lnTo>
                    <a:pt x="670" y="0"/>
                  </a:lnTo>
                  <a:lnTo>
                    <a:pt x="670" y="0"/>
                  </a:lnTo>
                  <a:lnTo>
                    <a:pt x="661" y="0"/>
                  </a:lnTo>
                  <a:lnTo>
                    <a:pt x="666" y="7"/>
                  </a:lnTo>
                  <a:lnTo>
                    <a:pt x="639" y="52"/>
                  </a:lnTo>
                  <a:lnTo>
                    <a:pt x="613" y="7"/>
                  </a:lnTo>
                  <a:lnTo>
                    <a:pt x="618" y="0"/>
                  </a:lnTo>
                  <a:lnTo>
                    <a:pt x="609" y="0"/>
                  </a:lnTo>
                  <a:lnTo>
                    <a:pt x="609" y="0"/>
                  </a:lnTo>
                  <a:lnTo>
                    <a:pt x="609" y="0"/>
                  </a:lnTo>
                  <a:lnTo>
                    <a:pt x="598" y="0"/>
                  </a:lnTo>
                  <a:lnTo>
                    <a:pt x="604" y="7"/>
                  </a:lnTo>
                  <a:lnTo>
                    <a:pt x="577" y="52"/>
                  </a:lnTo>
                  <a:lnTo>
                    <a:pt x="552" y="7"/>
                  </a:lnTo>
                  <a:lnTo>
                    <a:pt x="556" y="0"/>
                  </a:lnTo>
                  <a:lnTo>
                    <a:pt x="547" y="0"/>
                  </a:lnTo>
                  <a:lnTo>
                    <a:pt x="546" y="0"/>
                  </a:lnTo>
                  <a:lnTo>
                    <a:pt x="546" y="0"/>
                  </a:lnTo>
                  <a:lnTo>
                    <a:pt x="537" y="0"/>
                  </a:lnTo>
                  <a:lnTo>
                    <a:pt x="541" y="7"/>
                  </a:lnTo>
                  <a:lnTo>
                    <a:pt x="516" y="52"/>
                  </a:lnTo>
                  <a:lnTo>
                    <a:pt x="489" y="7"/>
                  </a:lnTo>
                  <a:lnTo>
                    <a:pt x="495" y="0"/>
                  </a:lnTo>
                  <a:lnTo>
                    <a:pt x="484" y="0"/>
                  </a:lnTo>
                  <a:lnTo>
                    <a:pt x="484" y="0"/>
                  </a:lnTo>
                  <a:lnTo>
                    <a:pt x="484" y="0"/>
                  </a:lnTo>
                  <a:lnTo>
                    <a:pt x="475" y="0"/>
                  </a:lnTo>
                  <a:lnTo>
                    <a:pt x="480" y="7"/>
                  </a:lnTo>
                  <a:lnTo>
                    <a:pt x="454" y="52"/>
                  </a:lnTo>
                  <a:lnTo>
                    <a:pt x="427" y="7"/>
                  </a:lnTo>
                  <a:lnTo>
                    <a:pt x="432" y="0"/>
                  </a:lnTo>
                  <a:lnTo>
                    <a:pt x="423" y="0"/>
                  </a:lnTo>
                  <a:lnTo>
                    <a:pt x="423" y="0"/>
                  </a:lnTo>
                  <a:lnTo>
                    <a:pt x="423" y="0"/>
                  </a:lnTo>
                  <a:lnTo>
                    <a:pt x="414" y="0"/>
                  </a:lnTo>
                  <a:lnTo>
                    <a:pt x="418" y="7"/>
                  </a:lnTo>
                  <a:lnTo>
                    <a:pt x="393" y="52"/>
                  </a:lnTo>
                  <a:lnTo>
                    <a:pt x="366" y="7"/>
                  </a:lnTo>
                  <a:lnTo>
                    <a:pt x="370" y="0"/>
                  </a:lnTo>
                  <a:lnTo>
                    <a:pt x="361" y="0"/>
                  </a:lnTo>
                  <a:lnTo>
                    <a:pt x="361" y="0"/>
                  </a:lnTo>
                  <a:lnTo>
                    <a:pt x="361" y="0"/>
                  </a:lnTo>
                  <a:lnTo>
                    <a:pt x="352" y="0"/>
                  </a:lnTo>
                  <a:lnTo>
                    <a:pt x="357" y="7"/>
                  </a:lnTo>
                  <a:lnTo>
                    <a:pt x="331" y="52"/>
                  </a:lnTo>
                  <a:lnTo>
                    <a:pt x="304" y="7"/>
                  </a:lnTo>
                  <a:lnTo>
                    <a:pt x="309" y="0"/>
                  </a:lnTo>
                  <a:lnTo>
                    <a:pt x="300" y="0"/>
                  </a:lnTo>
                  <a:lnTo>
                    <a:pt x="300" y="0"/>
                  </a:lnTo>
                  <a:lnTo>
                    <a:pt x="300" y="0"/>
                  </a:lnTo>
                  <a:lnTo>
                    <a:pt x="291" y="0"/>
                  </a:lnTo>
                  <a:lnTo>
                    <a:pt x="295" y="7"/>
                  </a:lnTo>
                  <a:lnTo>
                    <a:pt x="270" y="52"/>
                  </a:lnTo>
                  <a:lnTo>
                    <a:pt x="243" y="7"/>
                  </a:lnTo>
                  <a:lnTo>
                    <a:pt x="247" y="0"/>
                  </a:lnTo>
                  <a:lnTo>
                    <a:pt x="238" y="0"/>
                  </a:lnTo>
                  <a:lnTo>
                    <a:pt x="238" y="0"/>
                  </a:lnTo>
                  <a:lnTo>
                    <a:pt x="238" y="0"/>
                  </a:lnTo>
                  <a:lnTo>
                    <a:pt x="229" y="0"/>
                  </a:lnTo>
                  <a:lnTo>
                    <a:pt x="234" y="7"/>
                  </a:lnTo>
                  <a:lnTo>
                    <a:pt x="209" y="52"/>
                  </a:lnTo>
                  <a:lnTo>
                    <a:pt x="182" y="7"/>
                  </a:lnTo>
                  <a:lnTo>
                    <a:pt x="186" y="0"/>
                  </a:lnTo>
                  <a:lnTo>
                    <a:pt x="177" y="0"/>
                  </a:lnTo>
                  <a:lnTo>
                    <a:pt x="177" y="0"/>
                  </a:lnTo>
                  <a:lnTo>
                    <a:pt x="177" y="0"/>
                  </a:lnTo>
                  <a:lnTo>
                    <a:pt x="168" y="0"/>
                  </a:lnTo>
                  <a:lnTo>
                    <a:pt x="173" y="7"/>
                  </a:lnTo>
                  <a:lnTo>
                    <a:pt x="146" y="52"/>
                  </a:lnTo>
                  <a:lnTo>
                    <a:pt x="120" y="7"/>
                  </a:lnTo>
                  <a:lnTo>
                    <a:pt x="125" y="0"/>
                  </a:lnTo>
                  <a:lnTo>
                    <a:pt x="116" y="0"/>
                  </a:lnTo>
                  <a:lnTo>
                    <a:pt x="116" y="0"/>
                  </a:lnTo>
                  <a:lnTo>
                    <a:pt x="116" y="0"/>
                  </a:lnTo>
                  <a:lnTo>
                    <a:pt x="107" y="0"/>
                  </a:lnTo>
                  <a:lnTo>
                    <a:pt x="111" y="7"/>
                  </a:lnTo>
                  <a:lnTo>
                    <a:pt x="84" y="52"/>
                  </a:lnTo>
                  <a:lnTo>
                    <a:pt x="59" y="7"/>
                  </a:lnTo>
                  <a:lnTo>
                    <a:pt x="63" y="0"/>
                  </a:lnTo>
                  <a:lnTo>
                    <a:pt x="54" y="0"/>
                  </a:lnTo>
                  <a:lnTo>
                    <a:pt x="54" y="0"/>
                  </a:lnTo>
                  <a:lnTo>
                    <a:pt x="54" y="0"/>
                  </a:lnTo>
                  <a:lnTo>
                    <a:pt x="45" y="0"/>
                  </a:lnTo>
                  <a:lnTo>
                    <a:pt x="50" y="7"/>
                  </a:lnTo>
                  <a:lnTo>
                    <a:pt x="23" y="52"/>
                  </a:lnTo>
                  <a:lnTo>
                    <a:pt x="0" y="12"/>
                  </a:lnTo>
                  <a:lnTo>
                    <a:pt x="0" y="28"/>
                  </a:lnTo>
                  <a:lnTo>
                    <a:pt x="18" y="61"/>
                  </a:lnTo>
                  <a:lnTo>
                    <a:pt x="0" y="94"/>
                  </a:lnTo>
                  <a:lnTo>
                    <a:pt x="0" y="109"/>
                  </a:lnTo>
                  <a:lnTo>
                    <a:pt x="23" y="68"/>
                  </a:lnTo>
                  <a:lnTo>
                    <a:pt x="50" y="113"/>
                  </a:lnTo>
                  <a:lnTo>
                    <a:pt x="23" y="160"/>
                  </a:lnTo>
                  <a:lnTo>
                    <a:pt x="0" y="118"/>
                  </a:lnTo>
                  <a:lnTo>
                    <a:pt x="0" y="134"/>
                  </a:lnTo>
                  <a:lnTo>
                    <a:pt x="18" y="167"/>
                  </a:lnTo>
                  <a:lnTo>
                    <a:pt x="0" y="200"/>
                  </a:lnTo>
                  <a:lnTo>
                    <a:pt x="0" y="215"/>
                  </a:lnTo>
                  <a:lnTo>
                    <a:pt x="23" y="175"/>
                  </a:lnTo>
                  <a:lnTo>
                    <a:pt x="50" y="220"/>
                  </a:lnTo>
                  <a:lnTo>
                    <a:pt x="23" y="266"/>
                  </a:lnTo>
                  <a:lnTo>
                    <a:pt x="0" y="226"/>
                  </a:lnTo>
                  <a:lnTo>
                    <a:pt x="0" y="241"/>
                  </a:lnTo>
                  <a:lnTo>
                    <a:pt x="18" y="274"/>
                  </a:lnTo>
                  <a:lnTo>
                    <a:pt x="0" y="307"/>
                  </a:lnTo>
                  <a:lnTo>
                    <a:pt x="0" y="321"/>
                  </a:lnTo>
                  <a:lnTo>
                    <a:pt x="23" y="281"/>
                  </a:lnTo>
                  <a:lnTo>
                    <a:pt x="50" y="327"/>
                  </a:lnTo>
                  <a:lnTo>
                    <a:pt x="23" y="372"/>
                  </a:lnTo>
                  <a:lnTo>
                    <a:pt x="0" y="332"/>
                  </a:lnTo>
                  <a:lnTo>
                    <a:pt x="0" y="347"/>
                  </a:lnTo>
                  <a:lnTo>
                    <a:pt x="18" y="380"/>
                  </a:lnTo>
                  <a:lnTo>
                    <a:pt x="0" y="413"/>
                  </a:lnTo>
                  <a:lnTo>
                    <a:pt x="0" y="429"/>
                  </a:lnTo>
                  <a:lnTo>
                    <a:pt x="23" y="387"/>
                  </a:lnTo>
                  <a:lnTo>
                    <a:pt x="50" y="434"/>
                  </a:lnTo>
                  <a:lnTo>
                    <a:pt x="23" y="479"/>
                  </a:lnTo>
                  <a:lnTo>
                    <a:pt x="0" y="438"/>
                  </a:lnTo>
                  <a:lnTo>
                    <a:pt x="0" y="453"/>
                  </a:lnTo>
                  <a:lnTo>
                    <a:pt x="18" y="486"/>
                  </a:lnTo>
                  <a:lnTo>
                    <a:pt x="0" y="519"/>
                  </a:lnTo>
                  <a:lnTo>
                    <a:pt x="0" y="536"/>
                  </a:lnTo>
                  <a:lnTo>
                    <a:pt x="23" y="495"/>
                  </a:lnTo>
                  <a:lnTo>
                    <a:pt x="50" y="540"/>
                  </a:lnTo>
                  <a:lnTo>
                    <a:pt x="23" y="585"/>
                  </a:lnTo>
                  <a:lnTo>
                    <a:pt x="0" y="545"/>
                  </a:lnTo>
                  <a:lnTo>
                    <a:pt x="0" y="561"/>
                  </a:lnTo>
                  <a:lnTo>
                    <a:pt x="18" y="594"/>
                  </a:lnTo>
                  <a:lnTo>
                    <a:pt x="0" y="625"/>
                  </a:lnTo>
                  <a:lnTo>
                    <a:pt x="0" y="642"/>
                  </a:lnTo>
                  <a:lnTo>
                    <a:pt x="23" y="601"/>
                  </a:lnTo>
                  <a:lnTo>
                    <a:pt x="50" y="646"/>
                  </a:lnTo>
                  <a:lnTo>
                    <a:pt x="23" y="691"/>
                  </a:lnTo>
                  <a:lnTo>
                    <a:pt x="0" y="651"/>
                  </a:lnTo>
                  <a:lnTo>
                    <a:pt x="0" y="667"/>
                  </a:lnTo>
                  <a:lnTo>
                    <a:pt x="18" y="700"/>
                  </a:lnTo>
                  <a:lnTo>
                    <a:pt x="0" y="733"/>
                  </a:lnTo>
                  <a:lnTo>
                    <a:pt x="0" y="748"/>
                  </a:lnTo>
                  <a:lnTo>
                    <a:pt x="23" y="708"/>
                  </a:lnTo>
                  <a:lnTo>
                    <a:pt x="50" y="753"/>
                  </a:lnTo>
                  <a:lnTo>
                    <a:pt x="23" y="799"/>
                  </a:lnTo>
                  <a:lnTo>
                    <a:pt x="0" y="757"/>
                  </a:lnTo>
                  <a:lnTo>
                    <a:pt x="0" y="774"/>
                  </a:lnTo>
                  <a:lnTo>
                    <a:pt x="18" y="807"/>
                  </a:lnTo>
                  <a:lnTo>
                    <a:pt x="0" y="840"/>
                  </a:lnTo>
                  <a:lnTo>
                    <a:pt x="0" y="854"/>
                  </a:lnTo>
                  <a:lnTo>
                    <a:pt x="23" y="814"/>
                  </a:lnTo>
                  <a:lnTo>
                    <a:pt x="50" y="859"/>
                  </a:lnTo>
                  <a:lnTo>
                    <a:pt x="23" y="905"/>
                  </a:lnTo>
                  <a:lnTo>
                    <a:pt x="0" y="865"/>
                  </a:lnTo>
                  <a:lnTo>
                    <a:pt x="0" y="880"/>
                  </a:lnTo>
                  <a:lnTo>
                    <a:pt x="18" y="913"/>
                  </a:lnTo>
                  <a:lnTo>
                    <a:pt x="0" y="946"/>
                  </a:lnTo>
                  <a:lnTo>
                    <a:pt x="0" y="961"/>
                  </a:lnTo>
                  <a:lnTo>
                    <a:pt x="23" y="920"/>
                  </a:lnTo>
                  <a:lnTo>
                    <a:pt x="50" y="967"/>
                  </a:lnTo>
                  <a:lnTo>
                    <a:pt x="23" y="1012"/>
                  </a:lnTo>
                  <a:lnTo>
                    <a:pt x="0" y="971"/>
                  </a:lnTo>
                  <a:lnTo>
                    <a:pt x="0" y="986"/>
                  </a:lnTo>
                  <a:lnTo>
                    <a:pt x="18" y="1019"/>
                  </a:lnTo>
                  <a:lnTo>
                    <a:pt x="0" y="1052"/>
                  </a:lnTo>
                  <a:lnTo>
                    <a:pt x="0" y="1069"/>
                  </a:lnTo>
                  <a:lnTo>
                    <a:pt x="23" y="1027"/>
                  </a:lnTo>
                  <a:lnTo>
                    <a:pt x="50" y="1073"/>
                  </a:lnTo>
                  <a:lnTo>
                    <a:pt x="23" y="1118"/>
                  </a:lnTo>
                  <a:lnTo>
                    <a:pt x="0" y="1078"/>
                  </a:lnTo>
                  <a:lnTo>
                    <a:pt x="0" y="1093"/>
                  </a:lnTo>
                  <a:lnTo>
                    <a:pt x="18" y="1125"/>
                  </a:lnTo>
                  <a:lnTo>
                    <a:pt x="0" y="1158"/>
                  </a:lnTo>
                  <a:lnTo>
                    <a:pt x="0" y="1175"/>
                  </a:lnTo>
                  <a:lnTo>
                    <a:pt x="23" y="1134"/>
                  </a:lnTo>
                  <a:lnTo>
                    <a:pt x="50" y="1179"/>
                  </a:lnTo>
                  <a:lnTo>
                    <a:pt x="23" y="1224"/>
                  </a:lnTo>
                  <a:lnTo>
                    <a:pt x="0" y="1184"/>
                  </a:lnTo>
                  <a:lnTo>
                    <a:pt x="0" y="1200"/>
                  </a:lnTo>
                  <a:lnTo>
                    <a:pt x="18" y="1233"/>
                  </a:lnTo>
                  <a:lnTo>
                    <a:pt x="0" y="1266"/>
                  </a:lnTo>
                  <a:lnTo>
                    <a:pt x="0" y="1281"/>
                  </a:lnTo>
                  <a:lnTo>
                    <a:pt x="23" y="1241"/>
                  </a:lnTo>
                  <a:lnTo>
                    <a:pt x="50" y="1286"/>
                  </a:lnTo>
                  <a:lnTo>
                    <a:pt x="23" y="1331"/>
                  </a:lnTo>
                  <a:lnTo>
                    <a:pt x="0" y="1290"/>
                  </a:lnTo>
                  <a:lnTo>
                    <a:pt x="0" y="1307"/>
                  </a:lnTo>
                  <a:lnTo>
                    <a:pt x="18" y="1340"/>
                  </a:lnTo>
                  <a:lnTo>
                    <a:pt x="0" y="1373"/>
                  </a:lnTo>
                  <a:lnTo>
                    <a:pt x="0" y="1388"/>
                  </a:lnTo>
                  <a:lnTo>
                    <a:pt x="23" y="1347"/>
                  </a:lnTo>
                  <a:lnTo>
                    <a:pt x="50" y="1392"/>
                  </a:lnTo>
                  <a:lnTo>
                    <a:pt x="24" y="1435"/>
                  </a:lnTo>
                  <a:lnTo>
                    <a:pt x="33" y="1435"/>
                  </a:lnTo>
                  <a:lnTo>
                    <a:pt x="54" y="1401"/>
                  </a:lnTo>
                  <a:lnTo>
                    <a:pt x="74" y="1435"/>
                  </a:lnTo>
                  <a:lnTo>
                    <a:pt x="83" y="1435"/>
                  </a:lnTo>
                  <a:lnTo>
                    <a:pt x="59" y="1392"/>
                  </a:lnTo>
                  <a:lnTo>
                    <a:pt x="84" y="1347"/>
                  </a:lnTo>
                  <a:lnTo>
                    <a:pt x="111" y="1392"/>
                  </a:lnTo>
                  <a:lnTo>
                    <a:pt x="87" y="1435"/>
                  </a:lnTo>
                  <a:lnTo>
                    <a:pt x="96" y="1435"/>
                  </a:lnTo>
                  <a:lnTo>
                    <a:pt x="116" y="1401"/>
                  </a:lnTo>
                  <a:lnTo>
                    <a:pt x="135" y="1435"/>
                  </a:lnTo>
                  <a:lnTo>
                    <a:pt x="144" y="1435"/>
                  </a:lnTo>
                  <a:lnTo>
                    <a:pt x="120" y="1392"/>
                  </a:lnTo>
                  <a:lnTo>
                    <a:pt x="146" y="1347"/>
                  </a:lnTo>
                  <a:lnTo>
                    <a:pt x="173" y="1392"/>
                  </a:lnTo>
                  <a:lnTo>
                    <a:pt x="149" y="1435"/>
                  </a:lnTo>
                  <a:lnTo>
                    <a:pt x="158" y="1435"/>
                  </a:lnTo>
                  <a:lnTo>
                    <a:pt x="177" y="1401"/>
                  </a:lnTo>
                  <a:lnTo>
                    <a:pt x="197" y="1435"/>
                  </a:lnTo>
                  <a:lnTo>
                    <a:pt x="206" y="1435"/>
                  </a:lnTo>
                  <a:lnTo>
                    <a:pt x="182" y="1392"/>
                  </a:lnTo>
                  <a:lnTo>
                    <a:pt x="209" y="1347"/>
                  </a:lnTo>
                  <a:lnTo>
                    <a:pt x="234" y="1392"/>
                  </a:lnTo>
                  <a:lnTo>
                    <a:pt x="210" y="1435"/>
                  </a:lnTo>
                  <a:lnTo>
                    <a:pt x="219" y="1435"/>
                  </a:lnTo>
                  <a:lnTo>
                    <a:pt x="238" y="1401"/>
                  </a:lnTo>
                  <a:lnTo>
                    <a:pt x="258" y="1435"/>
                  </a:lnTo>
                  <a:lnTo>
                    <a:pt x="267" y="1435"/>
                  </a:lnTo>
                  <a:lnTo>
                    <a:pt x="243" y="1392"/>
                  </a:lnTo>
                  <a:lnTo>
                    <a:pt x="270" y="1347"/>
                  </a:lnTo>
                  <a:lnTo>
                    <a:pt x="295" y="1392"/>
                  </a:lnTo>
                  <a:lnTo>
                    <a:pt x="271" y="1435"/>
                  </a:lnTo>
                  <a:lnTo>
                    <a:pt x="280" y="1435"/>
                  </a:lnTo>
                  <a:lnTo>
                    <a:pt x="300" y="1401"/>
                  </a:lnTo>
                  <a:lnTo>
                    <a:pt x="319" y="1435"/>
                  </a:lnTo>
                  <a:lnTo>
                    <a:pt x="330" y="1435"/>
                  </a:lnTo>
                  <a:lnTo>
                    <a:pt x="304" y="1392"/>
                  </a:lnTo>
                  <a:lnTo>
                    <a:pt x="331" y="1347"/>
                  </a:lnTo>
                  <a:lnTo>
                    <a:pt x="357" y="1392"/>
                  </a:lnTo>
                  <a:lnTo>
                    <a:pt x="333" y="1435"/>
                  </a:lnTo>
                  <a:lnTo>
                    <a:pt x="342" y="1435"/>
                  </a:lnTo>
                  <a:lnTo>
                    <a:pt x="361" y="1401"/>
                  </a:lnTo>
                  <a:lnTo>
                    <a:pt x="382" y="1435"/>
                  </a:lnTo>
                  <a:lnTo>
                    <a:pt x="391" y="1435"/>
                  </a:lnTo>
                  <a:lnTo>
                    <a:pt x="366" y="1392"/>
                  </a:lnTo>
                  <a:lnTo>
                    <a:pt x="393" y="1347"/>
                  </a:lnTo>
                  <a:lnTo>
                    <a:pt x="418" y="1392"/>
                  </a:lnTo>
                  <a:lnTo>
                    <a:pt x="394" y="1435"/>
                  </a:lnTo>
                  <a:lnTo>
                    <a:pt x="403" y="1435"/>
                  </a:lnTo>
                  <a:lnTo>
                    <a:pt x="423" y="1401"/>
                  </a:lnTo>
                  <a:lnTo>
                    <a:pt x="444" y="1435"/>
                  </a:lnTo>
                  <a:lnTo>
                    <a:pt x="453" y="1435"/>
                  </a:lnTo>
                  <a:lnTo>
                    <a:pt x="427" y="1392"/>
                  </a:lnTo>
                  <a:lnTo>
                    <a:pt x="454" y="1347"/>
                  </a:lnTo>
                  <a:lnTo>
                    <a:pt x="480" y="1392"/>
                  </a:lnTo>
                  <a:lnTo>
                    <a:pt x="456" y="1435"/>
                  </a:lnTo>
                  <a:lnTo>
                    <a:pt x="465" y="1435"/>
                  </a:lnTo>
                  <a:lnTo>
                    <a:pt x="484" y="1401"/>
                  </a:lnTo>
                  <a:lnTo>
                    <a:pt x="505" y="1435"/>
                  </a:lnTo>
                  <a:lnTo>
                    <a:pt x="514" y="1435"/>
                  </a:lnTo>
                  <a:lnTo>
                    <a:pt x="489" y="1392"/>
                  </a:lnTo>
                  <a:lnTo>
                    <a:pt x="516" y="1347"/>
                  </a:lnTo>
                  <a:lnTo>
                    <a:pt x="541" y="1392"/>
                  </a:lnTo>
                  <a:lnTo>
                    <a:pt x="517" y="1435"/>
                  </a:lnTo>
                  <a:lnTo>
                    <a:pt x="526" y="1435"/>
                  </a:lnTo>
                  <a:lnTo>
                    <a:pt x="546" y="1401"/>
                  </a:lnTo>
                  <a:lnTo>
                    <a:pt x="567" y="1435"/>
                  </a:lnTo>
                  <a:lnTo>
                    <a:pt x="576" y="1435"/>
                  </a:lnTo>
                  <a:lnTo>
                    <a:pt x="552" y="1392"/>
                  </a:lnTo>
                  <a:lnTo>
                    <a:pt x="577" y="1347"/>
                  </a:lnTo>
                  <a:lnTo>
                    <a:pt x="604" y="1392"/>
                  </a:lnTo>
                  <a:lnTo>
                    <a:pt x="579" y="1435"/>
                  </a:lnTo>
                  <a:lnTo>
                    <a:pt x="588" y="1435"/>
                  </a:lnTo>
                  <a:lnTo>
                    <a:pt x="609" y="1401"/>
                  </a:lnTo>
                  <a:lnTo>
                    <a:pt x="628" y="1435"/>
                  </a:lnTo>
                  <a:lnTo>
                    <a:pt x="637" y="1435"/>
                  </a:lnTo>
                  <a:lnTo>
                    <a:pt x="613" y="1392"/>
                  </a:lnTo>
                  <a:lnTo>
                    <a:pt x="639" y="1347"/>
                  </a:lnTo>
                  <a:lnTo>
                    <a:pt x="666" y="1392"/>
                  </a:lnTo>
                  <a:lnTo>
                    <a:pt x="640" y="1435"/>
                  </a:lnTo>
                  <a:lnTo>
                    <a:pt x="649" y="1435"/>
                  </a:lnTo>
                  <a:lnTo>
                    <a:pt x="670" y="1401"/>
                  </a:lnTo>
                  <a:lnTo>
                    <a:pt x="690" y="1435"/>
                  </a:lnTo>
                  <a:lnTo>
                    <a:pt x="699" y="1435"/>
                  </a:lnTo>
                  <a:lnTo>
                    <a:pt x="675" y="1392"/>
                  </a:lnTo>
                  <a:lnTo>
                    <a:pt x="700" y="1347"/>
                  </a:lnTo>
                  <a:lnTo>
                    <a:pt x="727" y="1392"/>
                  </a:lnTo>
                  <a:lnTo>
                    <a:pt x="702" y="1435"/>
                  </a:lnTo>
                  <a:lnTo>
                    <a:pt x="711" y="1435"/>
                  </a:lnTo>
                  <a:lnTo>
                    <a:pt x="732" y="1401"/>
                  </a:lnTo>
                  <a:lnTo>
                    <a:pt x="751" y="1435"/>
                  </a:lnTo>
                  <a:lnTo>
                    <a:pt x="760" y="1435"/>
                  </a:lnTo>
                  <a:lnTo>
                    <a:pt x="736" y="1392"/>
                  </a:lnTo>
                  <a:lnTo>
                    <a:pt x="762" y="1347"/>
                  </a:lnTo>
                  <a:lnTo>
                    <a:pt x="789" y="1392"/>
                  </a:lnTo>
                  <a:lnTo>
                    <a:pt x="763" y="1435"/>
                  </a:lnTo>
                  <a:lnTo>
                    <a:pt x="772" y="1435"/>
                  </a:lnTo>
                  <a:lnTo>
                    <a:pt x="793" y="1401"/>
                  </a:lnTo>
                  <a:lnTo>
                    <a:pt x="813" y="1435"/>
                  </a:lnTo>
                  <a:lnTo>
                    <a:pt x="822" y="1435"/>
                  </a:lnTo>
                  <a:lnTo>
                    <a:pt x="798" y="1392"/>
                  </a:lnTo>
                  <a:lnTo>
                    <a:pt x="823" y="1347"/>
                  </a:lnTo>
                  <a:lnTo>
                    <a:pt x="850" y="1392"/>
                  </a:lnTo>
                  <a:lnTo>
                    <a:pt x="826" y="1435"/>
                  </a:lnTo>
                  <a:lnTo>
                    <a:pt x="835" y="1435"/>
                  </a:lnTo>
                  <a:lnTo>
                    <a:pt x="855" y="1401"/>
                  </a:lnTo>
                  <a:lnTo>
                    <a:pt x="874" y="1435"/>
                  </a:lnTo>
                  <a:lnTo>
                    <a:pt x="883" y="1435"/>
                  </a:lnTo>
                  <a:lnTo>
                    <a:pt x="859" y="1392"/>
                  </a:lnTo>
                  <a:lnTo>
                    <a:pt x="885" y="1347"/>
                  </a:lnTo>
                  <a:lnTo>
                    <a:pt x="912" y="1392"/>
                  </a:lnTo>
                  <a:lnTo>
                    <a:pt x="888" y="1435"/>
                  </a:lnTo>
                  <a:lnTo>
                    <a:pt x="897" y="1435"/>
                  </a:lnTo>
                  <a:lnTo>
                    <a:pt x="916" y="1401"/>
                  </a:lnTo>
                  <a:lnTo>
                    <a:pt x="936" y="1435"/>
                  </a:lnTo>
                  <a:lnTo>
                    <a:pt x="945" y="1435"/>
                  </a:lnTo>
                  <a:lnTo>
                    <a:pt x="921" y="1392"/>
                  </a:lnTo>
                  <a:lnTo>
                    <a:pt x="948" y="1347"/>
                  </a:lnTo>
                  <a:lnTo>
                    <a:pt x="973" y="1392"/>
                  </a:lnTo>
                  <a:lnTo>
                    <a:pt x="949" y="1435"/>
                  </a:lnTo>
                  <a:lnTo>
                    <a:pt x="958" y="1435"/>
                  </a:lnTo>
                  <a:lnTo>
                    <a:pt x="978" y="1401"/>
                  </a:lnTo>
                  <a:lnTo>
                    <a:pt x="997" y="1435"/>
                  </a:lnTo>
                  <a:lnTo>
                    <a:pt x="1006" y="1435"/>
                  </a:lnTo>
                  <a:lnTo>
                    <a:pt x="982" y="1392"/>
                  </a:lnTo>
                  <a:lnTo>
                    <a:pt x="1009" y="1347"/>
                  </a:lnTo>
                  <a:lnTo>
                    <a:pt x="1035" y="1392"/>
                  </a:lnTo>
                  <a:lnTo>
                    <a:pt x="1011" y="1435"/>
                  </a:lnTo>
                  <a:lnTo>
                    <a:pt x="1020" y="1435"/>
                  </a:lnTo>
                  <a:lnTo>
                    <a:pt x="1039" y="1401"/>
                  </a:lnTo>
                  <a:lnTo>
                    <a:pt x="1059" y="1435"/>
                  </a:lnTo>
                  <a:lnTo>
                    <a:pt x="1069" y="1435"/>
                  </a:lnTo>
                  <a:lnTo>
                    <a:pt x="1044" y="1392"/>
                  </a:lnTo>
                  <a:lnTo>
                    <a:pt x="1071" y="1347"/>
                  </a:lnTo>
                  <a:lnTo>
                    <a:pt x="1096" y="1392"/>
                  </a:lnTo>
                  <a:lnTo>
                    <a:pt x="1072" y="1435"/>
                  </a:lnTo>
                  <a:lnTo>
                    <a:pt x="1081" y="1435"/>
                  </a:lnTo>
                  <a:lnTo>
                    <a:pt x="1101" y="1401"/>
                  </a:lnTo>
                  <a:lnTo>
                    <a:pt x="1122" y="1435"/>
                  </a:lnTo>
                  <a:lnTo>
                    <a:pt x="1131" y="1435"/>
                  </a:lnTo>
                  <a:lnTo>
                    <a:pt x="1105" y="1392"/>
                  </a:lnTo>
                  <a:lnTo>
                    <a:pt x="1132" y="1347"/>
                  </a:lnTo>
                  <a:lnTo>
                    <a:pt x="1158" y="1392"/>
                  </a:lnTo>
                  <a:lnTo>
                    <a:pt x="1134" y="1435"/>
                  </a:lnTo>
                  <a:lnTo>
                    <a:pt x="1143" y="1435"/>
                  </a:lnTo>
                  <a:lnTo>
                    <a:pt x="1162" y="1401"/>
                  </a:lnTo>
                  <a:lnTo>
                    <a:pt x="1183" y="1435"/>
                  </a:lnTo>
                  <a:lnTo>
                    <a:pt x="1192" y="1435"/>
                  </a:lnTo>
                  <a:lnTo>
                    <a:pt x="1167" y="1392"/>
                  </a:lnTo>
                  <a:lnTo>
                    <a:pt x="1194" y="1347"/>
                  </a:lnTo>
                  <a:lnTo>
                    <a:pt x="1219" y="1392"/>
                  </a:lnTo>
                  <a:lnTo>
                    <a:pt x="1195" y="1435"/>
                  </a:lnTo>
                  <a:lnTo>
                    <a:pt x="1204" y="1435"/>
                  </a:lnTo>
                  <a:lnTo>
                    <a:pt x="1224" y="1401"/>
                  </a:lnTo>
                  <a:lnTo>
                    <a:pt x="1245" y="1435"/>
                  </a:lnTo>
                  <a:lnTo>
                    <a:pt x="1254" y="1435"/>
                  </a:lnTo>
                  <a:lnTo>
                    <a:pt x="1228" y="1392"/>
                  </a:lnTo>
                  <a:lnTo>
                    <a:pt x="1255" y="1347"/>
                  </a:lnTo>
                  <a:lnTo>
                    <a:pt x="1281" y="1392"/>
                  </a:lnTo>
                  <a:lnTo>
                    <a:pt x="1257" y="1435"/>
                  </a:lnTo>
                  <a:lnTo>
                    <a:pt x="1266" y="1435"/>
                  </a:lnTo>
                  <a:lnTo>
                    <a:pt x="1285" y="1401"/>
                  </a:lnTo>
                  <a:lnTo>
                    <a:pt x="1306" y="1435"/>
                  </a:lnTo>
                  <a:lnTo>
                    <a:pt x="1315" y="1435"/>
                  </a:lnTo>
                  <a:lnTo>
                    <a:pt x="1291" y="1392"/>
                  </a:lnTo>
                  <a:lnTo>
                    <a:pt x="1317" y="1347"/>
                  </a:lnTo>
                  <a:lnTo>
                    <a:pt x="1344" y="1392"/>
                  </a:lnTo>
                  <a:lnTo>
                    <a:pt x="1318" y="1435"/>
                  </a:lnTo>
                  <a:lnTo>
                    <a:pt x="1327" y="1435"/>
                  </a:lnTo>
                  <a:lnTo>
                    <a:pt x="1348" y="1401"/>
                  </a:lnTo>
                  <a:lnTo>
                    <a:pt x="1368" y="1435"/>
                  </a:lnTo>
                  <a:lnTo>
                    <a:pt x="1377" y="1435"/>
                  </a:lnTo>
                  <a:lnTo>
                    <a:pt x="1353" y="1392"/>
                  </a:lnTo>
                  <a:lnTo>
                    <a:pt x="1378" y="1347"/>
                  </a:lnTo>
                  <a:lnTo>
                    <a:pt x="1405" y="1392"/>
                  </a:lnTo>
                  <a:lnTo>
                    <a:pt x="1380" y="1435"/>
                  </a:lnTo>
                  <a:lnTo>
                    <a:pt x="1389" y="1435"/>
                  </a:lnTo>
                  <a:lnTo>
                    <a:pt x="1410" y="1401"/>
                  </a:lnTo>
                  <a:lnTo>
                    <a:pt x="1429" y="1435"/>
                  </a:lnTo>
                  <a:lnTo>
                    <a:pt x="1438" y="1435"/>
                  </a:lnTo>
                  <a:lnTo>
                    <a:pt x="1414" y="1392"/>
                  </a:lnTo>
                  <a:lnTo>
                    <a:pt x="1440" y="1347"/>
                  </a:lnTo>
                  <a:lnTo>
                    <a:pt x="1467" y="1392"/>
                  </a:lnTo>
                  <a:lnTo>
                    <a:pt x="1441" y="1435"/>
                  </a:lnTo>
                  <a:lnTo>
                    <a:pt x="1450" y="1435"/>
                  </a:lnTo>
                  <a:lnTo>
                    <a:pt x="1471" y="1401"/>
                  </a:lnTo>
                  <a:lnTo>
                    <a:pt x="1491" y="1435"/>
                  </a:lnTo>
                  <a:lnTo>
                    <a:pt x="1500" y="1435"/>
                  </a:lnTo>
                  <a:lnTo>
                    <a:pt x="1476" y="1392"/>
                  </a:lnTo>
                  <a:lnTo>
                    <a:pt x="1501" y="1347"/>
                  </a:lnTo>
                  <a:lnTo>
                    <a:pt x="1528" y="1392"/>
                  </a:lnTo>
                  <a:lnTo>
                    <a:pt x="1503" y="1435"/>
                  </a:lnTo>
                  <a:lnTo>
                    <a:pt x="1512" y="1435"/>
                  </a:lnTo>
                  <a:lnTo>
                    <a:pt x="1533" y="1401"/>
                  </a:lnTo>
                  <a:lnTo>
                    <a:pt x="1552" y="1435"/>
                  </a:lnTo>
                  <a:lnTo>
                    <a:pt x="1561" y="1435"/>
                  </a:lnTo>
                  <a:lnTo>
                    <a:pt x="1537" y="1392"/>
                  </a:lnTo>
                  <a:lnTo>
                    <a:pt x="1563" y="1347"/>
                  </a:lnTo>
                  <a:lnTo>
                    <a:pt x="1590" y="1392"/>
                  </a:lnTo>
                  <a:lnTo>
                    <a:pt x="1566" y="1435"/>
                  </a:lnTo>
                  <a:lnTo>
                    <a:pt x="1575" y="1435"/>
                  </a:lnTo>
                  <a:lnTo>
                    <a:pt x="1594" y="1401"/>
                  </a:lnTo>
                  <a:lnTo>
                    <a:pt x="1614" y="1435"/>
                  </a:lnTo>
                  <a:lnTo>
                    <a:pt x="1623" y="1435"/>
                  </a:lnTo>
                  <a:lnTo>
                    <a:pt x="1599" y="1392"/>
                  </a:lnTo>
                  <a:lnTo>
                    <a:pt x="1624" y="1347"/>
                  </a:lnTo>
                  <a:lnTo>
                    <a:pt x="1651" y="1392"/>
                  </a:lnTo>
                  <a:lnTo>
                    <a:pt x="1627" y="1435"/>
                  </a:lnTo>
                  <a:lnTo>
                    <a:pt x="1636" y="1435"/>
                  </a:lnTo>
                  <a:lnTo>
                    <a:pt x="1656" y="1401"/>
                  </a:lnTo>
                  <a:lnTo>
                    <a:pt x="1675" y="1435"/>
                  </a:lnTo>
                  <a:lnTo>
                    <a:pt x="1684" y="1435"/>
                  </a:lnTo>
                  <a:lnTo>
                    <a:pt x="1660" y="1392"/>
                  </a:lnTo>
                  <a:lnTo>
                    <a:pt x="1687" y="1347"/>
                  </a:lnTo>
                  <a:lnTo>
                    <a:pt x="1713" y="1392"/>
                  </a:lnTo>
                  <a:lnTo>
                    <a:pt x="1689" y="1435"/>
                  </a:lnTo>
                  <a:lnTo>
                    <a:pt x="1698" y="1435"/>
                  </a:lnTo>
                  <a:lnTo>
                    <a:pt x="1717" y="1401"/>
                  </a:lnTo>
                  <a:lnTo>
                    <a:pt x="1737" y="1435"/>
                  </a:lnTo>
                  <a:lnTo>
                    <a:pt x="1746" y="1435"/>
                  </a:lnTo>
                  <a:lnTo>
                    <a:pt x="1722" y="1392"/>
                  </a:lnTo>
                  <a:lnTo>
                    <a:pt x="1749" y="1347"/>
                  </a:lnTo>
                  <a:lnTo>
                    <a:pt x="1774" y="1392"/>
                  </a:lnTo>
                  <a:lnTo>
                    <a:pt x="1750" y="1435"/>
                  </a:lnTo>
                  <a:lnTo>
                    <a:pt x="1759" y="1435"/>
                  </a:lnTo>
                  <a:lnTo>
                    <a:pt x="1779" y="1401"/>
                  </a:lnTo>
                  <a:lnTo>
                    <a:pt x="1798" y="1435"/>
                  </a:lnTo>
                  <a:lnTo>
                    <a:pt x="1809" y="1435"/>
                  </a:lnTo>
                  <a:lnTo>
                    <a:pt x="1783" y="1392"/>
                  </a:lnTo>
                  <a:lnTo>
                    <a:pt x="1810" y="1347"/>
                  </a:lnTo>
                  <a:lnTo>
                    <a:pt x="1836" y="1392"/>
                  </a:lnTo>
                  <a:lnTo>
                    <a:pt x="1812" y="1435"/>
                  </a:lnTo>
                  <a:lnTo>
                    <a:pt x="1821" y="1435"/>
                  </a:lnTo>
                  <a:lnTo>
                    <a:pt x="1840" y="1401"/>
                  </a:lnTo>
                  <a:lnTo>
                    <a:pt x="1861" y="1435"/>
                  </a:lnTo>
                  <a:lnTo>
                    <a:pt x="1870" y="1435"/>
                  </a:lnTo>
                  <a:lnTo>
                    <a:pt x="1845" y="1392"/>
                  </a:lnTo>
                  <a:lnTo>
                    <a:pt x="1872" y="1347"/>
                  </a:lnTo>
                  <a:lnTo>
                    <a:pt x="1897" y="1392"/>
                  </a:lnTo>
                  <a:lnTo>
                    <a:pt x="1873" y="1435"/>
                  </a:lnTo>
                  <a:lnTo>
                    <a:pt x="1882" y="1435"/>
                  </a:lnTo>
                  <a:lnTo>
                    <a:pt x="1902" y="1401"/>
                  </a:lnTo>
                  <a:lnTo>
                    <a:pt x="1923" y="1435"/>
                  </a:lnTo>
                  <a:lnTo>
                    <a:pt x="1932" y="1435"/>
                  </a:lnTo>
                  <a:lnTo>
                    <a:pt x="1906" y="1392"/>
                  </a:lnTo>
                  <a:lnTo>
                    <a:pt x="1933" y="1347"/>
                  </a:lnTo>
                  <a:lnTo>
                    <a:pt x="1959" y="1392"/>
                  </a:lnTo>
                  <a:lnTo>
                    <a:pt x="1935" y="1435"/>
                  </a:lnTo>
                  <a:lnTo>
                    <a:pt x="1944" y="1435"/>
                  </a:lnTo>
                  <a:lnTo>
                    <a:pt x="1963" y="1401"/>
                  </a:lnTo>
                  <a:lnTo>
                    <a:pt x="1984" y="1435"/>
                  </a:lnTo>
                  <a:lnTo>
                    <a:pt x="1993" y="1435"/>
                  </a:lnTo>
                  <a:lnTo>
                    <a:pt x="1968" y="1392"/>
                  </a:lnTo>
                  <a:lnTo>
                    <a:pt x="1995" y="1347"/>
                  </a:lnTo>
                  <a:lnTo>
                    <a:pt x="2020" y="1392"/>
                  </a:lnTo>
                  <a:lnTo>
                    <a:pt x="1996" y="1435"/>
                  </a:lnTo>
                  <a:lnTo>
                    <a:pt x="2005" y="1435"/>
                  </a:lnTo>
                  <a:lnTo>
                    <a:pt x="2025" y="1401"/>
                  </a:lnTo>
                  <a:lnTo>
                    <a:pt x="2046" y="1435"/>
                  </a:lnTo>
                  <a:lnTo>
                    <a:pt x="2055" y="1435"/>
                  </a:lnTo>
                  <a:lnTo>
                    <a:pt x="2031" y="1392"/>
                  </a:lnTo>
                  <a:lnTo>
                    <a:pt x="2056" y="1347"/>
                  </a:lnTo>
                  <a:lnTo>
                    <a:pt x="2083" y="1392"/>
                  </a:lnTo>
                  <a:lnTo>
                    <a:pt x="2058" y="1435"/>
                  </a:lnTo>
                  <a:lnTo>
                    <a:pt x="2067" y="1435"/>
                  </a:lnTo>
                  <a:lnTo>
                    <a:pt x="2088" y="1401"/>
                  </a:lnTo>
                  <a:lnTo>
                    <a:pt x="2107" y="1435"/>
                  </a:lnTo>
                  <a:lnTo>
                    <a:pt x="2116" y="1435"/>
                  </a:lnTo>
                  <a:lnTo>
                    <a:pt x="2092" y="1392"/>
                  </a:lnTo>
                  <a:lnTo>
                    <a:pt x="2118" y="1347"/>
                  </a:lnTo>
                  <a:lnTo>
                    <a:pt x="2145" y="1392"/>
                  </a:lnTo>
                  <a:lnTo>
                    <a:pt x="2119" y="1435"/>
                  </a:lnTo>
                  <a:lnTo>
                    <a:pt x="2128" y="1435"/>
                  </a:lnTo>
                  <a:lnTo>
                    <a:pt x="2149" y="1401"/>
                  </a:lnTo>
                  <a:lnTo>
                    <a:pt x="2169" y="1435"/>
                  </a:lnTo>
                  <a:lnTo>
                    <a:pt x="2178" y="1435"/>
                  </a:lnTo>
                  <a:lnTo>
                    <a:pt x="2154" y="1392"/>
                  </a:lnTo>
                  <a:lnTo>
                    <a:pt x="2179" y="1347"/>
                  </a:lnTo>
                  <a:lnTo>
                    <a:pt x="2206" y="1392"/>
                  </a:lnTo>
                  <a:lnTo>
                    <a:pt x="2181" y="1435"/>
                  </a:lnTo>
                  <a:lnTo>
                    <a:pt x="2190" y="1435"/>
                  </a:lnTo>
                  <a:lnTo>
                    <a:pt x="2211" y="1401"/>
                  </a:lnTo>
                  <a:lnTo>
                    <a:pt x="2230" y="1435"/>
                  </a:lnTo>
                  <a:lnTo>
                    <a:pt x="2239" y="1435"/>
                  </a:lnTo>
                  <a:lnTo>
                    <a:pt x="2215" y="1392"/>
                  </a:lnTo>
                  <a:lnTo>
                    <a:pt x="2241" y="1347"/>
                  </a:lnTo>
                  <a:lnTo>
                    <a:pt x="2268" y="1392"/>
                  </a:lnTo>
                  <a:lnTo>
                    <a:pt x="2242" y="1435"/>
                  </a:lnTo>
                  <a:lnTo>
                    <a:pt x="2251" y="1435"/>
                  </a:lnTo>
                  <a:lnTo>
                    <a:pt x="2272" y="1401"/>
                  </a:lnTo>
                  <a:lnTo>
                    <a:pt x="2292" y="1435"/>
                  </a:lnTo>
                  <a:lnTo>
                    <a:pt x="2301" y="1435"/>
                  </a:lnTo>
                  <a:lnTo>
                    <a:pt x="2277" y="1392"/>
                  </a:lnTo>
                  <a:lnTo>
                    <a:pt x="2302" y="1347"/>
                  </a:lnTo>
                  <a:lnTo>
                    <a:pt x="2329" y="1392"/>
                  </a:lnTo>
                  <a:lnTo>
                    <a:pt x="2305" y="1435"/>
                  </a:lnTo>
                  <a:lnTo>
                    <a:pt x="2314" y="1435"/>
                  </a:lnTo>
                  <a:lnTo>
                    <a:pt x="2334" y="1401"/>
                  </a:lnTo>
                  <a:lnTo>
                    <a:pt x="2353" y="1435"/>
                  </a:lnTo>
                  <a:lnTo>
                    <a:pt x="2362" y="1435"/>
                  </a:lnTo>
                  <a:lnTo>
                    <a:pt x="2338" y="1392"/>
                  </a:lnTo>
                  <a:lnTo>
                    <a:pt x="2364" y="1347"/>
                  </a:lnTo>
                  <a:lnTo>
                    <a:pt x="2391" y="1392"/>
                  </a:lnTo>
                  <a:lnTo>
                    <a:pt x="2367" y="1435"/>
                  </a:lnTo>
                  <a:lnTo>
                    <a:pt x="2376" y="1435"/>
                  </a:lnTo>
                  <a:lnTo>
                    <a:pt x="2395" y="1401"/>
                  </a:lnTo>
                  <a:lnTo>
                    <a:pt x="2415" y="1435"/>
                  </a:lnTo>
                  <a:lnTo>
                    <a:pt x="2424" y="1435"/>
                  </a:lnTo>
                  <a:lnTo>
                    <a:pt x="2400" y="1392"/>
                  </a:lnTo>
                  <a:lnTo>
                    <a:pt x="2427" y="1347"/>
                  </a:lnTo>
                  <a:lnTo>
                    <a:pt x="2452" y="1392"/>
                  </a:lnTo>
                  <a:lnTo>
                    <a:pt x="2428" y="1435"/>
                  </a:lnTo>
                  <a:lnTo>
                    <a:pt x="2437" y="1435"/>
                  </a:lnTo>
                  <a:lnTo>
                    <a:pt x="2457" y="1401"/>
                  </a:lnTo>
                  <a:lnTo>
                    <a:pt x="2476" y="1435"/>
                  </a:lnTo>
                  <a:lnTo>
                    <a:pt x="2485" y="1435"/>
                  </a:lnTo>
                  <a:lnTo>
                    <a:pt x="2461" y="1392"/>
                  </a:lnTo>
                  <a:lnTo>
                    <a:pt x="2488" y="1347"/>
                  </a:lnTo>
                  <a:lnTo>
                    <a:pt x="2514" y="1392"/>
                  </a:lnTo>
                  <a:lnTo>
                    <a:pt x="2490" y="1435"/>
                  </a:lnTo>
                  <a:lnTo>
                    <a:pt x="2499" y="1435"/>
                  </a:lnTo>
                  <a:lnTo>
                    <a:pt x="2518" y="1401"/>
                  </a:lnTo>
                  <a:lnTo>
                    <a:pt x="2538" y="1435"/>
                  </a:lnTo>
                  <a:lnTo>
                    <a:pt x="2548" y="1435"/>
                  </a:lnTo>
                  <a:lnTo>
                    <a:pt x="2523" y="1392"/>
                  </a:lnTo>
                  <a:lnTo>
                    <a:pt x="2550" y="1347"/>
                  </a:lnTo>
                  <a:lnTo>
                    <a:pt x="2557" y="1359"/>
                  </a:lnTo>
                  <a:lnTo>
                    <a:pt x="2557" y="1344"/>
                  </a:lnTo>
                  <a:lnTo>
                    <a:pt x="2554" y="1340"/>
                  </a:lnTo>
                  <a:lnTo>
                    <a:pt x="2557" y="1335"/>
                  </a:lnTo>
                  <a:lnTo>
                    <a:pt x="2557" y="1319"/>
                  </a:lnTo>
                  <a:lnTo>
                    <a:pt x="2550" y="1331"/>
                  </a:lnTo>
                  <a:lnTo>
                    <a:pt x="2523" y="1286"/>
                  </a:lnTo>
                  <a:lnTo>
                    <a:pt x="2550" y="1241"/>
                  </a:lnTo>
                  <a:lnTo>
                    <a:pt x="2557" y="1253"/>
                  </a:lnTo>
                  <a:lnTo>
                    <a:pt x="2557" y="1238"/>
                  </a:lnTo>
                  <a:lnTo>
                    <a:pt x="2554" y="1233"/>
                  </a:lnTo>
                  <a:lnTo>
                    <a:pt x="2557" y="1227"/>
                  </a:lnTo>
                  <a:lnTo>
                    <a:pt x="2557" y="1212"/>
                  </a:lnTo>
                  <a:lnTo>
                    <a:pt x="2550" y="1224"/>
                  </a:lnTo>
                  <a:lnTo>
                    <a:pt x="2523" y="1179"/>
                  </a:lnTo>
                  <a:lnTo>
                    <a:pt x="2550" y="1134"/>
                  </a:lnTo>
                  <a:lnTo>
                    <a:pt x="2557" y="1146"/>
                  </a:lnTo>
                  <a:lnTo>
                    <a:pt x="2557" y="1131"/>
                  </a:lnTo>
                  <a:lnTo>
                    <a:pt x="2554" y="1125"/>
                  </a:lnTo>
                  <a:lnTo>
                    <a:pt x="2557" y="1121"/>
                  </a:lnTo>
                  <a:lnTo>
                    <a:pt x="2557" y="1106"/>
                  </a:lnTo>
                  <a:lnTo>
                    <a:pt x="2550" y="1118"/>
                  </a:lnTo>
                  <a:lnTo>
                    <a:pt x="2523" y="1073"/>
                  </a:lnTo>
                  <a:lnTo>
                    <a:pt x="2550" y="1027"/>
                  </a:lnTo>
                  <a:lnTo>
                    <a:pt x="2557" y="1040"/>
                  </a:lnTo>
                  <a:lnTo>
                    <a:pt x="2557" y="1024"/>
                  </a:lnTo>
                  <a:lnTo>
                    <a:pt x="2554" y="1019"/>
                  </a:lnTo>
                  <a:lnTo>
                    <a:pt x="2557" y="1015"/>
                  </a:lnTo>
                  <a:lnTo>
                    <a:pt x="2557" y="1000"/>
                  </a:lnTo>
                  <a:lnTo>
                    <a:pt x="2550" y="1012"/>
                  </a:lnTo>
                  <a:lnTo>
                    <a:pt x="2523" y="967"/>
                  </a:lnTo>
                  <a:lnTo>
                    <a:pt x="2550" y="920"/>
                  </a:lnTo>
                  <a:lnTo>
                    <a:pt x="2557" y="934"/>
                  </a:lnTo>
                  <a:lnTo>
                    <a:pt x="2557" y="917"/>
                  </a:lnTo>
                  <a:lnTo>
                    <a:pt x="2554" y="913"/>
                  </a:lnTo>
                  <a:lnTo>
                    <a:pt x="2557" y="908"/>
                  </a:lnTo>
                  <a:lnTo>
                    <a:pt x="2557" y="892"/>
                  </a:lnTo>
                  <a:lnTo>
                    <a:pt x="2550" y="905"/>
                  </a:lnTo>
                  <a:lnTo>
                    <a:pt x="2523" y="859"/>
                  </a:lnTo>
                  <a:lnTo>
                    <a:pt x="2550" y="814"/>
                  </a:lnTo>
                  <a:lnTo>
                    <a:pt x="2557" y="828"/>
                  </a:lnTo>
                  <a:lnTo>
                    <a:pt x="2557" y="811"/>
                  </a:lnTo>
                  <a:lnTo>
                    <a:pt x="2554" y="807"/>
                  </a:lnTo>
                  <a:lnTo>
                    <a:pt x="2557" y="802"/>
                  </a:lnTo>
                  <a:lnTo>
                    <a:pt x="2557" y="786"/>
                  </a:lnTo>
                  <a:lnTo>
                    <a:pt x="2550" y="799"/>
                  </a:lnTo>
                  <a:lnTo>
                    <a:pt x="2523" y="753"/>
                  </a:lnTo>
                  <a:lnTo>
                    <a:pt x="2550" y="708"/>
                  </a:lnTo>
                  <a:lnTo>
                    <a:pt x="2557" y="720"/>
                  </a:lnTo>
                  <a:lnTo>
                    <a:pt x="2557" y="705"/>
                  </a:lnTo>
                  <a:lnTo>
                    <a:pt x="2554" y="700"/>
                  </a:lnTo>
                  <a:lnTo>
                    <a:pt x="2557" y="696"/>
                  </a:lnTo>
                  <a:lnTo>
                    <a:pt x="2557" y="679"/>
                  </a:lnTo>
                  <a:lnTo>
                    <a:pt x="2550" y="691"/>
                  </a:lnTo>
                  <a:lnTo>
                    <a:pt x="2523" y="646"/>
                  </a:lnTo>
                  <a:lnTo>
                    <a:pt x="2550" y="601"/>
                  </a:lnTo>
                  <a:lnTo>
                    <a:pt x="2557" y="613"/>
                  </a:lnTo>
                  <a:lnTo>
                    <a:pt x="2557" y="598"/>
                  </a:lnTo>
                  <a:lnTo>
                    <a:pt x="2554" y="594"/>
                  </a:lnTo>
                  <a:lnTo>
                    <a:pt x="2557" y="588"/>
                  </a:lnTo>
                  <a:lnTo>
                    <a:pt x="2557" y="573"/>
                  </a:lnTo>
                  <a:lnTo>
                    <a:pt x="2550" y="585"/>
                  </a:lnTo>
                  <a:lnTo>
                    <a:pt x="2523" y="540"/>
                  </a:lnTo>
                  <a:lnTo>
                    <a:pt x="2550" y="495"/>
                  </a:lnTo>
                  <a:lnTo>
                    <a:pt x="2557" y="507"/>
                  </a:lnTo>
                  <a:lnTo>
                    <a:pt x="2557" y="491"/>
                  </a:lnTo>
                  <a:lnTo>
                    <a:pt x="2554" y="486"/>
                  </a:lnTo>
                  <a:lnTo>
                    <a:pt x="2557" y="482"/>
                  </a:lnTo>
                  <a:lnTo>
                    <a:pt x="2557" y="467"/>
                  </a:lnTo>
                  <a:lnTo>
                    <a:pt x="2550" y="479"/>
                  </a:lnTo>
                  <a:lnTo>
                    <a:pt x="2523" y="434"/>
                  </a:lnTo>
                  <a:lnTo>
                    <a:pt x="2550" y="387"/>
                  </a:lnTo>
                  <a:lnTo>
                    <a:pt x="2557" y="401"/>
                  </a:lnTo>
                  <a:lnTo>
                    <a:pt x="2557" y="384"/>
                  </a:lnTo>
                  <a:lnTo>
                    <a:pt x="2554" y="380"/>
                  </a:lnTo>
                  <a:lnTo>
                    <a:pt x="2557" y="375"/>
                  </a:lnTo>
                  <a:lnTo>
                    <a:pt x="2557" y="360"/>
                  </a:lnTo>
                  <a:lnTo>
                    <a:pt x="2550" y="372"/>
                  </a:lnTo>
                  <a:lnTo>
                    <a:pt x="2523" y="327"/>
                  </a:lnTo>
                  <a:lnTo>
                    <a:pt x="2550" y="281"/>
                  </a:lnTo>
                  <a:lnTo>
                    <a:pt x="2557" y="295"/>
                  </a:lnTo>
                  <a:lnTo>
                    <a:pt x="2557" y="278"/>
                  </a:lnTo>
                  <a:lnTo>
                    <a:pt x="2554" y="274"/>
                  </a:lnTo>
                  <a:lnTo>
                    <a:pt x="2557" y="269"/>
                  </a:lnTo>
                  <a:lnTo>
                    <a:pt x="2557" y="253"/>
                  </a:lnTo>
                  <a:lnTo>
                    <a:pt x="2550" y="266"/>
                  </a:lnTo>
                  <a:lnTo>
                    <a:pt x="2523" y="220"/>
                  </a:lnTo>
                  <a:lnTo>
                    <a:pt x="2550" y="175"/>
                  </a:lnTo>
                  <a:lnTo>
                    <a:pt x="2557" y="187"/>
                  </a:lnTo>
                  <a:lnTo>
                    <a:pt x="2557" y="172"/>
                  </a:lnTo>
                  <a:lnTo>
                    <a:pt x="2554" y="167"/>
                  </a:lnTo>
                  <a:lnTo>
                    <a:pt x="2557" y="163"/>
                  </a:lnTo>
                  <a:lnTo>
                    <a:pt x="2557" y="146"/>
                  </a:lnTo>
                  <a:lnTo>
                    <a:pt x="2550" y="160"/>
                  </a:lnTo>
                  <a:lnTo>
                    <a:pt x="2523" y="113"/>
                  </a:lnTo>
                  <a:lnTo>
                    <a:pt x="2550" y="68"/>
                  </a:lnTo>
                  <a:lnTo>
                    <a:pt x="2557" y="80"/>
                  </a:lnTo>
                  <a:lnTo>
                    <a:pt x="2557" y="65"/>
                  </a:lnTo>
                  <a:lnTo>
                    <a:pt x="2554" y="61"/>
                  </a:lnTo>
                  <a:lnTo>
                    <a:pt x="2557" y="56"/>
                  </a:lnTo>
                  <a:lnTo>
                    <a:pt x="2557" y="40"/>
                  </a:lnTo>
                  <a:lnTo>
                    <a:pt x="2550" y="52"/>
                  </a:lnTo>
                  <a:lnTo>
                    <a:pt x="2523" y="7"/>
                  </a:lnTo>
                  <a:lnTo>
                    <a:pt x="252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5" name="Freeform 11">
              <a:extLst>
                <a:ext uri="{FF2B5EF4-FFF2-40B4-BE49-F238E27FC236}">
                  <a16:creationId xmlns:a16="http://schemas.microsoft.com/office/drawing/2014/main" id="{157661E3-3B72-4EF0-851A-7F8520F20EA2}"/>
                </a:ext>
              </a:extLst>
            </p:cNvPr>
            <p:cNvSpPr>
              <a:spLocks noEditPoints="1"/>
            </p:cNvSpPr>
            <p:nvPr/>
          </p:nvSpPr>
          <p:spPr bwMode="auto">
            <a:xfrm>
              <a:off x="-8589962" y="-4489450"/>
              <a:ext cx="4071938" cy="2287588"/>
            </a:xfrm>
            <a:custGeom>
              <a:avLst/>
              <a:gdLst>
                <a:gd name="T0" fmla="*/ 1005 w 2565"/>
                <a:gd name="T1" fmla="*/ 1343 h 1441"/>
                <a:gd name="T2" fmla="*/ 2122 w 2565"/>
                <a:gd name="T3" fmla="*/ 1343 h 1441"/>
                <a:gd name="T4" fmla="*/ 762 w 2565"/>
                <a:gd name="T5" fmla="*/ 1334 h 1441"/>
                <a:gd name="T6" fmla="*/ 1933 w 2565"/>
                <a:gd name="T7" fmla="*/ 1245 h 1441"/>
                <a:gd name="T8" fmla="*/ 609 w 2565"/>
                <a:gd name="T9" fmla="*/ 1282 h 1441"/>
                <a:gd name="T10" fmla="*/ 1744 w 2565"/>
                <a:gd name="T11" fmla="*/ 1236 h 1441"/>
                <a:gd name="T12" fmla="*/ 366 w 2565"/>
                <a:gd name="T13" fmla="*/ 1183 h 1441"/>
                <a:gd name="T14" fmla="*/ 1501 w 2565"/>
                <a:gd name="T15" fmla="*/ 1228 h 1441"/>
                <a:gd name="T16" fmla="*/ 177 w 2565"/>
                <a:gd name="T17" fmla="*/ 1084 h 1441"/>
                <a:gd name="T18" fmla="*/ 1348 w 2565"/>
                <a:gd name="T19" fmla="*/ 1176 h 1441"/>
                <a:gd name="T20" fmla="*/ 2484 w 2565"/>
                <a:gd name="T21" fmla="*/ 1129 h 1441"/>
                <a:gd name="T22" fmla="*/ 1105 w 2565"/>
                <a:gd name="T23" fmla="*/ 1077 h 1441"/>
                <a:gd name="T24" fmla="*/ 2241 w 2565"/>
                <a:gd name="T25" fmla="*/ 1122 h 1441"/>
                <a:gd name="T26" fmla="*/ 916 w 2565"/>
                <a:gd name="T27" fmla="*/ 978 h 1441"/>
                <a:gd name="T28" fmla="*/ 2088 w 2565"/>
                <a:gd name="T29" fmla="*/ 1068 h 1441"/>
                <a:gd name="T30" fmla="*/ 727 w 2565"/>
                <a:gd name="T31" fmla="*/ 971 h 1441"/>
                <a:gd name="T32" fmla="*/ 1845 w 2565"/>
                <a:gd name="T33" fmla="*/ 971 h 1441"/>
                <a:gd name="T34" fmla="*/ 484 w 2565"/>
                <a:gd name="T35" fmla="*/ 962 h 1441"/>
                <a:gd name="T36" fmla="*/ 1656 w 2565"/>
                <a:gd name="T37" fmla="*/ 872 h 1441"/>
                <a:gd name="T38" fmla="*/ 331 w 2565"/>
                <a:gd name="T39" fmla="*/ 909 h 1441"/>
                <a:gd name="T40" fmla="*/ 1467 w 2565"/>
                <a:gd name="T41" fmla="*/ 863 h 1441"/>
                <a:gd name="T42" fmla="*/ 89 w 2565"/>
                <a:gd name="T43" fmla="*/ 810 h 1441"/>
                <a:gd name="T44" fmla="*/ 1224 w 2565"/>
                <a:gd name="T45" fmla="*/ 855 h 1441"/>
                <a:gd name="T46" fmla="*/ 2395 w 2565"/>
                <a:gd name="T47" fmla="*/ 764 h 1441"/>
                <a:gd name="T48" fmla="*/ 1071 w 2565"/>
                <a:gd name="T49" fmla="*/ 801 h 1441"/>
                <a:gd name="T50" fmla="*/ 2206 w 2565"/>
                <a:gd name="T51" fmla="*/ 757 h 1441"/>
                <a:gd name="T52" fmla="*/ 828 w 2565"/>
                <a:gd name="T53" fmla="*/ 704 h 1441"/>
                <a:gd name="T54" fmla="*/ 1963 w 2565"/>
                <a:gd name="T55" fmla="*/ 749 h 1441"/>
                <a:gd name="T56" fmla="*/ 639 w 2565"/>
                <a:gd name="T57" fmla="*/ 605 h 1441"/>
                <a:gd name="T58" fmla="*/ 1810 w 2565"/>
                <a:gd name="T59" fmla="*/ 695 h 1441"/>
                <a:gd name="T60" fmla="*/ 450 w 2565"/>
                <a:gd name="T61" fmla="*/ 596 h 1441"/>
                <a:gd name="T62" fmla="*/ 1567 w 2565"/>
                <a:gd name="T63" fmla="*/ 596 h 1441"/>
                <a:gd name="T64" fmla="*/ 207 w 2565"/>
                <a:gd name="T65" fmla="*/ 589 h 1441"/>
                <a:gd name="T66" fmla="*/ 1378 w 2565"/>
                <a:gd name="T67" fmla="*/ 497 h 1441"/>
                <a:gd name="T68" fmla="*/ 54 w 2565"/>
                <a:gd name="T69" fmla="*/ 536 h 1441"/>
                <a:gd name="T70" fmla="*/ 1189 w 2565"/>
                <a:gd name="T71" fmla="*/ 490 h 1441"/>
                <a:gd name="T72" fmla="*/ 2307 w 2565"/>
                <a:gd name="T73" fmla="*/ 490 h 1441"/>
                <a:gd name="T74" fmla="*/ 946 w 2565"/>
                <a:gd name="T75" fmla="*/ 483 h 1441"/>
                <a:gd name="T76" fmla="*/ 2118 w 2565"/>
                <a:gd name="T77" fmla="*/ 391 h 1441"/>
                <a:gd name="T78" fmla="*/ 793 w 2565"/>
                <a:gd name="T79" fmla="*/ 429 h 1441"/>
                <a:gd name="T80" fmla="*/ 1929 w 2565"/>
                <a:gd name="T81" fmla="*/ 384 h 1441"/>
                <a:gd name="T82" fmla="*/ 550 w 2565"/>
                <a:gd name="T83" fmla="*/ 330 h 1441"/>
                <a:gd name="T84" fmla="*/ 1686 w 2565"/>
                <a:gd name="T85" fmla="*/ 376 h 1441"/>
                <a:gd name="T86" fmla="*/ 361 w 2565"/>
                <a:gd name="T87" fmla="*/ 232 h 1441"/>
                <a:gd name="T88" fmla="*/ 1533 w 2565"/>
                <a:gd name="T89" fmla="*/ 322 h 1441"/>
                <a:gd name="T90" fmla="*/ 172 w 2565"/>
                <a:gd name="T91" fmla="*/ 223 h 1441"/>
                <a:gd name="T92" fmla="*/ 1290 w 2565"/>
                <a:gd name="T93" fmla="*/ 223 h 1441"/>
                <a:gd name="T94" fmla="*/ 2425 w 2565"/>
                <a:gd name="T95" fmla="*/ 270 h 1441"/>
                <a:gd name="T96" fmla="*/ 1101 w 2565"/>
                <a:gd name="T97" fmla="*/ 125 h 1441"/>
                <a:gd name="T98" fmla="*/ 2272 w 2565"/>
                <a:gd name="T99" fmla="*/ 216 h 1441"/>
                <a:gd name="T100" fmla="*/ 912 w 2565"/>
                <a:gd name="T101" fmla="*/ 117 h 1441"/>
                <a:gd name="T102" fmla="*/ 2029 w 2565"/>
                <a:gd name="T103" fmla="*/ 117 h 1441"/>
                <a:gd name="T104" fmla="*/ 670 w 2565"/>
                <a:gd name="T105" fmla="*/ 110 h 1441"/>
                <a:gd name="T106" fmla="*/ 1840 w 2565"/>
                <a:gd name="T107" fmla="*/ 18 h 1441"/>
                <a:gd name="T108" fmla="*/ 2271 w 2565"/>
                <a:gd name="T109" fmla="*/ 0 h 1441"/>
                <a:gd name="T110" fmla="*/ 1543 w 2565"/>
                <a:gd name="T111" fmla="*/ 0 h 1441"/>
                <a:gd name="T112" fmla="*/ 850 w 2565"/>
                <a:gd name="T113" fmla="*/ 11 h 1441"/>
                <a:gd name="T114" fmla="*/ 116 w 2565"/>
                <a:gd name="T115" fmla="*/ 3 h 1441"/>
                <a:gd name="T116" fmla="*/ 0 w 2565"/>
                <a:gd name="T117" fmla="*/ 1081 h 1441"/>
                <a:gd name="T118" fmla="*/ 577 w 2565"/>
                <a:gd name="T119" fmla="*/ 1351 h 1441"/>
                <a:gd name="T120" fmla="*/ 1306 w 2565"/>
                <a:gd name="T121" fmla="*/ 1441 h 1441"/>
                <a:gd name="T122" fmla="*/ 1995 w 2565"/>
                <a:gd name="T123" fmla="*/ 1441 h 1441"/>
                <a:gd name="T124" fmla="*/ 2523 w 2565"/>
                <a:gd name="T125" fmla="*/ 1077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41">
                  <a:moveTo>
                    <a:pt x="2565" y="1415"/>
                  </a:moveTo>
                  <a:lnTo>
                    <a:pt x="2550" y="1441"/>
                  </a:lnTo>
                  <a:lnTo>
                    <a:pt x="2559" y="1441"/>
                  </a:lnTo>
                  <a:lnTo>
                    <a:pt x="2565" y="1432"/>
                  </a:lnTo>
                  <a:lnTo>
                    <a:pt x="2565" y="1415"/>
                  </a:lnTo>
                  <a:close/>
                  <a:moveTo>
                    <a:pt x="0" y="1400"/>
                  </a:moveTo>
                  <a:lnTo>
                    <a:pt x="0" y="1417"/>
                  </a:lnTo>
                  <a:lnTo>
                    <a:pt x="14" y="1441"/>
                  </a:lnTo>
                  <a:lnTo>
                    <a:pt x="23" y="1441"/>
                  </a:lnTo>
                  <a:lnTo>
                    <a:pt x="0" y="1400"/>
                  </a:lnTo>
                  <a:close/>
                  <a:moveTo>
                    <a:pt x="3" y="0"/>
                  </a:moveTo>
                  <a:lnTo>
                    <a:pt x="0" y="0"/>
                  </a:lnTo>
                  <a:lnTo>
                    <a:pt x="0" y="6"/>
                  </a:lnTo>
                  <a:lnTo>
                    <a:pt x="3" y="0"/>
                  </a:lnTo>
                  <a:close/>
                  <a:moveTo>
                    <a:pt x="54" y="1388"/>
                  </a:moveTo>
                  <a:lnTo>
                    <a:pt x="27" y="1343"/>
                  </a:lnTo>
                  <a:lnTo>
                    <a:pt x="54" y="1297"/>
                  </a:lnTo>
                  <a:lnTo>
                    <a:pt x="80" y="1343"/>
                  </a:lnTo>
                  <a:lnTo>
                    <a:pt x="54" y="1388"/>
                  </a:lnTo>
                  <a:close/>
                  <a:moveTo>
                    <a:pt x="116" y="1388"/>
                  </a:moveTo>
                  <a:lnTo>
                    <a:pt x="89" y="1343"/>
                  </a:lnTo>
                  <a:lnTo>
                    <a:pt x="116" y="1297"/>
                  </a:lnTo>
                  <a:lnTo>
                    <a:pt x="141" y="1343"/>
                  </a:lnTo>
                  <a:lnTo>
                    <a:pt x="116" y="1388"/>
                  </a:lnTo>
                  <a:close/>
                  <a:moveTo>
                    <a:pt x="177" y="1388"/>
                  </a:moveTo>
                  <a:lnTo>
                    <a:pt x="150" y="1343"/>
                  </a:lnTo>
                  <a:lnTo>
                    <a:pt x="177" y="1297"/>
                  </a:lnTo>
                  <a:lnTo>
                    <a:pt x="202" y="1343"/>
                  </a:lnTo>
                  <a:lnTo>
                    <a:pt x="177" y="1388"/>
                  </a:lnTo>
                  <a:close/>
                  <a:moveTo>
                    <a:pt x="238" y="1388"/>
                  </a:moveTo>
                  <a:lnTo>
                    <a:pt x="213" y="1343"/>
                  </a:lnTo>
                  <a:lnTo>
                    <a:pt x="238" y="1297"/>
                  </a:lnTo>
                  <a:lnTo>
                    <a:pt x="265" y="1343"/>
                  </a:lnTo>
                  <a:lnTo>
                    <a:pt x="238" y="1388"/>
                  </a:lnTo>
                  <a:close/>
                  <a:moveTo>
                    <a:pt x="300" y="1388"/>
                  </a:moveTo>
                  <a:lnTo>
                    <a:pt x="274" y="1343"/>
                  </a:lnTo>
                  <a:lnTo>
                    <a:pt x="300" y="1297"/>
                  </a:lnTo>
                  <a:lnTo>
                    <a:pt x="327" y="1343"/>
                  </a:lnTo>
                  <a:lnTo>
                    <a:pt x="300" y="1388"/>
                  </a:lnTo>
                  <a:close/>
                  <a:moveTo>
                    <a:pt x="361" y="1388"/>
                  </a:moveTo>
                  <a:lnTo>
                    <a:pt x="336" y="1343"/>
                  </a:lnTo>
                  <a:lnTo>
                    <a:pt x="361" y="1297"/>
                  </a:lnTo>
                  <a:lnTo>
                    <a:pt x="388" y="1343"/>
                  </a:lnTo>
                  <a:lnTo>
                    <a:pt x="361" y="1388"/>
                  </a:lnTo>
                  <a:close/>
                  <a:moveTo>
                    <a:pt x="423" y="1388"/>
                  </a:moveTo>
                  <a:lnTo>
                    <a:pt x="397" y="1343"/>
                  </a:lnTo>
                  <a:lnTo>
                    <a:pt x="423" y="1297"/>
                  </a:lnTo>
                  <a:lnTo>
                    <a:pt x="450" y="1343"/>
                  </a:lnTo>
                  <a:lnTo>
                    <a:pt x="423" y="1388"/>
                  </a:lnTo>
                  <a:close/>
                  <a:moveTo>
                    <a:pt x="484" y="1388"/>
                  </a:moveTo>
                  <a:lnTo>
                    <a:pt x="459" y="1343"/>
                  </a:lnTo>
                  <a:lnTo>
                    <a:pt x="484" y="1297"/>
                  </a:lnTo>
                  <a:lnTo>
                    <a:pt x="511" y="1343"/>
                  </a:lnTo>
                  <a:lnTo>
                    <a:pt x="484" y="1388"/>
                  </a:lnTo>
                  <a:close/>
                  <a:moveTo>
                    <a:pt x="546" y="1388"/>
                  </a:moveTo>
                  <a:lnTo>
                    <a:pt x="520" y="1343"/>
                  </a:lnTo>
                  <a:lnTo>
                    <a:pt x="546" y="1297"/>
                  </a:lnTo>
                  <a:lnTo>
                    <a:pt x="573" y="1343"/>
                  </a:lnTo>
                  <a:lnTo>
                    <a:pt x="546" y="1388"/>
                  </a:lnTo>
                  <a:close/>
                  <a:moveTo>
                    <a:pt x="609" y="1388"/>
                  </a:moveTo>
                  <a:lnTo>
                    <a:pt x="582" y="1343"/>
                  </a:lnTo>
                  <a:lnTo>
                    <a:pt x="609" y="1297"/>
                  </a:lnTo>
                  <a:lnTo>
                    <a:pt x="634" y="1343"/>
                  </a:lnTo>
                  <a:lnTo>
                    <a:pt x="609" y="1388"/>
                  </a:lnTo>
                  <a:close/>
                  <a:moveTo>
                    <a:pt x="670" y="1388"/>
                  </a:moveTo>
                  <a:lnTo>
                    <a:pt x="643" y="1343"/>
                  </a:lnTo>
                  <a:lnTo>
                    <a:pt x="670" y="1297"/>
                  </a:lnTo>
                  <a:lnTo>
                    <a:pt x="696" y="1343"/>
                  </a:lnTo>
                  <a:lnTo>
                    <a:pt x="670" y="1388"/>
                  </a:lnTo>
                  <a:close/>
                  <a:moveTo>
                    <a:pt x="732" y="1388"/>
                  </a:moveTo>
                  <a:lnTo>
                    <a:pt x="705" y="1343"/>
                  </a:lnTo>
                  <a:lnTo>
                    <a:pt x="732" y="1297"/>
                  </a:lnTo>
                  <a:lnTo>
                    <a:pt x="757" y="1343"/>
                  </a:lnTo>
                  <a:lnTo>
                    <a:pt x="732" y="1388"/>
                  </a:lnTo>
                  <a:close/>
                  <a:moveTo>
                    <a:pt x="793" y="1388"/>
                  </a:moveTo>
                  <a:lnTo>
                    <a:pt x="766" y="1343"/>
                  </a:lnTo>
                  <a:lnTo>
                    <a:pt x="793" y="1297"/>
                  </a:lnTo>
                  <a:lnTo>
                    <a:pt x="819" y="1343"/>
                  </a:lnTo>
                  <a:lnTo>
                    <a:pt x="793" y="1388"/>
                  </a:lnTo>
                  <a:close/>
                  <a:moveTo>
                    <a:pt x="855" y="1388"/>
                  </a:moveTo>
                  <a:lnTo>
                    <a:pt x="828" y="1343"/>
                  </a:lnTo>
                  <a:lnTo>
                    <a:pt x="855" y="1297"/>
                  </a:lnTo>
                  <a:lnTo>
                    <a:pt x="880" y="1343"/>
                  </a:lnTo>
                  <a:lnTo>
                    <a:pt x="855" y="1388"/>
                  </a:lnTo>
                  <a:close/>
                  <a:moveTo>
                    <a:pt x="916" y="1388"/>
                  </a:moveTo>
                  <a:lnTo>
                    <a:pt x="889" y="1343"/>
                  </a:lnTo>
                  <a:lnTo>
                    <a:pt x="916" y="1297"/>
                  </a:lnTo>
                  <a:lnTo>
                    <a:pt x="942" y="1343"/>
                  </a:lnTo>
                  <a:lnTo>
                    <a:pt x="916" y="1388"/>
                  </a:lnTo>
                  <a:close/>
                  <a:moveTo>
                    <a:pt x="978" y="1388"/>
                  </a:moveTo>
                  <a:lnTo>
                    <a:pt x="952" y="1343"/>
                  </a:lnTo>
                  <a:lnTo>
                    <a:pt x="978" y="1297"/>
                  </a:lnTo>
                  <a:lnTo>
                    <a:pt x="1005" y="1343"/>
                  </a:lnTo>
                  <a:lnTo>
                    <a:pt x="978" y="1388"/>
                  </a:lnTo>
                  <a:close/>
                  <a:moveTo>
                    <a:pt x="1039" y="1388"/>
                  </a:moveTo>
                  <a:lnTo>
                    <a:pt x="1014" y="1343"/>
                  </a:lnTo>
                  <a:lnTo>
                    <a:pt x="1039" y="1297"/>
                  </a:lnTo>
                  <a:lnTo>
                    <a:pt x="1066" y="1343"/>
                  </a:lnTo>
                  <a:lnTo>
                    <a:pt x="1039" y="1388"/>
                  </a:lnTo>
                  <a:close/>
                  <a:moveTo>
                    <a:pt x="1101" y="1388"/>
                  </a:moveTo>
                  <a:lnTo>
                    <a:pt x="1075" y="1343"/>
                  </a:lnTo>
                  <a:lnTo>
                    <a:pt x="1101" y="1297"/>
                  </a:lnTo>
                  <a:lnTo>
                    <a:pt x="1128" y="1343"/>
                  </a:lnTo>
                  <a:lnTo>
                    <a:pt x="1101" y="1388"/>
                  </a:lnTo>
                  <a:close/>
                  <a:moveTo>
                    <a:pt x="1162" y="1388"/>
                  </a:moveTo>
                  <a:lnTo>
                    <a:pt x="1137" y="1343"/>
                  </a:lnTo>
                  <a:lnTo>
                    <a:pt x="1162" y="1297"/>
                  </a:lnTo>
                  <a:lnTo>
                    <a:pt x="1189" y="1343"/>
                  </a:lnTo>
                  <a:lnTo>
                    <a:pt x="1162" y="1388"/>
                  </a:lnTo>
                  <a:close/>
                  <a:moveTo>
                    <a:pt x="1224" y="1388"/>
                  </a:moveTo>
                  <a:lnTo>
                    <a:pt x="1198" y="1343"/>
                  </a:lnTo>
                  <a:lnTo>
                    <a:pt x="1224" y="1297"/>
                  </a:lnTo>
                  <a:lnTo>
                    <a:pt x="1251" y="1343"/>
                  </a:lnTo>
                  <a:lnTo>
                    <a:pt x="1224" y="1388"/>
                  </a:lnTo>
                  <a:close/>
                  <a:moveTo>
                    <a:pt x="1285" y="1388"/>
                  </a:moveTo>
                  <a:lnTo>
                    <a:pt x="1260" y="1343"/>
                  </a:lnTo>
                  <a:lnTo>
                    <a:pt x="1285" y="1297"/>
                  </a:lnTo>
                  <a:lnTo>
                    <a:pt x="1312" y="1343"/>
                  </a:lnTo>
                  <a:lnTo>
                    <a:pt x="1285" y="1388"/>
                  </a:lnTo>
                  <a:close/>
                  <a:moveTo>
                    <a:pt x="1348" y="1388"/>
                  </a:moveTo>
                  <a:lnTo>
                    <a:pt x="1321" y="1343"/>
                  </a:lnTo>
                  <a:lnTo>
                    <a:pt x="1348" y="1297"/>
                  </a:lnTo>
                  <a:lnTo>
                    <a:pt x="1374" y="1343"/>
                  </a:lnTo>
                  <a:lnTo>
                    <a:pt x="1348" y="1388"/>
                  </a:lnTo>
                  <a:close/>
                  <a:moveTo>
                    <a:pt x="1410" y="1388"/>
                  </a:moveTo>
                  <a:lnTo>
                    <a:pt x="1383" y="1343"/>
                  </a:lnTo>
                  <a:lnTo>
                    <a:pt x="1410" y="1297"/>
                  </a:lnTo>
                  <a:lnTo>
                    <a:pt x="1435" y="1343"/>
                  </a:lnTo>
                  <a:lnTo>
                    <a:pt x="1410" y="1388"/>
                  </a:lnTo>
                  <a:close/>
                  <a:moveTo>
                    <a:pt x="1471" y="1388"/>
                  </a:moveTo>
                  <a:lnTo>
                    <a:pt x="1444" y="1343"/>
                  </a:lnTo>
                  <a:lnTo>
                    <a:pt x="1471" y="1297"/>
                  </a:lnTo>
                  <a:lnTo>
                    <a:pt x="1497" y="1343"/>
                  </a:lnTo>
                  <a:lnTo>
                    <a:pt x="1471" y="1388"/>
                  </a:lnTo>
                  <a:close/>
                  <a:moveTo>
                    <a:pt x="1533" y="1388"/>
                  </a:moveTo>
                  <a:lnTo>
                    <a:pt x="1506" y="1343"/>
                  </a:lnTo>
                  <a:lnTo>
                    <a:pt x="1533" y="1297"/>
                  </a:lnTo>
                  <a:lnTo>
                    <a:pt x="1558" y="1343"/>
                  </a:lnTo>
                  <a:lnTo>
                    <a:pt x="1533" y="1388"/>
                  </a:lnTo>
                  <a:close/>
                  <a:moveTo>
                    <a:pt x="1594" y="1388"/>
                  </a:moveTo>
                  <a:lnTo>
                    <a:pt x="1567" y="1343"/>
                  </a:lnTo>
                  <a:lnTo>
                    <a:pt x="1594" y="1297"/>
                  </a:lnTo>
                  <a:lnTo>
                    <a:pt x="1620" y="1343"/>
                  </a:lnTo>
                  <a:lnTo>
                    <a:pt x="1594" y="1388"/>
                  </a:lnTo>
                  <a:close/>
                  <a:moveTo>
                    <a:pt x="1656" y="1388"/>
                  </a:moveTo>
                  <a:lnTo>
                    <a:pt x="1629" y="1343"/>
                  </a:lnTo>
                  <a:lnTo>
                    <a:pt x="1656" y="1297"/>
                  </a:lnTo>
                  <a:lnTo>
                    <a:pt x="1681" y="1343"/>
                  </a:lnTo>
                  <a:lnTo>
                    <a:pt x="1656" y="1388"/>
                  </a:lnTo>
                  <a:close/>
                  <a:moveTo>
                    <a:pt x="1717" y="1388"/>
                  </a:moveTo>
                  <a:lnTo>
                    <a:pt x="1692" y="1343"/>
                  </a:lnTo>
                  <a:lnTo>
                    <a:pt x="1717" y="1297"/>
                  </a:lnTo>
                  <a:lnTo>
                    <a:pt x="1744" y="1343"/>
                  </a:lnTo>
                  <a:lnTo>
                    <a:pt x="1717" y="1388"/>
                  </a:lnTo>
                  <a:close/>
                  <a:moveTo>
                    <a:pt x="1779" y="1388"/>
                  </a:moveTo>
                  <a:lnTo>
                    <a:pt x="1753" y="1343"/>
                  </a:lnTo>
                  <a:lnTo>
                    <a:pt x="1779" y="1297"/>
                  </a:lnTo>
                  <a:lnTo>
                    <a:pt x="1806" y="1343"/>
                  </a:lnTo>
                  <a:lnTo>
                    <a:pt x="1779" y="1388"/>
                  </a:lnTo>
                  <a:close/>
                  <a:moveTo>
                    <a:pt x="1840" y="1388"/>
                  </a:moveTo>
                  <a:lnTo>
                    <a:pt x="1815" y="1343"/>
                  </a:lnTo>
                  <a:lnTo>
                    <a:pt x="1840" y="1297"/>
                  </a:lnTo>
                  <a:lnTo>
                    <a:pt x="1867" y="1343"/>
                  </a:lnTo>
                  <a:lnTo>
                    <a:pt x="1840" y="1388"/>
                  </a:lnTo>
                  <a:close/>
                  <a:moveTo>
                    <a:pt x="1902" y="1388"/>
                  </a:moveTo>
                  <a:lnTo>
                    <a:pt x="1876" y="1343"/>
                  </a:lnTo>
                  <a:lnTo>
                    <a:pt x="1902" y="1297"/>
                  </a:lnTo>
                  <a:lnTo>
                    <a:pt x="1929" y="1343"/>
                  </a:lnTo>
                  <a:lnTo>
                    <a:pt x="1902" y="1388"/>
                  </a:lnTo>
                  <a:close/>
                  <a:moveTo>
                    <a:pt x="1963" y="1388"/>
                  </a:moveTo>
                  <a:lnTo>
                    <a:pt x="1938" y="1343"/>
                  </a:lnTo>
                  <a:lnTo>
                    <a:pt x="1963" y="1297"/>
                  </a:lnTo>
                  <a:lnTo>
                    <a:pt x="1990" y="1343"/>
                  </a:lnTo>
                  <a:lnTo>
                    <a:pt x="1963" y="1388"/>
                  </a:lnTo>
                  <a:close/>
                  <a:moveTo>
                    <a:pt x="2025" y="1388"/>
                  </a:moveTo>
                  <a:lnTo>
                    <a:pt x="1999" y="1343"/>
                  </a:lnTo>
                  <a:lnTo>
                    <a:pt x="2025" y="1297"/>
                  </a:lnTo>
                  <a:lnTo>
                    <a:pt x="2052" y="1343"/>
                  </a:lnTo>
                  <a:lnTo>
                    <a:pt x="2025" y="1388"/>
                  </a:lnTo>
                  <a:close/>
                  <a:moveTo>
                    <a:pt x="2088" y="1388"/>
                  </a:moveTo>
                  <a:lnTo>
                    <a:pt x="2061" y="1343"/>
                  </a:lnTo>
                  <a:lnTo>
                    <a:pt x="2088" y="1297"/>
                  </a:lnTo>
                  <a:lnTo>
                    <a:pt x="2113" y="1343"/>
                  </a:lnTo>
                  <a:lnTo>
                    <a:pt x="2088" y="1388"/>
                  </a:lnTo>
                  <a:close/>
                  <a:moveTo>
                    <a:pt x="2149" y="1388"/>
                  </a:moveTo>
                  <a:lnTo>
                    <a:pt x="2122" y="1343"/>
                  </a:lnTo>
                  <a:lnTo>
                    <a:pt x="2149" y="1297"/>
                  </a:lnTo>
                  <a:lnTo>
                    <a:pt x="2175" y="1343"/>
                  </a:lnTo>
                  <a:lnTo>
                    <a:pt x="2149" y="1388"/>
                  </a:lnTo>
                  <a:close/>
                  <a:moveTo>
                    <a:pt x="2211" y="1388"/>
                  </a:moveTo>
                  <a:lnTo>
                    <a:pt x="2184" y="1343"/>
                  </a:lnTo>
                  <a:lnTo>
                    <a:pt x="2211" y="1297"/>
                  </a:lnTo>
                  <a:lnTo>
                    <a:pt x="2236" y="1343"/>
                  </a:lnTo>
                  <a:lnTo>
                    <a:pt x="2211" y="1388"/>
                  </a:lnTo>
                  <a:close/>
                  <a:moveTo>
                    <a:pt x="2272" y="1388"/>
                  </a:moveTo>
                  <a:lnTo>
                    <a:pt x="2245" y="1343"/>
                  </a:lnTo>
                  <a:lnTo>
                    <a:pt x="2272" y="1297"/>
                  </a:lnTo>
                  <a:lnTo>
                    <a:pt x="2298" y="1343"/>
                  </a:lnTo>
                  <a:lnTo>
                    <a:pt x="2272" y="1388"/>
                  </a:lnTo>
                  <a:close/>
                  <a:moveTo>
                    <a:pt x="2334" y="1388"/>
                  </a:moveTo>
                  <a:lnTo>
                    <a:pt x="2307" y="1343"/>
                  </a:lnTo>
                  <a:lnTo>
                    <a:pt x="2334" y="1297"/>
                  </a:lnTo>
                  <a:lnTo>
                    <a:pt x="2359" y="1343"/>
                  </a:lnTo>
                  <a:lnTo>
                    <a:pt x="2334" y="1388"/>
                  </a:lnTo>
                  <a:close/>
                  <a:moveTo>
                    <a:pt x="2395" y="1388"/>
                  </a:moveTo>
                  <a:lnTo>
                    <a:pt x="2368" y="1343"/>
                  </a:lnTo>
                  <a:lnTo>
                    <a:pt x="2395" y="1297"/>
                  </a:lnTo>
                  <a:lnTo>
                    <a:pt x="2421" y="1343"/>
                  </a:lnTo>
                  <a:lnTo>
                    <a:pt x="2395" y="1388"/>
                  </a:lnTo>
                  <a:close/>
                  <a:moveTo>
                    <a:pt x="2457" y="1388"/>
                  </a:moveTo>
                  <a:lnTo>
                    <a:pt x="2431" y="1343"/>
                  </a:lnTo>
                  <a:lnTo>
                    <a:pt x="2457" y="1297"/>
                  </a:lnTo>
                  <a:lnTo>
                    <a:pt x="2484" y="1343"/>
                  </a:lnTo>
                  <a:lnTo>
                    <a:pt x="2457" y="1388"/>
                  </a:lnTo>
                  <a:close/>
                  <a:moveTo>
                    <a:pt x="2518" y="1388"/>
                  </a:moveTo>
                  <a:lnTo>
                    <a:pt x="2493" y="1343"/>
                  </a:lnTo>
                  <a:lnTo>
                    <a:pt x="2518" y="1297"/>
                  </a:lnTo>
                  <a:lnTo>
                    <a:pt x="2545" y="1343"/>
                  </a:lnTo>
                  <a:lnTo>
                    <a:pt x="2518" y="1388"/>
                  </a:lnTo>
                  <a:close/>
                  <a:moveTo>
                    <a:pt x="84" y="1334"/>
                  </a:moveTo>
                  <a:lnTo>
                    <a:pt x="59" y="1290"/>
                  </a:lnTo>
                  <a:lnTo>
                    <a:pt x="84" y="1245"/>
                  </a:lnTo>
                  <a:lnTo>
                    <a:pt x="111" y="1290"/>
                  </a:lnTo>
                  <a:lnTo>
                    <a:pt x="84" y="1334"/>
                  </a:lnTo>
                  <a:close/>
                  <a:moveTo>
                    <a:pt x="146" y="1334"/>
                  </a:moveTo>
                  <a:lnTo>
                    <a:pt x="120" y="1290"/>
                  </a:lnTo>
                  <a:lnTo>
                    <a:pt x="146" y="1245"/>
                  </a:lnTo>
                  <a:lnTo>
                    <a:pt x="172" y="1290"/>
                  </a:lnTo>
                  <a:lnTo>
                    <a:pt x="146" y="1334"/>
                  </a:lnTo>
                  <a:close/>
                  <a:moveTo>
                    <a:pt x="207" y="1334"/>
                  </a:moveTo>
                  <a:lnTo>
                    <a:pt x="181" y="1290"/>
                  </a:lnTo>
                  <a:lnTo>
                    <a:pt x="207" y="1245"/>
                  </a:lnTo>
                  <a:lnTo>
                    <a:pt x="234" y="1290"/>
                  </a:lnTo>
                  <a:lnTo>
                    <a:pt x="207" y="1334"/>
                  </a:lnTo>
                  <a:close/>
                  <a:moveTo>
                    <a:pt x="270" y="1334"/>
                  </a:moveTo>
                  <a:lnTo>
                    <a:pt x="243" y="1290"/>
                  </a:lnTo>
                  <a:lnTo>
                    <a:pt x="270" y="1245"/>
                  </a:lnTo>
                  <a:lnTo>
                    <a:pt x="295" y="1290"/>
                  </a:lnTo>
                  <a:lnTo>
                    <a:pt x="270" y="1334"/>
                  </a:lnTo>
                  <a:close/>
                  <a:moveTo>
                    <a:pt x="331" y="1334"/>
                  </a:moveTo>
                  <a:lnTo>
                    <a:pt x="304" y="1290"/>
                  </a:lnTo>
                  <a:lnTo>
                    <a:pt x="331" y="1245"/>
                  </a:lnTo>
                  <a:lnTo>
                    <a:pt x="357" y="1290"/>
                  </a:lnTo>
                  <a:lnTo>
                    <a:pt x="331" y="1334"/>
                  </a:lnTo>
                  <a:close/>
                  <a:moveTo>
                    <a:pt x="393" y="1334"/>
                  </a:moveTo>
                  <a:lnTo>
                    <a:pt x="366" y="1290"/>
                  </a:lnTo>
                  <a:lnTo>
                    <a:pt x="393" y="1245"/>
                  </a:lnTo>
                  <a:lnTo>
                    <a:pt x="418" y="1290"/>
                  </a:lnTo>
                  <a:lnTo>
                    <a:pt x="393" y="1334"/>
                  </a:lnTo>
                  <a:close/>
                  <a:moveTo>
                    <a:pt x="454" y="1334"/>
                  </a:moveTo>
                  <a:lnTo>
                    <a:pt x="427" y="1290"/>
                  </a:lnTo>
                  <a:lnTo>
                    <a:pt x="454" y="1245"/>
                  </a:lnTo>
                  <a:lnTo>
                    <a:pt x="480" y="1290"/>
                  </a:lnTo>
                  <a:lnTo>
                    <a:pt x="454" y="1334"/>
                  </a:lnTo>
                  <a:close/>
                  <a:moveTo>
                    <a:pt x="516" y="1334"/>
                  </a:moveTo>
                  <a:lnTo>
                    <a:pt x="489" y="1290"/>
                  </a:lnTo>
                  <a:lnTo>
                    <a:pt x="516" y="1245"/>
                  </a:lnTo>
                  <a:lnTo>
                    <a:pt x="541" y="1290"/>
                  </a:lnTo>
                  <a:lnTo>
                    <a:pt x="516" y="1334"/>
                  </a:lnTo>
                  <a:close/>
                  <a:moveTo>
                    <a:pt x="577" y="1334"/>
                  </a:moveTo>
                  <a:lnTo>
                    <a:pt x="550" y="1290"/>
                  </a:lnTo>
                  <a:lnTo>
                    <a:pt x="577" y="1245"/>
                  </a:lnTo>
                  <a:lnTo>
                    <a:pt x="603" y="1290"/>
                  </a:lnTo>
                  <a:lnTo>
                    <a:pt x="577" y="1334"/>
                  </a:lnTo>
                  <a:close/>
                  <a:moveTo>
                    <a:pt x="639" y="1334"/>
                  </a:moveTo>
                  <a:lnTo>
                    <a:pt x="613" y="1290"/>
                  </a:lnTo>
                  <a:lnTo>
                    <a:pt x="639" y="1245"/>
                  </a:lnTo>
                  <a:lnTo>
                    <a:pt x="666" y="1290"/>
                  </a:lnTo>
                  <a:lnTo>
                    <a:pt x="639" y="1334"/>
                  </a:lnTo>
                  <a:close/>
                  <a:moveTo>
                    <a:pt x="700" y="1334"/>
                  </a:moveTo>
                  <a:lnTo>
                    <a:pt x="675" y="1290"/>
                  </a:lnTo>
                  <a:lnTo>
                    <a:pt x="700" y="1245"/>
                  </a:lnTo>
                  <a:lnTo>
                    <a:pt x="727" y="1290"/>
                  </a:lnTo>
                  <a:lnTo>
                    <a:pt x="700" y="1334"/>
                  </a:lnTo>
                  <a:close/>
                  <a:moveTo>
                    <a:pt x="762" y="1334"/>
                  </a:moveTo>
                  <a:lnTo>
                    <a:pt x="736" y="1290"/>
                  </a:lnTo>
                  <a:lnTo>
                    <a:pt x="762" y="1245"/>
                  </a:lnTo>
                  <a:lnTo>
                    <a:pt x="789" y="1290"/>
                  </a:lnTo>
                  <a:lnTo>
                    <a:pt x="762" y="1334"/>
                  </a:lnTo>
                  <a:close/>
                  <a:moveTo>
                    <a:pt x="823" y="1334"/>
                  </a:moveTo>
                  <a:lnTo>
                    <a:pt x="798" y="1290"/>
                  </a:lnTo>
                  <a:lnTo>
                    <a:pt x="823" y="1245"/>
                  </a:lnTo>
                  <a:lnTo>
                    <a:pt x="850" y="1290"/>
                  </a:lnTo>
                  <a:lnTo>
                    <a:pt x="823" y="1334"/>
                  </a:lnTo>
                  <a:close/>
                  <a:moveTo>
                    <a:pt x="885" y="1334"/>
                  </a:moveTo>
                  <a:lnTo>
                    <a:pt x="859" y="1290"/>
                  </a:lnTo>
                  <a:lnTo>
                    <a:pt x="885" y="1245"/>
                  </a:lnTo>
                  <a:lnTo>
                    <a:pt x="912" y="1290"/>
                  </a:lnTo>
                  <a:lnTo>
                    <a:pt x="885" y="1334"/>
                  </a:lnTo>
                  <a:close/>
                  <a:moveTo>
                    <a:pt x="946" y="1334"/>
                  </a:moveTo>
                  <a:lnTo>
                    <a:pt x="921" y="1290"/>
                  </a:lnTo>
                  <a:lnTo>
                    <a:pt x="946" y="1245"/>
                  </a:lnTo>
                  <a:lnTo>
                    <a:pt x="973" y="1290"/>
                  </a:lnTo>
                  <a:lnTo>
                    <a:pt x="946" y="1334"/>
                  </a:lnTo>
                  <a:close/>
                  <a:moveTo>
                    <a:pt x="1009" y="1334"/>
                  </a:moveTo>
                  <a:lnTo>
                    <a:pt x="982" y="1290"/>
                  </a:lnTo>
                  <a:lnTo>
                    <a:pt x="1009" y="1245"/>
                  </a:lnTo>
                  <a:lnTo>
                    <a:pt x="1035" y="1290"/>
                  </a:lnTo>
                  <a:lnTo>
                    <a:pt x="1009" y="1334"/>
                  </a:lnTo>
                  <a:close/>
                  <a:moveTo>
                    <a:pt x="1071" y="1334"/>
                  </a:moveTo>
                  <a:lnTo>
                    <a:pt x="1044" y="1290"/>
                  </a:lnTo>
                  <a:lnTo>
                    <a:pt x="1071" y="1245"/>
                  </a:lnTo>
                  <a:lnTo>
                    <a:pt x="1096" y="1290"/>
                  </a:lnTo>
                  <a:lnTo>
                    <a:pt x="1071" y="1334"/>
                  </a:lnTo>
                  <a:close/>
                  <a:moveTo>
                    <a:pt x="1132" y="1334"/>
                  </a:moveTo>
                  <a:lnTo>
                    <a:pt x="1105" y="1290"/>
                  </a:lnTo>
                  <a:lnTo>
                    <a:pt x="1132" y="1245"/>
                  </a:lnTo>
                  <a:lnTo>
                    <a:pt x="1158" y="1290"/>
                  </a:lnTo>
                  <a:lnTo>
                    <a:pt x="1132" y="1334"/>
                  </a:lnTo>
                  <a:close/>
                  <a:moveTo>
                    <a:pt x="1194" y="1334"/>
                  </a:moveTo>
                  <a:lnTo>
                    <a:pt x="1167" y="1290"/>
                  </a:lnTo>
                  <a:lnTo>
                    <a:pt x="1194" y="1245"/>
                  </a:lnTo>
                  <a:lnTo>
                    <a:pt x="1219" y="1290"/>
                  </a:lnTo>
                  <a:lnTo>
                    <a:pt x="1194" y="1334"/>
                  </a:lnTo>
                  <a:close/>
                  <a:moveTo>
                    <a:pt x="1255" y="1334"/>
                  </a:moveTo>
                  <a:lnTo>
                    <a:pt x="1228" y="1290"/>
                  </a:lnTo>
                  <a:lnTo>
                    <a:pt x="1255" y="1245"/>
                  </a:lnTo>
                  <a:lnTo>
                    <a:pt x="1281" y="1290"/>
                  </a:lnTo>
                  <a:lnTo>
                    <a:pt x="1255" y="1334"/>
                  </a:lnTo>
                  <a:close/>
                  <a:moveTo>
                    <a:pt x="1317" y="1334"/>
                  </a:moveTo>
                  <a:lnTo>
                    <a:pt x="1290" y="1290"/>
                  </a:lnTo>
                  <a:lnTo>
                    <a:pt x="1317" y="1245"/>
                  </a:lnTo>
                  <a:lnTo>
                    <a:pt x="1342" y="1290"/>
                  </a:lnTo>
                  <a:lnTo>
                    <a:pt x="1317" y="1334"/>
                  </a:lnTo>
                  <a:close/>
                  <a:moveTo>
                    <a:pt x="1378" y="1334"/>
                  </a:moveTo>
                  <a:lnTo>
                    <a:pt x="1353" y="1290"/>
                  </a:lnTo>
                  <a:lnTo>
                    <a:pt x="1378" y="1245"/>
                  </a:lnTo>
                  <a:lnTo>
                    <a:pt x="1405" y="1290"/>
                  </a:lnTo>
                  <a:lnTo>
                    <a:pt x="1378" y="1334"/>
                  </a:lnTo>
                  <a:close/>
                  <a:moveTo>
                    <a:pt x="1440" y="1334"/>
                  </a:moveTo>
                  <a:lnTo>
                    <a:pt x="1414" y="1290"/>
                  </a:lnTo>
                  <a:lnTo>
                    <a:pt x="1440" y="1245"/>
                  </a:lnTo>
                  <a:lnTo>
                    <a:pt x="1467" y="1290"/>
                  </a:lnTo>
                  <a:lnTo>
                    <a:pt x="1440" y="1334"/>
                  </a:lnTo>
                  <a:close/>
                  <a:moveTo>
                    <a:pt x="1501" y="1334"/>
                  </a:moveTo>
                  <a:lnTo>
                    <a:pt x="1476" y="1290"/>
                  </a:lnTo>
                  <a:lnTo>
                    <a:pt x="1501" y="1245"/>
                  </a:lnTo>
                  <a:lnTo>
                    <a:pt x="1528" y="1290"/>
                  </a:lnTo>
                  <a:lnTo>
                    <a:pt x="1501" y="1334"/>
                  </a:lnTo>
                  <a:close/>
                  <a:moveTo>
                    <a:pt x="1563" y="1334"/>
                  </a:moveTo>
                  <a:lnTo>
                    <a:pt x="1537" y="1290"/>
                  </a:lnTo>
                  <a:lnTo>
                    <a:pt x="1563" y="1245"/>
                  </a:lnTo>
                  <a:lnTo>
                    <a:pt x="1590" y="1290"/>
                  </a:lnTo>
                  <a:lnTo>
                    <a:pt x="1563" y="1334"/>
                  </a:lnTo>
                  <a:close/>
                  <a:moveTo>
                    <a:pt x="1624" y="1334"/>
                  </a:moveTo>
                  <a:lnTo>
                    <a:pt x="1599" y="1290"/>
                  </a:lnTo>
                  <a:lnTo>
                    <a:pt x="1624" y="1245"/>
                  </a:lnTo>
                  <a:lnTo>
                    <a:pt x="1651" y="1290"/>
                  </a:lnTo>
                  <a:lnTo>
                    <a:pt x="1624" y="1334"/>
                  </a:lnTo>
                  <a:close/>
                  <a:moveTo>
                    <a:pt x="1686" y="1334"/>
                  </a:moveTo>
                  <a:lnTo>
                    <a:pt x="1660" y="1290"/>
                  </a:lnTo>
                  <a:lnTo>
                    <a:pt x="1686" y="1245"/>
                  </a:lnTo>
                  <a:lnTo>
                    <a:pt x="1713" y="1290"/>
                  </a:lnTo>
                  <a:lnTo>
                    <a:pt x="1686" y="1334"/>
                  </a:lnTo>
                  <a:close/>
                  <a:moveTo>
                    <a:pt x="1749" y="1334"/>
                  </a:moveTo>
                  <a:lnTo>
                    <a:pt x="1722" y="1290"/>
                  </a:lnTo>
                  <a:lnTo>
                    <a:pt x="1749" y="1245"/>
                  </a:lnTo>
                  <a:lnTo>
                    <a:pt x="1774" y="1290"/>
                  </a:lnTo>
                  <a:lnTo>
                    <a:pt x="1749" y="1334"/>
                  </a:lnTo>
                  <a:close/>
                  <a:moveTo>
                    <a:pt x="1810" y="1334"/>
                  </a:moveTo>
                  <a:lnTo>
                    <a:pt x="1783" y="1290"/>
                  </a:lnTo>
                  <a:lnTo>
                    <a:pt x="1810" y="1245"/>
                  </a:lnTo>
                  <a:lnTo>
                    <a:pt x="1836" y="1290"/>
                  </a:lnTo>
                  <a:lnTo>
                    <a:pt x="1810" y="1334"/>
                  </a:lnTo>
                  <a:close/>
                  <a:moveTo>
                    <a:pt x="1872" y="1334"/>
                  </a:moveTo>
                  <a:lnTo>
                    <a:pt x="1845" y="1290"/>
                  </a:lnTo>
                  <a:lnTo>
                    <a:pt x="1872" y="1245"/>
                  </a:lnTo>
                  <a:lnTo>
                    <a:pt x="1897" y="1290"/>
                  </a:lnTo>
                  <a:lnTo>
                    <a:pt x="1872" y="1334"/>
                  </a:lnTo>
                  <a:close/>
                  <a:moveTo>
                    <a:pt x="1933" y="1334"/>
                  </a:moveTo>
                  <a:lnTo>
                    <a:pt x="1906" y="1290"/>
                  </a:lnTo>
                  <a:lnTo>
                    <a:pt x="1933" y="1245"/>
                  </a:lnTo>
                  <a:lnTo>
                    <a:pt x="1959" y="1290"/>
                  </a:lnTo>
                  <a:lnTo>
                    <a:pt x="1933" y="1334"/>
                  </a:lnTo>
                  <a:close/>
                  <a:moveTo>
                    <a:pt x="1995" y="1334"/>
                  </a:moveTo>
                  <a:lnTo>
                    <a:pt x="1968" y="1290"/>
                  </a:lnTo>
                  <a:lnTo>
                    <a:pt x="1995" y="1245"/>
                  </a:lnTo>
                  <a:lnTo>
                    <a:pt x="2020" y="1290"/>
                  </a:lnTo>
                  <a:lnTo>
                    <a:pt x="1995" y="1334"/>
                  </a:lnTo>
                  <a:close/>
                  <a:moveTo>
                    <a:pt x="2056" y="1334"/>
                  </a:moveTo>
                  <a:lnTo>
                    <a:pt x="2029" y="1290"/>
                  </a:lnTo>
                  <a:lnTo>
                    <a:pt x="2056" y="1245"/>
                  </a:lnTo>
                  <a:lnTo>
                    <a:pt x="2082" y="1290"/>
                  </a:lnTo>
                  <a:lnTo>
                    <a:pt x="2056" y="1334"/>
                  </a:lnTo>
                  <a:close/>
                  <a:moveTo>
                    <a:pt x="2118" y="1334"/>
                  </a:moveTo>
                  <a:lnTo>
                    <a:pt x="2092" y="1290"/>
                  </a:lnTo>
                  <a:lnTo>
                    <a:pt x="2118" y="1245"/>
                  </a:lnTo>
                  <a:lnTo>
                    <a:pt x="2145" y="1290"/>
                  </a:lnTo>
                  <a:lnTo>
                    <a:pt x="2118" y="1334"/>
                  </a:lnTo>
                  <a:close/>
                  <a:moveTo>
                    <a:pt x="2179" y="1334"/>
                  </a:moveTo>
                  <a:lnTo>
                    <a:pt x="2154" y="1290"/>
                  </a:lnTo>
                  <a:lnTo>
                    <a:pt x="2179" y="1245"/>
                  </a:lnTo>
                  <a:lnTo>
                    <a:pt x="2206" y="1290"/>
                  </a:lnTo>
                  <a:lnTo>
                    <a:pt x="2179" y="1334"/>
                  </a:lnTo>
                  <a:close/>
                  <a:moveTo>
                    <a:pt x="2241" y="1334"/>
                  </a:moveTo>
                  <a:lnTo>
                    <a:pt x="2215" y="1290"/>
                  </a:lnTo>
                  <a:lnTo>
                    <a:pt x="2241" y="1245"/>
                  </a:lnTo>
                  <a:lnTo>
                    <a:pt x="2268" y="1290"/>
                  </a:lnTo>
                  <a:lnTo>
                    <a:pt x="2241" y="1334"/>
                  </a:lnTo>
                  <a:close/>
                  <a:moveTo>
                    <a:pt x="2302" y="1334"/>
                  </a:moveTo>
                  <a:lnTo>
                    <a:pt x="2277" y="1290"/>
                  </a:lnTo>
                  <a:lnTo>
                    <a:pt x="2302" y="1245"/>
                  </a:lnTo>
                  <a:lnTo>
                    <a:pt x="2329" y="1290"/>
                  </a:lnTo>
                  <a:lnTo>
                    <a:pt x="2302" y="1334"/>
                  </a:lnTo>
                  <a:close/>
                  <a:moveTo>
                    <a:pt x="2364" y="1334"/>
                  </a:moveTo>
                  <a:lnTo>
                    <a:pt x="2338" y="1290"/>
                  </a:lnTo>
                  <a:lnTo>
                    <a:pt x="2364" y="1245"/>
                  </a:lnTo>
                  <a:lnTo>
                    <a:pt x="2391" y="1290"/>
                  </a:lnTo>
                  <a:lnTo>
                    <a:pt x="2364" y="1334"/>
                  </a:lnTo>
                  <a:close/>
                  <a:moveTo>
                    <a:pt x="2425" y="1334"/>
                  </a:moveTo>
                  <a:lnTo>
                    <a:pt x="2400" y="1290"/>
                  </a:lnTo>
                  <a:lnTo>
                    <a:pt x="2425" y="1245"/>
                  </a:lnTo>
                  <a:lnTo>
                    <a:pt x="2452" y="1290"/>
                  </a:lnTo>
                  <a:lnTo>
                    <a:pt x="2425" y="1334"/>
                  </a:lnTo>
                  <a:close/>
                  <a:moveTo>
                    <a:pt x="2488" y="1334"/>
                  </a:moveTo>
                  <a:lnTo>
                    <a:pt x="2461" y="1290"/>
                  </a:lnTo>
                  <a:lnTo>
                    <a:pt x="2488" y="1245"/>
                  </a:lnTo>
                  <a:lnTo>
                    <a:pt x="2514" y="1290"/>
                  </a:lnTo>
                  <a:lnTo>
                    <a:pt x="2488" y="1334"/>
                  </a:lnTo>
                  <a:close/>
                  <a:moveTo>
                    <a:pt x="54" y="1282"/>
                  </a:moveTo>
                  <a:lnTo>
                    <a:pt x="27" y="1236"/>
                  </a:lnTo>
                  <a:lnTo>
                    <a:pt x="54" y="1191"/>
                  </a:lnTo>
                  <a:lnTo>
                    <a:pt x="80" y="1236"/>
                  </a:lnTo>
                  <a:lnTo>
                    <a:pt x="54" y="1282"/>
                  </a:lnTo>
                  <a:close/>
                  <a:moveTo>
                    <a:pt x="116" y="1282"/>
                  </a:moveTo>
                  <a:lnTo>
                    <a:pt x="89" y="1236"/>
                  </a:lnTo>
                  <a:lnTo>
                    <a:pt x="116" y="1191"/>
                  </a:lnTo>
                  <a:lnTo>
                    <a:pt x="141" y="1236"/>
                  </a:lnTo>
                  <a:lnTo>
                    <a:pt x="116" y="1282"/>
                  </a:lnTo>
                  <a:close/>
                  <a:moveTo>
                    <a:pt x="177" y="1282"/>
                  </a:moveTo>
                  <a:lnTo>
                    <a:pt x="150" y="1236"/>
                  </a:lnTo>
                  <a:lnTo>
                    <a:pt x="177" y="1191"/>
                  </a:lnTo>
                  <a:lnTo>
                    <a:pt x="202" y="1236"/>
                  </a:lnTo>
                  <a:lnTo>
                    <a:pt x="177" y="1282"/>
                  </a:lnTo>
                  <a:close/>
                  <a:moveTo>
                    <a:pt x="238" y="1282"/>
                  </a:moveTo>
                  <a:lnTo>
                    <a:pt x="213" y="1236"/>
                  </a:lnTo>
                  <a:lnTo>
                    <a:pt x="238" y="1191"/>
                  </a:lnTo>
                  <a:lnTo>
                    <a:pt x="265" y="1236"/>
                  </a:lnTo>
                  <a:lnTo>
                    <a:pt x="238" y="1282"/>
                  </a:lnTo>
                  <a:close/>
                  <a:moveTo>
                    <a:pt x="300" y="1282"/>
                  </a:moveTo>
                  <a:lnTo>
                    <a:pt x="274" y="1236"/>
                  </a:lnTo>
                  <a:lnTo>
                    <a:pt x="300" y="1191"/>
                  </a:lnTo>
                  <a:lnTo>
                    <a:pt x="327" y="1236"/>
                  </a:lnTo>
                  <a:lnTo>
                    <a:pt x="300" y="1282"/>
                  </a:lnTo>
                  <a:close/>
                  <a:moveTo>
                    <a:pt x="361" y="1282"/>
                  </a:moveTo>
                  <a:lnTo>
                    <a:pt x="336" y="1236"/>
                  </a:lnTo>
                  <a:lnTo>
                    <a:pt x="361" y="1191"/>
                  </a:lnTo>
                  <a:lnTo>
                    <a:pt x="388" y="1236"/>
                  </a:lnTo>
                  <a:lnTo>
                    <a:pt x="361" y="1282"/>
                  </a:lnTo>
                  <a:close/>
                  <a:moveTo>
                    <a:pt x="423" y="1282"/>
                  </a:moveTo>
                  <a:lnTo>
                    <a:pt x="397" y="1236"/>
                  </a:lnTo>
                  <a:lnTo>
                    <a:pt x="423" y="1191"/>
                  </a:lnTo>
                  <a:lnTo>
                    <a:pt x="450" y="1236"/>
                  </a:lnTo>
                  <a:lnTo>
                    <a:pt x="423" y="1282"/>
                  </a:lnTo>
                  <a:close/>
                  <a:moveTo>
                    <a:pt x="484" y="1282"/>
                  </a:moveTo>
                  <a:lnTo>
                    <a:pt x="459" y="1236"/>
                  </a:lnTo>
                  <a:lnTo>
                    <a:pt x="484" y="1191"/>
                  </a:lnTo>
                  <a:lnTo>
                    <a:pt x="511" y="1236"/>
                  </a:lnTo>
                  <a:lnTo>
                    <a:pt x="484" y="1282"/>
                  </a:lnTo>
                  <a:close/>
                  <a:moveTo>
                    <a:pt x="546" y="1282"/>
                  </a:moveTo>
                  <a:lnTo>
                    <a:pt x="520" y="1236"/>
                  </a:lnTo>
                  <a:lnTo>
                    <a:pt x="546" y="1191"/>
                  </a:lnTo>
                  <a:lnTo>
                    <a:pt x="573" y="1236"/>
                  </a:lnTo>
                  <a:lnTo>
                    <a:pt x="546" y="1282"/>
                  </a:lnTo>
                  <a:close/>
                  <a:moveTo>
                    <a:pt x="609" y="1282"/>
                  </a:moveTo>
                  <a:lnTo>
                    <a:pt x="582" y="1236"/>
                  </a:lnTo>
                  <a:lnTo>
                    <a:pt x="609" y="1191"/>
                  </a:lnTo>
                  <a:lnTo>
                    <a:pt x="634" y="1236"/>
                  </a:lnTo>
                  <a:lnTo>
                    <a:pt x="609" y="1282"/>
                  </a:lnTo>
                  <a:close/>
                  <a:moveTo>
                    <a:pt x="670" y="1282"/>
                  </a:moveTo>
                  <a:lnTo>
                    <a:pt x="643" y="1236"/>
                  </a:lnTo>
                  <a:lnTo>
                    <a:pt x="670" y="1191"/>
                  </a:lnTo>
                  <a:lnTo>
                    <a:pt x="696" y="1236"/>
                  </a:lnTo>
                  <a:lnTo>
                    <a:pt x="670" y="1282"/>
                  </a:lnTo>
                  <a:close/>
                  <a:moveTo>
                    <a:pt x="732" y="1282"/>
                  </a:moveTo>
                  <a:lnTo>
                    <a:pt x="705" y="1236"/>
                  </a:lnTo>
                  <a:lnTo>
                    <a:pt x="732" y="1191"/>
                  </a:lnTo>
                  <a:lnTo>
                    <a:pt x="757" y="1236"/>
                  </a:lnTo>
                  <a:lnTo>
                    <a:pt x="732" y="1282"/>
                  </a:lnTo>
                  <a:close/>
                  <a:moveTo>
                    <a:pt x="793" y="1282"/>
                  </a:moveTo>
                  <a:lnTo>
                    <a:pt x="766" y="1236"/>
                  </a:lnTo>
                  <a:lnTo>
                    <a:pt x="793" y="1191"/>
                  </a:lnTo>
                  <a:lnTo>
                    <a:pt x="819" y="1236"/>
                  </a:lnTo>
                  <a:lnTo>
                    <a:pt x="793" y="1282"/>
                  </a:lnTo>
                  <a:close/>
                  <a:moveTo>
                    <a:pt x="855" y="1282"/>
                  </a:moveTo>
                  <a:lnTo>
                    <a:pt x="828" y="1236"/>
                  </a:lnTo>
                  <a:lnTo>
                    <a:pt x="855" y="1191"/>
                  </a:lnTo>
                  <a:lnTo>
                    <a:pt x="880" y="1236"/>
                  </a:lnTo>
                  <a:lnTo>
                    <a:pt x="855" y="1282"/>
                  </a:lnTo>
                  <a:close/>
                  <a:moveTo>
                    <a:pt x="916" y="1282"/>
                  </a:moveTo>
                  <a:lnTo>
                    <a:pt x="889" y="1236"/>
                  </a:lnTo>
                  <a:lnTo>
                    <a:pt x="916" y="1191"/>
                  </a:lnTo>
                  <a:lnTo>
                    <a:pt x="942" y="1236"/>
                  </a:lnTo>
                  <a:lnTo>
                    <a:pt x="916" y="1282"/>
                  </a:lnTo>
                  <a:close/>
                  <a:moveTo>
                    <a:pt x="978" y="1282"/>
                  </a:moveTo>
                  <a:lnTo>
                    <a:pt x="952" y="1236"/>
                  </a:lnTo>
                  <a:lnTo>
                    <a:pt x="978" y="1191"/>
                  </a:lnTo>
                  <a:lnTo>
                    <a:pt x="1005" y="1236"/>
                  </a:lnTo>
                  <a:lnTo>
                    <a:pt x="978" y="1282"/>
                  </a:lnTo>
                  <a:close/>
                  <a:moveTo>
                    <a:pt x="1039" y="1282"/>
                  </a:moveTo>
                  <a:lnTo>
                    <a:pt x="1014" y="1236"/>
                  </a:lnTo>
                  <a:lnTo>
                    <a:pt x="1039" y="1191"/>
                  </a:lnTo>
                  <a:lnTo>
                    <a:pt x="1066" y="1236"/>
                  </a:lnTo>
                  <a:lnTo>
                    <a:pt x="1039" y="1282"/>
                  </a:lnTo>
                  <a:close/>
                  <a:moveTo>
                    <a:pt x="1101" y="1282"/>
                  </a:moveTo>
                  <a:lnTo>
                    <a:pt x="1075" y="1236"/>
                  </a:lnTo>
                  <a:lnTo>
                    <a:pt x="1101" y="1191"/>
                  </a:lnTo>
                  <a:lnTo>
                    <a:pt x="1128" y="1236"/>
                  </a:lnTo>
                  <a:lnTo>
                    <a:pt x="1101" y="1282"/>
                  </a:lnTo>
                  <a:close/>
                  <a:moveTo>
                    <a:pt x="1162" y="1282"/>
                  </a:moveTo>
                  <a:lnTo>
                    <a:pt x="1137" y="1236"/>
                  </a:lnTo>
                  <a:lnTo>
                    <a:pt x="1162" y="1191"/>
                  </a:lnTo>
                  <a:lnTo>
                    <a:pt x="1189" y="1236"/>
                  </a:lnTo>
                  <a:lnTo>
                    <a:pt x="1162" y="1282"/>
                  </a:lnTo>
                  <a:close/>
                  <a:moveTo>
                    <a:pt x="1224" y="1282"/>
                  </a:moveTo>
                  <a:lnTo>
                    <a:pt x="1198" y="1236"/>
                  </a:lnTo>
                  <a:lnTo>
                    <a:pt x="1224" y="1191"/>
                  </a:lnTo>
                  <a:lnTo>
                    <a:pt x="1251" y="1236"/>
                  </a:lnTo>
                  <a:lnTo>
                    <a:pt x="1224" y="1282"/>
                  </a:lnTo>
                  <a:close/>
                  <a:moveTo>
                    <a:pt x="1285" y="1282"/>
                  </a:moveTo>
                  <a:lnTo>
                    <a:pt x="1260" y="1236"/>
                  </a:lnTo>
                  <a:lnTo>
                    <a:pt x="1285" y="1191"/>
                  </a:lnTo>
                  <a:lnTo>
                    <a:pt x="1312" y="1236"/>
                  </a:lnTo>
                  <a:lnTo>
                    <a:pt x="1285" y="1282"/>
                  </a:lnTo>
                  <a:close/>
                  <a:moveTo>
                    <a:pt x="1348" y="1282"/>
                  </a:moveTo>
                  <a:lnTo>
                    <a:pt x="1321" y="1236"/>
                  </a:lnTo>
                  <a:lnTo>
                    <a:pt x="1348" y="1191"/>
                  </a:lnTo>
                  <a:lnTo>
                    <a:pt x="1374" y="1236"/>
                  </a:lnTo>
                  <a:lnTo>
                    <a:pt x="1348" y="1282"/>
                  </a:lnTo>
                  <a:close/>
                  <a:moveTo>
                    <a:pt x="1410" y="1282"/>
                  </a:moveTo>
                  <a:lnTo>
                    <a:pt x="1383" y="1236"/>
                  </a:lnTo>
                  <a:lnTo>
                    <a:pt x="1410" y="1191"/>
                  </a:lnTo>
                  <a:lnTo>
                    <a:pt x="1435" y="1236"/>
                  </a:lnTo>
                  <a:lnTo>
                    <a:pt x="1410" y="1282"/>
                  </a:lnTo>
                  <a:close/>
                  <a:moveTo>
                    <a:pt x="1471" y="1282"/>
                  </a:moveTo>
                  <a:lnTo>
                    <a:pt x="1444" y="1236"/>
                  </a:lnTo>
                  <a:lnTo>
                    <a:pt x="1471" y="1191"/>
                  </a:lnTo>
                  <a:lnTo>
                    <a:pt x="1497" y="1236"/>
                  </a:lnTo>
                  <a:lnTo>
                    <a:pt x="1471" y="1282"/>
                  </a:lnTo>
                  <a:close/>
                  <a:moveTo>
                    <a:pt x="1533" y="1282"/>
                  </a:moveTo>
                  <a:lnTo>
                    <a:pt x="1506" y="1236"/>
                  </a:lnTo>
                  <a:lnTo>
                    <a:pt x="1533" y="1191"/>
                  </a:lnTo>
                  <a:lnTo>
                    <a:pt x="1558" y="1236"/>
                  </a:lnTo>
                  <a:lnTo>
                    <a:pt x="1533" y="1282"/>
                  </a:lnTo>
                  <a:close/>
                  <a:moveTo>
                    <a:pt x="1594" y="1282"/>
                  </a:moveTo>
                  <a:lnTo>
                    <a:pt x="1567" y="1236"/>
                  </a:lnTo>
                  <a:lnTo>
                    <a:pt x="1594" y="1191"/>
                  </a:lnTo>
                  <a:lnTo>
                    <a:pt x="1620" y="1236"/>
                  </a:lnTo>
                  <a:lnTo>
                    <a:pt x="1594" y="1282"/>
                  </a:lnTo>
                  <a:close/>
                  <a:moveTo>
                    <a:pt x="1656" y="1282"/>
                  </a:moveTo>
                  <a:lnTo>
                    <a:pt x="1629" y="1236"/>
                  </a:lnTo>
                  <a:lnTo>
                    <a:pt x="1656" y="1191"/>
                  </a:lnTo>
                  <a:lnTo>
                    <a:pt x="1681" y="1236"/>
                  </a:lnTo>
                  <a:lnTo>
                    <a:pt x="1656" y="1282"/>
                  </a:lnTo>
                  <a:close/>
                  <a:moveTo>
                    <a:pt x="1717" y="1282"/>
                  </a:moveTo>
                  <a:lnTo>
                    <a:pt x="1692" y="1236"/>
                  </a:lnTo>
                  <a:lnTo>
                    <a:pt x="1717" y="1191"/>
                  </a:lnTo>
                  <a:lnTo>
                    <a:pt x="1744" y="1236"/>
                  </a:lnTo>
                  <a:lnTo>
                    <a:pt x="1717" y="1282"/>
                  </a:lnTo>
                  <a:close/>
                  <a:moveTo>
                    <a:pt x="1779" y="1282"/>
                  </a:moveTo>
                  <a:lnTo>
                    <a:pt x="1753" y="1236"/>
                  </a:lnTo>
                  <a:lnTo>
                    <a:pt x="1779" y="1191"/>
                  </a:lnTo>
                  <a:lnTo>
                    <a:pt x="1806" y="1236"/>
                  </a:lnTo>
                  <a:lnTo>
                    <a:pt x="1779" y="1282"/>
                  </a:lnTo>
                  <a:close/>
                  <a:moveTo>
                    <a:pt x="1840" y="1282"/>
                  </a:moveTo>
                  <a:lnTo>
                    <a:pt x="1815" y="1236"/>
                  </a:lnTo>
                  <a:lnTo>
                    <a:pt x="1840" y="1191"/>
                  </a:lnTo>
                  <a:lnTo>
                    <a:pt x="1867" y="1236"/>
                  </a:lnTo>
                  <a:lnTo>
                    <a:pt x="1840" y="1282"/>
                  </a:lnTo>
                  <a:close/>
                  <a:moveTo>
                    <a:pt x="1902" y="1282"/>
                  </a:moveTo>
                  <a:lnTo>
                    <a:pt x="1876" y="1236"/>
                  </a:lnTo>
                  <a:lnTo>
                    <a:pt x="1902" y="1191"/>
                  </a:lnTo>
                  <a:lnTo>
                    <a:pt x="1929" y="1236"/>
                  </a:lnTo>
                  <a:lnTo>
                    <a:pt x="1902" y="1282"/>
                  </a:lnTo>
                  <a:close/>
                  <a:moveTo>
                    <a:pt x="1963" y="1282"/>
                  </a:moveTo>
                  <a:lnTo>
                    <a:pt x="1938" y="1236"/>
                  </a:lnTo>
                  <a:lnTo>
                    <a:pt x="1963" y="1191"/>
                  </a:lnTo>
                  <a:lnTo>
                    <a:pt x="1990" y="1236"/>
                  </a:lnTo>
                  <a:lnTo>
                    <a:pt x="1963" y="1282"/>
                  </a:lnTo>
                  <a:close/>
                  <a:moveTo>
                    <a:pt x="2025" y="1282"/>
                  </a:moveTo>
                  <a:lnTo>
                    <a:pt x="1999" y="1236"/>
                  </a:lnTo>
                  <a:lnTo>
                    <a:pt x="2025" y="1191"/>
                  </a:lnTo>
                  <a:lnTo>
                    <a:pt x="2052" y="1236"/>
                  </a:lnTo>
                  <a:lnTo>
                    <a:pt x="2025" y="1282"/>
                  </a:lnTo>
                  <a:close/>
                  <a:moveTo>
                    <a:pt x="2088" y="1282"/>
                  </a:moveTo>
                  <a:lnTo>
                    <a:pt x="2061" y="1236"/>
                  </a:lnTo>
                  <a:lnTo>
                    <a:pt x="2088" y="1191"/>
                  </a:lnTo>
                  <a:lnTo>
                    <a:pt x="2113" y="1236"/>
                  </a:lnTo>
                  <a:lnTo>
                    <a:pt x="2088" y="1282"/>
                  </a:lnTo>
                  <a:close/>
                  <a:moveTo>
                    <a:pt x="2149" y="1282"/>
                  </a:moveTo>
                  <a:lnTo>
                    <a:pt x="2122" y="1236"/>
                  </a:lnTo>
                  <a:lnTo>
                    <a:pt x="2149" y="1191"/>
                  </a:lnTo>
                  <a:lnTo>
                    <a:pt x="2175" y="1236"/>
                  </a:lnTo>
                  <a:lnTo>
                    <a:pt x="2149" y="1282"/>
                  </a:lnTo>
                  <a:close/>
                  <a:moveTo>
                    <a:pt x="2211" y="1282"/>
                  </a:moveTo>
                  <a:lnTo>
                    <a:pt x="2184" y="1236"/>
                  </a:lnTo>
                  <a:lnTo>
                    <a:pt x="2211" y="1191"/>
                  </a:lnTo>
                  <a:lnTo>
                    <a:pt x="2236" y="1236"/>
                  </a:lnTo>
                  <a:lnTo>
                    <a:pt x="2211" y="1282"/>
                  </a:lnTo>
                  <a:close/>
                  <a:moveTo>
                    <a:pt x="2272" y="1282"/>
                  </a:moveTo>
                  <a:lnTo>
                    <a:pt x="2245" y="1236"/>
                  </a:lnTo>
                  <a:lnTo>
                    <a:pt x="2272" y="1191"/>
                  </a:lnTo>
                  <a:lnTo>
                    <a:pt x="2298" y="1236"/>
                  </a:lnTo>
                  <a:lnTo>
                    <a:pt x="2272" y="1282"/>
                  </a:lnTo>
                  <a:close/>
                  <a:moveTo>
                    <a:pt x="2334" y="1282"/>
                  </a:moveTo>
                  <a:lnTo>
                    <a:pt x="2307" y="1236"/>
                  </a:lnTo>
                  <a:lnTo>
                    <a:pt x="2334" y="1191"/>
                  </a:lnTo>
                  <a:lnTo>
                    <a:pt x="2359" y="1236"/>
                  </a:lnTo>
                  <a:lnTo>
                    <a:pt x="2334" y="1282"/>
                  </a:lnTo>
                  <a:close/>
                  <a:moveTo>
                    <a:pt x="2395" y="1282"/>
                  </a:moveTo>
                  <a:lnTo>
                    <a:pt x="2368" y="1236"/>
                  </a:lnTo>
                  <a:lnTo>
                    <a:pt x="2395" y="1191"/>
                  </a:lnTo>
                  <a:lnTo>
                    <a:pt x="2421" y="1236"/>
                  </a:lnTo>
                  <a:lnTo>
                    <a:pt x="2395" y="1282"/>
                  </a:lnTo>
                  <a:close/>
                  <a:moveTo>
                    <a:pt x="2457" y="1282"/>
                  </a:moveTo>
                  <a:lnTo>
                    <a:pt x="2431" y="1236"/>
                  </a:lnTo>
                  <a:lnTo>
                    <a:pt x="2457" y="1191"/>
                  </a:lnTo>
                  <a:lnTo>
                    <a:pt x="2484" y="1236"/>
                  </a:lnTo>
                  <a:lnTo>
                    <a:pt x="2457" y="1282"/>
                  </a:lnTo>
                  <a:close/>
                  <a:moveTo>
                    <a:pt x="2518" y="1282"/>
                  </a:moveTo>
                  <a:lnTo>
                    <a:pt x="2493" y="1236"/>
                  </a:lnTo>
                  <a:lnTo>
                    <a:pt x="2518" y="1191"/>
                  </a:lnTo>
                  <a:lnTo>
                    <a:pt x="2545" y="1236"/>
                  </a:lnTo>
                  <a:lnTo>
                    <a:pt x="2518" y="1282"/>
                  </a:lnTo>
                  <a:close/>
                  <a:moveTo>
                    <a:pt x="84" y="1228"/>
                  </a:moveTo>
                  <a:lnTo>
                    <a:pt x="59" y="1183"/>
                  </a:lnTo>
                  <a:lnTo>
                    <a:pt x="84" y="1138"/>
                  </a:lnTo>
                  <a:lnTo>
                    <a:pt x="111" y="1183"/>
                  </a:lnTo>
                  <a:lnTo>
                    <a:pt x="84" y="1228"/>
                  </a:lnTo>
                  <a:close/>
                  <a:moveTo>
                    <a:pt x="146" y="1228"/>
                  </a:moveTo>
                  <a:lnTo>
                    <a:pt x="120" y="1183"/>
                  </a:lnTo>
                  <a:lnTo>
                    <a:pt x="146" y="1138"/>
                  </a:lnTo>
                  <a:lnTo>
                    <a:pt x="172" y="1183"/>
                  </a:lnTo>
                  <a:lnTo>
                    <a:pt x="146" y="1228"/>
                  </a:lnTo>
                  <a:close/>
                  <a:moveTo>
                    <a:pt x="207" y="1228"/>
                  </a:moveTo>
                  <a:lnTo>
                    <a:pt x="181" y="1183"/>
                  </a:lnTo>
                  <a:lnTo>
                    <a:pt x="207" y="1138"/>
                  </a:lnTo>
                  <a:lnTo>
                    <a:pt x="234" y="1183"/>
                  </a:lnTo>
                  <a:lnTo>
                    <a:pt x="207" y="1228"/>
                  </a:lnTo>
                  <a:close/>
                  <a:moveTo>
                    <a:pt x="270" y="1228"/>
                  </a:moveTo>
                  <a:lnTo>
                    <a:pt x="243" y="1183"/>
                  </a:lnTo>
                  <a:lnTo>
                    <a:pt x="270" y="1138"/>
                  </a:lnTo>
                  <a:lnTo>
                    <a:pt x="295" y="1183"/>
                  </a:lnTo>
                  <a:lnTo>
                    <a:pt x="270" y="1228"/>
                  </a:lnTo>
                  <a:close/>
                  <a:moveTo>
                    <a:pt x="331" y="1228"/>
                  </a:moveTo>
                  <a:lnTo>
                    <a:pt x="304" y="1183"/>
                  </a:lnTo>
                  <a:lnTo>
                    <a:pt x="331" y="1138"/>
                  </a:lnTo>
                  <a:lnTo>
                    <a:pt x="357" y="1183"/>
                  </a:lnTo>
                  <a:lnTo>
                    <a:pt x="331" y="1228"/>
                  </a:lnTo>
                  <a:close/>
                  <a:moveTo>
                    <a:pt x="393" y="1228"/>
                  </a:moveTo>
                  <a:lnTo>
                    <a:pt x="366" y="1183"/>
                  </a:lnTo>
                  <a:lnTo>
                    <a:pt x="393" y="1138"/>
                  </a:lnTo>
                  <a:lnTo>
                    <a:pt x="418" y="1183"/>
                  </a:lnTo>
                  <a:lnTo>
                    <a:pt x="393" y="1228"/>
                  </a:lnTo>
                  <a:close/>
                  <a:moveTo>
                    <a:pt x="454" y="1228"/>
                  </a:moveTo>
                  <a:lnTo>
                    <a:pt x="427" y="1183"/>
                  </a:lnTo>
                  <a:lnTo>
                    <a:pt x="454" y="1138"/>
                  </a:lnTo>
                  <a:lnTo>
                    <a:pt x="480" y="1183"/>
                  </a:lnTo>
                  <a:lnTo>
                    <a:pt x="454" y="1228"/>
                  </a:lnTo>
                  <a:close/>
                  <a:moveTo>
                    <a:pt x="516" y="1228"/>
                  </a:moveTo>
                  <a:lnTo>
                    <a:pt x="489" y="1183"/>
                  </a:lnTo>
                  <a:lnTo>
                    <a:pt x="516" y="1138"/>
                  </a:lnTo>
                  <a:lnTo>
                    <a:pt x="541" y="1183"/>
                  </a:lnTo>
                  <a:lnTo>
                    <a:pt x="516" y="1228"/>
                  </a:lnTo>
                  <a:close/>
                  <a:moveTo>
                    <a:pt x="577" y="1228"/>
                  </a:moveTo>
                  <a:lnTo>
                    <a:pt x="550" y="1183"/>
                  </a:lnTo>
                  <a:lnTo>
                    <a:pt x="577" y="1138"/>
                  </a:lnTo>
                  <a:lnTo>
                    <a:pt x="603" y="1183"/>
                  </a:lnTo>
                  <a:lnTo>
                    <a:pt x="577" y="1228"/>
                  </a:lnTo>
                  <a:close/>
                  <a:moveTo>
                    <a:pt x="639" y="1228"/>
                  </a:moveTo>
                  <a:lnTo>
                    <a:pt x="613" y="1183"/>
                  </a:lnTo>
                  <a:lnTo>
                    <a:pt x="639" y="1138"/>
                  </a:lnTo>
                  <a:lnTo>
                    <a:pt x="666" y="1183"/>
                  </a:lnTo>
                  <a:lnTo>
                    <a:pt x="639" y="1228"/>
                  </a:lnTo>
                  <a:close/>
                  <a:moveTo>
                    <a:pt x="700" y="1228"/>
                  </a:moveTo>
                  <a:lnTo>
                    <a:pt x="675" y="1183"/>
                  </a:lnTo>
                  <a:lnTo>
                    <a:pt x="700" y="1138"/>
                  </a:lnTo>
                  <a:lnTo>
                    <a:pt x="727" y="1183"/>
                  </a:lnTo>
                  <a:lnTo>
                    <a:pt x="700" y="1228"/>
                  </a:lnTo>
                  <a:close/>
                  <a:moveTo>
                    <a:pt x="762" y="1228"/>
                  </a:moveTo>
                  <a:lnTo>
                    <a:pt x="736" y="1183"/>
                  </a:lnTo>
                  <a:lnTo>
                    <a:pt x="762" y="1138"/>
                  </a:lnTo>
                  <a:lnTo>
                    <a:pt x="789" y="1183"/>
                  </a:lnTo>
                  <a:lnTo>
                    <a:pt x="762" y="1228"/>
                  </a:lnTo>
                  <a:close/>
                  <a:moveTo>
                    <a:pt x="823" y="1228"/>
                  </a:moveTo>
                  <a:lnTo>
                    <a:pt x="798" y="1183"/>
                  </a:lnTo>
                  <a:lnTo>
                    <a:pt x="823" y="1138"/>
                  </a:lnTo>
                  <a:lnTo>
                    <a:pt x="850" y="1183"/>
                  </a:lnTo>
                  <a:lnTo>
                    <a:pt x="823" y="1228"/>
                  </a:lnTo>
                  <a:close/>
                  <a:moveTo>
                    <a:pt x="885" y="1228"/>
                  </a:moveTo>
                  <a:lnTo>
                    <a:pt x="859" y="1183"/>
                  </a:lnTo>
                  <a:lnTo>
                    <a:pt x="885" y="1138"/>
                  </a:lnTo>
                  <a:lnTo>
                    <a:pt x="912" y="1183"/>
                  </a:lnTo>
                  <a:lnTo>
                    <a:pt x="885" y="1228"/>
                  </a:lnTo>
                  <a:close/>
                  <a:moveTo>
                    <a:pt x="946" y="1228"/>
                  </a:moveTo>
                  <a:lnTo>
                    <a:pt x="921" y="1183"/>
                  </a:lnTo>
                  <a:lnTo>
                    <a:pt x="946" y="1138"/>
                  </a:lnTo>
                  <a:lnTo>
                    <a:pt x="973" y="1183"/>
                  </a:lnTo>
                  <a:lnTo>
                    <a:pt x="946" y="1228"/>
                  </a:lnTo>
                  <a:close/>
                  <a:moveTo>
                    <a:pt x="1009" y="1228"/>
                  </a:moveTo>
                  <a:lnTo>
                    <a:pt x="982" y="1183"/>
                  </a:lnTo>
                  <a:lnTo>
                    <a:pt x="1009" y="1138"/>
                  </a:lnTo>
                  <a:lnTo>
                    <a:pt x="1035" y="1183"/>
                  </a:lnTo>
                  <a:lnTo>
                    <a:pt x="1009" y="1228"/>
                  </a:lnTo>
                  <a:close/>
                  <a:moveTo>
                    <a:pt x="1071" y="1228"/>
                  </a:moveTo>
                  <a:lnTo>
                    <a:pt x="1044" y="1183"/>
                  </a:lnTo>
                  <a:lnTo>
                    <a:pt x="1071" y="1138"/>
                  </a:lnTo>
                  <a:lnTo>
                    <a:pt x="1096" y="1183"/>
                  </a:lnTo>
                  <a:lnTo>
                    <a:pt x="1071" y="1228"/>
                  </a:lnTo>
                  <a:close/>
                  <a:moveTo>
                    <a:pt x="1132" y="1228"/>
                  </a:moveTo>
                  <a:lnTo>
                    <a:pt x="1105" y="1183"/>
                  </a:lnTo>
                  <a:lnTo>
                    <a:pt x="1132" y="1138"/>
                  </a:lnTo>
                  <a:lnTo>
                    <a:pt x="1158" y="1183"/>
                  </a:lnTo>
                  <a:lnTo>
                    <a:pt x="1132" y="1228"/>
                  </a:lnTo>
                  <a:close/>
                  <a:moveTo>
                    <a:pt x="1194" y="1228"/>
                  </a:moveTo>
                  <a:lnTo>
                    <a:pt x="1167" y="1183"/>
                  </a:lnTo>
                  <a:lnTo>
                    <a:pt x="1194" y="1138"/>
                  </a:lnTo>
                  <a:lnTo>
                    <a:pt x="1219" y="1183"/>
                  </a:lnTo>
                  <a:lnTo>
                    <a:pt x="1194" y="1228"/>
                  </a:lnTo>
                  <a:close/>
                  <a:moveTo>
                    <a:pt x="1255" y="1228"/>
                  </a:moveTo>
                  <a:lnTo>
                    <a:pt x="1228" y="1183"/>
                  </a:lnTo>
                  <a:lnTo>
                    <a:pt x="1255" y="1138"/>
                  </a:lnTo>
                  <a:lnTo>
                    <a:pt x="1281" y="1183"/>
                  </a:lnTo>
                  <a:lnTo>
                    <a:pt x="1255" y="1228"/>
                  </a:lnTo>
                  <a:close/>
                  <a:moveTo>
                    <a:pt x="1317" y="1228"/>
                  </a:moveTo>
                  <a:lnTo>
                    <a:pt x="1290" y="1183"/>
                  </a:lnTo>
                  <a:lnTo>
                    <a:pt x="1317" y="1138"/>
                  </a:lnTo>
                  <a:lnTo>
                    <a:pt x="1342" y="1183"/>
                  </a:lnTo>
                  <a:lnTo>
                    <a:pt x="1317" y="1228"/>
                  </a:lnTo>
                  <a:close/>
                  <a:moveTo>
                    <a:pt x="1378" y="1228"/>
                  </a:moveTo>
                  <a:lnTo>
                    <a:pt x="1353" y="1183"/>
                  </a:lnTo>
                  <a:lnTo>
                    <a:pt x="1378" y="1138"/>
                  </a:lnTo>
                  <a:lnTo>
                    <a:pt x="1405" y="1183"/>
                  </a:lnTo>
                  <a:lnTo>
                    <a:pt x="1378" y="1228"/>
                  </a:lnTo>
                  <a:close/>
                  <a:moveTo>
                    <a:pt x="1440" y="1228"/>
                  </a:moveTo>
                  <a:lnTo>
                    <a:pt x="1414" y="1183"/>
                  </a:lnTo>
                  <a:lnTo>
                    <a:pt x="1440" y="1138"/>
                  </a:lnTo>
                  <a:lnTo>
                    <a:pt x="1467" y="1183"/>
                  </a:lnTo>
                  <a:lnTo>
                    <a:pt x="1440" y="1228"/>
                  </a:lnTo>
                  <a:close/>
                  <a:moveTo>
                    <a:pt x="1501" y="1228"/>
                  </a:moveTo>
                  <a:lnTo>
                    <a:pt x="1476" y="1183"/>
                  </a:lnTo>
                  <a:lnTo>
                    <a:pt x="1501" y="1138"/>
                  </a:lnTo>
                  <a:lnTo>
                    <a:pt x="1528" y="1183"/>
                  </a:lnTo>
                  <a:lnTo>
                    <a:pt x="1501" y="1228"/>
                  </a:lnTo>
                  <a:close/>
                  <a:moveTo>
                    <a:pt x="1563" y="1228"/>
                  </a:moveTo>
                  <a:lnTo>
                    <a:pt x="1537" y="1183"/>
                  </a:lnTo>
                  <a:lnTo>
                    <a:pt x="1563" y="1138"/>
                  </a:lnTo>
                  <a:lnTo>
                    <a:pt x="1590" y="1183"/>
                  </a:lnTo>
                  <a:lnTo>
                    <a:pt x="1563" y="1228"/>
                  </a:lnTo>
                  <a:close/>
                  <a:moveTo>
                    <a:pt x="1624" y="1228"/>
                  </a:moveTo>
                  <a:lnTo>
                    <a:pt x="1599" y="1183"/>
                  </a:lnTo>
                  <a:lnTo>
                    <a:pt x="1624" y="1138"/>
                  </a:lnTo>
                  <a:lnTo>
                    <a:pt x="1651" y="1183"/>
                  </a:lnTo>
                  <a:lnTo>
                    <a:pt x="1624" y="1228"/>
                  </a:lnTo>
                  <a:close/>
                  <a:moveTo>
                    <a:pt x="1686" y="1228"/>
                  </a:moveTo>
                  <a:lnTo>
                    <a:pt x="1660" y="1183"/>
                  </a:lnTo>
                  <a:lnTo>
                    <a:pt x="1686" y="1138"/>
                  </a:lnTo>
                  <a:lnTo>
                    <a:pt x="1713" y="1183"/>
                  </a:lnTo>
                  <a:lnTo>
                    <a:pt x="1686" y="1228"/>
                  </a:lnTo>
                  <a:close/>
                  <a:moveTo>
                    <a:pt x="1749" y="1228"/>
                  </a:moveTo>
                  <a:lnTo>
                    <a:pt x="1722" y="1183"/>
                  </a:lnTo>
                  <a:lnTo>
                    <a:pt x="1749" y="1138"/>
                  </a:lnTo>
                  <a:lnTo>
                    <a:pt x="1774" y="1183"/>
                  </a:lnTo>
                  <a:lnTo>
                    <a:pt x="1749" y="1228"/>
                  </a:lnTo>
                  <a:close/>
                  <a:moveTo>
                    <a:pt x="1810" y="1228"/>
                  </a:moveTo>
                  <a:lnTo>
                    <a:pt x="1783" y="1183"/>
                  </a:lnTo>
                  <a:lnTo>
                    <a:pt x="1810" y="1138"/>
                  </a:lnTo>
                  <a:lnTo>
                    <a:pt x="1836" y="1183"/>
                  </a:lnTo>
                  <a:lnTo>
                    <a:pt x="1810" y="1228"/>
                  </a:lnTo>
                  <a:close/>
                  <a:moveTo>
                    <a:pt x="1872" y="1228"/>
                  </a:moveTo>
                  <a:lnTo>
                    <a:pt x="1845" y="1183"/>
                  </a:lnTo>
                  <a:lnTo>
                    <a:pt x="1872" y="1138"/>
                  </a:lnTo>
                  <a:lnTo>
                    <a:pt x="1897" y="1183"/>
                  </a:lnTo>
                  <a:lnTo>
                    <a:pt x="1872" y="1228"/>
                  </a:lnTo>
                  <a:close/>
                  <a:moveTo>
                    <a:pt x="1933" y="1228"/>
                  </a:moveTo>
                  <a:lnTo>
                    <a:pt x="1906" y="1183"/>
                  </a:lnTo>
                  <a:lnTo>
                    <a:pt x="1933" y="1138"/>
                  </a:lnTo>
                  <a:lnTo>
                    <a:pt x="1959" y="1183"/>
                  </a:lnTo>
                  <a:lnTo>
                    <a:pt x="1933" y="1228"/>
                  </a:lnTo>
                  <a:close/>
                  <a:moveTo>
                    <a:pt x="1995" y="1228"/>
                  </a:moveTo>
                  <a:lnTo>
                    <a:pt x="1968" y="1183"/>
                  </a:lnTo>
                  <a:lnTo>
                    <a:pt x="1995" y="1138"/>
                  </a:lnTo>
                  <a:lnTo>
                    <a:pt x="2020" y="1183"/>
                  </a:lnTo>
                  <a:lnTo>
                    <a:pt x="1995" y="1228"/>
                  </a:lnTo>
                  <a:close/>
                  <a:moveTo>
                    <a:pt x="2056" y="1228"/>
                  </a:moveTo>
                  <a:lnTo>
                    <a:pt x="2029" y="1183"/>
                  </a:lnTo>
                  <a:lnTo>
                    <a:pt x="2056" y="1138"/>
                  </a:lnTo>
                  <a:lnTo>
                    <a:pt x="2082" y="1183"/>
                  </a:lnTo>
                  <a:lnTo>
                    <a:pt x="2056" y="1228"/>
                  </a:lnTo>
                  <a:close/>
                  <a:moveTo>
                    <a:pt x="2118" y="1228"/>
                  </a:moveTo>
                  <a:lnTo>
                    <a:pt x="2092" y="1183"/>
                  </a:lnTo>
                  <a:lnTo>
                    <a:pt x="2118" y="1138"/>
                  </a:lnTo>
                  <a:lnTo>
                    <a:pt x="2145" y="1183"/>
                  </a:lnTo>
                  <a:lnTo>
                    <a:pt x="2118" y="1228"/>
                  </a:lnTo>
                  <a:close/>
                  <a:moveTo>
                    <a:pt x="2179" y="1228"/>
                  </a:moveTo>
                  <a:lnTo>
                    <a:pt x="2154" y="1183"/>
                  </a:lnTo>
                  <a:lnTo>
                    <a:pt x="2179" y="1138"/>
                  </a:lnTo>
                  <a:lnTo>
                    <a:pt x="2206" y="1183"/>
                  </a:lnTo>
                  <a:lnTo>
                    <a:pt x="2179" y="1228"/>
                  </a:lnTo>
                  <a:close/>
                  <a:moveTo>
                    <a:pt x="2241" y="1228"/>
                  </a:moveTo>
                  <a:lnTo>
                    <a:pt x="2215" y="1183"/>
                  </a:lnTo>
                  <a:lnTo>
                    <a:pt x="2241" y="1138"/>
                  </a:lnTo>
                  <a:lnTo>
                    <a:pt x="2268" y="1183"/>
                  </a:lnTo>
                  <a:lnTo>
                    <a:pt x="2241" y="1228"/>
                  </a:lnTo>
                  <a:close/>
                  <a:moveTo>
                    <a:pt x="2302" y="1228"/>
                  </a:moveTo>
                  <a:lnTo>
                    <a:pt x="2277" y="1183"/>
                  </a:lnTo>
                  <a:lnTo>
                    <a:pt x="2302" y="1138"/>
                  </a:lnTo>
                  <a:lnTo>
                    <a:pt x="2329" y="1183"/>
                  </a:lnTo>
                  <a:lnTo>
                    <a:pt x="2302" y="1228"/>
                  </a:lnTo>
                  <a:close/>
                  <a:moveTo>
                    <a:pt x="2364" y="1228"/>
                  </a:moveTo>
                  <a:lnTo>
                    <a:pt x="2338" y="1183"/>
                  </a:lnTo>
                  <a:lnTo>
                    <a:pt x="2364" y="1138"/>
                  </a:lnTo>
                  <a:lnTo>
                    <a:pt x="2391" y="1183"/>
                  </a:lnTo>
                  <a:lnTo>
                    <a:pt x="2364" y="1228"/>
                  </a:lnTo>
                  <a:close/>
                  <a:moveTo>
                    <a:pt x="2425" y="1228"/>
                  </a:moveTo>
                  <a:lnTo>
                    <a:pt x="2400" y="1183"/>
                  </a:lnTo>
                  <a:lnTo>
                    <a:pt x="2425" y="1138"/>
                  </a:lnTo>
                  <a:lnTo>
                    <a:pt x="2452" y="1183"/>
                  </a:lnTo>
                  <a:lnTo>
                    <a:pt x="2425" y="1228"/>
                  </a:lnTo>
                  <a:close/>
                  <a:moveTo>
                    <a:pt x="2488" y="1228"/>
                  </a:moveTo>
                  <a:lnTo>
                    <a:pt x="2461" y="1183"/>
                  </a:lnTo>
                  <a:lnTo>
                    <a:pt x="2488" y="1138"/>
                  </a:lnTo>
                  <a:lnTo>
                    <a:pt x="2514" y="1183"/>
                  </a:lnTo>
                  <a:lnTo>
                    <a:pt x="2488" y="1228"/>
                  </a:lnTo>
                  <a:close/>
                  <a:moveTo>
                    <a:pt x="54" y="1176"/>
                  </a:moveTo>
                  <a:lnTo>
                    <a:pt x="27" y="1129"/>
                  </a:lnTo>
                  <a:lnTo>
                    <a:pt x="54" y="1084"/>
                  </a:lnTo>
                  <a:lnTo>
                    <a:pt x="80" y="1129"/>
                  </a:lnTo>
                  <a:lnTo>
                    <a:pt x="54" y="1176"/>
                  </a:lnTo>
                  <a:close/>
                  <a:moveTo>
                    <a:pt x="116" y="1176"/>
                  </a:moveTo>
                  <a:lnTo>
                    <a:pt x="89" y="1129"/>
                  </a:lnTo>
                  <a:lnTo>
                    <a:pt x="116" y="1084"/>
                  </a:lnTo>
                  <a:lnTo>
                    <a:pt x="141" y="1129"/>
                  </a:lnTo>
                  <a:lnTo>
                    <a:pt x="116" y="1176"/>
                  </a:lnTo>
                  <a:close/>
                  <a:moveTo>
                    <a:pt x="177" y="1176"/>
                  </a:moveTo>
                  <a:lnTo>
                    <a:pt x="150" y="1129"/>
                  </a:lnTo>
                  <a:lnTo>
                    <a:pt x="177" y="1084"/>
                  </a:lnTo>
                  <a:lnTo>
                    <a:pt x="202" y="1129"/>
                  </a:lnTo>
                  <a:lnTo>
                    <a:pt x="177" y="1176"/>
                  </a:lnTo>
                  <a:close/>
                  <a:moveTo>
                    <a:pt x="238" y="1176"/>
                  </a:moveTo>
                  <a:lnTo>
                    <a:pt x="213" y="1129"/>
                  </a:lnTo>
                  <a:lnTo>
                    <a:pt x="238" y="1084"/>
                  </a:lnTo>
                  <a:lnTo>
                    <a:pt x="265" y="1129"/>
                  </a:lnTo>
                  <a:lnTo>
                    <a:pt x="238" y="1176"/>
                  </a:lnTo>
                  <a:close/>
                  <a:moveTo>
                    <a:pt x="300" y="1176"/>
                  </a:moveTo>
                  <a:lnTo>
                    <a:pt x="274" y="1129"/>
                  </a:lnTo>
                  <a:lnTo>
                    <a:pt x="300" y="1084"/>
                  </a:lnTo>
                  <a:lnTo>
                    <a:pt x="327" y="1129"/>
                  </a:lnTo>
                  <a:lnTo>
                    <a:pt x="300" y="1176"/>
                  </a:lnTo>
                  <a:close/>
                  <a:moveTo>
                    <a:pt x="361" y="1176"/>
                  </a:moveTo>
                  <a:lnTo>
                    <a:pt x="336" y="1129"/>
                  </a:lnTo>
                  <a:lnTo>
                    <a:pt x="361" y="1084"/>
                  </a:lnTo>
                  <a:lnTo>
                    <a:pt x="388" y="1129"/>
                  </a:lnTo>
                  <a:lnTo>
                    <a:pt x="361" y="1176"/>
                  </a:lnTo>
                  <a:close/>
                  <a:moveTo>
                    <a:pt x="423" y="1176"/>
                  </a:moveTo>
                  <a:lnTo>
                    <a:pt x="397" y="1129"/>
                  </a:lnTo>
                  <a:lnTo>
                    <a:pt x="423" y="1084"/>
                  </a:lnTo>
                  <a:lnTo>
                    <a:pt x="450" y="1129"/>
                  </a:lnTo>
                  <a:lnTo>
                    <a:pt x="423" y="1176"/>
                  </a:lnTo>
                  <a:close/>
                  <a:moveTo>
                    <a:pt x="484" y="1176"/>
                  </a:moveTo>
                  <a:lnTo>
                    <a:pt x="459" y="1129"/>
                  </a:lnTo>
                  <a:lnTo>
                    <a:pt x="484" y="1084"/>
                  </a:lnTo>
                  <a:lnTo>
                    <a:pt x="511" y="1129"/>
                  </a:lnTo>
                  <a:lnTo>
                    <a:pt x="484" y="1176"/>
                  </a:lnTo>
                  <a:close/>
                  <a:moveTo>
                    <a:pt x="546" y="1176"/>
                  </a:moveTo>
                  <a:lnTo>
                    <a:pt x="520" y="1129"/>
                  </a:lnTo>
                  <a:lnTo>
                    <a:pt x="546" y="1084"/>
                  </a:lnTo>
                  <a:lnTo>
                    <a:pt x="573" y="1129"/>
                  </a:lnTo>
                  <a:lnTo>
                    <a:pt x="546" y="1176"/>
                  </a:lnTo>
                  <a:close/>
                  <a:moveTo>
                    <a:pt x="609" y="1176"/>
                  </a:moveTo>
                  <a:lnTo>
                    <a:pt x="582" y="1129"/>
                  </a:lnTo>
                  <a:lnTo>
                    <a:pt x="609" y="1084"/>
                  </a:lnTo>
                  <a:lnTo>
                    <a:pt x="634" y="1129"/>
                  </a:lnTo>
                  <a:lnTo>
                    <a:pt x="609" y="1176"/>
                  </a:lnTo>
                  <a:close/>
                  <a:moveTo>
                    <a:pt x="670" y="1176"/>
                  </a:moveTo>
                  <a:lnTo>
                    <a:pt x="643" y="1129"/>
                  </a:lnTo>
                  <a:lnTo>
                    <a:pt x="670" y="1084"/>
                  </a:lnTo>
                  <a:lnTo>
                    <a:pt x="696" y="1129"/>
                  </a:lnTo>
                  <a:lnTo>
                    <a:pt x="670" y="1176"/>
                  </a:lnTo>
                  <a:close/>
                  <a:moveTo>
                    <a:pt x="732" y="1176"/>
                  </a:moveTo>
                  <a:lnTo>
                    <a:pt x="705" y="1129"/>
                  </a:lnTo>
                  <a:lnTo>
                    <a:pt x="732" y="1084"/>
                  </a:lnTo>
                  <a:lnTo>
                    <a:pt x="757" y="1129"/>
                  </a:lnTo>
                  <a:lnTo>
                    <a:pt x="732" y="1176"/>
                  </a:lnTo>
                  <a:close/>
                  <a:moveTo>
                    <a:pt x="793" y="1176"/>
                  </a:moveTo>
                  <a:lnTo>
                    <a:pt x="766" y="1129"/>
                  </a:lnTo>
                  <a:lnTo>
                    <a:pt x="793" y="1084"/>
                  </a:lnTo>
                  <a:lnTo>
                    <a:pt x="819" y="1129"/>
                  </a:lnTo>
                  <a:lnTo>
                    <a:pt x="793" y="1176"/>
                  </a:lnTo>
                  <a:close/>
                  <a:moveTo>
                    <a:pt x="855" y="1176"/>
                  </a:moveTo>
                  <a:lnTo>
                    <a:pt x="828" y="1129"/>
                  </a:lnTo>
                  <a:lnTo>
                    <a:pt x="855" y="1084"/>
                  </a:lnTo>
                  <a:lnTo>
                    <a:pt x="880" y="1129"/>
                  </a:lnTo>
                  <a:lnTo>
                    <a:pt x="855" y="1176"/>
                  </a:lnTo>
                  <a:close/>
                  <a:moveTo>
                    <a:pt x="916" y="1176"/>
                  </a:moveTo>
                  <a:lnTo>
                    <a:pt x="889" y="1129"/>
                  </a:lnTo>
                  <a:lnTo>
                    <a:pt x="916" y="1084"/>
                  </a:lnTo>
                  <a:lnTo>
                    <a:pt x="942" y="1129"/>
                  </a:lnTo>
                  <a:lnTo>
                    <a:pt x="916" y="1176"/>
                  </a:lnTo>
                  <a:close/>
                  <a:moveTo>
                    <a:pt x="978" y="1176"/>
                  </a:moveTo>
                  <a:lnTo>
                    <a:pt x="952" y="1129"/>
                  </a:lnTo>
                  <a:lnTo>
                    <a:pt x="978" y="1084"/>
                  </a:lnTo>
                  <a:lnTo>
                    <a:pt x="1005" y="1129"/>
                  </a:lnTo>
                  <a:lnTo>
                    <a:pt x="978" y="1176"/>
                  </a:lnTo>
                  <a:close/>
                  <a:moveTo>
                    <a:pt x="1039" y="1176"/>
                  </a:moveTo>
                  <a:lnTo>
                    <a:pt x="1014" y="1129"/>
                  </a:lnTo>
                  <a:lnTo>
                    <a:pt x="1039" y="1084"/>
                  </a:lnTo>
                  <a:lnTo>
                    <a:pt x="1066" y="1129"/>
                  </a:lnTo>
                  <a:lnTo>
                    <a:pt x="1039" y="1176"/>
                  </a:lnTo>
                  <a:close/>
                  <a:moveTo>
                    <a:pt x="1101" y="1176"/>
                  </a:moveTo>
                  <a:lnTo>
                    <a:pt x="1075" y="1129"/>
                  </a:lnTo>
                  <a:lnTo>
                    <a:pt x="1101" y="1084"/>
                  </a:lnTo>
                  <a:lnTo>
                    <a:pt x="1128" y="1129"/>
                  </a:lnTo>
                  <a:lnTo>
                    <a:pt x="1101" y="1176"/>
                  </a:lnTo>
                  <a:close/>
                  <a:moveTo>
                    <a:pt x="1162" y="1176"/>
                  </a:moveTo>
                  <a:lnTo>
                    <a:pt x="1137" y="1129"/>
                  </a:lnTo>
                  <a:lnTo>
                    <a:pt x="1162" y="1084"/>
                  </a:lnTo>
                  <a:lnTo>
                    <a:pt x="1189" y="1129"/>
                  </a:lnTo>
                  <a:lnTo>
                    <a:pt x="1162" y="1176"/>
                  </a:lnTo>
                  <a:close/>
                  <a:moveTo>
                    <a:pt x="1224" y="1176"/>
                  </a:moveTo>
                  <a:lnTo>
                    <a:pt x="1198" y="1129"/>
                  </a:lnTo>
                  <a:lnTo>
                    <a:pt x="1224" y="1084"/>
                  </a:lnTo>
                  <a:lnTo>
                    <a:pt x="1251" y="1129"/>
                  </a:lnTo>
                  <a:lnTo>
                    <a:pt x="1224" y="1176"/>
                  </a:lnTo>
                  <a:close/>
                  <a:moveTo>
                    <a:pt x="1285" y="1176"/>
                  </a:moveTo>
                  <a:lnTo>
                    <a:pt x="1260" y="1129"/>
                  </a:lnTo>
                  <a:lnTo>
                    <a:pt x="1285" y="1084"/>
                  </a:lnTo>
                  <a:lnTo>
                    <a:pt x="1312" y="1129"/>
                  </a:lnTo>
                  <a:lnTo>
                    <a:pt x="1285" y="1176"/>
                  </a:lnTo>
                  <a:close/>
                  <a:moveTo>
                    <a:pt x="1348" y="1176"/>
                  </a:moveTo>
                  <a:lnTo>
                    <a:pt x="1321" y="1129"/>
                  </a:lnTo>
                  <a:lnTo>
                    <a:pt x="1348" y="1084"/>
                  </a:lnTo>
                  <a:lnTo>
                    <a:pt x="1374" y="1129"/>
                  </a:lnTo>
                  <a:lnTo>
                    <a:pt x="1348" y="1176"/>
                  </a:lnTo>
                  <a:close/>
                  <a:moveTo>
                    <a:pt x="1410" y="1176"/>
                  </a:moveTo>
                  <a:lnTo>
                    <a:pt x="1383" y="1129"/>
                  </a:lnTo>
                  <a:lnTo>
                    <a:pt x="1410" y="1084"/>
                  </a:lnTo>
                  <a:lnTo>
                    <a:pt x="1435" y="1129"/>
                  </a:lnTo>
                  <a:lnTo>
                    <a:pt x="1410" y="1176"/>
                  </a:lnTo>
                  <a:close/>
                  <a:moveTo>
                    <a:pt x="1471" y="1176"/>
                  </a:moveTo>
                  <a:lnTo>
                    <a:pt x="1444" y="1129"/>
                  </a:lnTo>
                  <a:lnTo>
                    <a:pt x="1471" y="1084"/>
                  </a:lnTo>
                  <a:lnTo>
                    <a:pt x="1497" y="1129"/>
                  </a:lnTo>
                  <a:lnTo>
                    <a:pt x="1471" y="1176"/>
                  </a:lnTo>
                  <a:close/>
                  <a:moveTo>
                    <a:pt x="1533" y="1176"/>
                  </a:moveTo>
                  <a:lnTo>
                    <a:pt x="1506" y="1129"/>
                  </a:lnTo>
                  <a:lnTo>
                    <a:pt x="1533" y="1084"/>
                  </a:lnTo>
                  <a:lnTo>
                    <a:pt x="1558" y="1129"/>
                  </a:lnTo>
                  <a:lnTo>
                    <a:pt x="1533" y="1176"/>
                  </a:lnTo>
                  <a:close/>
                  <a:moveTo>
                    <a:pt x="1594" y="1176"/>
                  </a:moveTo>
                  <a:lnTo>
                    <a:pt x="1567" y="1129"/>
                  </a:lnTo>
                  <a:lnTo>
                    <a:pt x="1594" y="1084"/>
                  </a:lnTo>
                  <a:lnTo>
                    <a:pt x="1620" y="1129"/>
                  </a:lnTo>
                  <a:lnTo>
                    <a:pt x="1594" y="1176"/>
                  </a:lnTo>
                  <a:close/>
                  <a:moveTo>
                    <a:pt x="1656" y="1176"/>
                  </a:moveTo>
                  <a:lnTo>
                    <a:pt x="1629" y="1129"/>
                  </a:lnTo>
                  <a:lnTo>
                    <a:pt x="1656" y="1084"/>
                  </a:lnTo>
                  <a:lnTo>
                    <a:pt x="1681" y="1129"/>
                  </a:lnTo>
                  <a:lnTo>
                    <a:pt x="1656" y="1176"/>
                  </a:lnTo>
                  <a:close/>
                  <a:moveTo>
                    <a:pt x="1717" y="1176"/>
                  </a:moveTo>
                  <a:lnTo>
                    <a:pt x="1692" y="1129"/>
                  </a:lnTo>
                  <a:lnTo>
                    <a:pt x="1717" y="1084"/>
                  </a:lnTo>
                  <a:lnTo>
                    <a:pt x="1744" y="1129"/>
                  </a:lnTo>
                  <a:lnTo>
                    <a:pt x="1717" y="1176"/>
                  </a:lnTo>
                  <a:close/>
                  <a:moveTo>
                    <a:pt x="1779" y="1176"/>
                  </a:moveTo>
                  <a:lnTo>
                    <a:pt x="1753" y="1129"/>
                  </a:lnTo>
                  <a:lnTo>
                    <a:pt x="1779" y="1084"/>
                  </a:lnTo>
                  <a:lnTo>
                    <a:pt x="1806" y="1129"/>
                  </a:lnTo>
                  <a:lnTo>
                    <a:pt x="1779" y="1176"/>
                  </a:lnTo>
                  <a:close/>
                  <a:moveTo>
                    <a:pt x="1840" y="1176"/>
                  </a:moveTo>
                  <a:lnTo>
                    <a:pt x="1815" y="1129"/>
                  </a:lnTo>
                  <a:lnTo>
                    <a:pt x="1840" y="1084"/>
                  </a:lnTo>
                  <a:lnTo>
                    <a:pt x="1867" y="1129"/>
                  </a:lnTo>
                  <a:lnTo>
                    <a:pt x="1840" y="1176"/>
                  </a:lnTo>
                  <a:close/>
                  <a:moveTo>
                    <a:pt x="1902" y="1176"/>
                  </a:moveTo>
                  <a:lnTo>
                    <a:pt x="1876" y="1129"/>
                  </a:lnTo>
                  <a:lnTo>
                    <a:pt x="1902" y="1084"/>
                  </a:lnTo>
                  <a:lnTo>
                    <a:pt x="1929" y="1129"/>
                  </a:lnTo>
                  <a:lnTo>
                    <a:pt x="1902" y="1176"/>
                  </a:lnTo>
                  <a:close/>
                  <a:moveTo>
                    <a:pt x="1963" y="1176"/>
                  </a:moveTo>
                  <a:lnTo>
                    <a:pt x="1938" y="1129"/>
                  </a:lnTo>
                  <a:lnTo>
                    <a:pt x="1963" y="1084"/>
                  </a:lnTo>
                  <a:lnTo>
                    <a:pt x="1990" y="1129"/>
                  </a:lnTo>
                  <a:lnTo>
                    <a:pt x="1963" y="1176"/>
                  </a:lnTo>
                  <a:close/>
                  <a:moveTo>
                    <a:pt x="2025" y="1176"/>
                  </a:moveTo>
                  <a:lnTo>
                    <a:pt x="1999" y="1129"/>
                  </a:lnTo>
                  <a:lnTo>
                    <a:pt x="2025" y="1084"/>
                  </a:lnTo>
                  <a:lnTo>
                    <a:pt x="2052" y="1129"/>
                  </a:lnTo>
                  <a:lnTo>
                    <a:pt x="2025" y="1176"/>
                  </a:lnTo>
                  <a:close/>
                  <a:moveTo>
                    <a:pt x="2088" y="1176"/>
                  </a:moveTo>
                  <a:lnTo>
                    <a:pt x="2061" y="1129"/>
                  </a:lnTo>
                  <a:lnTo>
                    <a:pt x="2088" y="1084"/>
                  </a:lnTo>
                  <a:lnTo>
                    <a:pt x="2113" y="1129"/>
                  </a:lnTo>
                  <a:lnTo>
                    <a:pt x="2088" y="1176"/>
                  </a:lnTo>
                  <a:close/>
                  <a:moveTo>
                    <a:pt x="2149" y="1176"/>
                  </a:moveTo>
                  <a:lnTo>
                    <a:pt x="2122" y="1129"/>
                  </a:lnTo>
                  <a:lnTo>
                    <a:pt x="2149" y="1084"/>
                  </a:lnTo>
                  <a:lnTo>
                    <a:pt x="2175" y="1129"/>
                  </a:lnTo>
                  <a:lnTo>
                    <a:pt x="2149" y="1176"/>
                  </a:lnTo>
                  <a:close/>
                  <a:moveTo>
                    <a:pt x="2211" y="1176"/>
                  </a:moveTo>
                  <a:lnTo>
                    <a:pt x="2184" y="1129"/>
                  </a:lnTo>
                  <a:lnTo>
                    <a:pt x="2211" y="1084"/>
                  </a:lnTo>
                  <a:lnTo>
                    <a:pt x="2236" y="1129"/>
                  </a:lnTo>
                  <a:lnTo>
                    <a:pt x="2211" y="1176"/>
                  </a:lnTo>
                  <a:close/>
                  <a:moveTo>
                    <a:pt x="2272" y="1176"/>
                  </a:moveTo>
                  <a:lnTo>
                    <a:pt x="2245" y="1129"/>
                  </a:lnTo>
                  <a:lnTo>
                    <a:pt x="2272" y="1084"/>
                  </a:lnTo>
                  <a:lnTo>
                    <a:pt x="2298" y="1129"/>
                  </a:lnTo>
                  <a:lnTo>
                    <a:pt x="2272" y="1176"/>
                  </a:lnTo>
                  <a:close/>
                  <a:moveTo>
                    <a:pt x="2334" y="1176"/>
                  </a:moveTo>
                  <a:lnTo>
                    <a:pt x="2307" y="1129"/>
                  </a:lnTo>
                  <a:lnTo>
                    <a:pt x="2334" y="1084"/>
                  </a:lnTo>
                  <a:lnTo>
                    <a:pt x="2359" y="1129"/>
                  </a:lnTo>
                  <a:lnTo>
                    <a:pt x="2334" y="1176"/>
                  </a:lnTo>
                  <a:close/>
                  <a:moveTo>
                    <a:pt x="2395" y="1176"/>
                  </a:moveTo>
                  <a:lnTo>
                    <a:pt x="2368" y="1129"/>
                  </a:lnTo>
                  <a:lnTo>
                    <a:pt x="2395" y="1084"/>
                  </a:lnTo>
                  <a:lnTo>
                    <a:pt x="2421" y="1129"/>
                  </a:lnTo>
                  <a:lnTo>
                    <a:pt x="2395" y="1176"/>
                  </a:lnTo>
                  <a:close/>
                  <a:moveTo>
                    <a:pt x="2457" y="1176"/>
                  </a:moveTo>
                  <a:lnTo>
                    <a:pt x="2431" y="1129"/>
                  </a:lnTo>
                  <a:lnTo>
                    <a:pt x="2457" y="1084"/>
                  </a:lnTo>
                  <a:lnTo>
                    <a:pt x="2484" y="1129"/>
                  </a:lnTo>
                  <a:lnTo>
                    <a:pt x="2457" y="1176"/>
                  </a:lnTo>
                  <a:close/>
                  <a:moveTo>
                    <a:pt x="2518" y="1176"/>
                  </a:moveTo>
                  <a:lnTo>
                    <a:pt x="2493" y="1129"/>
                  </a:lnTo>
                  <a:lnTo>
                    <a:pt x="2518" y="1084"/>
                  </a:lnTo>
                  <a:lnTo>
                    <a:pt x="2545" y="1129"/>
                  </a:lnTo>
                  <a:lnTo>
                    <a:pt x="2518" y="1176"/>
                  </a:lnTo>
                  <a:close/>
                  <a:moveTo>
                    <a:pt x="84" y="1122"/>
                  </a:moveTo>
                  <a:lnTo>
                    <a:pt x="59" y="1077"/>
                  </a:lnTo>
                  <a:lnTo>
                    <a:pt x="84" y="1031"/>
                  </a:lnTo>
                  <a:lnTo>
                    <a:pt x="111" y="1077"/>
                  </a:lnTo>
                  <a:lnTo>
                    <a:pt x="84" y="1122"/>
                  </a:lnTo>
                  <a:close/>
                  <a:moveTo>
                    <a:pt x="146" y="1122"/>
                  </a:moveTo>
                  <a:lnTo>
                    <a:pt x="120" y="1077"/>
                  </a:lnTo>
                  <a:lnTo>
                    <a:pt x="146" y="1031"/>
                  </a:lnTo>
                  <a:lnTo>
                    <a:pt x="172" y="1077"/>
                  </a:lnTo>
                  <a:lnTo>
                    <a:pt x="146" y="1122"/>
                  </a:lnTo>
                  <a:close/>
                  <a:moveTo>
                    <a:pt x="207" y="1122"/>
                  </a:moveTo>
                  <a:lnTo>
                    <a:pt x="181" y="1077"/>
                  </a:lnTo>
                  <a:lnTo>
                    <a:pt x="207" y="1031"/>
                  </a:lnTo>
                  <a:lnTo>
                    <a:pt x="234" y="1077"/>
                  </a:lnTo>
                  <a:lnTo>
                    <a:pt x="207" y="1122"/>
                  </a:lnTo>
                  <a:close/>
                  <a:moveTo>
                    <a:pt x="270" y="1122"/>
                  </a:moveTo>
                  <a:lnTo>
                    <a:pt x="243" y="1077"/>
                  </a:lnTo>
                  <a:lnTo>
                    <a:pt x="270" y="1031"/>
                  </a:lnTo>
                  <a:lnTo>
                    <a:pt x="295" y="1077"/>
                  </a:lnTo>
                  <a:lnTo>
                    <a:pt x="270" y="1122"/>
                  </a:lnTo>
                  <a:close/>
                  <a:moveTo>
                    <a:pt x="331" y="1122"/>
                  </a:moveTo>
                  <a:lnTo>
                    <a:pt x="304" y="1077"/>
                  </a:lnTo>
                  <a:lnTo>
                    <a:pt x="331" y="1031"/>
                  </a:lnTo>
                  <a:lnTo>
                    <a:pt x="357" y="1077"/>
                  </a:lnTo>
                  <a:lnTo>
                    <a:pt x="331" y="1122"/>
                  </a:lnTo>
                  <a:close/>
                  <a:moveTo>
                    <a:pt x="393" y="1122"/>
                  </a:moveTo>
                  <a:lnTo>
                    <a:pt x="366" y="1077"/>
                  </a:lnTo>
                  <a:lnTo>
                    <a:pt x="393" y="1031"/>
                  </a:lnTo>
                  <a:lnTo>
                    <a:pt x="418" y="1077"/>
                  </a:lnTo>
                  <a:lnTo>
                    <a:pt x="393" y="1122"/>
                  </a:lnTo>
                  <a:close/>
                  <a:moveTo>
                    <a:pt x="454" y="1122"/>
                  </a:moveTo>
                  <a:lnTo>
                    <a:pt x="427" y="1077"/>
                  </a:lnTo>
                  <a:lnTo>
                    <a:pt x="454" y="1031"/>
                  </a:lnTo>
                  <a:lnTo>
                    <a:pt x="480" y="1077"/>
                  </a:lnTo>
                  <a:lnTo>
                    <a:pt x="454" y="1122"/>
                  </a:lnTo>
                  <a:close/>
                  <a:moveTo>
                    <a:pt x="516" y="1122"/>
                  </a:moveTo>
                  <a:lnTo>
                    <a:pt x="489" y="1077"/>
                  </a:lnTo>
                  <a:lnTo>
                    <a:pt x="516" y="1031"/>
                  </a:lnTo>
                  <a:lnTo>
                    <a:pt x="541" y="1077"/>
                  </a:lnTo>
                  <a:lnTo>
                    <a:pt x="516" y="1122"/>
                  </a:lnTo>
                  <a:close/>
                  <a:moveTo>
                    <a:pt x="577" y="1122"/>
                  </a:moveTo>
                  <a:lnTo>
                    <a:pt x="550" y="1077"/>
                  </a:lnTo>
                  <a:lnTo>
                    <a:pt x="577" y="1031"/>
                  </a:lnTo>
                  <a:lnTo>
                    <a:pt x="603" y="1077"/>
                  </a:lnTo>
                  <a:lnTo>
                    <a:pt x="577" y="1122"/>
                  </a:lnTo>
                  <a:close/>
                  <a:moveTo>
                    <a:pt x="639" y="1122"/>
                  </a:moveTo>
                  <a:lnTo>
                    <a:pt x="613" y="1077"/>
                  </a:lnTo>
                  <a:lnTo>
                    <a:pt x="639" y="1031"/>
                  </a:lnTo>
                  <a:lnTo>
                    <a:pt x="666" y="1077"/>
                  </a:lnTo>
                  <a:lnTo>
                    <a:pt x="639" y="1122"/>
                  </a:lnTo>
                  <a:close/>
                  <a:moveTo>
                    <a:pt x="700" y="1122"/>
                  </a:moveTo>
                  <a:lnTo>
                    <a:pt x="675" y="1077"/>
                  </a:lnTo>
                  <a:lnTo>
                    <a:pt x="700" y="1031"/>
                  </a:lnTo>
                  <a:lnTo>
                    <a:pt x="727" y="1077"/>
                  </a:lnTo>
                  <a:lnTo>
                    <a:pt x="700" y="1122"/>
                  </a:lnTo>
                  <a:close/>
                  <a:moveTo>
                    <a:pt x="762" y="1122"/>
                  </a:moveTo>
                  <a:lnTo>
                    <a:pt x="736" y="1077"/>
                  </a:lnTo>
                  <a:lnTo>
                    <a:pt x="762" y="1031"/>
                  </a:lnTo>
                  <a:lnTo>
                    <a:pt x="789" y="1077"/>
                  </a:lnTo>
                  <a:lnTo>
                    <a:pt x="762" y="1122"/>
                  </a:lnTo>
                  <a:close/>
                  <a:moveTo>
                    <a:pt x="823" y="1122"/>
                  </a:moveTo>
                  <a:lnTo>
                    <a:pt x="798" y="1077"/>
                  </a:lnTo>
                  <a:lnTo>
                    <a:pt x="823" y="1031"/>
                  </a:lnTo>
                  <a:lnTo>
                    <a:pt x="850" y="1077"/>
                  </a:lnTo>
                  <a:lnTo>
                    <a:pt x="823" y="1122"/>
                  </a:lnTo>
                  <a:close/>
                  <a:moveTo>
                    <a:pt x="885" y="1122"/>
                  </a:moveTo>
                  <a:lnTo>
                    <a:pt x="859" y="1077"/>
                  </a:lnTo>
                  <a:lnTo>
                    <a:pt x="885" y="1031"/>
                  </a:lnTo>
                  <a:lnTo>
                    <a:pt x="912" y="1077"/>
                  </a:lnTo>
                  <a:lnTo>
                    <a:pt x="885" y="1122"/>
                  </a:lnTo>
                  <a:close/>
                  <a:moveTo>
                    <a:pt x="946" y="1122"/>
                  </a:moveTo>
                  <a:lnTo>
                    <a:pt x="921" y="1077"/>
                  </a:lnTo>
                  <a:lnTo>
                    <a:pt x="946" y="1031"/>
                  </a:lnTo>
                  <a:lnTo>
                    <a:pt x="973" y="1077"/>
                  </a:lnTo>
                  <a:lnTo>
                    <a:pt x="946" y="1122"/>
                  </a:lnTo>
                  <a:close/>
                  <a:moveTo>
                    <a:pt x="1009" y="1122"/>
                  </a:moveTo>
                  <a:lnTo>
                    <a:pt x="982" y="1077"/>
                  </a:lnTo>
                  <a:lnTo>
                    <a:pt x="1009" y="1031"/>
                  </a:lnTo>
                  <a:lnTo>
                    <a:pt x="1035" y="1077"/>
                  </a:lnTo>
                  <a:lnTo>
                    <a:pt x="1009" y="1122"/>
                  </a:lnTo>
                  <a:close/>
                  <a:moveTo>
                    <a:pt x="1071" y="1122"/>
                  </a:moveTo>
                  <a:lnTo>
                    <a:pt x="1044" y="1077"/>
                  </a:lnTo>
                  <a:lnTo>
                    <a:pt x="1071" y="1031"/>
                  </a:lnTo>
                  <a:lnTo>
                    <a:pt x="1096" y="1077"/>
                  </a:lnTo>
                  <a:lnTo>
                    <a:pt x="1071" y="1122"/>
                  </a:lnTo>
                  <a:close/>
                  <a:moveTo>
                    <a:pt x="1132" y="1122"/>
                  </a:moveTo>
                  <a:lnTo>
                    <a:pt x="1105" y="1077"/>
                  </a:lnTo>
                  <a:lnTo>
                    <a:pt x="1132" y="1031"/>
                  </a:lnTo>
                  <a:lnTo>
                    <a:pt x="1158" y="1077"/>
                  </a:lnTo>
                  <a:lnTo>
                    <a:pt x="1132" y="1122"/>
                  </a:lnTo>
                  <a:close/>
                  <a:moveTo>
                    <a:pt x="1194" y="1122"/>
                  </a:moveTo>
                  <a:lnTo>
                    <a:pt x="1167" y="1077"/>
                  </a:lnTo>
                  <a:lnTo>
                    <a:pt x="1194" y="1031"/>
                  </a:lnTo>
                  <a:lnTo>
                    <a:pt x="1219" y="1077"/>
                  </a:lnTo>
                  <a:lnTo>
                    <a:pt x="1194" y="1122"/>
                  </a:lnTo>
                  <a:close/>
                  <a:moveTo>
                    <a:pt x="1255" y="1122"/>
                  </a:moveTo>
                  <a:lnTo>
                    <a:pt x="1228" y="1077"/>
                  </a:lnTo>
                  <a:lnTo>
                    <a:pt x="1255" y="1031"/>
                  </a:lnTo>
                  <a:lnTo>
                    <a:pt x="1281" y="1077"/>
                  </a:lnTo>
                  <a:lnTo>
                    <a:pt x="1255" y="1122"/>
                  </a:lnTo>
                  <a:close/>
                  <a:moveTo>
                    <a:pt x="1317" y="1122"/>
                  </a:moveTo>
                  <a:lnTo>
                    <a:pt x="1290" y="1077"/>
                  </a:lnTo>
                  <a:lnTo>
                    <a:pt x="1317" y="1031"/>
                  </a:lnTo>
                  <a:lnTo>
                    <a:pt x="1342" y="1077"/>
                  </a:lnTo>
                  <a:lnTo>
                    <a:pt x="1317" y="1122"/>
                  </a:lnTo>
                  <a:close/>
                  <a:moveTo>
                    <a:pt x="1378" y="1122"/>
                  </a:moveTo>
                  <a:lnTo>
                    <a:pt x="1353" y="1077"/>
                  </a:lnTo>
                  <a:lnTo>
                    <a:pt x="1378" y="1031"/>
                  </a:lnTo>
                  <a:lnTo>
                    <a:pt x="1405" y="1077"/>
                  </a:lnTo>
                  <a:lnTo>
                    <a:pt x="1378" y="1122"/>
                  </a:lnTo>
                  <a:close/>
                  <a:moveTo>
                    <a:pt x="1440" y="1122"/>
                  </a:moveTo>
                  <a:lnTo>
                    <a:pt x="1414" y="1077"/>
                  </a:lnTo>
                  <a:lnTo>
                    <a:pt x="1440" y="1031"/>
                  </a:lnTo>
                  <a:lnTo>
                    <a:pt x="1467" y="1077"/>
                  </a:lnTo>
                  <a:lnTo>
                    <a:pt x="1440" y="1122"/>
                  </a:lnTo>
                  <a:close/>
                  <a:moveTo>
                    <a:pt x="1501" y="1122"/>
                  </a:moveTo>
                  <a:lnTo>
                    <a:pt x="1476" y="1077"/>
                  </a:lnTo>
                  <a:lnTo>
                    <a:pt x="1501" y="1031"/>
                  </a:lnTo>
                  <a:lnTo>
                    <a:pt x="1528" y="1077"/>
                  </a:lnTo>
                  <a:lnTo>
                    <a:pt x="1501" y="1122"/>
                  </a:lnTo>
                  <a:close/>
                  <a:moveTo>
                    <a:pt x="1563" y="1122"/>
                  </a:moveTo>
                  <a:lnTo>
                    <a:pt x="1537" y="1077"/>
                  </a:lnTo>
                  <a:lnTo>
                    <a:pt x="1563" y="1031"/>
                  </a:lnTo>
                  <a:lnTo>
                    <a:pt x="1590" y="1077"/>
                  </a:lnTo>
                  <a:lnTo>
                    <a:pt x="1563" y="1122"/>
                  </a:lnTo>
                  <a:close/>
                  <a:moveTo>
                    <a:pt x="1624" y="1122"/>
                  </a:moveTo>
                  <a:lnTo>
                    <a:pt x="1599" y="1077"/>
                  </a:lnTo>
                  <a:lnTo>
                    <a:pt x="1624" y="1031"/>
                  </a:lnTo>
                  <a:lnTo>
                    <a:pt x="1651" y="1077"/>
                  </a:lnTo>
                  <a:lnTo>
                    <a:pt x="1624" y="1122"/>
                  </a:lnTo>
                  <a:close/>
                  <a:moveTo>
                    <a:pt x="1686" y="1122"/>
                  </a:moveTo>
                  <a:lnTo>
                    <a:pt x="1660" y="1077"/>
                  </a:lnTo>
                  <a:lnTo>
                    <a:pt x="1686" y="1031"/>
                  </a:lnTo>
                  <a:lnTo>
                    <a:pt x="1713" y="1077"/>
                  </a:lnTo>
                  <a:lnTo>
                    <a:pt x="1686" y="1122"/>
                  </a:lnTo>
                  <a:close/>
                  <a:moveTo>
                    <a:pt x="1749" y="1122"/>
                  </a:moveTo>
                  <a:lnTo>
                    <a:pt x="1722" y="1077"/>
                  </a:lnTo>
                  <a:lnTo>
                    <a:pt x="1749" y="1031"/>
                  </a:lnTo>
                  <a:lnTo>
                    <a:pt x="1774" y="1077"/>
                  </a:lnTo>
                  <a:lnTo>
                    <a:pt x="1749" y="1122"/>
                  </a:lnTo>
                  <a:close/>
                  <a:moveTo>
                    <a:pt x="1810" y="1122"/>
                  </a:moveTo>
                  <a:lnTo>
                    <a:pt x="1783" y="1077"/>
                  </a:lnTo>
                  <a:lnTo>
                    <a:pt x="1810" y="1031"/>
                  </a:lnTo>
                  <a:lnTo>
                    <a:pt x="1836" y="1077"/>
                  </a:lnTo>
                  <a:lnTo>
                    <a:pt x="1810" y="1122"/>
                  </a:lnTo>
                  <a:close/>
                  <a:moveTo>
                    <a:pt x="1872" y="1122"/>
                  </a:moveTo>
                  <a:lnTo>
                    <a:pt x="1845" y="1077"/>
                  </a:lnTo>
                  <a:lnTo>
                    <a:pt x="1872" y="1031"/>
                  </a:lnTo>
                  <a:lnTo>
                    <a:pt x="1897" y="1077"/>
                  </a:lnTo>
                  <a:lnTo>
                    <a:pt x="1872" y="1122"/>
                  </a:lnTo>
                  <a:close/>
                  <a:moveTo>
                    <a:pt x="1933" y="1122"/>
                  </a:moveTo>
                  <a:lnTo>
                    <a:pt x="1906" y="1077"/>
                  </a:lnTo>
                  <a:lnTo>
                    <a:pt x="1933" y="1031"/>
                  </a:lnTo>
                  <a:lnTo>
                    <a:pt x="1959" y="1077"/>
                  </a:lnTo>
                  <a:lnTo>
                    <a:pt x="1933" y="1122"/>
                  </a:lnTo>
                  <a:close/>
                  <a:moveTo>
                    <a:pt x="1995" y="1122"/>
                  </a:moveTo>
                  <a:lnTo>
                    <a:pt x="1968" y="1077"/>
                  </a:lnTo>
                  <a:lnTo>
                    <a:pt x="1995" y="1031"/>
                  </a:lnTo>
                  <a:lnTo>
                    <a:pt x="2020" y="1077"/>
                  </a:lnTo>
                  <a:lnTo>
                    <a:pt x="1995" y="1122"/>
                  </a:lnTo>
                  <a:close/>
                  <a:moveTo>
                    <a:pt x="2056" y="1122"/>
                  </a:moveTo>
                  <a:lnTo>
                    <a:pt x="2029" y="1077"/>
                  </a:lnTo>
                  <a:lnTo>
                    <a:pt x="2056" y="1031"/>
                  </a:lnTo>
                  <a:lnTo>
                    <a:pt x="2082" y="1077"/>
                  </a:lnTo>
                  <a:lnTo>
                    <a:pt x="2056" y="1122"/>
                  </a:lnTo>
                  <a:close/>
                  <a:moveTo>
                    <a:pt x="2118" y="1122"/>
                  </a:moveTo>
                  <a:lnTo>
                    <a:pt x="2092" y="1077"/>
                  </a:lnTo>
                  <a:lnTo>
                    <a:pt x="2118" y="1031"/>
                  </a:lnTo>
                  <a:lnTo>
                    <a:pt x="2145" y="1077"/>
                  </a:lnTo>
                  <a:lnTo>
                    <a:pt x="2118" y="1122"/>
                  </a:lnTo>
                  <a:close/>
                  <a:moveTo>
                    <a:pt x="2179" y="1122"/>
                  </a:moveTo>
                  <a:lnTo>
                    <a:pt x="2154" y="1077"/>
                  </a:lnTo>
                  <a:lnTo>
                    <a:pt x="2179" y="1031"/>
                  </a:lnTo>
                  <a:lnTo>
                    <a:pt x="2206" y="1077"/>
                  </a:lnTo>
                  <a:lnTo>
                    <a:pt x="2179" y="1122"/>
                  </a:lnTo>
                  <a:close/>
                  <a:moveTo>
                    <a:pt x="2241" y="1122"/>
                  </a:moveTo>
                  <a:lnTo>
                    <a:pt x="2215" y="1077"/>
                  </a:lnTo>
                  <a:lnTo>
                    <a:pt x="2241" y="1031"/>
                  </a:lnTo>
                  <a:lnTo>
                    <a:pt x="2268" y="1077"/>
                  </a:lnTo>
                  <a:lnTo>
                    <a:pt x="2241" y="1122"/>
                  </a:lnTo>
                  <a:close/>
                  <a:moveTo>
                    <a:pt x="2302" y="1122"/>
                  </a:moveTo>
                  <a:lnTo>
                    <a:pt x="2277" y="1077"/>
                  </a:lnTo>
                  <a:lnTo>
                    <a:pt x="2302" y="1031"/>
                  </a:lnTo>
                  <a:lnTo>
                    <a:pt x="2329" y="1077"/>
                  </a:lnTo>
                  <a:lnTo>
                    <a:pt x="2302" y="1122"/>
                  </a:lnTo>
                  <a:close/>
                  <a:moveTo>
                    <a:pt x="2364" y="1122"/>
                  </a:moveTo>
                  <a:lnTo>
                    <a:pt x="2338" y="1077"/>
                  </a:lnTo>
                  <a:lnTo>
                    <a:pt x="2364" y="1031"/>
                  </a:lnTo>
                  <a:lnTo>
                    <a:pt x="2391" y="1077"/>
                  </a:lnTo>
                  <a:lnTo>
                    <a:pt x="2364" y="1122"/>
                  </a:lnTo>
                  <a:close/>
                  <a:moveTo>
                    <a:pt x="2425" y="1122"/>
                  </a:moveTo>
                  <a:lnTo>
                    <a:pt x="2400" y="1077"/>
                  </a:lnTo>
                  <a:lnTo>
                    <a:pt x="2425" y="1031"/>
                  </a:lnTo>
                  <a:lnTo>
                    <a:pt x="2452" y="1077"/>
                  </a:lnTo>
                  <a:lnTo>
                    <a:pt x="2425" y="1122"/>
                  </a:lnTo>
                  <a:close/>
                  <a:moveTo>
                    <a:pt x="2488" y="1122"/>
                  </a:moveTo>
                  <a:lnTo>
                    <a:pt x="2461" y="1077"/>
                  </a:lnTo>
                  <a:lnTo>
                    <a:pt x="2488" y="1031"/>
                  </a:lnTo>
                  <a:lnTo>
                    <a:pt x="2514" y="1077"/>
                  </a:lnTo>
                  <a:lnTo>
                    <a:pt x="2488" y="1122"/>
                  </a:lnTo>
                  <a:close/>
                  <a:moveTo>
                    <a:pt x="54" y="1068"/>
                  </a:moveTo>
                  <a:lnTo>
                    <a:pt x="27" y="1023"/>
                  </a:lnTo>
                  <a:lnTo>
                    <a:pt x="54" y="978"/>
                  </a:lnTo>
                  <a:lnTo>
                    <a:pt x="80" y="1023"/>
                  </a:lnTo>
                  <a:lnTo>
                    <a:pt x="54" y="1068"/>
                  </a:lnTo>
                  <a:close/>
                  <a:moveTo>
                    <a:pt x="116" y="1068"/>
                  </a:moveTo>
                  <a:lnTo>
                    <a:pt x="89" y="1023"/>
                  </a:lnTo>
                  <a:lnTo>
                    <a:pt x="116" y="978"/>
                  </a:lnTo>
                  <a:lnTo>
                    <a:pt x="141" y="1023"/>
                  </a:lnTo>
                  <a:lnTo>
                    <a:pt x="116" y="1068"/>
                  </a:lnTo>
                  <a:close/>
                  <a:moveTo>
                    <a:pt x="177" y="1068"/>
                  </a:moveTo>
                  <a:lnTo>
                    <a:pt x="150" y="1023"/>
                  </a:lnTo>
                  <a:lnTo>
                    <a:pt x="177" y="978"/>
                  </a:lnTo>
                  <a:lnTo>
                    <a:pt x="202" y="1023"/>
                  </a:lnTo>
                  <a:lnTo>
                    <a:pt x="177" y="1068"/>
                  </a:lnTo>
                  <a:close/>
                  <a:moveTo>
                    <a:pt x="238" y="1068"/>
                  </a:moveTo>
                  <a:lnTo>
                    <a:pt x="213" y="1023"/>
                  </a:lnTo>
                  <a:lnTo>
                    <a:pt x="238" y="978"/>
                  </a:lnTo>
                  <a:lnTo>
                    <a:pt x="265" y="1023"/>
                  </a:lnTo>
                  <a:lnTo>
                    <a:pt x="238" y="1068"/>
                  </a:lnTo>
                  <a:close/>
                  <a:moveTo>
                    <a:pt x="300" y="1068"/>
                  </a:moveTo>
                  <a:lnTo>
                    <a:pt x="274" y="1023"/>
                  </a:lnTo>
                  <a:lnTo>
                    <a:pt x="300" y="978"/>
                  </a:lnTo>
                  <a:lnTo>
                    <a:pt x="327" y="1023"/>
                  </a:lnTo>
                  <a:lnTo>
                    <a:pt x="300" y="1068"/>
                  </a:lnTo>
                  <a:close/>
                  <a:moveTo>
                    <a:pt x="361" y="1068"/>
                  </a:moveTo>
                  <a:lnTo>
                    <a:pt x="336" y="1023"/>
                  </a:lnTo>
                  <a:lnTo>
                    <a:pt x="361" y="978"/>
                  </a:lnTo>
                  <a:lnTo>
                    <a:pt x="388" y="1023"/>
                  </a:lnTo>
                  <a:lnTo>
                    <a:pt x="361" y="1068"/>
                  </a:lnTo>
                  <a:close/>
                  <a:moveTo>
                    <a:pt x="423" y="1068"/>
                  </a:moveTo>
                  <a:lnTo>
                    <a:pt x="397" y="1023"/>
                  </a:lnTo>
                  <a:lnTo>
                    <a:pt x="423" y="978"/>
                  </a:lnTo>
                  <a:lnTo>
                    <a:pt x="450" y="1023"/>
                  </a:lnTo>
                  <a:lnTo>
                    <a:pt x="423" y="1068"/>
                  </a:lnTo>
                  <a:close/>
                  <a:moveTo>
                    <a:pt x="484" y="1068"/>
                  </a:moveTo>
                  <a:lnTo>
                    <a:pt x="459" y="1023"/>
                  </a:lnTo>
                  <a:lnTo>
                    <a:pt x="484" y="978"/>
                  </a:lnTo>
                  <a:lnTo>
                    <a:pt x="511" y="1023"/>
                  </a:lnTo>
                  <a:lnTo>
                    <a:pt x="484" y="1068"/>
                  </a:lnTo>
                  <a:close/>
                  <a:moveTo>
                    <a:pt x="546" y="1068"/>
                  </a:moveTo>
                  <a:lnTo>
                    <a:pt x="520" y="1023"/>
                  </a:lnTo>
                  <a:lnTo>
                    <a:pt x="546" y="978"/>
                  </a:lnTo>
                  <a:lnTo>
                    <a:pt x="573" y="1023"/>
                  </a:lnTo>
                  <a:lnTo>
                    <a:pt x="546" y="1068"/>
                  </a:lnTo>
                  <a:close/>
                  <a:moveTo>
                    <a:pt x="609" y="1068"/>
                  </a:moveTo>
                  <a:lnTo>
                    <a:pt x="582" y="1023"/>
                  </a:lnTo>
                  <a:lnTo>
                    <a:pt x="609" y="978"/>
                  </a:lnTo>
                  <a:lnTo>
                    <a:pt x="634" y="1023"/>
                  </a:lnTo>
                  <a:lnTo>
                    <a:pt x="609" y="1068"/>
                  </a:lnTo>
                  <a:close/>
                  <a:moveTo>
                    <a:pt x="670" y="1068"/>
                  </a:moveTo>
                  <a:lnTo>
                    <a:pt x="643" y="1023"/>
                  </a:lnTo>
                  <a:lnTo>
                    <a:pt x="670" y="978"/>
                  </a:lnTo>
                  <a:lnTo>
                    <a:pt x="696" y="1023"/>
                  </a:lnTo>
                  <a:lnTo>
                    <a:pt x="670" y="1068"/>
                  </a:lnTo>
                  <a:close/>
                  <a:moveTo>
                    <a:pt x="732" y="1068"/>
                  </a:moveTo>
                  <a:lnTo>
                    <a:pt x="705" y="1023"/>
                  </a:lnTo>
                  <a:lnTo>
                    <a:pt x="732" y="978"/>
                  </a:lnTo>
                  <a:lnTo>
                    <a:pt x="757" y="1023"/>
                  </a:lnTo>
                  <a:lnTo>
                    <a:pt x="732" y="1068"/>
                  </a:lnTo>
                  <a:close/>
                  <a:moveTo>
                    <a:pt x="793" y="1068"/>
                  </a:moveTo>
                  <a:lnTo>
                    <a:pt x="766" y="1023"/>
                  </a:lnTo>
                  <a:lnTo>
                    <a:pt x="793" y="978"/>
                  </a:lnTo>
                  <a:lnTo>
                    <a:pt x="819" y="1023"/>
                  </a:lnTo>
                  <a:lnTo>
                    <a:pt x="793" y="1068"/>
                  </a:lnTo>
                  <a:close/>
                  <a:moveTo>
                    <a:pt x="855" y="1068"/>
                  </a:moveTo>
                  <a:lnTo>
                    <a:pt x="828" y="1023"/>
                  </a:lnTo>
                  <a:lnTo>
                    <a:pt x="855" y="978"/>
                  </a:lnTo>
                  <a:lnTo>
                    <a:pt x="880" y="1023"/>
                  </a:lnTo>
                  <a:lnTo>
                    <a:pt x="855" y="1068"/>
                  </a:lnTo>
                  <a:close/>
                  <a:moveTo>
                    <a:pt x="916" y="1068"/>
                  </a:moveTo>
                  <a:lnTo>
                    <a:pt x="889" y="1023"/>
                  </a:lnTo>
                  <a:lnTo>
                    <a:pt x="916" y="978"/>
                  </a:lnTo>
                  <a:lnTo>
                    <a:pt x="942" y="1023"/>
                  </a:lnTo>
                  <a:lnTo>
                    <a:pt x="916" y="1068"/>
                  </a:lnTo>
                  <a:close/>
                  <a:moveTo>
                    <a:pt x="978" y="1068"/>
                  </a:moveTo>
                  <a:lnTo>
                    <a:pt x="952" y="1023"/>
                  </a:lnTo>
                  <a:lnTo>
                    <a:pt x="978" y="978"/>
                  </a:lnTo>
                  <a:lnTo>
                    <a:pt x="1005" y="1023"/>
                  </a:lnTo>
                  <a:lnTo>
                    <a:pt x="978" y="1068"/>
                  </a:lnTo>
                  <a:close/>
                  <a:moveTo>
                    <a:pt x="1039" y="1068"/>
                  </a:moveTo>
                  <a:lnTo>
                    <a:pt x="1014" y="1023"/>
                  </a:lnTo>
                  <a:lnTo>
                    <a:pt x="1039" y="978"/>
                  </a:lnTo>
                  <a:lnTo>
                    <a:pt x="1066" y="1023"/>
                  </a:lnTo>
                  <a:lnTo>
                    <a:pt x="1039" y="1068"/>
                  </a:lnTo>
                  <a:close/>
                  <a:moveTo>
                    <a:pt x="1101" y="1068"/>
                  </a:moveTo>
                  <a:lnTo>
                    <a:pt x="1075" y="1023"/>
                  </a:lnTo>
                  <a:lnTo>
                    <a:pt x="1101" y="978"/>
                  </a:lnTo>
                  <a:lnTo>
                    <a:pt x="1128" y="1023"/>
                  </a:lnTo>
                  <a:lnTo>
                    <a:pt x="1101" y="1068"/>
                  </a:lnTo>
                  <a:close/>
                  <a:moveTo>
                    <a:pt x="1162" y="1068"/>
                  </a:moveTo>
                  <a:lnTo>
                    <a:pt x="1137" y="1023"/>
                  </a:lnTo>
                  <a:lnTo>
                    <a:pt x="1162" y="978"/>
                  </a:lnTo>
                  <a:lnTo>
                    <a:pt x="1189" y="1023"/>
                  </a:lnTo>
                  <a:lnTo>
                    <a:pt x="1162" y="1068"/>
                  </a:lnTo>
                  <a:close/>
                  <a:moveTo>
                    <a:pt x="1224" y="1068"/>
                  </a:moveTo>
                  <a:lnTo>
                    <a:pt x="1198" y="1023"/>
                  </a:lnTo>
                  <a:lnTo>
                    <a:pt x="1224" y="978"/>
                  </a:lnTo>
                  <a:lnTo>
                    <a:pt x="1251" y="1023"/>
                  </a:lnTo>
                  <a:lnTo>
                    <a:pt x="1224" y="1068"/>
                  </a:lnTo>
                  <a:close/>
                  <a:moveTo>
                    <a:pt x="1285" y="1068"/>
                  </a:moveTo>
                  <a:lnTo>
                    <a:pt x="1260" y="1023"/>
                  </a:lnTo>
                  <a:lnTo>
                    <a:pt x="1285" y="978"/>
                  </a:lnTo>
                  <a:lnTo>
                    <a:pt x="1312" y="1023"/>
                  </a:lnTo>
                  <a:lnTo>
                    <a:pt x="1285" y="1068"/>
                  </a:lnTo>
                  <a:close/>
                  <a:moveTo>
                    <a:pt x="1348" y="1068"/>
                  </a:moveTo>
                  <a:lnTo>
                    <a:pt x="1321" y="1023"/>
                  </a:lnTo>
                  <a:lnTo>
                    <a:pt x="1348" y="978"/>
                  </a:lnTo>
                  <a:lnTo>
                    <a:pt x="1374" y="1023"/>
                  </a:lnTo>
                  <a:lnTo>
                    <a:pt x="1348" y="1068"/>
                  </a:lnTo>
                  <a:close/>
                  <a:moveTo>
                    <a:pt x="1410" y="1068"/>
                  </a:moveTo>
                  <a:lnTo>
                    <a:pt x="1383" y="1023"/>
                  </a:lnTo>
                  <a:lnTo>
                    <a:pt x="1410" y="978"/>
                  </a:lnTo>
                  <a:lnTo>
                    <a:pt x="1435" y="1023"/>
                  </a:lnTo>
                  <a:lnTo>
                    <a:pt x="1410" y="1068"/>
                  </a:lnTo>
                  <a:close/>
                  <a:moveTo>
                    <a:pt x="1471" y="1068"/>
                  </a:moveTo>
                  <a:lnTo>
                    <a:pt x="1444" y="1023"/>
                  </a:lnTo>
                  <a:lnTo>
                    <a:pt x="1471" y="978"/>
                  </a:lnTo>
                  <a:lnTo>
                    <a:pt x="1497" y="1023"/>
                  </a:lnTo>
                  <a:lnTo>
                    <a:pt x="1471" y="1068"/>
                  </a:lnTo>
                  <a:close/>
                  <a:moveTo>
                    <a:pt x="1533" y="1068"/>
                  </a:moveTo>
                  <a:lnTo>
                    <a:pt x="1506" y="1023"/>
                  </a:lnTo>
                  <a:lnTo>
                    <a:pt x="1533" y="978"/>
                  </a:lnTo>
                  <a:lnTo>
                    <a:pt x="1558" y="1023"/>
                  </a:lnTo>
                  <a:lnTo>
                    <a:pt x="1533" y="1068"/>
                  </a:lnTo>
                  <a:close/>
                  <a:moveTo>
                    <a:pt x="1594" y="1068"/>
                  </a:moveTo>
                  <a:lnTo>
                    <a:pt x="1567" y="1023"/>
                  </a:lnTo>
                  <a:lnTo>
                    <a:pt x="1594" y="978"/>
                  </a:lnTo>
                  <a:lnTo>
                    <a:pt x="1620" y="1023"/>
                  </a:lnTo>
                  <a:lnTo>
                    <a:pt x="1594" y="1068"/>
                  </a:lnTo>
                  <a:close/>
                  <a:moveTo>
                    <a:pt x="1656" y="1068"/>
                  </a:moveTo>
                  <a:lnTo>
                    <a:pt x="1629" y="1023"/>
                  </a:lnTo>
                  <a:lnTo>
                    <a:pt x="1656" y="978"/>
                  </a:lnTo>
                  <a:lnTo>
                    <a:pt x="1681" y="1023"/>
                  </a:lnTo>
                  <a:lnTo>
                    <a:pt x="1656" y="1068"/>
                  </a:lnTo>
                  <a:close/>
                  <a:moveTo>
                    <a:pt x="1717" y="1068"/>
                  </a:moveTo>
                  <a:lnTo>
                    <a:pt x="1692" y="1023"/>
                  </a:lnTo>
                  <a:lnTo>
                    <a:pt x="1717" y="978"/>
                  </a:lnTo>
                  <a:lnTo>
                    <a:pt x="1744" y="1023"/>
                  </a:lnTo>
                  <a:lnTo>
                    <a:pt x="1717" y="1068"/>
                  </a:lnTo>
                  <a:close/>
                  <a:moveTo>
                    <a:pt x="1779" y="1068"/>
                  </a:moveTo>
                  <a:lnTo>
                    <a:pt x="1753" y="1023"/>
                  </a:lnTo>
                  <a:lnTo>
                    <a:pt x="1779" y="978"/>
                  </a:lnTo>
                  <a:lnTo>
                    <a:pt x="1806" y="1023"/>
                  </a:lnTo>
                  <a:lnTo>
                    <a:pt x="1779" y="1068"/>
                  </a:lnTo>
                  <a:close/>
                  <a:moveTo>
                    <a:pt x="1840" y="1068"/>
                  </a:moveTo>
                  <a:lnTo>
                    <a:pt x="1815" y="1023"/>
                  </a:lnTo>
                  <a:lnTo>
                    <a:pt x="1840" y="978"/>
                  </a:lnTo>
                  <a:lnTo>
                    <a:pt x="1867" y="1023"/>
                  </a:lnTo>
                  <a:lnTo>
                    <a:pt x="1840" y="1068"/>
                  </a:lnTo>
                  <a:close/>
                  <a:moveTo>
                    <a:pt x="1902" y="1068"/>
                  </a:moveTo>
                  <a:lnTo>
                    <a:pt x="1876" y="1023"/>
                  </a:lnTo>
                  <a:lnTo>
                    <a:pt x="1902" y="978"/>
                  </a:lnTo>
                  <a:lnTo>
                    <a:pt x="1929" y="1023"/>
                  </a:lnTo>
                  <a:lnTo>
                    <a:pt x="1902" y="1068"/>
                  </a:lnTo>
                  <a:close/>
                  <a:moveTo>
                    <a:pt x="1963" y="1068"/>
                  </a:moveTo>
                  <a:lnTo>
                    <a:pt x="1938" y="1023"/>
                  </a:lnTo>
                  <a:lnTo>
                    <a:pt x="1963" y="978"/>
                  </a:lnTo>
                  <a:lnTo>
                    <a:pt x="1990" y="1023"/>
                  </a:lnTo>
                  <a:lnTo>
                    <a:pt x="1963" y="1068"/>
                  </a:lnTo>
                  <a:close/>
                  <a:moveTo>
                    <a:pt x="2025" y="1068"/>
                  </a:moveTo>
                  <a:lnTo>
                    <a:pt x="1999" y="1023"/>
                  </a:lnTo>
                  <a:lnTo>
                    <a:pt x="2025" y="978"/>
                  </a:lnTo>
                  <a:lnTo>
                    <a:pt x="2052" y="1023"/>
                  </a:lnTo>
                  <a:lnTo>
                    <a:pt x="2025" y="1068"/>
                  </a:lnTo>
                  <a:close/>
                  <a:moveTo>
                    <a:pt x="2088" y="1068"/>
                  </a:moveTo>
                  <a:lnTo>
                    <a:pt x="2061" y="1023"/>
                  </a:lnTo>
                  <a:lnTo>
                    <a:pt x="2088" y="978"/>
                  </a:lnTo>
                  <a:lnTo>
                    <a:pt x="2113" y="1023"/>
                  </a:lnTo>
                  <a:lnTo>
                    <a:pt x="2088" y="1068"/>
                  </a:lnTo>
                  <a:close/>
                  <a:moveTo>
                    <a:pt x="2149" y="1068"/>
                  </a:moveTo>
                  <a:lnTo>
                    <a:pt x="2122" y="1023"/>
                  </a:lnTo>
                  <a:lnTo>
                    <a:pt x="2149" y="978"/>
                  </a:lnTo>
                  <a:lnTo>
                    <a:pt x="2175" y="1023"/>
                  </a:lnTo>
                  <a:lnTo>
                    <a:pt x="2149" y="1068"/>
                  </a:lnTo>
                  <a:close/>
                  <a:moveTo>
                    <a:pt x="2211" y="1068"/>
                  </a:moveTo>
                  <a:lnTo>
                    <a:pt x="2184" y="1023"/>
                  </a:lnTo>
                  <a:lnTo>
                    <a:pt x="2211" y="978"/>
                  </a:lnTo>
                  <a:lnTo>
                    <a:pt x="2236" y="1023"/>
                  </a:lnTo>
                  <a:lnTo>
                    <a:pt x="2211" y="1068"/>
                  </a:lnTo>
                  <a:close/>
                  <a:moveTo>
                    <a:pt x="2272" y="1068"/>
                  </a:moveTo>
                  <a:lnTo>
                    <a:pt x="2245" y="1023"/>
                  </a:lnTo>
                  <a:lnTo>
                    <a:pt x="2272" y="978"/>
                  </a:lnTo>
                  <a:lnTo>
                    <a:pt x="2298" y="1023"/>
                  </a:lnTo>
                  <a:lnTo>
                    <a:pt x="2272" y="1068"/>
                  </a:lnTo>
                  <a:close/>
                  <a:moveTo>
                    <a:pt x="2334" y="1068"/>
                  </a:moveTo>
                  <a:lnTo>
                    <a:pt x="2307" y="1023"/>
                  </a:lnTo>
                  <a:lnTo>
                    <a:pt x="2334" y="978"/>
                  </a:lnTo>
                  <a:lnTo>
                    <a:pt x="2359" y="1023"/>
                  </a:lnTo>
                  <a:lnTo>
                    <a:pt x="2334" y="1068"/>
                  </a:lnTo>
                  <a:close/>
                  <a:moveTo>
                    <a:pt x="2395" y="1068"/>
                  </a:moveTo>
                  <a:lnTo>
                    <a:pt x="2368" y="1023"/>
                  </a:lnTo>
                  <a:lnTo>
                    <a:pt x="2395" y="978"/>
                  </a:lnTo>
                  <a:lnTo>
                    <a:pt x="2421" y="1023"/>
                  </a:lnTo>
                  <a:lnTo>
                    <a:pt x="2395" y="1068"/>
                  </a:lnTo>
                  <a:close/>
                  <a:moveTo>
                    <a:pt x="2457" y="1068"/>
                  </a:moveTo>
                  <a:lnTo>
                    <a:pt x="2431" y="1023"/>
                  </a:lnTo>
                  <a:lnTo>
                    <a:pt x="2457" y="978"/>
                  </a:lnTo>
                  <a:lnTo>
                    <a:pt x="2484" y="1023"/>
                  </a:lnTo>
                  <a:lnTo>
                    <a:pt x="2457" y="1068"/>
                  </a:lnTo>
                  <a:close/>
                  <a:moveTo>
                    <a:pt x="2518" y="1068"/>
                  </a:moveTo>
                  <a:lnTo>
                    <a:pt x="2493" y="1023"/>
                  </a:lnTo>
                  <a:lnTo>
                    <a:pt x="2518" y="978"/>
                  </a:lnTo>
                  <a:lnTo>
                    <a:pt x="2545" y="1023"/>
                  </a:lnTo>
                  <a:lnTo>
                    <a:pt x="2518" y="1068"/>
                  </a:lnTo>
                  <a:close/>
                  <a:moveTo>
                    <a:pt x="84" y="1016"/>
                  </a:moveTo>
                  <a:lnTo>
                    <a:pt x="59" y="971"/>
                  </a:lnTo>
                  <a:lnTo>
                    <a:pt x="84" y="924"/>
                  </a:lnTo>
                  <a:lnTo>
                    <a:pt x="111" y="971"/>
                  </a:lnTo>
                  <a:lnTo>
                    <a:pt x="84" y="1016"/>
                  </a:lnTo>
                  <a:close/>
                  <a:moveTo>
                    <a:pt x="146" y="1016"/>
                  </a:moveTo>
                  <a:lnTo>
                    <a:pt x="120" y="971"/>
                  </a:lnTo>
                  <a:lnTo>
                    <a:pt x="146" y="924"/>
                  </a:lnTo>
                  <a:lnTo>
                    <a:pt x="172" y="971"/>
                  </a:lnTo>
                  <a:lnTo>
                    <a:pt x="146" y="1016"/>
                  </a:lnTo>
                  <a:close/>
                  <a:moveTo>
                    <a:pt x="207" y="1016"/>
                  </a:moveTo>
                  <a:lnTo>
                    <a:pt x="181" y="971"/>
                  </a:lnTo>
                  <a:lnTo>
                    <a:pt x="207" y="924"/>
                  </a:lnTo>
                  <a:lnTo>
                    <a:pt x="234" y="971"/>
                  </a:lnTo>
                  <a:lnTo>
                    <a:pt x="207" y="1016"/>
                  </a:lnTo>
                  <a:close/>
                  <a:moveTo>
                    <a:pt x="270" y="1016"/>
                  </a:moveTo>
                  <a:lnTo>
                    <a:pt x="243" y="971"/>
                  </a:lnTo>
                  <a:lnTo>
                    <a:pt x="270" y="924"/>
                  </a:lnTo>
                  <a:lnTo>
                    <a:pt x="295" y="971"/>
                  </a:lnTo>
                  <a:lnTo>
                    <a:pt x="270" y="1016"/>
                  </a:lnTo>
                  <a:close/>
                  <a:moveTo>
                    <a:pt x="331" y="1016"/>
                  </a:moveTo>
                  <a:lnTo>
                    <a:pt x="304" y="971"/>
                  </a:lnTo>
                  <a:lnTo>
                    <a:pt x="331" y="924"/>
                  </a:lnTo>
                  <a:lnTo>
                    <a:pt x="357" y="971"/>
                  </a:lnTo>
                  <a:lnTo>
                    <a:pt x="331" y="1016"/>
                  </a:lnTo>
                  <a:close/>
                  <a:moveTo>
                    <a:pt x="393" y="1016"/>
                  </a:moveTo>
                  <a:lnTo>
                    <a:pt x="366" y="971"/>
                  </a:lnTo>
                  <a:lnTo>
                    <a:pt x="393" y="924"/>
                  </a:lnTo>
                  <a:lnTo>
                    <a:pt x="418" y="971"/>
                  </a:lnTo>
                  <a:lnTo>
                    <a:pt x="393" y="1016"/>
                  </a:lnTo>
                  <a:close/>
                  <a:moveTo>
                    <a:pt x="454" y="1016"/>
                  </a:moveTo>
                  <a:lnTo>
                    <a:pt x="427" y="971"/>
                  </a:lnTo>
                  <a:lnTo>
                    <a:pt x="454" y="924"/>
                  </a:lnTo>
                  <a:lnTo>
                    <a:pt x="480" y="971"/>
                  </a:lnTo>
                  <a:lnTo>
                    <a:pt x="454" y="1016"/>
                  </a:lnTo>
                  <a:close/>
                  <a:moveTo>
                    <a:pt x="516" y="1016"/>
                  </a:moveTo>
                  <a:lnTo>
                    <a:pt x="489" y="971"/>
                  </a:lnTo>
                  <a:lnTo>
                    <a:pt x="516" y="924"/>
                  </a:lnTo>
                  <a:lnTo>
                    <a:pt x="541" y="971"/>
                  </a:lnTo>
                  <a:lnTo>
                    <a:pt x="516" y="1016"/>
                  </a:lnTo>
                  <a:close/>
                  <a:moveTo>
                    <a:pt x="577" y="1016"/>
                  </a:moveTo>
                  <a:lnTo>
                    <a:pt x="550" y="971"/>
                  </a:lnTo>
                  <a:lnTo>
                    <a:pt x="577" y="924"/>
                  </a:lnTo>
                  <a:lnTo>
                    <a:pt x="603" y="971"/>
                  </a:lnTo>
                  <a:lnTo>
                    <a:pt x="577" y="1016"/>
                  </a:lnTo>
                  <a:close/>
                  <a:moveTo>
                    <a:pt x="639" y="1016"/>
                  </a:moveTo>
                  <a:lnTo>
                    <a:pt x="613" y="971"/>
                  </a:lnTo>
                  <a:lnTo>
                    <a:pt x="639" y="924"/>
                  </a:lnTo>
                  <a:lnTo>
                    <a:pt x="666" y="971"/>
                  </a:lnTo>
                  <a:lnTo>
                    <a:pt x="639" y="1016"/>
                  </a:lnTo>
                  <a:close/>
                  <a:moveTo>
                    <a:pt x="700" y="1016"/>
                  </a:moveTo>
                  <a:lnTo>
                    <a:pt x="675" y="971"/>
                  </a:lnTo>
                  <a:lnTo>
                    <a:pt x="700" y="924"/>
                  </a:lnTo>
                  <a:lnTo>
                    <a:pt x="727" y="971"/>
                  </a:lnTo>
                  <a:lnTo>
                    <a:pt x="700" y="1016"/>
                  </a:lnTo>
                  <a:close/>
                  <a:moveTo>
                    <a:pt x="762" y="1016"/>
                  </a:moveTo>
                  <a:lnTo>
                    <a:pt x="736" y="971"/>
                  </a:lnTo>
                  <a:lnTo>
                    <a:pt x="762" y="924"/>
                  </a:lnTo>
                  <a:lnTo>
                    <a:pt x="789" y="971"/>
                  </a:lnTo>
                  <a:lnTo>
                    <a:pt x="762" y="1016"/>
                  </a:lnTo>
                  <a:close/>
                  <a:moveTo>
                    <a:pt x="823" y="1016"/>
                  </a:moveTo>
                  <a:lnTo>
                    <a:pt x="798" y="971"/>
                  </a:lnTo>
                  <a:lnTo>
                    <a:pt x="823" y="924"/>
                  </a:lnTo>
                  <a:lnTo>
                    <a:pt x="850" y="971"/>
                  </a:lnTo>
                  <a:lnTo>
                    <a:pt x="823" y="1016"/>
                  </a:lnTo>
                  <a:close/>
                  <a:moveTo>
                    <a:pt x="885" y="1016"/>
                  </a:moveTo>
                  <a:lnTo>
                    <a:pt x="859" y="971"/>
                  </a:lnTo>
                  <a:lnTo>
                    <a:pt x="885" y="924"/>
                  </a:lnTo>
                  <a:lnTo>
                    <a:pt x="912" y="971"/>
                  </a:lnTo>
                  <a:lnTo>
                    <a:pt x="885" y="1016"/>
                  </a:lnTo>
                  <a:close/>
                  <a:moveTo>
                    <a:pt x="946" y="1016"/>
                  </a:moveTo>
                  <a:lnTo>
                    <a:pt x="921" y="971"/>
                  </a:lnTo>
                  <a:lnTo>
                    <a:pt x="946" y="924"/>
                  </a:lnTo>
                  <a:lnTo>
                    <a:pt x="973" y="971"/>
                  </a:lnTo>
                  <a:lnTo>
                    <a:pt x="946" y="1016"/>
                  </a:lnTo>
                  <a:close/>
                  <a:moveTo>
                    <a:pt x="1009" y="1016"/>
                  </a:moveTo>
                  <a:lnTo>
                    <a:pt x="982" y="971"/>
                  </a:lnTo>
                  <a:lnTo>
                    <a:pt x="1009" y="924"/>
                  </a:lnTo>
                  <a:lnTo>
                    <a:pt x="1035" y="971"/>
                  </a:lnTo>
                  <a:lnTo>
                    <a:pt x="1009" y="1016"/>
                  </a:lnTo>
                  <a:close/>
                  <a:moveTo>
                    <a:pt x="1071" y="1016"/>
                  </a:moveTo>
                  <a:lnTo>
                    <a:pt x="1044" y="971"/>
                  </a:lnTo>
                  <a:lnTo>
                    <a:pt x="1071" y="924"/>
                  </a:lnTo>
                  <a:lnTo>
                    <a:pt x="1096" y="971"/>
                  </a:lnTo>
                  <a:lnTo>
                    <a:pt x="1071" y="1016"/>
                  </a:lnTo>
                  <a:close/>
                  <a:moveTo>
                    <a:pt x="1132" y="1016"/>
                  </a:moveTo>
                  <a:lnTo>
                    <a:pt x="1105" y="971"/>
                  </a:lnTo>
                  <a:lnTo>
                    <a:pt x="1132" y="924"/>
                  </a:lnTo>
                  <a:lnTo>
                    <a:pt x="1158" y="971"/>
                  </a:lnTo>
                  <a:lnTo>
                    <a:pt x="1132" y="1016"/>
                  </a:lnTo>
                  <a:close/>
                  <a:moveTo>
                    <a:pt x="1194" y="1016"/>
                  </a:moveTo>
                  <a:lnTo>
                    <a:pt x="1167" y="971"/>
                  </a:lnTo>
                  <a:lnTo>
                    <a:pt x="1194" y="924"/>
                  </a:lnTo>
                  <a:lnTo>
                    <a:pt x="1219" y="971"/>
                  </a:lnTo>
                  <a:lnTo>
                    <a:pt x="1194" y="1016"/>
                  </a:lnTo>
                  <a:close/>
                  <a:moveTo>
                    <a:pt x="1255" y="1016"/>
                  </a:moveTo>
                  <a:lnTo>
                    <a:pt x="1228" y="971"/>
                  </a:lnTo>
                  <a:lnTo>
                    <a:pt x="1255" y="924"/>
                  </a:lnTo>
                  <a:lnTo>
                    <a:pt x="1281" y="971"/>
                  </a:lnTo>
                  <a:lnTo>
                    <a:pt x="1255" y="1016"/>
                  </a:lnTo>
                  <a:close/>
                  <a:moveTo>
                    <a:pt x="1317" y="1016"/>
                  </a:moveTo>
                  <a:lnTo>
                    <a:pt x="1290" y="971"/>
                  </a:lnTo>
                  <a:lnTo>
                    <a:pt x="1317" y="924"/>
                  </a:lnTo>
                  <a:lnTo>
                    <a:pt x="1342" y="971"/>
                  </a:lnTo>
                  <a:lnTo>
                    <a:pt x="1317" y="1016"/>
                  </a:lnTo>
                  <a:close/>
                  <a:moveTo>
                    <a:pt x="1378" y="1016"/>
                  </a:moveTo>
                  <a:lnTo>
                    <a:pt x="1353" y="971"/>
                  </a:lnTo>
                  <a:lnTo>
                    <a:pt x="1378" y="924"/>
                  </a:lnTo>
                  <a:lnTo>
                    <a:pt x="1405" y="971"/>
                  </a:lnTo>
                  <a:lnTo>
                    <a:pt x="1378" y="1016"/>
                  </a:lnTo>
                  <a:close/>
                  <a:moveTo>
                    <a:pt x="1440" y="1016"/>
                  </a:moveTo>
                  <a:lnTo>
                    <a:pt x="1414" y="971"/>
                  </a:lnTo>
                  <a:lnTo>
                    <a:pt x="1440" y="924"/>
                  </a:lnTo>
                  <a:lnTo>
                    <a:pt x="1467" y="971"/>
                  </a:lnTo>
                  <a:lnTo>
                    <a:pt x="1440" y="1016"/>
                  </a:lnTo>
                  <a:close/>
                  <a:moveTo>
                    <a:pt x="1501" y="1016"/>
                  </a:moveTo>
                  <a:lnTo>
                    <a:pt x="1476" y="971"/>
                  </a:lnTo>
                  <a:lnTo>
                    <a:pt x="1501" y="924"/>
                  </a:lnTo>
                  <a:lnTo>
                    <a:pt x="1528" y="971"/>
                  </a:lnTo>
                  <a:lnTo>
                    <a:pt x="1501" y="1016"/>
                  </a:lnTo>
                  <a:close/>
                  <a:moveTo>
                    <a:pt x="1563" y="1016"/>
                  </a:moveTo>
                  <a:lnTo>
                    <a:pt x="1537" y="971"/>
                  </a:lnTo>
                  <a:lnTo>
                    <a:pt x="1563" y="924"/>
                  </a:lnTo>
                  <a:lnTo>
                    <a:pt x="1590" y="971"/>
                  </a:lnTo>
                  <a:lnTo>
                    <a:pt x="1563" y="1016"/>
                  </a:lnTo>
                  <a:close/>
                  <a:moveTo>
                    <a:pt x="1624" y="1016"/>
                  </a:moveTo>
                  <a:lnTo>
                    <a:pt x="1599" y="971"/>
                  </a:lnTo>
                  <a:lnTo>
                    <a:pt x="1624" y="924"/>
                  </a:lnTo>
                  <a:lnTo>
                    <a:pt x="1651" y="971"/>
                  </a:lnTo>
                  <a:lnTo>
                    <a:pt x="1624" y="1016"/>
                  </a:lnTo>
                  <a:close/>
                  <a:moveTo>
                    <a:pt x="1686" y="1016"/>
                  </a:moveTo>
                  <a:lnTo>
                    <a:pt x="1660" y="971"/>
                  </a:lnTo>
                  <a:lnTo>
                    <a:pt x="1686" y="924"/>
                  </a:lnTo>
                  <a:lnTo>
                    <a:pt x="1713" y="971"/>
                  </a:lnTo>
                  <a:lnTo>
                    <a:pt x="1686" y="1016"/>
                  </a:lnTo>
                  <a:close/>
                  <a:moveTo>
                    <a:pt x="1749" y="1016"/>
                  </a:moveTo>
                  <a:lnTo>
                    <a:pt x="1722" y="971"/>
                  </a:lnTo>
                  <a:lnTo>
                    <a:pt x="1749" y="924"/>
                  </a:lnTo>
                  <a:lnTo>
                    <a:pt x="1774" y="971"/>
                  </a:lnTo>
                  <a:lnTo>
                    <a:pt x="1749" y="1016"/>
                  </a:lnTo>
                  <a:close/>
                  <a:moveTo>
                    <a:pt x="1810" y="1016"/>
                  </a:moveTo>
                  <a:lnTo>
                    <a:pt x="1783" y="971"/>
                  </a:lnTo>
                  <a:lnTo>
                    <a:pt x="1810" y="924"/>
                  </a:lnTo>
                  <a:lnTo>
                    <a:pt x="1836" y="971"/>
                  </a:lnTo>
                  <a:lnTo>
                    <a:pt x="1810" y="1016"/>
                  </a:lnTo>
                  <a:close/>
                  <a:moveTo>
                    <a:pt x="1872" y="1016"/>
                  </a:moveTo>
                  <a:lnTo>
                    <a:pt x="1845" y="971"/>
                  </a:lnTo>
                  <a:lnTo>
                    <a:pt x="1872" y="924"/>
                  </a:lnTo>
                  <a:lnTo>
                    <a:pt x="1897" y="971"/>
                  </a:lnTo>
                  <a:lnTo>
                    <a:pt x="1872" y="1016"/>
                  </a:lnTo>
                  <a:close/>
                  <a:moveTo>
                    <a:pt x="1933" y="1016"/>
                  </a:moveTo>
                  <a:lnTo>
                    <a:pt x="1906" y="971"/>
                  </a:lnTo>
                  <a:lnTo>
                    <a:pt x="1933" y="924"/>
                  </a:lnTo>
                  <a:lnTo>
                    <a:pt x="1959" y="971"/>
                  </a:lnTo>
                  <a:lnTo>
                    <a:pt x="1933" y="1016"/>
                  </a:lnTo>
                  <a:close/>
                  <a:moveTo>
                    <a:pt x="1995" y="1016"/>
                  </a:moveTo>
                  <a:lnTo>
                    <a:pt x="1968" y="971"/>
                  </a:lnTo>
                  <a:lnTo>
                    <a:pt x="1995" y="924"/>
                  </a:lnTo>
                  <a:lnTo>
                    <a:pt x="2020" y="971"/>
                  </a:lnTo>
                  <a:lnTo>
                    <a:pt x="1995" y="1016"/>
                  </a:lnTo>
                  <a:close/>
                  <a:moveTo>
                    <a:pt x="2056" y="1016"/>
                  </a:moveTo>
                  <a:lnTo>
                    <a:pt x="2029" y="971"/>
                  </a:lnTo>
                  <a:lnTo>
                    <a:pt x="2056" y="924"/>
                  </a:lnTo>
                  <a:lnTo>
                    <a:pt x="2082" y="971"/>
                  </a:lnTo>
                  <a:lnTo>
                    <a:pt x="2056" y="1016"/>
                  </a:lnTo>
                  <a:close/>
                  <a:moveTo>
                    <a:pt x="2118" y="1016"/>
                  </a:moveTo>
                  <a:lnTo>
                    <a:pt x="2092" y="971"/>
                  </a:lnTo>
                  <a:lnTo>
                    <a:pt x="2118" y="924"/>
                  </a:lnTo>
                  <a:lnTo>
                    <a:pt x="2145" y="971"/>
                  </a:lnTo>
                  <a:lnTo>
                    <a:pt x="2118" y="1016"/>
                  </a:lnTo>
                  <a:close/>
                  <a:moveTo>
                    <a:pt x="2179" y="1016"/>
                  </a:moveTo>
                  <a:lnTo>
                    <a:pt x="2154" y="971"/>
                  </a:lnTo>
                  <a:lnTo>
                    <a:pt x="2179" y="924"/>
                  </a:lnTo>
                  <a:lnTo>
                    <a:pt x="2206" y="971"/>
                  </a:lnTo>
                  <a:lnTo>
                    <a:pt x="2179" y="1016"/>
                  </a:lnTo>
                  <a:close/>
                  <a:moveTo>
                    <a:pt x="2241" y="1016"/>
                  </a:moveTo>
                  <a:lnTo>
                    <a:pt x="2215" y="971"/>
                  </a:lnTo>
                  <a:lnTo>
                    <a:pt x="2241" y="924"/>
                  </a:lnTo>
                  <a:lnTo>
                    <a:pt x="2268" y="971"/>
                  </a:lnTo>
                  <a:lnTo>
                    <a:pt x="2241" y="1016"/>
                  </a:lnTo>
                  <a:close/>
                  <a:moveTo>
                    <a:pt x="2302" y="1016"/>
                  </a:moveTo>
                  <a:lnTo>
                    <a:pt x="2277" y="971"/>
                  </a:lnTo>
                  <a:lnTo>
                    <a:pt x="2302" y="924"/>
                  </a:lnTo>
                  <a:lnTo>
                    <a:pt x="2329" y="971"/>
                  </a:lnTo>
                  <a:lnTo>
                    <a:pt x="2302" y="1016"/>
                  </a:lnTo>
                  <a:close/>
                  <a:moveTo>
                    <a:pt x="2364" y="1016"/>
                  </a:moveTo>
                  <a:lnTo>
                    <a:pt x="2338" y="971"/>
                  </a:lnTo>
                  <a:lnTo>
                    <a:pt x="2364" y="924"/>
                  </a:lnTo>
                  <a:lnTo>
                    <a:pt x="2391" y="971"/>
                  </a:lnTo>
                  <a:lnTo>
                    <a:pt x="2364" y="1016"/>
                  </a:lnTo>
                  <a:close/>
                  <a:moveTo>
                    <a:pt x="2425" y="1016"/>
                  </a:moveTo>
                  <a:lnTo>
                    <a:pt x="2400" y="971"/>
                  </a:lnTo>
                  <a:lnTo>
                    <a:pt x="2425" y="924"/>
                  </a:lnTo>
                  <a:lnTo>
                    <a:pt x="2452" y="971"/>
                  </a:lnTo>
                  <a:lnTo>
                    <a:pt x="2425" y="1016"/>
                  </a:lnTo>
                  <a:close/>
                  <a:moveTo>
                    <a:pt x="2488" y="1016"/>
                  </a:moveTo>
                  <a:lnTo>
                    <a:pt x="2461" y="971"/>
                  </a:lnTo>
                  <a:lnTo>
                    <a:pt x="2488" y="924"/>
                  </a:lnTo>
                  <a:lnTo>
                    <a:pt x="2514" y="971"/>
                  </a:lnTo>
                  <a:lnTo>
                    <a:pt x="2488" y="1016"/>
                  </a:lnTo>
                  <a:close/>
                  <a:moveTo>
                    <a:pt x="54" y="962"/>
                  </a:moveTo>
                  <a:lnTo>
                    <a:pt x="27" y="917"/>
                  </a:lnTo>
                  <a:lnTo>
                    <a:pt x="54" y="872"/>
                  </a:lnTo>
                  <a:lnTo>
                    <a:pt x="80" y="917"/>
                  </a:lnTo>
                  <a:lnTo>
                    <a:pt x="54" y="962"/>
                  </a:lnTo>
                  <a:close/>
                  <a:moveTo>
                    <a:pt x="116" y="962"/>
                  </a:moveTo>
                  <a:lnTo>
                    <a:pt x="89" y="917"/>
                  </a:lnTo>
                  <a:lnTo>
                    <a:pt x="116" y="872"/>
                  </a:lnTo>
                  <a:lnTo>
                    <a:pt x="141" y="917"/>
                  </a:lnTo>
                  <a:lnTo>
                    <a:pt x="116" y="962"/>
                  </a:lnTo>
                  <a:close/>
                  <a:moveTo>
                    <a:pt x="177" y="962"/>
                  </a:moveTo>
                  <a:lnTo>
                    <a:pt x="150" y="917"/>
                  </a:lnTo>
                  <a:lnTo>
                    <a:pt x="177" y="872"/>
                  </a:lnTo>
                  <a:lnTo>
                    <a:pt x="202" y="917"/>
                  </a:lnTo>
                  <a:lnTo>
                    <a:pt x="177" y="962"/>
                  </a:lnTo>
                  <a:close/>
                  <a:moveTo>
                    <a:pt x="238" y="962"/>
                  </a:moveTo>
                  <a:lnTo>
                    <a:pt x="213" y="917"/>
                  </a:lnTo>
                  <a:lnTo>
                    <a:pt x="238" y="872"/>
                  </a:lnTo>
                  <a:lnTo>
                    <a:pt x="265" y="917"/>
                  </a:lnTo>
                  <a:lnTo>
                    <a:pt x="238" y="962"/>
                  </a:lnTo>
                  <a:close/>
                  <a:moveTo>
                    <a:pt x="300" y="962"/>
                  </a:moveTo>
                  <a:lnTo>
                    <a:pt x="274" y="917"/>
                  </a:lnTo>
                  <a:lnTo>
                    <a:pt x="300" y="872"/>
                  </a:lnTo>
                  <a:lnTo>
                    <a:pt x="327" y="917"/>
                  </a:lnTo>
                  <a:lnTo>
                    <a:pt x="300" y="962"/>
                  </a:lnTo>
                  <a:close/>
                  <a:moveTo>
                    <a:pt x="361" y="962"/>
                  </a:moveTo>
                  <a:lnTo>
                    <a:pt x="336" y="917"/>
                  </a:lnTo>
                  <a:lnTo>
                    <a:pt x="361" y="872"/>
                  </a:lnTo>
                  <a:lnTo>
                    <a:pt x="388" y="917"/>
                  </a:lnTo>
                  <a:lnTo>
                    <a:pt x="361" y="962"/>
                  </a:lnTo>
                  <a:close/>
                  <a:moveTo>
                    <a:pt x="423" y="962"/>
                  </a:moveTo>
                  <a:lnTo>
                    <a:pt x="397" y="917"/>
                  </a:lnTo>
                  <a:lnTo>
                    <a:pt x="423" y="872"/>
                  </a:lnTo>
                  <a:lnTo>
                    <a:pt x="450" y="917"/>
                  </a:lnTo>
                  <a:lnTo>
                    <a:pt x="423" y="962"/>
                  </a:lnTo>
                  <a:close/>
                  <a:moveTo>
                    <a:pt x="484" y="962"/>
                  </a:moveTo>
                  <a:lnTo>
                    <a:pt x="459" y="917"/>
                  </a:lnTo>
                  <a:lnTo>
                    <a:pt x="484" y="872"/>
                  </a:lnTo>
                  <a:lnTo>
                    <a:pt x="511" y="917"/>
                  </a:lnTo>
                  <a:lnTo>
                    <a:pt x="484" y="962"/>
                  </a:lnTo>
                  <a:close/>
                  <a:moveTo>
                    <a:pt x="546" y="962"/>
                  </a:moveTo>
                  <a:lnTo>
                    <a:pt x="520" y="917"/>
                  </a:lnTo>
                  <a:lnTo>
                    <a:pt x="546" y="872"/>
                  </a:lnTo>
                  <a:lnTo>
                    <a:pt x="573" y="917"/>
                  </a:lnTo>
                  <a:lnTo>
                    <a:pt x="546" y="962"/>
                  </a:lnTo>
                  <a:close/>
                  <a:moveTo>
                    <a:pt x="609" y="962"/>
                  </a:moveTo>
                  <a:lnTo>
                    <a:pt x="582" y="917"/>
                  </a:lnTo>
                  <a:lnTo>
                    <a:pt x="609" y="872"/>
                  </a:lnTo>
                  <a:lnTo>
                    <a:pt x="634" y="917"/>
                  </a:lnTo>
                  <a:lnTo>
                    <a:pt x="609" y="962"/>
                  </a:lnTo>
                  <a:close/>
                  <a:moveTo>
                    <a:pt x="670" y="962"/>
                  </a:moveTo>
                  <a:lnTo>
                    <a:pt x="643" y="917"/>
                  </a:lnTo>
                  <a:lnTo>
                    <a:pt x="670" y="872"/>
                  </a:lnTo>
                  <a:lnTo>
                    <a:pt x="696" y="917"/>
                  </a:lnTo>
                  <a:lnTo>
                    <a:pt x="670" y="962"/>
                  </a:lnTo>
                  <a:close/>
                  <a:moveTo>
                    <a:pt x="732" y="962"/>
                  </a:moveTo>
                  <a:lnTo>
                    <a:pt x="705" y="917"/>
                  </a:lnTo>
                  <a:lnTo>
                    <a:pt x="732" y="872"/>
                  </a:lnTo>
                  <a:lnTo>
                    <a:pt x="757" y="917"/>
                  </a:lnTo>
                  <a:lnTo>
                    <a:pt x="732" y="962"/>
                  </a:lnTo>
                  <a:close/>
                  <a:moveTo>
                    <a:pt x="793" y="962"/>
                  </a:moveTo>
                  <a:lnTo>
                    <a:pt x="766" y="917"/>
                  </a:lnTo>
                  <a:lnTo>
                    <a:pt x="793" y="872"/>
                  </a:lnTo>
                  <a:lnTo>
                    <a:pt x="819" y="917"/>
                  </a:lnTo>
                  <a:lnTo>
                    <a:pt x="793" y="962"/>
                  </a:lnTo>
                  <a:close/>
                  <a:moveTo>
                    <a:pt x="855" y="962"/>
                  </a:moveTo>
                  <a:lnTo>
                    <a:pt x="828" y="917"/>
                  </a:lnTo>
                  <a:lnTo>
                    <a:pt x="855" y="872"/>
                  </a:lnTo>
                  <a:lnTo>
                    <a:pt x="880" y="917"/>
                  </a:lnTo>
                  <a:lnTo>
                    <a:pt x="855" y="962"/>
                  </a:lnTo>
                  <a:close/>
                  <a:moveTo>
                    <a:pt x="916" y="962"/>
                  </a:moveTo>
                  <a:lnTo>
                    <a:pt x="889" y="917"/>
                  </a:lnTo>
                  <a:lnTo>
                    <a:pt x="916" y="872"/>
                  </a:lnTo>
                  <a:lnTo>
                    <a:pt x="942" y="917"/>
                  </a:lnTo>
                  <a:lnTo>
                    <a:pt x="916" y="962"/>
                  </a:lnTo>
                  <a:close/>
                  <a:moveTo>
                    <a:pt x="978" y="962"/>
                  </a:moveTo>
                  <a:lnTo>
                    <a:pt x="952" y="917"/>
                  </a:lnTo>
                  <a:lnTo>
                    <a:pt x="978" y="872"/>
                  </a:lnTo>
                  <a:lnTo>
                    <a:pt x="1005" y="917"/>
                  </a:lnTo>
                  <a:lnTo>
                    <a:pt x="978" y="962"/>
                  </a:lnTo>
                  <a:close/>
                  <a:moveTo>
                    <a:pt x="1039" y="962"/>
                  </a:moveTo>
                  <a:lnTo>
                    <a:pt x="1014" y="917"/>
                  </a:lnTo>
                  <a:lnTo>
                    <a:pt x="1039" y="872"/>
                  </a:lnTo>
                  <a:lnTo>
                    <a:pt x="1066" y="917"/>
                  </a:lnTo>
                  <a:lnTo>
                    <a:pt x="1039" y="962"/>
                  </a:lnTo>
                  <a:close/>
                  <a:moveTo>
                    <a:pt x="1101" y="962"/>
                  </a:moveTo>
                  <a:lnTo>
                    <a:pt x="1075" y="917"/>
                  </a:lnTo>
                  <a:lnTo>
                    <a:pt x="1101" y="872"/>
                  </a:lnTo>
                  <a:lnTo>
                    <a:pt x="1128" y="917"/>
                  </a:lnTo>
                  <a:lnTo>
                    <a:pt x="1101" y="962"/>
                  </a:lnTo>
                  <a:close/>
                  <a:moveTo>
                    <a:pt x="1162" y="962"/>
                  </a:moveTo>
                  <a:lnTo>
                    <a:pt x="1137" y="917"/>
                  </a:lnTo>
                  <a:lnTo>
                    <a:pt x="1162" y="872"/>
                  </a:lnTo>
                  <a:lnTo>
                    <a:pt x="1189" y="917"/>
                  </a:lnTo>
                  <a:lnTo>
                    <a:pt x="1162" y="962"/>
                  </a:lnTo>
                  <a:close/>
                  <a:moveTo>
                    <a:pt x="1224" y="962"/>
                  </a:moveTo>
                  <a:lnTo>
                    <a:pt x="1198" y="917"/>
                  </a:lnTo>
                  <a:lnTo>
                    <a:pt x="1224" y="872"/>
                  </a:lnTo>
                  <a:lnTo>
                    <a:pt x="1251" y="917"/>
                  </a:lnTo>
                  <a:lnTo>
                    <a:pt x="1224" y="962"/>
                  </a:lnTo>
                  <a:close/>
                  <a:moveTo>
                    <a:pt x="1285" y="962"/>
                  </a:moveTo>
                  <a:lnTo>
                    <a:pt x="1260" y="917"/>
                  </a:lnTo>
                  <a:lnTo>
                    <a:pt x="1285" y="872"/>
                  </a:lnTo>
                  <a:lnTo>
                    <a:pt x="1312" y="917"/>
                  </a:lnTo>
                  <a:lnTo>
                    <a:pt x="1285" y="962"/>
                  </a:lnTo>
                  <a:close/>
                  <a:moveTo>
                    <a:pt x="1348" y="962"/>
                  </a:moveTo>
                  <a:lnTo>
                    <a:pt x="1321" y="917"/>
                  </a:lnTo>
                  <a:lnTo>
                    <a:pt x="1348" y="872"/>
                  </a:lnTo>
                  <a:lnTo>
                    <a:pt x="1374" y="917"/>
                  </a:lnTo>
                  <a:lnTo>
                    <a:pt x="1348" y="962"/>
                  </a:lnTo>
                  <a:close/>
                  <a:moveTo>
                    <a:pt x="1410" y="962"/>
                  </a:moveTo>
                  <a:lnTo>
                    <a:pt x="1383" y="917"/>
                  </a:lnTo>
                  <a:lnTo>
                    <a:pt x="1410" y="872"/>
                  </a:lnTo>
                  <a:lnTo>
                    <a:pt x="1435" y="917"/>
                  </a:lnTo>
                  <a:lnTo>
                    <a:pt x="1410" y="962"/>
                  </a:lnTo>
                  <a:close/>
                  <a:moveTo>
                    <a:pt x="1471" y="962"/>
                  </a:moveTo>
                  <a:lnTo>
                    <a:pt x="1444" y="917"/>
                  </a:lnTo>
                  <a:lnTo>
                    <a:pt x="1471" y="872"/>
                  </a:lnTo>
                  <a:lnTo>
                    <a:pt x="1497" y="917"/>
                  </a:lnTo>
                  <a:lnTo>
                    <a:pt x="1471" y="962"/>
                  </a:lnTo>
                  <a:close/>
                  <a:moveTo>
                    <a:pt x="1533" y="962"/>
                  </a:moveTo>
                  <a:lnTo>
                    <a:pt x="1506" y="917"/>
                  </a:lnTo>
                  <a:lnTo>
                    <a:pt x="1533" y="872"/>
                  </a:lnTo>
                  <a:lnTo>
                    <a:pt x="1558" y="917"/>
                  </a:lnTo>
                  <a:lnTo>
                    <a:pt x="1533" y="962"/>
                  </a:lnTo>
                  <a:close/>
                  <a:moveTo>
                    <a:pt x="1594" y="962"/>
                  </a:moveTo>
                  <a:lnTo>
                    <a:pt x="1567" y="917"/>
                  </a:lnTo>
                  <a:lnTo>
                    <a:pt x="1594" y="872"/>
                  </a:lnTo>
                  <a:lnTo>
                    <a:pt x="1620" y="917"/>
                  </a:lnTo>
                  <a:lnTo>
                    <a:pt x="1594" y="962"/>
                  </a:lnTo>
                  <a:close/>
                  <a:moveTo>
                    <a:pt x="1656" y="962"/>
                  </a:moveTo>
                  <a:lnTo>
                    <a:pt x="1629" y="917"/>
                  </a:lnTo>
                  <a:lnTo>
                    <a:pt x="1656" y="872"/>
                  </a:lnTo>
                  <a:lnTo>
                    <a:pt x="1681" y="917"/>
                  </a:lnTo>
                  <a:lnTo>
                    <a:pt x="1656" y="962"/>
                  </a:lnTo>
                  <a:close/>
                  <a:moveTo>
                    <a:pt x="1717" y="962"/>
                  </a:moveTo>
                  <a:lnTo>
                    <a:pt x="1692" y="917"/>
                  </a:lnTo>
                  <a:lnTo>
                    <a:pt x="1717" y="872"/>
                  </a:lnTo>
                  <a:lnTo>
                    <a:pt x="1744" y="917"/>
                  </a:lnTo>
                  <a:lnTo>
                    <a:pt x="1717" y="962"/>
                  </a:lnTo>
                  <a:close/>
                  <a:moveTo>
                    <a:pt x="1779" y="962"/>
                  </a:moveTo>
                  <a:lnTo>
                    <a:pt x="1753" y="917"/>
                  </a:lnTo>
                  <a:lnTo>
                    <a:pt x="1779" y="872"/>
                  </a:lnTo>
                  <a:lnTo>
                    <a:pt x="1806" y="917"/>
                  </a:lnTo>
                  <a:lnTo>
                    <a:pt x="1779" y="962"/>
                  </a:lnTo>
                  <a:close/>
                  <a:moveTo>
                    <a:pt x="1840" y="962"/>
                  </a:moveTo>
                  <a:lnTo>
                    <a:pt x="1815" y="917"/>
                  </a:lnTo>
                  <a:lnTo>
                    <a:pt x="1840" y="872"/>
                  </a:lnTo>
                  <a:lnTo>
                    <a:pt x="1867" y="917"/>
                  </a:lnTo>
                  <a:lnTo>
                    <a:pt x="1840" y="962"/>
                  </a:lnTo>
                  <a:close/>
                  <a:moveTo>
                    <a:pt x="1902" y="962"/>
                  </a:moveTo>
                  <a:lnTo>
                    <a:pt x="1876" y="917"/>
                  </a:lnTo>
                  <a:lnTo>
                    <a:pt x="1902" y="872"/>
                  </a:lnTo>
                  <a:lnTo>
                    <a:pt x="1929" y="917"/>
                  </a:lnTo>
                  <a:lnTo>
                    <a:pt x="1902" y="962"/>
                  </a:lnTo>
                  <a:close/>
                  <a:moveTo>
                    <a:pt x="1963" y="962"/>
                  </a:moveTo>
                  <a:lnTo>
                    <a:pt x="1938" y="917"/>
                  </a:lnTo>
                  <a:lnTo>
                    <a:pt x="1963" y="872"/>
                  </a:lnTo>
                  <a:lnTo>
                    <a:pt x="1990" y="917"/>
                  </a:lnTo>
                  <a:lnTo>
                    <a:pt x="1963" y="962"/>
                  </a:lnTo>
                  <a:close/>
                  <a:moveTo>
                    <a:pt x="2025" y="962"/>
                  </a:moveTo>
                  <a:lnTo>
                    <a:pt x="1999" y="917"/>
                  </a:lnTo>
                  <a:lnTo>
                    <a:pt x="2025" y="872"/>
                  </a:lnTo>
                  <a:lnTo>
                    <a:pt x="2052" y="917"/>
                  </a:lnTo>
                  <a:lnTo>
                    <a:pt x="2025" y="962"/>
                  </a:lnTo>
                  <a:close/>
                  <a:moveTo>
                    <a:pt x="2088" y="962"/>
                  </a:moveTo>
                  <a:lnTo>
                    <a:pt x="2061" y="917"/>
                  </a:lnTo>
                  <a:lnTo>
                    <a:pt x="2088" y="872"/>
                  </a:lnTo>
                  <a:lnTo>
                    <a:pt x="2113" y="917"/>
                  </a:lnTo>
                  <a:lnTo>
                    <a:pt x="2088" y="962"/>
                  </a:lnTo>
                  <a:close/>
                  <a:moveTo>
                    <a:pt x="2149" y="962"/>
                  </a:moveTo>
                  <a:lnTo>
                    <a:pt x="2122" y="917"/>
                  </a:lnTo>
                  <a:lnTo>
                    <a:pt x="2149" y="872"/>
                  </a:lnTo>
                  <a:lnTo>
                    <a:pt x="2175" y="917"/>
                  </a:lnTo>
                  <a:lnTo>
                    <a:pt x="2149" y="962"/>
                  </a:lnTo>
                  <a:close/>
                  <a:moveTo>
                    <a:pt x="2211" y="962"/>
                  </a:moveTo>
                  <a:lnTo>
                    <a:pt x="2184" y="917"/>
                  </a:lnTo>
                  <a:lnTo>
                    <a:pt x="2211" y="872"/>
                  </a:lnTo>
                  <a:lnTo>
                    <a:pt x="2236" y="917"/>
                  </a:lnTo>
                  <a:lnTo>
                    <a:pt x="2211" y="962"/>
                  </a:lnTo>
                  <a:close/>
                  <a:moveTo>
                    <a:pt x="2272" y="962"/>
                  </a:moveTo>
                  <a:lnTo>
                    <a:pt x="2245" y="917"/>
                  </a:lnTo>
                  <a:lnTo>
                    <a:pt x="2272" y="872"/>
                  </a:lnTo>
                  <a:lnTo>
                    <a:pt x="2298" y="917"/>
                  </a:lnTo>
                  <a:lnTo>
                    <a:pt x="2272" y="962"/>
                  </a:lnTo>
                  <a:close/>
                  <a:moveTo>
                    <a:pt x="2334" y="962"/>
                  </a:moveTo>
                  <a:lnTo>
                    <a:pt x="2307" y="917"/>
                  </a:lnTo>
                  <a:lnTo>
                    <a:pt x="2334" y="872"/>
                  </a:lnTo>
                  <a:lnTo>
                    <a:pt x="2359" y="917"/>
                  </a:lnTo>
                  <a:lnTo>
                    <a:pt x="2334" y="962"/>
                  </a:lnTo>
                  <a:close/>
                  <a:moveTo>
                    <a:pt x="2395" y="962"/>
                  </a:moveTo>
                  <a:lnTo>
                    <a:pt x="2368" y="917"/>
                  </a:lnTo>
                  <a:lnTo>
                    <a:pt x="2395" y="872"/>
                  </a:lnTo>
                  <a:lnTo>
                    <a:pt x="2421" y="917"/>
                  </a:lnTo>
                  <a:lnTo>
                    <a:pt x="2395" y="962"/>
                  </a:lnTo>
                  <a:close/>
                  <a:moveTo>
                    <a:pt x="2457" y="962"/>
                  </a:moveTo>
                  <a:lnTo>
                    <a:pt x="2431" y="917"/>
                  </a:lnTo>
                  <a:lnTo>
                    <a:pt x="2457" y="872"/>
                  </a:lnTo>
                  <a:lnTo>
                    <a:pt x="2484" y="917"/>
                  </a:lnTo>
                  <a:lnTo>
                    <a:pt x="2457" y="962"/>
                  </a:lnTo>
                  <a:close/>
                  <a:moveTo>
                    <a:pt x="2518" y="962"/>
                  </a:moveTo>
                  <a:lnTo>
                    <a:pt x="2493" y="917"/>
                  </a:lnTo>
                  <a:lnTo>
                    <a:pt x="2518" y="872"/>
                  </a:lnTo>
                  <a:lnTo>
                    <a:pt x="2545" y="917"/>
                  </a:lnTo>
                  <a:lnTo>
                    <a:pt x="2518" y="962"/>
                  </a:lnTo>
                  <a:close/>
                  <a:moveTo>
                    <a:pt x="84" y="909"/>
                  </a:moveTo>
                  <a:lnTo>
                    <a:pt x="59" y="863"/>
                  </a:lnTo>
                  <a:lnTo>
                    <a:pt x="84" y="818"/>
                  </a:lnTo>
                  <a:lnTo>
                    <a:pt x="111" y="863"/>
                  </a:lnTo>
                  <a:lnTo>
                    <a:pt x="84" y="909"/>
                  </a:lnTo>
                  <a:close/>
                  <a:moveTo>
                    <a:pt x="146" y="909"/>
                  </a:moveTo>
                  <a:lnTo>
                    <a:pt x="120" y="863"/>
                  </a:lnTo>
                  <a:lnTo>
                    <a:pt x="146" y="818"/>
                  </a:lnTo>
                  <a:lnTo>
                    <a:pt x="172" y="863"/>
                  </a:lnTo>
                  <a:lnTo>
                    <a:pt x="146" y="909"/>
                  </a:lnTo>
                  <a:close/>
                  <a:moveTo>
                    <a:pt x="207" y="909"/>
                  </a:moveTo>
                  <a:lnTo>
                    <a:pt x="181" y="863"/>
                  </a:lnTo>
                  <a:lnTo>
                    <a:pt x="207" y="818"/>
                  </a:lnTo>
                  <a:lnTo>
                    <a:pt x="234" y="863"/>
                  </a:lnTo>
                  <a:lnTo>
                    <a:pt x="207" y="909"/>
                  </a:lnTo>
                  <a:close/>
                  <a:moveTo>
                    <a:pt x="270" y="909"/>
                  </a:moveTo>
                  <a:lnTo>
                    <a:pt x="243" y="863"/>
                  </a:lnTo>
                  <a:lnTo>
                    <a:pt x="270" y="818"/>
                  </a:lnTo>
                  <a:lnTo>
                    <a:pt x="295" y="863"/>
                  </a:lnTo>
                  <a:lnTo>
                    <a:pt x="270" y="909"/>
                  </a:lnTo>
                  <a:close/>
                  <a:moveTo>
                    <a:pt x="331" y="909"/>
                  </a:moveTo>
                  <a:lnTo>
                    <a:pt x="304" y="863"/>
                  </a:lnTo>
                  <a:lnTo>
                    <a:pt x="331" y="818"/>
                  </a:lnTo>
                  <a:lnTo>
                    <a:pt x="357" y="863"/>
                  </a:lnTo>
                  <a:lnTo>
                    <a:pt x="331" y="909"/>
                  </a:lnTo>
                  <a:close/>
                  <a:moveTo>
                    <a:pt x="393" y="909"/>
                  </a:moveTo>
                  <a:lnTo>
                    <a:pt x="366" y="863"/>
                  </a:lnTo>
                  <a:lnTo>
                    <a:pt x="393" y="818"/>
                  </a:lnTo>
                  <a:lnTo>
                    <a:pt x="418" y="863"/>
                  </a:lnTo>
                  <a:lnTo>
                    <a:pt x="393" y="909"/>
                  </a:lnTo>
                  <a:close/>
                  <a:moveTo>
                    <a:pt x="454" y="909"/>
                  </a:moveTo>
                  <a:lnTo>
                    <a:pt x="427" y="863"/>
                  </a:lnTo>
                  <a:lnTo>
                    <a:pt x="454" y="818"/>
                  </a:lnTo>
                  <a:lnTo>
                    <a:pt x="480" y="863"/>
                  </a:lnTo>
                  <a:lnTo>
                    <a:pt x="454" y="909"/>
                  </a:lnTo>
                  <a:close/>
                  <a:moveTo>
                    <a:pt x="516" y="909"/>
                  </a:moveTo>
                  <a:lnTo>
                    <a:pt x="489" y="863"/>
                  </a:lnTo>
                  <a:lnTo>
                    <a:pt x="516" y="818"/>
                  </a:lnTo>
                  <a:lnTo>
                    <a:pt x="541" y="863"/>
                  </a:lnTo>
                  <a:lnTo>
                    <a:pt x="516" y="909"/>
                  </a:lnTo>
                  <a:close/>
                  <a:moveTo>
                    <a:pt x="577" y="909"/>
                  </a:moveTo>
                  <a:lnTo>
                    <a:pt x="550" y="863"/>
                  </a:lnTo>
                  <a:lnTo>
                    <a:pt x="577" y="818"/>
                  </a:lnTo>
                  <a:lnTo>
                    <a:pt x="603" y="863"/>
                  </a:lnTo>
                  <a:lnTo>
                    <a:pt x="577" y="909"/>
                  </a:lnTo>
                  <a:close/>
                  <a:moveTo>
                    <a:pt x="639" y="909"/>
                  </a:moveTo>
                  <a:lnTo>
                    <a:pt x="613" y="863"/>
                  </a:lnTo>
                  <a:lnTo>
                    <a:pt x="639" y="818"/>
                  </a:lnTo>
                  <a:lnTo>
                    <a:pt x="666" y="863"/>
                  </a:lnTo>
                  <a:lnTo>
                    <a:pt x="639" y="909"/>
                  </a:lnTo>
                  <a:close/>
                  <a:moveTo>
                    <a:pt x="700" y="909"/>
                  </a:moveTo>
                  <a:lnTo>
                    <a:pt x="675" y="863"/>
                  </a:lnTo>
                  <a:lnTo>
                    <a:pt x="700" y="818"/>
                  </a:lnTo>
                  <a:lnTo>
                    <a:pt x="727" y="863"/>
                  </a:lnTo>
                  <a:lnTo>
                    <a:pt x="700" y="909"/>
                  </a:lnTo>
                  <a:close/>
                  <a:moveTo>
                    <a:pt x="762" y="909"/>
                  </a:moveTo>
                  <a:lnTo>
                    <a:pt x="736" y="863"/>
                  </a:lnTo>
                  <a:lnTo>
                    <a:pt x="762" y="818"/>
                  </a:lnTo>
                  <a:lnTo>
                    <a:pt x="789" y="863"/>
                  </a:lnTo>
                  <a:lnTo>
                    <a:pt x="762" y="909"/>
                  </a:lnTo>
                  <a:close/>
                  <a:moveTo>
                    <a:pt x="823" y="909"/>
                  </a:moveTo>
                  <a:lnTo>
                    <a:pt x="798" y="863"/>
                  </a:lnTo>
                  <a:lnTo>
                    <a:pt x="823" y="818"/>
                  </a:lnTo>
                  <a:lnTo>
                    <a:pt x="850" y="863"/>
                  </a:lnTo>
                  <a:lnTo>
                    <a:pt x="823" y="909"/>
                  </a:lnTo>
                  <a:close/>
                  <a:moveTo>
                    <a:pt x="885" y="909"/>
                  </a:moveTo>
                  <a:lnTo>
                    <a:pt x="859" y="863"/>
                  </a:lnTo>
                  <a:lnTo>
                    <a:pt x="885" y="818"/>
                  </a:lnTo>
                  <a:lnTo>
                    <a:pt x="912" y="863"/>
                  </a:lnTo>
                  <a:lnTo>
                    <a:pt x="885" y="909"/>
                  </a:lnTo>
                  <a:close/>
                  <a:moveTo>
                    <a:pt x="946" y="909"/>
                  </a:moveTo>
                  <a:lnTo>
                    <a:pt x="921" y="863"/>
                  </a:lnTo>
                  <a:lnTo>
                    <a:pt x="946" y="818"/>
                  </a:lnTo>
                  <a:lnTo>
                    <a:pt x="973" y="863"/>
                  </a:lnTo>
                  <a:lnTo>
                    <a:pt x="946" y="909"/>
                  </a:lnTo>
                  <a:close/>
                  <a:moveTo>
                    <a:pt x="1009" y="909"/>
                  </a:moveTo>
                  <a:lnTo>
                    <a:pt x="982" y="863"/>
                  </a:lnTo>
                  <a:lnTo>
                    <a:pt x="1009" y="818"/>
                  </a:lnTo>
                  <a:lnTo>
                    <a:pt x="1035" y="863"/>
                  </a:lnTo>
                  <a:lnTo>
                    <a:pt x="1009" y="909"/>
                  </a:lnTo>
                  <a:close/>
                  <a:moveTo>
                    <a:pt x="1071" y="909"/>
                  </a:moveTo>
                  <a:lnTo>
                    <a:pt x="1044" y="863"/>
                  </a:lnTo>
                  <a:lnTo>
                    <a:pt x="1071" y="818"/>
                  </a:lnTo>
                  <a:lnTo>
                    <a:pt x="1096" y="863"/>
                  </a:lnTo>
                  <a:lnTo>
                    <a:pt x="1071" y="909"/>
                  </a:lnTo>
                  <a:close/>
                  <a:moveTo>
                    <a:pt x="1132" y="909"/>
                  </a:moveTo>
                  <a:lnTo>
                    <a:pt x="1105" y="863"/>
                  </a:lnTo>
                  <a:lnTo>
                    <a:pt x="1132" y="818"/>
                  </a:lnTo>
                  <a:lnTo>
                    <a:pt x="1158" y="863"/>
                  </a:lnTo>
                  <a:lnTo>
                    <a:pt x="1132" y="909"/>
                  </a:lnTo>
                  <a:close/>
                  <a:moveTo>
                    <a:pt x="1194" y="909"/>
                  </a:moveTo>
                  <a:lnTo>
                    <a:pt x="1167" y="863"/>
                  </a:lnTo>
                  <a:lnTo>
                    <a:pt x="1194" y="818"/>
                  </a:lnTo>
                  <a:lnTo>
                    <a:pt x="1219" y="863"/>
                  </a:lnTo>
                  <a:lnTo>
                    <a:pt x="1194" y="909"/>
                  </a:lnTo>
                  <a:close/>
                  <a:moveTo>
                    <a:pt x="1255" y="909"/>
                  </a:moveTo>
                  <a:lnTo>
                    <a:pt x="1228" y="863"/>
                  </a:lnTo>
                  <a:lnTo>
                    <a:pt x="1255" y="818"/>
                  </a:lnTo>
                  <a:lnTo>
                    <a:pt x="1281" y="863"/>
                  </a:lnTo>
                  <a:lnTo>
                    <a:pt x="1255" y="909"/>
                  </a:lnTo>
                  <a:close/>
                  <a:moveTo>
                    <a:pt x="1317" y="909"/>
                  </a:moveTo>
                  <a:lnTo>
                    <a:pt x="1290" y="863"/>
                  </a:lnTo>
                  <a:lnTo>
                    <a:pt x="1317" y="818"/>
                  </a:lnTo>
                  <a:lnTo>
                    <a:pt x="1342" y="863"/>
                  </a:lnTo>
                  <a:lnTo>
                    <a:pt x="1317" y="909"/>
                  </a:lnTo>
                  <a:close/>
                  <a:moveTo>
                    <a:pt x="1378" y="909"/>
                  </a:moveTo>
                  <a:lnTo>
                    <a:pt x="1353" y="863"/>
                  </a:lnTo>
                  <a:lnTo>
                    <a:pt x="1378" y="818"/>
                  </a:lnTo>
                  <a:lnTo>
                    <a:pt x="1405" y="863"/>
                  </a:lnTo>
                  <a:lnTo>
                    <a:pt x="1378" y="909"/>
                  </a:lnTo>
                  <a:close/>
                  <a:moveTo>
                    <a:pt x="1440" y="909"/>
                  </a:moveTo>
                  <a:lnTo>
                    <a:pt x="1414" y="863"/>
                  </a:lnTo>
                  <a:lnTo>
                    <a:pt x="1440" y="818"/>
                  </a:lnTo>
                  <a:lnTo>
                    <a:pt x="1467" y="863"/>
                  </a:lnTo>
                  <a:lnTo>
                    <a:pt x="1440" y="909"/>
                  </a:lnTo>
                  <a:close/>
                  <a:moveTo>
                    <a:pt x="1501" y="909"/>
                  </a:moveTo>
                  <a:lnTo>
                    <a:pt x="1476" y="863"/>
                  </a:lnTo>
                  <a:lnTo>
                    <a:pt x="1501" y="818"/>
                  </a:lnTo>
                  <a:lnTo>
                    <a:pt x="1528" y="863"/>
                  </a:lnTo>
                  <a:lnTo>
                    <a:pt x="1501" y="909"/>
                  </a:lnTo>
                  <a:close/>
                  <a:moveTo>
                    <a:pt x="1563" y="909"/>
                  </a:moveTo>
                  <a:lnTo>
                    <a:pt x="1537" y="863"/>
                  </a:lnTo>
                  <a:lnTo>
                    <a:pt x="1563" y="818"/>
                  </a:lnTo>
                  <a:lnTo>
                    <a:pt x="1590" y="863"/>
                  </a:lnTo>
                  <a:lnTo>
                    <a:pt x="1563" y="909"/>
                  </a:lnTo>
                  <a:close/>
                  <a:moveTo>
                    <a:pt x="1624" y="909"/>
                  </a:moveTo>
                  <a:lnTo>
                    <a:pt x="1599" y="863"/>
                  </a:lnTo>
                  <a:lnTo>
                    <a:pt x="1624" y="818"/>
                  </a:lnTo>
                  <a:lnTo>
                    <a:pt x="1651" y="863"/>
                  </a:lnTo>
                  <a:lnTo>
                    <a:pt x="1624" y="909"/>
                  </a:lnTo>
                  <a:close/>
                  <a:moveTo>
                    <a:pt x="1686" y="909"/>
                  </a:moveTo>
                  <a:lnTo>
                    <a:pt x="1660" y="863"/>
                  </a:lnTo>
                  <a:lnTo>
                    <a:pt x="1686" y="818"/>
                  </a:lnTo>
                  <a:lnTo>
                    <a:pt x="1713" y="863"/>
                  </a:lnTo>
                  <a:lnTo>
                    <a:pt x="1686" y="909"/>
                  </a:lnTo>
                  <a:close/>
                  <a:moveTo>
                    <a:pt x="1749" y="909"/>
                  </a:moveTo>
                  <a:lnTo>
                    <a:pt x="1722" y="863"/>
                  </a:lnTo>
                  <a:lnTo>
                    <a:pt x="1749" y="818"/>
                  </a:lnTo>
                  <a:lnTo>
                    <a:pt x="1774" y="863"/>
                  </a:lnTo>
                  <a:lnTo>
                    <a:pt x="1749" y="909"/>
                  </a:lnTo>
                  <a:close/>
                  <a:moveTo>
                    <a:pt x="1810" y="909"/>
                  </a:moveTo>
                  <a:lnTo>
                    <a:pt x="1783" y="863"/>
                  </a:lnTo>
                  <a:lnTo>
                    <a:pt x="1810" y="818"/>
                  </a:lnTo>
                  <a:lnTo>
                    <a:pt x="1836" y="863"/>
                  </a:lnTo>
                  <a:lnTo>
                    <a:pt x="1810" y="909"/>
                  </a:lnTo>
                  <a:close/>
                  <a:moveTo>
                    <a:pt x="1872" y="909"/>
                  </a:moveTo>
                  <a:lnTo>
                    <a:pt x="1845" y="863"/>
                  </a:lnTo>
                  <a:lnTo>
                    <a:pt x="1872" y="818"/>
                  </a:lnTo>
                  <a:lnTo>
                    <a:pt x="1897" y="863"/>
                  </a:lnTo>
                  <a:lnTo>
                    <a:pt x="1872" y="909"/>
                  </a:lnTo>
                  <a:close/>
                  <a:moveTo>
                    <a:pt x="1933" y="909"/>
                  </a:moveTo>
                  <a:lnTo>
                    <a:pt x="1906" y="863"/>
                  </a:lnTo>
                  <a:lnTo>
                    <a:pt x="1933" y="818"/>
                  </a:lnTo>
                  <a:lnTo>
                    <a:pt x="1959" y="863"/>
                  </a:lnTo>
                  <a:lnTo>
                    <a:pt x="1933" y="909"/>
                  </a:lnTo>
                  <a:close/>
                  <a:moveTo>
                    <a:pt x="1995" y="909"/>
                  </a:moveTo>
                  <a:lnTo>
                    <a:pt x="1968" y="863"/>
                  </a:lnTo>
                  <a:lnTo>
                    <a:pt x="1995" y="818"/>
                  </a:lnTo>
                  <a:lnTo>
                    <a:pt x="2020" y="863"/>
                  </a:lnTo>
                  <a:lnTo>
                    <a:pt x="1995" y="909"/>
                  </a:lnTo>
                  <a:close/>
                  <a:moveTo>
                    <a:pt x="2056" y="909"/>
                  </a:moveTo>
                  <a:lnTo>
                    <a:pt x="2029" y="863"/>
                  </a:lnTo>
                  <a:lnTo>
                    <a:pt x="2056" y="818"/>
                  </a:lnTo>
                  <a:lnTo>
                    <a:pt x="2082" y="863"/>
                  </a:lnTo>
                  <a:lnTo>
                    <a:pt x="2056" y="909"/>
                  </a:lnTo>
                  <a:close/>
                  <a:moveTo>
                    <a:pt x="2118" y="909"/>
                  </a:moveTo>
                  <a:lnTo>
                    <a:pt x="2092" y="863"/>
                  </a:lnTo>
                  <a:lnTo>
                    <a:pt x="2118" y="818"/>
                  </a:lnTo>
                  <a:lnTo>
                    <a:pt x="2145" y="863"/>
                  </a:lnTo>
                  <a:lnTo>
                    <a:pt x="2118" y="909"/>
                  </a:lnTo>
                  <a:close/>
                  <a:moveTo>
                    <a:pt x="2179" y="909"/>
                  </a:moveTo>
                  <a:lnTo>
                    <a:pt x="2154" y="863"/>
                  </a:lnTo>
                  <a:lnTo>
                    <a:pt x="2179" y="818"/>
                  </a:lnTo>
                  <a:lnTo>
                    <a:pt x="2206" y="863"/>
                  </a:lnTo>
                  <a:lnTo>
                    <a:pt x="2179" y="909"/>
                  </a:lnTo>
                  <a:close/>
                  <a:moveTo>
                    <a:pt x="2241" y="909"/>
                  </a:moveTo>
                  <a:lnTo>
                    <a:pt x="2215" y="863"/>
                  </a:lnTo>
                  <a:lnTo>
                    <a:pt x="2241" y="818"/>
                  </a:lnTo>
                  <a:lnTo>
                    <a:pt x="2268" y="863"/>
                  </a:lnTo>
                  <a:lnTo>
                    <a:pt x="2241" y="909"/>
                  </a:lnTo>
                  <a:close/>
                  <a:moveTo>
                    <a:pt x="2302" y="909"/>
                  </a:moveTo>
                  <a:lnTo>
                    <a:pt x="2277" y="863"/>
                  </a:lnTo>
                  <a:lnTo>
                    <a:pt x="2302" y="818"/>
                  </a:lnTo>
                  <a:lnTo>
                    <a:pt x="2329" y="863"/>
                  </a:lnTo>
                  <a:lnTo>
                    <a:pt x="2302" y="909"/>
                  </a:lnTo>
                  <a:close/>
                  <a:moveTo>
                    <a:pt x="2364" y="909"/>
                  </a:moveTo>
                  <a:lnTo>
                    <a:pt x="2338" y="863"/>
                  </a:lnTo>
                  <a:lnTo>
                    <a:pt x="2364" y="818"/>
                  </a:lnTo>
                  <a:lnTo>
                    <a:pt x="2391" y="863"/>
                  </a:lnTo>
                  <a:lnTo>
                    <a:pt x="2364" y="909"/>
                  </a:lnTo>
                  <a:close/>
                  <a:moveTo>
                    <a:pt x="2425" y="909"/>
                  </a:moveTo>
                  <a:lnTo>
                    <a:pt x="2400" y="863"/>
                  </a:lnTo>
                  <a:lnTo>
                    <a:pt x="2425" y="818"/>
                  </a:lnTo>
                  <a:lnTo>
                    <a:pt x="2452" y="863"/>
                  </a:lnTo>
                  <a:lnTo>
                    <a:pt x="2425" y="909"/>
                  </a:lnTo>
                  <a:close/>
                  <a:moveTo>
                    <a:pt x="2488" y="909"/>
                  </a:moveTo>
                  <a:lnTo>
                    <a:pt x="2461" y="863"/>
                  </a:lnTo>
                  <a:lnTo>
                    <a:pt x="2488" y="818"/>
                  </a:lnTo>
                  <a:lnTo>
                    <a:pt x="2514" y="863"/>
                  </a:lnTo>
                  <a:lnTo>
                    <a:pt x="2488" y="909"/>
                  </a:lnTo>
                  <a:close/>
                  <a:moveTo>
                    <a:pt x="54" y="855"/>
                  </a:moveTo>
                  <a:lnTo>
                    <a:pt x="27" y="810"/>
                  </a:lnTo>
                  <a:lnTo>
                    <a:pt x="54" y="764"/>
                  </a:lnTo>
                  <a:lnTo>
                    <a:pt x="80" y="810"/>
                  </a:lnTo>
                  <a:lnTo>
                    <a:pt x="54" y="855"/>
                  </a:lnTo>
                  <a:close/>
                  <a:moveTo>
                    <a:pt x="116" y="855"/>
                  </a:moveTo>
                  <a:lnTo>
                    <a:pt x="89" y="810"/>
                  </a:lnTo>
                  <a:lnTo>
                    <a:pt x="116" y="764"/>
                  </a:lnTo>
                  <a:lnTo>
                    <a:pt x="141" y="810"/>
                  </a:lnTo>
                  <a:lnTo>
                    <a:pt x="116" y="855"/>
                  </a:lnTo>
                  <a:close/>
                  <a:moveTo>
                    <a:pt x="177" y="855"/>
                  </a:moveTo>
                  <a:lnTo>
                    <a:pt x="150" y="810"/>
                  </a:lnTo>
                  <a:lnTo>
                    <a:pt x="177" y="764"/>
                  </a:lnTo>
                  <a:lnTo>
                    <a:pt x="202" y="810"/>
                  </a:lnTo>
                  <a:lnTo>
                    <a:pt x="177" y="855"/>
                  </a:lnTo>
                  <a:close/>
                  <a:moveTo>
                    <a:pt x="238" y="855"/>
                  </a:moveTo>
                  <a:lnTo>
                    <a:pt x="213" y="810"/>
                  </a:lnTo>
                  <a:lnTo>
                    <a:pt x="238" y="764"/>
                  </a:lnTo>
                  <a:lnTo>
                    <a:pt x="265" y="810"/>
                  </a:lnTo>
                  <a:lnTo>
                    <a:pt x="238" y="855"/>
                  </a:lnTo>
                  <a:close/>
                  <a:moveTo>
                    <a:pt x="300" y="855"/>
                  </a:moveTo>
                  <a:lnTo>
                    <a:pt x="274" y="810"/>
                  </a:lnTo>
                  <a:lnTo>
                    <a:pt x="300" y="764"/>
                  </a:lnTo>
                  <a:lnTo>
                    <a:pt x="327" y="810"/>
                  </a:lnTo>
                  <a:lnTo>
                    <a:pt x="300" y="855"/>
                  </a:lnTo>
                  <a:close/>
                  <a:moveTo>
                    <a:pt x="361" y="855"/>
                  </a:moveTo>
                  <a:lnTo>
                    <a:pt x="336" y="810"/>
                  </a:lnTo>
                  <a:lnTo>
                    <a:pt x="361" y="764"/>
                  </a:lnTo>
                  <a:lnTo>
                    <a:pt x="388" y="810"/>
                  </a:lnTo>
                  <a:lnTo>
                    <a:pt x="361" y="855"/>
                  </a:lnTo>
                  <a:close/>
                  <a:moveTo>
                    <a:pt x="423" y="855"/>
                  </a:moveTo>
                  <a:lnTo>
                    <a:pt x="397" y="810"/>
                  </a:lnTo>
                  <a:lnTo>
                    <a:pt x="423" y="764"/>
                  </a:lnTo>
                  <a:lnTo>
                    <a:pt x="450" y="810"/>
                  </a:lnTo>
                  <a:lnTo>
                    <a:pt x="423" y="855"/>
                  </a:lnTo>
                  <a:close/>
                  <a:moveTo>
                    <a:pt x="484" y="855"/>
                  </a:moveTo>
                  <a:lnTo>
                    <a:pt x="459" y="810"/>
                  </a:lnTo>
                  <a:lnTo>
                    <a:pt x="484" y="764"/>
                  </a:lnTo>
                  <a:lnTo>
                    <a:pt x="511" y="810"/>
                  </a:lnTo>
                  <a:lnTo>
                    <a:pt x="484" y="855"/>
                  </a:lnTo>
                  <a:close/>
                  <a:moveTo>
                    <a:pt x="546" y="855"/>
                  </a:moveTo>
                  <a:lnTo>
                    <a:pt x="520" y="810"/>
                  </a:lnTo>
                  <a:lnTo>
                    <a:pt x="546" y="764"/>
                  </a:lnTo>
                  <a:lnTo>
                    <a:pt x="573" y="810"/>
                  </a:lnTo>
                  <a:lnTo>
                    <a:pt x="546" y="855"/>
                  </a:lnTo>
                  <a:close/>
                  <a:moveTo>
                    <a:pt x="609" y="855"/>
                  </a:moveTo>
                  <a:lnTo>
                    <a:pt x="582" y="810"/>
                  </a:lnTo>
                  <a:lnTo>
                    <a:pt x="609" y="764"/>
                  </a:lnTo>
                  <a:lnTo>
                    <a:pt x="634" y="810"/>
                  </a:lnTo>
                  <a:lnTo>
                    <a:pt x="609" y="855"/>
                  </a:lnTo>
                  <a:close/>
                  <a:moveTo>
                    <a:pt x="670" y="855"/>
                  </a:moveTo>
                  <a:lnTo>
                    <a:pt x="643" y="810"/>
                  </a:lnTo>
                  <a:lnTo>
                    <a:pt x="670" y="764"/>
                  </a:lnTo>
                  <a:lnTo>
                    <a:pt x="696" y="810"/>
                  </a:lnTo>
                  <a:lnTo>
                    <a:pt x="670" y="855"/>
                  </a:lnTo>
                  <a:close/>
                  <a:moveTo>
                    <a:pt x="732" y="855"/>
                  </a:moveTo>
                  <a:lnTo>
                    <a:pt x="705" y="810"/>
                  </a:lnTo>
                  <a:lnTo>
                    <a:pt x="732" y="764"/>
                  </a:lnTo>
                  <a:lnTo>
                    <a:pt x="757" y="810"/>
                  </a:lnTo>
                  <a:lnTo>
                    <a:pt x="732" y="855"/>
                  </a:lnTo>
                  <a:close/>
                  <a:moveTo>
                    <a:pt x="793" y="855"/>
                  </a:moveTo>
                  <a:lnTo>
                    <a:pt x="766" y="810"/>
                  </a:lnTo>
                  <a:lnTo>
                    <a:pt x="793" y="764"/>
                  </a:lnTo>
                  <a:lnTo>
                    <a:pt x="819" y="810"/>
                  </a:lnTo>
                  <a:lnTo>
                    <a:pt x="793" y="855"/>
                  </a:lnTo>
                  <a:close/>
                  <a:moveTo>
                    <a:pt x="855" y="855"/>
                  </a:moveTo>
                  <a:lnTo>
                    <a:pt x="828" y="810"/>
                  </a:lnTo>
                  <a:lnTo>
                    <a:pt x="855" y="764"/>
                  </a:lnTo>
                  <a:lnTo>
                    <a:pt x="880" y="810"/>
                  </a:lnTo>
                  <a:lnTo>
                    <a:pt x="855" y="855"/>
                  </a:lnTo>
                  <a:close/>
                  <a:moveTo>
                    <a:pt x="916" y="855"/>
                  </a:moveTo>
                  <a:lnTo>
                    <a:pt x="889" y="810"/>
                  </a:lnTo>
                  <a:lnTo>
                    <a:pt x="916" y="764"/>
                  </a:lnTo>
                  <a:lnTo>
                    <a:pt x="942" y="810"/>
                  </a:lnTo>
                  <a:lnTo>
                    <a:pt x="916" y="855"/>
                  </a:lnTo>
                  <a:close/>
                  <a:moveTo>
                    <a:pt x="978" y="855"/>
                  </a:moveTo>
                  <a:lnTo>
                    <a:pt x="952" y="810"/>
                  </a:lnTo>
                  <a:lnTo>
                    <a:pt x="978" y="764"/>
                  </a:lnTo>
                  <a:lnTo>
                    <a:pt x="1005" y="810"/>
                  </a:lnTo>
                  <a:lnTo>
                    <a:pt x="978" y="855"/>
                  </a:lnTo>
                  <a:close/>
                  <a:moveTo>
                    <a:pt x="1039" y="855"/>
                  </a:moveTo>
                  <a:lnTo>
                    <a:pt x="1014" y="810"/>
                  </a:lnTo>
                  <a:lnTo>
                    <a:pt x="1039" y="764"/>
                  </a:lnTo>
                  <a:lnTo>
                    <a:pt x="1066" y="810"/>
                  </a:lnTo>
                  <a:lnTo>
                    <a:pt x="1039" y="855"/>
                  </a:lnTo>
                  <a:close/>
                  <a:moveTo>
                    <a:pt x="1101" y="855"/>
                  </a:moveTo>
                  <a:lnTo>
                    <a:pt x="1075" y="810"/>
                  </a:lnTo>
                  <a:lnTo>
                    <a:pt x="1101" y="764"/>
                  </a:lnTo>
                  <a:lnTo>
                    <a:pt x="1128" y="810"/>
                  </a:lnTo>
                  <a:lnTo>
                    <a:pt x="1101" y="855"/>
                  </a:lnTo>
                  <a:close/>
                  <a:moveTo>
                    <a:pt x="1162" y="855"/>
                  </a:moveTo>
                  <a:lnTo>
                    <a:pt x="1137" y="810"/>
                  </a:lnTo>
                  <a:lnTo>
                    <a:pt x="1162" y="764"/>
                  </a:lnTo>
                  <a:lnTo>
                    <a:pt x="1189" y="810"/>
                  </a:lnTo>
                  <a:lnTo>
                    <a:pt x="1162" y="855"/>
                  </a:lnTo>
                  <a:close/>
                  <a:moveTo>
                    <a:pt x="1224" y="855"/>
                  </a:moveTo>
                  <a:lnTo>
                    <a:pt x="1198" y="810"/>
                  </a:lnTo>
                  <a:lnTo>
                    <a:pt x="1224" y="764"/>
                  </a:lnTo>
                  <a:lnTo>
                    <a:pt x="1251" y="810"/>
                  </a:lnTo>
                  <a:lnTo>
                    <a:pt x="1224" y="855"/>
                  </a:lnTo>
                  <a:close/>
                  <a:moveTo>
                    <a:pt x="1285" y="855"/>
                  </a:moveTo>
                  <a:lnTo>
                    <a:pt x="1260" y="810"/>
                  </a:lnTo>
                  <a:lnTo>
                    <a:pt x="1285" y="764"/>
                  </a:lnTo>
                  <a:lnTo>
                    <a:pt x="1312" y="810"/>
                  </a:lnTo>
                  <a:lnTo>
                    <a:pt x="1285" y="855"/>
                  </a:lnTo>
                  <a:close/>
                  <a:moveTo>
                    <a:pt x="1348" y="855"/>
                  </a:moveTo>
                  <a:lnTo>
                    <a:pt x="1321" y="810"/>
                  </a:lnTo>
                  <a:lnTo>
                    <a:pt x="1348" y="764"/>
                  </a:lnTo>
                  <a:lnTo>
                    <a:pt x="1374" y="810"/>
                  </a:lnTo>
                  <a:lnTo>
                    <a:pt x="1348" y="855"/>
                  </a:lnTo>
                  <a:close/>
                  <a:moveTo>
                    <a:pt x="1410" y="855"/>
                  </a:moveTo>
                  <a:lnTo>
                    <a:pt x="1383" y="810"/>
                  </a:lnTo>
                  <a:lnTo>
                    <a:pt x="1410" y="764"/>
                  </a:lnTo>
                  <a:lnTo>
                    <a:pt x="1435" y="810"/>
                  </a:lnTo>
                  <a:lnTo>
                    <a:pt x="1410" y="855"/>
                  </a:lnTo>
                  <a:close/>
                  <a:moveTo>
                    <a:pt x="1471" y="855"/>
                  </a:moveTo>
                  <a:lnTo>
                    <a:pt x="1444" y="810"/>
                  </a:lnTo>
                  <a:lnTo>
                    <a:pt x="1471" y="764"/>
                  </a:lnTo>
                  <a:lnTo>
                    <a:pt x="1497" y="810"/>
                  </a:lnTo>
                  <a:lnTo>
                    <a:pt x="1471" y="855"/>
                  </a:lnTo>
                  <a:close/>
                  <a:moveTo>
                    <a:pt x="1533" y="855"/>
                  </a:moveTo>
                  <a:lnTo>
                    <a:pt x="1506" y="810"/>
                  </a:lnTo>
                  <a:lnTo>
                    <a:pt x="1533" y="764"/>
                  </a:lnTo>
                  <a:lnTo>
                    <a:pt x="1558" y="810"/>
                  </a:lnTo>
                  <a:lnTo>
                    <a:pt x="1533" y="855"/>
                  </a:lnTo>
                  <a:close/>
                  <a:moveTo>
                    <a:pt x="1594" y="855"/>
                  </a:moveTo>
                  <a:lnTo>
                    <a:pt x="1567" y="810"/>
                  </a:lnTo>
                  <a:lnTo>
                    <a:pt x="1594" y="764"/>
                  </a:lnTo>
                  <a:lnTo>
                    <a:pt x="1620" y="810"/>
                  </a:lnTo>
                  <a:lnTo>
                    <a:pt x="1594" y="855"/>
                  </a:lnTo>
                  <a:close/>
                  <a:moveTo>
                    <a:pt x="1656" y="855"/>
                  </a:moveTo>
                  <a:lnTo>
                    <a:pt x="1629" y="810"/>
                  </a:lnTo>
                  <a:lnTo>
                    <a:pt x="1656" y="764"/>
                  </a:lnTo>
                  <a:lnTo>
                    <a:pt x="1681" y="810"/>
                  </a:lnTo>
                  <a:lnTo>
                    <a:pt x="1656" y="855"/>
                  </a:lnTo>
                  <a:close/>
                  <a:moveTo>
                    <a:pt x="1717" y="855"/>
                  </a:moveTo>
                  <a:lnTo>
                    <a:pt x="1692" y="810"/>
                  </a:lnTo>
                  <a:lnTo>
                    <a:pt x="1717" y="764"/>
                  </a:lnTo>
                  <a:lnTo>
                    <a:pt x="1744" y="810"/>
                  </a:lnTo>
                  <a:lnTo>
                    <a:pt x="1717" y="855"/>
                  </a:lnTo>
                  <a:close/>
                  <a:moveTo>
                    <a:pt x="1779" y="855"/>
                  </a:moveTo>
                  <a:lnTo>
                    <a:pt x="1753" y="810"/>
                  </a:lnTo>
                  <a:lnTo>
                    <a:pt x="1779" y="764"/>
                  </a:lnTo>
                  <a:lnTo>
                    <a:pt x="1806" y="810"/>
                  </a:lnTo>
                  <a:lnTo>
                    <a:pt x="1779" y="855"/>
                  </a:lnTo>
                  <a:close/>
                  <a:moveTo>
                    <a:pt x="1840" y="855"/>
                  </a:moveTo>
                  <a:lnTo>
                    <a:pt x="1815" y="810"/>
                  </a:lnTo>
                  <a:lnTo>
                    <a:pt x="1840" y="764"/>
                  </a:lnTo>
                  <a:lnTo>
                    <a:pt x="1867" y="810"/>
                  </a:lnTo>
                  <a:lnTo>
                    <a:pt x="1840" y="855"/>
                  </a:lnTo>
                  <a:close/>
                  <a:moveTo>
                    <a:pt x="1902" y="855"/>
                  </a:moveTo>
                  <a:lnTo>
                    <a:pt x="1876" y="810"/>
                  </a:lnTo>
                  <a:lnTo>
                    <a:pt x="1902" y="764"/>
                  </a:lnTo>
                  <a:lnTo>
                    <a:pt x="1929" y="810"/>
                  </a:lnTo>
                  <a:lnTo>
                    <a:pt x="1902" y="855"/>
                  </a:lnTo>
                  <a:close/>
                  <a:moveTo>
                    <a:pt x="1963" y="855"/>
                  </a:moveTo>
                  <a:lnTo>
                    <a:pt x="1938" y="810"/>
                  </a:lnTo>
                  <a:lnTo>
                    <a:pt x="1963" y="764"/>
                  </a:lnTo>
                  <a:lnTo>
                    <a:pt x="1990" y="810"/>
                  </a:lnTo>
                  <a:lnTo>
                    <a:pt x="1963" y="855"/>
                  </a:lnTo>
                  <a:close/>
                  <a:moveTo>
                    <a:pt x="2025" y="855"/>
                  </a:moveTo>
                  <a:lnTo>
                    <a:pt x="1999" y="810"/>
                  </a:lnTo>
                  <a:lnTo>
                    <a:pt x="2025" y="764"/>
                  </a:lnTo>
                  <a:lnTo>
                    <a:pt x="2052" y="810"/>
                  </a:lnTo>
                  <a:lnTo>
                    <a:pt x="2025" y="855"/>
                  </a:lnTo>
                  <a:close/>
                  <a:moveTo>
                    <a:pt x="2088" y="855"/>
                  </a:moveTo>
                  <a:lnTo>
                    <a:pt x="2061" y="810"/>
                  </a:lnTo>
                  <a:lnTo>
                    <a:pt x="2088" y="764"/>
                  </a:lnTo>
                  <a:lnTo>
                    <a:pt x="2113" y="810"/>
                  </a:lnTo>
                  <a:lnTo>
                    <a:pt x="2088" y="855"/>
                  </a:lnTo>
                  <a:close/>
                  <a:moveTo>
                    <a:pt x="2149" y="855"/>
                  </a:moveTo>
                  <a:lnTo>
                    <a:pt x="2122" y="810"/>
                  </a:lnTo>
                  <a:lnTo>
                    <a:pt x="2149" y="764"/>
                  </a:lnTo>
                  <a:lnTo>
                    <a:pt x="2175" y="810"/>
                  </a:lnTo>
                  <a:lnTo>
                    <a:pt x="2149" y="855"/>
                  </a:lnTo>
                  <a:close/>
                  <a:moveTo>
                    <a:pt x="2211" y="855"/>
                  </a:moveTo>
                  <a:lnTo>
                    <a:pt x="2184" y="810"/>
                  </a:lnTo>
                  <a:lnTo>
                    <a:pt x="2211" y="764"/>
                  </a:lnTo>
                  <a:lnTo>
                    <a:pt x="2236" y="810"/>
                  </a:lnTo>
                  <a:lnTo>
                    <a:pt x="2211" y="855"/>
                  </a:lnTo>
                  <a:close/>
                  <a:moveTo>
                    <a:pt x="2272" y="855"/>
                  </a:moveTo>
                  <a:lnTo>
                    <a:pt x="2245" y="810"/>
                  </a:lnTo>
                  <a:lnTo>
                    <a:pt x="2272" y="764"/>
                  </a:lnTo>
                  <a:lnTo>
                    <a:pt x="2298" y="810"/>
                  </a:lnTo>
                  <a:lnTo>
                    <a:pt x="2272" y="855"/>
                  </a:lnTo>
                  <a:close/>
                  <a:moveTo>
                    <a:pt x="2334" y="855"/>
                  </a:moveTo>
                  <a:lnTo>
                    <a:pt x="2307" y="810"/>
                  </a:lnTo>
                  <a:lnTo>
                    <a:pt x="2334" y="764"/>
                  </a:lnTo>
                  <a:lnTo>
                    <a:pt x="2359" y="810"/>
                  </a:lnTo>
                  <a:lnTo>
                    <a:pt x="2334" y="855"/>
                  </a:lnTo>
                  <a:close/>
                  <a:moveTo>
                    <a:pt x="2395" y="855"/>
                  </a:moveTo>
                  <a:lnTo>
                    <a:pt x="2368" y="810"/>
                  </a:lnTo>
                  <a:lnTo>
                    <a:pt x="2395" y="764"/>
                  </a:lnTo>
                  <a:lnTo>
                    <a:pt x="2421" y="810"/>
                  </a:lnTo>
                  <a:lnTo>
                    <a:pt x="2395" y="855"/>
                  </a:lnTo>
                  <a:close/>
                  <a:moveTo>
                    <a:pt x="2457" y="855"/>
                  </a:moveTo>
                  <a:lnTo>
                    <a:pt x="2431" y="810"/>
                  </a:lnTo>
                  <a:lnTo>
                    <a:pt x="2457" y="764"/>
                  </a:lnTo>
                  <a:lnTo>
                    <a:pt x="2484" y="810"/>
                  </a:lnTo>
                  <a:lnTo>
                    <a:pt x="2457" y="855"/>
                  </a:lnTo>
                  <a:close/>
                  <a:moveTo>
                    <a:pt x="2518" y="855"/>
                  </a:moveTo>
                  <a:lnTo>
                    <a:pt x="2493" y="810"/>
                  </a:lnTo>
                  <a:lnTo>
                    <a:pt x="2518" y="764"/>
                  </a:lnTo>
                  <a:lnTo>
                    <a:pt x="2545" y="810"/>
                  </a:lnTo>
                  <a:lnTo>
                    <a:pt x="2518" y="855"/>
                  </a:lnTo>
                  <a:close/>
                  <a:moveTo>
                    <a:pt x="84" y="801"/>
                  </a:moveTo>
                  <a:lnTo>
                    <a:pt x="59" y="757"/>
                  </a:lnTo>
                  <a:lnTo>
                    <a:pt x="84" y="712"/>
                  </a:lnTo>
                  <a:lnTo>
                    <a:pt x="111" y="757"/>
                  </a:lnTo>
                  <a:lnTo>
                    <a:pt x="84" y="801"/>
                  </a:lnTo>
                  <a:close/>
                  <a:moveTo>
                    <a:pt x="146" y="801"/>
                  </a:moveTo>
                  <a:lnTo>
                    <a:pt x="120" y="757"/>
                  </a:lnTo>
                  <a:lnTo>
                    <a:pt x="146" y="712"/>
                  </a:lnTo>
                  <a:lnTo>
                    <a:pt x="172" y="757"/>
                  </a:lnTo>
                  <a:lnTo>
                    <a:pt x="146" y="801"/>
                  </a:lnTo>
                  <a:close/>
                  <a:moveTo>
                    <a:pt x="207" y="801"/>
                  </a:moveTo>
                  <a:lnTo>
                    <a:pt x="181" y="757"/>
                  </a:lnTo>
                  <a:lnTo>
                    <a:pt x="207" y="712"/>
                  </a:lnTo>
                  <a:lnTo>
                    <a:pt x="234" y="757"/>
                  </a:lnTo>
                  <a:lnTo>
                    <a:pt x="207" y="801"/>
                  </a:lnTo>
                  <a:close/>
                  <a:moveTo>
                    <a:pt x="270" y="801"/>
                  </a:moveTo>
                  <a:lnTo>
                    <a:pt x="243" y="757"/>
                  </a:lnTo>
                  <a:lnTo>
                    <a:pt x="270" y="712"/>
                  </a:lnTo>
                  <a:lnTo>
                    <a:pt x="295" y="757"/>
                  </a:lnTo>
                  <a:lnTo>
                    <a:pt x="270" y="801"/>
                  </a:lnTo>
                  <a:close/>
                  <a:moveTo>
                    <a:pt x="331" y="801"/>
                  </a:moveTo>
                  <a:lnTo>
                    <a:pt x="304" y="757"/>
                  </a:lnTo>
                  <a:lnTo>
                    <a:pt x="331" y="712"/>
                  </a:lnTo>
                  <a:lnTo>
                    <a:pt x="357" y="757"/>
                  </a:lnTo>
                  <a:lnTo>
                    <a:pt x="331" y="801"/>
                  </a:lnTo>
                  <a:close/>
                  <a:moveTo>
                    <a:pt x="393" y="801"/>
                  </a:moveTo>
                  <a:lnTo>
                    <a:pt x="366" y="757"/>
                  </a:lnTo>
                  <a:lnTo>
                    <a:pt x="393" y="712"/>
                  </a:lnTo>
                  <a:lnTo>
                    <a:pt x="418" y="757"/>
                  </a:lnTo>
                  <a:lnTo>
                    <a:pt x="393" y="801"/>
                  </a:lnTo>
                  <a:close/>
                  <a:moveTo>
                    <a:pt x="454" y="801"/>
                  </a:moveTo>
                  <a:lnTo>
                    <a:pt x="427" y="757"/>
                  </a:lnTo>
                  <a:lnTo>
                    <a:pt x="454" y="712"/>
                  </a:lnTo>
                  <a:lnTo>
                    <a:pt x="480" y="757"/>
                  </a:lnTo>
                  <a:lnTo>
                    <a:pt x="454" y="801"/>
                  </a:lnTo>
                  <a:close/>
                  <a:moveTo>
                    <a:pt x="516" y="801"/>
                  </a:moveTo>
                  <a:lnTo>
                    <a:pt x="489" y="757"/>
                  </a:lnTo>
                  <a:lnTo>
                    <a:pt x="516" y="712"/>
                  </a:lnTo>
                  <a:lnTo>
                    <a:pt x="541" y="757"/>
                  </a:lnTo>
                  <a:lnTo>
                    <a:pt x="516" y="801"/>
                  </a:lnTo>
                  <a:close/>
                  <a:moveTo>
                    <a:pt x="577" y="801"/>
                  </a:moveTo>
                  <a:lnTo>
                    <a:pt x="550" y="757"/>
                  </a:lnTo>
                  <a:lnTo>
                    <a:pt x="577" y="712"/>
                  </a:lnTo>
                  <a:lnTo>
                    <a:pt x="603" y="757"/>
                  </a:lnTo>
                  <a:lnTo>
                    <a:pt x="577" y="801"/>
                  </a:lnTo>
                  <a:close/>
                  <a:moveTo>
                    <a:pt x="639" y="801"/>
                  </a:moveTo>
                  <a:lnTo>
                    <a:pt x="613" y="757"/>
                  </a:lnTo>
                  <a:lnTo>
                    <a:pt x="639" y="712"/>
                  </a:lnTo>
                  <a:lnTo>
                    <a:pt x="666" y="757"/>
                  </a:lnTo>
                  <a:lnTo>
                    <a:pt x="639" y="801"/>
                  </a:lnTo>
                  <a:close/>
                  <a:moveTo>
                    <a:pt x="700" y="801"/>
                  </a:moveTo>
                  <a:lnTo>
                    <a:pt x="675" y="757"/>
                  </a:lnTo>
                  <a:lnTo>
                    <a:pt x="700" y="712"/>
                  </a:lnTo>
                  <a:lnTo>
                    <a:pt x="727" y="757"/>
                  </a:lnTo>
                  <a:lnTo>
                    <a:pt x="700" y="801"/>
                  </a:lnTo>
                  <a:close/>
                  <a:moveTo>
                    <a:pt x="762" y="801"/>
                  </a:moveTo>
                  <a:lnTo>
                    <a:pt x="736" y="757"/>
                  </a:lnTo>
                  <a:lnTo>
                    <a:pt x="762" y="712"/>
                  </a:lnTo>
                  <a:lnTo>
                    <a:pt x="789" y="757"/>
                  </a:lnTo>
                  <a:lnTo>
                    <a:pt x="762" y="801"/>
                  </a:lnTo>
                  <a:close/>
                  <a:moveTo>
                    <a:pt x="823" y="801"/>
                  </a:moveTo>
                  <a:lnTo>
                    <a:pt x="798" y="757"/>
                  </a:lnTo>
                  <a:lnTo>
                    <a:pt x="823" y="712"/>
                  </a:lnTo>
                  <a:lnTo>
                    <a:pt x="850" y="757"/>
                  </a:lnTo>
                  <a:lnTo>
                    <a:pt x="823" y="801"/>
                  </a:lnTo>
                  <a:close/>
                  <a:moveTo>
                    <a:pt x="885" y="801"/>
                  </a:moveTo>
                  <a:lnTo>
                    <a:pt x="859" y="757"/>
                  </a:lnTo>
                  <a:lnTo>
                    <a:pt x="885" y="712"/>
                  </a:lnTo>
                  <a:lnTo>
                    <a:pt x="912" y="757"/>
                  </a:lnTo>
                  <a:lnTo>
                    <a:pt x="885" y="801"/>
                  </a:lnTo>
                  <a:close/>
                  <a:moveTo>
                    <a:pt x="946" y="801"/>
                  </a:moveTo>
                  <a:lnTo>
                    <a:pt x="921" y="757"/>
                  </a:lnTo>
                  <a:lnTo>
                    <a:pt x="946" y="712"/>
                  </a:lnTo>
                  <a:lnTo>
                    <a:pt x="973" y="757"/>
                  </a:lnTo>
                  <a:lnTo>
                    <a:pt x="946" y="801"/>
                  </a:lnTo>
                  <a:close/>
                  <a:moveTo>
                    <a:pt x="1009" y="801"/>
                  </a:moveTo>
                  <a:lnTo>
                    <a:pt x="982" y="757"/>
                  </a:lnTo>
                  <a:lnTo>
                    <a:pt x="1009" y="712"/>
                  </a:lnTo>
                  <a:lnTo>
                    <a:pt x="1035" y="757"/>
                  </a:lnTo>
                  <a:lnTo>
                    <a:pt x="1009" y="801"/>
                  </a:lnTo>
                  <a:close/>
                  <a:moveTo>
                    <a:pt x="1071" y="801"/>
                  </a:moveTo>
                  <a:lnTo>
                    <a:pt x="1044" y="757"/>
                  </a:lnTo>
                  <a:lnTo>
                    <a:pt x="1071" y="712"/>
                  </a:lnTo>
                  <a:lnTo>
                    <a:pt x="1096" y="757"/>
                  </a:lnTo>
                  <a:lnTo>
                    <a:pt x="1071" y="801"/>
                  </a:lnTo>
                  <a:close/>
                  <a:moveTo>
                    <a:pt x="1132" y="801"/>
                  </a:moveTo>
                  <a:lnTo>
                    <a:pt x="1105" y="757"/>
                  </a:lnTo>
                  <a:lnTo>
                    <a:pt x="1132" y="712"/>
                  </a:lnTo>
                  <a:lnTo>
                    <a:pt x="1158" y="757"/>
                  </a:lnTo>
                  <a:lnTo>
                    <a:pt x="1132" y="801"/>
                  </a:lnTo>
                  <a:close/>
                  <a:moveTo>
                    <a:pt x="1194" y="801"/>
                  </a:moveTo>
                  <a:lnTo>
                    <a:pt x="1167" y="757"/>
                  </a:lnTo>
                  <a:lnTo>
                    <a:pt x="1194" y="712"/>
                  </a:lnTo>
                  <a:lnTo>
                    <a:pt x="1219" y="757"/>
                  </a:lnTo>
                  <a:lnTo>
                    <a:pt x="1194" y="801"/>
                  </a:lnTo>
                  <a:close/>
                  <a:moveTo>
                    <a:pt x="1255" y="801"/>
                  </a:moveTo>
                  <a:lnTo>
                    <a:pt x="1228" y="757"/>
                  </a:lnTo>
                  <a:lnTo>
                    <a:pt x="1255" y="712"/>
                  </a:lnTo>
                  <a:lnTo>
                    <a:pt x="1281" y="757"/>
                  </a:lnTo>
                  <a:lnTo>
                    <a:pt x="1255" y="801"/>
                  </a:lnTo>
                  <a:close/>
                  <a:moveTo>
                    <a:pt x="1317" y="801"/>
                  </a:moveTo>
                  <a:lnTo>
                    <a:pt x="1290" y="757"/>
                  </a:lnTo>
                  <a:lnTo>
                    <a:pt x="1317" y="712"/>
                  </a:lnTo>
                  <a:lnTo>
                    <a:pt x="1342" y="757"/>
                  </a:lnTo>
                  <a:lnTo>
                    <a:pt x="1317" y="801"/>
                  </a:lnTo>
                  <a:close/>
                  <a:moveTo>
                    <a:pt x="1378" y="801"/>
                  </a:moveTo>
                  <a:lnTo>
                    <a:pt x="1353" y="757"/>
                  </a:lnTo>
                  <a:lnTo>
                    <a:pt x="1378" y="712"/>
                  </a:lnTo>
                  <a:lnTo>
                    <a:pt x="1405" y="757"/>
                  </a:lnTo>
                  <a:lnTo>
                    <a:pt x="1378" y="801"/>
                  </a:lnTo>
                  <a:close/>
                  <a:moveTo>
                    <a:pt x="1440" y="801"/>
                  </a:moveTo>
                  <a:lnTo>
                    <a:pt x="1414" y="757"/>
                  </a:lnTo>
                  <a:lnTo>
                    <a:pt x="1440" y="712"/>
                  </a:lnTo>
                  <a:lnTo>
                    <a:pt x="1467" y="757"/>
                  </a:lnTo>
                  <a:lnTo>
                    <a:pt x="1440" y="801"/>
                  </a:lnTo>
                  <a:close/>
                  <a:moveTo>
                    <a:pt x="1501" y="801"/>
                  </a:moveTo>
                  <a:lnTo>
                    <a:pt x="1476" y="757"/>
                  </a:lnTo>
                  <a:lnTo>
                    <a:pt x="1501" y="712"/>
                  </a:lnTo>
                  <a:lnTo>
                    <a:pt x="1528" y="757"/>
                  </a:lnTo>
                  <a:lnTo>
                    <a:pt x="1501" y="801"/>
                  </a:lnTo>
                  <a:close/>
                  <a:moveTo>
                    <a:pt x="1563" y="801"/>
                  </a:moveTo>
                  <a:lnTo>
                    <a:pt x="1537" y="757"/>
                  </a:lnTo>
                  <a:lnTo>
                    <a:pt x="1563" y="712"/>
                  </a:lnTo>
                  <a:lnTo>
                    <a:pt x="1590" y="757"/>
                  </a:lnTo>
                  <a:lnTo>
                    <a:pt x="1563" y="801"/>
                  </a:lnTo>
                  <a:close/>
                  <a:moveTo>
                    <a:pt x="1624" y="801"/>
                  </a:moveTo>
                  <a:lnTo>
                    <a:pt x="1599" y="757"/>
                  </a:lnTo>
                  <a:lnTo>
                    <a:pt x="1624" y="712"/>
                  </a:lnTo>
                  <a:lnTo>
                    <a:pt x="1651" y="757"/>
                  </a:lnTo>
                  <a:lnTo>
                    <a:pt x="1624" y="801"/>
                  </a:lnTo>
                  <a:close/>
                  <a:moveTo>
                    <a:pt x="1686" y="801"/>
                  </a:moveTo>
                  <a:lnTo>
                    <a:pt x="1660" y="757"/>
                  </a:lnTo>
                  <a:lnTo>
                    <a:pt x="1686" y="712"/>
                  </a:lnTo>
                  <a:lnTo>
                    <a:pt x="1713" y="757"/>
                  </a:lnTo>
                  <a:lnTo>
                    <a:pt x="1686" y="801"/>
                  </a:lnTo>
                  <a:close/>
                  <a:moveTo>
                    <a:pt x="1749" y="801"/>
                  </a:moveTo>
                  <a:lnTo>
                    <a:pt x="1722" y="757"/>
                  </a:lnTo>
                  <a:lnTo>
                    <a:pt x="1749" y="712"/>
                  </a:lnTo>
                  <a:lnTo>
                    <a:pt x="1774" y="757"/>
                  </a:lnTo>
                  <a:lnTo>
                    <a:pt x="1749" y="801"/>
                  </a:lnTo>
                  <a:close/>
                  <a:moveTo>
                    <a:pt x="1810" y="801"/>
                  </a:moveTo>
                  <a:lnTo>
                    <a:pt x="1783" y="757"/>
                  </a:lnTo>
                  <a:lnTo>
                    <a:pt x="1810" y="712"/>
                  </a:lnTo>
                  <a:lnTo>
                    <a:pt x="1836" y="757"/>
                  </a:lnTo>
                  <a:lnTo>
                    <a:pt x="1810" y="801"/>
                  </a:lnTo>
                  <a:close/>
                  <a:moveTo>
                    <a:pt x="1872" y="801"/>
                  </a:moveTo>
                  <a:lnTo>
                    <a:pt x="1845" y="757"/>
                  </a:lnTo>
                  <a:lnTo>
                    <a:pt x="1872" y="712"/>
                  </a:lnTo>
                  <a:lnTo>
                    <a:pt x="1897" y="757"/>
                  </a:lnTo>
                  <a:lnTo>
                    <a:pt x="1872" y="801"/>
                  </a:lnTo>
                  <a:close/>
                  <a:moveTo>
                    <a:pt x="1933" y="801"/>
                  </a:moveTo>
                  <a:lnTo>
                    <a:pt x="1906" y="757"/>
                  </a:lnTo>
                  <a:lnTo>
                    <a:pt x="1933" y="712"/>
                  </a:lnTo>
                  <a:lnTo>
                    <a:pt x="1959" y="757"/>
                  </a:lnTo>
                  <a:lnTo>
                    <a:pt x="1933" y="801"/>
                  </a:lnTo>
                  <a:close/>
                  <a:moveTo>
                    <a:pt x="1995" y="801"/>
                  </a:moveTo>
                  <a:lnTo>
                    <a:pt x="1968" y="757"/>
                  </a:lnTo>
                  <a:lnTo>
                    <a:pt x="1995" y="712"/>
                  </a:lnTo>
                  <a:lnTo>
                    <a:pt x="2020" y="757"/>
                  </a:lnTo>
                  <a:lnTo>
                    <a:pt x="1995" y="801"/>
                  </a:lnTo>
                  <a:close/>
                  <a:moveTo>
                    <a:pt x="2056" y="801"/>
                  </a:moveTo>
                  <a:lnTo>
                    <a:pt x="2029" y="757"/>
                  </a:lnTo>
                  <a:lnTo>
                    <a:pt x="2056" y="712"/>
                  </a:lnTo>
                  <a:lnTo>
                    <a:pt x="2082" y="757"/>
                  </a:lnTo>
                  <a:lnTo>
                    <a:pt x="2056" y="801"/>
                  </a:lnTo>
                  <a:close/>
                  <a:moveTo>
                    <a:pt x="2118" y="801"/>
                  </a:moveTo>
                  <a:lnTo>
                    <a:pt x="2092" y="757"/>
                  </a:lnTo>
                  <a:lnTo>
                    <a:pt x="2118" y="712"/>
                  </a:lnTo>
                  <a:lnTo>
                    <a:pt x="2145" y="757"/>
                  </a:lnTo>
                  <a:lnTo>
                    <a:pt x="2118" y="801"/>
                  </a:lnTo>
                  <a:close/>
                  <a:moveTo>
                    <a:pt x="2179" y="801"/>
                  </a:moveTo>
                  <a:lnTo>
                    <a:pt x="2154" y="757"/>
                  </a:lnTo>
                  <a:lnTo>
                    <a:pt x="2179" y="712"/>
                  </a:lnTo>
                  <a:lnTo>
                    <a:pt x="2206" y="757"/>
                  </a:lnTo>
                  <a:lnTo>
                    <a:pt x="2179" y="801"/>
                  </a:lnTo>
                  <a:close/>
                  <a:moveTo>
                    <a:pt x="2241" y="801"/>
                  </a:moveTo>
                  <a:lnTo>
                    <a:pt x="2215" y="757"/>
                  </a:lnTo>
                  <a:lnTo>
                    <a:pt x="2241" y="712"/>
                  </a:lnTo>
                  <a:lnTo>
                    <a:pt x="2268" y="757"/>
                  </a:lnTo>
                  <a:lnTo>
                    <a:pt x="2241" y="801"/>
                  </a:lnTo>
                  <a:close/>
                  <a:moveTo>
                    <a:pt x="2302" y="801"/>
                  </a:moveTo>
                  <a:lnTo>
                    <a:pt x="2277" y="757"/>
                  </a:lnTo>
                  <a:lnTo>
                    <a:pt x="2302" y="712"/>
                  </a:lnTo>
                  <a:lnTo>
                    <a:pt x="2329" y="757"/>
                  </a:lnTo>
                  <a:lnTo>
                    <a:pt x="2302" y="801"/>
                  </a:lnTo>
                  <a:close/>
                  <a:moveTo>
                    <a:pt x="2364" y="801"/>
                  </a:moveTo>
                  <a:lnTo>
                    <a:pt x="2338" y="757"/>
                  </a:lnTo>
                  <a:lnTo>
                    <a:pt x="2364" y="712"/>
                  </a:lnTo>
                  <a:lnTo>
                    <a:pt x="2391" y="757"/>
                  </a:lnTo>
                  <a:lnTo>
                    <a:pt x="2364" y="801"/>
                  </a:lnTo>
                  <a:close/>
                  <a:moveTo>
                    <a:pt x="2425" y="801"/>
                  </a:moveTo>
                  <a:lnTo>
                    <a:pt x="2400" y="757"/>
                  </a:lnTo>
                  <a:lnTo>
                    <a:pt x="2425" y="712"/>
                  </a:lnTo>
                  <a:lnTo>
                    <a:pt x="2452" y="757"/>
                  </a:lnTo>
                  <a:lnTo>
                    <a:pt x="2425" y="801"/>
                  </a:lnTo>
                  <a:close/>
                  <a:moveTo>
                    <a:pt x="2488" y="801"/>
                  </a:moveTo>
                  <a:lnTo>
                    <a:pt x="2461" y="757"/>
                  </a:lnTo>
                  <a:lnTo>
                    <a:pt x="2488" y="712"/>
                  </a:lnTo>
                  <a:lnTo>
                    <a:pt x="2514" y="757"/>
                  </a:lnTo>
                  <a:lnTo>
                    <a:pt x="2488" y="801"/>
                  </a:lnTo>
                  <a:close/>
                  <a:moveTo>
                    <a:pt x="54" y="749"/>
                  </a:moveTo>
                  <a:lnTo>
                    <a:pt x="27" y="704"/>
                  </a:lnTo>
                  <a:lnTo>
                    <a:pt x="54" y="658"/>
                  </a:lnTo>
                  <a:lnTo>
                    <a:pt x="80" y="704"/>
                  </a:lnTo>
                  <a:lnTo>
                    <a:pt x="54" y="749"/>
                  </a:lnTo>
                  <a:close/>
                  <a:moveTo>
                    <a:pt x="116" y="749"/>
                  </a:moveTo>
                  <a:lnTo>
                    <a:pt x="89" y="704"/>
                  </a:lnTo>
                  <a:lnTo>
                    <a:pt x="116" y="658"/>
                  </a:lnTo>
                  <a:lnTo>
                    <a:pt x="141" y="704"/>
                  </a:lnTo>
                  <a:lnTo>
                    <a:pt x="116" y="749"/>
                  </a:lnTo>
                  <a:close/>
                  <a:moveTo>
                    <a:pt x="177" y="749"/>
                  </a:moveTo>
                  <a:lnTo>
                    <a:pt x="150" y="704"/>
                  </a:lnTo>
                  <a:lnTo>
                    <a:pt x="177" y="658"/>
                  </a:lnTo>
                  <a:lnTo>
                    <a:pt x="202" y="704"/>
                  </a:lnTo>
                  <a:lnTo>
                    <a:pt x="177" y="749"/>
                  </a:lnTo>
                  <a:close/>
                  <a:moveTo>
                    <a:pt x="238" y="749"/>
                  </a:moveTo>
                  <a:lnTo>
                    <a:pt x="213" y="704"/>
                  </a:lnTo>
                  <a:lnTo>
                    <a:pt x="238" y="658"/>
                  </a:lnTo>
                  <a:lnTo>
                    <a:pt x="265" y="704"/>
                  </a:lnTo>
                  <a:lnTo>
                    <a:pt x="238" y="749"/>
                  </a:lnTo>
                  <a:close/>
                  <a:moveTo>
                    <a:pt x="300" y="749"/>
                  </a:moveTo>
                  <a:lnTo>
                    <a:pt x="274" y="704"/>
                  </a:lnTo>
                  <a:lnTo>
                    <a:pt x="300" y="658"/>
                  </a:lnTo>
                  <a:lnTo>
                    <a:pt x="327" y="704"/>
                  </a:lnTo>
                  <a:lnTo>
                    <a:pt x="300" y="749"/>
                  </a:lnTo>
                  <a:close/>
                  <a:moveTo>
                    <a:pt x="361" y="749"/>
                  </a:moveTo>
                  <a:lnTo>
                    <a:pt x="336" y="704"/>
                  </a:lnTo>
                  <a:lnTo>
                    <a:pt x="361" y="658"/>
                  </a:lnTo>
                  <a:lnTo>
                    <a:pt x="388" y="704"/>
                  </a:lnTo>
                  <a:lnTo>
                    <a:pt x="361" y="749"/>
                  </a:lnTo>
                  <a:close/>
                  <a:moveTo>
                    <a:pt x="423" y="749"/>
                  </a:moveTo>
                  <a:lnTo>
                    <a:pt x="397" y="704"/>
                  </a:lnTo>
                  <a:lnTo>
                    <a:pt x="423" y="658"/>
                  </a:lnTo>
                  <a:lnTo>
                    <a:pt x="450" y="704"/>
                  </a:lnTo>
                  <a:lnTo>
                    <a:pt x="423" y="749"/>
                  </a:lnTo>
                  <a:close/>
                  <a:moveTo>
                    <a:pt x="484" y="749"/>
                  </a:moveTo>
                  <a:lnTo>
                    <a:pt x="459" y="704"/>
                  </a:lnTo>
                  <a:lnTo>
                    <a:pt x="484" y="658"/>
                  </a:lnTo>
                  <a:lnTo>
                    <a:pt x="511" y="704"/>
                  </a:lnTo>
                  <a:lnTo>
                    <a:pt x="484" y="749"/>
                  </a:lnTo>
                  <a:close/>
                  <a:moveTo>
                    <a:pt x="546" y="749"/>
                  </a:moveTo>
                  <a:lnTo>
                    <a:pt x="520" y="704"/>
                  </a:lnTo>
                  <a:lnTo>
                    <a:pt x="546" y="658"/>
                  </a:lnTo>
                  <a:lnTo>
                    <a:pt x="573" y="704"/>
                  </a:lnTo>
                  <a:lnTo>
                    <a:pt x="546" y="749"/>
                  </a:lnTo>
                  <a:close/>
                  <a:moveTo>
                    <a:pt x="609" y="749"/>
                  </a:moveTo>
                  <a:lnTo>
                    <a:pt x="582" y="704"/>
                  </a:lnTo>
                  <a:lnTo>
                    <a:pt x="609" y="658"/>
                  </a:lnTo>
                  <a:lnTo>
                    <a:pt x="634" y="704"/>
                  </a:lnTo>
                  <a:lnTo>
                    <a:pt x="609" y="749"/>
                  </a:lnTo>
                  <a:close/>
                  <a:moveTo>
                    <a:pt x="670" y="749"/>
                  </a:moveTo>
                  <a:lnTo>
                    <a:pt x="643" y="704"/>
                  </a:lnTo>
                  <a:lnTo>
                    <a:pt x="670" y="658"/>
                  </a:lnTo>
                  <a:lnTo>
                    <a:pt x="696" y="704"/>
                  </a:lnTo>
                  <a:lnTo>
                    <a:pt x="670" y="749"/>
                  </a:lnTo>
                  <a:close/>
                  <a:moveTo>
                    <a:pt x="732" y="749"/>
                  </a:moveTo>
                  <a:lnTo>
                    <a:pt x="705" y="704"/>
                  </a:lnTo>
                  <a:lnTo>
                    <a:pt x="732" y="658"/>
                  </a:lnTo>
                  <a:lnTo>
                    <a:pt x="757" y="704"/>
                  </a:lnTo>
                  <a:lnTo>
                    <a:pt x="732" y="749"/>
                  </a:lnTo>
                  <a:close/>
                  <a:moveTo>
                    <a:pt x="793" y="749"/>
                  </a:moveTo>
                  <a:lnTo>
                    <a:pt x="766" y="704"/>
                  </a:lnTo>
                  <a:lnTo>
                    <a:pt x="793" y="658"/>
                  </a:lnTo>
                  <a:lnTo>
                    <a:pt x="819" y="704"/>
                  </a:lnTo>
                  <a:lnTo>
                    <a:pt x="793" y="749"/>
                  </a:lnTo>
                  <a:close/>
                  <a:moveTo>
                    <a:pt x="855" y="749"/>
                  </a:moveTo>
                  <a:lnTo>
                    <a:pt x="828" y="704"/>
                  </a:lnTo>
                  <a:lnTo>
                    <a:pt x="855" y="658"/>
                  </a:lnTo>
                  <a:lnTo>
                    <a:pt x="880" y="704"/>
                  </a:lnTo>
                  <a:lnTo>
                    <a:pt x="855" y="749"/>
                  </a:lnTo>
                  <a:close/>
                  <a:moveTo>
                    <a:pt x="916" y="749"/>
                  </a:moveTo>
                  <a:lnTo>
                    <a:pt x="889" y="704"/>
                  </a:lnTo>
                  <a:lnTo>
                    <a:pt x="916" y="658"/>
                  </a:lnTo>
                  <a:lnTo>
                    <a:pt x="942" y="704"/>
                  </a:lnTo>
                  <a:lnTo>
                    <a:pt x="916" y="749"/>
                  </a:lnTo>
                  <a:close/>
                  <a:moveTo>
                    <a:pt x="978" y="749"/>
                  </a:moveTo>
                  <a:lnTo>
                    <a:pt x="952" y="704"/>
                  </a:lnTo>
                  <a:lnTo>
                    <a:pt x="978" y="658"/>
                  </a:lnTo>
                  <a:lnTo>
                    <a:pt x="1005" y="704"/>
                  </a:lnTo>
                  <a:lnTo>
                    <a:pt x="978" y="749"/>
                  </a:lnTo>
                  <a:close/>
                  <a:moveTo>
                    <a:pt x="1039" y="749"/>
                  </a:moveTo>
                  <a:lnTo>
                    <a:pt x="1014" y="704"/>
                  </a:lnTo>
                  <a:lnTo>
                    <a:pt x="1039" y="658"/>
                  </a:lnTo>
                  <a:lnTo>
                    <a:pt x="1066" y="704"/>
                  </a:lnTo>
                  <a:lnTo>
                    <a:pt x="1039" y="749"/>
                  </a:lnTo>
                  <a:close/>
                  <a:moveTo>
                    <a:pt x="1101" y="749"/>
                  </a:moveTo>
                  <a:lnTo>
                    <a:pt x="1075" y="704"/>
                  </a:lnTo>
                  <a:lnTo>
                    <a:pt x="1101" y="658"/>
                  </a:lnTo>
                  <a:lnTo>
                    <a:pt x="1128" y="704"/>
                  </a:lnTo>
                  <a:lnTo>
                    <a:pt x="1101" y="749"/>
                  </a:lnTo>
                  <a:close/>
                  <a:moveTo>
                    <a:pt x="1162" y="749"/>
                  </a:moveTo>
                  <a:lnTo>
                    <a:pt x="1137" y="704"/>
                  </a:lnTo>
                  <a:lnTo>
                    <a:pt x="1162" y="658"/>
                  </a:lnTo>
                  <a:lnTo>
                    <a:pt x="1189" y="704"/>
                  </a:lnTo>
                  <a:lnTo>
                    <a:pt x="1162" y="749"/>
                  </a:lnTo>
                  <a:close/>
                  <a:moveTo>
                    <a:pt x="1224" y="749"/>
                  </a:moveTo>
                  <a:lnTo>
                    <a:pt x="1198" y="704"/>
                  </a:lnTo>
                  <a:lnTo>
                    <a:pt x="1224" y="658"/>
                  </a:lnTo>
                  <a:lnTo>
                    <a:pt x="1251" y="704"/>
                  </a:lnTo>
                  <a:lnTo>
                    <a:pt x="1224" y="749"/>
                  </a:lnTo>
                  <a:close/>
                  <a:moveTo>
                    <a:pt x="1285" y="749"/>
                  </a:moveTo>
                  <a:lnTo>
                    <a:pt x="1260" y="704"/>
                  </a:lnTo>
                  <a:lnTo>
                    <a:pt x="1285" y="658"/>
                  </a:lnTo>
                  <a:lnTo>
                    <a:pt x="1312" y="704"/>
                  </a:lnTo>
                  <a:lnTo>
                    <a:pt x="1285" y="749"/>
                  </a:lnTo>
                  <a:close/>
                  <a:moveTo>
                    <a:pt x="1348" y="749"/>
                  </a:moveTo>
                  <a:lnTo>
                    <a:pt x="1321" y="704"/>
                  </a:lnTo>
                  <a:lnTo>
                    <a:pt x="1348" y="658"/>
                  </a:lnTo>
                  <a:lnTo>
                    <a:pt x="1374" y="704"/>
                  </a:lnTo>
                  <a:lnTo>
                    <a:pt x="1348" y="749"/>
                  </a:lnTo>
                  <a:close/>
                  <a:moveTo>
                    <a:pt x="1410" y="749"/>
                  </a:moveTo>
                  <a:lnTo>
                    <a:pt x="1383" y="704"/>
                  </a:lnTo>
                  <a:lnTo>
                    <a:pt x="1410" y="658"/>
                  </a:lnTo>
                  <a:lnTo>
                    <a:pt x="1435" y="704"/>
                  </a:lnTo>
                  <a:lnTo>
                    <a:pt x="1410" y="749"/>
                  </a:lnTo>
                  <a:close/>
                  <a:moveTo>
                    <a:pt x="1471" y="749"/>
                  </a:moveTo>
                  <a:lnTo>
                    <a:pt x="1444" y="704"/>
                  </a:lnTo>
                  <a:lnTo>
                    <a:pt x="1471" y="658"/>
                  </a:lnTo>
                  <a:lnTo>
                    <a:pt x="1497" y="704"/>
                  </a:lnTo>
                  <a:lnTo>
                    <a:pt x="1471" y="749"/>
                  </a:lnTo>
                  <a:close/>
                  <a:moveTo>
                    <a:pt x="1533" y="749"/>
                  </a:moveTo>
                  <a:lnTo>
                    <a:pt x="1506" y="704"/>
                  </a:lnTo>
                  <a:lnTo>
                    <a:pt x="1533" y="658"/>
                  </a:lnTo>
                  <a:lnTo>
                    <a:pt x="1558" y="704"/>
                  </a:lnTo>
                  <a:lnTo>
                    <a:pt x="1533" y="749"/>
                  </a:lnTo>
                  <a:close/>
                  <a:moveTo>
                    <a:pt x="1594" y="749"/>
                  </a:moveTo>
                  <a:lnTo>
                    <a:pt x="1567" y="704"/>
                  </a:lnTo>
                  <a:lnTo>
                    <a:pt x="1594" y="658"/>
                  </a:lnTo>
                  <a:lnTo>
                    <a:pt x="1620" y="704"/>
                  </a:lnTo>
                  <a:lnTo>
                    <a:pt x="1594" y="749"/>
                  </a:lnTo>
                  <a:close/>
                  <a:moveTo>
                    <a:pt x="1656" y="749"/>
                  </a:moveTo>
                  <a:lnTo>
                    <a:pt x="1629" y="704"/>
                  </a:lnTo>
                  <a:lnTo>
                    <a:pt x="1656" y="658"/>
                  </a:lnTo>
                  <a:lnTo>
                    <a:pt x="1681" y="704"/>
                  </a:lnTo>
                  <a:lnTo>
                    <a:pt x="1656" y="749"/>
                  </a:lnTo>
                  <a:close/>
                  <a:moveTo>
                    <a:pt x="1717" y="749"/>
                  </a:moveTo>
                  <a:lnTo>
                    <a:pt x="1692" y="704"/>
                  </a:lnTo>
                  <a:lnTo>
                    <a:pt x="1717" y="658"/>
                  </a:lnTo>
                  <a:lnTo>
                    <a:pt x="1744" y="704"/>
                  </a:lnTo>
                  <a:lnTo>
                    <a:pt x="1717" y="749"/>
                  </a:lnTo>
                  <a:close/>
                  <a:moveTo>
                    <a:pt x="1779" y="749"/>
                  </a:moveTo>
                  <a:lnTo>
                    <a:pt x="1753" y="704"/>
                  </a:lnTo>
                  <a:lnTo>
                    <a:pt x="1779" y="658"/>
                  </a:lnTo>
                  <a:lnTo>
                    <a:pt x="1806" y="704"/>
                  </a:lnTo>
                  <a:lnTo>
                    <a:pt x="1779" y="749"/>
                  </a:lnTo>
                  <a:close/>
                  <a:moveTo>
                    <a:pt x="1840" y="749"/>
                  </a:moveTo>
                  <a:lnTo>
                    <a:pt x="1815" y="704"/>
                  </a:lnTo>
                  <a:lnTo>
                    <a:pt x="1840" y="658"/>
                  </a:lnTo>
                  <a:lnTo>
                    <a:pt x="1867" y="704"/>
                  </a:lnTo>
                  <a:lnTo>
                    <a:pt x="1840" y="749"/>
                  </a:lnTo>
                  <a:close/>
                  <a:moveTo>
                    <a:pt x="1902" y="749"/>
                  </a:moveTo>
                  <a:lnTo>
                    <a:pt x="1876" y="704"/>
                  </a:lnTo>
                  <a:lnTo>
                    <a:pt x="1902" y="658"/>
                  </a:lnTo>
                  <a:lnTo>
                    <a:pt x="1929" y="704"/>
                  </a:lnTo>
                  <a:lnTo>
                    <a:pt x="1902" y="749"/>
                  </a:lnTo>
                  <a:close/>
                  <a:moveTo>
                    <a:pt x="1963" y="749"/>
                  </a:moveTo>
                  <a:lnTo>
                    <a:pt x="1938" y="704"/>
                  </a:lnTo>
                  <a:lnTo>
                    <a:pt x="1963" y="658"/>
                  </a:lnTo>
                  <a:lnTo>
                    <a:pt x="1990" y="704"/>
                  </a:lnTo>
                  <a:lnTo>
                    <a:pt x="1963" y="749"/>
                  </a:lnTo>
                  <a:close/>
                  <a:moveTo>
                    <a:pt x="2025" y="749"/>
                  </a:moveTo>
                  <a:lnTo>
                    <a:pt x="1999" y="704"/>
                  </a:lnTo>
                  <a:lnTo>
                    <a:pt x="2025" y="658"/>
                  </a:lnTo>
                  <a:lnTo>
                    <a:pt x="2052" y="704"/>
                  </a:lnTo>
                  <a:lnTo>
                    <a:pt x="2025" y="749"/>
                  </a:lnTo>
                  <a:close/>
                  <a:moveTo>
                    <a:pt x="2088" y="749"/>
                  </a:moveTo>
                  <a:lnTo>
                    <a:pt x="2061" y="704"/>
                  </a:lnTo>
                  <a:lnTo>
                    <a:pt x="2088" y="658"/>
                  </a:lnTo>
                  <a:lnTo>
                    <a:pt x="2113" y="704"/>
                  </a:lnTo>
                  <a:lnTo>
                    <a:pt x="2088" y="749"/>
                  </a:lnTo>
                  <a:close/>
                  <a:moveTo>
                    <a:pt x="2149" y="749"/>
                  </a:moveTo>
                  <a:lnTo>
                    <a:pt x="2122" y="704"/>
                  </a:lnTo>
                  <a:lnTo>
                    <a:pt x="2149" y="658"/>
                  </a:lnTo>
                  <a:lnTo>
                    <a:pt x="2175" y="704"/>
                  </a:lnTo>
                  <a:lnTo>
                    <a:pt x="2149" y="749"/>
                  </a:lnTo>
                  <a:close/>
                  <a:moveTo>
                    <a:pt x="2211" y="749"/>
                  </a:moveTo>
                  <a:lnTo>
                    <a:pt x="2184" y="704"/>
                  </a:lnTo>
                  <a:lnTo>
                    <a:pt x="2211" y="658"/>
                  </a:lnTo>
                  <a:lnTo>
                    <a:pt x="2236" y="704"/>
                  </a:lnTo>
                  <a:lnTo>
                    <a:pt x="2211" y="749"/>
                  </a:lnTo>
                  <a:close/>
                  <a:moveTo>
                    <a:pt x="2272" y="749"/>
                  </a:moveTo>
                  <a:lnTo>
                    <a:pt x="2245" y="704"/>
                  </a:lnTo>
                  <a:lnTo>
                    <a:pt x="2272" y="658"/>
                  </a:lnTo>
                  <a:lnTo>
                    <a:pt x="2298" y="704"/>
                  </a:lnTo>
                  <a:lnTo>
                    <a:pt x="2272" y="749"/>
                  </a:lnTo>
                  <a:close/>
                  <a:moveTo>
                    <a:pt x="2334" y="749"/>
                  </a:moveTo>
                  <a:lnTo>
                    <a:pt x="2307" y="704"/>
                  </a:lnTo>
                  <a:lnTo>
                    <a:pt x="2334" y="658"/>
                  </a:lnTo>
                  <a:lnTo>
                    <a:pt x="2359" y="704"/>
                  </a:lnTo>
                  <a:lnTo>
                    <a:pt x="2334" y="749"/>
                  </a:lnTo>
                  <a:close/>
                  <a:moveTo>
                    <a:pt x="2395" y="749"/>
                  </a:moveTo>
                  <a:lnTo>
                    <a:pt x="2368" y="704"/>
                  </a:lnTo>
                  <a:lnTo>
                    <a:pt x="2395" y="658"/>
                  </a:lnTo>
                  <a:lnTo>
                    <a:pt x="2421" y="704"/>
                  </a:lnTo>
                  <a:lnTo>
                    <a:pt x="2395" y="749"/>
                  </a:lnTo>
                  <a:close/>
                  <a:moveTo>
                    <a:pt x="2457" y="749"/>
                  </a:moveTo>
                  <a:lnTo>
                    <a:pt x="2431" y="704"/>
                  </a:lnTo>
                  <a:lnTo>
                    <a:pt x="2457" y="658"/>
                  </a:lnTo>
                  <a:lnTo>
                    <a:pt x="2484" y="704"/>
                  </a:lnTo>
                  <a:lnTo>
                    <a:pt x="2457" y="749"/>
                  </a:lnTo>
                  <a:close/>
                  <a:moveTo>
                    <a:pt x="2518" y="749"/>
                  </a:moveTo>
                  <a:lnTo>
                    <a:pt x="2493" y="704"/>
                  </a:lnTo>
                  <a:lnTo>
                    <a:pt x="2518" y="658"/>
                  </a:lnTo>
                  <a:lnTo>
                    <a:pt x="2545" y="704"/>
                  </a:lnTo>
                  <a:lnTo>
                    <a:pt x="2518" y="749"/>
                  </a:lnTo>
                  <a:close/>
                  <a:moveTo>
                    <a:pt x="84" y="695"/>
                  </a:moveTo>
                  <a:lnTo>
                    <a:pt x="59" y="650"/>
                  </a:lnTo>
                  <a:lnTo>
                    <a:pt x="84" y="605"/>
                  </a:lnTo>
                  <a:lnTo>
                    <a:pt x="111" y="650"/>
                  </a:lnTo>
                  <a:lnTo>
                    <a:pt x="84" y="695"/>
                  </a:lnTo>
                  <a:close/>
                  <a:moveTo>
                    <a:pt x="146" y="695"/>
                  </a:moveTo>
                  <a:lnTo>
                    <a:pt x="120" y="650"/>
                  </a:lnTo>
                  <a:lnTo>
                    <a:pt x="146" y="605"/>
                  </a:lnTo>
                  <a:lnTo>
                    <a:pt x="172" y="650"/>
                  </a:lnTo>
                  <a:lnTo>
                    <a:pt x="146" y="695"/>
                  </a:lnTo>
                  <a:close/>
                  <a:moveTo>
                    <a:pt x="207" y="695"/>
                  </a:moveTo>
                  <a:lnTo>
                    <a:pt x="181" y="650"/>
                  </a:lnTo>
                  <a:lnTo>
                    <a:pt x="207" y="605"/>
                  </a:lnTo>
                  <a:lnTo>
                    <a:pt x="234" y="650"/>
                  </a:lnTo>
                  <a:lnTo>
                    <a:pt x="207" y="695"/>
                  </a:lnTo>
                  <a:close/>
                  <a:moveTo>
                    <a:pt x="270" y="695"/>
                  </a:moveTo>
                  <a:lnTo>
                    <a:pt x="243" y="650"/>
                  </a:lnTo>
                  <a:lnTo>
                    <a:pt x="270" y="605"/>
                  </a:lnTo>
                  <a:lnTo>
                    <a:pt x="295" y="650"/>
                  </a:lnTo>
                  <a:lnTo>
                    <a:pt x="270" y="695"/>
                  </a:lnTo>
                  <a:close/>
                  <a:moveTo>
                    <a:pt x="331" y="695"/>
                  </a:moveTo>
                  <a:lnTo>
                    <a:pt x="304" y="650"/>
                  </a:lnTo>
                  <a:lnTo>
                    <a:pt x="331" y="605"/>
                  </a:lnTo>
                  <a:lnTo>
                    <a:pt x="357" y="650"/>
                  </a:lnTo>
                  <a:lnTo>
                    <a:pt x="331" y="695"/>
                  </a:lnTo>
                  <a:close/>
                  <a:moveTo>
                    <a:pt x="393" y="695"/>
                  </a:moveTo>
                  <a:lnTo>
                    <a:pt x="366" y="650"/>
                  </a:lnTo>
                  <a:lnTo>
                    <a:pt x="393" y="605"/>
                  </a:lnTo>
                  <a:lnTo>
                    <a:pt x="418" y="650"/>
                  </a:lnTo>
                  <a:lnTo>
                    <a:pt x="393" y="695"/>
                  </a:lnTo>
                  <a:close/>
                  <a:moveTo>
                    <a:pt x="454" y="695"/>
                  </a:moveTo>
                  <a:lnTo>
                    <a:pt x="427" y="650"/>
                  </a:lnTo>
                  <a:lnTo>
                    <a:pt x="454" y="605"/>
                  </a:lnTo>
                  <a:lnTo>
                    <a:pt x="480" y="650"/>
                  </a:lnTo>
                  <a:lnTo>
                    <a:pt x="454" y="695"/>
                  </a:lnTo>
                  <a:close/>
                  <a:moveTo>
                    <a:pt x="516" y="695"/>
                  </a:moveTo>
                  <a:lnTo>
                    <a:pt x="489" y="650"/>
                  </a:lnTo>
                  <a:lnTo>
                    <a:pt x="516" y="605"/>
                  </a:lnTo>
                  <a:lnTo>
                    <a:pt x="541" y="650"/>
                  </a:lnTo>
                  <a:lnTo>
                    <a:pt x="516" y="695"/>
                  </a:lnTo>
                  <a:close/>
                  <a:moveTo>
                    <a:pt x="577" y="695"/>
                  </a:moveTo>
                  <a:lnTo>
                    <a:pt x="550" y="650"/>
                  </a:lnTo>
                  <a:lnTo>
                    <a:pt x="577" y="605"/>
                  </a:lnTo>
                  <a:lnTo>
                    <a:pt x="603" y="650"/>
                  </a:lnTo>
                  <a:lnTo>
                    <a:pt x="577" y="695"/>
                  </a:lnTo>
                  <a:close/>
                  <a:moveTo>
                    <a:pt x="639" y="695"/>
                  </a:moveTo>
                  <a:lnTo>
                    <a:pt x="613" y="650"/>
                  </a:lnTo>
                  <a:lnTo>
                    <a:pt x="639" y="605"/>
                  </a:lnTo>
                  <a:lnTo>
                    <a:pt x="666" y="650"/>
                  </a:lnTo>
                  <a:lnTo>
                    <a:pt x="639" y="695"/>
                  </a:lnTo>
                  <a:close/>
                  <a:moveTo>
                    <a:pt x="700" y="695"/>
                  </a:moveTo>
                  <a:lnTo>
                    <a:pt x="675" y="650"/>
                  </a:lnTo>
                  <a:lnTo>
                    <a:pt x="700" y="605"/>
                  </a:lnTo>
                  <a:lnTo>
                    <a:pt x="727" y="650"/>
                  </a:lnTo>
                  <a:lnTo>
                    <a:pt x="700" y="695"/>
                  </a:lnTo>
                  <a:close/>
                  <a:moveTo>
                    <a:pt x="762" y="695"/>
                  </a:moveTo>
                  <a:lnTo>
                    <a:pt x="736" y="650"/>
                  </a:lnTo>
                  <a:lnTo>
                    <a:pt x="762" y="605"/>
                  </a:lnTo>
                  <a:lnTo>
                    <a:pt x="789" y="650"/>
                  </a:lnTo>
                  <a:lnTo>
                    <a:pt x="762" y="695"/>
                  </a:lnTo>
                  <a:close/>
                  <a:moveTo>
                    <a:pt x="823" y="695"/>
                  </a:moveTo>
                  <a:lnTo>
                    <a:pt x="798" y="650"/>
                  </a:lnTo>
                  <a:lnTo>
                    <a:pt x="823" y="605"/>
                  </a:lnTo>
                  <a:lnTo>
                    <a:pt x="850" y="650"/>
                  </a:lnTo>
                  <a:lnTo>
                    <a:pt x="823" y="695"/>
                  </a:lnTo>
                  <a:close/>
                  <a:moveTo>
                    <a:pt x="885" y="695"/>
                  </a:moveTo>
                  <a:lnTo>
                    <a:pt x="859" y="650"/>
                  </a:lnTo>
                  <a:lnTo>
                    <a:pt x="885" y="605"/>
                  </a:lnTo>
                  <a:lnTo>
                    <a:pt x="912" y="650"/>
                  </a:lnTo>
                  <a:lnTo>
                    <a:pt x="885" y="695"/>
                  </a:lnTo>
                  <a:close/>
                  <a:moveTo>
                    <a:pt x="946" y="695"/>
                  </a:moveTo>
                  <a:lnTo>
                    <a:pt x="921" y="650"/>
                  </a:lnTo>
                  <a:lnTo>
                    <a:pt x="946" y="605"/>
                  </a:lnTo>
                  <a:lnTo>
                    <a:pt x="973" y="650"/>
                  </a:lnTo>
                  <a:lnTo>
                    <a:pt x="946" y="695"/>
                  </a:lnTo>
                  <a:close/>
                  <a:moveTo>
                    <a:pt x="1009" y="695"/>
                  </a:moveTo>
                  <a:lnTo>
                    <a:pt x="982" y="650"/>
                  </a:lnTo>
                  <a:lnTo>
                    <a:pt x="1009" y="605"/>
                  </a:lnTo>
                  <a:lnTo>
                    <a:pt x="1035" y="650"/>
                  </a:lnTo>
                  <a:lnTo>
                    <a:pt x="1009" y="695"/>
                  </a:lnTo>
                  <a:close/>
                  <a:moveTo>
                    <a:pt x="1071" y="695"/>
                  </a:moveTo>
                  <a:lnTo>
                    <a:pt x="1044" y="650"/>
                  </a:lnTo>
                  <a:lnTo>
                    <a:pt x="1071" y="605"/>
                  </a:lnTo>
                  <a:lnTo>
                    <a:pt x="1096" y="650"/>
                  </a:lnTo>
                  <a:lnTo>
                    <a:pt x="1071" y="695"/>
                  </a:lnTo>
                  <a:close/>
                  <a:moveTo>
                    <a:pt x="1132" y="695"/>
                  </a:moveTo>
                  <a:lnTo>
                    <a:pt x="1105" y="650"/>
                  </a:lnTo>
                  <a:lnTo>
                    <a:pt x="1132" y="605"/>
                  </a:lnTo>
                  <a:lnTo>
                    <a:pt x="1158" y="650"/>
                  </a:lnTo>
                  <a:lnTo>
                    <a:pt x="1132" y="695"/>
                  </a:lnTo>
                  <a:close/>
                  <a:moveTo>
                    <a:pt x="1194" y="695"/>
                  </a:moveTo>
                  <a:lnTo>
                    <a:pt x="1167" y="650"/>
                  </a:lnTo>
                  <a:lnTo>
                    <a:pt x="1194" y="605"/>
                  </a:lnTo>
                  <a:lnTo>
                    <a:pt x="1219" y="650"/>
                  </a:lnTo>
                  <a:lnTo>
                    <a:pt x="1194" y="695"/>
                  </a:lnTo>
                  <a:close/>
                  <a:moveTo>
                    <a:pt x="1255" y="695"/>
                  </a:moveTo>
                  <a:lnTo>
                    <a:pt x="1228" y="650"/>
                  </a:lnTo>
                  <a:lnTo>
                    <a:pt x="1255" y="605"/>
                  </a:lnTo>
                  <a:lnTo>
                    <a:pt x="1281" y="650"/>
                  </a:lnTo>
                  <a:lnTo>
                    <a:pt x="1255" y="695"/>
                  </a:lnTo>
                  <a:close/>
                  <a:moveTo>
                    <a:pt x="1317" y="695"/>
                  </a:moveTo>
                  <a:lnTo>
                    <a:pt x="1290" y="650"/>
                  </a:lnTo>
                  <a:lnTo>
                    <a:pt x="1317" y="605"/>
                  </a:lnTo>
                  <a:lnTo>
                    <a:pt x="1342" y="650"/>
                  </a:lnTo>
                  <a:lnTo>
                    <a:pt x="1317" y="695"/>
                  </a:lnTo>
                  <a:close/>
                  <a:moveTo>
                    <a:pt x="1378" y="695"/>
                  </a:moveTo>
                  <a:lnTo>
                    <a:pt x="1353" y="650"/>
                  </a:lnTo>
                  <a:lnTo>
                    <a:pt x="1378" y="605"/>
                  </a:lnTo>
                  <a:lnTo>
                    <a:pt x="1405" y="650"/>
                  </a:lnTo>
                  <a:lnTo>
                    <a:pt x="1378" y="695"/>
                  </a:lnTo>
                  <a:close/>
                  <a:moveTo>
                    <a:pt x="1440" y="695"/>
                  </a:moveTo>
                  <a:lnTo>
                    <a:pt x="1414" y="650"/>
                  </a:lnTo>
                  <a:lnTo>
                    <a:pt x="1440" y="605"/>
                  </a:lnTo>
                  <a:lnTo>
                    <a:pt x="1467" y="650"/>
                  </a:lnTo>
                  <a:lnTo>
                    <a:pt x="1440" y="695"/>
                  </a:lnTo>
                  <a:close/>
                  <a:moveTo>
                    <a:pt x="1501" y="695"/>
                  </a:moveTo>
                  <a:lnTo>
                    <a:pt x="1476" y="650"/>
                  </a:lnTo>
                  <a:lnTo>
                    <a:pt x="1501" y="605"/>
                  </a:lnTo>
                  <a:lnTo>
                    <a:pt x="1528" y="650"/>
                  </a:lnTo>
                  <a:lnTo>
                    <a:pt x="1501" y="695"/>
                  </a:lnTo>
                  <a:close/>
                  <a:moveTo>
                    <a:pt x="1563" y="695"/>
                  </a:moveTo>
                  <a:lnTo>
                    <a:pt x="1537" y="650"/>
                  </a:lnTo>
                  <a:lnTo>
                    <a:pt x="1563" y="605"/>
                  </a:lnTo>
                  <a:lnTo>
                    <a:pt x="1590" y="650"/>
                  </a:lnTo>
                  <a:lnTo>
                    <a:pt x="1563" y="695"/>
                  </a:lnTo>
                  <a:close/>
                  <a:moveTo>
                    <a:pt x="1624" y="695"/>
                  </a:moveTo>
                  <a:lnTo>
                    <a:pt x="1599" y="650"/>
                  </a:lnTo>
                  <a:lnTo>
                    <a:pt x="1624" y="605"/>
                  </a:lnTo>
                  <a:lnTo>
                    <a:pt x="1651" y="650"/>
                  </a:lnTo>
                  <a:lnTo>
                    <a:pt x="1624" y="695"/>
                  </a:lnTo>
                  <a:close/>
                  <a:moveTo>
                    <a:pt x="1686" y="695"/>
                  </a:moveTo>
                  <a:lnTo>
                    <a:pt x="1660" y="650"/>
                  </a:lnTo>
                  <a:lnTo>
                    <a:pt x="1686" y="605"/>
                  </a:lnTo>
                  <a:lnTo>
                    <a:pt x="1713" y="650"/>
                  </a:lnTo>
                  <a:lnTo>
                    <a:pt x="1686" y="695"/>
                  </a:lnTo>
                  <a:close/>
                  <a:moveTo>
                    <a:pt x="1749" y="695"/>
                  </a:moveTo>
                  <a:lnTo>
                    <a:pt x="1722" y="650"/>
                  </a:lnTo>
                  <a:lnTo>
                    <a:pt x="1749" y="605"/>
                  </a:lnTo>
                  <a:lnTo>
                    <a:pt x="1774" y="650"/>
                  </a:lnTo>
                  <a:lnTo>
                    <a:pt x="1749" y="695"/>
                  </a:lnTo>
                  <a:close/>
                  <a:moveTo>
                    <a:pt x="1810" y="695"/>
                  </a:moveTo>
                  <a:lnTo>
                    <a:pt x="1783" y="650"/>
                  </a:lnTo>
                  <a:lnTo>
                    <a:pt x="1810" y="605"/>
                  </a:lnTo>
                  <a:lnTo>
                    <a:pt x="1836" y="650"/>
                  </a:lnTo>
                  <a:lnTo>
                    <a:pt x="1810" y="695"/>
                  </a:lnTo>
                  <a:close/>
                  <a:moveTo>
                    <a:pt x="1872" y="695"/>
                  </a:moveTo>
                  <a:lnTo>
                    <a:pt x="1845" y="650"/>
                  </a:lnTo>
                  <a:lnTo>
                    <a:pt x="1872" y="605"/>
                  </a:lnTo>
                  <a:lnTo>
                    <a:pt x="1897" y="650"/>
                  </a:lnTo>
                  <a:lnTo>
                    <a:pt x="1872" y="695"/>
                  </a:lnTo>
                  <a:close/>
                  <a:moveTo>
                    <a:pt x="1933" y="695"/>
                  </a:moveTo>
                  <a:lnTo>
                    <a:pt x="1906" y="650"/>
                  </a:lnTo>
                  <a:lnTo>
                    <a:pt x="1933" y="605"/>
                  </a:lnTo>
                  <a:lnTo>
                    <a:pt x="1959" y="650"/>
                  </a:lnTo>
                  <a:lnTo>
                    <a:pt x="1933" y="695"/>
                  </a:lnTo>
                  <a:close/>
                  <a:moveTo>
                    <a:pt x="1995" y="695"/>
                  </a:moveTo>
                  <a:lnTo>
                    <a:pt x="1968" y="650"/>
                  </a:lnTo>
                  <a:lnTo>
                    <a:pt x="1995" y="605"/>
                  </a:lnTo>
                  <a:lnTo>
                    <a:pt x="2020" y="650"/>
                  </a:lnTo>
                  <a:lnTo>
                    <a:pt x="1995" y="695"/>
                  </a:lnTo>
                  <a:close/>
                  <a:moveTo>
                    <a:pt x="2056" y="695"/>
                  </a:moveTo>
                  <a:lnTo>
                    <a:pt x="2029" y="650"/>
                  </a:lnTo>
                  <a:lnTo>
                    <a:pt x="2056" y="605"/>
                  </a:lnTo>
                  <a:lnTo>
                    <a:pt x="2082" y="650"/>
                  </a:lnTo>
                  <a:lnTo>
                    <a:pt x="2056" y="695"/>
                  </a:lnTo>
                  <a:close/>
                  <a:moveTo>
                    <a:pt x="2118" y="695"/>
                  </a:moveTo>
                  <a:lnTo>
                    <a:pt x="2092" y="650"/>
                  </a:lnTo>
                  <a:lnTo>
                    <a:pt x="2118" y="605"/>
                  </a:lnTo>
                  <a:lnTo>
                    <a:pt x="2145" y="650"/>
                  </a:lnTo>
                  <a:lnTo>
                    <a:pt x="2118" y="695"/>
                  </a:lnTo>
                  <a:close/>
                  <a:moveTo>
                    <a:pt x="2179" y="695"/>
                  </a:moveTo>
                  <a:lnTo>
                    <a:pt x="2154" y="650"/>
                  </a:lnTo>
                  <a:lnTo>
                    <a:pt x="2179" y="605"/>
                  </a:lnTo>
                  <a:lnTo>
                    <a:pt x="2206" y="650"/>
                  </a:lnTo>
                  <a:lnTo>
                    <a:pt x="2179" y="695"/>
                  </a:lnTo>
                  <a:close/>
                  <a:moveTo>
                    <a:pt x="2241" y="695"/>
                  </a:moveTo>
                  <a:lnTo>
                    <a:pt x="2215" y="650"/>
                  </a:lnTo>
                  <a:lnTo>
                    <a:pt x="2241" y="605"/>
                  </a:lnTo>
                  <a:lnTo>
                    <a:pt x="2268" y="650"/>
                  </a:lnTo>
                  <a:lnTo>
                    <a:pt x="2241" y="695"/>
                  </a:lnTo>
                  <a:close/>
                  <a:moveTo>
                    <a:pt x="2302" y="695"/>
                  </a:moveTo>
                  <a:lnTo>
                    <a:pt x="2277" y="650"/>
                  </a:lnTo>
                  <a:lnTo>
                    <a:pt x="2302" y="605"/>
                  </a:lnTo>
                  <a:lnTo>
                    <a:pt x="2329" y="650"/>
                  </a:lnTo>
                  <a:lnTo>
                    <a:pt x="2302" y="695"/>
                  </a:lnTo>
                  <a:close/>
                  <a:moveTo>
                    <a:pt x="2364" y="695"/>
                  </a:moveTo>
                  <a:lnTo>
                    <a:pt x="2338" y="650"/>
                  </a:lnTo>
                  <a:lnTo>
                    <a:pt x="2364" y="605"/>
                  </a:lnTo>
                  <a:lnTo>
                    <a:pt x="2391" y="650"/>
                  </a:lnTo>
                  <a:lnTo>
                    <a:pt x="2364" y="695"/>
                  </a:lnTo>
                  <a:close/>
                  <a:moveTo>
                    <a:pt x="2425" y="695"/>
                  </a:moveTo>
                  <a:lnTo>
                    <a:pt x="2400" y="650"/>
                  </a:lnTo>
                  <a:lnTo>
                    <a:pt x="2425" y="605"/>
                  </a:lnTo>
                  <a:lnTo>
                    <a:pt x="2452" y="650"/>
                  </a:lnTo>
                  <a:lnTo>
                    <a:pt x="2425" y="695"/>
                  </a:lnTo>
                  <a:close/>
                  <a:moveTo>
                    <a:pt x="2488" y="695"/>
                  </a:moveTo>
                  <a:lnTo>
                    <a:pt x="2461" y="650"/>
                  </a:lnTo>
                  <a:lnTo>
                    <a:pt x="2488" y="605"/>
                  </a:lnTo>
                  <a:lnTo>
                    <a:pt x="2514" y="650"/>
                  </a:lnTo>
                  <a:lnTo>
                    <a:pt x="2488" y="695"/>
                  </a:lnTo>
                  <a:close/>
                  <a:moveTo>
                    <a:pt x="54" y="643"/>
                  </a:moveTo>
                  <a:lnTo>
                    <a:pt x="27" y="596"/>
                  </a:lnTo>
                  <a:lnTo>
                    <a:pt x="54" y="551"/>
                  </a:lnTo>
                  <a:lnTo>
                    <a:pt x="80" y="596"/>
                  </a:lnTo>
                  <a:lnTo>
                    <a:pt x="54" y="643"/>
                  </a:lnTo>
                  <a:close/>
                  <a:moveTo>
                    <a:pt x="116" y="643"/>
                  </a:moveTo>
                  <a:lnTo>
                    <a:pt x="89" y="596"/>
                  </a:lnTo>
                  <a:lnTo>
                    <a:pt x="116" y="551"/>
                  </a:lnTo>
                  <a:lnTo>
                    <a:pt x="141" y="596"/>
                  </a:lnTo>
                  <a:lnTo>
                    <a:pt x="116" y="643"/>
                  </a:lnTo>
                  <a:close/>
                  <a:moveTo>
                    <a:pt x="177" y="643"/>
                  </a:moveTo>
                  <a:lnTo>
                    <a:pt x="150" y="596"/>
                  </a:lnTo>
                  <a:lnTo>
                    <a:pt x="177" y="551"/>
                  </a:lnTo>
                  <a:lnTo>
                    <a:pt x="202" y="596"/>
                  </a:lnTo>
                  <a:lnTo>
                    <a:pt x="177" y="643"/>
                  </a:lnTo>
                  <a:close/>
                  <a:moveTo>
                    <a:pt x="238" y="643"/>
                  </a:moveTo>
                  <a:lnTo>
                    <a:pt x="213" y="596"/>
                  </a:lnTo>
                  <a:lnTo>
                    <a:pt x="238" y="551"/>
                  </a:lnTo>
                  <a:lnTo>
                    <a:pt x="265" y="596"/>
                  </a:lnTo>
                  <a:lnTo>
                    <a:pt x="238" y="643"/>
                  </a:lnTo>
                  <a:close/>
                  <a:moveTo>
                    <a:pt x="300" y="643"/>
                  </a:moveTo>
                  <a:lnTo>
                    <a:pt x="274" y="596"/>
                  </a:lnTo>
                  <a:lnTo>
                    <a:pt x="300" y="551"/>
                  </a:lnTo>
                  <a:lnTo>
                    <a:pt x="327" y="596"/>
                  </a:lnTo>
                  <a:lnTo>
                    <a:pt x="300" y="643"/>
                  </a:lnTo>
                  <a:close/>
                  <a:moveTo>
                    <a:pt x="361" y="643"/>
                  </a:moveTo>
                  <a:lnTo>
                    <a:pt x="336" y="596"/>
                  </a:lnTo>
                  <a:lnTo>
                    <a:pt x="361" y="551"/>
                  </a:lnTo>
                  <a:lnTo>
                    <a:pt x="388" y="596"/>
                  </a:lnTo>
                  <a:lnTo>
                    <a:pt x="361" y="643"/>
                  </a:lnTo>
                  <a:close/>
                  <a:moveTo>
                    <a:pt x="423" y="643"/>
                  </a:moveTo>
                  <a:lnTo>
                    <a:pt x="397" y="596"/>
                  </a:lnTo>
                  <a:lnTo>
                    <a:pt x="423" y="551"/>
                  </a:lnTo>
                  <a:lnTo>
                    <a:pt x="450" y="596"/>
                  </a:lnTo>
                  <a:lnTo>
                    <a:pt x="423" y="643"/>
                  </a:lnTo>
                  <a:close/>
                  <a:moveTo>
                    <a:pt x="484" y="643"/>
                  </a:moveTo>
                  <a:lnTo>
                    <a:pt x="459" y="596"/>
                  </a:lnTo>
                  <a:lnTo>
                    <a:pt x="484" y="551"/>
                  </a:lnTo>
                  <a:lnTo>
                    <a:pt x="511" y="596"/>
                  </a:lnTo>
                  <a:lnTo>
                    <a:pt x="484" y="643"/>
                  </a:lnTo>
                  <a:close/>
                  <a:moveTo>
                    <a:pt x="546" y="643"/>
                  </a:moveTo>
                  <a:lnTo>
                    <a:pt x="520" y="596"/>
                  </a:lnTo>
                  <a:lnTo>
                    <a:pt x="546" y="551"/>
                  </a:lnTo>
                  <a:lnTo>
                    <a:pt x="573" y="596"/>
                  </a:lnTo>
                  <a:lnTo>
                    <a:pt x="546" y="643"/>
                  </a:lnTo>
                  <a:close/>
                  <a:moveTo>
                    <a:pt x="609" y="643"/>
                  </a:moveTo>
                  <a:lnTo>
                    <a:pt x="582" y="596"/>
                  </a:lnTo>
                  <a:lnTo>
                    <a:pt x="609" y="551"/>
                  </a:lnTo>
                  <a:lnTo>
                    <a:pt x="634" y="596"/>
                  </a:lnTo>
                  <a:lnTo>
                    <a:pt x="609" y="643"/>
                  </a:lnTo>
                  <a:close/>
                  <a:moveTo>
                    <a:pt x="670" y="643"/>
                  </a:moveTo>
                  <a:lnTo>
                    <a:pt x="643" y="596"/>
                  </a:lnTo>
                  <a:lnTo>
                    <a:pt x="670" y="551"/>
                  </a:lnTo>
                  <a:lnTo>
                    <a:pt x="696" y="596"/>
                  </a:lnTo>
                  <a:lnTo>
                    <a:pt x="670" y="643"/>
                  </a:lnTo>
                  <a:close/>
                  <a:moveTo>
                    <a:pt x="732" y="643"/>
                  </a:moveTo>
                  <a:lnTo>
                    <a:pt x="705" y="596"/>
                  </a:lnTo>
                  <a:lnTo>
                    <a:pt x="732" y="551"/>
                  </a:lnTo>
                  <a:lnTo>
                    <a:pt x="757" y="596"/>
                  </a:lnTo>
                  <a:lnTo>
                    <a:pt x="732" y="643"/>
                  </a:lnTo>
                  <a:close/>
                  <a:moveTo>
                    <a:pt x="793" y="643"/>
                  </a:moveTo>
                  <a:lnTo>
                    <a:pt x="766" y="596"/>
                  </a:lnTo>
                  <a:lnTo>
                    <a:pt x="793" y="551"/>
                  </a:lnTo>
                  <a:lnTo>
                    <a:pt x="819" y="596"/>
                  </a:lnTo>
                  <a:lnTo>
                    <a:pt x="793" y="643"/>
                  </a:lnTo>
                  <a:close/>
                  <a:moveTo>
                    <a:pt x="855" y="643"/>
                  </a:moveTo>
                  <a:lnTo>
                    <a:pt x="828" y="596"/>
                  </a:lnTo>
                  <a:lnTo>
                    <a:pt x="855" y="551"/>
                  </a:lnTo>
                  <a:lnTo>
                    <a:pt x="880" y="596"/>
                  </a:lnTo>
                  <a:lnTo>
                    <a:pt x="855" y="643"/>
                  </a:lnTo>
                  <a:close/>
                  <a:moveTo>
                    <a:pt x="916" y="643"/>
                  </a:moveTo>
                  <a:lnTo>
                    <a:pt x="889" y="596"/>
                  </a:lnTo>
                  <a:lnTo>
                    <a:pt x="916" y="551"/>
                  </a:lnTo>
                  <a:lnTo>
                    <a:pt x="942" y="596"/>
                  </a:lnTo>
                  <a:lnTo>
                    <a:pt x="916" y="643"/>
                  </a:lnTo>
                  <a:close/>
                  <a:moveTo>
                    <a:pt x="978" y="643"/>
                  </a:moveTo>
                  <a:lnTo>
                    <a:pt x="952" y="596"/>
                  </a:lnTo>
                  <a:lnTo>
                    <a:pt x="978" y="551"/>
                  </a:lnTo>
                  <a:lnTo>
                    <a:pt x="1005" y="596"/>
                  </a:lnTo>
                  <a:lnTo>
                    <a:pt x="978" y="643"/>
                  </a:lnTo>
                  <a:close/>
                  <a:moveTo>
                    <a:pt x="1039" y="643"/>
                  </a:moveTo>
                  <a:lnTo>
                    <a:pt x="1014" y="596"/>
                  </a:lnTo>
                  <a:lnTo>
                    <a:pt x="1039" y="551"/>
                  </a:lnTo>
                  <a:lnTo>
                    <a:pt x="1066" y="596"/>
                  </a:lnTo>
                  <a:lnTo>
                    <a:pt x="1039" y="643"/>
                  </a:lnTo>
                  <a:close/>
                  <a:moveTo>
                    <a:pt x="1101" y="643"/>
                  </a:moveTo>
                  <a:lnTo>
                    <a:pt x="1075" y="596"/>
                  </a:lnTo>
                  <a:lnTo>
                    <a:pt x="1101" y="551"/>
                  </a:lnTo>
                  <a:lnTo>
                    <a:pt x="1128" y="596"/>
                  </a:lnTo>
                  <a:lnTo>
                    <a:pt x="1101" y="643"/>
                  </a:lnTo>
                  <a:close/>
                  <a:moveTo>
                    <a:pt x="1162" y="643"/>
                  </a:moveTo>
                  <a:lnTo>
                    <a:pt x="1137" y="596"/>
                  </a:lnTo>
                  <a:lnTo>
                    <a:pt x="1162" y="551"/>
                  </a:lnTo>
                  <a:lnTo>
                    <a:pt x="1189" y="596"/>
                  </a:lnTo>
                  <a:lnTo>
                    <a:pt x="1162" y="643"/>
                  </a:lnTo>
                  <a:close/>
                  <a:moveTo>
                    <a:pt x="1224" y="643"/>
                  </a:moveTo>
                  <a:lnTo>
                    <a:pt x="1198" y="596"/>
                  </a:lnTo>
                  <a:lnTo>
                    <a:pt x="1224" y="551"/>
                  </a:lnTo>
                  <a:lnTo>
                    <a:pt x="1251" y="596"/>
                  </a:lnTo>
                  <a:lnTo>
                    <a:pt x="1224" y="643"/>
                  </a:lnTo>
                  <a:close/>
                  <a:moveTo>
                    <a:pt x="1285" y="643"/>
                  </a:moveTo>
                  <a:lnTo>
                    <a:pt x="1260" y="596"/>
                  </a:lnTo>
                  <a:lnTo>
                    <a:pt x="1285" y="551"/>
                  </a:lnTo>
                  <a:lnTo>
                    <a:pt x="1312" y="596"/>
                  </a:lnTo>
                  <a:lnTo>
                    <a:pt x="1285" y="643"/>
                  </a:lnTo>
                  <a:close/>
                  <a:moveTo>
                    <a:pt x="1348" y="643"/>
                  </a:moveTo>
                  <a:lnTo>
                    <a:pt x="1321" y="596"/>
                  </a:lnTo>
                  <a:lnTo>
                    <a:pt x="1348" y="551"/>
                  </a:lnTo>
                  <a:lnTo>
                    <a:pt x="1374" y="596"/>
                  </a:lnTo>
                  <a:lnTo>
                    <a:pt x="1348" y="643"/>
                  </a:lnTo>
                  <a:close/>
                  <a:moveTo>
                    <a:pt x="1410" y="643"/>
                  </a:moveTo>
                  <a:lnTo>
                    <a:pt x="1383" y="596"/>
                  </a:lnTo>
                  <a:lnTo>
                    <a:pt x="1410" y="551"/>
                  </a:lnTo>
                  <a:lnTo>
                    <a:pt x="1435" y="596"/>
                  </a:lnTo>
                  <a:lnTo>
                    <a:pt x="1410" y="643"/>
                  </a:lnTo>
                  <a:close/>
                  <a:moveTo>
                    <a:pt x="1471" y="643"/>
                  </a:moveTo>
                  <a:lnTo>
                    <a:pt x="1444" y="596"/>
                  </a:lnTo>
                  <a:lnTo>
                    <a:pt x="1471" y="551"/>
                  </a:lnTo>
                  <a:lnTo>
                    <a:pt x="1497" y="596"/>
                  </a:lnTo>
                  <a:lnTo>
                    <a:pt x="1471" y="643"/>
                  </a:lnTo>
                  <a:close/>
                  <a:moveTo>
                    <a:pt x="1533" y="643"/>
                  </a:moveTo>
                  <a:lnTo>
                    <a:pt x="1506" y="596"/>
                  </a:lnTo>
                  <a:lnTo>
                    <a:pt x="1533" y="551"/>
                  </a:lnTo>
                  <a:lnTo>
                    <a:pt x="1558" y="596"/>
                  </a:lnTo>
                  <a:lnTo>
                    <a:pt x="1533" y="643"/>
                  </a:lnTo>
                  <a:close/>
                  <a:moveTo>
                    <a:pt x="1594" y="643"/>
                  </a:moveTo>
                  <a:lnTo>
                    <a:pt x="1567" y="596"/>
                  </a:lnTo>
                  <a:lnTo>
                    <a:pt x="1594" y="551"/>
                  </a:lnTo>
                  <a:lnTo>
                    <a:pt x="1620" y="596"/>
                  </a:lnTo>
                  <a:lnTo>
                    <a:pt x="1594" y="643"/>
                  </a:lnTo>
                  <a:close/>
                  <a:moveTo>
                    <a:pt x="1656" y="643"/>
                  </a:moveTo>
                  <a:lnTo>
                    <a:pt x="1629" y="596"/>
                  </a:lnTo>
                  <a:lnTo>
                    <a:pt x="1656" y="551"/>
                  </a:lnTo>
                  <a:lnTo>
                    <a:pt x="1681" y="596"/>
                  </a:lnTo>
                  <a:lnTo>
                    <a:pt x="1656" y="643"/>
                  </a:lnTo>
                  <a:close/>
                  <a:moveTo>
                    <a:pt x="1717" y="643"/>
                  </a:moveTo>
                  <a:lnTo>
                    <a:pt x="1692" y="596"/>
                  </a:lnTo>
                  <a:lnTo>
                    <a:pt x="1717" y="551"/>
                  </a:lnTo>
                  <a:lnTo>
                    <a:pt x="1744" y="596"/>
                  </a:lnTo>
                  <a:lnTo>
                    <a:pt x="1717" y="643"/>
                  </a:lnTo>
                  <a:close/>
                  <a:moveTo>
                    <a:pt x="1779" y="643"/>
                  </a:moveTo>
                  <a:lnTo>
                    <a:pt x="1753" y="596"/>
                  </a:lnTo>
                  <a:lnTo>
                    <a:pt x="1779" y="551"/>
                  </a:lnTo>
                  <a:lnTo>
                    <a:pt x="1806" y="596"/>
                  </a:lnTo>
                  <a:lnTo>
                    <a:pt x="1779" y="643"/>
                  </a:lnTo>
                  <a:close/>
                  <a:moveTo>
                    <a:pt x="1840" y="643"/>
                  </a:moveTo>
                  <a:lnTo>
                    <a:pt x="1815" y="596"/>
                  </a:lnTo>
                  <a:lnTo>
                    <a:pt x="1840" y="551"/>
                  </a:lnTo>
                  <a:lnTo>
                    <a:pt x="1867" y="596"/>
                  </a:lnTo>
                  <a:lnTo>
                    <a:pt x="1840" y="643"/>
                  </a:lnTo>
                  <a:close/>
                  <a:moveTo>
                    <a:pt x="1902" y="643"/>
                  </a:moveTo>
                  <a:lnTo>
                    <a:pt x="1876" y="596"/>
                  </a:lnTo>
                  <a:lnTo>
                    <a:pt x="1902" y="551"/>
                  </a:lnTo>
                  <a:lnTo>
                    <a:pt x="1929" y="596"/>
                  </a:lnTo>
                  <a:lnTo>
                    <a:pt x="1902" y="643"/>
                  </a:lnTo>
                  <a:close/>
                  <a:moveTo>
                    <a:pt x="1963" y="643"/>
                  </a:moveTo>
                  <a:lnTo>
                    <a:pt x="1938" y="596"/>
                  </a:lnTo>
                  <a:lnTo>
                    <a:pt x="1963" y="551"/>
                  </a:lnTo>
                  <a:lnTo>
                    <a:pt x="1990" y="596"/>
                  </a:lnTo>
                  <a:lnTo>
                    <a:pt x="1963" y="643"/>
                  </a:lnTo>
                  <a:close/>
                  <a:moveTo>
                    <a:pt x="2025" y="643"/>
                  </a:moveTo>
                  <a:lnTo>
                    <a:pt x="1999" y="596"/>
                  </a:lnTo>
                  <a:lnTo>
                    <a:pt x="2025" y="551"/>
                  </a:lnTo>
                  <a:lnTo>
                    <a:pt x="2052" y="596"/>
                  </a:lnTo>
                  <a:lnTo>
                    <a:pt x="2025" y="643"/>
                  </a:lnTo>
                  <a:close/>
                  <a:moveTo>
                    <a:pt x="2088" y="643"/>
                  </a:moveTo>
                  <a:lnTo>
                    <a:pt x="2061" y="596"/>
                  </a:lnTo>
                  <a:lnTo>
                    <a:pt x="2088" y="551"/>
                  </a:lnTo>
                  <a:lnTo>
                    <a:pt x="2113" y="596"/>
                  </a:lnTo>
                  <a:lnTo>
                    <a:pt x="2088" y="643"/>
                  </a:lnTo>
                  <a:close/>
                  <a:moveTo>
                    <a:pt x="2149" y="643"/>
                  </a:moveTo>
                  <a:lnTo>
                    <a:pt x="2122" y="596"/>
                  </a:lnTo>
                  <a:lnTo>
                    <a:pt x="2149" y="551"/>
                  </a:lnTo>
                  <a:lnTo>
                    <a:pt x="2175" y="596"/>
                  </a:lnTo>
                  <a:lnTo>
                    <a:pt x="2149" y="643"/>
                  </a:lnTo>
                  <a:close/>
                  <a:moveTo>
                    <a:pt x="2211" y="643"/>
                  </a:moveTo>
                  <a:lnTo>
                    <a:pt x="2184" y="596"/>
                  </a:lnTo>
                  <a:lnTo>
                    <a:pt x="2211" y="551"/>
                  </a:lnTo>
                  <a:lnTo>
                    <a:pt x="2236" y="596"/>
                  </a:lnTo>
                  <a:lnTo>
                    <a:pt x="2211" y="643"/>
                  </a:lnTo>
                  <a:close/>
                  <a:moveTo>
                    <a:pt x="2272" y="643"/>
                  </a:moveTo>
                  <a:lnTo>
                    <a:pt x="2245" y="596"/>
                  </a:lnTo>
                  <a:lnTo>
                    <a:pt x="2272" y="551"/>
                  </a:lnTo>
                  <a:lnTo>
                    <a:pt x="2298" y="596"/>
                  </a:lnTo>
                  <a:lnTo>
                    <a:pt x="2272" y="643"/>
                  </a:lnTo>
                  <a:close/>
                  <a:moveTo>
                    <a:pt x="2334" y="643"/>
                  </a:moveTo>
                  <a:lnTo>
                    <a:pt x="2307" y="596"/>
                  </a:lnTo>
                  <a:lnTo>
                    <a:pt x="2334" y="551"/>
                  </a:lnTo>
                  <a:lnTo>
                    <a:pt x="2359" y="596"/>
                  </a:lnTo>
                  <a:lnTo>
                    <a:pt x="2334" y="643"/>
                  </a:lnTo>
                  <a:close/>
                  <a:moveTo>
                    <a:pt x="2395" y="643"/>
                  </a:moveTo>
                  <a:lnTo>
                    <a:pt x="2368" y="596"/>
                  </a:lnTo>
                  <a:lnTo>
                    <a:pt x="2395" y="551"/>
                  </a:lnTo>
                  <a:lnTo>
                    <a:pt x="2421" y="596"/>
                  </a:lnTo>
                  <a:lnTo>
                    <a:pt x="2395" y="643"/>
                  </a:lnTo>
                  <a:close/>
                  <a:moveTo>
                    <a:pt x="2457" y="643"/>
                  </a:moveTo>
                  <a:lnTo>
                    <a:pt x="2431" y="596"/>
                  </a:lnTo>
                  <a:lnTo>
                    <a:pt x="2457" y="551"/>
                  </a:lnTo>
                  <a:lnTo>
                    <a:pt x="2484" y="596"/>
                  </a:lnTo>
                  <a:lnTo>
                    <a:pt x="2457" y="643"/>
                  </a:lnTo>
                  <a:close/>
                  <a:moveTo>
                    <a:pt x="2518" y="643"/>
                  </a:moveTo>
                  <a:lnTo>
                    <a:pt x="2493" y="596"/>
                  </a:lnTo>
                  <a:lnTo>
                    <a:pt x="2518" y="551"/>
                  </a:lnTo>
                  <a:lnTo>
                    <a:pt x="2545" y="596"/>
                  </a:lnTo>
                  <a:lnTo>
                    <a:pt x="2518" y="643"/>
                  </a:lnTo>
                  <a:close/>
                  <a:moveTo>
                    <a:pt x="84" y="589"/>
                  </a:moveTo>
                  <a:lnTo>
                    <a:pt x="59" y="544"/>
                  </a:lnTo>
                  <a:lnTo>
                    <a:pt x="84" y="497"/>
                  </a:lnTo>
                  <a:lnTo>
                    <a:pt x="111" y="544"/>
                  </a:lnTo>
                  <a:lnTo>
                    <a:pt x="84" y="589"/>
                  </a:lnTo>
                  <a:close/>
                  <a:moveTo>
                    <a:pt x="146" y="589"/>
                  </a:moveTo>
                  <a:lnTo>
                    <a:pt x="120" y="544"/>
                  </a:lnTo>
                  <a:lnTo>
                    <a:pt x="146" y="497"/>
                  </a:lnTo>
                  <a:lnTo>
                    <a:pt x="172" y="544"/>
                  </a:lnTo>
                  <a:lnTo>
                    <a:pt x="146" y="589"/>
                  </a:lnTo>
                  <a:close/>
                  <a:moveTo>
                    <a:pt x="207" y="589"/>
                  </a:moveTo>
                  <a:lnTo>
                    <a:pt x="181" y="544"/>
                  </a:lnTo>
                  <a:lnTo>
                    <a:pt x="207" y="497"/>
                  </a:lnTo>
                  <a:lnTo>
                    <a:pt x="234" y="544"/>
                  </a:lnTo>
                  <a:lnTo>
                    <a:pt x="207" y="589"/>
                  </a:lnTo>
                  <a:close/>
                  <a:moveTo>
                    <a:pt x="270" y="589"/>
                  </a:moveTo>
                  <a:lnTo>
                    <a:pt x="243" y="544"/>
                  </a:lnTo>
                  <a:lnTo>
                    <a:pt x="270" y="497"/>
                  </a:lnTo>
                  <a:lnTo>
                    <a:pt x="295" y="544"/>
                  </a:lnTo>
                  <a:lnTo>
                    <a:pt x="270" y="589"/>
                  </a:lnTo>
                  <a:close/>
                  <a:moveTo>
                    <a:pt x="331" y="589"/>
                  </a:moveTo>
                  <a:lnTo>
                    <a:pt x="304" y="544"/>
                  </a:lnTo>
                  <a:lnTo>
                    <a:pt x="331" y="497"/>
                  </a:lnTo>
                  <a:lnTo>
                    <a:pt x="357" y="544"/>
                  </a:lnTo>
                  <a:lnTo>
                    <a:pt x="331" y="589"/>
                  </a:lnTo>
                  <a:close/>
                  <a:moveTo>
                    <a:pt x="393" y="589"/>
                  </a:moveTo>
                  <a:lnTo>
                    <a:pt x="366" y="544"/>
                  </a:lnTo>
                  <a:lnTo>
                    <a:pt x="393" y="497"/>
                  </a:lnTo>
                  <a:lnTo>
                    <a:pt x="418" y="544"/>
                  </a:lnTo>
                  <a:lnTo>
                    <a:pt x="393" y="589"/>
                  </a:lnTo>
                  <a:close/>
                  <a:moveTo>
                    <a:pt x="454" y="589"/>
                  </a:moveTo>
                  <a:lnTo>
                    <a:pt x="427" y="544"/>
                  </a:lnTo>
                  <a:lnTo>
                    <a:pt x="454" y="497"/>
                  </a:lnTo>
                  <a:lnTo>
                    <a:pt x="480" y="544"/>
                  </a:lnTo>
                  <a:lnTo>
                    <a:pt x="454" y="589"/>
                  </a:lnTo>
                  <a:close/>
                  <a:moveTo>
                    <a:pt x="516" y="589"/>
                  </a:moveTo>
                  <a:lnTo>
                    <a:pt x="489" y="544"/>
                  </a:lnTo>
                  <a:lnTo>
                    <a:pt x="516" y="497"/>
                  </a:lnTo>
                  <a:lnTo>
                    <a:pt x="541" y="544"/>
                  </a:lnTo>
                  <a:lnTo>
                    <a:pt x="516" y="589"/>
                  </a:lnTo>
                  <a:close/>
                  <a:moveTo>
                    <a:pt x="577" y="589"/>
                  </a:moveTo>
                  <a:lnTo>
                    <a:pt x="550" y="544"/>
                  </a:lnTo>
                  <a:lnTo>
                    <a:pt x="577" y="497"/>
                  </a:lnTo>
                  <a:lnTo>
                    <a:pt x="603" y="544"/>
                  </a:lnTo>
                  <a:lnTo>
                    <a:pt x="577" y="589"/>
                  </a:lnTo>
                  <a:close/>
                  <a:moveTo>
                    <a:pt x="639" y="589"/>
                  </a:moveTo>
                  <a:lnTo>
                    <a:pt x="613" y="544"/>
                  </a:lnTo>
                  <a:lnTo>
                    <a:pt x="639" y="497"/>
                  </a:lnTo>
                  <a:lnTo>
                    <a:pt x="666" y="544"/>
                  </a:lnTo>
                  <a:lnTo>
                    <a:pt x="639" y="589"/>
                  </a:lnTo>
                  <a:close/>
                  <a:moveTo>
                    <a:pt x="700" y="589"/>
                  </a:moveTo>
                  <a:lnTo>
                    <a:pt x="675" y="544"/>
                  </a:lnTo>
                  <a:lnTo>
                    <a:pt x="700" y="497"/>
                  </a:lnTo>
                  <a:lnTo>
                    <a:pt x="727" y="544"/>
                  </a:lnTo>
                  <a:lnTo>
                    <a:pt x="700" y="589"/>
                  </a:lnTo>
                  <a:close/>
                  <a:moveTo>
                    <a:pt x="762" y="589"/>
                  </a:moveTo>
                  <a:lnTo>
                    <a:pt x="736" y="544"/>
                  </a:lnTo>
                  <a:lnTo>
                    <a:pt x="762" y="497"/>
                  </a:lnTo>
                  <a:lnTo>
                    <a:pt x="789" y="544"/>
                  </a:lnTo>
                  <a:lnTo>
                    <a:pt x="762" y="589"/>
                  </a:lnTo>
                  <a:close/>
                  <a:moveTo>
                    <a:pt x="823" y="589"/>
                  </a:moveTo>
                  <a:lnTo>
                    <a:pt x="798" y="544"/>
                  </a:lnTo>
                  <a:lnTo>
                    <a:pt x="823" y="497"/>
                  </a:lnTo>
                  <a:lnTo>
                    <a:pt x="850" y="544"/>
                  </a:lnTo>
                  <a:lnTo>
                    <a:pt x="823" y="589"/>
                  </a:lnTo>
                  <a:close/>
                  <a:moveTo>
                    <a:pt x="885" y="589"/>
                  </a:moveTo>
                  <a:lnTo>
                    <a:pt x="859" y="544"/>
                  </a:lnTo>
                  <a:lnTo>
                    <a:pt x="885" y="497"/>
                  </a:lnTo>
                  <a:lnTo>
                    <a:pt x="912" y="544"/>
                  </a:lnTo>
                  <a:lnTo>
                    <a:pt x="885" y="589"/>
                  </a:lnTo>
                  <a:close/>
                  <a:moveTo>
                    <a:pt x="946" y="589"/>
                  </a:moveTo>
                  <a:lnTo>
                    <a:pt x="921" y="544"/>
                  </a:lnTo>
                  <a:lnTo>
                    <a:pt x="946" y="497"/>
                  </a:lnTo>
                  <a:lnTo>
                    <a:pt x="973" y="544"/>
                  </a:lnTo>
                  <a:lnTo>
                    <a:pt x="946" y="589"/>
                  </a:lnTo>
                  <a:close/>
                  <a:moveTo>
                    <a:pt x="1009" y="589"/>
                  </a:moveTo>
                  <a:lnTo>
                    <a:pt x="982" y="544"/>
                  </a:lnTo>
                  <a:lnTo>
                    <a:pt x="1009" y="497"/>
                  </a:lnTo>
                  <a:lnTo>
                    <a:pt x="1035" y="544"/>
                  </a:lnTo>
                  <a:lnTo>
                    <a:pt x="1009" y="589"/>
                  </a:lnTo>
                  <a:close/>
                  <a:moveTo>
                    <a:pt x="1071" y="589"/>
                  </a:moveTo>
                  <a:lnTo>
                    <a:pt x="1044" y="544"/>
                  </a:lnTo>
                  <a:lnTo>
                    <a:pt x="1071" y="497"/>
                  </a:lnTo>
                  <a:lnTo>
                    <a:pt x="1096" y="544"/>
                  </a:lnTo>
                  <a:lnTo>
                    <a:pt x="1071" y="589"/>
                  </a:lnTo>
                  <a:close/>
                  <a:moveTo>
                    <a:pt x="1132" y="589"/>
                  </a:moveTo>
                  <a:lnTo>
                    <a:pt x="1105" y="544"/>
                  </a:lnTo>
                  <a:lnTo>
                    <a:pt x="1132" y="497"/>
                  </a:lnTo>
                  <a:lnTo>
                    <a:pt x="1158" y="544"/>
                  </a:lnTo>
                  <a:lnTo>
                    <a:pt x="1132" y="589"/>
                  </a:lnTo>
                  <a:close/>
                  <a:moveTo>
                    <a:pt x="1194" y="589"/>
                  </a:moveTo>
                  <a:lnTo>
                    <a:pt x="1167" y="544"/>
                  </a:lnTo>
                  <a:lnTo>
                    <a:pt x="1194" y="497"/>
                  </a:lnTo>
                  <a:lnTo>
                    <a:pt x="1219" y="544"/>
                  </a:lnTo>
                  <a:lnTo>
                    <a:pt x="1194" y="589"/>
                  </a:lnTo>
                  <a:close/>
                  <a:moveTo>
                    <a:pt x="1255" y="589"/>
                  </a:moveTo>
                  <a:lnTo>
                    <a:pt x="1228" y="544"/>
                  </a:lnTo>
                  <a:lnTo>
                    <a:pt x="1255" y="497"/>
                  </a:lnTo>
                  <a:lnTo>
                    <a:pt x="1281" y="544"/>
                  </a:lnTo>
                  <a:lnTo>
                    <a:pt x="1255" y="589"/>
                  </a:lnTo>
                  <a:close/>
                  <a:moveTo>
                    <a:pt x="1317" y="589"/>
                  </a:moveTo>
                  <a:lnTo>
                    <a:pt x="1290" y="544"/>
                  </a:lnTo>
                  <a:lnTo>
                    <a:pt x="1317" y="497"/>
                  </a:lnTo>
                  <a:lnTo>
                    <a:pt x="1342" y="544"/>
                  </a:lnTo>
                  <a:lnTo>
                    <a:pt x="1317" y="589"/>
                  </a:lnTo>
                  <a:close/>
                  <a:moveTo>
                    <a:pt x="1378" y="589"/>
                  </a:moveTo>
                  <a:lnTo>
                    <a:pt x="1353" y="544"/>
                  </a:lnTo>
                  <a:lnTo>
                    <a:pt x="1378" y="497"/>
                  </a:lnTo>
                  <a:lnTo>
                    <a:pt x="1405" y="544"/>
                  </a:lnTo>
                  <a:lnTo>
                    <a:pt x="1378" y="589"/>
                  </a:lnTo>
                  <a:close/>
                  <a:moveTo>
                    <a:pt x="1440" y="589"/>
                  </a:moveTo>
                  <a:lnTo>
                    <a:pt x="1414" y="544"/>
                  </a:lnTo>
                  <a:lnTo>
                    <a:pt x="1440" y="497"/>
                  </a:lnTo>
                  <a:lnTo>
                    <a:pt x="1467" y="544"/>
                  </a:lnTo>
                  <a:lnTo>
                    <a:pt x="1440" y="589"/>
                  </a:lnTo>
                  <a:close/>
                  <a:moveTo>
                    <a:pt x="1501" y="589"/>
                  </a:moveTo>
                  <a:lnTo>
                    <a:pt x="1476" y="544"/>
                  </a:lnTo>
                  <a:lnTo>
                    <a:pt x="1501" y="497"/>
                  </a:lnTo>
                  <a:lnTo>
                    <a:pt x="1528" y="544"/>
                  </a:lnTo>
                  <a:lnTo>
                    <a:pt x="1501" y="589"/>
                  </a:lnTo>
                  <a:close/>
                  <a:moveTo>
                    <a:pt x="1563" y="589"/>
                  </a:moveTo>
                  <a:lnTo>
                    <a:pt x="1537" y="544"/>
                  </a:lnTo>
                  <a:lnTo>
                    <a:pt x="1563" y="497"/>
                  </a:lnTo>
                  <a:lnTo>
                    <a:pt x="1590" y="544"/>
                  </a:lnTo>
                  <a:lnTo>
                    <a:pt x="1563" y="589"/>
                  </a:lnTo>
                  <a:close/>
                  <a:moveTo>
                    <a:pt x="1624" y="589"/>
                  </a:moveTo>
                  <a:lnTo>
                    <a:pt x="1599" y="544"/>
                  </a:lnTo>
                  <a:lnTo>
                    <a:pt x="1624" y="497"/>
                  </a:lnTo>
                  <a:lnTo>
                    <a:pt x="1651" y="544"/>
                  </a:lnTo>
                  <a:lnTo>
                    <a:pt x="1624" y="589"/>
                  </a:lnTo>
                  <a:close/>
                  <a:moveTo>
                    <a:pt x="1686" y="589"/>
                  </a:moveTo>
                  <a:lnTo>
                    <a:pt x="1660" y="544"/>
                  </a:lnTo>
                  <a:lnTo>
                    <a:pt x="1686" y="497"/>
                  </a:lnTo>
                  <a:lnTo>
                    <a:pt x="1713" y="544"/>
                  </a:lnTo>
                  <a:lnTo>
                    <a:pt x="1686" y="589"/>
                  </a:lnTo>
                  <a:close/>
                  <a:moveTo>
                    <a:pt x="1749" y="589"/>
                  </a:moveTo>
                  <a:lnTo>
                    <a:pt x="1722" y="544"/>
                  </a:lnTo>
                  <a:lnTo>
                    <a:pt x="1749" y="497"/>
                  </a:lnTo>
                  <a:lnTo>
                    <a:pt x="1774" y="544"/>
                  </a:lnTo>
                  <a:lnTo>
                    <a:pt x="1749" y="589"/>
                  </a:lnTo>
                  <a:close/>
                  <a:moveTo>
                    <a:pt x="1810" y="589"/>
                  </a:moveTo>
                  <a:lnTo>
                    <a:pt x="1783" y="544"/>
                  </a:lnTo>
                  <a:lnTo>
                    <a:pt x="1810" y="497"/>
                  </a:lnTo>
                  <a:lnTo>
                    <a:pt x="1836" y="544"/>
                  </a:lnTo>
                  <a:lnTo>
                    <a:pt x="1810" y="589"/>
                  </a:lnTo>
                  <a:close/>
                  <a:moveTo>
                    <a:pt x="1872" y="589"/>
                  </a:moveTo>
                  <a:lnTo>
                    <a:pt x="1845" y="544"/>
                  </a:lnTo>
                  <a:lnTo>
                    <a:pt x="1872" y="497"/>
                  </a:lnTo>
                  <a:lnTo>
                    <a:pt x="1897" y="544"/>
                  </a:lnTo>
                  <a:lnTo>
                    <a:pt x="1872" y="589"/>
                  </a:lnTo>
                  <a:close/>
                  <a:moveTo>
                    <a:pt x="1933" y="589"/>
                  </a:moveTo>
                  <a:lnTo>
                    <a:pt x="1906" y="544"/>
                  </a:lnTo>
                  <a:lnTo>
                    <a:pt x="1933" y="497"/>
                  </a:lnTo>
                  <a:lnTo>
                    <a:pt x="1959" y="544"/>
                  </a:lnTo>
                  <a:lnTo>
                    <a:pt x="1933" y="589"/>
                  </a:lnTo>
                  <a:close/>
                  <a:moveTo>
                    <a:pt x="1995" y="589"/>
                  </a:moveTo>
                  <a:lnTo>
                    <a:pt x="1968" y="544"/>
                  </a:lnTo>
                  <a:lnTo>
                    <a:pt x="1995" y="497"/>
                  </a:lnTo>
                  <a:lnTo>
                    <a:pt x="2020" y="544"/>
                  </a:lnTo>
                  <a:lnTo>
                    <a:pt x="1995" y="589"/>
                  </a:lnTo>
                  <a:close/>
                  <a:moveTo>
                    <a:pt x="2056" y="589"/>
                  </a:moveTo>
                  <a:lnTo>
                    <a:pt x="2029" y="544"/>
                  </a:lnTo>
                  <a:lnTo>
                    <a:pt x="2056" y="497"/>
                  </a:lnTo>
                  <a:lnTo>
                    <a:pt x="2082" y="544"/>
                  </a:lnTo>
                  <a:lnTo>
                    <a:pt x="2056" y="589"/>
                  </a:lnTo>
                  <a:close/>
                  <a:moveTo>
                    <a:pt x="2118" y="589"/>
                  </a:moveTo>
                  <a:lnTo>
                    <a:pt x="2092" y="544"/>
                  </a:lnTo>
                  <a:lnTo>
                    <a:pt x="2118" y="497"/>
                  </a:lnTo>
                  <a:lnTo>
                    <a:pt x="2145" y="544"/>
                  </a:lnTo>
                  <a:lnTo>
                    <a:pt x="2118" y="589"/>
                  </a:lnTo>
                  <a:close/>
                  <a:moveTo>
                    <a:pt x="2179" y="589"/>
                  </a:moveTo>
                  <a:lnTo>
                    <a:pt x="2154" y="544"/>
                  </a:lnTo>
                  <a:lnTo>
                    <a:pt x="2179" y="497"/>
                  </a:lnTo>
                  <a:lnTo>
                    <a:pt x="2206" y="544"/>
                  </a:lnTo>
                  <a:lnTo>
                    <a:pt x="2179" y="589"/>
                  </a:lnTo>
                  <a:close/>
                  <a:moveTo>
                    <a:pt x="2241" y="589"/>
                  </a:moveTo>
                  <a:lnTo>
                    <a:pt x="2215" y="544"/>
                  </a:lnTo>
                  <a:lnTo>
                    <a:pt x="2241" y="497"/>
                  </a:lnTo>
                  <a:lnTo>
                    <a:pt x="2268" y="544"/>
                  </a:lnTo>
                  <a:lnTo>
                    <a:pt x="2241" y="589"/>
                  </a:lnTo>
                  <a:close/>
                  <a:moveTo>
                    <a:pt x="2302" y="589"/>
                  </a:moveTo>
                  <a:lnTo>
                    <a:pt x="2277" y="544"/>
                  </a:lnTo>
                  <a:lnTo>
                    <a:pt x="2302" y="497"/>
                  </a:lnTo>
                  <a:lnTo>
                    <a:pt x="2329" y="544"/>
                  </a:lnTo>
                  <a:lnTo>
                    <a:pt x="2302" y="589"/>
                  </a:lnTo>
                  <a:close/>
                  <a:moveTo>
                    <a:pt x="2364" y="589"/>
                  </a:moveTo>
                  <a:lnTo>
                    <a:pt x="2338" y="544"/>
                  </a:lnTo>
                  <a:lnTo>
                    <a:pt x="2364" y="497"/>
                  </a:lnTo>
                  <a:lnTo>
                    <a:pt x="2391" y="544"/>
                  </a:lnTo>
                  <a:lnTo>
                    <a:pt x="2364" y="589"/>
                  </a:lnTo>
                  <a:close/>
                  <a:moveTo>
                    <a:pt x="2425" y="589"/>
                  </a:moveTo>
                  <a:lnTo>
                    <a:pt x="2400" y="544"/>
                  </a:lnTo>
                  <a:lnTo>
                    <a:pt x="2425" y="497"/>
                  </a:lnTo>
                  <a:lnTo>
                    <a:pt x="2452" y="544"/>
                  </a:lnTo>
                  <a:lnTo>
                    <a:pt x="2425" y="589"/>
                  </a:lnTo>
                  <a:close/>
                  <a:moveTo>
                    <a:pt x="2488" y="589"/>
                  </a:moveTo>
                  <a:lnTo>
                    <a:pt x="2461" y="544"/>
                  </a:lnTo>
                  <a:lnTo>
                    <a:pt x="2488" y="497"/>
                  </a:lnTo>
                  <a:lnTo>
                    <a:pt x="2514" y="544"/>
                  </a:lnTo>
                  <a:lnTo>
                    <a:pt x="2488" y="589"/>
                  </a:lnTo>
                  <a:close/>
                  <a:moveTo>
                    <a:pt x="54" y="536"/>
                  </a:moveTo>
                  <a:lnTo>
                    <a:pt x="27" y="490"/>
                  </a:lnTo>
                  <a:lnTo>
                    <a:pt x="54" y="445"/>
                  </a:lnTo>
                  <a:lnTo>
                    <a:pt x="80" y="490"/>
                  </a:lnTo>
                  <a:lnTo>
                    <a:pt x="54" y="536"/>
                  </a:lnTo>
                  <a:close/>
                  <a:moveTo>
                    <a:pt x="116" y="536"/>
                  </a:moveTo>
                  <a:lnTo>
                    <a:pt x="89" y="490"/>
                  </a:lnTo>
                  <a:lnTo>
                    <a:pt x="116" y="445"/>
                  </a:lnTo>
                  <a:lnTo>
                    <a:pt x="141" y="490"/>
                  </a:lnTo>
                  <a:lnTo>
                    <a:pt x="116" y="536"/>
                  </a:lnTo>
                  <a:close/>
                  <a:moveTo>
                    <a:pt x="177" y="536"/>
                  </a:moveTo>
                  <a:lnTo>
                    <a:pt x="150" y="490"/>
                  </a:lnTo>
                  <a:lnTo>
                    <a:pt x="177" y="445"/>
                  </a:lnTo>
                  <a:lnTo>
                    <a:pt x="202" y="490"/>
                  </a:lnTo>
                  <a:lnTo>
                    <a:pt x="177" y="536"/>
                  </a:lnTo>
                  <a:close/>
                  <a:moveTo>
                    <a:pt x="238" y="536"/>
                  </a:moveTo>
                  <a:lnTo>
                    <a:pt x="213" y="490"/>
                  </a:lnTo>
                  <a:lnTo>
                    <a:pt x="238" y="445"/>
                  </a:lnTo>
                  <a:lnTo>
                    <a:pt x="265" y="490"/>
                  </a:lnTo>
                  <a:lnTo>
                    <a:pt x="238" y="536"/>
                  </a:lnTo>
                  <a:close/>
                  <a:moveTo>
                    <a:pt x="300" y="536"/>
                  </a:moveTo>
                  <a:lnTo>
                    <a:pt x="274" y="490"/>
                  </a:lnTo>
                  <a:lnTo>
                    <a:pt x="300" y="445"/>
                  </a:lnTo>
                  <a:lnTo>
                    <a:pt x="327" y="490"/>
                  </a:lnTo>
                  <a:lnTo>
                    <a:pt x="300" y="536"/>
                  </a:lnTo>
                  <a:close/>
                  <a:moveTo>
                    <a:pt x="361" y="536"/>
                  </a:moveTo>
                  <a:lnTo>
                    <a:pt x="336" y="490"/>
                  </a:lnTo>
                  <a:lnTo>
                    <a:pt x="361" y="445"/>
                  </a:lnTo>
                  <a:lnTo>
                    <a:pt x="388" y="490"/>
                  </a:lnTo>
                  <a:lnTo>
                    <a:pt x="361" y="536"/>
                  </a:lnTo>
                  <a:close/>
                  <a:moveTo>
                    <a:pt x="423" y="536"/>
                  </a:moveTo>
                  <a:lnTo>
                    <a:pt x="397" y="490"/>
                  </a:lnTo>
                  <a:lnTo>
                    <a:pt x="423" y="445"/>
                  </a:lnTo>
                  <a:lnTo>
                    <a:pt x="450" y="490"/>
                  </a:lnTo>
                  <a:lnTo>
                    <a:pt x="423" y="536"/>
                  </a:lnTo>
                  <a:close/>
                  <a:moveTo>
                    <a:pt x="484" y="536"/>
                  </a:moveTo>
                  <a:lnTo>
                    <a:pt x="459" y="490"/>
                  </a:lnTo>
                  <a:lnTo>
                    <a:pt x="484" y="445"/>
                  </a:lnTo>
                  <a:lnTo>
                    <a:pt x="511" y="490"/>
                  </a:lnTo>
                  <a:lnTo>
                    <a:pt x="484" y="536"/>
                  </a:lnTo>
                  <a:close/>
                  <a:moveTo>
                    <a:pt x="546" y="536"/>
                  </a:moveTo>
                  <a:lnTo>
                    <a:pt x="520" y="490"/>
                  </a:lnTo>
                  <a:lnTo>
                    <a:pt x="546" y="445"/>
                  </a:lnTo>
                  <a:lnTo>
                    <a:pt x="573" y="490"/>
                  </a:lnTo>
                  <a:lnTo>
                    <a:pt x="546" y="536"/>
                  </a:lnTo>
                  <a:close/>
                  <a:moveTo>
                    <a:pt x="609" y="536"/>
                  </a:moveTo>
                  <a:lnTo>
                    <a:pt x="582" y="490"/>
                  </a:lnTo>
                  <a:lnTo>
                    <a:pt x="609" y="445"/>
                  </a:lnTo>
                  <a:lnTo>
                    <a:pt x="634" y="490"/>
                  </a:lnTo>
                  <a:lnTo>
                    <a:pt x="609" y="536"/>
                  </a:lnTo>
                  <a:close/>
                  <a:moveTo>
                    <a:pt x="670" y="536"/>
                  </a:moveTo>
                  <a:lnTo>
                    <a:pt x="643" y="490"/>
                  </a:lnTo>
                  <a:lnTo>
                    <a:pt x="670" y="445"/>
                  </a:lnTo>
                  <a:lnTo>
                    <a:pt x="696" y="490"/>
                  </a:lnTo>
                  <a:lnTo>
                    <a:pt x="670" y="536"/>
                  </a:lnTo>
                  <a:close/>
                  <a:moveTo>
                    <a:pt x="732" y="536"/>
                  </a:moveTo>
                  <a:lnTo>
                    <a:pt x="705" y="490"/>
                  </a:lnTo>
                  <a:lnTo>
                    <a:pt x="732" y="445"/>
                  </a:lnTo>
                  <a:lnTo>
                    <a:pt x="757" y="490"/>
                  </a:lnTo>
                  <a:lnTo>
                    <a:pt x="732" y="536"/>
                  </a:lnTo>
                  <a:close/>
                  <a:moveTo>
                    <a:pt x="793" y="536"/>
                  </a:moveTo>
                  <a:lnTo>
                    <a:pt x="766" y="490"/>
                  </a:lnTo>
                  <a:lnTo>
                    <a:pt x="793" y="445"/>
                  </a:lnTo>
                  <a:lnTo>
                    <a:pt x="819" y="490"/>
                  </a:lnTo>
                  <a:lnTo>
                    <a:pt x="793" y="536"/>
                  </a:lnTo>
                  <a:close/>
                  <a:moveTo>
                    <a:pt x="855" y="536"/>
                  </a:moveTo>
                  <a:lnTo>
                    <a:pt x="828" y="490"/>
                  </a:lnTo>
                  <a:lnTo>
                    <a:pt x="855" y="445"/>
                  </a:lnTo>
                  <a:lnTo>
                    <a:pt x="880" y="490"/>
                  </a:lnTo>
                  <a:lnTo>
                    <a:pt x="855" y="536"/>
                  </a:lnTo>
                  <a:close/>
                  <a:moveTo>
                    <a:pt x="916" y="536"/>
                  </a:moveTo>
                  <a:lnTo>
                    <a:pt x="889" y="490"/>
                  </a:lnTo>
                  <a:lnTo>
                    <a:pt x="916" y="445"/>
                  </a:lnTo>
                  <a:lnTo>
                    <a:pt x="942" y="490"/>
                  </a:lnTo>
                  <a:lnTo>
                    <a:pt x="916" y="536"/>
                  </a:lnTo>
                  <a:close/>
                  <a:moveTo>
                    <a:pt x="978" y="536"/>
                  </a:moveTo>
                  <a:lnTo>
                    <a:pt x="952" y="490"/>
                  </a:lnTo>
                  <a:lnTo>
                    <a:pt x="978" y="445"/>
                  </a:lnTo>
                  <a:lnTo>
                    <a:pt x="1005" y="490"/>
                  </a:lnTo>
                  <a:lnTo>
                    <a:pt x="978" y="536"/>
                  </a:lnTo>
                  <a:close/>
                  <a:moveTo>
                    <a:pt x="1039" y="536"/>
                  </a:moveTo>
                  <a:lnTo>
                    <a:pt x="1014" y="490"/>
                  </a:lnTo>
                  <a:lnTo>
                    <a:pt x="1039" y="445"/>
                  </a:lnTo>
                  <a:lnTo>
                    <a:pt x="1066" y="490"/>
                  </a:lnTo>
                  <a:lnTo>
                    <a:pt x="1039" y="536"/>
                  </a:lnTo>
                  <a:close/>
                  <a:moveTo>
                    <a:pt x="1101" y="536"/>
                  </a:moveTo>
                  <a:lnTo>
                    <a:pt x="1075" y="490"/>
                  </a:lnTo>
                  <a:lnTo>
                    <a:pt x="1101" y="445"/>
                  </a:lnTo>
                  <a:lnTo>
                    <a:pt x="1128" y="490"/>
                  </a:lnTo>
                  <a:lnTo>
                    <a:pt x="1101" y="536"/>
                  </a:lnTo>
                  <a:close/>
                  <a:moveTo>
                    <a:pt x="1162" y="536"/>
                  </a:moveTo>
                  <a:lnTo>
                    <a:pt x="1137" y="490"/>
                  </a:lnTo>
                  <a:lnTo>
                    <a:pt x="1162" y="445"/>
                  </a:lnTo>
                  <a:lnTo>
                    <a:pt x="1189" y="490"/>
                  </a:lnTo>
                  <a:lnTo>
                    <a:pt x="1162" y="536"/>
                  </a:lnTo>
                  <a:close/>
                  <a:moveTo>
                    <a:pt x="1224" y="536"/>
                  </a:moveTo>
                  <a:lnTo>
                    <a:pt x="1198" y="490"/>
                  </a:lnTo>
                  <a:lnTo>
                    <a:pt x="1224" y="445"/>
                  </a:lnTo>
                  <a:lnTo>
                    <a:pt x="1251" y="490"/>
                  </a:lnTo>
                  <a:lnTo>
                    <a:pt x="1224" y="536"/>
                  </a:lnTo>
                  <a:close/>
                  <a:moveTo>
                    <a:pt x="1285" y="536"/>
                  </a:moveTo>
                  <a:lnTo>
                    <a:pt x="1260" y="490"/>
                  </a:lnTo>
                  <a:lnTo>
                    <a:pt x="1285" y="445"/>
                  </a:lnTo>
                  <a:lnTo>
                    <a:pt x="1312" y="490"/>
                  </a:lnTo>
                  <a:lnTo>
                    <a:pt x="1285" y="536"/>
                  </a:lnTo>
                  <a:close/>
                  <a:moveTo>
                    <a:pt x="1348" y="536"/>
                  </a:moveTo>
                  <a:lnTo>
                    <a:pt x="1321" y="490"/>
                  </a:lnTo>
                  <a:lnTo>
                    <a:pt x="1348" y="445"/>
                  </a:lnTo>
                  <a:lnTo>
                    <a:pt x="1374" y="490"/>
                  </a:lnTo>
                  <a:lnTo>
                    <a:pt x="1348" y="536"/>
                  </a:lnTo>
                  <a:close/>
                  <a:moveTo>
                    <a:pt x="1410" y="536"/>
                  </a:moveTo>
                  <a:lnTo>
                    <a:pt x="1383" y="490"/>
                  </a:lnTo>
                  <a:lnTo>
                    <a:pt x="1410" y="445"/>
                  </a:lnTo>
                  <a:lnTo>
                    <a:pt x="1435" y="490"/>
                  </a:lnTo>
                  <a:lnTo>
                    <a:pt x="1410" y="536"/>
                  </a:lnTo>
                  <a:close/>
                  <a:moveTo>
                    <a:pt x="1471" y="536"/>
                  </a:moveTo>
                  <a:lnTo>
                    <a:pt x="1444" y="490"/>
                  </a:lnTo>
                  <a:lnTo>
                    <a:pt x="1471" y="445"/>
                  </a:lnTo>
                  <a:lnTo>
                    <a:pt x="1497" y="490"/>
                  </a:lnTo>
                  <a:lnTo>
                    <a:pt x="1471" y="536"/>
                  </a:lnTo>
                  <a:close/>
                  <a:moveTo>
                    <a:pt x="1533" y="536"/>
                  </a:moveTo>
                  <a:lnTo>
                    <a:pt x="1506" y="490"/>
                  </a:lnTo>
                  <a:lnTo>
                    <a:pt x="1533" y="445"/>
                  </a:lnTo>
                  <a:lnTo>
                    <a:pt x="1558" y="490"/>
                  </a:lnTo>
                  <a:lnTo>
                    <a:pt x="1533" y="536"/>
                  </a:lnTo>
                  <a:close/>
                  <a:moveTo>
                    <a:pt x="1594" y="536"/>
                  </a:moveTo>
                  <a:lnTo>
                    <a:pt x="1567" y="490"/>
                  </a:lnTo>
                  <a:lnTo>
                    <a:pt x="1594" y="445"/>
                  </a:lnTo>
                  <a:lnTo>
                    <a:pt x="1620" y="490"/>
                  </a:lnTo>
                  <a:lnTo>
                    <a:pt x="1594" y="536"/>
                  </a:lnTo>
                  <a:close/>
                  <a:moveTo>
                    <a:pt x="1656" y="536"/>
                  </a:moveTo>
                  <a:lnTo>
                    <a:pt x="1629" y="490"/>
                  </a:lnTo>
                  <a:lnTo>
                    <a:pt x="1656" y="445"/>
                  </a:lnTo>
                  <a:lnTo>
                    <a:pt x="1681" y="490"/>
                  </a:lnTo>
                  <a:lnTo>
                    <a:pt x="1656" y="536"/>
                  </a:lnTo>
                  <a:close/>
                  <a:moveTo>
                    <a:pt x="1717" y="536"/>
                  </a:moveTo>
                  <a:lnTo>
                    <a:pt x="1692" y="490"/>
                  </a:lnTo>
                  <a:lnTo>
                    <a:pt x="1717" y="445"/>
                  </a:lnTo>
                  <a:lnTo>
                    <a:pt x="1744" y="490"/>
                  </a:lnTo>
                  <a:lnTo>
                    <a:pt x="1717" y="536"/>
                  </a:lnTo>
                  <a:close/>
                  <a:moveTo>
                    <a:pt x="1779" y="536"/>
                  </a:moveTo>
                  <a:lnTo>
                    <a:pt x="1753" y="490"/>
                  </a:lnTo>
                  <a:lnTo>
                    <a:pt x="1779" y="445"/>
                  </a:lnTo>
                  <a:lnTo>
                    <a:pt x="1806" y="490"/>
                  </a:lnTo>
                  <a:lnTo>
                    <a:pt x="1779" y="536"/>
                  </a:lnTo>
                  <a:close/>
                  <a:moveTo>
                    <a:pt x="1840" y="536"/>
                  </a:moveTo>
                  <a:lnTo>
                    <a:pt x="1815" y="490"/>
                  </a:lnTo>
                  <a:lnTo>
                    <a:pt x="1840" y="445"/>
                  </a:lnTo>
                  <a:lnTo>
                    <a:pt x="1867" y="490"/>
                  </a:lnTo>
                  <a:lnTo>
                    <a:pt x="1840" y="536"/>
                  </a:lnTo>
                  <a:close/>
                  <a:moveTo>
                    <a:pt x="1902" y="536"/>
                  </a:moveTo>
                  <a:lnTo>
                    <a:pt x="1876" y="490"/>
                  </a:lnTo>
                  <a:lnTo>
                    <a:pt x="1902" y="445"/>
                  </a:lnTo>
                  <a:lnTo>
                    <a:pt x="1929" y="490"/>
                  </a:lnTo>
                  <a:lnTo>
                    <a:pt x="1902" y="536"/>
                  </a:lnTo>
                  <a:close/>
                  <a:moveTo>
                    <a:pt x="1963" y="536"/>
                  </a:moveTo>
                  <a:lnTo>
                    <a:pt x="1938" y="490"/>
                  </a:lnTo>
                  <a:lnTo>
                    <a:pt x="1963" y="445"/>
                  </a:lnTo>
                  <a:lnTo>
                    <a:pt x="1990" y="490"/>
                  </a:lnTo>
                  <a:lnTo>
                    <a:pt x="1963" y="536"/>
                  </a:lnTo>
                  <a:close/>
                  <a:moveTo>
                    <a:pt x="2025" y="536"/>
                  </a:moveTo>
                  <a:lnTo>
                    <a:pt x="1999" y="490"/>
                  </a:lnTo>
                  <a:lnTo>
                    <a:pt x="2025" y="445"/>
                  </a:lnTo>
                  <a:lnTo>
                    <a:pt x="2052" y="490"/>
                  </a:lnTo>
                  <a:lnTo>
                    <a:pt x="2025" y="536"/>
                  </a:lnTo>
                  <a:close/>
                  <a:moveTo>
                    <a:pt x="2088" y="536"/>
                  </a:moveTo>
                  <a:lnTo>
                    <a:pt x="2061" y="490"/>
                  </a:lnTo>
                  <a:lnTo>
                    <a:pt x="2088" y="445"/>
                  </a:lnTo>
                  <a:lnTo>
                    <a:pt x="2113" y="490"/>
                  </a:lnTo>
                  <a:lnTo>
                    <a:pt x="2088" y="536"/>
                  </a:lnTo>
                  <a:close/>
                  <a:moveTo>
                    <a:pt x="2149" y="536"/>
                  </a:moveTo>
                  <a:lnTo>
                    <a:pt x="2122" y="490"/>
                  </a:lnTo>
                  <a:lnTo>
                    <a:pt x="2149" y="445"/>
                  </a:lnTo>
                  <a:lnTo>
                    <a:pt x="2175" y="490"/>
                  </a:lnTo>
                  <a:lnTo>
                    <a:pt x="2149" y="536"/>
                  </a:lnTo>
                  <a:close/>
                  <a:moveTo>
                    <a:pt x="2211" y="536"/>
                  </a:moveTo>
                  <a:lnTo>
                    <a:pt x="2184" y="490"/>
                  </a:lnTo>
                  <a:lnTo>
                    <a:pt x="2211" y="445"/>
                  </a:lnTo>
                  <a:lnTo>
                    <a:pt x="2236" y="490"/>
                  </a:lnTo>
                  <a:lnTo>
                    <a:pt x="2211" y="536"/>
                  </a:lnTo>
                  <a:close/>
                  <a:moveTo>
                    <a:pt x="2272" y="536"/>
                  </a:moveTo>
                  <a:lnTo>
                    <a:pt x="2245" y="490"/>
                  </a:lnTo>
                  <a:lnTo>
                    <a:pt x="2272" y="445"/>
                  </a:lnTo>
                  <a:lnTo>
                    <a:pt x="2298" y="490"/>
                  </a:lnTo>
                  <a:lnTo>
                    <a:pt x="2272" y="536"/>
                  </a:lnTo>
                  <a:close/>
                  <a:moveTo>
                    <a:pt x="2334" y="536"/>
                  </a:moveTo>
                  <a:lnTo>
                    <a:pt x="2307" y="490"/>
                  </a:lnTo>
                  <a:lnTo>
                    <a:pt x="2334" y="445"/>
                  </a:lnTo>
                  <a:lnTo>
                    <a:pt x="2359" y="490"/>
                  </a:lnTo>
                  <a:lnTo>
                    <a:pt x="2334" y="536"/>
                  </a:lnTo>
                  <a:close/>
                  <a:moveTo>
                    <a:pt x="2395" y="536"/>
                  </a:moveTo>
                  <a:lnTo>
                    <a:pt x="2368" y="490"/>
                  </a:lnTo>
                  <a:lnTo>
                    <a:pt x="2395" y="445"/>
                  </a:lnTo>
                  <a:lnTo>
                    <a:pt x="2421" y="490"/>
                  </a:lnTo>
                  <a:lnTo>
                    <a:pt x="2395" y="536"/>
                  </a:lnTo>
                  <a:close/>
                  <a:moveTo>
                    <a:pt x="2457" y="536"/>
                  </a:moveTo>
                  <a:lnTo>
                    <a:pt x="2431" y="490"/>
                  </a:lnTo>
                  <a:lnTo>
                    <a:pt x="2457" y="445"/>
                  </a:lnTo>
                  <a:lnTo>
                    <a:pt x="2484" y="490"/>
                  </a:lnTo>
                  <a:lnTo>
                    <a:pt x="2457" y="536"/>
                  </a:lnTo>
                  <a:close/>
                  <a:moveTo>
                    <a:pt x="2518" y="536"/>
                  </a:moveTo>
                  <a:lnTo>
                    <a:pt x="2493" y="490"/>
                  </a:lnTo>
                  <a:lnTo>
                    <a:pt x="2518" y="445"/>
                  </a:lnTo>
                  <a:lnTo>
                    <a:pt x="2545" y="490"/>
                  </a:lnTo>
                  <a:lnTo>
                    <a:pt x="2518" y="536"/>
                  </a:lnTo>
                  <a:close/>
                  <a:moveTo>
                    <a:pt x="84" y="483"/>
                  </a:moveTo>
                  <a:lnTo>
                    <a:pt x="59" y="438"/>
                  </a:lnTo>
                  <a:lnTo>
                    <a:pt x="84" y="391"/>
                  </a:lnTo>
                  <a:lnTo>
                    <a:pt x="111" y="438"/>
                  </a:lnTo>
                  <a:lnTo>
                    <a:pt x="84" y="483"/>
                  </a:lnTo>
                  <a:close/>
                  <a:moveTo>
                    <a:pt x="146" y="483"/>
                  </a:moveTo>
                  <a:lnTo>
                    <a:pt x="120" y="438"/>
                  </a:lnTo>
                  <a:lnTo>
                    <a:pt x="146" y="391"/>
                  </a:lnTo>
                  <a:lnTo>
                    <a:pt x="172" y="438"/>
                  </a:lnTo>
                  <a:lnTo>
                    <a:pt x="146" y="483"/>
                  </a:lnTo>
                  <a:close/>
                  <a:moveTo>
                    <a:pt x="207" y="483"/>
                  </a:moveTo>
                  <a:lnTo>
                    <a:pt x="181" y="438"/>
                  </a:lnTo>
                  <a:lnTo>
                    <a:pt x="207" y="391"/>
                  </a:lnTo>
                  <a:lnTo>
                    <a:pt x="234" y="438"/>
                  </a:lnTo>
                  <a:lnTo>
                    <a:pt x="207" y="483"/>
                  </a:lnTo>
                  <a:close/>
                  <a:moveTo>
                    <a:pt x="270" y="483"/>
                  </a:moveTo>
                  <a:lnTo>
                    <a:pt x="243" y="438"/>
                  </a:lnTo>
                  <a:lnTo>
                    <a:pt x="270" y="391"/>
                  </a:lnTo>
                  <a:lnTo>
                    <a:pt x="295" y="438"/>
                  </a:lnTo>
                  <a:lnTo>
                    <a:pt x="270" y="483"/>
                  </a:lnTo>
                  <a:close/>
                  <a:moveTo>
                    <a:pt x="331" y="483"/>
                  </a:moveTo>
                  <a:lnTo>
                    <a:pt x="304" y="438"/>
                  </a:lnTo>
                  <a:lnTo>
                    <a:pt x="331" y="391"/>
                  </a:lnTo>
                  <a:lnTo>
                    <a:pt x="357" y="438"/>
                  </a:lnTo>
                  <a:lnTo>
                    <a:pt x="331" y="483"/>
                  </a:lnTo>
                  <a:close/>
                  <a:moveTo>
                    <a:pt x="393" y="483"/>
                  </a:moveTo>
                  <a:lnTo>
                    <a:pt x="366" y="438"/>
                  </a:lnTo>
                  <a:lnTo>
                    <a:pt x="393" y="391"/>
                  </a:lnTo>
                  <a:lnTo>
                    <a:pt x="418" y="438"/>
                  </a:lnTo>
                  <a:lnTo>
                    <a:pt x="393" y="483"/>
                  </a:lnTo>
                  <a:close/>
                  <a:moveTo>
                    <a:pt x="454" y="483"/>
                  </a:moveTo>
                  <a:lnTo>
                    <a:pt x="427" y="438"/>
                  </a:lnTo>
                  <a:lnTo>
                    <a:pt x="454" y="391"/>
                  </a:lnTo>
                  <a:lnTo>
                    <a:pt x="480" y="438"/>
                  </a:lnTo>
                  <a:lnTo>
                    <a:pt x="454" y="483"/>
                  </a:lnTo>
                  <a:close/>
                  <a:moveTo>
                    <a:pt x="516" y="483"/>
                  </a:moveTo>
                  <a:lnTo>
                    <a:pt x="489" y="438"/>
                  </a:lnTo>
                  <a:lnTo>
                    <a:pt x="516" y="391"/>
                  </a:lnTo>
                  <a:lnTo>
                    <a:pt x="541" y="438"/>
                  </a:lnTo>
                  <a:lnTo>
                    <a:pt x="516" y="483"/>
                  </a:lnTo>
                  <a:close/>
                  <a:moveTo>
                    <a:pt x="577" y="483"/>
                  </a:moveTo>
                  <a:lnTo>
                    <a:pt x="550" y="438"/>
                  </a:lnTo>
                  <a:lnTo>
                    <a:pt x="577" y="391"/>
                  </a:lnTo>
                  <a:lnTo>
                    <a:pt x="603" y="438"/>
                  </a:lnTo>
                  <a:lnTo>
                    <a:pt x="577" y="483"/>
                  </a:lnTo>
                  <a:close/>
                  <a:moveTo>
                    <a:pt x="639" y="483"/>
                  </a:moveTo>
                  <a:lnTo>
                    <a:pt x="613" y="438"/>
                  </a:lnTo>
                  <a:lnTo>
                    <a:pt x="639" y="391"/>
                  </a:lnTo>
                  <a:lnTo>
                    <a:pt x="666" y="438"/>
                  </a:lnTo>
                  <a:lnTo>
                    <a:pt x="639" y="483"/>
                  </a:lnTo>
                  <a:close/>
                  <a:moveTo>
                    <a:pt x="700" y="483"/>
                  </a:moveTo>
                  <a:lnTo>
                    <a:pt x="675" y="438"/>
                  </a:lnTo>
                  <a:lnTo>
                    <a:pt x="700" y="391"/>
                  </a:lnTo>
                  <a:lnTo>
                    <a:pt x="727" y="438"/>
                  </a:lnTo>
                  <a:lnTo>
                    <a:pt x="700" y="483"/>
                  </a:lnTo>
                  <a:close/>
                  <a:moveTo>
                    <a:pt x="762" y="483"/>
                  </a:moveTo>
                  <a:lnTo>
                    <a:pt x="736" y="438"/>
                  </a:lnTo>
                  <a:lnTo>
                    <a:pt x="762" y="391"/>
                  </a:lnTo>
                  <a:lnTo>
                    <a:pt x="789" y="438"/>
                  </a:lnTo>
                  <a:lnTo>
                    <a:pt x="762" y="483"/>
                  </a:lnTo>
                  <a:close/>
                  <a:moveTo>
                    <a:pt x="823" y="483"/>
                  </a:moveTo>
                  <a:lnTo>
                    <a:pt x="798" y="438"/>
                  </a:lnTo>
                  <a:lnTo>
                    <a:pt x="823" y="391"/>
                  </a:lnTo>
                  <a:lnTo>
                    <a:pt x="850" y="438"/>
                  </a:lnTo>
                  <a:lnTo>
                    <a:pt x="823" y="483"/>
                  </a:lnTo>
                  <a:close/>
                  <a:moveTo>
                    <a:pt x="885" y="483"/>
                  </a:moveTo>
                  <a:lnTo>
                    <a:pt x="859" y="438"/>
                  </a:lnTo>
                  <a:lnTo>
                    <a:pt x="885" y="391"/>
                  </a:lnTo>
                  <a:lnTo>
                    <a:pt x="912" y="438"/>
                  </a:lnTo>
                  <a:lnTo>
                    <a:pt x="885" y="483"/>
                  </a:lnTo>
                  <a:close/>
                  <a:moveTo>
                    <a:pt x="946" y="483"/>
                  </a:moveTo>
                  <a:lnTo>
                    <a:pt x="921" y="438"/>
                  </a:lnTo>
                  <a:lnTo>
                    <a:pt x="946" y="391"/>
                  </a:lnTo>
                  <a:lnTo>
                    <a:pt x="973" y="438"/>
                  </a:lnTo>
                  <a:lnTo>
                    <a:pt x="946" y="483"/>
                  </a:lnTo>
                  <a:close/>
                  <a:moveTo>
                    <a:pt x="1009" y="483"/>
                  </a:moveTo>
                  <a:lnTo>
                    <a:pt x="982" y="438"/>
                  </a:lnTo>
                  <a:lnTo>
                    <a:pt x="1009" y="391"/>
                  </a:lnTo>
                  <a:lnTo>
                    <a:pt x="1035" y="438"/>
                  </a:lnTo>
                  <a:lnTo>
                    <a:pt x="1009" y="483"/>
                  </a:lnTo>
                  <a:close/>
                  <a:moveTo>
                    <a:pt x="1071" y="483"/>
                  </a:moveTo>
                  <a:lnTo>
                    <a:pt x="1044" y="438"/>
                  </a:lnTo>
                  <a:lnTo>
                    <a:pt x="1071" y="391"/>
                  </a:lnTo>
                  <a:lnTo>
                    <a:pt x="1096" y="438"/>
                  </a:lnTo>
                  <a:lnTo>
                    <a:pt x="1071" y="483"/>
                  </a:lnTo>
                  <a:close/>
                  <a:moveTo>
                    <a:pt x="1132" y="483"/>
                  </a:moveTo>
                  <a:lnTo>
                    <a:pt x="1105" y="438"/>
                  </a:lnTo>
                  <a:lnTo>
                    <a:pt x="1132" y="391"/>
                  </a:lnTo>
                  <a:lnTo>
                    <a:pt x="1158" y="438"/>
                  </a:lnTo>
                  <a:lnTo>
                    <a:pt x="1132" y="483"/>
                  </a:lnTo>
                  <a:close/>
                  <a:moveTo>
                    <a:pt x="1194" y="483"/>
                  </a:moveTo>
                  <a:lnTo>
                    <a:pt x="1167" y="438"/>
                  </a:lnTo>
                  <a:lnTo>
                    <a:pt x="1194" y="391"/>
                  </a:lnTo>
                  <a:lnTo>
                    <a:pt x="1219" y="438"/>
                  </a:lnTo>
                  <a:lnTo>
                    <a:pt x="1194" y="483"/>
                  </a:lnTo>
                  <a:close/>
                  <a:moveTo>
                    <a:pt x="1255" y="483"/>
                  </a:moveTo>
                  <a:lnTo>
                    <a:pt x="1228" y="438"/>
                  </a:lnTo>
                  <a:lnTo>
                    <a:pt x="1255" y="391"/>
                  </a:lnTo>
                  <a:lnTo>
                    <a:pt x="1281" y="438"/>
                  </a:lnTo>
                  <a:lnTo>
                    <a:pt x="1255" y="483"/>
                  </a:lnTo>
                  <a:close/>
                  <a:moveTo>
                    <a:pt x="1317" y="483"/>
                  </a:moveTo>
                  <a:lnTo>
                    <a:pt x="1290" y="438"/>
                  </a:lnTo>
                  <a:lnTo>
                    <a:pt x="1317" y="391"/>
                  </a:lnTo>
                  <a:lnTo>
                    <a:pt x="1342" y="438"/>
                  </a:lnTo>
                  <a:lnTo>
                    <a:pt x="1317" y="483"/>
                  </a:lnTo>
                  <a:close/>
                  <a:moveTo>
                    <a:pt x="1378" y="483"/>
                  </a:moveTo>
                  <a:lnTo>
                    <a:pt x="1353" y="438"/>
                  </a:lnTo>
                  <a:lnTo>
                    <a:pt x="1378" y="391"/>
                  </a:lnTo>
                  <a:lnTo>
                    <a:pt x="1405" y="438"/>
                  </a:lnTo>
                  <a:lnTo>
                    <a:pt x="1378" y="483"/>
                  </a:lnTo>
                  <a:close/>
                  <a:moveTo>
                    <a:pt x="1440" y="483"/>
                  </a:moveTo>
                  <a:lnTo>
                    <a:pt x="1414" y="438"/>
                  </a:lnTo>
                  <a:lnTo>
                    <a:pt x="1440" y="391"/>
                  </a:lnTo>
                  <a:lnTo>
                    <a:pt x="1467" y="438"/>
                  </a:lnTo>
                  <a:lnTo>
                    <a:pt x="1440" y="483"/>
                  </a:lnTo>
                  <a:close/>
                  <a:moveTo>
                    <a:pt x="1501" y="483"/>
                  </a:moveTo>
                  <a:lnTo>
                    <a:pt x="1476" y="438"/>
                  </a:lnTo>
                  <a:lnTo>
                    <a:pt x="1501" y="391"/>
                  </a:lnTo>
                  <a:lnTo>
                    <a:pt x="1528" y="438"/>
                  </a:lnTo>
                  <a:lnTo>
                    <a:pt x="1501" y="483"/>
                  </a:lnTo>
                  <a:close/>
                  <a:moveTo>
                    <a:pt x="1563" y="483"/>
                  </a:moveTo>
                  <a:lnTo>
                    <a:pt x="1537" y="438"/>
                  </a:lnTo>
                  <a:lnTo>
                    <a:pt x="1563" y="391"/>
                  </a:lnTo>
                  <a:lnTo>
                    <a:pt x="1590" y="438"/>
                  </a:lnTo>
                  <a:lnTo>
                    <a:pt x="1563" y="483"/>
                  </a:lnTo>
                  <a:close/>
                  <a:moveTo>
                    <a:pt x="1624" y="483"/>
                  </a:moveTo>
                  <a:lnTo>
                    <a:pt x="1599" y="438"/>
                  </a:lnTo>
                  <a:lnTo>
                    <a:pt x="1624" y="391"/>
                  </a:lnTo>
                  <a:lnTo>
                    <a:pt x="1651" y="438"/>
                  </a:lnTo>
                  <a:lnTo>
                    <a:pt x="1624" y="483"/>
                  </a:lnTo>
                  <a:close/>
                  <a:moveTo>
                    <a:pt x="1686" y="483"/>
                  </a:moveTo>
                  <a:lnTo>
                    <a:pt x="1660" y="438"/>
                  </a:lnTo>
                  <a:lnTo>
                    <a:pt x="1686" y="391"/>
                  </a:lnTo>
                  <a:lnTo>
                    <a:pt x="1713" y="438"/>
                  </a:lnTo>
                  <a:lnTo>
                    <a:pt x="1686" y="483"/>
                  </a:lnTo>
                  <a:close/>
                  <a:moveTo>
                    <a:pt x="1749" y="483"/>
                  </a:moveTo>
                  <a:lnTo>
                    <a:pt x="1722" y="438"/>
                  </a:lnTo>
                  <a:lnTo>
                    <a:pt x="1749" y="391"/>
                  </a:lnTo>
                  <a:lnTo>
                    <a:pt x="1774" y="438"/>
                  </a:lnTo>
                  <a:lnTo>
                    <a:pt x="1749" y="483"/>
                  </a:lnTo>
                  <a:close/>
                  <a:moveTo>
                    <a:pt x="1810" y="483"/>
                  </a:moveTo>
                  <a:lnTo>
                    <a:pt x="1783" y="438"/>
                  </a:lnTo>
                  <a:lnTo>
                    <a:pt x="1810" y="391"/>
                  </a:lnTo>
                  <a:lnTo>
                    <a:pt x="1836" y="438"/>
                  </a:lnTo>
                  <a:lnTo>
                    <a:pt x="1810" y="483"/>
                  </a:lnTo>
                  <a:close/>
                  <a:moveTo>
                    <a:pt x="1872" y="483"/>
                  </a:moveTo>
                  <a:lnTo>
                    <a:pt x="1845" y="438"/>
                  </a:lnTo>
                  <a:lnTo>
                    <a:pt x="1872" y="391"/>
                  </a:lnTo>
                  <a:lnTo>
                    <a:pt x="1897" y="438"/>
                  </a:lnTo>
                  <a:lnTo>
                    <a:pt x="1872" y="483"/>
                  </a:lnTo>
                  <a:close/>
                  <a:moveTo>
                    <a:pt x="1933" y="483"/>
                  </a:moveTo>
                  <a:lnTo>
                    <a:pt x="1906" y="438"/>
                  </a:lnTo>
                  <a:lnTo>
                    <a:pt x="1933" y="391"/>
                  </a:lnTo>
                  <a:lnTo>
                    <a:pt x="1959" y="438"/>
                  </a:lnTo>
                  <a:lnTo>
                    <a:pt x="1933" y="483"/>
                  </a:lnTo>
                  <a:close/>
                  <a:moveTo>
                    <a:pt x="1995" y="483"/>
                  </a:moveTo>
                  <a:lnTo>
                    <a:pt x="1968" y="438"/>
                  </a:lnTo>
                  <a:lnTo>
                    <a:pt x="1995" y="391"/>
                  </a:lnTo>
                  <a:lnTo>
                    <a:pt x="2020" y="438"/>
                  </a:lnTo>
                  <a:lnTo>
                    <a:pt x="1995" y="483"/>
                  </a:lnTo>
                  <a:close/>
                  <a:moveTo>
                    <a:pt x="2056" y="483"/>
                  </a:moveTo>
                  <a:lnTo>
                    <a:pt x="2029" y="438"/>
                  </a:lnTo>
                  <a:lnTo>
                    <a:pt x="2056" y="391"/>
                  </a:lnTo>
                  <a:lnTo>
                    <a:pt x="2082" y="438"/>
                  </a:lnTo>
                  <a:lnTo>
                    <a:pt x="2056" y="483"/>
                  </a:lnTo>
                  <a:close/>
                  <a:moveTo>
                    <a:pt x="2118" y="483"/>
                  </a:moveTo>
                  <a:lnTo>
                    <a:pt x="2092" y="438"/>
                  </a:lnTo>
                  <a:lnTo>
                    <a:pt x="2118" y="391"/>
                  </a:lnTo>
                  <a:lnTo>
                    <a:pt x="2145" y="438"/>
                  </a:lnTo>
                  <a:lnTo>
                    <a:pt x="2118" y="483"/>
                  </a:lnTo>
                  <a:close/>
                  <a:moveTo>
                    <a:pt x="2179" y="483"/>
                  </a:moveTo>
                  <a:lnTo>
                    <a:pt x="2154" y="438"/>
                  </a:lnTo>
                  <a:lnTo>
                    <a:pt x="2179" y="391"/>
                  </a:lnTo>
                  <a:lnTo>
                    <a:pt x="2206" y="438"/>
                  </a:lnTo>
                  <a:lnTo>
                    <a:pt x="2179" y="483"/>
                  </a:lnTo>
                  <a:close/>
                  <a:moveTo>
                    <a:pt x="2241" y="483"/>
                  </a:moveTo>
                  <a:lnTo>
                    <a:pt x="2215" y="438"/>
                  </a:lnTo>
                  <a:lnTo>
                    <a:pt x="2241" y="391"/>
                  </a:lnTo>
                  <a:lnTo>
                    <a:pt x="2268" y="438"/>
                  </a:lnTo>
                  <a:lnTo>
                    <a:pt x="2241" y="483"/>
                  </a:lnTo>
                  <a:close/>
                  <a:moveTo>
                    <a:pt x="2302" y="483"/>
                  </a:moveTo>
                  <a:lnTo>
                    <a:pt x="2277" y="438"/>
                  </a:lnTo>
                  <a:lnTo>
                    <a:pt x="2302" y="391"/>
                  </a:lnTo>
                  <a:lnTo>
                    <a:pt x="2329" y="438"/>
                  </a:lnTo>
                  <a:lnTo>
                    <a:pt x="2302" y="483"/>
                  </a:lnTo>
                  <a:close/>
                  <a:moveTo>
                    <a:pt x="2364" y="483"/>
                  </a:moveTo>
                  <a:lnTo>
                    <a:pt x="2338" y="438"/>
                  </a:lnTo>
                  <a:lnTo>
                    <a:pt x="2364" y="391"/>
                  </a:lnTo>
                  <a:lnTo>
                    <a:pt x="2391" y="438"/>
                  </a:lnTo>
                  <a:lnTo>
                    <a:pt x="2364" y="483"/>
                  </a:lnTo>
                  <a:close/>
                  <a:moveTo>
                    <a:pt x="2425" y="483"/>
                  </a:moveTo>
                  <a:lnTo>
                    <a:pt x="2400" y="438"/>
                  </a:lnTo>
                  <a:lnTo>
                    <a:pt x="2425" y="391"/>
                  </a:lnTo>
                  <a:lnTo>
                    <a:pt x="2452" y="438"/>
                  </a:lnTo>
                  <a:lnTo>
                    <a:pt x="2425" y="483"/>
                  </a:lnTo>
                  <a:close/>
                  <a:moveTo>
                    <a:pt x="2488" y="483"/>
                  </a:moveTo>
                  <a:lnTo>
                    <a:pt x="2461" y="438"/>
                  </a:lnTo>
                  <a:lnTo>
                    <a:pt x="2488" y="391"/>
                  </a:lnTo>
                  <a:lnTo>
                    <a:pt x="2514" y="438"/>
                  </a:lnTo>
                  <a:lnTo>
                    <a:pt x="2488" y="483"/>
                  </a:lnTo>
                  <a:close/>
                  <a:moveTo>
                    <a:pt x="54" y="429"/>
                  </a:moveTo>
                  <a:lnTo>
                    <a:pt x="27" y="384"/>
                  </a:lnTo>
                  <a:lnTo>
                    <a:pt x="54" y="339"/>
                  </a:lnTo>
                  <a:lnTo>
                    <a:pt x="80" y="384"/>
                  </a:lnTo>
                  <a:lnTo>
                    <a:pt x="54" y="429"/>
                  </a:lnTo>
                  <a:close/>
                  <a:moveTo>
                    <a:pt x="116" y="429"/>
                  </a:moveTo>
                  <a:lnTo>
                    <a:pt x="89" y="384"/>
                  </a:lnTo>
                  <a:lnTo>
                    <a:pt x="116" y="339"/>
                  </a:lnTo>
                  <a:lnTo>
                    <a:pt x="141" y="384"/>
                  </a:lnTo>
                  <a:lnTo>
                    <a:pt x="116" y="429"/>
                  </a:lnTo>
                  <a:close/>
                  <a:moveTo>
                    <a:pt x="177" y="429"/>
                  </a:moveTo>
                  <a:lnTo>
                    <a:pt x="150" y="384"/>
                  </a:lnTo>
                  <a:lnTo>
                    <a:pt x="177" y="339"/>
                  </a:lnTo>
                  <a:lnTo>
                    <a:pt x="202" y="384"/>
                  </a:lnTo>
                  <a:lnTo>
                    <a:pt x="177" y="429"/>
                  </a:lnTo>
                  <a:close/>
                  <a:moveTo>
                    <a:pt x="238" y="429"/>
                  </a:moveTo>
                  <a:lnTo>
                    <a:pt x="213" y="384"/>
                  </a:lnTo>
                  <a:lnTo>
                    <a:pt x="238" y="339"/>
                  </a:lnTo>
                  <a:lnTo>
                    <a:pt x="265" y="384"/>
                  </a:lnTo>
                  <a:lnTo>
                    <a:pt x="238" y="429"/>
                  </a:lnTo>
                  <a:close/>
                  <a:moveTo>
                    <a:pt x="300" y="429"/>
                  </a:moveTo>
                  <a:lnTo>
                    <a:pt x="274" y="384"/>
                  </a:lnTo>
                  <a:lnTo>
                    <a:pt x="300" y="339"/>
                  </a:lnTo>
                  <a:lnTo>
                    <a:pt x="327" y="384"/>
                  </a:lnTo>
                  <a:lnTo>
                    <a:pt x="300" y="429"/>
                  </a:lnTo>
                  <a:close/>
                  <a:moveTo>
                    <a:pt x="361" y="429"/>
                  </a:moveTo>
                  <a:lnTo>
                    <a:pt x="336" y="384"/>
                  </a:lnTo>
                  <a:lnTo>
                    <a:pt x="361" y="339"/>
                  </a:lnTo>
                  <a:lnTo>
                    <a:pt x="388" y="384"/>
                  </a:lnTo>
                  <a:lnTo>
                    <a:pt x="361" y="429"/>
                  </a:lnTo>
                  <a:close/>
                  <a:moveTo>
                    <a:pt x="423" y="429"/>
                  </a:moveTo>
                  <a:lnTo>
                    <a:pt x="397" y="384"/>
                  </a:lnTo>
                  <a:lnTo>
                    <a:pt x="423" y="339"/>
                  </a:lnTo>
                  <a:lnTo>
                    <a:pt x="450" y="384"/>
                  </a:lnTo>
                  <a:lnTo>
                    <a:pt x="423" y="429"/>
                  </a:lnTo>
                  <a:close/>
                  <a:moveTo>
                    <a:pt x="484" y="429"/>
                  </a:moveTo>
                  <a:lnTo>
                    <a:pt x="459" y="384"/>
                  </a:lnTo>
                  <a:lnTo>
                    <a:pt x="484" y="339"/>
                  </a:lnTo>
                  <a:lnTo>
                    <a:pt x="511" y="384"/>
                  </a:lnTo>
                  <a:lnTo>
                    <a:pt x="484" y="429"/>
                  </a:lnTo>
                  <a:close/>
                  <a:moveTo>
                    <a:pt x="546" y="429"/>
                  </a:moveTo>
                  <a:lnTo>
                    <a:pt x="520" y="384"/>
                  </a:lnTo>
                  <a:lnTo>
                    <a:pt x="546" y="339"/>
                  </a:lnTo>
                  <a:lnTo>
                    <a:pt x="573" y="384"/>
                  </a:lnTo>
                  <a:lnTo>
                    <a:pt x="546" y="429"/>
                  </a:lnTo>
                  <a:close/>
                  <a:moveTo>
                    <a:pt x="609" y="429"/>
                  </a:moveTo>
                  <a:lnTo>
                    <a:pt x="582" y="384"/>
                  </a:lnTo>
                  <a:lnTo>
                    <a:pt x="609" y="339"/>
                  </a:lnTo>
                  <a:lnTo>
                    <a:pt x="634" y="384"/>
                  </a:lnTo>
                  <a:lnTo>
                    <a:pt x="609" y="429"/>
                  </a:lnTo>
                  <a:close/>
                  <a:moveTo>
                    <a:pt x="670" y="429"/>
                  </a:moveTo>
                  <a:lnTo>
                    <a:pt x="643" y="384"/>
                  </a:lnTo>
                  <a:lnTo>
                    <a:pt x="670" y="339"/>
                  </a:lnTo>
                  <a:lnTo>
                    <a:pt x="696" y="384"/>
                  </a:lnTo>
                  <a:lnTo>
                    <a:pt x="670" y="429"/>
                  </a:lnTo>
                  <a:close/>
                  <a:moveTo>
                    <a:pt x="732" y="429"/>
                  </a:moveTo>
                  <a:lnTo>
                    <a:pt x="705" y="384"/>
                  </a:lnTo>
                  <a:lnTo>
                    <a:pt x="732" y="339"/>
                  </a:lnTo>
                  <a:lnTo>
                    <a:pt x="757" y="384"/>
                  </a:lnTo>
                  <a:lnTo>
                    <a:pt x="732" y="429"/>
                  </a:lnTo>
                  <a:close/>
                  <a:moveTo>
                    <a:pt x="793" y="429"/>
                  </a:moveTo>
                  <a:lnTo>
                    <a:pt x="766" y="384"/>
                  </a:lnTo>
                  <a:lnTo>
                    <a:pt x="793" y="339"/>
                  </a:lnTo>
                  <a:lnTo>
                    <a:pt x="819" y="384"/>
                  </a:lnTo>
                  <a:lnTo>
                    <a:pt x="793" y="429"/>
                  </a:lnTo>
                  <a:close/>
                  <a:moveTo>
                    <a:pt x="855" y="429"/>
                  </a:moveTo>
                  <a:lnTo>
                    <a:pt x="828" y="384"/>
                  </a:lnTo>
                  <a:lnTo>
                    <a:pt x="855" y="339"/>
                  </a:lnTo>
                  <a:lnTo>
                    <a:pt x="880" y="384"/>
                  </a:lnTo>
                  <a:lnTo>
                    <a:pt x="855" y="429"/>
                  </a:lnTo>
                  <a:close/>
                  <a:moveTo>
                    <a:pt x="916" y="429"/>
                  </a:moveTo>
                  <a:lnTo>
                    <a:pt x="889" y="384"/>
                  </a:lnTo>
                  <a:lnTo>
                    <a:pt x="916" y="339"/>
                  </a:lnTo>
                  <a:lnTo>
                    <a:pt x="942" y="384"/>
                  </a:lnTo>
                  <a:lnTo>
                    <a:pt x="916" y="429"/>
                  </a:lnTo>
                  <a:close/>
                  <a:moveTo>
                    <a:pt x="978" y="429"/>
                  </a:moveTo>
                  <a:lnTo>
                    <a:pt x="952" y="384"/>
                  </a:lnTo>
                  <a:lnTo>
                    <a:pt x="978" y="339"/>
                  </a:lnTo>
                  <a:lnTo>
                    <a:pt x="1005" y="384"/>
                  </a:lnTo>
                  <a:lnTo>
                    <a:pt x="978" y="429"/>
                  </a:lnTo>
                  <a:close/>
                  <a:moveTo>
                    <a:pt x="1039" y="429"/>
                  </a:moveTo>
                  <a:lnTo>
                    <a:pt x="1014" y="384"/>
                  </a:lnTo>
                  <a:lnTo>
                    <a:pt x="1039" y="339"/>
                  </a:lnTo>
                  <a:lnTo>
                    <a:pt x="1066" y="384"/>
                  </a:lnTo>
                  <a:lnTo>
                    <a:pt x="1039" y="429"/>
                  </a:lnTo>
                  <a:close/>
                  <a:moveTo>
                    <a:pt x="1101" y="429"/>
                  </a:moveTo>
                  <a:lnTo>
                    <a:pt x="1075" y="384"/>
                  </a:lnTo>
                  <a:lnTo>
                    <a:pt x="1101" y="339"/>
                  </a:lnTo>
                  <a:lnTo>
                    <a:pt x="1128" y="384"/>
                  </a:lnTo>
                  <a:lnTo>
                    <a:pt x="1101" y="429"/>
                  </a:lnTo>
                  <a:close/>
                  <a:moveTo>
                    <a:pt x="1162" y="429"/>
                  </a:moveTo>
                  <a:lnTo>
                    <a:pt x="1137" y="384"/>
                  </a:lnTo>
                  <a:lnTo>
                    <a:pt x="1162" y="339"/>
                  </a:lnTo>
                  <a:lnTo>
                    <a:pt x="1189" y="384"/>
                  </a:lnTo>
                  <a:lnTo>
                    <a:pt x="1162" y="429"/>
                  </a:lnTo>
                  <a:close/>
                  <a:moveTo>
                    <a:pt x="1224" y="429"/>
                  </a:moveTo>
                  <a:lnTo>
                    <a:pt x="1198" y="384"/>
                  </a:lnTo>
                  <a:lnTo>
                    <a:pt x="1224" y="339"/>
                  </a:lnTo>
                  <a:lnTo>
                    <a:pt x="1251" y="384"/>
                  </a:lnTo>
                  <a:lnTo>
                    <a:pt x="1224" y="429"/>
                  </a:lnTo>
                  <a:close/>
                  <a:moveTo>
                    <a:pt x="1285" y="429"/>
                  </a:moveTo>
                  <a:lnTo>
                    <a:pt x="1260" y="384"/>
                  </a:lnTo>
                  <a:lnTo>
                    <a:pt x="1285" y="339"/>
                  </a:lnTo>
                  <a:lnTo>
                    <a:pt x="1312" y="384"/>
                  </a:lnTo>
                  <a:lnTo>
                    <a:pt x="1285" y="429"/>
                  </a:lnTo>
                  <a:close/>
                  <a:moveTo>
                    <a:pt x="1348" y="429"/>
                  </a:moveTo>
                  <a:lnTo>
                    <a:pt x="1321" y="384"/>
                  </a:lnTo>
                  <a:lnTo>
                    <a:pt x="1348" y="339"/>
                  </a:lnTo>
                  <a:lnTo>
                    <a:pt x="1374" y="384"/>
                  </a:lnTo>
                  <a:lnTo>
                    <a:pt x="1348" y="429"/>
                  </a:lnTo>
                  <a:close/>
                  <a:moveTo>
                    <a:pt x="1410" y="429"/>
                  </a:moveTo>
                  <a:lnTo>
                    <a:pt x="1383" y="384"/>
                  </a:lnTo>
                  <a:lnTo>
                    <a:pt x="1410" y="339"/>
                  </a:lnTo>
                  <a:lnTo>
                    <a:pt x="1435" y="384"/>
                  </a:lnTo>
                  <a:lnTo>
                    <a:pt x="1410" y="429"/>
                  </a:lnTo>
                  <a:close/>
                  <a:moveTo>
                    <a:pt x="1471" y="429"/>
                  </a:moveTo>
                  <a:lnTo>
                    <a:pt x="1444" y="384"/>
                  </a:lnTo>
                  <a:lnTo>
                    <a:pt x="1471" y="339"/>
                  </a:lnTo>
                  <a:lnTo>
                    <a:pt x="1497" y="384"/>
                  </a:lnTo>
                  <a:lnTo>
                    <a:pt x="1471" y="429"/>
                  </a:lnTo>
                  <a:close/>
                  <a:moveTo>
                    <a:pt x="1533" y="429"/>
                  </a:moveTo>
                  <a:lnTo>
                    <a:pt x="1506" y="384"/>
                  </a:lnTo>
                  <a:lnTo>
                    <a:pt x="1533" y="339"/>
                  </a:lnTo>
                  <a:lnTo>
                    <a:pt x="1558" y="384"/>
                  </a:lnTo>
                  <a:lnTo>
                    <a:pt x="1533" y="429"/>
                  </a:lnTo>
                  <a:close/>
                  <a:moveTo>
                    <a:pt x="1594" y="429"/>
                  </a:moveTo>
                  <a:lnTo>
                    <a:pt x="1567" y="384"/>
                  </a:lnTo>
                  <a:lnTo>
                    <a:pt x="1594" y="339"/>
                  </a:lnTo>
                  <a:lnTo>
                    <a:pt x="1620" y="384"/>
                  </a:lnTo>
                  <a:lnTo>
                    <a:pt x="1594" y="429"/>
                  </a:lnTo>
                  <a:close/>
                  <a:moveTo>
                    <a:pt x="1656" y="429"/>
                  </a:moveTo>
                  <a:lnTo>
                    <a:pt x="1629" y="384"/>
                  </a:lnTo>
                  <a:lnTo>
                    <a:pt x="1656" y="339"/>
                  </a:lnTo>
                  <a:lnTo>
                    <a:pt x="1681" y="384"/>
                  </a:lnTo>
                  <a:lnTo>
                    <a:pt x="1656" y="429"/>
                  </a:lnTo>
                  <a:close/>
                  <a:moveTo>
                    <a:pt x="1717" y="429"/>
                  </a:moveTo>
                  <a:lnTo>
                    <a:pt x="1692" y="384"/>
                  </a:lnTo>
                  <a:lnTo>
                    <a:pt x="1717" y="339"/>
                  </a:lnTo>
                  <a:lnTo>
                    <a:pt x="1744" y="384"/>
                  </a:lnTo>
                  <a:lnTo>
                    <a:pt x="1717" y="429"/>
                  </a:lnTo>
                  <a:close/>
                  <a:moveTo>
                    <a:pt x="1779" y="429"/>
                  </a:moveTo>
                  <a:lnTo>
                    <a:pt x="1753" y="384"/>
                  </a:lnTo>
                  <a:lnTo>
                    <a:pt x="1779" y="339"/>
                  </a:lnTo>
                  <a:lnTo>
                    <a:pt x="1806" y="384"/>
                  </a:lnTo>
                  <a:lnTo>
                    <a:pt x="1779" y="429"/>
                  </a:lnTo>
                  <a:close/>
                  <a:moveTo>
                    <a:pt x="1840" y="429"/>
                  </a:moveTo>
                  <a:lnTo>
                    <a:pt x="1815" y="384"/>
                  </a:lnTo>
                  <a:lnTo>
                    <a:pt x="1840" y="339"/>
                  </a:lnTo>
                  <a:lnTo>
                    <a:pt x="1867" y="384"/>
                  </a:lnTo>
                  <a:lnTo>
                    <a:pt x="1840" y="429"/>
                  </a:lnTo>
                  <a:close/>
                  <a:moveTo>
                    <a:pt x="1902" y="429"/>
                  </a:moveTo>
                  <a:lnTo>
                    <a:pt x="1876" y="384"/>
                  </a:lnTo>
                  <a:lnTo>
                    <a:pt x="1902" y="339"/>
                  </a:lnTo>
                  <a:lnTo>
                    <a:pt x="1929" y="384"/>
                  </a:lnTo>
                  <a:lnTo>
                    <a:pt x="1902" y="429"/>
                  </a:lnTo>
                  <a:close/>
                  <a:moveTo>
                    <a:pt x="1963" y="429"/>
                  </a:moveTo>
                  <a:lnTo>
                    <a:pt x="1938" y="384"/>
                  </a:lnTo>
                  <a:lnTo>
                    <a:pt x="1963" y="339"/>
                  </a:lnTo>
                  <a:lnTo>
                    <a:pt x="1990" y="384"/>
                  </a:lnTo>
                  <a:lnTo>
                    <a:pt x="1963" y="429"/>
                  </a:lnTo>
                  <a:close/>
                  <a:moveTo>
                    <a:pt x="2025" y="429"/>
                  </a:moveTo>
                  <a:lnTo>
                    <a:pt x="1999" y="384"/>
                  </a:lnTo>
                  <a:lnTo>
                    <a:pt x="2025" y="339"/>
                  </a:lnTo>
                  <a:lnTo>
                    <a:pt x="2052" y="384"/>
                  </a:lnTo>
                  <a:lnTo>
                    <a:pt x="2025" y="429"/>
                  </a:lnTo>
                  <a:close/>
                  <a:moveTo>
                    <a:pt x="2088" y="429"/>
                  </a:moveTo>
                  <a:lnTo>
                    <a:pt x="2061" y="384"/>
                  </a:lnTo>
                  <a:lnTo>
                    <a:pt x="2088" y="339"/>
                  </a:lnTo>
                  <a:lnTo>
                    <a:pt x="2113" y="384"/>
                  </a:lnTo>
                  <a:lnTo>
                    <a:pt x="2088" y="429"/>
                  </a:lnTo>
                  <a:close/>
                  <a:moveTo>
                    <a:pt x="2149" y="429"/>
                  </a:moveTo>
                  <a:lnTo>
                    <a:pt x="2122" y="384"/>
                  </a:lnTo>
                  <a:lnTo>
                    <a:pt x="2149" y="339"/>
                  </a:lnTo>
                  <a:lnTo>
                    <a:pt x="2175" y="384"/>
                  </a:lnTo>
                  <a:lnTo>
                    <a:pt x="2149" y="429"/>
                  </a:lnTo>
                  <a:close/>
                  <a:moveTo>
                    <a:pt x="2211" y="429"/>
                  </a:moveTo>
                  <a:lnTo>
                    <a:pt x="2184" y="384"/>
                  </a:lnTo>
                  <a:lnTo>
                    <a:pt x="2211" y="339"/>
                  </a:lnTo>
                  <a:lnTo>
                    <a:pt x="2236" y="384"/>
                  </a:lnTo>
                  <a:lnTo>
                    <a:pt x="2211" y="429"/>
                  </a:lnTo>
                  <a:close/>
                  <a:moveTo>
                    <a:pt x="2272" y="429"/>
                  </a:moveTo>
                  <a:lnTo>
                    <a:pt x="2245" y="384"/>
                  </a:lnTo>
                  <a:lnTo>
                    <a:pt x="2272" y="339"/>
                  </a:lnTo>
                  <a:lnTo>
                    <a:pt x="2298" y="384"/>
                  </a:lnTo>
                  <a:lnTo>
                    <a:pt x="2272" y="429"/>
                  </a:lnTo>
                  <a:close/>
                  <a:moveTo>
                    <a:pt x="2334" y="429"/>
                  </a:moveTo>
                  <a:lnTo>
                    <a:pt x="2307" y="384"/>
                  </a:lnTo>
                  <a:lnTo>
                    <a:pt x="2334" y="339"/>
                  </a:lnTo>
                  <a:lnTo>
                    <a:pt x="2359" y="384"/>
                  </a:lnTo>
                  <a:lnTo>
                    <a:pt x="2334" y="429"/>
                  </a:lnTo>
                  <a:close/>
                  <a:moveTo>
                    <a:pt x="2395" y="429"/>
                  </a:moveTo>
                  <a:lnTo>
                    <a:pt x="2368" y="384"/>
                  </a:lnTo>
                  <a:lnTo>
                    <a:pt x="2395" y="339"/>
                  </a:lnTo>
                  <a:lnTo>
                    <a:pt x="2421" y="384"/>
                  </a:lnTo>
                  <a:lnTo>
                    <a:pt x="2395" y="429"/>
                  </a:lnTo>
                  <a:close/>
                  <a:moveTo>
                    <a:pt x="2457" y="429"/>
                  </a:moveTo>
                  <a:lnTo>
                    <a:pt x="2431" y="384"/>
                  </a:lnTo>
                  <a:lnTo>
                    <a:pt x="2457" y="339"/>
                  </a:lnTo>
                  <a:lnTo>
                    <a:pt x="2484" y="384"/>
                  </a:lnTo>
                  <a:lnTo>
                    <a:pt x="2457" y="429"/>
                  </a:lnTo>
                  <a:close/>
                  <a:moveTo>
                    <a:pt x="2518" y="429"/>
                  </a:moveTo>
                  <a:lnTo>
                    <a:pt x="2493" y="384"/>
                  </a:lnTo>
                  <a:lnTo>
                    <a:pt x="2518" y="339"/>
                  </a:lnTo>
                  <a:lnTo>
                    <a:pt x="2545" y="384"/>
                  </a:lnTo>
                  <a:lnTo>
                    <a:pt x="2518" y="429"/>
                  </a:lnTo>
                  <a:close/>
                  <a:moveTo>
                    <a:pt x="84" y="376"/>
                  </a:moveTo>
                  <a:lnTo>
                    <a:pt x="59" y="330"/>
                  </a:lnTo>
                  <a:lnTo>
                    <a:pt x="84" y="285"/>
                  </a:lnTo>
                  <a:lnTo>
                    <a:pt x="111" y="330"/>
                  </a:lnTo>
                  <a:lnTo>
                    <a:pt x="84" y="376"/>
                  </a:lnTo>
                  <a:close/>
                  <a:moveTo>
                    <a:pt x="146" y="376"/>
                  </a:moveTo>
                  <a:lnTo>
                    <a:pt x="120" y="330"/>
                  </a:lnTo>
                  <a:lnTo>
                    <a:pt x="146" y="285"/>
                  </a:lnTo>
                  <a:lnTo>
                    <a:pt x="172" y="330"/>
                  </a:lnTo>
                  <a:lnTo>
                    <a:pt x="146" y="376"/>
                  </a:lnTo>
                  <a:close/>
                  <a:moveTo>
                    <a:pt x="207" y="376"/>
                  </a:moveTo>
                  <a:lnTo>
                    <a:pt x="181" y="330"/>
                  </a:lnTo>
                  <a:lnTo>
                    <a:pt x="207" y="285"/>
                  </a:lnTo>
                  <a:lnTo>
                    <a:pt x="234" y="330"/>
                  </a:lnTo>
                  <a:lnTo>
                    <a:pt x="207" y="376"/>
                  </a:lnTo>
                  <a:close/>
                  <a:moveTo>
                    <a:pt x="270" y="376"/>
                  </a:moveTo>
                  <a:lnTo>
                    <a:pt x="243" y="330"/>
                  </a:lnTo>
                  <a:lnTo>
                    <a:pt x="270" y="285"/>
                  </a:lnTo>
                  <a:lnTo>
                    <a:pt x="295" y="330"/>
                  </a:lnTo>
                  <a:lnTo>
                    <a:pt x="270" y="376"/>
                  </a:lnTo>
                  <a:close/>
                  <a:moveTo>
                    <a:pt x="331" y="376"/>
                  </a:moveTo>
                  <a:lnTo>
                    <a:pt x="304" y="330"/>
                  </a:lnTo>
                  <a:lnTo>
                    <a:pt x="331" y="285"/>
                  </a:lnTo>
                  <a:lnTo>
                    <a:pt x="357" y="330"/>
                  </a:lnTo>
                  <a:lnTo>
                    <a:pt x="331" y="376"/>
                  </a:lnTo>
                  <a:close/>
                  <a:moveTo>
                    <a:pt x="393" y="376"/>
                  </a:moveTo>
                  <a:lnTo>
                    <a:pt x="366" y="330"/>
                  </a:lnTo>
                  <a:lnTo>
                    <a:pt x="393" y="285"/>
                  </a:lnTo>
                  <a:lnTo>
                    <a:pt x="418" y="330"/>
                  </a:lnTo>
                  <a:lnTo>
                    <a:pt x="393" y="376"/>
                  </a:lnTo>
                  <a:close/>
                  <a:moveTo>
                    <a:pt x="454" y="376"/>
                  </a:moveTo>
                  <a:lnTo>
                    <a:pt x="427" y="330"/>
                  </a:lnTo>
                  <a:lnTo>
                    <a:pt x="454" y="285"/>
                  </a:lnTo>
                  <a:lnTo>
                    <a:pt x="480" y="330"/>
                  </a:lnTo>
                  <a:lnTo>
                    <a:pt x="454" y="376"/>
                  </a:lnTo>
                  <a:close/>
                  <a:moveTo>
                    <a:pt x="516" y="376"/>
                  </a:moveTo>
                  <a:lnTo>
                    <a:pt x="489" y="330"/>
                  </a:lnTo>
                  <a:lnTo>
                    <a:pt x="516" y="285"/>
                  </a:lnTo>
                  <a:lnTo>
                    <a:pt x="541" y="330"/>
                  </a:lnTo>
                  <a:lnTo>
                    <a:pt x="516" y="376"/>
                  </a:lnTo>
                  <a:close/>
                  <a:moveTo>
                    <a:pt x="577" y="376"/>
                  </a:moveTo>
                  <a:lnTo>
                    <a:pt x="550" y="330"/>
                  </a:lnTo>
                  <a:lnTo>
                    <a:pt x="577" y="285"/>
                  </a:lnTo>
                  <a:lnTo>
                    <a:pt x="603" y="330"/>
                  </a:lnTo>
                  <a:lnTo>
                    <a:pt x="577" y="376"/>
                  </a:lnTo>
                  <a:close/>
                  <a:moveTo>
                    <a:pt x="639" y="376"/>
                  </a:moveTo>
                  <a:lnTo>
                    <a:pt x="613" y="330"/>
                  </a:lnTo>
                  <a:lnTo>
                    <a:pt x="639" y="285"/>
                  </a:lnTo>
                  <a:lnTo>
                    <a:pt x="666" y="330"/>
                  </a:lnTo>
                  <a:lnTo>
                    <a:pt x="639" y="376"/>
                  </a:lnTo>
                  <a:close/>
                  <a:moveTo>
                    <a:pt x="700" y="376"/>
                  </a:moveTo>
                  <a:lnTo>
                    <a:pt x="675" y="330"/>
                  </a:lnTo>
                  <a:lnTo>
                    <a:pt x="700" y="285"/>
                  </a:lnTo>
                  <a:lnTo>
                    <a:pt x="727" y="330"/>
                  </a:lnTo>
                  <a:lnTo>
                    <a:pt x="700" y="376"/>
                  </a:lnTo>
                  <a:close/>
                  <a:moveTo>
                    <a:pt x="762" y="376"/>
                  </a:moveTo>
                  <a:lnTo>
                    <a:pt x="736" y="330"/>
                  </a:lnTo>
                  <a:lnTo>
                    <a:pt x="762" y="285"/>
                  </a:lnTo>
                  <a:lnTo>
                    <a:pt x="789" y="330"/>
                  </a:lnTo>
                  <a:lnTo>
                    <a:pt x="762" y="376"/>
                  </a:lnTo>
                  <a:close/>
                  <a:moveTo>
                    <a:pt x="823" y="376"/>
                  </a:moveTo>
                  <a:lnTo>
                    <a:pt x="798" y="330"/>
                  </a:lnTo>
                  <a:lnTo>
                    <a:pt x="823" y="285"/>
                  </a:lnTo>
                  <a:lnTo>
                    <a:pt x="850" y="330"/>
                  </a:lnTo>
                  <a:lnTo>
                    <a:pt x="823" y="376"/>
                  </a:lnTo>
                  <a:close/>
                  <a:moveTo>
                    <a:pt x="885" y="376"/>
                  </a:moveTo>
                  <a:lnTo>
                    <a:pt x="859" y="330"/>
                  </a:lnTo>
                  <a:lnTo>
                    <a:pt x="885" y="285"/>
                  </a:lnTo>
                  <a:lnTo>
                    <a:pt x="912" y="330"/>
                  </a:lnTo>
                  <a:lnTo>
                    <a:pt x="885" y="376"/>
                  </a:lnTo>
                  <a:close/>
                  <a:moveTo>
                    <a:pt x="946" y="376"/>
                  </a:moveTo>
                  <a:lnTo>
                    <a:pt x="921" y="330"/>
                  </a:lnTo>
                  <a:lnTo>
                    <a:pt x="946" y="285"/>
                  </a:lnTo>
                  <a:lnTo>
                    <a:pt x="973" y="330"/>
                  </a:lnTo>
                  <a:lnTo>
                    <a:pt x="946" y="376"/>
                  </a:lnTo>
                  <a:close/>
                  <a:moveTo>
                    <a:pt x="1009" y="376"/>
                  </a:moveTo>
                  <a:lnTo>
                    <a:pt x="982" y="330"/>
                  </a:lnTo>
                  <a:lnTo>
                    <a:pt x="1009" y="285"/>
                  </a:lnTo>
                  <a:lnTo>
                    <a:pt x="1035" y="330"/>
                  </a:lnTo>
                  <a:lnTo>
                    <a:pt x="1009" y="376"/>
                  </a:lnTo>
                  <a:close/>
                  <a:moveTo>
                    <a:pt x="1071" y="376"/>
                  </a:moveTo>
                  <a:lnTo>
                    <a:pt x="1044" y="330"/>
                  </a:lnTo>
                  <a:lnTo>
                    <a:pt x="1071" y="285"/>
                  </a:lnTo>
                  <a:lnTo>
                    <a:pt x="1096" y="330"/>
                  </a:lnTo>
                  <a:lnTo>
                    <a:pt x="1071" y="376"/>
                  </a:lnTo>
                  <a:close/>
                  <a:moveTo>
                    <a:pt x="1132" y="376"/>
                  </a:moveTo>
                  <a:lnTo>
                    <a:pt x="1105" y="330"/>
                  </a:lnTo>
                  <a:lnTo>
                    <a:pt x="1132" y="285"/>
                  </a:lnTo>
                  <a:lnTo>
                    <a:pt x="1158" y="330"/>
                  </a:lnTo>
                  <a:lnTo>
                    <a:pt x="1132" y="376"/>
                  </a:lnTo>
                  <a:close/>
                  <a:moveTo>
                    <a:pt x="1194" y="376"/>
                  </a:moveTo>
                  <a:lnTo>
                    <a:pt x="1167" y="330"/>
                  </a:lnTo>
                  <a:lnTo>
                    <a:pt x="1194" y="285"/>
                  </a:lnTo>
                  <a:lnTo>
                    <a:pt x="1219" y="330"/>
                  </a:lnTo>
                  <a:lnTo>
                    <a:pt x="1194" y="376"/>
                  </a:lnTo>
                  <a:close/>
                  <a:moveTo>
                    <a:pt x="1255" y="376"/>
                  </a:moveTo>
                  <a:lnTo>
                    <a:pt x="1228" y="330"/>
                  </a:lnTo>
                  <a:lnTo>
                    <a:pt x="1255" y="285"/>
                  </a:lnTo>
                  <a:lnTo>
                    <a:pt x="1281" y="330"/>
                  </a:lnTo>
                  <a:lnTo>
                    <a:pt x="1255" y="376"/>
                  </a:lnTo>
                  <a:close/>
                  <a:moveTo>
                    <a:pt x="1317" y="376"/>
                  </a:moveTo>
                  <a:lnTo>
                    <a:pt x="1290" y="330"/>
                  </a:lnTo>
                  <a:lnTo>
                    <a:pt x="1317" y="285"/>
                  </a:lnTo>
                  <a:lnTo>
                    <a:pt x="1342" y="330"/>
                  </a:lnTo>
                  <a:lnTo>
                    <a:pt x="1317" y="376"/>
                  </a:lnTo>
                  <a:close/>
                  <a:moveTo>
                    <a:pt x="1378" y="376"/>
                  </a:moveTo>
                  <a:lnTo>
                    <a:pt x="1353" y="330"/>
                  </a:lnTo>
                  <a:lnTo>
                    <a:pt x="1378" y="285"/>
                  </a:lnTo>
                  <a:lnTo>
                    <a:pt x="1405" y="330"/>
                  </a:lnTo>
                  <a:lnTo>
                    <a:pt x="1378" y="376"/>
                  </a:lnTo>
                  <a:close/>
                  <a:moveTo>
                    <a:pt x="1440" y="376"/>
                  </a:moveTo>
                  <a:lnTo>
                    <a:pt x="1414" y="330"/>
                  </a:lnTo>
                  <a:lnTo>
                    <a:pt x="1440" y="285"/>
                  </a:lnTo>
                  <a:lnTo>
                    <a:pt x="1467" y="330"/>
                  </a:lnTo>
                  <a:lnTo>
                    <a:pt x="1440" y="376"/>
                  </a:lnTo>
                  <a:close/>
                  <a:moveTo>
                    <a:pt x="1501" y="376"/>
                  </a:moveTo>
                  <a:lnTo>
                    <a:pt x="1476" y="330"/>
                  </a:lnTo>
                  <a:lnTo>
                    <a:pt x="1501" y="285"/>
                  </a:lnTo>
                  <a:lnTo>
                    <a:pt x="1528" y="330"/>
                  </a:lnTo>
                  <a:lnTo>
                    <a:pt x="1501" y="376"/>
                  </a:lnTo>
                  <a:close/>
                  <a:moveTo>
                    <a:pt x="1563" y="376"/>
                  </a:moveTo>
                  <a:lnTo>
                    <a:pt x="1537" y="330"/>
                  </a:lnTo>
                  <a:lnTo>
                    <a:pt x="1563" y="285"/>
                  </a:lnTo>
                  <a:lnTo>
                    <a:pt x="1590" y="330"/>
                  </a:lnTo>
                  <a:lnTo>
                    <a:pt x="1563" y="376"/>
                  </a:lnTo>
                  <a:close/>
                  <a:moveTo>
                    <a:pt x="1624" y="376"/>
                  </a:moveTo>
                  <a:lnTo>
                    <a:pt x="1599" y="330"/>
                  </a:lnTo>
                  <a:lnTo>
                    <a:pt x="1624" y="285"/>
                  </a:lnTo>
                  <a:lnTo>
                    <a:pt x="1651" y="330"/>
                  </a:lnTo>
                  <a:lnTo>
                    <a:pt x="1624" y="376"/>
                  </a:lnTo>
                  <a:close/>
                  <a:moveTo>
                    <a:pt x="1686" y="376"/>
                  </a:moveTo>
                  <a:lnTo>
                    <a:pt x="1660" y="330"/>
                  </a:lnTo>
                  <a:lnTo>
                    <a:pt x="1686" y="285"/>
                  </a:lnTo>
                  <a:lnTo>
                    <a:pt x="1713" y="330"/>
                  </a:lnTo>
                  <a:lnTo>
                    <a:pt x="1686" y="376"/>
                  </a:lnTo>
                  <a:close/>
                  <a:moveTo>
                    <a:pt x="1749" y="376"/>
                  </a:moveTo>
                  <a:lnTo>
                    <a:pt x="1722" y="330"/>
                  </a:lnTo>
                  <a:lnTo>
                    <a:pt x="1749" y="285"/>
                  </a:lnTo>
                  <a:lnTo>
                    <a:pt x="1774" y="330"/>
                  </a:lnTo>
                  <a:lnTo>
                    <a:pt x="1749" y="376"/>
                  </a:lnTo>
                  <a:close/>
                  <a:moveTo>
                    <a:pt x="1810" y="376"/>
                  </a:moveTo>
                  <a:lnTo>
                    <a:pt x="1783" y="330"/>
                  </a:lnTo>
                  <a:lnTo>
                    <a:pt x="1810" y="285"/>
                  </a:lnTo>
                  <a:lnTo>
                    <a:pt x="1836" y="330"/>
                  </a:lnTo>
                  <a:lnTo>
                    <a:pt x="1810" y="376"/>
                  </a:lnTo>
                  <a:close/>
                  <a:moveTo>
                    <a:pt x="1872" y="376"/>
                  </a:moveTo>
                  <a:lnTo>
                    <a:pt x="1845" y="330"/>
                  </a:lnTo>
                  <a:lnTo>
                    <a:pt x="1872" y="285"/>
                  </a:lnTo>
                  <a:lnTo>
                    <a:pt x="1897" y="330"/>
                  </a:lnTo>
                  <a:lnTo>
                    <a:pt x="1872" y="376"/>
                  </a:lnTo>
                  <a:close/>
                  <a:moveTo>
                    <a:pt x="1933" y="376"/>
                  </a:moveTo>
                  <a:lnTo>
                    <a:pt x="1906" y="330"/>
                  </a:lnTo>
                  <a:lnTo>
                    <a:pt x="1933" y="285"/>
                  </a:lnTo>
                  <a:lnTo>
                    <a:pt x="1959" y="330"/>
                  </a:lnTo>
                  <a:lnTo>
                    <a:pt x="1933" y="376"/>
                  </a:lnTo>
                  <a:close/>
                  <a:moveTo>
                    <a:pt x="1995" y="376"/>
                  </a:moveTo>
                  <a:lnTo>
                    <a:pt x="1968" y="330"/>
                  </a:lnTo>
                  <a:lnTo>
                    <a:pt x="1995" y="285"/>
                  </a:lnTo>
                  <a:lnTo>
                    <a:pt x="2020" y="330"/>
                  </a:lnTo>
                  <a:lnTo>
                    <a:pt x="1995" y="376"/>
                  </a:lnTo>
                  <a:close/>
                  <a:moveTo>
                    <a:pt x="2056" y="376"/>
                  </a:moveTo>
                  <a:lnTo>
                    <a:pt x="2029" y="330"/>
                  </a:lnTo>
                  <a:lnTo>
                    <a:pt x="2056" y="285"/>
                  </a:lnTo>
                  <a:lnTo>
                    <a:pt x="2082" y="330"/>
                  </a:lnTo>
                  <a:lnTo>
                    <a:pt x="2056" y="376"/>
                  </a:lnTo>
                  <a:close/>
                  <a:moveTo>
                    <a:pt x="2118" y="376"/>
                  </a:moveTo>
                  <a:lnTo>
                    <a:pt x="2092" y="330"/>
                  </a:lnTo>
                  <a:lnTo>
                    <a:pt x="2118" y="285"/>
                  </a:lnTo>
                  <a:lnTo>
                    <a:pt x="2145" y="330"/>
                  </a:lnTo>
                  <a:lnTo>
                    <a:pt x="2118" y="376"/>
                  </a:lnTo>
                  <a:close/>
                  <a:moveTo>
                    <a:pt x="2179" y="376"/>
                  </a:moveTo>
                  <a:lnTo>
                    <a:pt x="2154" y="330"/>
                  </a:lnTo>
                  <a:lnTo>
                    <a:pt x="2179" y="285"/>
                  </a:lnTo>
                  <a:lnTo>
                    <a:pt x="2206" y="330"/>
                  </a:lnTo>
                  <a:lnTo>
                    <a:pt x="2179" y="376"/>
                  </a:lnTo>
                  <a:close/>
                  <a:moveTo>
                    <a:pt x="2241" y="376"/>
                  </a:moveTo>
                  <a:lnTo>
                    <a:pt x="2215" y="330"/>
                  </a:lnTo>
                  <a:lnTo>
                    <a:pt x="2241" y="285"/>
                  </a:lnTo>
                  <a:lnTo>
                    <a:pt x="2268" y="330"/>
                  </a:lnTo>
                  <a:lnTo>
                    <a:pt x="2241" y="376"/>
                  </a:lnTo>
                  <a:close/>
                  <a:moveTo>
                    <a:pt x="2302" y="376"/>
                  </a:moveTo>
                  <a:lnTo>
                    <a:pt x="2277" y="330"/>
                  </a:lnTo>
                  <a:lnTo>
                    <a:pt x="2302" y="285"/>
                  </a:lnTo>
                  <a:lnTo>
                    <a:pt x="2329" y="330"/>
                  </a:lnTo>
                  <a:lnTo>
                    <a:pt x="2302" y="376"/>
                  </a:lnTo>
                  <a:close/>
                  <a:moveTo>
                    <a:pt x="2364" y="376"/>
                  </a:moveTo>
                  <a:lnTo>
                    <a:pt x="2338" y="330"/>
                  </a:lnTo>
                  <a:lnTo>
                    <a:pt x="2364" y="285"/>
                  </a:lnTo>
                  <a:lnTo>
                    <a:pt x="2391" y="330"/>
                  </a:lnTo>
                  <a:lnTo>
                    <a:pt x="2364" y="376"/>
                  </a:lnTo>
                  <a:close/>
                  <a:moveTo>
                    <a:pt x="2425" y="376"/>
                  </a:moveTo>
                  <a:lnTo>
                    <a:pt x="2400" y="330"/>
                  </a:lnTo>
                  <a:lnTo>
                    <a:pt x="2425" y="285"/>
                  </a:lnTo>
                  <a:lnTo>
                    <a:pt x="2452" y="330"/>
                  </a:lnTo>
                  <a:lnTo>
                    <a:pt x="2425" y="376"/>
                  </a:lnTo>
                  <a:close/>
                  <a:moveTo>
                    <a:pt x="2488" y="376"/>
                  </a:moveTo>
                  <a:lnTo>
                    <a:pt x="2461" y="330"/>
                  </a:lnTo>
                  <a:lnTo>
                    <a:pt x="2488" y="285"/>
                  </a:lnTo>
                  <a:lnTo>
                    <a:pt x="2514" y="330"/>
                  </a:lnTo>
                  <a:lnTo>
                    <a:pt x="2488" y="376"/>
                  </a:lnTo>
                  <a:close/>
                  <a:moveTo>
                    <a:pt x="54" y="322"/>
                  </a:moveTo>
                  <a:lnTo>
                    <a:pt x="27" y="277"/>
                  </a:lnTo>
                  <a:lnTo>
                    <a:pt x="54" y="232"/>
                  </a:lnTo>
                  <a:lnTo>
                    <a:pt x="80" y="277"/>
                  </a:lnTo>
                  <a:lnTo>
                    <a:pt x="54" y="322"/>
                  </a:lnTo>
                  <a:close/>
                  <a:moveTo>
                    <a:pt x="116" y="322"/>
                  </a:moveTo>
                  <a:lnTo>
                    <a:pt x="89" y="277"/>
                  </a:lnTo>
                  <a:lnTo>
                    <a:pt x="116" y="232"/>
                  </a:lnTo>
                  <a:lnTo>
                    <a:pt x="141" y="277"/>
                  </a:lnTo>
                  <a:lnTo>
                    <a:pt x="116" y="322"/>
                  </a:lnTo>
                  <a:close/>
                  <a:moveTo>
                    <a:pt x="177" y="322"/>
                  </a:moveTo>
                  <a:lnTo>
                    <a:pt x="150" y="277"/>
                  </a:lnTo>
                  <a:lnTo>
                    <a:pt x="177" y="232"/>
                  </a:lnTo>
                  <a:lnTo>
                    <a:pt x="202" y="277"/>
                  </a:lnTo>
                  <a:lnTo>
                    <a:pt x="177" y="322"/>
                  </a:lnTo>
                  <a:close/>
                  <a:moveTo>
                    <a:pt x="238" y="322"/>
                  </a:moveTo>
                  <a:lnTo>
                    <a:pt x="213" y="277"/>
                  </a:lnTo>
                  <a:lnTo>
                    <a:pt x="238" y="232"/>
                  </a:lnTo>
                  <a:lnTo>
                    <a:pt x="265" y="277"/>
                  </a:lnTo>
                  <a:lnTo>
                    <a:pt x="238" y="322"/>
                  </a:lnTo>
                  <a:close/>
                  <a:moveTo>
                    <a:pt x="300" y="322"/>
                  </a:moveTo>
                  <a:lnTo>
                    <a:pt x="274" y="277"/>
                  </a:lnTo>
                  <a:lnTo>
                    <a:pt x="300" y="232"/>
                  </a:lnTo>
                  <a:lnTo>
                    <a:pt x="327" y="277"/>
                  </a:lnTo>
                  <a:lnTo>
                    <a:pt x="300" y="322"/>
                  </a:lnTo>
                  <a:close/>
                  <a:moveTo>
                    <a:pt x="361" y="322"/>
                  </a:moveTo>
                  <a:lnTo>
                    <a:pt x="336" y="277"/>
                  </a:lnTo>
                  <a:lnTo>
                    <a:pt x="361" y="232"/>
                  </a:lnTo>
                  <a:lnTo>
                    <a:pt x="388" y="277"/>
                  </a:lnTo>
                  <a:lnTo>
                    <a:pt x="361" y="322"/>
                  </a:lnTo>
                  <a:close/>
                  <a:moveTo>
                    <a:pt x="423" y="322"/>
                  </a:moveTo>
                  <a:lnTo>
                    <a:pt x="397" y="277"/>
                  </a:lnTo>
                  <a:lnTo>
                    <a:pt x="423" y="232"/>
                  </a:lnTo>
                  <a:lnTo>
                    <a:pt x="450" y="277"/>
                  </a:lnTo>
                  <a:lnTo>
                    <a:pt x="423" y="322"/>
                  </a:lnTo>
                  <a:close/>
                  <a:moveTo>
                    <a:pt x="484" y="322"/>
                  </a:moveTo>
                  <a:lnTo>
                    <a:pt x="459" y="277"/>
                  </a:lnTo>
                  <a:lnTo>
                    <a:pt x="484" y="232"/>
                  </a:lnTo>
                  <a:lnTo>
                    <a:pt x="511" y="277"/>
                  </a:lnTo>
                  <a:lnTo>
                    <a:pt x="484" y="322"/>
                  </a:lnTo>
                  <a:close/>
                  <a:moveTo>
                    <a:pt x="546" y="322"/>
                  </a:moveTo>
                  <a:lnTo>
                    <a:pt x="520" y="277"/>
                  </a:lnTo>
                  <a:lnTo>
                    <a:pt x="546" y="232"/>
                  </a:lnTo>
                  <a:lnTo>
                    <a:pt x="573" y="277"/>
                  </a:lnTo>
                  <a:lnTo>
                    <a:pt x="546" y="322"/>
                  </a:lnTo>
                  <a:close/>
                  <a:moveTo>
                    <a:pt x="609" y="322"/>
                  </a:moveTo>
                  <a:lnTo>
                    <a:pt x="582" y="277"/>
                  </a:lnTo>
                  <a:lnTo>
                    <a:pt x="609" y="232"/>
                  </a:lnTo>
                  <a:lnTo>
                    <a:pt x="634" y="277"/>
                  </a:lnTo>
                  <a:lnTo>
                    <a:pt x="609" y="322"/>
                  </a:lnTo>
                  <a:close/>
                  <a:moveTo>
                    <a:pt x="670" y="322"/>
                  </a:moveTo>
                  <a:lnTo>
                    <a:pt x="643" y="277"/>
                  </a:lnTo>
                  <a:lnTo>
                    <a:pt x="670" y="232"/>
                  </a:lnTo>
                  <a:lnTo>
                    <a:pt x="696" y="277"/>
                  </a:lnTo>
                  <a:lnTo>
                    <a:pt x="670" y="322"/>
                  </a:lnTo>
                  <a:close/>
                  <a:moveTo>
                    <a:pt x="732" y="322"/>
                  </a:moveTo>
                  <a:lnTo>
                    <a:pt x="705" y="277"/>
                  </a:lnTo>
                  <a:lnTo>
                    <a:pt x="732" y="232"/>
                  </a:lnTo>
                  <a:lnTo>
                    <a:pt x="757" y="277"/>
                  </a:lnTo>
                  <a:lnTo>
                    <a:pt x="732" y="322"/>
                  </a:lnTo>
                  <a:close/>
                  <a:moveTo>
                    <a:pt x="793" y="322"/>
                  </a:moveTo>
                  <a:lnTo>
                    <a:pt x="766" y="277"/>
                  </a:lnTo>
                  <a:lnTo>
                    <a:pt x="793" y="232"/>
                  </a:lnTo>
                  <a:lnTo>
                    <a:pt x="819" y="277"/>
                  </a:lnTo>
                  <a:lnTo>
                    <a:pt x="793" y="322"/>
                  </a:lnTo>
                  <a:close/>
                  <a:moveTo>
                    <a:pt x="855" y="322"/>
                  </a:moveTo>
                  <a:lnTo>
                    <a:pt x="828" y="277"/>
                  </a:lnTo>
                  <a:lnTo>
                    <a:pt x="855" y="232"/>
                  </a:lnTo>
                  <a:lnTo>
                    <a:pt x="880" y="277"/>
                  </a:lnTo>
                  <a:lnTo>
                    <a:pt x="855" y="322"/>
                  </a:lnTo>
                  <a:close/>
                  <a:moveTo>
                    <a:pt x="916" y="322"/>
                  </a:moveTo>
                  <a:lnTo>
                    <a:pt x="889" y="277"/>
                  </a:lnTo>
                  <a:lnTo>
                    <a:pt x="916" y="232"/>
                  </a:lnTo>
                  <a:lnTo>
                    <a:pt x="942" y="277"/>
                  </a:lnTo>
                  <a:lnTo>
                    <a:pt x="916" y="322"/>
                  </a:lnTo>
                  <a:close/>
                  <a:moveTo>
                    <a:pt x="978" y="322"/>
                  </a:moveTo>
                  <a:lnTo>
                    <a:pt x="952" y="277"/>
                  </a:lnTo>
                  <a:lnTo>
                    <a:pt x="978" y="232"/>
                  </a:lnTo>
                  <a:lnTo>
                    <a:pt x="1005" y="277"/>
                  </a:lnTo>
                  <a:lnTo>
                    <a:pt x="978" y="322"/>
                  </a:lnTo>
                  <a:close/>
                  <a:moveTo>
                    <a:pt x="1039" y="322"/>
                  </a:moveTo>
                  <a:lnTo>
                    <a:pt x="1014" y="277"/>
                  </a:lnTo>
                  <a:lnTo>
                    <a:pt x="1039" y="232"/>
                  </a:lnTo>
                  <a:lnTo>
                    <a:pt x="1066" y="277"/>
                  </a:lnTo>
                  <a:lnTo>
                    <a:pt x="1039" y="322"/>
                  </a:lnTo>
                  <a:close/>
                  <a:moveTo>
                    <a:pt x="1101" y="322"/>
                  </a:moveTo>
                  <a:lnTo>
                    <a:pt x="1075" y="277"/>
                  </a:lnTo>
                  <a:lnTo>
                    <a:pt x="1101" y="232"/>
                  </a:lnTo>
                  <a:lnTo>
                    <a:pt x="1128" y="277"/>
                  </a:lnTo>
                  <a:lnTo>
                    <a:pt x="1101" y="322"/>
                  </a:lnTo>
                  <a:close/>
                  <a:moveTo>
                    <a:pt x="1162" y="322"/>
                  </a:moveTo>
                  <a:lnTo>
                    <a:pt x="1137" y="277"/>
                  </a:lnTo>
                  <a:lnTo>
                    <a:pt x="1162" y="232"/>
                  </a:lnTo>
                  <a:lnTo>
                    <a:pt x="1189" y="277"/>
                  </a:lnTo>
                  <a:lnTo>
                    <a:pt x="1162" y="322"/>
                  </a:lnTo>
                  <a:close/>
                  <a:moveTo>
                    <a:pt x="1224" y="322"/>
                  </a:moveTo>
                  <a:lnTo>
                    <a:pt x="1198" y="277"/>
                  </a:lnTo>
                  <a:lnTo>
                    <a:pt x="1224" y="232"/>
                  </a:lnTo>
                  <a:lnTo>
                    <a:pt x="1251" y="277"/>
                  </a:lnTo>
                  <a:lnTo>
                    <a:pt x="1224" y="322"/>
                  </a:lnTo>
                  <a:close/>
                  <a:moveTo>
                    <a:pt x="1285" y="322"/>
                  </a:moveTo>
                  <a:lnTo>
                    <a:pt x="1260" y="277"/>
                  </a:lnTo>
                  <a:lnTo>
                    <a:pt x="1285" y="232"/>
                  </a:lnTo>
                  <a:lnTo>
                    <a:pt x="1312" y="277"/>
                  </a:lnTo>
                  <a:lnTo>
                    <a:pt x="1285" y="322"/>
                  </a:lnTo>
                  <a:close/>
                  <a:moveTo>
                    <a:pt x="1348" y="322"/>
                  </a:moveTo>
                  <a:lnTo>
                    <a:pt x="1321" y="277"/>
                  </a:lnTo>
                  <a:lnTo>
                    <a:pt x="1348" y="232"/>
                  </a:lnTo>
                  <a:lnTo>
                    <a:pt x="1374" y="277"/>
                  </a:lnTo>
                  <a:lnTo>
                    <a:pt x="1348" y="322"/>
                  </a:lnTo>
                  <a:close/>
                  <a:moveTo>
                    <a:pt x="1410" y="322"/>
                  </a:moveTo>
                  <a:lnTo>
                    <a:pt x="1383" y="277"/>
                  </a:lnTo>
                  <a:lnTo>
                    <a:pt x="1410" y="232"/>
                  </a:lnTo>
                  <a:lnTo>
                    <a:pt x="1435" y="277"/>
                  </a:lnTo>
                  <a:lnTo>
                    <a:pt x="1410" y="322"/>
                  </a:lnTo>
                  <a:close/>
                  <a:moveTo>
                    <a:pt x="1471" y="322"/>
                  </a:moveTo>
                  <a:lnTo>
                    <a:pt x="1444" y="277"/>
                  </a:lnTo>
                  <a:lnTo>
                    <a:pt x="1471" y="232"/>
                  </a:lnTo>
                  <a:lnTo>
                    <a:pt x="1497" y="277"/>
                  </a:lnTo>
                  <a:lnTo>
                    <a:pt x="1471" y="322"/>
                  </a:lnTo>
                  <a:close/>
                  <a:moveTo>
                    <a:pt x="1533" y="322"/>
                  </a:moveTo>
                  <a:lnTo>
                    <a:pt x="1506" y="277"/>
                  </a:lnTo>
                  <a:lnTo>
                    <a:pt x="1533" y="232"/>
                  </a:lnTo>
                  <a:lnTo>
                    <a:pt x="1558" y="277"/>
                  </a:lnTo>
                  <a:lnTo>
                    <a:pt x="1533" y="322"/>
                  </a:lnTo>
                  <a:close/>
                  <a:moveTo>
                    <a:pt x="1594" y="322"/>
                  </a:moveTo>
                  <a:lnTo>
                    <a:pt x="1567" y="277"/>
                  </a:lnTo>
                  <a:lnTo>
                    <a:pt x="1594" y="232"/>
                  </a:lnTo>
                  <a:lnTo>
                    <a:pt x="1620" y="277"/>
                  </a:lnTo>
                  <a:lnTo>
                    <a:pt x="1594" y="322"/>
                  </a:lnTo>
                  <a:close/>
                  <a:moveTo>
                    <a:pt x="1656" y="322"/>
                  </a:moveTo>
                  <a:lnTo>
                    <a:pt x="1629" y="277"/>
                  </a:lnTo>
                  <a:lnTo>
                    <a:pt x="1656" y="232"/>
                  </a:lnTo>
                  <a:lnTo>
                    <a:pt x="1681" y="277"/>
                  </a:lnTo>
                  <a:lnTo>
                    <a:pt x="1656" y="322"/>
                  </a:lnTo>
                  <a:close/>
                  <a:moveTo>
                    <a:pt x="1717" y="322"/>
                  </a:moveTo>
                  <a:lnTo>
                    <a:pt x="1692" y="277"/>
                  </a:lnTo>
                  <a:lnTo>
                    <a:pt x="1717" y="232"/>
                  </a:lnTo>
                  <a:lnTo>
                    <a:pt x="1744" y="277"/>
                  </a:lnTo>
                  <a:lnTo>
                    <a:pt x="1717" y="322"/>
                  </a:lnTo>
                  <a:close/>
                  <a:moveTo>
                    <a:pt x="1779" y="322"/>
                  </a:moveTo>
                  <a:lnTo>
                    <a:pt x="1753" y="277"/>
                  </a:lnTo>
                  <a:lnTo>
                    <a:pt x="1779" y="232"/>
                  </a:lnTo>
                  <a:lnTo>
                    <a:pt x="1806" y="277"/>
                  </a:lnTo>
                  <a:lnTo>
                    <a:pt x="1779" y="322"/>
                  </a:lnTo>
                  <a:close/>
                  <a:moveTo>
                    <a:pt x="1840" y="322"/>
                  </a:moveTo>
                  <a:lnTo>
                    <a:pt x="1815" y="277"/>
                  </a:lnTo>
                  <a:lnTo>
                    <a:pt x="1840" y="232"/>
                  </a:lnTo>
                  <a:lnTo>
                    <a:pt x="1867" y="277"/>
                  </a:lnTo>
                  <a:lnTo>
                    <a:pt x="1840" y="322"/>
                  </a:lnTo>
                  <a:close/>
                  <a:moveTo>
                    <a:pt x="1902" y="322"/>
                  </a:moveTo>
                  <a:lnTo>
                    <a:pt x="1876" y="277"/>
                  </a:lnTo>
                  <a:lnTo>
                    <a:pt x="1902" y="232"/>
                  </a:lnTo>
                  <a:lnTo>
                    <a:pt x="1929" y="277"/>
                  </a:lnTo>
                  <a:lnTo>
                    <a:pt x="1902" y="322"/>
                  </a:lnTo>
                  <a:close/>
                  <a:moveTo>
                    <a:pt x="1963" y="322"/>
                  </a:moveTo>
                  <a:lnTo>
                    <a:pt x="1938" y="277"/>
                  </a:lnTo>
                  <a:lnTo>
                    <a:pt x="1963" y="232"/>
                  </a:lnTo>
                  <a:lnTo>
                    <a:pt x="1990" y="277"/>
                  </a:lnTo>
                  <a:lnTo>
                    <a:pt x="1963" y="322"/>
                  </a:lnTo>
                  <a:close/>
                  <a:moveTo>
                    <a:pt x="2025" y="322"/>
                  </a:moveTo>
                  <a:lnTo>
                    <a:pt x="1999" y="277"/>
                  </a:lnTo>
                  <a:lnTo>
                    <a:pt x="2025" y="232"/>
                  </a:lnTo>
                  <a:lnTo>
                    <a:pt x="2052" y="277"/>
                  </a:lnTo>
                  <a:lnTo>
                    <a:pt x="2025" y="322"/>
                  </a:lnTo>
                  <a:close/>
                  <a:moveTo>
                    <a:pt x="2088" y="322"/>
                  </a:moveTo>
                  <a:lnTo>
                    <a:pt x="2061" y="277"/>
                  </a:lnTo>
                  <a:lnTo>
                    <a:pt x="2088" y="232"/>
                  </a:lnTo>
                  <a:lnTo>
                    <a:pt x="2113" y="277"/>
                  </a:lnTo>
                  <a:lnTo>
                    <a:pt x="2088" y="322"/>
                  </a:lnTo>
                  <a:close/>
                  <a:moveTo>
                    <a:pt x="2149" y="322"/>
                  </a:moveTo>
                  <a:lnTo>
                    <a:pt x="2122" y="277"/>
                  </a:lnTo>
                  <a:lnTo>
                    <a:pt x="2149" y="232"/>
                  </a:lnTo>
                  <a:lnTo>
                    <a:pt x="2175" y="277"/>
                  </a:lnTo>
                  <a:lnTo>
                    <a:pt x="2149" y="322"/>
                  </a:lnTo>
                  <a:close/>
                  <a:moveTo>
                    <a:pt x="2211" y="322"/>
                  </a:moveTo>
                  <a:lnTo>
                    <a:pt x="2184" y="277"/>
                  </a:lnTo>
                  <a:lnTo>
                    <a:pt x="2211" y="232"/>
                  </a:lnTo>
                  <a:lnTo>
                    <a:pt x="2236" y="277"/>
                  </a:lnTo>
                  <a:lnTo>
                    <a:pt x="2211" y="322"/>
                  </a:lnTo>
                  <a:close/>
                  <a:moveTo>
                    <a:pt x="2272" y="322"/>
                  </a:moveTo>
                  <a:lnTo>
                    <a:pt x="2245" y="277"/>
                  </a:lnTo>
                  <a:lnTo>
                    <a:pt x="2272" y="232"/>
                  </a:lnTo>
                  <a:lnTo>
                    <a:pt x="2298" y="277"/>
                  </a:lnTo>
                  <a:lnTo>
                    <a:pt x="2272" y="322"/>
                  </a:lnTo>
                  <a:close/>
                  <a:moveTo>
                    <a:pt x="2334" y="322"/>
                  </a:moveTo>
                  <a:lnTo>
                    <a:pt x="2307" y="277"/>
                  </a:lnTo>
                  <a:lnTo>
                    <a:pt x="2334" y="232"/>
                  </a:lnTo>
                  <a:lnTo>
                    <a:pt x="2359" y="277"/>
                  </a:lnTo>
                  <a:lnTo>
                    <a:pt x="2334" y="322"/>
                  </a:lnTo>
                  <a:close/>
                  <a:moveTo>
                    <a:pt x="2395" y="322"/>
                  </a:moveTo>
                  <a:lnTo>
                    <a:pt x="2368" y="277"/>
                  </a:lnTo>
                  <a:lnTo>
                    <a:pt x="2395" y="232"/>
                  </a:lnTo>
                  <a:lnTo>
                    <a:pt x="2421" y="277"/>
                  </a:lnTo>
                  <a:lnTo>
                    <a:pt x="2395" y="322"/>
                  </a:lnTo>
                  <a:close/>
                  <a:moveTo>
                    <a:pt x="2457" y="322"/>
                  </a:moveTo>
                  <a:lnTo>
                    <a:pt x="2431" y="277"/>
                  </a:lnTo>
                  <a:lnTo>
                    <a:pt x="2457" y="232"/>
                  </a:lnTo>
                  <a:lnTo>
                    <a:pt x="2484" y="277"/>
                  </a:lnTo>
                  <a:lnTo>
                    <a:pt x="2457" y="322"/>
                  </a:lnTo>
                  <a:close/>
                  <a:moveTo>
                    <a:pt x="2518" y="322"/>
                  </a:moveTo>
                  <a:lnTo>
                    <a:pt x="2493" y="277"/>
                  </a:lnTo>
                  <a:lnTo>
                    <a:pt x="2518" y="232"/>
                  </a:lnTo>
                  <a:lnTo>
                    <a:pt x="2545" y="277"/>
                  </a:lnTo>
                  <a:lnTo>
                    <a:pt x="2518" y="322"/>
                  </a:lnTo>
                  <a:close/>
                  <a:moveTo>
                    <a:pt x="84" y="270"/>
                  </a:moveTo>
                  <a:lnTo>
                    <a:pt x="59" y="223"/>
                  </a:lnTo>
                  <a:lnTo>
                    <a:pt x="84" y="179"/>
                  </a:lnTo>
                  <a:lnTo>
                    <a:pt x="111" y="223"/>
                  </a:lnTo>
                  <a:lnTo>
                    <a:pt x="84" y="270"/>
                  </a:lnTo>
                  <a:close/>
                  <a:moveTo>
                    <a:pt x="146" y="270"/>
                  </a:moveTo>
                  <a:lnTo>
                    <a:pt x="120" y="223"/>
                  </a:lnTo>
                  <a:lnTo>
                    <a:pt x="146" y="179"/>
                  </a:lnTo>
                  <a:lnTo>
                    <a:pt x="172" y="223"/>
                  </a:lnTo>
                  <a:lnTo>
                    <a:pt x="146" y="270"/>
                  </a:lnTo>
                  <a:close/>
                  <a:moveTo>
                    <a:pt x="207" y="270"/>
                  </a:moveTo>
                  <a:lnTo>
                    <a:pt x="181" y="223"/>
                  </a:lnTo>
                  <a:lnTo>
                    <a:pt x="207" y="179"/>
                  </a:lnTo>
                  <a:lnTo>
                    <a:pt x="234" y="223"/>
                  </a:lnTo>
                  <a:lnTo>
                    <a:pt x="207" y="270"/>
                  </a:lnTo>
                  <a:close/>
                  <a:moveTo>
                    <a:pt x="270" y="270"/>
                  </a:moveTo>
                  <a:lnTo>
                    <a:pt x="243" y="223"/>
                  </a:lnTo>
                  <a:lnTo>
                    <a:pt x="270" y="179"/>
                  </a:lnTo>
                  <a:lnTo>
                    <a:pt x="295" y="223"/>
                  </a:lnTo>
                  <a:lnTo>
                    <a:pt x="270" y="270"/>
                  </a:lnTo>
                  <a:close/>
                  <a:moveTo>
                    <a:pt x="331" y="270"/>
                  </a:moveTo>
                  <a:lnTo>
                    <a:pt x="304" y="223"/>
                  </a:lnTo>
                  <a:lnTo>
                    <a:pt x="331" y="179"/>
                  </a:lnTo>
                  <a:lnTo>
                    <a:pt x="357" y="223"/>
                  </a:lnTo>
                  <a:lnTo>
                    <a:pt x="331" y="270"/>
                  </a:lnTo>
                  <a:close/>
                  <a:moveTo>
                    <a:pt x="393" y="270"/>
                  </a:moveTo>
                  <a:lnTo>
                    <a:pt x="366" y="223"/>
                  </a:lnTo>
                  <a:lnTo>
                    <a:pt x="393" y="179"/>
                  </a:lnTo>
                  <a:lnTo>
                    <a:pt x="418" y="223"/>
                  </a:lnTo>
                  <a:lnTo>
                    <a:pt x="393" y="270"/>
                  </a:lnTo>
                  <a:close/>
                  <a:moveTo>
                    <a:pt x="454" y="270"/>
                  </a:moveTo>
                  <a:lnTo>
                    <a:pt x="427" y="223"/>
                  </a:lnTo>
                  <a:lnTo>
                    <a:pt x="454" y="179"/>
                  </a:lnTo>
                  <a:lnTo>
                    <a:pt x="480" y="223"/>
                  </a:lnTo>
                  <a:lnTo>
                    <a:pt x="454" y="270"/>
                  </a:lnTo>
                  <a:close/>
                  <a:moveTo>
                    <a:pt x="516" y="270"/>
                  </a:moveTo>
                  <a:lnTo>
                    <a:pt x="489" y="223"/>
                  </a:lnTo>
                  <a:lnTo>
                    <a:pt x="516" y="179"/>
                  </a:lnTo>
                  <a:lnTo>
                    <a:pt x="541" y="223"/>
                  </a:lnTo>
                  <a:lnTo>
                    <a:pt x="516" y="270"/>
                  </a:lnTo>
                  <a:close/>
                  <a:moveTo>
                    <a:pt x="577" y="270"/>
                  </a:moveTo>
                  <a:lnTo>
                    <a:pt x="550" y="223"/>
                  </a:lnTo>
                  <a:lnTo>
                    <a:pt x="577" y="179"/>
                  </a:lnTo>
                  <a:lnTo>
                    <a:pt x="603" y="223"/>
                  </a:lnTo>
                  <a:lnTo>
                    <a:pt x="577" y="270"/>
                  </a:lnTo>
                  <a:close/>
                  <a:moveTo>
                    <a:pt x="639" y="270"/>
                  </a:moveTo>
                  <a:lnTo>
                    <a:pt x="613" y="223"/>
                  </a:lnTo>
                  <a:lnTo>
                    <a:pt x="639" y="179"/>
                  </a:lnTo>
                  <a:lnTo>
                    <a:pt x="666" y="223"/>
                  </a:lnTo>
                  <a:lnTo>
                    <a:pt x="639" y="270"/>
                  </a:lnTo>
                  <a:close/>
                  <a:moveTo>
                    <a:pt x="700" y="270"/>
                  </a:moveTo>
                  <a:lnTo>
                    <a:pt x="675" y="223"/>
                  </a:lnTo>
                  <a:lnTo>
                    <a:pt x="700" y="179"/>
                  </a:lnTo>
                  <a:lnTo>
                    <a:pt x="727" y="223"/>
                  </a:lnTo>
                  <a:lnTo>
                    <a:pt x="700" y="270"/>
                  </a:lnTo>
                  <a:close/>
                  <a:moveTo>
                    <a:pt x="762" y="270"/>
                  </a:moveTo>
                  <a:lnTo>
                    <a:pt x="736" y="223"/>
                  </a:lnTo>
                  <a:lnTo>
                    <a:pt x="762" y="179"/>
                  </a:lnTo>
                  <a:lnTo>
                    <a:pt x="789" y="223"/>
                  </a:lnTo>
                  <a:lnTo>
                    <a:pt x="762" y="270"/>
                  </a:lnTo>
                  <a:close/>
                  <a:moveTo>
                    <a:pt x="823" y="270"/>
                  </a:moveTo>
                  <a:lnTo>
                    <a:pt x="798" y="223"/>
                  </a:lnTo>
                  <a:lnTo>
                    <a:pt x="823" y="179"/>
                  </a:lnTo>
                  <a:lnTo>
                    <a:pt x="850" y="223"/>
                  </a:lnTo>
                  <a:lnTo>
                    <a:pt x="823" y="270"/>
                  </a:lnTo>
                  <a:close/>
                  <a:moveTo>
                    <a:pt x="885" y="270"/>
                  </a:moveTo>
                  <a:lnTo>
                    <a:pt x="859" y="223"/>
                  </a:lnTo>
                  <a:lnTo>
                    <a:pt x="885" y="179"/>
                  </a:lnTo>
                  <a:lnTo>
                    <a:pt x="912" y="223"/>
                  </a:lnTo>
                  <a:lnTo>
                    <a:pt x="885" y="270"/>
                  </a:lnTo>
                  <a:close/>
                  <a:moveTo>
                    <a:pt x="946" y="270"/>
                  </a:moveTo>
                  <a:lnTo>
                    <a:pt x="921" y="223"/>
                  </a:lnTo>
                  <a:lnTo>
                    <a:pt x="946" y="179"/>
                  </a:lnTo>
                  <a:lnTo>
                    <a:pt x="973" y="223"/>
                  </a:lnTo>
                  <a:lnTo>
                    <a:pt x="946" y="270"/>
                  </a:lnTo>
                  <a:close/>
                  <a:moveTo>
                    <a:pt x="1009" y="270"/>
                  </a:moveTo>
                  <a:lnTo>
                    <a:pt x="982" y="223"/>
                  </a:lnTo>
                  <a:lnTo>
                    <a:pt x="1009" y="179"/>
                  </a:lnTo>
                  <a:lnTo>
                    <a:pt x="1035" y="223"/>
                  </a:lnTo>
                  <a:lnTo>
                    <a:pt x="1009" y="270"/>
                  </a:lnTo>
                  <a:close/>
                  <a:moveTo>
                    <a:pt x="1071" y="270"/>
                  </a:moveTo>
                  <a:lnTo>
                    <a:pt x="1044" y="223"/>
                  </a:lnTo>
                  <a:lnTo>
                    <a:pt x="1071" y="179"/>
                  </a:lnTo>
                  <a:lnTo>
                    <a:pt x="1096" y="223"/>
                  </a:lnTo>
                  <a:lnTo>
                    <a:pt x="1071" y="270"/>
                  </a:lnTo>
                  <a:close/>
                  <a:moveTo>
                    <a:pt x="1132" y="270"/>
                  </a:moveTo>
                  <a:lnTo>
                    <a:pt x="1105" y="223"/>
                  </a:lnTo>
                  <a:lnTo>
                    <a:pt x="1132" y="179"/>
                  </a:lnTo>
                  <a:lnTo>
                    <a:pt x="1158" y="223"/>
                  </a:lnTo>
                  <a:lnTo>
                    <a:pt x="1132" y="270"/>
                  </a:lnTo>
                  <a:close/>
                  <a:moveTo>
                    <a:pt x="1194" y="270"/>
                  </a:moveTo>
                  <a:lnTo>
                    <a:pt x="1167" y="223"/>
                  </a:lnTo>
                  <a:lnTo>
                    <a:pt x="1194" y="179"/>
                  </a:lnTo>
                  <a:lnTo>
                    <a:pt x="1219" y="223"/>
                  </a:lnTo>
                  <a:lnTo>
                    <a:pt x="1194" y="270"/>
                  </a:lnTo>
                  <a:close/>
                  <a:moveTo>
                    <a:pt x="1255" y="270"/>
                  </a:moveTo>
                  <a:lnTo>
                    <a:pt x="1228" y="223"/>
                  </a:lnTo>
                  <a:lnTo>
                    <a:pt x="1255" y="179"/>
                  </a:lnTo>
                  <a:lnTo>
                    <a:pt x="1281" y="223"/>
                  </a:lnTo>
                  <a:lnTo>
                    <a:pt x="1255" y="270"/>
                  </a:lnTo>
                  <a:close/>
                  <a:moveTo>
                    <a:pt x="1317" y="270"/>
                  </a:moveTo>
                  <a:lnTo>
                    <a:pt x="1290" y="223"/>
                  </a:lnTo>
                  <a:lnTo>
                    <a:pt x="1317" y="179"/>
                  </a:lnTo>
                  <a:lnTo>
                    <a:pt x="1342" y="223"/>
                  </a:lnTo>
                  <a:lnTo>
                    <a:pt x="1317" y="270"/>
                  </a:lnTo>
                  <a:close/>
                  <a:moveTo>
                    <a:pt x="1378" y="270"/>
                  </a:moveTo>
                  <a:lnTo>
                    <a:pt x="1353" y="223"/>
                  </a:lnTo>
                  <a:lnTo>
                    <a:pt x="1378" y="179"/>
                  </a:lnTo>
                  <a:lnTo>
                    <a:pt x="1405" y="223"/>
                  </a:lnTo>
                  <a:lnTo>
                    <a:pt x="1378" y="270"/>
                  </a:lnTo>
                  <a:close/>
                  <a:moveTo>
                    <a:pt x="1440" y="270"/>
                  </a:moveTo>
                  <a:lnTo>
                    <a:pt x="1414" y="223"/>
                  </a:lnTo>
                  <a:lnTo>
                    <a:pt x="1440" y="179"/>
                  </a:lnTo>
                  <a:lnTo>
                    <a:pt x="1467" y="223"/>
                  </a:lnTo>
                  <a:lnTo>
                    <a:pt x="1440" y="270"/>
                  </a:lnTo>
                  <a:close/>
                  <a:moveTo>
                    <a:pt x="1501" y="270"/>
                  </a:moveTo>
                  <a:lnTo>
                    <a:pt x="1476" y="223"/>
                  </a:lnTo>
                  <a:lnTo>
                    <a:pt x="1501" y="179"/>
                  </a:lnTo>
                  <a:lnTo>
                    <a:pt x="1528" y="223"/>
                  </a:lnTo>
                  <a:lnTo>
                    <a:pt x="1501" y="270"/>
                  </a:lnTo>
                  <a:close/>
                  <a:moveTo>
                    <a:pt x="1563" y="270"/>
                  </a:moveTo>
                  <a:lnTo>
                    <a:pt x="1537" y="223"/>
                  </a:lnTo>
                  <a:lnTo>
                    <a:pt x="1563" y="179"/>
                  </a:lnTo>
                  <a:lnTo>
                    <a:pt x="1590" y="223"/>
                  </a:lnTo>
                  <a:lnTo>
                    <a:pt x="1563" y="270"/>
                  </a:lnTo>
                  <a:close/>
                  <a:moveTo>
                    <a:pt x="1624" y="270"/>
                  </a:moveTo>
                  <a:lnTo>
                    <a:pt x="1599" y="223"/>
                  </a:lnTo>
                  <a:lnTo>
                    <a:pt x="1624" y="179"/>
                  </a:lnTo>
                  <a:lnTo>
                    <a:pt x="1651" y="223"/>
                  </a:lnTo>
                  <a:lnTo>
                    <a:pt x="1624" y="270"/>
                  </a:lnTo>
                  <a:close/>
                  <a:moveTo>
                    <a:pt x="1686" y="270"/>
                  </a:moveTo>
                  <a:lnTo>
                    <a:pt x="1660" y="223"/>
                  </a:lnTo>
                  <a:lnTo>
                    <a:pt x="1686" y="179"/>
                  </a:lnTo>
                  <a:lnTo>
                    <a:pt x="1713" y="223"/>
                  </a:lnTo>
                  <a:lnTo>
                    <a:pt x="1686" y="270"/>
                  </a:lnTo>
                  <a:close/>
                  <a:moveTo>
                    <a:pt x="1749" y="270"/>
                  </a:moveTo>
                  <a:lnTo>
                    <a:pt x="1722" y="223"/>
                  </a:lnTo>
                  <a:lnTo>
                    <a:pt x="1749" y="179"/>
                  </a:lnTo>
                  <a:lnTo>
                    <a:pt x="1774" y="223"/>
                  </a:lnTo>
                  <a:lnTo>
                    <a:pt x="1749" y="270"/>
                  </a:lnTo>
                  <a:close/>
                  <a:moveTo>
                    <a:pt x="1810" y="270"/>
                  </a:moveTo>
                  <a:lnTo>
                    <a:pt x="1783" y="223"/>
                  </a:lnTo>
                  <a:lnTo>
                    <a:pt x="1810" y="179"/>
                  </a:lnTo>
                  <a:lnTo>
                    <a:pt x="1836" y="223"/>
                  </a:lnTo>
                  <a:lnTo>
                    <a:pt x="1810" y="270"/>
                  </a:lnTo>
                  <a:close/>
                  <a:moveTo>
                    <a:pt x="1872" y="270"/>
                  </a:moveTo>
                  <a:lnTo>
                    <a:pt x="1845" y="223"/>
                  </a:lnTo>
                  <a:lnTo>
                    <a:pt x="1872" y="179"/>
                  </a:lnTo>
                  <a:lnTo>
                    <a:pt x="1897" y="223"/>
                  </a:lnTo>
                  <a:lnTo>
                    <a:pt x="1872" y="270"/>
                  </a:lnTo>
                  <a:close/>
                  <a:moveTo>
                    <a:pt x="1933" y="270"/>
                  </a:moveTo>
                  <a:lnTo>
                    <a:pt x="1906" y="223"/>
                  </a:lnTo>
                  <a:lnTo>
                    <a:pt x="1933" y="179"/>
                  </a:lnTo>
                  <a:lnTo>
                    <a:pt x="1959" y="223"/>
                  </a:lnTo>
                  <a:lnTo>
                    <a:pt x="1933" y="270"/>
                  </a:lnTo>
                  <a:close/>
                  <a:moveTo>
                    <a:pt x="1995" y="270"/>
                  </a:moveTo>
                  <a:lnTo>
                    <a:pt x="1968" y="223"/>
                  </a:lnTo>
                  <a:lnTo>
                    <a:pt x="1995" y="179"/>
                  </a:lnTo>
                  <a:lnTo>
                    <a:pt x="2020" y="223"/>
                  </a:lnTo>
                  <a:lnTo>
                    <a:pt x="1995" y="270"/>
                  </a:lnTo>
                  <a:close/>
                  <a:moveTo>
                    <a:pt x="2056" y="270"/>
                  </a:moveTo>
                  <a:lnTo>
                    <a:pt x="2029" y="223"/>
                  </a:lnTo>
                  <a:lnTo>
                    <a:pt x="2056" y="179"/>
                  </a:lnTo>
                  <a:lnTo>
                    <a:pt x="2082" y="223"/>
                  </a:lnTo>
                  <a:lnTo>
                    <a:pt x="2056" y="270"/>
                  </a:lnTo>
                  <a:close/>
                  <a:moveTo>
                    <a:pt x="2118" y="270"/>
                  </a:moveTo>
                  <a:lnTo>
                    <a:pt x="2092" y="223"/>
                  </a:lnTo>
                  <a:lnTo>
                    <a:pt x="2118" y="179"/>
                  </a:lnTo>
                  <a:lnTo>
                    <a:pt x="2145" y="223"/>
                  </a:lnTo>
                  <a:lnTo>
                    <a:pt x="2118" y="270"/>
                  </a:lnTo>
                  <a:close/>
                  <a:moveTo>
                    <a:pt x="2179" y="270"/>
                  </a:moveTo>
                  <a:lnTo>
                    <a:pt x="2154" y="223"/>
                  </a:lnTo>
                  <a:lnTo>
                    <a:pt x="2179" y="179"/>
                  </a:lnTo>
                  <a:lnTo>
                    <a:pt x="2206" y="223"/>
                  </a:lnTo>
                  <a:lnTo>
                    <a:pt x="2179" y="270"/>
                  </a:lnTo>
                  <a:close/>
                  <a:moveTo>
                    <a:pt x="2241" y="270"/>
                  </a:moveTo>
                  <a:lnTo>
                    <a:pt x="2215" y="223"/>
                  </a:lnTo>
                  <a:lnTo>
                    <a:pt x="2241" y="179"/>
                  </a:lnTo>
                  <a:lnTo>
                    <a:pt x="2268" y="223"/>
                  </a:lnTo>
                  <a:lnTo>
                    <a:pt x="2241" y="270"/>
                  </a:lnTo>
                  <a:close/>
                  <a:moveTo>
                    <a:pt x="2302" y="270"/>
                  </a:moveTo>
                  <a:lnTo>
                    <a:pt x="2277" y="223"/>
                  </a:lnTo>
                  <a:lnTo>
                    <a:pt x="2302" y="179"/>
                  </a:lnTo>
                  <a:lnTo>
                    <a:pt x="2329" y="223"/>
                  </a:lnTo>
                  <a:lnTo>
                    <a:pt x="2302" y="270"/>
                  </a:lnTo>
                  <a:close/>
                  <a:moveTo>
                    <a:pt x="2364" y="270"/>
                  </a:moveTo>
                  <a:lnTo>
                    <a:pt x="2338" y="223"/>
                  </a:lnTo>
                  <a:lnTo>
                    <a:pt x="2364" y="179"/>
                  </a:lnTo>
                  <a:lnTo>
                    <a:pt x="2391" y="223"/>
                  </a:lnTo>
                  <a:lnTo>
                    <a:pt x="2364" y="270"/>
                  </a:lnTo>
                  <a:close/>
                  <a:moveTo>
                    <a:pt x="2425" y="270"/>
                  </a:moveTo>
                  <a:lnTo>
                    <a:pt x="2400" y="223"/>
                  </a:lnTo>
                  <a:lnTo>
                    <a:pt x="2425" y="179"/>
                  </a:lnTo>
                  <a:lnTo>
                    <a:pt x="2452" y="223"/>
                  </a:lnTo>
                  <a:lnTo>
                    <a:pt x="2425" y="270"/>
                  </a:lnTo>
                  <a:close/>
                  <a:moveTo>
                    <a:pt x="2488" y="270"/>
                  </a:moveTo>
                  <a:lnTo>
                    <a:pt x="2461" y="223"/>
                  </a:lnTo>
                  <a:lnTo>
                    <a:pt x="2488" y="179"/>
                  </a:lnTo>
                  <a:lnTo>
                    <a:pt x="2514" y="223"/>
                  </a:lnTo>
                  <a:lnTo>
                    <a:pt x="2488" y="270"/>
                  </a:lnTo>
                  <a:close/>
                  <a:moveTo>
                    <a:pt x="54" y="216"/>
                  </a:moveTo>
                  <a:lnTo>
                    <a:pt x="27" y="171"/>
                  </a:lnTo>
                  <a:lnTo>
                    <a:pt x="54" y="125"/>
                  </a:lnTo>
                  <a:lnTo>
                    <a:pt x="80" y="171"/>
                  </a:lnTo>
                  <a:lnTo>
                    <a:pt x="54" y="216"/>
                  </a:lnTo>
                  <a:close/>
                  <a:moveTo>
                    <a:pt x="116" y="216"/>
                  </a:moveTo>
                  <a:lnTo>
                    <a:pt x="89" y="171"/>
                  </a:lnTo>
                  <a:lnTo>
                    <a:pt x="116" y="125"/>
                  </a:lnTo>
                  <a:lnTo>
                    <a:pt x="141" y="171"/>
                  </a:lnTo>
                  <a:lnTo>
                    <a:pt x="116" y="216"/>
                  </a:lnTo>
                  <a:close/>
                  <a:moveTo>
                    <a:pt x="177" y="216"/>
                  </a:moveTo>
                  <a:lnTo>
                    <a:pt x="150" y="171"/>
                  </a:lnTo>
                  <a:lnTo>
                    <a:pt x="177" y="125"/>
                  </a:lnTo>
                  <a:lnTo>
                    <a:pt x="202" y="171"/>
                  </a:lnTo>
                  <a:lnTo>
                    <a:pt x="177" y="216"/>
                  </a:lnTo>
                  <a:close/>
                  <a:moveTo>
                    <a:pt x="238" y="216"/>
                  </a:moveTo>
                  <a:lnTo>
                    <a:pt x="213" y="171"/>
                  </a:lnTo>
                  <a:lnTo>
                    <a:pt x="238" y="125"/>
                  </a:lnTo>
                  <a:lnTo>
                    <a:pt x="265" y="171"/>
                  </a:lnTo>
                  <a:lnTo>
                    <a:pt x="238" y="216"/>
                  </a:lnTo>
                  <a:close/>
                  <a:moveTo>
                    <a:pt x="300" y="216"/>
                  </a:moveTo>
                  <a:lnTo>
                    <a:pt x="274" y="171"/>
                  </a:lnTo>
                  <a:lnTo>
                    <a:pt x="300" y="125"/>
                  </a:lnTo>
                  <a:lnTo>
                    <a:pt x="327" y="171"/>
                  </a:lnTo>
                  <a:lnTo>
                    <a:pt x="300" y="216"/>
                  </a:lnTo>
                  <a:close/>
                  <a:moveTo>
                    <a:pt x="361" y="216"/>
                  </a:moveTo>
                  <a:lnTo>
                    <a:pt x="336" y="171"/>
                  </a:lnTo>
                  <a:lnTo>
                    <a:pt x="361" y="125"/>
                  </a:lnTo>
                  <a:lnTo>
                    <a:pt x="388" y="171"/>
                  </a:lnTo>
                  <a:lnTo>
                    <a:pt x="361" y="216"/>
                  </a:lnTo>
                  <a:close/>
                  <a:moveTo>
                    <a:pt x="423" y="216"/>
                  </a:moveTo>
                  <a:lnTo>
                    <a:pt x="397" y="171"/>
                  </a:lnTo>
                  <a:lnTo>
                    <a:pt x="423" y="125"/>
                  </a:lnTo>
                  <a:lnTo>
                    <a:pt x="450" y="171"/>
                  </a:lnTo>
                  <a:lnTo>
                    <a:pt x="423" y="216"/>
                  </a:lnTo>
                  <a:close/>
                  <a:moveTo>
                    <a:pt x="484" y="216"/>
                  </a:moveTo>
                  <a:lnTo>
                    <a:pt x="459" y="171"/>
                  </a:lnTo>
                  <a:lnTo>
                    <a:pt x="484" y="125"/>
                  </a:lnTo>
                  <a:lnTo>
                    <a:pt x="511" y="171"/>
                  </a:lnTo>
                  <a:lnTo>
                    <a:pt x="484" y="216"/>
                  </a:lnTo>
                  <a:close/>
                  <a:moveTo>
                    <a:pt x="546" y="216"/>
                  </a:moveTo>
                  <a:lnTo>
                    <a:pt x="520" y="171"/>
                  </a:lnTo>
                  <a:lnTo>
                    <a:pt x="546" y="125"/>
                  </a:lnTo>
                  <a:lnTo>
                    <a:pt x="573" y="171"/>
                  </a:lnTo>
                  <a:lnTo>
                    <a:pt x="546" y="216"/>
                  </a:lnTo>
                  <a:close/>
                  <a:moveTo>
                    <a:pt x="609" y="216"/>
                  </a:moveTo>
                  <a:lnTo>
                    <a:pt x="582" y="171"/>
                  </a:lnTo>
                  <a:lnTo>
                    <a:pt x="609" y="125"/>
                  </a:lnTo>
                  <a:lnTo>
                    <a:pt x="634" y="171"/>
                  </a:lnTo>
                  <a:lnTo>
                    <a:pt x="609" y="216"/>
                  </a:lnTo>
                  <a:close/>
                  <a:moveTo>
                    <a:pt x="670" y="216"/>
                  </a:moveTo>
                  <a:lnTo>
                    <a:pt x="643" y="171"/>
                  </a:lnTo>
                  <a:lnTo>
                    <a:pt x="670" y="125"/>
                  </a:lnTo>
                  <a:lnTo>
                    <a:pt x="696" y="171"/>
                  </a:lnTo>
                  <a:lnTo>
                    <a:pt x="670" y="216"/>
                  </a:lnTo>
                  <a:close/>
                  <a:moveTo>
                    <a:pt x="732" y="216"/>
                  </a:moveTo>
                  <a:lnTo>
                    <a:pt x="705" y="171"/>
                  </a:lnTo>
                  <a:lnTo>
                    <a:pt x="732" y="125"/>
                  </a:lnTo>
                  <a:lnTo>
                    <a:pt x="757" y="171"/>
                  </a:lnTo>
                  <a:lnTo>
                    <a:pt x="732" y="216"/>
                  </a:lnTo>
                  <a:close/>
                  <a:moveTo>
                    <a:pt x="793" y="216"/>
                  </a:moveTo>
                  <a:lnTo>
                    <a:pt x="766" y="171"/>
                  </a:lnTo>
                  <a:lnTo>
                    <a:pt x="793" y="125"/>
                  </a:lnTo>
                  <a:lnTo>
                    <a:pt x="819" y="171"/>
                  </a:lnTo>
                  <a:lnTo>
                    <a:pt x="793" y="216"/>
                  </a:lnTo>
                  <a:close/>
                  <a:moveTo>
                    <a:pt x="855" y="216"/>
                  </a:moveTo>
                  <a:lnTo>
                    <a:pt x="828" y="171"/>
                  </a:lnTo>
                  <a:lnTo>
                    <a:pt x="855" y="125"/>
                  </a:lnTo>
                  <a:lnTo>
                    <a:pt x="880" y="171"/>
                  </a:lnTo>
                  <a:lnTo>
                    <a:pt x="855" y="216"/>
                  </a:lnTo>
                  <a:close/>
                  <a:moveTo>
                    <a:pt x="916" y="216"/>
                  </a:moveTo>
                  <a:lnTo>
                    <a:pt x="889" y="171"/>
                  </a:lnTo>
                  <a:lnTo>
                    <a:pt x="916" y="125"/>
                  </a:lnTo>
                  <a:lnTo>
                    <a:pt x="942" y="171"/>
                  </a:lnTo>
                  <a:lnTo>
                    <a:pt x="916" y="216"/>
                  </a:lnTo>
                  <a:close/>
                  <a:moveTo>
                    <a:pt x="978" y="216"/>
                  </a:moveTo>
                  <a:lnTo>
                    <a:pt x="952" y="171"/>
                  </a:lnTo>
                  <a:lnTo>
                    <a:pt x="978" y="125"/>
                  </a:lnTo>
                  <a:lnTo>
                    <a:pt x="1005" y="171"/>
                  </a:lnTo>
                  <a:lnTo>
                    <a:pt x="978" y="216"/>
                  </a:lnTo>
                  <a:close/>
                  <a:moveTo>
                    <a:pt x="1039" y="216"/>
                  </a:moveTo>
                  <a:lnTo>
                    <a:pt x="1014" y="171"/>
                  </a:lnTo>
                  <a:lnTo>
                    <a:pt x="1039" y="125"/>
                  </a:lnTo>
                  <a:lnTo>
                    <a:pt x="1066" y="171"/>
                  </a:lnTo>
                  <a:lnTo>
                    <a:pt x="1039" y="216"/>
                  </a:lnTo>
                  <a:close/>
                  <a:moveTo>
                    <a:pt x="1101" y="216"/>
                  </a:moveTo>
                  <a:lnTo>
                    <a:pt x="1075" y="171"/>
                  </a:lnTo>
                  <a:lnTo>
                    <a:pt x="1101" y="125"/>
                  </a:lnTo>
                  <a:lnTo>
                    <a:pt x="1128" y="171"/>
                  </a:lnTo>
                  <a:lnTo>
                    <a:pt x="1101" y="216"/>
                  </a:lnTo>
                  <a:close/>
                  <a:moveTo>
                    <a:pt x="1162" y="216"/>
                  </a:moveTo>
                  <a:lnTo>
                    <a:pt x="1137" y="171"/>
                  </a:lnTo>
                  <a:lnTo>
                    <a:pt x="1162" y="125"/>
                  </a:lnTo>
                  <a:lnTo>
                    <a:pt x="1189" y="171"/>
                  </a:lnTo>
                  <a:lnTo>
                    <a:pt x="1162" y="216"/>
                  </a:lnTo>
                  <a:close/>
                  <a:moveTo>
                    <a:pt x="1224" y="216"/>
                  </a:moveTo>
                  <a:lnTo>
                    <a:pt x="1198" y="171"/>
                  </a:lnTo>
                  <a:lnTo>
                    <a:pt x="1224" y="125"/>
                  </a:lnTo>
                  <a:lnTo>
                    <a:pt x="1251" y="171"/>
                  </a:lnTo>
                  <a:lnTo>
                    <a:pt x="1224" y="216"/>
                  </a:lnTo>
                  <a:close/>
                  <a:moveTo>
                    <a:pt x="1285" y="216"/>
                  </a:moveTo>
                  <a:lnTo>
                    <a:pt x="1260" y="171"/>
                  </a:lnTo>
                  <a:lnTo>
                    <a:pt x="1285" y="125"/>
                  </a:lnTo>
                  <a:lnTo>
                    <a:pt x="1312" y="171"/>
                  </a:lnTo>
                  <a:lnTo>
                    <a:pt x="1285" y="216"/>
                  </a:lnTo>
                  <a:close/>
                  <a:moveTo>
                    <a:pt x="1348" y="216"/>
                  </a:moveTo>
                  <a:lnTo>
                    <a:pt x="1321" y="171"/>
                  </a:lnTo>
                  <a:lnTo>
                    <a:pt x="1348" y="125"/>
                  </a:lnTo>
                  <a:lnTo>
                    <a:pt x="1374" y="171"/>
                  </a:lnTo>
                  <a:lnTo>
                    <a:pt x="1348" y="216"/>
                  </a:lnTo>
                  <a:close/>
                  <a:moveTo>
                    <a:pt x="1410" y="216"/>
                  </a:moveTo>
                  <a:lnTo>
                    <a:pt x="1383" y="171"/>
                  </a:lnTo>
                  <a:lnTo>
                    <a:pt x="1410" y="125"/>
                  </a:lnTo>
                  <a:lnTo>
                    <a:pt x="1435" y="171"/>
                  </a:lnTo>
                  <a:lnTo>
                    <a:pt x="1410" y="216"/>
                  </a:lnTo>
                  <a:close/>
                  <a:moveTo>
                    <a:pt x="1471" y="216"/>
                  </a:moveTo>
                  <a:lnTo>
                    <a:pt x="1444" y="171"/>
                  </a:lnTo>
                  <a:lnTo>
                    <a:pt x="1471" y="125"/>
                  </a:lnTo>
                  <a:lnTo>
                    <a:pt x="1497" y="171"/>
                  </a:lnTo>
                  <a:lnTo>
                    <a:pt x="1471" y="216"/>
                  </a:lnTo>
                  <a:close/>
                  <a:moveTo>
                    <a:pt x="1533" y="216"/>
                  </a:moveTo>
                  <a:lnTo>
                    <a:pt x="1506" y="171"/>
                  </a:lnTo>
                  <a:lnTo>
                    <a:pt x="1533" y="125"/>
                  </a:lnTo>
                  <a:lnTo>
                    <a:pt x="1558" y="171"/>
                  </a:lnTo>
                  <a:lnTo>
                    <a:pt x="1533" y="216"/>
                  </a:lnTo>
                  <a:close/>
                  <a:moveTo>
                    <a:pt x="1594" y="216"/>
                  </a:moveTo>
                  <a:lnTo>
                    <a:pt x="1567" y="171"/>
                  </a:lnTo>
                  <a:lnTo>
                    <a:pt x="1594" y="125"/>
                  </a:lnTo>
                  <a:lnTo>
                    <a:pt x="1620" y="171"/>
                  </a:lnTo>
                  <a:lnTo>
                    <a:pt x="1594" y="216"/>
                  </a:lnTo>
                  <a:close/>
                  <a:moveTo>
                    <a:pt x="1656" y="216"/>
                  </a:moveTo>
                  <a:lnTo>
                    <a:pt x="1629" y="171"/>
                  </a:lnTo>
                  <a:lnTo>
                    <a:pt x="1656" y="125"/>
                  </a:lnTo>
                  <a:lnTo>
                    <a:pt x="1681" y="171"/>
                  </a:lnTo>
                  <a:lnTo>
                    <a:pt x="1656" y="216"/>
                  </a:lnTo>
                  <a:close/>
                  <a:moveTo>
                    <a:pt x="1717" y="216"/>
                  </a:moveTo>
                  <a:lnTo>
                    <a:pt x="1692" y="171"/>
                  </a:lnTo>
                  <a:lnTo>
                    <a:pt x="1717" y="125"/>
                  </a:lnTo>
                  <a:lnTo>
                    <a:pt x="1744" y="171"/>
                  </a:lnTo>
                  <a:lnTo>
                    <a:pt x="1717" y="216"/>
                  </a:lnTo>
                  <a:close/>
                  <a:moveTo>
                    <a:pt x="1779" y="216"/>
                  </a:moveTo>
                  <a:lnTo>
                    <a:pt x="1753" y="171"/>
                  </a:lnTo>
                  <a:lnTo>
                    <a:pt x="1779" y="125"/>
                  </a:lnTo>
                  <a:lnTo>
                    <a:pt x="1806" y="171"/>
                  </a:lnTo>
                  <a:lnTo>
                    <a:pt x="1779" y="216"/>
                  </a:lnTo>
                  <a:close/>
                  <a:moveTo>
                    <a:pt x="1840" y="216"/>
                  </a:moveTo>
                  <a:lnTo>
                    <a:pt x="1815" y="171"/>
                  </a:lnTo>
                  <a:lnTo>
                    <a:pt x="1840" y="125"/>
                  </a:lnTo>
                  <a:lnTo>
                    <a:pt x="1867" y="171"/>
                  </a:lnTo>
                  <a:lnTo>
                    <a:pt x="1840" y="216"/>
                  </a:lnTo>
                  <a:close/>
                  <a:moveTo>
                    <a:pt x="1902" y="216"/>
                  </a:moveTo>
                  <a:lnTo>
                    <a:pt x="1876" y="171"/>
                  </a:lnTo>
                  <a:lnTo>
                    <a:pt x="1902" y="125"/>
                  </a:lnTo>
                  <a:lnTo>
                    <a:pt x="1929" y="171"/>
                  </a:lnTo>
                  <a:lnTo>
                    <a:pt x="1902" y="216"/>
                  </a:lnTo>
                  <a:close/>
                  <a:moveTo>
                    <a:pt x="1963" y="216"/>
                  </a:moveTo>
                  <a:lnTo>
                    <a:pt x="1938" y="171"/>
                  </a:lnTo>
                  <a:lnTo>
                    <a:pt x="1963" y="125"/>
                  </a:lnTo>
                  <a:lnTo>
                    <a:pt x="1990" y="171"/>
                  </a:lnTo>
                  <a:lnTo>
                    <a:pt x="1963" y="216"/>
                  </a:lnTo>
                  <a:close/>
                  <a:moveTo>
                    <a:pt x="2025" y="216"/>
                  </a:moveTo>
                  <a:lnTo>
                    <a:pt x="1999" y="171"/>
                  </a:lnTo>
                  <a:lnTo>
                    <a:pt x="2025" y="125"/>
                  </a:lnTo>
                  <a:lnTo>
                    <a:pt x="2052" y="171"/>
                  </a:lnTo>
                  <a:lnTo>
                    <a:pt x="2025" y="216"/>
                  </a:lnTo>
                  <a:close/>
                  <a:moveTo>
                    <a:pt x="2088" y="216"/>
                  </a:moveTo>
                  <a:lnTo>
                    <a:pt x="2061" y="171"/>
                  </a:lnTo>
                  <a:lnTo>
                    <a:pt x="2088" y="125"/>
                  </a:lnTo>
                  <a:lnTo>
                    <a:pt x="2113" y="171"/>
                  </a:lnTo>
                  <a:lnTo>
                    <a:pt x="2088" y="216"/>
                  </a:lnTo>
                  <a:close/>
                  <a:moveTo>
                    <a:pt x="2149" y="216"/>
                  </a:moveTo>
                  <a:lnTo>
                    <a:pt x="2122" y="171"/>
                  </a:lnTo>
                  <a:lnTo>
                    <a:pt x="2149" y="125"/>
                  </a:lnTo>
                  <a:lnTo>
                    <a:pt x="2175" y="171"/>
                  </a:lnTo>
                  <a:lnTo>
                    <a:pt x="2149" y="216"/>
                  </a:lnTo>
                  <a:close/>
                  <a:moveTo>
                    <a:pt x="2211" y="216"/>
                  </a:moveTo>
                  <a:lnTo>
                    <a:pt x="2184" y="171"/>
                  </a:lnTo>
                  <a:lnTo>
                    <a:pt x="2211" y="125"/>
                  </a:lnTo>
                  <a:lnTo>
                    <a:pt x="2236" y="171"/>
                  </a:lnTo>
                  <a:lnTo>
                    <a:pt x="2211" y="216"/>
                  </a:lnTo>
                  <a:close/>
                  <a:moveTo>
                    <a:pt x="2272" y="216"/>
                  </a:moveTo>
                  <a:lnTo>
                    <a:pt x="2245" y="171"/>
                  </a:lnTo>
                  <a:lnTo>
                    <a:pt x="2272" y="125"/>
                  </a:lnTo>
                  <a:lnTo>
                    <a:pt x="2298" y="171"/>
                  </a:lnTo>
                  <a:lnTo>
                    <a:pt x="2272" y="216"/>
                  </a:lnTo>
                  <a:close/>
                  <a:moveTo>
                    <a:pt x="2334" y="216"/>
                  </a:moveTo>
                  <a:lnTo>
                    <a:pt x="2307" y="171"/>
                  </a:lnTo>
                  <a:lnTo>
                    <a:pt x="2334" y="125"/>
                  </a:lnTo>
                  <a:lnTo>
                    <a:pt x="2359" y="171"/>
                  </a:lnTo>
                  <a:lnTo>
                    <a:pt x="2334" y="216"/>
                  </a:lnTo>
                  <a:close/>
                  <a:moveTo>
                    <a:pt x="2395" y="216"/>
                  </a:moveTo>
                  <a:lnTo>
                    <a:pt x="2368" y="171"/>
                  </a:lnTo>
                  <a:lnTo>
                    <a:pt x="2395" y="125"/>
                  </a:lnTo>
                  <a:lnTo>
                    <a:pt x="2421" y="171"/>
                  </a:lnTo>
                  <a:lnTo>
                    <a:pt x="2395" y="216"/>
                  </a:lnTo>
                  <a:close/>
                  <a:moveTo>
                    <a:pt x="2457" y="216"/>
                  </a:moveTo>
                  <a:lnTo>
                    <a:pt x="2431" y="171"/>
                  </a:lnTo>
                  <a:lnTo>
                    <a:pt x="2457" y="125"/>
                  </a:lnTo>
                  <a:lnTo>
                    <a:pt x="2484" y="171"/>
                  </a:lnTo>
                  <a:lnTo>
                    <a:pt x="2457" y="216"/>
                  </a:lnTo>
                  <a:close/>
                  <a:moveTo>
                    <a:pt x="2518" y="216"/>
                  </a:moveTo>
                  <a:lnTo>
                    <a:pt x="2493" y="171"/>
                  </a:lnTo>
                  <a:lnTo>
                    <a:pt x="2518" y="125"/>
                  </a:lnTo>
                  <a:lnTo>
                    <a:pt x="2545" y="171"/>
                  </a:lnTo>
                  <a:lnTo>
                    <a:pt x="2518" y="216"/>
                  </a:lnTo>
                  <a:close/>
                  <a:moveTo>
                    <a:pt x="84" y="162"/>
                  </a:moveTo>
                  <a:lnTo>
                    <a:pt x="59" y="117"/>
                  </a:lnTo>
                  <a:lnTo>
                    <a:pt x="84" y="72"/>
                  </a:lnTo>
                  <a:lnTo>
                    <a:pt x="111" y="117"/>
                  </a:lnTo>
                  <a:lnTo>
                    <a:pt x="84" y="162"/>
                  </a:lnTo>
                  <a:close/>
                  <a:moveTo>
                    <a:pt x="146" y="162"/>
                  </a:moveTo>
                  <a:lnTo>
                    <a:pt x="120" y="117"/>
                  </a:lnTo>
                  <a:lnTo>
                    <a:pt x="146" y="72"/>
                  </a:lnTo>
                  <a:lnTo>
                    <a:pt x="172" y="117"/>
                  </a:lnTo>
                  <a:lnTo>
                    <a:pt x="146" y="162"/>
                  </a:lnTo>
                  <a:close/>
                  <a:moveTo>
                    <a:pt x="207" y="162"/>
                  </a:moveTo>
                  <a:lnTo>
                    <a:pt x="181" y="117"/>
                  </a:lnTo>
                  <a:lnTo>
                    <a:pt x="207" y="72"/>
                  </a:lnTo>
                  <a:lnTo>
                    <a:pt x="234" y="117"/>
                  </a:lnTo>
                  <a:lnTo>
                    <a:pt x="207" y="162"/>
                  </a:lnTo>
                  <a:close/>
                  <a:moveTo>
                    <a:pt x="270" y="162"/>
                  </a:moveTo>
                  <a:lnTo>
                    <a:pt x="243" y="117"/>
                  </a:lnTo>
                  <a:lnTo>
                    <a:pt x="270" y="72"/>
                  </a:lnTo>
                  <a:lnTo>
                    <a:pt x="295" y="117"/>
                  </a:lnTo>
                  <a:lnTo>
                    <a:pt x="270" y="162"/>
                  </a:lnTo>
                  <a:close/>
                  <a:moveTo>
                    <a:pt x="331" y="162"/>
                  </a:moveTo>
                  <a:lnTo>
                    <a:pt x="304" y="117"/>
                  </a:lnTo>
                  <a:lnTo>
                    <a:pt x="331" y="72"/>
                  </a:lnTo>
                  <a:lnTo>
                    <a:pt x="357" y="117"/>
                  </a:lnTo>
                  <a:lnTo>
                    <a:pt x="331" y="162"/>
                  </a:lnTo>
                  <a:close/>
                  <a:moveTo>
                    <a:pt x="393" y="162"/>
                  </a:moveTo>
                  <a:lnTo>
                    <a:pt x="366" y="117"/>
                  </a:lnTo>
                  <a:lnTo>
                    <a:pt x="393" y="72"/>
                  </a:lnTo>
                  <a:lnTo>
                    <a:pt x="418" y="117"/>
                  </a:lnTo>
                  <a:lnTo>
                    <a:pt x="393" y="162"/>
                  </a:lnTo>
                  <a:close/>
                  <a:moveTo>
                    <a:pt x="454" y="162"/>
                  </a:moveTo>
                  <a:lnTo>
                    <a:pt x="427" y="117"/>
                  </a:lnTo>
                  <a:lnTo>
                    <a:pt x="454" y="72"/>
                  </a:lnTo>
                  <a:lnTo>
                    <a:pt x="480" y="117"/>
                  </a:lnTo>
                  <a:lnTo>
                    <a:pt x="454" y="162"/>
                  </a:lnTo>
                  <a:close/>
                  <a:moveTo>
                    <a:pt x="516" y="162"/>
                  </a:moveTo>
                  <a:lnTo>
                    <a:pt x="489" y="117"/>
                  </a:lnTo>
                  <a:lnTo>
                    <a:pt x="516" y="72"/>
                  </a:lnTo>
                  <a:lnTo>
                    <a:pt x="541" y="117"/>
                  </a:lnTo>
                  <a:lnTo>
                    <a:pt x="516" y="162"/>
                  </a:lnTo>
                  <a:close/>
                  <a:moveTo>
                    <a:pt x="577" y="162"/>
                  </a:moveTo>
                  <a:lnTo>
                    <a:pt x="550" y="117"/>
                  </a:lnTo>
                  <a:lnTo>
                    <a:pt x="577" y="72"/>
                  </a:lnTo>
                  <a:lnTo>
                    <a:pt x="603" y="117"/>
                  </a:lnTo>
                  <a:lnTo>
                    <a:pt x="577" y="162"/>
                  </a:lnTo>
                  <a:close/>
                  <a:moveTo>
                    <a:pt x="639" y="162"/>
                  </a:moveTo>
                  <a:lnTo>
                    <a:pt x="613" y="117"/>
                  </a:lnTo>
                  <a:lnTo>
                    <a:pt x="639" y="72"/>
                  </a:lnTo>
                  <a:lnTo>
                    <a:pt x="666" y="117"/>
                  </a:lnTo>
                  <a:lnTo>
                    <a:pt x="639" y="162"/>
                  </a:lnTo>
                  <a:close/>
                  <a:moveTo>
                    <a:pt x="700" y="162"/>
                  </a:moveTo>
                  <a:lnTo>
                    <a:pt x="675" y="117"/>
                  </a:lnTo>
                  <a:lnTo>
                    <a:pt x="700" y="72"/>
                  </a:lnTo>
                  <a:lnTo>
                    <a:pt x="727" y="117"/>
                  </a:lnTo>
                  <a:lnTo>
                    <a:pt x="700" y="162"/>
                  </a:lnTo>
                  <a:close/>
                  <a:moveTo>
                    <a:pt x="762" y="162"/>
                  </a:moveTo>
                  <a:lnTo>
                    <a:pt x="736" y="117"/>
                  </a:lnTo>
                  <a:lnTo>
                    <a:pt x="762" y="72"/>
                  </a:lnTo>
                  <a:lnTo>
                    <a:pt x="789" y="117"/>
                  </a:lnTo>
                  <a:lnTo>
                    <a:pt x="762" y="162"/>
                  </a:lnTo>
                  <a:close/>
                  <a:moveTo>
                    <a:pt x="823" y="162"/>
                  </a:moveTo>
                  <a:lnTo>
                    <a:pt x="798" y="117"/>
                  </a:lnTo>
                  <a:lnTo>
                    <a:pt x="823" y="72"/>
                  </a:lnTo>
                  <a:lnTo>
                    <a:pt x="850" y="117"/>
                  </a:lnTo>
                  <a:lnTo>
                    <a:pt x="823" y="162"/>
                  </a:lnTo>
                  <a:close/>
                  <a:moveTo>
                    <a:pt x="885" y="162"/>
                  </a:moveTo>
                  <a:lnTo>
                    <a:pt x="859" y="117"/>
                  </a:lnTo>
                  <a:lnTo>
                    <a:pt x="885" y="72"/>
                  </a:lnTo>
                  <a:lnTo>
                    <a:pt x="912" y="117"/>
                  </a:lnTo>
                  <a:lnTo>
                    <a:pt x="885" y="162"/>
                  </a:lnTo>
                  <a:close/>
                  <a:moveTo>
                    <a:pt x="946" y="162"/>
                  </a:moveTo>
                  <a:lnTo>
                    <a:pt x="921" y="117"/>
                  </a:lnTo>
                  <a:lnTo>
                    <a:pt x="946" y="72"/>
                  </a:lnTo>
                  <a:lnTo>
                    <a:pt x="973" y="117"/>
                  </a:lnTo>
                  <a:lnTo>
                    <a:pt x="946" y="162"/>
                  </a:lnTo>
                  <a:close/>
                  <a:moveTo>
                    <a:pt x="1009" y="162"/>
                  </a:moveTo>
                  <a:lnTo>
                    <a:pt x="982" y="117"/>
                  </a:lnTo>
                  <a:lnTo>
                    <a:pt x="1009" y="72"/>
                  </a:lnTo>
                  <a:lnTo>
                    <a:pt x="1035" y="117"/>
                  </a:lnTo>
                  <a:lnTo>
                    <a:pt x="1009" y="162"/>
                  </a:lnTo>
                  <a:close/>
                  <a:moveTo>
                    <a:pt x="1071" y="162"/>
                  </a:moveTo>
                  <a:lnTo>
                    <a:pt x="1044" y="117"/>
                  </a:lnTo>
                  <a:lnTo>
                    <a:pt x="1071" y="72"/>
                  </a:lnTo>
                  <a:lnTo>
                    <a:pt x="1096" y="117"/>
                  </a:lnTo>
                  <a:lnTo>
                    <a:pt x="1071" y="162"/>
                  </a:lnTo>
                  <a:close/>
                  <a:moveTo>
                    <a:pt x="1132" y="162"/>
                  </a:moveTo>
                  <a:lnTo>
                    <a:pt x="1105" y="117"/>
                  </a:lnTo>
                  <a:lnTo>
                    <a:pt x="1132" y="72"/>
                  </a:lnTo>
                  <a:lnTo>
                    <a:pt x="1158" y="117"/>
                  </a:lnTo>
                  <a:lnTo>
                    <a:pt x="1132" y="162"/>
                  </a:lnTo>
                  <a:close/>
                  <a:moveTo>
                    <a:pt x="1194" y="162"/>
                  </a:moveTo>
                  <a:lnTo>
                    <a:pt x="1167" y="117"/>
                  </a:lnTo>
                  <a:lnTo>
                    <a:pt x="1194" y="72"/>
                  </a:lnTo>
                  <a:lnTo>
                    <a:pt x="1219" y="117"/>
                  </a:lnTo>
                  <a:lnTo>
                    <a:pt x="1194" y="162"/>
                  </a:lnTo>
                  <a:close/>
                  <a:moveTo>
                    <a:pt x="1255" y="162"/>
                  </a:moveTo>
                  <a:lnTo>
                    <a:pt x="1228" y="117"/>
                  </a:lnTo>
                  <a:lnTo>
                    <a:pt x="1255" y="72"/>
                  </a:lnTo>
                  <a:lnTo>
                    <a:pt x="1281" y="117"/>
                  </a:lnTo>
                  <a:lnTo>
                    <a:pt x="1255" y="162"/>
                  </a:lnTo>
                  <a:close/>
                  <a:moveTo>
                    <a:pt x="1317" y="162"/>
                  </a:moveTo>
                  <a:lnTo>
                    <a:pt x="1290" y="117"/>
                  </a:lnTo>
                  <a:lnTo>
                    <a:pt x="1317" y="72"/>
                  </a:lnTo>
                  <a:lnTo>
                    <a:pt x="1342" y="117"/>
                  </a:lnTo>
                  <a:lnTo>
                    <a:pt x="1317" y="162"/>
                  </a:lnTo>
                  <a:close/>
                  <a:moveTo>
                    <a:pt x="1378" y="162"/>
                  </a:moveTo>
                  <a:lnTo>
                    <a:pt x="1353" y="117"/>
                  </a:lnTo>
                  <a:lnTo>
                    <a:pt x="1378" y="72"/>
                  </a:lnTo>
                  <a:lnTo>
                    <a:pt x="1405" y="117"/>
                  </a:lnTo>
                  <a:lnTo>
                    <a:pt x="1378" y="162"/>
                  </a:lnTo>
                  <a:close/>
                  <a:moveTo>
                    <a:pt x="1440" y="162"/>
                  </a:moveTo>
                  <a:lnTo>
                    <a:pt x="1414" y="117"/>
                  </a:lnTo>
                  <a:lnTo>
                    <a:pt x="1440" y="72"/>
                  </a:lnTo>
                  <a:lnTo>
                    <a:pt x="1467" y="117"/>
                  </a:lnTo>
                  <a:lnTo>
                    <a:pt x="1440" y="162"/>
                  </a:lnTo>
                  <a:close/>
                  <a:moveTo>
                    <a:pt x="1501" y="162"/>
                  </a:moveTo>
                  <a:lnTo>
                    <a:pt x="1476" y="117"/>
                  </a:lnTo>
                  <a:lnTo>
                    <a:pt x="1501" y="72"/>
                  </a:lnTo>
                  <a:lnTo>
                    <a:pt x="1528" y="117"/>
                  </a:lnTo>
                  <a:lnTo>
                    <a:pt x="1501" y="162"/>
                  </a:lnTo>
                  <a:close/>
                  <a:moveTo>
                    <a:pt x="1563" y="162"/>
                  </a:moveTo>
                  <a:lnTo>
                    <a:pt x="1537" y="117"/>
                  </a:lnTo>
                  <a:lnTo>
                    <a:pt x="1563" y="72"/>
                  </a:lnTo>
                  <a:lnTo>
                    <a:pt x="1590" y="117"/>
                  </a:lnTo>
                  <a:lnTo>
                    <a:pt x="1563" y="162"/>
                  </a:lnTo>
                  <a:close/>
                  <a:moveTo>
                    <a:pt x="1624" y="162"/>
                  </a:moveTo>
                  <a:lnTo>
                    <a:pt x="1599" y="117"/>
                  </a:lnTo>
                  <a:lnTo>
                    <a:pt x="1624" y="72"/>
                  </a:lnTo>
                  <a:lnTo>
                    <a:pt x="1651" y="117"/>
                  </a:lnTo>
                  <a:lnTo>
                    <a:pt x="1624" y="162"/>
                  </a:lnTo>
                  <a:close/>
                  <a:moveTo>
                    <a:pt x="1686" y="162"/>
                  </a:moveTo>
                  <a:lnTo>
                    <a:pt x="1660" y="117"/>
                  </a:lnTo>
                  <a:lnTo>
                    <a:pt x="1686" y="72"/>
                  </a:lnTo>
                  <a:lnTo>
                    <a:pt x="1713" y="117"/>
                  </a:lnTo>
                  <a:lnTo>
                    <a:pt x="1686" y="162"/>
                  </a:lnTo>
                  <a:close/>
                  <a:moveTo>
                    <a:pt x="1749" y="162"/>
                  </a:moveTo>
                  <a:lnTo>
                    <a:pt x="1722" y="117"/>
                  </a:lnTo>
                  <a:lnTo>
                    <a:pt x="1749" y="72"/>
                  </a:lnTo>
                  <a:lnTo>
                    <a:pt x="1774" y="117"/>
                  </a:lnTo>
                  <a:lnTo>
                    <a:pt x="1749" y="162"/>
                  </a:lnTo>
                  <a:close/>
                  <a:moveTo>
                    <a:pt x="1810" y="162"/>
                  </a:moveTo>
                  <a:lnTo>
                    <a:pt x="1783" y="117"/>
                  </a:lnTo>
                  <a:lnTo>
                    <a:pt x="1810" y="72"/>
                  </a:lnTo>
                  <a:lnTo>
                    <a:pt x="1836" y="117"/>
                  </a:lnTo>
                  <a:lnTo>
                    <a:pt x="1810" y="162"/>
                  </a:lnTo>
                  <a:close/>
                  <a:moveTo>
                    <a:pt x="1872" y="162"/>
                  </a:moveTo>
                  <a:lnTo>
                    <a:pt x="1845" y="117"/>
                  </a:lnTo>
                  <a:lnTo>
                    <a:pt x="1872" y="72"/>
                  </a:lnTo>
                  <a:lnTo>
                    <a:pt x="1897" y="117"/>
                  </a:lnTo>
                  <a:lnTo>
                    <a:pt x="1872" y="162"/>
                  </a:lnTo>
                  <a:close/>
                  <a:moveTo>
                    <a:pt x="1933" y="162"/>
                  </a:moveTo>
                  <a:lnTo>
                    <a:pt x="1906" y="117"/>
                  </a:lnTo>
                  <a:lnTo>
                    <a:pt x="1933" y="72"/>
                  </a:lnTo>
                  <a:lnTo>
                    <a:pt x="1959" y="117"/>
                  </a:lnTo>
                  <a:lnTo>
                    <a:pt x="1933" y="162"/>
                  </a:lnTo>
                  <a:close/>
                  <a:moveTo>
                    <a:pt x="1995" y="162"/>
                  </a:moveTo>
                  <a:lnTo>
                    <a:pt x="1968" y="117"/>
                  </a:lnTo>
                  <a:lnTo>
                    <a:pt x="1995" y="72"/>
                  </a:lnTo>
                  <a:lnTo>
                    <a:pt x="2020" y="117"/>
                  </a:lnTo>
                  <a:lnTo>
                    <a:pt x="1995" y="162"/>
                  </a:lnTo>
                  <a:close/>
                  <a:moveTo>
                    <a:pt x="2056" y="162"/>
                  </a:moveTo>
                  <a:lnTo>
                    <a:pt x="2029" y="117"/>
                  </a:lnTo>
                  <a:lnTo>
                    <a:pt x="2056" y="72"/>
                  </a:lnTo>
                  <a:lnTo>
                    <a:pt x="2082" y="117"/>
                  </a:lnTo>
                  <a:lnTo>
                    <a:pt x="2056" y="162"/>
                  </a:lnTo>
                  <a:close/>
                  <a:moveTo>
                    <a:pt x="2118" y="162"/>
                  </a:moveTo>
                  <a:lnTo>
                    <a:pt x="2092" y="117"/>
                  </a:lnTo>
                  <a:lnTo>
                    <a:pt x="2118" y="72"/>
                  </a:lnTo>
                  <a:lnTo>
                    <a:pt x="2145" y="117"/>
                  </a:lnTo>
                  <a:lnTo>
                    <a:pt x="2118" y="162"/>
                  </a:lnTo>
                  <a:close/>
                  <a:moveTo>
                    <a:pt x="2179" y="162"/>
                  </a:moveTo>
                  <a:lnTo>
                    <a:pt x="2154" y="117"/>
                  </a:lnTo>
                  <a:lnTo>
                    <a:pt x="2179" y="72"/>
                  </a:lnTo>
                  <a:lnTo>
                    <a:pt x="2206" y="117"/>
                  </a:lnTo>
                  <a:lnTo>
                    <a:pt x="2179" y="162"/>
                  </a:lnTo>
                  <a:close/>
                  <a:moveTo>
                    <a:pt x="2241" y="162"/>
                  </a:moveTo>
                  <a:lnTo>
                    <a:pt x="2215" y="117"/>
                  </a:lnTo>
                  <a:lnTo>
                    <a:pt x="2241" y="72"/>
                  </a:lnTo>
                  <a:lnTo>
                    <a:pt x="2268" y="117"/>
                  </a:lnTo>
                  <a:lnTo>
                    <a:pt x="2241" y="162"/>
                  </a:lnTo>
                  <a:close/>
                  <a:moveTo>
                    <a:pt x="2302" y="162"/>
                  </a:moveTo>
                  <a:lnTo>
                    <a:pt x="2277" y="117"/>
                  </a:lnTo>
                  <a:lnTo>
                    <a:pt x="2302" y="72"/>
                  </a:lnTo>
                  <a:lnTo>
                    <a:pt x="2329" y="117"/>
                  </a:lnTo>
                  <a:lnTo>
                    <a:pt x="2302" y="162"/>
                  </a:lnTo>
                  <a:close/>
                  <a:moveTo>
                    <a:pt x="2364" y="162"/>
                  </a:moveTo>
                  <a:lnTo>
                    <a:pt x="2338" y="117"/>
                  </a:lnTo>
                  <a:lnTo>
                    <a:pt x="2364" y="72"/>
                  </a:lnTo>
                  <a:lnTo>
                    <a:pt x="2391" y="117"/>
                  </a:lnTo>
                  <a:lnTo>
                    <a:pt x="2364" y="162"/>
                  </a:lnTo>
                  <a:close/>
                  <a:moveTo>
                    <a:pt x="2425" y="162"/>
                  </a:moveTo>
                  <a:lnTo>
                    <a:pt x="2400" y="117"/>
                  </a:lnTo>
                  <a:lnTo>
                    <a:pt x="2425" y="72"/>
                  </a:lnTo>
                  <a:lnTo>
                    <a:pt x="2452" y="117"/>
                  </a:lnTo>
                  <a:lnTo>
                    <a:pt x="2425" y="162"/>
                  </a:lnTo>
                  <a:close/>
                  <a:moveTo>
                    <a:pt x="2488" y="162"/>
                  </a:moveTo>
                  <a:lnTo>
                    <a:pt x="2461" y="117"/>
                  </a:lnTo>
                  <a:lnTo>
                    <a:pt x="2488" y="72"/>
                  </a:lnTo>
                  <a:lnTo>
                    <a:pt x="2514" y="117"/>
                  </a:lnTo>
                  <a:lnTo>
                    <a:pt x="2488" y="162"/>
                  </a:lnTo>
                  <a:close/>
                  <a:moveTo>
                    <a:pt x="54" y="110"/>
                  </a:moveTo>
                  <a:lnTo>
                    <a:pt x="27" y="65"/>
                  </a:lnTo>
                  <a:lnTo>
                    <a:pt x="54" y="18"/>
                  </a:lnTo>
                  <a:lnTo>
                    <a:pt x="80" y="65"/>
                  </a:lnTo>
                  <a:lnTo>
                    <a:pt x="54" y="110"/>
                  </a:lnTo>
                  <a:close/>
                  <a:moveTo>
                    <a:pt x="116" y="110"/>
                  </a:moveTo>
                  <a:lnTo>
                    <a:pt x="89" y="65"/>
                  </a:lnTo>
                  <a:lnTo>
                    <a:pt x="116" y="18"/>
                  </a:lnTo>
                  <a:lnTo>
                    <a:pt x="141" y="65"/>
                  </a:lnTo>
                  <a:lnTo>
                    <a:pt x="116" y="110"/>
                  </a:lnTo>
                  <a:close/>
                  <a:moveTo>
                    <a:pt x="177" y="110"/>
                  </a:moveTo>
                  <a:lnTo>
                    <a:pt x="150" y="65"/>
                  </a:lnTo>
                  <a:lnTo>
                    <a:pt x="177" y="18"/>
                  </a:lnTo>
                  <a:lnTo>
                    <a:pt x="202" y="65"/>
                  </a:lnTo>
                  <a:lnTo>
                    <a:pt x="177" y="110"/>
                  </a:lnTo>
                  <a:close/>
                  <a:moveTo>
                    <a:pt x="238" y="110"/>
                  </a:moveTo>
                  <a:lnTo>
                    <a:pt x="213" y="65"/>
                  </a:lnTo>
                  <a:lnTo>
                    <a:pt x="238" y="18"/>
                  </a:lnTo>
                  <a:lnTo>
                    <a:pt x="265" y="65"/>
                  </a:lnTo>
                  <a:lnTo>
                    <a:pt x="238" y="110"/>
                  </a:lnTo>
                  <a:close/>
                  <a:moveTo>
                    <a:pt x="300" y="110"/>
                  </a:moveTo>
                  <a:lnTo>
                    <a:pt x="274" y="65"/>
                  </a:lnTo>
                  <a:lnTo>
                    <a:pt x="300" y="18"/>
                  </a:lnTo>
                  <a:lnTo>
                    <a:pt x="327" y="65"/>
                  </a:lnTo>
                  <a:lnTo>
                    <a:pt x="300" y="110"/>
                  </a:lnTo>
                  <a:close/>
                  <a:moveTo>
                    <a:pt x="361" y="110"/>
                  </a:moveTo>
                  <a:lnTo>
                    <a:pt x="336" y="65"/>
                  </a:lnTo>
                  <a:lnTo>
                    <a:pt x="361" y="18"/>
                  </a:lnTo>
                  <a:lnTo>
                    <a:pt x="388" y="65"/>
                  </a:lnTo>
                  <a:lnTo>
                    <a:pt x="361" y="110"/>
                  </a:lnTo>
                  <a:close/>
                  <a:moveTo>
                    <a:pt x="423" y="110"/>
                  </a:moveTo>
                  <a:lnTo>
                    <a:pt x="397" y="65"/>
                  </a:lnTo>
                  <a:lnTo>
                    <a:pt x="423" y="18"/>
                  </a:lnTo>
                  <a:lnTo>
                    <a:pt x="450" y="65"/>
                  </a:lnTo>
                  <a:lnTo>
                    <a:pt x="423" y="110"/>
                  </a:lnTo>
                  <a:close/>
                  <a:moveTo>
                    <a:pt x="484" y="110"/>
                  </a:moveTo>
                  <a:lnTo>
                    <a:pt x="459" y="65"/>
                  </a:lnTo>
                  <a:lnTo>
                    <a:pt x="484" y="18"/>
                  </a:lnTo>
                  <a:lnTo>
                    <a:pt x="511" y="65"/>
                  </a:lnTo>
                  <a:lnTo>
                    <a:pt x="484" y="110"/>
                  </a:lnTo>
                  <a:close/>
                  <a:moveTo>
                    <a:pt x="546" y="110"/>
                  </a:moveTo>
                  <a:lnTo>
                    <a:pt x="520" y="65"/>
                  </a:lnTo>
                  <a:lnTo>
                    <a:pt x="546" y="18"/>
                  </a:lnTo>
                  <a:lnTo>
                    <a:pt x="573" y="65"/>
                  </a:lnTo>
                  <a:lnTo>
                    <a:pt x="546" y="110"/>
                  </a:lnTo>
                  <a:close/>
                  <a:moveTo>
                    <a:pt x="609" y="110"/>
                  </a:moveTo>
                  <a:lnTo>
                    <a:pt x="582" y="65"/>
                  </a:lnTo>
                  <a:lnTo>
                    <a:pt x="609" y="18"/>
                  </a:lnTo>
                  <a:lnTo>
                    <a:pt x="634" y="65"/>
                  </a:lnTo>
                  <a:lnTo>
                    <a:pt x="609" y="110"/>
                  </a:lnTo>
                  <a:close/>
                  <a:moveTo>
                    <a:pt x="670" y="110"/>
                  </a:moveTo>
                  <a:lnTo>
                    <a:pt x="643" y="65"/>
                  </a:lnTo>
                  <a:lnTo>
                    <a:pt x="670" y="18"/>
                  </a:lnTo>
                  <a:lnTo>
                    <a:pt x="696" y="65"/>
                  </a:lnTo>
                  <a:lnTo>
                    <a:pt x="670" y="110"/>
                  </a:lnTo>
                  <a:close/>
                  <a:moveTo>
                    <a:pt x="732" y="110"/>
                  </a:moveTo>
                  <a:lnTo>
                    <a:pt x="705" y="65"/>
                  </a:lnTo>
                  <a:lnTo>
                    <a:pt x="732" y="18"/>
                  </a:lnTo>
                  <a:lnTo>
                    <a:pt x="757" y="65"/>
                  </a:lnTo>
                  <a:lnTo>
                    <a:pt x="732" y="110"/>
                  </a:lnTo>
                  <a:close/>
                  <a:moveTo>
                    <a:pt x="793" y="110"/>
                  </a:moveTo>
                  <a:lnTo>
                    <a:pt x="766" y="65"/>
                  </a:lnTo>
                  <a:lnTo>
                    <a:pt x="793" y="18"/>
                  </a:lnTo>
                  <a:lnTo>
                    <a:pt x="819" y="65"/>
                  </a:lnTo>
                  <a:lnTo>
                    <a:pt x="793" y="110"/>
                  </a:lnTo>
                  <a:close/>
                  <a:moveTo>
                    <a:pt x="855" y="110"/>
                  </a:moveTo>
                  <a:lnTo>
                    <a:pt x="828" y="65"/>
                  </a:lnTo>
                  <a:lnTo>
                    <a:pt x="855" y="18"/>
                  </a:lnTo>
                  <a:lnTo>
                    <a:pt x="880" y="65"/>
                  </a:lnTo>
                  <a:lnTo>
                    <a:pt x="855" y="110"/>
                  </a:lnTo>
                  <a:close/>
                  <a:moveTo>
                    <a:pt x="916" y="110"/>
                  </a:moveTo>
                  <a:lnTo>
                    <a:pt x="889" y="65"/>
                  </a:lnTo>
                  <a:lnTo>
                    <a:pt x="916" y="18"/>
                  </a:lnTo>
                  <a:lnTo>
                    <a:pt x="942" y="65"/>
                  </a:lnTo>
                  <a:lnTo>
                    <a:pt x="916" y="110"/>
                  </a:lnTo>
                  <a:close/>
                  <a:moveTo>
                    <a:pt x="978" y="110"/>
                  </a:moveTo>
                  <a:lnTo>
                    <a:pt x="952" y="65"/>
                  </a:lnTo>
                  <a:lnTo>
                    <a:pt x="978" y="18"/>
                  </a:lnTo>
                  <a:lnTo>
                    <a:pt x="1005" y="65"/>
                  </a:lnTo>
                  <a:lnTo>
                    <a:pt x="978" y="110"/>
                  </a:lnTo>
                  <a:close/>
                  <a:moveTo>
                    <a:pt x="1039" y="110"/>
                  </a:moveTo>
                  <a:lnTo>
                    <a:pt x="1014" y="65"/>
                  </a:lnTo>
                  <a:lnTo>
                    <a:pt x="1039" y="18"/>
                  </a:lnTo>
                  <a:lnTo>
                    <a:pt x="1066" y="65"/>
                  </a:lnTo>
                  <a:lnTo>
                    <a:pt x="1039" y="110"/>
                  </a:lnTo>
                  <a:close/>
                  <a:moveTo>
                    <a:pt x="1101" y="110"/>
                  </a:moveTo>
                  <a:lnTo>
                    <a:pt x="1075" y="65"/>
                  </a:lnTo>
                  <a:lnTo>
                    <a:pt x="1101" y="18"/>
                  </a:lnTo>
                  <a:lnTo>
                    <a:pt x="1128" y="65"/>
                  </a:lnTo>
                  <a:lnTo>
                    <a:pt x="1101" y="110"/>
                  </a:lnTo>
                  <a:close/>
                  <a:moveTo>
                    <a:pt x="1162" y="110"/>
                  </a:moveTo>
                  <a:lnTo>
                    <a:pt x="1137" y="65"/>
                  </a:lnTo>
                  <a:lnTo>
                    <a:pt x="1162" y="18"/>
                  </a:lnTo>
                  <a:lnTo>
                    <a:pt x="1189" y="65"/>
                  </a:lnTo>
                  <a:lnTo>
                    <a:pt x="1162" y="110"/>
                  </a:lnTo>
                  <a:close/>
                  <a:moveTo>
                    <a:pt x="1224" y="110"/>
                  </a:moveTo>
                  <a:lnTo>
                    <a:pt x="1198" y="65"/>
                  </a:lnTo>
                  <a:lnTo>
                    <a:pt x="1224" y="18"/>
                  </a:lnTo>
                  <a:lnTo>
                    <a:pt x="1251" y="65"/>
                  </a:lnTo>
                  <a:lnTo>
                    <a:pt x="1224" y="110"/>
                  </a:lnTo>
                  <a:close/>
                  <a:moveTo>
                    <a:pt x="1285" y="110"/>
                  </a:moveTo>
                  <a:lnTo>
                    <a:pt x="1260" y="65"/>
                  </a:lnTo>
                  <a:lnTo>
                    <a:pt x="1285" y="18"/>
                  </a:lnTo>
                  <a:lnTo>
                    <a:pt x="1312" y="65"/>
                  </a:lnTo>
                  <a:lnTo>
                    <a:pt x="1285" y="110"/>
                  </a:lnTo>
                  <a:close/>
                  <a:moveTo>
                    <a:pt x="1348" y="110"/>
                  </a:moveTo>
                  <a:lnTo>
                    <a:pt x="1321" y="65"/>
                  </a:lnTo>
                  <a:lnTo>
                    <a:pt x="1348" y="18"/>
                  </a:lnTo>
                  <a:lnTo>
                    <a:pt x="1374" y="65"/>
                  </a:lnTo>
                  <a:lnTo>
                    <a:pt x="1348" y="110"/>
                  </a:lnTo>
                  <a:close/>
                  <a:moveTo>
                    <a:pt x="1410" y="110"/>
                  </a:moveTo>
                  <a:lnTo>
                    <a:pt x="1383" y="65"/>
                  </a:lnTo>
                  <a:lnTo>
                    <a:pt x="1410" y="18"/>
                  </a:lnTo>
                  <a:lnTo>
                    <a:pt x="1435" y="65"/>
                  </a:lnTo>
                  <a:lnTo>
                    <a:pt x="1410" y="110"/>
                  </a:lnTo>
                  <a:close/>
                  <a:moveTo>
                    <a:pt x="1471" y="110"/>
                  </a:moveTo>
                  <a:lnTo>
                    <a:pt x="1444" y="65"/>
                  </a:lnTo>
                  <a:lnTo>
                    <a:pt x="1471" y="18"/>
                  </a:lnTo>
                  <a:lnTo>
                    <a:pt x="1497" y="65"/>
                  </a:lnTo>
                  <a:lnTo>
                    <a:pt x="1471" y="110"/>
                  </a:lnTo>
                  <a:close/>
                  <a:moveTo>
                    <a:pt x="1533" y="110"/>
                  </a:moveTo>
                  <a:lnTo>
                    <a:pt x="1506" y="65"/>
                  </a:lnTo>
                  <a:lnTo>
                    <a:pt x="1533" y="18"/>
                  </a:lnTo>
                  <a:lnTo>
                    <a:pt x="1558" y="65"/>
                  </a:lnTo>
                  <a:lnTo>
                    <a:pt x="1533" y="110"/>
                  </a:lnTo>
                  <a:close/>
                  <a:moveTo>
                    <a:pt x="1594" y="110"/>
                  </a:moveTo>
                  <a:lnTo>
                    <a:pt x="1567" y="65"/>
                  </a:lnTo>
                  <a:lnTo>
                    <a:pt x="1594" y="18"/>
                  </a:lnTo>
                  <a:lnTo>
                    <a:pt x="1620" y="65"/>
                  </a:lnTo>
                  <a:lnTo>
                    <a:pt x="1594" y="110"/>
                  </a:lnTo>
                  <a:close/>
                  <a:moveTo>
                    <a:pt x="1656" y="110"/>
                  </a:moveTo>
                  <a:lnTo>
                    <a:pt x="1629" y="65"/>
                  </a:lnTo>
                  <a:lnTo>
                    <a:pt x="1656" y="18"/>
                  </a:lnTo>
                  <a:lnTo>
                    <a:pt x="1681" y="65"/>
                  </a:lnTo>
                  <a:lnTo>
                    <a:pt x="1656" y="110"/>
                  </a:lnTo>
                  <a:close/>
                  <a:moveTo>
                    <a:pt x="1717" y="110"/>
                  </a:moveTo>
                  <a:lnTo>
                    <a:pt x="1692" y="65"/>
                  </a:lnTo>
                  <a:lnTo>
                    <a:pt x="1717" y="18"/>
                  </a:lnTo>
                  <a:lnTo>
                    <a:pt x="1744" y="65"/>
                  </a:lnTo>
                  <a:lnTo>
                    <a:pt x="1717" y="110"/>
                  </a:lnTo>
                  <a:close/>
                  <a:moveTo>
                    <a:pt x="1779" y="110"/>
                  </a:moveTo>
                  <a:lnTo>
                    <a:pt x="1753" y="65"/>
                  </a:lnTo>
                  <a:lnTo>
                    <a:pt x="1779" y="18"/>
                  </a:lnTo>
                  <a:lnTo>
                    <a:pt x="1806" y="65"/>
                  </a:lnTo>
                  <a:lnTo>
                    <a:pt x="1779" y="110"/>
                  </a:lnTo>
                  <a:close/>
                  <a:moveTo>
                    <a:pt x="1840" y="110"/>
                  </a:moveTo>
                  <a:lnTo>
                    <a:pt x="1815" y="65"/>
                  </a:lnTo>
                  <a:lnTo>
                    <a:pt x="1840" y="18"/>
                  </a:lnTo>
                  <a:lnTo>
                    <a:pt x="1867" y="65"/>
                  </a:lnTo>
                  <a:lnTo>
                    <a:pt x="1840" y="110"/>
                  </a:lnTo>
                  <a:close/>
                  <a:moveTo>
                    <a:pt x="1902" y="110"/>
                  </a:moveTo>
                  <a:lnTo>
                    <a:pt x="1876" y="65"/>
                  </a:lnTo>
                  <a:lnTo>
                    <a:pt x="1902" y="18"/>
                  </a:lnTo>
                  <a:lnTo>
                    <a:pt x="1929" y="65"/>
                  </a:lnTo>
                  <a:lnTo>
                    <a:pt x="1902" y="110"/>
                  </a:lnTo>
                  <a:close/>
                  <a:moveTo>
                    <a:pt x="1963" y="110"/>
                  </a:moveTo>
                  <a:lnTo>
                    <a:pt x="1938" y="65"/>
                  </a:lnTo>
                  <a:lnTo>
                    <a:pt x="1963" y="18"/>
                  </a:lnTo>
                  <a:lnTo>
                    <a:pt x="1990" y="65"/>
                  </a:lnTo>
                  <a:lnTo>
                    <a:pt x="1963" y="110"/>
                  </a:lnTo>
                  <a:close/>
                  <a:moveTo>
                    <a:pt x="2025" y="110"/>
                  </a:moveTo>
                  <a:lnTo>
                    <a:pt x="1999" y="65"/>
                  </a:lnTo>
                  <a:lnTo>
                    <a:pt x="2025" y="18"/>
                  </a:lnTo>
                  <a:lnTo>
                    <a:pt x="2052" y="65"/>
                  </a:lnTo>
                  <a:lnTo>
                    <a:pt x="2025" y="110"/>
                  </a:lnTo>
                  <a:close/>
                  <a:moveTo>
                    <a:pt x="2088" y="110"/>
                  </a:moveTo>
                  <a:lnTo>
                    <a:pt x="2061" y="65"/>
                  </a:lnTo>
                  <a:lnTo>
                    <a:pt x="2088" y="18"/>
                  </a:lnTo>
                  <a:lnTo>
                    <a:pt x="2113" y="65"/>
                  </a:lnTo>
                  <a:lnTo>
                    <a:pt x="2088" y="110"/>
                  </a:lnTo>
                  <a:close/>
                  <a:moveTo>
                    <a:pt x="2149" y="110"/>
                  </a:moveTo>
                  <a:lnTo>
                    <a:pt x="2122" y="65"/>
                  </a:lnTo>
                  <a:lnTo>
                    <a:pt x="2149" y="18"/>
                  </a:lnTo>
                  <a:lnTo>
                    <a:pt x="2175" y="65"/>
                  </a:lnTo>
                  <a:lnTo>
                    <a:pt x="2149" y="110"/>
                  </a:lnTo>
                  <a:close/>
                  <a:moveTo>
                    <a:pt x="2211" y="110"/>
                  </a:moveTo>
                  <a:lnTo>
                    <a:pt x="2184" y="65"/>
                  </a:lnTo>
                  <a:lnTo>
                    <a:pt x="2211" y="18"/>
                  </a:lnTo>
                  <a:lnTo>
                    <a:pt x="2236" y="65"/>
                  </a:lnTo>
                  <a:lnTo>
                    <a:pt x="2211" y="110"/>
                  </a:lnTo>
                  <a:close/>
                  <a:moveTo>
                    <a:pt x="2272" y="110"/>
                  </a:moveTo>
                  <a:lnTo>
                    <a:pt x="2245" y="65"/>
                  </a:lnTo>
                  <a:lnTo>
                    <a:pt x="2272" y="18"/>
                  </a:lnTo>
                  <a:lnTo>
                    <a:pt x="2298" y="65"/>
                  </a:lnTo>
                  <a:lnTo>
                    <a:pt x="2272" y="110"/>
                  </a:lnTo>
                  <a:close/>
                  <a:moveTo>
                    <a:pt x="2334" y="110"/>
                  </a:moveTo>
                  <a:lnTo>
                    <a:pt x="2307" y="65"/>
                  </a:lnTo>
                  <a:lnTo>
                    <a:pt x="2334" y="18"/>
                  </a:lnTo>
                  <a:lnTo>
                    <a:pt x="2359" y="65"/>
                  </a:lnTo>
                  <a:lnTo>
                    <a:pt x="2334" y="110"/>
                  </a:lnTo>
                  <a:close/>
                  <a:moveTo>
                    <a:pt x="2395" y="110"/>
                  </a:moveTo>
                  <a:lnTo>
                    <a:pt x="2368" y="65"/>
                  </a:lnTo>
                  <a:lnTo>
                    <a:pt x="2395" y="18"/>
                  </a:lnTo>
                  <a:lnTo>
                    <a:pt x="2421" y="65"/>
                  </a:lnTo>
                  <a:lnTo>
                    <a:pt x="2395" y="110"/>
                  </a:lnTo>
                  <a:close/>
                  <a:moveTo>
                    <a:pt x="2457" y="110"/>
                  </a:moveTo>
                  <a:lnTo>
                    <a:pt x="2431" y="65"/>
                  </a:lnTo>
                  <a:lnTo>
                    <a:pt x="2457" y="18"/>
                  </a:lnTo>
                  <a:lnTo>
                    <a:pt x="2484" y="65"/>
                  </a:lnTo>
                  <a:lnTo>
                    <a:pt x="2457" y="110"/>
                  </a:lnTo>
                  <a:close/>
                  <a:moveTo>
                    <a:pt x="2518" y="110"/>
                  </a:moveTo>
                  <a:lnTo>
                    <a:pt x="2493" y="65"/>
                  </a:lnTo>
                  <a:lnTo>
                    <a:pt x="2518" y="18"/>
                  </a:lnTo>
                  <a:lnTo>
                    <a:pt x="2545" y="65"/>
                  </a:lnTo>
                  <a:lnTo>
                    <a:pt x="2518" y="110"/>
                  </a:lnTo>
                  <a:close/>
                  <a:moveTo>
                    <a:pt x="2529" y="0"/>
                  </a:moveTo>
                  <a:lnTo>
                    <a:pt x="2520" y="0"/>
                  </a:lnTo>
                  <a:lnTo>
                    <a:pt x="2518" y="3"/>
                  </a:lnTo>
                  <a:lnTo>
                    <a:pt x="2517" y="0"/>
                  </a:lnTo>
                  <a:lnTo>
                    <a:pt x="2508" y="0"/>
                  </a:lnTo>
                  <a:lnTo>
                    <a:pt x="2514" y="11"/>
                  </a:lnTo>
                  <a:lnTo>
                    <a:pt x="2488" y="56"/>
                  </a:lnTo>
                  <a:lnTo>
                    <a:pt x="2461" y="11"/>
                  </a:lnTo>
                  <a:lnTo>
                    <a:pt x="2467" y="0"/>
                  </a:lnTo>
                  <a:lnTo>
                    <a:pt x="2458" y="0"/>
                  </a:lnTo>
                  <a:lnTo>
                    <a:pt x="2457" y="3"/>
                  </a:lnTo>
                  <a:lnTo>
                    <a:pt x="2455" y="0"/>
                  </a:lnTo>
                  <a:lnTo>
                    <a:pt x="2446" y="0"/>
                  </a:lnTo>
                  <a:lnTo>
                    <a:pt x="2452" y="11"/>
                  </a:lnTo>
                  <a:lnTo>
                    <a:pt x="2425" y="56"/>
                  </a:lnTo>
                  <a:lnTo>
                    <a:pt x="2400" y="11"/>
                  </a:lnTo>
                  <a:lnTo>
                    <a:pt x="2406" y="0"/>
                  </a:lnTo>
                  <a:lnTo>
                    <a:pt x="2397" y="0"/>
                  </a:lnTo>
                  <a:lnTo>
                    <a:pt x="2395" y="3"/>
                  </a:lnTo>
                  <a:lnTo>
                    <a:pt x="2394" y="0"/>
                  </a:lnTo>
                  <a:lnTo>
                    <a:pt x="2385" y="0"/>
                  </a:lnTo>
                  <a:lnTo>
                    <a:pt x="2391" y="11"/>
                  </a:lnTo>
                  <a:lnTo>
                    <a:pt x="2364" y="56"/>
                  </a:lnTo>
                  <a:lnTo>
                    <a:pt x="2338" y="11"/>
                  </a:lnTo>
                  <a:lnTo>
                    <a:pt x="2344" y="0"/>
                  </a:lnTo>
                  <a:lnTo>
                    <a:pt x="2335" y="0"/>
                  </a:lnTo>
                  <a:lnTo>
                    <a:pt x="2334" y="3"/>
                  </a:lnTo>
                  <a:lnTo>
                    <a:pt x="2332" y="0"/>
                  </a:lnTo>
                  <a:lnTo>
                    <a:pt x="2323" y="0"/>
                  </a:lnTo>
                  <a:lnTo>
                    <a:pt x="2329" y="11"/>
                  </a:lnTo>
                  <a:lnTo>
                    <a:pt x="2302" y="56"/>
                  </a:lnTo>
                  <a:lnTo>
                    <a:pt x="2277" y="11"/>
                  </a:lnTo>
                  <a:lnTo>
                    <a:pt x="2283" y="0"/>
                  </a:lnTo>
                  <a:lnTo>
                    <a:pt x="2274" y="0"/>
                  </a:lnTo>
                  <a:lnTo>
                    <a:pt x="2272" y="3"/>
                  </a:lnTo>
                  <a:lnTo>
                    <a:pt x="2271" y="0"/>
                  </a:lnTo>
                  <a:lnTo>
                    <a:pt x="2262" y="0"/>
                  </a:lnTo>
                  <a:lnTo>
                    <a:pt x="2268" y="11"/>
                  </a:lnTo>
                  <a:lnTo>
                    <a:pt x="2241" y="56"/>
                  </a:lnTo>
                  <a:lnTo>
                    <a:pt x="2215" y="11"/>
                  </a:lnTo>
                  <a:lnTo>
                    <a:pt x="2221" y="0"/>
                  </a:lnTo>
                  <a:lnTo>
                    <a:pt x="2212" y="0"/>
                  </a:lnTo>
                  <a:lnTo>
                    <a:pt x="2211" y="3"/>
                  </a:lnTo>
                  <a:lnTo>
                    <a:pt x="2209" y="0"/>
                  </a:lnTo>
                  <a:lnTo>
                    <a:pt x="2199" y="0"/>
                  </a:lnTo>
                  <a:lnTo>
                    <a:pt x="2206" y="11"/>
                  </a:lnTo>
                  <a:lnTo>
                    <a:pt x="2179" y="56"/>
                  </a:lnTo>
                  <a:lnTo>
                    <a:pt x="2154" y="11"/>
                  </a:lnTo>
                  <a:lnTo>
                    <a:pt x="2160" y="0"/>
                  </a:lnTo>
                  <a:lnTo>
                    <a:pt x="2151" y="0"/>
                  </a:lnTo>
                  <a:lnTo>
                    <a:pt x="2149" y="3"/>
                  </a:lnTo>
                  <a:lnTo>
                    <a:pt x="2146" y="0"/>
                  </a:lnTo>
                  <a:lnTo>
                    <a:pt x="2137" y="0"/>
                  </a:lnTo>
                  <a:lnTo>
                    <a:pt x="2145" y="11"/>
                  </a:lnTo>
                  <a:lnTo>
                    <a:pt x="2118" y="56"/>
                  </a:lnTo>
                  <a:lnTo>
                    <a:pt x="2092" y="11"/>
                  </a:lnTo>
                  <a:lnTo>
                    <a:pt x="2098" y="0"/>
                  </a:lnTo>
                  <a:lnTo>
                    <a:pt x="2089" y="0"/>
                  </a:lnTo>
                  <a:lnTo>
                    <a:pt x="2088" y="3"/>
                  </a:lnTo>
                  <a:lnTo>
                    <a:pt x="2085" y="0"/>
                  </a:lnTo>
                  <a:lnTo>
                    <a:pt x="2076" y="0"/>
                  </a:lnTo>
                  <a:lnTo>
                    <a:pt x="2082" y="11"/>
                  </a:lnTo>
                  <a:lnTo>
                    <a:pt x="2056" y="56"/>
                  </a:lnTo>
                  <a:lnTo>
                    <a:pt x="2029" y="11"/>
                  </a:lnTo>
                  <a:lnTo>
                    <a:pt x="2037" y="0"/>
                  </a:lnTo>
                  <a:lnTo>
                    <a:pt x="2028" y="0"/>
                  </a:lnTo>
                  <a:lnTo>
                    <a:pt x="2025" y="3"/>
                  </a:lnTo>
                  <a:lnTo>
                    <a:pt x="2023" y="0"/>
                  </a:lnTo>
                  <a:lnTo>
                    <a:pt x="2014" y="0"/>
                  </a:lnTo>
                  <a:lnTo>
                    <a:pt x="2020" y="11"/>
                  </a:lnTo>
                  <a:lnTo>
                    <a:pt x="1995" y="56"/>
                  </a:lnTo>
                  <a:lnTo>
                    <a:pt x="1968" y="11"/>
                  </a:lnTo>
                  <a:lnTo>
                    <a:pt x="1975" y="0"/>
                  </a:lnTo>
                  <a:lnTo>
                    <a:pt x="1966" y="0"/>
                  </a:lnTo>
                  <a:lnTo>
                    <a:pt x="1963" y="3"/>
                  </a:lnTo>
                  <a:lnTo>
                    <a:pt x="1962" y="0"/>
                  </a:lnTo>
                  <a:lnTo>
                    <a:pt x="1953" y="0"/>
                  </a:lnTo>
                  <a:lnTo>
                    <a:pt x="1959" y="11"/>
                  </a:lnTo>
                  <a:lnTo>
                    <a:pt x="1933" y="56"/>
                  </a:lnTo>
                  <a:lnTo>
                    <a:pt x="1906" y="11"/>
                  </a:lnTo>
                  <a:lnTo>
                    <a:pt x="1912" y="0"/>
                  </a:lnTo>
                  <a:lnTo>
                    <a:pt x="1903" y="0"/>
                  </a:lnTo>
                  <a:lnTo>
                    <a:pt x="1902" y="3"/>
                  </a:lnTo>
                  <a:lnTo>
                    <a:pt x="1900" y="0"/>
                  </a:lnTo>
                  <a:lnTo>
                    <a:pt x="1891" y="0"/>
                  </a:lnTo>
                  <a:lnTo>
                    <a:pt x="1897" y="11"/>
                  </a:lnTo>
                  <a:lnTo>
                    <a:pt x="1872" y="56"/>
                  </a:lnTo>
                  <a:lnTo>
                    <a:pt x="1845" y="11"/>
                  </a:lnTo>
                  <a:lnTo>
                    <a:pt x="1851" y="0"/>
                  </a:lnTo>
                  <a:lnTo>
                    <a:pt x="1842" y="0"/>
                  </a:lnTo>
                  <a:lnTo>
                    <a:pt x="1840" y="3"/>
                  </a:lnTo>
                  <a:lnTo>
                    <a:pt x="1839" y="0"/>
                  </a:lnTo>
                  <a:lnTo>
                    <a:pt x="1830" y="0"/>
                  </a:lnTo>
                  <a:lnTo>
                    <a:pt x="1836" y="11"/>
                  </a:lnTo>
                  <a:lnTo>
                    <a:pt x="1810" y="56"/>
                  </a:lnTo>
                  <a:lnTo>
                    <a:pt x="1783" y="11"/>
                  </a:lnTo>
                  <a:lnTo>
                    <a:pt x="1789" y="0"/>
                  </a:lnTo>
                  <a:lnTo>
                    <a:pt x="1780" y="0"/>
                  </a:lnTo>
                  <a:lnTo>
                    <a:pt x="1779" y="3"/>
                  </a:lnTo>
                  <a:lnTo>
                    <a:pt x="1777" y="0"/>
                  </a:lnTo>
                  <a:lnTo>
                    <a:pt x="1768" y="0"/>
                  </a:lnTo>
                  <a:lnTo>
                    <a:pt x="1774" y="11"/>
                  </a:lnTo>
                  <a:lnTo>
                    <a:pt x="1749" y="56"/>
                  </a:lnTo>
                  <a:lnTo>
                    <a:pt x="1722" y="11"/>
                  </a:lnTo>
                  <a:lnTo>
                    <a:pt x="1728" y="0"/>
                  </a:lnTo>
                  <a:lnTo>
                    <a:pt x="1719" y="0"/>
                  </a:lnTo>
                  <a:lnTo>
                    <a:pt x="1717" y="3"/>
                  </a:lnTo>
                  <a:lnTo>
                    <a:pt x="1716" y="0"/>
                  </a:lnTo>
                  <a:lnTo>
                    <a:pt x="1707" y="0"/>
                  </a:lnTo>
                  <a:lnTo>
                    <a:pt x="1713" y="11"/>
                  </a:lnTo>
                  <a:lnTo>
                    <a:pt x="1686" y="56"/>
                  </a:lnTo>
                  <a:lnTo>
                    <a:pt x="1660" y="11"/>
                  </a:lnTo>
                  <a:lnTo>
                    <a:pt x="1666" y="0"/>
                  </a:lnTo>
                  <a:lnTo>
                    <a:pt x="1657" y="0"/>
                  </a:lnTo>
                  <a:lnTo>
                    <a:pt x="1656" y="3"/>
                  </a:lnTo>
                  <a:lnTo>
                    <a:pt x="1654" y="0"/>
                  </a:lnTo>
                  <a:lnTo>
                    <a:pt x="1645" y="0"/>
                  </a:lnTo>
                  <a:lnTo>
                    <a:pt x="1651" y="11"/>
                  </a:lnTo>
                  <a:lnTo>
                    <a:pt x="1624" y="56"/>
                  </a:lnTo>
                  <a:lnTo>
                    <a:pt x="1599" y="11"/>
                  </a:lnTo>
                  <a:lnTo>
                    <a:pt x="1605" y="0"/>
                  </a:lnTo>
                  <a:lnTo>
                    <a:pt x="1596" y="0"/>
                  </a:lnTo>
                  <a:lnTo>
                    <a:pt x="1594" y="3"/>
                  </a:lnTo>
                  <a:lnTo>
                    <a:pt x="1593" y="0"/>
                  </a:lnTo>
                  <a:lnTo>
                    <a:pt x="1584" y="0"/>
                  </a:lnTo>
                  <a:lnTo>
                    <a:pt x="1590" y="11"/>
                  </a:lnTo>
                  <a:lnTo>
                    <a:pt x="1563" y="56"/>
                  </a:lnTo>
                  <a:lnTo>
                    <a:pt x="1537" y="11"/>
                  </a:lnTo>
                  <a:lnTo>
                    <a:pt x="1543" y="0"/>
                  </a:lnTo>
                  <a:lnTo>
                    <a:pt x="1534" y="0"/>
                  </a:lnTo>
                  <a:lnTo>
                    <a:pt x="1533" y="3"/>
                  </a:lnTo>
                  <a:lnTo>
                    <a:pt x="1531" y="0"/>
                  </a:lnTo>
                  <a:lnTo>
                    <a:pt x="1522" y="0"/>
                  </a:lnTo>
                  <a:lnTo>
                    <a:pt x="1528" y="11"/>
                  </a:lnTo>
                  <a:lnTo>
                    <a:pt x="1501" y="56"/>
                  </a:lnTo>
                  <a:lnTo>
                    <a:pt x="1476" y="11"/>
                  </a:lnTo>
                  <a:lnTo>
                    <a:pt x="1482" y="0"/>
                  </a:lnTo>
                  <a:lnTo>
                    <a:pt x="1473" y="0"/>
                  </a:lnTo>
                  <a:lnTo>
                    <a:pt x="1471" y="3"/>
                  </a:lnTo>
                  <a:lnTo>
                    <a:pt x="1470" y="0"/>
                  </a:lnTo>
                  <a:lnTo>
                    <a:pt x="1459" y="0"/>
                  </a:lnTo>
                  <a:lnTo>
                    <a:pt x="1467" y="11"/>
                  </a:lnTo>
                  <a:lnTo>
                    <a:pt x="1440" y="56"/>
                  </a:lnTo>
                  <a:lnTo>
                    <a:pt x="1414" y="11"/>
                  </a:lnTo>
                  <a:lnTo>
                    <a:pt x="1420" y="0"/>
                  </a:lnTo>
                  <a:lnTo>
                    <a:pt x="1411" y="0"/>
                  </a:lnTo>
                  <a:lnTo>
                    <a:pt x="1410" y="3"/>
                  </a:lnTo>
                  <a:lnTo>
                    <a:pt x="1407" y="0"/>
                  </a:lnTo>
                  <a:lnTo>
                    <a:pt x="1398" y="0"/>
                  </a:lnTo>
                  <a:lnTo>
                    <a:pt x="1405" y="11"/>
                  </a:lnTo>
                  <a:lnTo>
                    <a:pt x="1378" y="56"/>
                  </a:lnTo>
                  <a:lnTo>
                    <a:pt x="1353" y="11"/>
                  </a:lnTo>
                  <a:lnTo>
                    <a:pt x="1359" y="0"/>
                  </a:lnTo>
                  <a:lnTo>
                    <a:pt x="1350" y="0"/>
                  </a:lnTo>
                  <a:lnTo>
                    <a:pt x="1348" y="3"/>
                  </a:lnTo>
                  <a:lnTo>
                    <a:pt x="1345" y="0"/>
                  </a:lnTo>
                  <a:lnTo>
                    <a:pt x="1336" y="0"/>
                  </a:lnTo>
                  <a:lnTo>
                    <a:pt x="1342" y="11"/>
                  </a:lnTo>
                  <a:lnTo>
                    <a:pt x="1317" y="56"/>
                  </a:lnTo>
                  <a:lnTo>
                    <a:pt x="1290" y="11"/>
                  </a:lnTo>
                  <a:lnTo>
                    <a:pt x="1297" y="0"/>
                  </a:lnTo>
                  <a:lnTo>
                    <a:pt x="1288" y="0"/>
                  </a:lnTo>
                  <a:lnTo>
                    <a:pt x="1285" y="3"/>
                  </a:lnTo>
                  <a:lnTo>
                    <a:pt x="1284" y="0"/>
                  </a:lnTo>
                  <a:lnTo>
                    <a:pt x="1275" y="0"/>
                  </a:lnTo>
                  <a:lnTo>
                    <a:pt x="1281" y="11"/>
                  </a:lnTo>
                  <a:lnTo>
                    <a:pt x="1255" y="56"/>
                  </a:lnTo>
                  <a:lnTo>
                    <a:pt x="1228" y="11"/>
                  </a:lnTo>
                  <a:lnTo>
                    <a:pt x="1236" y="0"/>
                  </a:lnTo>
                  <a:lnTo>
                    <a:pt x="1227" y="0"/>
                  </a:lnTo>
                  <a:lnTo>
                    <a:pt x="1224" y="3"/>
                  </a:lnTo>
                  <a:lnTo>
                    <a:pt x="1222" y="0"/>
                  </a:lnTo>
                  <a:lnTo>
                    <a:pt x="1213" y="0"/>
                  </a:lnTo>
                  <a:lnTo>
                    <a:pt x="1219" y="11"/>
                  </a:lnTo>
                  <a:lnTo>
                    <a:pt x="1194" y="56"/>
                  </a:lnTo>
                  <a:lnTo>
                    <a:pt x="1167" y="11"/>
                  </a:lnTo>
                  <a:lnTo>
                    <a:pt x="1173" y="0"/>
                  </a:lnTo>
                  <a:lnTo>
                    <a:pt x="1164" y="0"/>
                  </a:lnTo>
                  <a:lnTo>
                    <a:pt x="1162" y="3"/>
                  </a:lnTo>
                  <a:lnTo>
                    <a:pt x="1161" y="0"/>
                  </a:lnTo>
                  <a:lnTo>
                    <a:pt x="1152" y="0"/>
                  </a:lnTo>
                  <a:lnTo>
                    <a:pt x="1158" y="11"/>
                  </a:lnTo>
                  <a:lnTo>
                    <a:pt x="1132" y="56"/>
                  </a:lnTo>
                  <a:lnTo>
                    <a:pt x="1105" y="11"/>
                  </a:lnTo>
                  <a:lnTo>
                    <a:pt x="1111" y="0"/>
                  </a:lnTo>
                  <a:lnTo>
                    <a:pt x="1102" y="0"/>
                  </a:lnTo>
                  <a:lnTo>
                    <a:pt x="1101" y="3"/>
                  </a:lnTo>
                  <a:lnTo>
                    <a:pt x="1099" y="0"/>
                  </a:lnTo>
                  <a:lnTo>
                    <a:pt x="1090" y="0"/>
                  </a:lnTo>
                  <a:lnTo>
                    <a:pt x="1096" y="11"/>
                  </a:lnTo>
                  <a:lnTo>
                    <a:pt x="1071" y="56"/>
                  </a:lnTo>
                  <a:lnTo>
                    <a:pt x="1044" y="11"/>
                  </a:lnTo>
                  <a:lnTo>
                    <a:pt x="1050" y="0"/>
                  </a:lnTo>
                  <a:lnTo>
                    <a:pt x="1041" y="0"/>
                  </a:lnTo>
                  <a:lnTo>
                    <a:pt x="1039" y="3"/>
                  </a:lnTo>
                  <a:lnTo>
                    <a:pt x="1038" y="0"/>
                  </a:lnTo>
                  <a:lnTo>
                    <a:pt x="1029" y="0"/>
                  </a:lnTo>
                  <a:lnTo>
                    <a:pt x="1035" y="11"/>
                  </a:lnTo>
                  <a:lnTo>
                    <a:pt x="1009" y="56"/>
                  </a:lnTo>
                  <a:lnTo>
                    <a:pt x="982" y="11"/>
                  </a:lnTo>
                  <a:lnTo>
                    <a:pt x="988" y="0"/>
                  </a:lnTo>
                  <a:lnTo>
                    <a:pt x="979" y="0"/>
                  </a:lnTo>
                  <a:lnTo>
                    <a:pt x="978" y="3"/>
                  </a:lnTo>
                  <a:lnTo>
                    <a:pt x="976" y="0"/>
                  </a:lnTo>
                  <a:lnTo>
                    <a:pt x="967" y="0"/>
                  </a:lnTo>
                  <a:lnTo>
                    <a:pt x="973" y="11"/>
                  </a:lnTo>
                  <a:lnTo>
                    <a:pt x="946" y="56"/>
                  </a:lnTo>
                  <a:lnTo>
                    <a:pt x="921" y="11"/>
                  </a:lnTo>
                  <a:lnTo>
                    <a:pt x="927" y="0"/>
                  </a:lnTo>
                  <a:lnTo>
                    <a:pt x="918" y="0"/>
                  </a:lnTo>
                  <a:lnTo>
                    <a:pt x="916" y="3"/>
                  </a:lnTo>
                  <a:lnTo>
                    <a:pt x="915" y="0"/>
                  </a:lnTo>
                  <a:lnTo>
                    <a:pt x="906" y="0"/>
                  </a:lnTo>
                  <a:lnTo>
                    <a:pt x="912" y="11"/>
                  </a:lnTo>
                  <a:lnTo>
                    <a:pt x="885" y="56"/>
                  </a:lnTo>
                  <a:lnTo>
                    <a:pt x="859" y="11"/>
                  </a:lnTo>
                  <a:lnTo>
                    <a:pt x="865" y="0"/>
                  </a:lnTo>
                  <a:lnTo>
                    <a:pt x="856" y="0"/>
                  </a:lnTo>
                  <a:lnTo>
                    <a:pt x="855" y="3"/>
                  </a:lnTo>
                  <a:lnTo>
                    <a:pt x="853" y="0"/>
                  </a:lnTo>
                  <a:lnTo>
                    <a:pt x="844" y="0"/>
                  </a:lnTo>
                  <a:lnTo>
                    <a:pt x="850" y="11"/>
                  </a:lnTo>
                  <a:lnTo>
                    <a:pt x="823" y="56"/>
                  </a:lnTo>
                  <a:lnTo>
                    <a:pt x="798" y="11"/>
                  </a:lnTo>
                  <a:lnTo>
                    <a:pt x="804" y="0"/>
                  </a:lnTo>
                  <a:lnTo>
                    <a:pt x="795" y="0"/>
                  </a:lnTo>
                  <a:lnTo>
                    <a:pt x="793" y="3"/>
                  </a:lnTo>
                  <a:lnTo>
                    <a:pt x="792" y="0"/>
                  </a:lnTo>
                  <a:lnTo>
                    <a:pt x="783" y="0"/>
                  </a:lnTo>
                  <a:lnTo>
                    <a:pt x="789" y="11"/>
                  </a:lnTo>
                  <a:lnTo>
                    <a:pt x="762" y="56"/>
                  </a:lnTo>
                  <a:lnTo>
                    <a:pt x="736" y="11"/>
                  </a:lnTo>
                  <a:lnTo>
                    <a:pt x="742" y="0"/>
                  </a:lnTo>
                  <a:lnTo>
                    <a:pt x="733" y="0"/>
                  </a:lnTo>
                  <a:lnTo>
                    <a:pt x="732" y="3"/>
                  </a:lnTo>
                  <a:lnTo>
                    <a:pt x="730" y="0"/>
                  </a:lnTo>
                  <a:lnTo>
                    <a:pt x="720" y="0"/>
                  </a:lnTo>
                  <a:lnTo>
                    <a:pt x="727" y="11"/>
                  </a:lnTo>
                  <a:lnTo>
                    <a:pt x="700" y="56"/>
                  </a:lnTo>
                  <a:lnTo>
                    <a:pt x="675" y="11"/>
                  </a:lnTo>
                  <a:lnTo>
                    <a:pt x="681" y="0"/>
                  </a:lnTo>
                  <a:lnTo>
                    <a:pt x="672" y="0"/>
                  </a:lnTo>
                  <a:lnTo>
                    <a:pt x="670" y="3"/>
                  </a:lnTo>
                  <a:lnTo>
                    <a:pt x="667" y="0"/>
                  </a:lnTo>
                  <a:lnTo>
                    <a:pt x="658" y="0"/>
                  </a:lnTo>
                  <a:lnTo>
                    <a:pt x="666" y="11"/>
                  </a:lnTo>
                  <a:lnTo>
                    <a:pt x="639" y="56"/>
                  </a:lnTo>
                  <a:lnTo>
                    <a:pt x="613" y="11"/>
                  </a:lnTo>
                  <a:lnTo>
                    <a:pt x="619" y="0"/>
                  </a:lnTo>
                  <a:lnTo>
                    <a:pt x="610" y="0"/>
                  </a:lnTo>
                  <a:lnTo>
                    <a:pt x="609" y="3"/>
                  </a:lnTo>
                  <a:lnTo>
                    <a:pt x="606" y="0"/>
                  </a:lnTo>
                  <a:lnTo>
                    <a:pt x="597" y="0"/>
                  </a:lnTo>
                  <a:lnTo>
                    <a:pt x="603" y="11"/>
                  </a:lnTo>
                  <a:lnTo>
                    <a:pt x="577" y="56"/>
                  </a:lnTo>
                  <a:lnTo>
                    <a:pt x="550" y="11"/>
                  </a:lnTo>
                  <a:lnTo>
                    <a:pt x="558" y="0"/>
                  </a:lnTo>
                  <a:lnTo>
                    <a:pt x="549" y="0"/>
                  </a:lnTo>
                  <a:lnTo>
                    <a:pt x="546" y="3"/>
                  </a:lnTo>
                  <a:lnTo>
                    <a:pt x="544" y="0"/>
                  </a:lnTo>
                  <a:lnTo>
                    <a:pt x="535" y="0"/>
                  </a:lnTo>
                  <a:lnTo>
                    <a:pt x="541" y="11"/>
                  </a:lnTo>
                  <a:lnTo>
                    <a:pt x="516" y="56"/>
                  </a:lnTo>
                  <a:lnTo>
                    <a:pt x="489" y="11"/>
                  </a:lnTo>
                  <a:lnTo>
                    <a:pt x="496" y="0"/>
                  </a:lnTo>
                  <a:lnTo>
                    <a:pt x="487" y="0"/>
                  </a:lnTo>
                  <a:lnTo>
                    <a:pt x="484" y="3"/>
                  </a:lnTo>
                  <a:lnTo>
                    <a:pt x="483" y="0"/>
                  </a:lnTo>
                  <a:lnTo>
                    <a:pt x="474" y="0"/>
                  </a:lnTo>
                  <a:lnTo>
                    <a:pt x="480" y="11"/>
                  </a:lnTo>
                  <a:lnTo>
                    <a:pt x="454" y="56"/>
                  </a:lnTo>
                  <a:lnTo>
                    <a:pt x="427" y="11"/>
                  </a:lnTo>
                  <a:lnTo>
                    <a:pt x="433" y="0"/>
                  </a:lnTo>
                  <a:lnTo>
                    <a:pt x="424" y="0"/>
                  </a:lnTo>
                  <a:lnTo>
                    <a:pt x="423" y="3"/>
                  </a:lnTo>
                  <a:lnTo>
                    <a:pt x="421" y="0"/>
                  </a:lnTo>
                  <a:lnTo>
                    <a:pt x="412" y="0"/>
                  </a:lnTo>
                  <a:lnTo>
                    <a:pt x="418" y="11"/>
                  </a:lnTo>
                  <a:lnTo>
                    <a:pt x="393" y="56"/>
                  </a:lnTo>
                  <a:lnTo>
                    <a:pt x="366" y="11"/>
                  </a:lnTo>
                  <a:lnTo>
                    <a:pt x="372" y="0"/>
                  </a:lnTo>
                  <a:lnTo>
                    <a:pt x="363" y="0"/>
                  </a:lnTo>
                  <a:lnTo>
                    <a:pt x="361" y="3"/>
                  </a:lnTo>
                  <a:lnTo>
                    <a:pt x="360" y="0"/>
                  </a:lnTo>
                  <a:lnTo>
                    <a:pt x="351" y="0"/>
                  </a:lnTo>
                  <a:lnTo>
                    <a:pt x="357" y="11"/>
                  </a:lnTo>
                  <a:lnTo>
                    <a:pt x="331" y="56"/>
                  </a:lnTo>
                  <a:lnTo>
                    <a:pt x="304" y="11"/>
                  </a:lnTo>
                  <a:lnTo>
                    <a:pt x="310" y="0"/>
                  </a:lnTo>
                  <a:lnTo>
                    <a:pt x="301" y="0"/>
                  </a:lnTo>
                  <a:lnTo>
                    <a:pt x="300" y="3"/>
                  </a:lnTo>
                  <a:lnTo>
                    <a:pt x="298" y="0"/>
                  </a:lnTo>
                  <a:lnTo>
                    <a:pt x="289" y="0"/>
                  </a:lnTo>
                  <a:lnTo>
                    <a:pt x="295" y="11"/>
                  </a:lnTo>
                  <a:lnTo>
                    <a:pt x="270" y="56"/>
                  </a:lnTo>
                  <a:lnTo>
                    <a:pt x="243" y="11"/>
                  </a:lnTo>
                  <a:lnTo>
                    <a:pt x="249" y="0"/>
                  </a:lnTo>
                  <a:lnTo>
                    <a:pt x="240" y="0"/>
                  </a:lnTo>
                  <a:lnTo>
                    <a:pt x="238" y="3"/>
                  </a:lnTo>
                  <a:lnTo>
                    <a:pt x="237" y="0"/>
                  </a:lnTo>
                  <a:lnTo>
                    <a:pt x="228" y="0"/>
                  </a:lnTo>
                  <a:lnTo>
                    <a:pt x="234" y="11"/>
                  </a:lnTo>
                  <a:lnTo>
                    <a:pt x="207" y="56"/>
                  </a:lnTo>
                  <a:lnTo>
                    <a:pt x="181" y="11"/>
                  </a:lnTo>
                  <a:lnTo>
                    <a:pt x="187" y="0"/>
                  </a:lnTo>
                  <a:lnTo>
                    <a:pt x="178" y="0"/>
                  </a:lnTo>
                  <a:lnTo>
                    <a:pt x="177" y="3"/>
                  </a:lnTo>
                  <a:lnTo>
                    <a:pt x="175" y="0"/>
                  </a:lnTo>
                  <a:lnTo>
                    <a:pt x="167" y="0"/>
                  </a:lnTo>
                  <a:lnTo>
                    <a:pt x="172" y="11"/>
                  </a:lnTo>
                  <a:lnTo>
                    <a:pt x="146" y="56"/>
                  </a:lnTo>
                  <a:lnTo>
                    <a:pt x="120" y="11"/>
                  </a:lnTo>
                  <a:lnTo>
                    <a:pt x="126" y="0"/>
                  </a:lnTo>
                  <a:lnTo>
                    <a:pt x="117" y="0"/>
                  </a:lnTo>
                  <a:lnTo>
                    <a:pt x="116" y="3"/>
                  </a:lnTo>
                  <a:lnTo>
                    <a:pt x="114" y="0"/>
                  </a:lnTo>
                  <a:lnTo>
                    <a:pt x="105" y="0"/>
                  </a:lnTo>
                  <a:lnTo>
                    <a:pt x="111" y="11"/>
                  </a:lnTo>
                  <a:lnTo>
                    <a:pt x="84" y="56"/>
                  </a:lnTo>
                  <a:lnTo>
                    <a:pt x="59" y="11"/>
                  </a:lnTo>
                  <a:lnTo>
                    <a:pt x="65" y="0"/>
                  </a:lnTo>
                  <a:lnTo>
                    <a:pt x="56" y="0"/>
                  </a:lnTo>
                  <a:lnTo>
                    <a:pt x="54" y="3"/>
                  </a:lnTo>
                  <a:lnTo>
                    <a:pt x="53" y="0"/>
                  </a:lnTo>
                  <a:lnTo>
                    <a:pt x="44" y="0"/>
                  </a:lnTo>
                  <a:lnTo>
                    <a:pt x="50" y="11"/>
                  </a:lnTo>
                  <a:lnTo>
                    <a:pt x="23" y="56"/>
                  </a:lnTo>
                  <a:lnTo>
                    <a:pt x="0" y="15"/>
                  </a:lnTo>
                  <a:lnTo>
                    <a:pt x="0" y="32"/>
                  </a:lnTo>
                  <a:lnTo>
                    <a:pt x="18" y="65"/>
                  </a:lnTo>
                  <a:lnTo>
                    <a:pt x="0" y="96"/>
                  </a:lnTo>
                  <a:lnTo>
                    <a:pt x="0" y="113"/>
                  </a:lnTo>
                  <a:lnTo>
                    <a:pt x="23" y="72"/>
                  </a:lnTo>
                  <a:lnTo>
                    <a:pt x="50" y="117"/>
                  </a:lnTo>
                  <a:lnTo>
                    <a:pt x="23" y="162"/>
                  </a:lnTo>
                  <a:lnTo>
                    <a:pt x="0" y="122"/>
                  </a:lnTo>
                  <a:lnTo>
                    <a:pt x="0" y="138"/>
                  </a:lnTo>
                  <a:lnTo>
                    <a:pt x="18" y="171"/>
                  </a:lnTo>
                  <a:lnTo>
                    <a:pt x="0" y="204"/>
                  </a:lnTo>
                  <a:lnTo>
                    <a:pt x="0" y="219"/>
                  </a:lnTo>
                  <a:lnTo>
                    <a:pt x="23" y="179"/>
                  </a:lnTo>
                  <a:lnTo>
                    <a:pt x="50" y="223"/>
                  </a:lnTo>
                  <a:lnTo>
                    <a:pt x="23" y="270"/>
                  </a:lnTo>
                  <a:lnTo>
                    <a:pt x="0" y="228"/>
                  </a:lnTo>
                  <a:lnTo>
                    <a:pt x="0" y="244"/>
                  </a:lnTo>
                  <a:lnTo>
                    <a:pt x="18" y="277"/>
                  </a:lnTo>
                  <a:lnTo>
                    <a:pt x="0" y="310"/>
                  </a:lnTo>
                  <a:lnTo>
                    <a:pt x="0" y="325"/>
                  </a:lnTo>
                  <a:lnTo>
                    <a:pt x="23" y="285"/>
                  </a:lnTo>
                  <a:lnTo>
                    <a:pt x="50" y="330"/>
                  </a:lnTo>
                  <a:lnTo>
                    <a:pt x="23" y="376"/>
                  </a:lnTo>
                  <a:lnTo>
                    <a:pt x="0" y="336"/>
                  </a:lnTo>
                  <a:lnTo>
                    <a:pt x="0" y="351"/>
                  </a:lnTo>
                  <a:lnTo>
                    <a:pt x="18" y="384"/>
                  </a:lnTo>
                  <a:lnTo>
                    <a:pt x="0" y="417"/>
                  </a:lnTo>
                  <a:lnTo>
                    <a:pt x="0" y="433"/>
                  </a:lnTo>
                  <a:lnTo>
                    <a:pt x="23" y="391"/>
                  </a:lnTo>
                  <a:lnTo>
                    <a:pt x="50" y="438"/>
                  </a:lnTo>
                  <a:lnTo>
                    <a:pt x="23" y="483"/>
                  </a:lnTo>
                  <a:lnTo>
                    <a:pt x="0" y="442"/>
                  </a:lnTo>
                  <a:lnTo>
                    <a:pt x="0" y="457"/>
                  </a:lnTo>
                  <a:lnTo>
                    <a:pt x="18" y="490"/>
                  </a:lnTo>
                  <a:lnTo>
                    <a:pt x="0" y="523"/>
                  </a:lnTo>
                  <a:lnTo>
                    <a:pt x="0" y="539"/>
                  </a:lnTo>
                  <a:lnTo>
                    <a:pt x="23" y="497"/>
                  </a:lnTo>
                  <a:lnTo>
                    <a:pt x="50" y="544"/>
                  </a:lnTo>
                  <a:lnTo>
                    <a:pt x="23" y="589"/>
                  </a:lnTo>
                  <a:lnTo>
                    <a:pt x="0" y="548"/>
                  </a:lnTo>
                  <a:lnTo>
                    <a:pt x="0" y="563"/>
                  </a:lnTo>
                  <a:lnTo>
                    <a:pt x="18" y="596"/>
                  </a:lnTo>
                  <a:lnTo>
                    <a:pt x="0" y="629"/>
                  </a:lnTo>
                  <a:lnTo>
                    <a:pt x="0" y="646"/>
                  </a:lnTo>
                  <a:lnTo>
                    <a:pt x="23" y="605"/>
                  </a:lnTo>
                  <a:lnTo>
                    <a:pt x="50" y="650"/>
                  </a:lnTo>
                  <a:lnTo>
                    <a:pt x="23" y="695"/>
                  </a:lnTo>
                  <a:lnTo>
                    <a:pt x="0" y="655"/>
                  </a:lnTo>
                  <a:lnTo>
                    <a:pt x="0" y="671"/>
                  </a:lnTo>
                  <a:lnTo>
                    <a:pt x="18" y="704"/>
                  </a:lnTo>
                  <a:lnTo>
                    <a:pt x="0" y="737"/>
                  </a:lnTo>
                  <a:lnTo>
                    <a:pt x="0" y="752"/>
                  </a:lnTo>
                  <a:lnTo>
                    <a:pt x="23" y="712"/>
                  </a:lnTo>
                  <a:lnTo>
                    <a:pt x="50" y="757"/>
                  </a:lnTo>
                  <a:lnTo>
                    <a:pt x="23" y="801"/>
                  </a:lnTo>
                  <a:lnTo>
                    <a:pt x="0" y="761"/>
                  </a:lnTo>
                  <a:lnTo>
                    <a:pt x="0" y="777"/>
                  </a:lnTo>
                  <a:lnTo>
                    <a:pt x="18" y="810"/>
                  </a:lnTo>
                  <a:lnTo>
                    <a:pt x="0" y="843"/>
                  </a:lnTo>
                  <a:lnTo>
                    <a:pt x="0" y="858"/>
                  </a:lnTo>
                  <a:lnTo>
                    <a:pt x="23" y="818"/>
                  </a:lnTo>
                  <a:lnTo>
                    <a:pt x="50" y="863"/>
                  </a:lnTo>
                  <a:lnTo>
                    <a:pt x="23" y="909"/>
                  </a:lnTo>
                  <a:lnTo>
                    <a:pt x="0" y="867"/>
                  </a:lnTo>
                  <a:lnTo>
                    <a:pt x="0" y="884"/>
                  </a:lnTo>
                  <a:lnTo>
                    <a:pt x="18" y="917"/>
                  </a:lnTo>
                  <a:lnTo>
                    <a:pt x="0" y="950"/>
                  </a:lnTo>
                  <a:lnTo>
                    <a:pt x="0" y="965"/>
                  </a:lnTo>
                  <a:lnTo>
                    <a:pt x="23" y="924"/>
                  </a:lnTo>
                  <a:lnTo>
                    <a:pt x="50" y="971"/>
                  </a:lnTo>
                  <a:lnTo>
                    <a:pt x="23" y="1016"/>
                  </a:lnTo>
                  <a:lnTo>
                    <a:pt x="0" y="975"/>
                  </a:lnTo>
                  <a:lnTo>
                    <a:pt x="0" y="990"/>
                  </a:lnTo>
                  <a:lnTo>
                    <a:pt x="18" y="1023"/>
                  </a:lnTo>
                  <a:lnTo>
                    <a:pt x="0" y="1056"/>
                  </a:lnTo>
                  <a:lnTo>
                    <a:pt x="0" y="1072"/>
                  </a:lnTo>
                  <a:lnTo>
                    <a:pt x="23" y="1031"/>
                  </a:lnTo>
                  <a:lnTo>
                    <a:pt x="50" y="1077"/>
                  </a:lnTo>
                  <a:lnTo>
                    <a:pt x="23" y="1122"/>
                  </a:lnTo>
                  <a:lnTo>
                    <a:pt x="0" y="1081"/>
                  </a:lnTo>
                  <a:lnTo>
                    <a:pt x="0" y="1096"/>
                  </a:lnTo>
                  <a:lnTo>
                    <a:pt x="18" y="1129"/>
                  </a:lnTo>
                  <a:lnTo>
                    <a:pt x="0" y="1162"/>
                  </a:lnTo>
                  <a:lnTo>
                    <a:pt x="0" y="1179"/>
                  </a:lnTo>
                  <a:lnTo>
                    <a:pt x="23" y="1138"/>
                  </a:lnTo>
                  <a:lnTo>
                    <a:pt x="50" y="1183"/>
                  </a:lnTo>
                  <a:lnTo>
                    <a:pt x="23" y="1228"/>
                  </a:lnTo>
                  <a:lnTo>
                    <a:pt x="0" y="1188"/>
                  </a:lnTo>
                  <a:lnTo>
                    <a:pt x="0" y="1204"/>
                  </a:lnTo>
                  <a:lnTo>
                    <a:pt x="18" y="1236"/>
                  </a:lnTo>
                  <a:lnTo>
                    <a:pt x="0" y="1269"/>
                  </a:lnTo>
                  <a:lnTo>
                    <a:pt x="0" y="1285"/>
                  </a:lnTo>
                  <a:lnTo>
                    <a:pt x="23" y="1245"/>
                  </a:lnTo>
                  <a:lnTo>
                    <a:pt x="50" y="1290"/>
                  </a:lnTo>
                  <a:lnTo>
                    <a:pt x="23" y="1334"/>
                  </a:lnTo>
                  <a:lnTo>
                    <a:pt x="0" y="1294"/>
                  </a:lnTo>
                  <a:lnTo>
                    <a:pt x="0" y="1310"/>
                  </a:lnTo>
                  <a:lnTo>
                    <a:pt x="18" y="1343"/>
                  </a:lnTo>
                  <a:lnTo>
                    <a:pt x="0" y="1376"/>
                  </a:lnTo>
                  <a:lnTo>
                    <a:pt x="0" y="1391"/>
                  </a:lnTo>
                  <a:lnTo>
                    <a:pt x="23" y="1351"/>
                  </a:lnTo>
                  <a:lnTo>
                    <a:pt x="50" y="1396"/>
                  </a:lnTo>
                  <a:lnTo>
                    <a:pt x="24" y="1441"/>
                  </a:lnTo>
                  <a:lnTo>
                    <a:pt x="33" y="1441"/>
                  </a:lnTo>
                  <a:lnTo>
                    <a:pt x="54" y="1403"/>
                  </a:lnTo>
                  <a:lnTo>
                    <a:pt x="75" y="1441"/>
                  </a:lnTo>
                  <a:lnTo>
                    <a:pt x="84" y="1441"/>
                  </a:lnTo>
                  <a:lnTo>
                    <a:pt x="59" y="1396"/>
                  </a:lnTo>
                  <a:lnTo>
                    <a:pt x="84" y="1351"/>
                  </a:lnTo>
                  <a:lnTo>
                    <a:pt x="111" y="1396"/>
                  </a:lnTo>
                  <a:lnTo>
                    <a:pt x="86" y="1441"/>
                  </a:lnTo>
                  <a:lnTo>
                    <a:pt x="95" y="1441"/>
                  </a:lnTo>
                  <a:lnTo>
                    <a:pt x="116" y="1403"/>
                  </a:lnTo>
                  <a:lnTo>
                    <a:pt x="137" y="1441"/>
                  </a:lnTo>
                  <a:lnTo>
                    <a:pt x="146" y="1441"/>
                  </a:lnTo>
                  <a:lnTo>
                    <a:pt x="120" y="1396"/>
                  </a:lnTo>
                  <a:lnTo>
                    <a:pt x="146" y="1351"/>
                  </a:lnTo>
                  <a:lnTo>
                    <a:pt x="172" y="1396"/>
                  </a:lnTo>
                  <a:lnTo>
                    <a:pt x="147" y="1441"/>
                  </a:lnTo>
                  <a:lnTo>
                    <a:pt x="156" y="1441"/>
                  </a:lnTo>
                  <a:lnTo>
                    <a:pt x="177" y="1403"/>
                  </a:lnTo>
                  <a:lnTo>
                    <a:pt x="198" y="1441"/>
                  </a:lnTo>
                  <a:lnTo>
                    <a:pt x="207" y="1441"/>
                  </a:lnTo>
                  <a:lnTo>
                    <a:pt x="181" y="1396"/>
                  </a:lnTo>
                  <a:lnTo>
                    <a:pt x="207" y="1351"/>
                  </a:lnTo>
                  <a:lnTo>
                    <a:pt x="234" y="1396"/>
                  </a:lnTo>
                  <a:lnTo>
                    <a:pt x="208" y="1441"/>
                  </a:lnTo>
                  <a:lnTo>
                    <a:pt x="217" y="1441"/>
                  </a:lnTo>
                  <a:lnTo>
                    <a:pt x="238" y="1403"/>
                  </a:lnTo>
                  <a:lnTo>
                    <a:pt x="259" y="1441"/>
                  </a:lnTo>
                  <a:lnTo>
                    <a:pt x="268" y="1441"/>
                  </a:lnTo>
                  <a:lnTo>
                    <a:pt x="243" y="1396"/>
                  </a:lnTo>
                  <a:lnTo>
                    <a:pt x="270" y="1351"/>
                  </a:lnTo>
                  <a:lnTo>
                    <a:pt x="295" y="1396"/>
                  </a:lnTo>
                  <a:lnTo>
                    <a:pt x="270" y="1441"/>
                  </a:lnTo>
                  <a:lnTo>
                    <a:pt x="279" y="1441"/>
                  </a:lnTo>
                  <a:lnTo>
                    <a:pt x="300" y="1403"/>
                  </a:lnTo>
                  <a:lnTo>
                    <a:pt x="321" y="1441"/>
                  </a:lnTo>
                  <a:lnTo>
                    <a:pt x="330" y="1441"/>
                  </a:lnTo>
                  <a:lnTo>
                    <a:pt x="304" y="1396"/>
                  </a:lnTo>
                  <a:lnTo>
                    <a:pt x="331" y="1351"/>
                  </a:lnTo>
                  <a:lnTo>
                    <a:pt x="357" y="1396"/>
                  </a:lnTo>
                  <a:lnTo>
                    <a:pt x="331" y="1441"/>
                  </a:lnTo>
                  <a:lnTo>
                    <a:pt x="340" y="1441"/>
                  </a:lnTo>
                  <a:lnTo>
                    <a:pt x="361" y="1403"/>
                  </a:lnTo>
                  <a:lnTo>
                    <a:pt x="382" y="1441"/>
                  </a:lnTo>
                  <a:lnTo>
                    <a:pt x="391" y="1441"/>
                  </a:lnTo>
                  <a:lnTo>
                    <a:pt x="366" y="1396"/>
                  </a:lnTo>
                  <a:lnTo>
                    <a:pt x="393" y="1351"/>
                  </a:lnTo>
                  <a:lnTo>
                    <a:pt x="418" y="1396"/>
                  </a:lnTo>
                  <a:lnTo>
                    <a:pt x="393" y="1441"/>
                  </a:lnTo>
                  <a:lnTo>
                    <a:pt x="402" y="1441"/>
                  </a:lnTo>
                  <a:lnTo>
                    <a:pt x="423" y="1403"/>
                  </a:lnTo>
                  <a:lnTo>
                    <a:pt x="444" y="1441"/>
                  </a:lnTo>
                  <a:lnTo>
                    <a:pt x="453" y="1441"/>
                  </a:lnTo>
                  <a:lnTo>
                    <a:pt x="427" y="1396"/>
                  </a:lnTo>
                  <a:lnTo>
                    <a:pt x="454" y="1351"/>
                  </a:lnTo>
                  <a:lnTo>
                    <a:pt x="480" y="1396"/>
                  </a:lnTo>
                  <a:lnTo>
                    <a:pt x="454" y="1441"/>
                  </a:lnTo>
                  <a:lnTo>
                    <a:pt x="463" y="1441"/>
                  </a:lnTo>
                  <a:lnTo>
                    <a:pt x="484" y="1403"/>
                  </a:lnTo>
                  <a:lnTo>
                    <a:pt x="505" y="1441"/>
                  </a:lnTo>
                  <a:lnTo>
                    <a:pt x="514" y="1441"/>
                  </a:lnTo>
                  <a:lnTo>
                    <a:pt x="489" y="1396"/>
                  </a:lnTo>
                  <a:lnTo>
                    <a:pt x="516" y="1351"/>
                  </a:lnTo>
                  <a:lnTo>
                    <a:pt x="541" y="1396"/>
                  </a:lnTo>
                  <a:lnTo>
                    <a:pt x="516" y="1441"/>
                  </a:lnTo>
                  <a:lnTo>
                    <a:pt x="526" y="1441"/>
                  </a:lnTo>
                  <a:lnTo>
                    <a:pt x="546" y="1403"/>
                  </a:lnTo>
                  <a:lnTo>
                    <a:pt x="567" y="1441"/>
                  </a:lnTo>
                  <a:lnTo>
                    <a:pt x="576" y="1441"/>
                  </a:lnTo>
                  <a:lnTo>
                    <a:pt x="550" y="1396"/>
                  </a:lnTo>
                  <a:lnTo>
                    <a:pt x="577" y="1351"/>
                  </a:lnTo>
                  <a:lnTo>
                    <a:pt x="603" y="1396"/>
                  </a:lnTo>
                  <a:lnTo>
                    <a:pt x="579" y="1441"/>
                  </a:lnTo>
                  <a:lnTo>
                    <a:pt x="588" y="1441"/>
                  </a:lnTo>
                  <a:lnTo>
                    <a:pt x="609" y="1403"/>
                  </a:lnTo>
                  <a:lnTo>
                    <a:pt x="628" y="1441"/>
                  </a:lnTo>
                  <a:lnTo>
                    <a:pt x="639" y="1441"/>
                  </a:lnTo>
                  <a:lnTo>
                    <a:pt x="613" y="1396"/>
                  </a:lnTo>
                  <a:lnTo>
                    <a:pt x="639" y="1351"/>
                  </a:lnTo>
                  <a:lnTo>
                    <a:pt x="666" y="1396"/>
                  </a:lnTo>
                  <a:lnTo>
                    <a:pt x="640" y="1441"/>
                  </a:lnTo>
                  <a:lnTo>
                    <a:pt x="649" y="1441"/>
                  </a:lnTo>
                  <a:lnTo>
                    <a:pt x="670" y="1403"/>
                  </a:lnTo>
                  <a:lnTo>
                    <a:pt x="691" y="1441"/>
                  </a:lnTo>
                  <a:lnTo>
                    <a:pt x="700" y="1441"/>
                  </a:lnTo>
                  <a:lnTo>
                    <a:pt x="675" y="1396"/>
                  </a:lnTo>
                  <a:lnTo>
                    <a:pt x="700" y="1351"/>
                  </a:lnTo>
                  <a:lnTo>
                    <a:pt x="727" y="1396"/>
                  </a:lnTo>
                  <a:lnTo>
                    <a:pt x="702" y="1441"/>
                  </a:lnTo>
                  <a:lnTo>
                    <a:pt x="711" y="1441"/>
                  </a:lnTo>
                  <a:lnTo>
                    <a:pt x="732" y="1403"/>
                  </a:lnTo>
                  <a:lnTo>
                    <a:pt x="753" y="1441"/>
                  </a:lnTo>
                  <a:lnTo>
                    <a:pt x="762" y="1441"/>
                  </a:lnTo>
                  <a:lnTo>
                    <a:pt x="736" y="1396"/>
                  </a:lnTo>
                  <a:lnTo>
                    <a:pt x="762" y="1351"/>
                  </a:lnTo>
                  <a:lnTo>
                    <a:pt x="789" y="1396"/>
                  </a:lnTo>
                  <a:lnTo>
                    <a:pt x="763" y="1441"/>
                  </a:lnTo>
                  <a:lnTo>
                    <a:pt x="772" y="1441"/>
                  </a:lnTo>
                  <a:lnTo>
                    <a:pt x="793" y="1403"/>
                  </a:lnTo>
                  <a:lnTo>
                    <a:pt x="814" y="1441"/>
                  </a:lnTo>
                  <a:lnTo>
                    <a:pt x="823" y="1441"/>
                  </a:lnTo>
                  <a:lnTo>
                    <a:pt x="798" y="1396"/>
                  </a:lnTo>
                  <a:lnTo>
                    <a:pt x="823" y="1351"/>
                  </a:lnTo>
                  <a:lnTo>
                    <a:pt x="850" y="1396"/>
                  </a:lnTo>
                  <a:lnTo>
                    <a:pt x="825" y="1441"/>
                  </a:lnTo>
                  <a:lnTo>
                    <a:pt x="834" y="1441"/>
                  </a:lnTo>
                  <a:lnTo>
                    <a:pt x="855" y="1403"/>
                  </a:lnTo>
                  <a:lnTo>
                    <a:pt x="876" y="1441"/>
                  </a:lnTo>
                  <a:lnTo>
                    <a:pt x="885" y="1441"/>
                  </a:lnTo>
                  <a:lnTo>
                    <a:pt x="859" y="1396"/>
                  </a:lnTo>
                  <a:lnTo>
                    <a:pt x="885" y="1351"/>
                  </a:lnTo>
                  <a:lnTo>
                    <a:pt x="912" y="1396"/>
                  </a:lnTo>
                  <a:lnTo>
                    <a:pt x="886" y="1441"/>
                  </a:lnTo>
                  <a:lnTo>
                    <a:pt x="895" y="1441"/>
                  </a:lnTo>
                  <a:lnTo>
                    <a:pt x="916" y="1403"/>
                  </a:lnTo>
                  <a:lnTo>
                    <a:pt x="937" y="1441"/>
                  </a:lnTo>
                  <a:lnTo>
                    <a:pt x="946" y="1441"/>
                  </a:lnTo>
                  <a:lnTo>
                    <a:pt x="921" y="1396"/>
                  </a:lnTo>
                  <a:lnTo>
                    <a:pt x="946" y="1351"/>
                  </a:lnTo>
                  <a:lnTo>
                    <a:pt x="973" y="1396"/>
                  </a:lnTo>
                  <a:lnTo>
                    <a:pt x="948" y="1441"/>
                  </a:lnTo>
                  <a:lnTo>
                    <a:pt x="957" y="1441"/>
                  </a:lnTo>
                  <a:lnTo>
                    <a:pt x="978" y="1403"/>
                  </a:lnTo>
                  <a:lnTo>
                    <a:pt x="999" y="1441"/>
                  </a:lnTo>
                  <a:lnTo>
                    <a:pt x="1008" y="1441"/>
                  </a:lnTo>
                  <a:lnTo>
                    <a:pt x="982" y="1396"/>
                  </a:lnTo>
                  <a:lnTo>
                    <a:pt x="1009" y="1351"/>
                  </a:lnTo>
                  <a:lnTo>
                    <a:pt x="1035" y="1396"/>
                  </a:lnTo>
                  <a:lnTo>
                    <a:pt x="1009" y="1441"/>
                  </a:lnTo>
                  <a:lnTo>
                    <a:pt x="1018" y="1441"/>
                  </a:lnTo>
                  <a:lnTo>
                    <a:pt x="1039" y="1403"/>
                  </a:lnTo>
                  <a:lnTo>
                    <a:pt x="1060" y="1441"/>
                  </a:lnTo>
                  <a:lnTo>
                    <a:pt x="1069" y="1441"/>
                  </a:lnTo>
                  <a:lnTo>
                    <a:pt x="1044" y="1396"/>
                  </a:lnTo>
                  <a:lnTo>
                    <a:pt x="1071" y="1351"/>
                  </a:lnTo>
                  <a:lnTo>
                    <a:pt x="1096" y="1396"/>
                  </a:lnTo>
                  <a:lnTo>
                    <a:pt x="1071" y="1441"/>
                  </a:lnTo>
                  <a:lnTo>
                    <a:pt x="1080" y="1441"/>
                  </a:lnTo>
                  <a:lnTo>
                    <a:pt x="1101" y="1403"/>
                  </a:lnTo>
                  <a:lnTo>
                    <a:pt x="1122" y="1441"/>
                  </a:lnTo>
                  <a:lnTo>
                    <a:pt x="1131" y="1441"/>
                  </a:lnTo>
                  <a:lnTo>
                    <a:pt x="1105" y="1396"/>
                  </a:lnTo>
                  <a:lnTo>
                    <a:pt x="1132" y="1351"/>
                  </a:lnTo>
                  <a:lnTo>
                    <a:pt x="1158" y="1396"/>
                  </a:lnTo>
                  <a:lnTo>
                    <a:pt x="1132" y="1441"/>
                  </a:lnTo>
                  <a:lnTo>
                    <a:pt x="1141" y="1441"/>
                  </a:lnTo>
                  <a:lnTo>
                    <a:pt x="1162" y="1403"/>
                  </a:lnTo>
                  <a:lnTo>
                    <a:pt x="1183" y="1441"/>
                  </a:lnTo>
                  <a:lnTo>
                    <a:pt x="1192" y="1441"/>
                  </a:lnTo>
                  <a:lnTo>
                    <a:pt x="1167" y="1396"/>
                  </a:lnTo>
                  <a:lnTo>
                    <a:pt x="1194" y="1351"/>
                  </a:lnTo>
                  <a:lnTo>
                    <a:pt x="1219" y="1396"/>
                  </a:lnTo>
                  <a:lnTo>
                    <a:pt x="1194" y="1441"/>
                  </a:lnTo>
                  <a:lnTo>
                    <a:pt x="1203" y="1441"/>
                  </a:lnTo>
                  <a:lnTo>
                    <a:pt x="1224" y="1403"/>
                  </a:lnTo>
                  <a:lnTo>
                    <a:pt x="1245" y="1441"/>
                  </a:lnTo>
                  <a:lnTo>
                    <a:pt x="1254" y="1441"/>
                  </a:lnTo>
                  <a:lnTo>
                    <a:pt x="1228" y="1396"/>
                  </a:lnTo>
                  <a:lnTo>
                    <a:pt x="1255" y="1351"/>
                  </a:lnTo>
                  <a:lnTo>
                    <a:pt x="1281" y="1396"/>
                  </a:lnTo>
                  <a:lnTo>
                    <a:pt x="1255" y="1441"/>
                  </a:lnTo>
                  <a:lnTo>
                    <a:pt x="1266" y="1441"/>
                  </a:lnTo>
                  <a:lnTo>
                    <a:pt x="1285" y="1403"/>
                  </a:lnTo>
                  <a:lnTo>
                    <a:pt x="1306" y="1441"/>
                  </a:lnTo>
                  <a:lnTo>
                    <a:pt x="1315" y="1441"/>
                  </a:lnTo>
                  <a:lnTo>
                    <a:pt x="1290" y="1396"/>
                  </a:lnTo>
                  <a:lnTo>
                    <a:pt x="1317" y="1351"/>
                  </a:lnTo>
                  <a:lnTo>
                    <a:pt x="1342" y="1396"/>
                  </a:lnTo>
                  <a:lnTo>
                    <a:pt x="1318" y="1441"/>
                  </a:lnTo>
                  <a:lnTo>
                    <a:pt x="1327" y="1441"/>
                  </a:lnTo>
                  <a:lnTo>
                    <a:pt x="1348" y="1403"/>
                  </a:lnTo>
                  <a:lnTo>
                    <a:pt x="1368" y="1441"/>
                  </a:lnTo>
                  <a:lnTo>
                    <a:pt x="1377" y="1441"/>
                  </a:lnTo>
                  <a:lnTo>
                    <a:pt x="1353" y="1396"/>
                  </a:lnTo>
                  <a:lnTo>
                    <a:pt x="1378" y="1351"/>
                  </a:lnTo>
                  <a:lnTo>
                    <a:pt x="1405" y="1396"/>
                  </a:lnTo>
                  <a:lnTo>
                    <a:pt x="1380" y="1441"/>
                  </a:lnTo>
                  <a:lnTo>
                    <a:pt x="1389" y="1441"/>
                  </a:lnTo>
                  <a:lnTo>
                    <a:pt x="1410" y="1403"/>
                  </a:lnTo>
                  <a:lnTo>
                    <a:pt x="1431" y="1441"/>
                  </a:lnTo>
                  <a:lnTo>
                    <a:pt x="1440" y="1441"/>
                  </a:lnTo>
                  <a:lnTo>
                    <a:pt x="1414" y="1396"/>
                  </a:lnTo>
                  <a:lnTo>
                    <a:pt x="1440" y="1351"/>
                  </a:lnTo>
                  <a:lnTo>
                    <a:pt x="1467" y="1396"/>
                  </a:lnTo>
                  <a:lnTo>
                    <a:pt x="1441" y="1441"/>
                  </a:lnTo>
                  <a:lnTo>
                    <a:pt x="1450" y="1441"/>
                  </a:lnTo>
                  <a:lnTo>
                    <a:pt x="1471" y="1403"/>
                  </a:lnTo>
                  <a:lnTo>
                    <a:pt x="1492" y="1441"/>
                  </a:lnTo>
                  <a:lnTo>
                    <a:pt x="1501" y="1441"/>
                  </a:lnTo>
                  <a:lnTo>
                    <a:pt x="1476" y="1396"/>
                  </a:lnTo>
                  <a:lnTo>
                    <a:pt x="1501" y="1351"/>
                  </a:lnTo>
                  <a:lnTo>
                    <a:pt x="1528" y="1396"/>
                  </a:lnTo>
                  <a:lnTo>
                    <a:pt x="1503" y="1441"/>
                  </a:lnTo>
                  <a:lnTo>
                    <a:pt x="1512" y="1441"/>
                  </a:lnTo>
                  <a:lnTo>
                    <a:pt x="1533" y="1403"/>
                  </a:lnTo>
                  <a:lnTo>
                    <a:pt x="1554" y="1441"/>
                  </a:lnTo>
                  <a:lnTo>
                    <a:pt x="1563" y="1441"/>
                  </a:lnTo>
                  <a:lnTo>
                    <a:pt x="1537" y="1396"/>
                  </a:lnTo>
                  <a:lnTo>
                    <a:pt x="1563" y="1351"/>
                  </a:lnTo>
                  <a:lnTo>
                    <a:pt x="1590" y="1396"/>
                  </a:lnTo>
                  <a:lnTo>
                    <a:pt x="1564" y="1441"/>
                  </a:lnTo>
                  <a:lnTo>
                    <a:pt x="1573" y="1441"/>
                  </a:lnTo>
                  <a:lnTo>
                    <a:pt x="1594" y="1403"/>
                  </a:lnTo>
                  <a:lnTo>
                    <a:pt x="1615" y="1441"/>
                  </a:lnTo>
                  <a:lnTo>
                    <a:pt x="1624" y="1441"/>
                  </a:lnTo>
                  <a:lnTo>
                    <a:pt x="1599" y="1396"/>
                  </a:lnTo>
                  <a:lnTo>
                    <a:pt x="1624" y="1351"/>
                  </a:lnTo>
                  <a:lnTo>
                    <a:pt x="1651" y="1396"/>
                  </a:lnTo>
                  <a:lnTo>
                    <a:pt x="1626" y="1441"/>
                  </a:lnTo>
                  <a:lnTo>
                    <a:pt x="1635" y="1441"/>
                  </a:lnTo>
                  <a:lnTo>
                    <a:pt x="1656" y="1403"/>
                  </a:lnTo>
                  <a:lnTo>
                    <a:pt x="1677" y="1441"/>
                  </a:lnTo>
                  <a:lnTo>
                    <a:pt x="1686" y="1441"/>
                  </a:lnTo>
                  <a:lnTo>
                    <a:pt x="1660" y="1396"/>
                  </a:lnTo>
                  <a:lnTo>
                    <a:pt x="1686" y="1351"/>
                  </a:lnTo>
                  <a:lnTo>
                    <a:pt x="1713" y="1396"/>
                  </a:lnTo>
                  <a:lnTo>
                    <a:pt x="1687" y="1441"/>
                  </a:lnTo>
                  <a:lnTo>
                    <a:pt x="1696" y="1441"/>
                  </a:lnTo>
                  <a:lnTo>
                    <a:pt x="1717" y="1403"/>
                  </a:lnTo>
                  <a:lnTo>
                    <a:pt x="1738" y="1441"/>
                  </a:lnTo>
                  <a:lnTo>
                    <a:pt x="1747" y="1441"/>
                  </a:lnTo>
                  <a:lnTo>
                    <a:pt x="1722" y="1396"/>
                  </a:lnTo>
                  <a:lnTo>
                    <a:pt x="1749" y="1351"/>
                  </a:lnTo>
                  <a:lnTo>
                    <a:pt x="1774" y="1396"/>
                  </a:lnTo>
                  <a:lnTo>
                    <a:pt x="1749" y="1441"/>
                  </a:lnTo>
                  <a:lnTo>
                    <a:pt x="1758" y="1441"/>
                  </a:lnTo>
                  <a:lnTo>
                    <a:pt x="1779" y="1403"/>
                  </a:lnTo>
                  <a:lnTo>
                    <a:pt x="1800" y="1441"/>
                  </a:lnTo>
                  <a:lnTo>
                    <a:pt x="1809" y="1441"/>
                  </a:lnTo>
                  <a:lnTo>
                    <a:pt x="1783" y="1396"/>
                  </a:lnTo>
                  <a:lnTo>
                    <a:pt x="1810" y="1351"/>
                  </a:lnTo>
                  <a:lnTo>
                    <a:pt x="1836" y="1396"/>
                  </a:lnTo>
                  <a:lnTo>
                    <a:pt x="1810" y="1441"/>
                  </a:lnTo>
                  <a:lnTo>
                    <a:pt x="1819" y="1441"/>
                  </a:lnTo>
                  <a:lnTo>
                    <a:pt x="1840" y="1403"/>
                  </a:lnTo>
                  <a:lnTo>
                    <a:pt x="1861" y="1441"/>
                  </a:lnTo>
                  <a:lnTo>
                    <a:pt x="1870" y="1441"/>
                  </a:lnTo>
                  <a:lnTo>
                    <a:pt x="1845" y="1396"/>
                  </a:lnTo>
                  <a:lnTo>
                    <a:pt x="1872" y="1351"/>
                  </a:lnTo>
                  <a:lnTo>
                    <a:pt x="1897" y="1396"/>
                  </a:lnTo>
                  <a:lnTo>
                    <a:pt x="1872" y="1441"/>
                  </a:lnTo>
                  <a:lnTo>
                    <a:pt x="1881" y="1441"/>
                  </a:lnTo>
                  <a:lnTo>
                    <a:pt x="1902" y="1403"/>
                  </a:lnTo>
                  <a:lnTo>
                    <a:pt x="1923" y="1441"/>
                  </a:lnTo>
                  <a:lnTo>
                    <a:pt x="1932" y="1441"/>
                  </a:lnTo>
                  <a:lnTo>
                    <a:pt x="1906" y="1396"/>
                  </a:lnTo>
                  <a:lnTo>
                    <a:pt x="1933" y="1351"/>
                  </a:lnTo>
                  <a:lnTo>
                    <a:pt x="1959" y="1396"/>
                  </a:lnTo>
                  <a:lnTo>
                    <a:pt x="1933" y="1441"/>
                  </a:lnTo>
                  <a:lnTo>
                    <a:pt x="1942" y="1441"/>
                  </a:lnTo>
                  <a:lnTo>
                    <a:pt x="1963" y="1403"/>
                  </a:lnTo>
                  <a:lnTo>
                    <a:pt x="1984" y="1441"/>
                  </a:lnTo>
                  <a:lnTo>
                    <a:pt x="1993" y="1441"/>
                  </a:lnTo>
                  <a:lnTo>
                    <a:pt x="1968" y="1396"/>
                  </a:lnTo>
                  <a:lnTo>
                    <a:pt x="1995" y="1351"/>
                  </a:lnTo>
                  <a:lnTo>
                    <a:pt x="2020" y="1396"/>
                  </a:lnTo>
                  <a:lnTo>
                    <a:pt x="1995" y="1441"/>
                  </a:lnTo>
                  <a:lnTo>
                    <a:pt x="2005" y="1441"/>
                  </a:lnTo>
                  <a:lnTo>
                    <a:pt x="2025" y="1403"/>
                  </a:lnTo>
                  <a:lnTo>
                    <a:pt x="2046" y="1441"/>
                  </a:lnTo>
                  <a:lnTo>
                    <a:pt x="2055" y="1441"/>
                  </a:lnTo>
                  <a:lnTo>
                    <a:pt x="2029" y="1396"/>
                  </a:lnTo>
                  <a:lnTo>
                    <a:pt x="2056" y="1351"/>
                  </a:lnTo>
                  <a:lnTo>
                    <a:pt x="2082" y="1396"/>
                  </a:lnTo>
                  <a:lnTo>
                    <a:pt x="2058" y="1441"/>
                  </a:lnTo>
                  <a:lnTo>
                    <a:pt x="2067" y="1441"/>
                  </a:lnTo>
                  <a:lnTo>
                    <a:pt x="2088" y="1403"/>
                  </a:lnTo>
                  <a:lnTo>
                    <a:pt x="2107" y="1441"/>
                  </a:lnTo>
                  <a:lnTo>
                    <a:pt x="2116" y="1441"/>
                  </a:lnTo>
                  <a:lnTo>
                    <a:pt x="2092" y="1396"/>
                  </a:lnTo>
                  <a:lnTo>
                    <a:pt x="2118" y="1351"/>
                  </a:lnTo>
                  <a:lnTo>
                    <a:pt x="2145" y="1396"/>
                  </a:lnTo>
                  <a:lnTo>
                    <a:pt x="2119" y="1441"/>
                  </a:lnTo>
                  <a:lnTo>
                    <a:pt x="2128" y="1441"/>
                  </a:lnTo>
                  <a:lnTo>
                    <a:pt x="2149" y="1403"/>
                  </a:lnTo>
                  <a:lnTo>
                    <a:pt x="2170" y="1441"/>
                  </a:lnTo>
                  <a:lnTo>
                    <a:pt x="2179" y="1441"/>
                  </a:lnTo>
                  <a:lnTo>
                    <a:pt x="2154" y="1396"/>
                  </a:lnTo>
                  <a:lnTo>
                    <a:pt x="2179" y="1351"/>
                  </a:lnTo>
                  <a:lnTo>
                    <a:pt x="2206" y="1396"/>
                  </a:lnTo>
                  <a:lnTo>
                    <a:pt x="2181" y="1441"/>
                  </a:lnTo>
                  <a:lnTo>
                    <a:pt x="2190" y="1441"/>
                  </a:lnTo>
                  <a:lnTo>
                    <a:pt x="2211" y="1403"/>
                  </a:lnTo>
                  <a:lnTo>
                    <a:pt x="2232" y="1441"/>
                  </a:lnTo>
                  <a:lnTo>
                    <a:pt x="2241" y="1441"/>
                  </a:lnTo>
                  <a:lnTo>
                    <a:pt x="2215" y="1396"/>
                  </a:lnTo>
                  <a:lnTo>
                    <a:pt x="2241" y="1351"/>
                  </a:lnTo>
                  <a:lnTo>
                    <a:pt x="2268" y="1396"/>
                  </a:lnTo>
                  <a:lnTo>
                    <a:pt x="2242" y="1441"/>
                  </a:lnTo>
                  <a:lnTo>
                    <a:pt x="2251" y="1441"/>
                  </a:lnTo>
                  <a:lnTo>
                    <a:pt x="2272" y="1403"/>
                  </a:lnTo>
                  <a:lnTo>
                    <a:pt x="2293" y="1441"/>
                  </a:lnTo>
                  <a:lnTo>
                    <a:pt x="2302" y="1441"/>
                  </a:lnTo>
                  <a:lnTo>
                    <a:pt x="2277" y="1396"/>
                  </a:lnTo>
                  <a:lnTo>
                    <a:pt x="2302" y="1351"/>
                  </a:lnTo>
                  <a:lnTo>
                    <a:pt x="2329" y="1396"/>
                  </a:lnTo>
                  <a:lnTo>
                    <a:pt x="2304" y="1441"/>
                  </a:lnTo>
                  <a:lnTo>
                    <a:pt x="2313" y="1441"/>
                  </a:lnTo>
                  <a:lnTo>
                    <a:pt x="2334" y="1403"/>
                  </a:lnTo>
                  <a:lnTo>
                    <a:pt x="2355" y="1441"/>
                  </a:lnTo>
                  <a:lnTo>
                    <a:pt x="2364" y="1441"/>
                  </a:lnTo>
                  <a:lnTo>
                    <a:pt x="2338" y="1396"/>
                  </a:lnTo>
                  <a:lnTo>
                    <a:pt x="2364" y="1351"/>
                  </a:lnTo>
                  <a:lnTo>
                    <a:pt x="2391" y="1396"/>
                  </a:lnTo>
                  <a:lnTo>
                    <a:pt x="2365" y="1441"/>
                  </a:lnTo>
                  <a:lnTo>
                    <a:pt x="2374" y="1441"/>
                  </a:lnTo>
                  <a:lnTo>
                    <a:pt x="2395" y="1403"/>
                  </a:lnTo>
                  <a:lnTo>
                    <a:pt x="2416" y="1441"/>
                  </a:lnTo>
                  <a:lnTo>
                    <a:pt x="2425" y="1441"/>
                  </a:lnTo>
                  <a:lnTo>
                    <a:pt x="2400" y="1396"/>
                  </a:lnTo>
                  <a:lnTo>
                    <a:pt x="2425" y="1351"/>
                  </a:lnTo>
                  <a:lnTo>
                    <a:pt x="2452" y="1396"/>
                  </a:lnTo>
                  <a:lnTo>
                    <a:pt x="2427" y="1441"/>
                  </a:lnTo>
                  <a:lnTo>
                    <a:pt x="2436" y="1441"/>
                  </a:lnTo>
                  <a:lnTo>
                    <a:pt x="2457" y="1403"/>
                  </a:lnTo>
                  <a:lnTo>
                    <a:pt x="2478" y="1441"/>
                  </a:lnTo>
                  <a:lnTo>
                    <a:pt x="2487" y="1441"/>
                  </a:lnTo>
                  <a:lnTo>
                    <a:pt x="2461" y="1396"/>
                  </a:lnTo>
                  <a:lnTo>
                    <a:pt x="2488" y="1351"/>
                  </a:lnTo>
                  <a:lnTo>
                    <a:pt x="2514" y="1396"/>
                  </a:lnTo>
                  <a:lnTo>
                    <a:pt x="2488" y="1441"/>
                  </a:lnTo>
                  <a:lnTo>
                    <a:pt x="2497" y="1441"/>
                  </a:lnTo>
                  <a:lnTo>
                    <a:pt x="2518" y="1403"/>
                  </a:lnTo>
                  <a:lnTo>
                    <a:pt x="2539" y="1441"/>
                  </a:lnTo>
                  <a:lnTo>
                    <a:pt x="2548" y="1441"/>
                  </a:lnTo>
                  <a:lnTo>
                    <a:pt x="2523" y="1396"/>
                  </a:lnTo>
                  <a:lnTo>
                    <a:pt x="2550" y="1351"/>
                  </a:lnTo>
                  <a:lnTo>
                    <a:pt x="2565" y="1376"/>
                  </a:lnTo>
                  <a:lnTo>
                    <a:pt x="2565" y="1361"/>
                  </a:lnTo>
                  <a:lnTo>
                    <a:pt x="2554" y="1343"/>
                  </a:lnTo>
                  <a:lnTo>
                    <a:pt x="2565" y="1325"/>
                  </a:lnTo>
                  <a:lnTo>
                    <a:pt x="2565" y="1309"/>
                  </a:lnTo>
                  <a:lnTo>
                    <a:pt x="2550" y="1334"/>
                  </a:lnTo>
                  <a:lnTo>
                    <a:pt x="2523" y="1290"/>
                  </a:lnTo>
                  <a:lnTo>
                    <a:pt x="2550" y="1245"/>
                  </a:lnTo>
                  <a:lnTo>
                    <a:pt x="2565" y="1270"/>
                  </a:lnTo>
                  <a:lnTo>
                    <a:pt x="2565" y="1254"/>
                  </a:lnTo>
                  <a:lnTo>
                    <a:pt x="2554" y="1236"/>
                  </a:lnTo>
                  <a:lnTo>
                    <a:pt x="2565" y="1218"/>
                  </a:lnTo>
                  <a:lnTo>
                    <a:pt x="2565" y="1203"/>
                  </a:lnTo>
                  <a:lnTo>
                    <a:pt x="2550" y="1228"/>
                  </a:lnTo>
                  <a:lnTo>
                    <a:pt x="2523" y="1183"/>
                  </a:lnTo>
                  <a:lnTo>
                    <a:pt x="2550" y="1138"/>
                  </a:lnTo>
                  <a:lnTo>
                    <a:pt x="2565" y="1164"/>
                  </a:lnTo>
                  <a:lnTo>
                    <a:pt x="2565" y="1147"/>
                  </a:lnTo>
                  <a:lnTo>
                    <a:pt x="2554" y="1129"/>
                  </a:lnTo>
                  <a:lnTo>
                    <a:pt x="2565" y="1111"/>
                  </a:lnTo>
                  <a:lnTo>
                    <a:pt x="2565" y="1096"/>
                  </a:lnTo>
                  <a:lnTo>
                    <a:pt x="2550" y="1122"/>
                  </a:lnTo>
                  <a:lnTo>
                    <a:pt x="2523" y="1077"/>
                  </a:lnTo>
                  <a:lnTo>
                    <a:pt x="2550" y="1031"/>
                  </a:lnTo>
                  <a:lnTo>
                    <a:pt x="2565" y="1057"/>
                  </a:lnTo>
                  <a:lnTo>
                    <a:pt x="2565" y="1041"/>
                  </a:lnTo>
                  <a:lnTo>
                    <a:pt x="2554" y="1023"/>
                  </a:lnTo>
                  <a:lnTo>
                    <a:pt x="2565" y="1005"/>
                  </a:lnTo>
                  <a:lnTo>
                    <a:pt x="2565" y="990"/>
                  </a:lnTo>
                  <a:lnTo>
                    <a:pt x="2550" y="1016"/>
                  </a:lnTo>
                  <a:lnTo>
                    <a:pt x="2523" y="971"/>
                  </a:lnTo>
                  <a:lnTo>
                    <a:pt x="2550" y="924"/>
                  </a:lnTo>
                  <a:lnTo>
                    <a:pt x="2565" y="950"/>
                  </a:lnTo>
                  <a:lnTo>
                    <a:pt x="2565" y="935"/>
                  </a:lnTo>
                  <a:lnTo>
                    <a:pt x="2554" y="917"/>
                  </a:lnTo>
                  <a:lnTo>
                    <a:pt x="2565" y="899"/>
                  </a:lnTo>
                  <a:lnTo>
                    <a:pt x="2565" y="882"/>
                  </a:lnTo>
                  <a:lnTo>
                    <a:pt x="2550" y="909"/>
                  </a:lnTo>
                  <a:lnTo>
                    <a:pt x="2523" y="863"/>
                  </a:lnTo>
                  <a:lnTo>
                    <a:pt x="2550" y="818"/>
                  </a:lnTo>
                  <a:lnTo>
                    <a:pt x="2565" y="843"/>
                  </a:lnTo>
                  <a:lnTo>
                    <a:pt x="2565" y="828"/>
                  </a:lnTo>
                  <a:lnTo>
                    <a:pt x="2554" y="810"/>
                  </a:lnTo>
                  <a:lnTo>
                    <a:pt x="2565" y="792"/>
                  </a:lnTo>
                  <a:lnTo>
                    <a:pt x="2565" y="776"/>
                  </a:lnTo>
                  <a:lnTo>
                    <a:pt x="2550" y="801"/>
                  </a:lnTo>
                  <a:lnTo>
                    <a:pt x="2523" y="757"/>
                  </a:lnTo>
                  <a:lnTo>
                    <a:pt x="2550" y="712"/>
                  </a:lnTo>
                  <a:lnTo>
                    <a:pt x="2565" y="737"/>
                  </a:lnTo>
                  <a:lnTo>
                    <a:pt x="2565" y="722"/>
                  </a:lnTo>
                  <a:lnTo>
                    <a:pt x="2554" y="704"/>
                  </a:lnTo>
                  <a:lnTo>
                    <a:pt x="2565" y="686"/>
                  </a:lnTo>
                  <a:lnTo>
                    <a:pt x="2565" y="670"/>
                  </a:lnTo>
                  <a:lnTo>
                    <a:pt x="2550" y="695"/>
                  </a:lnTo>
                  <a:lnTo>
                    <a:pt x="2523" y="650"/>
                  </a:lnTo>
                  <a:lnTo>
                    <a:pt x="2550" y="605"/>
                  </a:lnTo>
                  <a:lnTo>
                    <a:pt x="2565" y="631"/>
                  </a:lnTo>
                  <a:lnTo>
                    <a:pt x="2565" y="614"/>
                  </a:lnTo>
                  <a:lnTo>
                    <a:pt x="2554" y="596"/>
                  </a:lnTo>
                  <a:lnTo>
                    <a:pt x="2565" y="578"/>
                  </a:lnTo>
                  <a:lnTo>
                    <a:pt x="2565" y="563"/>
                  </a:lnTo>
                  <a:lnTo>
                    <a:pt x="2550" y="589"/>
                  </a:lnTo>
                  <a:lnTo>
                    <a:pt x="2523" y="544"/>
                  </a:lnTo>
                  <a:lnTo>
                    <a:pt x="2550" y="497"/>
                  </a:lnTo>
                  <a:lnTo>
                    <a:pt x="2565" y="524"/>
                  </a:lnTo>
                  <a:lnTo>
                    <a:pt x="2565" y="508"/>
                  </a:lnTo>
                  <a:lnTo>
                    <a:pt x="2554" y="490"/>
                  </a:lnTo>
                  <a:lnTo>
                    <a:pt x="2565" y="472"/>
                  </a:lnTo>
                  <a:lnTo>
                    <a:pt x="2565" y="457"/>
                  </a:lnTo>
                  <a:lnTo>
                    <a:pt x="2550" y="483"/>
                  </a:lnTo>
                  <a:lnTo>
                    <a:pt x="2523" y="438"/>
                  </a:lnTo>
                  <a:lnTo>
                    <a:pt x="2550" y="391"/>
                  </a:lnTo>
                  <a:lnTo>
                    <a:pt x="2565" y="418"/>
                  </a:lnTo>
                  <a:lnTo>
                    <a:pt x="2565" y="402"/>
                  </a:lnTo>
                  <a:lnTo>
                    <a:pt x="2554" y="384"/>
                  </a:lnTo>
                  <a:lnTo>
                    <a:pt x="2565" y="366"/>
                  </a:lnTo>
                  <a:lnTo>
                    <a:pt x="2565" y="351"/>
                  </a:lnTo>
                  <a:lnTo>
                    <a:pt x="2550" y="376"/>
                  </a:lnTo>
                  <a:lnTo>
                    <a:pt x="2523" y="330"/>
                  </a:lnTo>
                  <a:lnTo>
                    <a:pt x="2550" y="285"/>
                  </a:lnTo>
                  <a:lnTo>
                    <a:pt x="2565" y="310"/>
                  </a:lnTo>
                  <a:lnTo>
                    <a:pt x="2565" y="295"/>
                  </a:lnTo>
                  <a:lnTo>
                    <a:pt x="2554" y="277"/>
                  </a:lnTo>
                  <a:lnTo>
                    <a:pt x="2565" y="259"/>
                  </a:lnTo>
                  <a:lnTo>
                    <a:pt x="2565" y="243"/>
                  </a:lnTo>
                  <a:lnTo>
                    <a:pt x="2550" y="270"/>
                  </a:lnTo>
                  <a:lnTo>
                    <a:pt x="2523" y="223"/>
                  </a:lnTo>
                  <a:lnTo>
                    <a:pt x="2550" y="179"/>
                  </a:lnTo>
                  <a:lnTo>
                    <a:pt x="2565" y="204"/>
                  </a:lnTo>
                  <a:lnTo>
                    <a:pt x="2565" y="189"/>
                  </a:lnTo>
                  <a:lnTo>
                    <a:pt x="2554" y="171"/>
                  </a:lnTo>
                  <a:lnTo>
                    <a:pt x="2565" y="153"/>
                  </a:lnTo>
                  <a:lnTo>
                    <a:pt x="2565" y="137"/>
                  </a:lnTo>
                  <a:lnTo>
                    <a:pt x="2550" y="162"/>
                  </a:lnTo>
                  <a:lnTo>
                    <a:pt x="2523" y="117"/>
                  </a:lnTo>
                  <a:lnTo>
                    <a:pt x="2550" y="72"/>
                  </a:lnTo>
                  <a:lnTo>
                    <a:pt x="2565" y="98"/>
                  </a:lnTo>
                  <a:lnTo>
                    <a:pt x="2565" y="83"/>
                  </a:lnTo>
                  <a:lnTo>
                    <a:pt x="2554" y="65"/>
                  </a:lnTo>
                  <a:lnTo>
                    <a:pt x="2565" y="45"/>
                  </a:lnTo>
                  <a:lnTo>
                    <a:pt x="2565" y="30"/>
                  </a:lnTo>
                  <a:lnTo>
                    <a:pt x="2550" y="56"/>
                  </a:lnTo>
                  <a:lnTo>
                    <a:pt x="2523" y="11"/>
                  </a:lnTo>
                  <a:lnTo>
                    <a:pt x="252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6" name="Freeform 12">
              <a:extLst>
                <a:ext uri="{FF2B5EF4-FFF2-40B4-BE49-F238E27FC236}">
                  <a16:creationId xmlns:a16="http://schemas.microsoft.com/office/drawing/2014/main" id="{104003E2-1F91-4525-9C8C-3B6CCC563D08}"/>
                </a:ext>
              </a:extLst>
            </p:cNvPr>
            <p:cNvSpPr>
              <a:spLocks noEditPoints="1"/>
            </p:cNvSpPr>
            <p:nvPr/>
          </p:nvSpPr>
          <p:spPr bwMode="auto">
            <a:xfrm>
              <a:off x="-8589962" y="-4489450"/>
              <a:ext cx="4071938" cy="2287588"/>
            </a:xfrm>
            <a:custGeom>
              <a:avLst/>
              <a:gdLst>
                <a:gd name="T0" fmla="*/ 1005 w 2565"/>
                <a:gd name="T1" fmla="*/ 1343 h 1441"/>
                <a:gd name="T2" fmla="*/ 2122 w 2565"/>
                <a:gd name="T3" fmla="*/ 1343 h 1441"/>
                <a:gd name="T4" fmla="*/ 762 w 2565"/>
                <a:gd name="T5" fmla="*/ 1334 h 1441"/>
                <a:gd name="T6" fmla="*/ 1933 w 2565"/>
                <a:gd name="T7" fmla="*/ 1245 h 1441"/>
                <a:gd name="T8" fmla="*/ 609 w 2565"/>
                <a:gd name="T9" fmla="*/ 1282 h 1441"/>
                <a:gd name="T10" fmla="*/ 1744 w 2565"/>
                <a:gd name="T11" fmla="*/ 1236 h 1441"/>
                <a:gd name="T12" fmla="*/ 366 w 2565"/>
                <a:gd name="T13" fmla="*/ 1183 h 1441"/>
                <a:gd name="T14" fmla="*/ 1501 w 2565"/>
                <a:gd name="T15" fmla="*/ 1228 h 1441"/>
                <a:gd name="T16" fmla="*/ 177 w 2565"/>
                <a:gd name="T17" fmla="*/ 1084 h 1441"/>
                <a:gd name="T18" fmla="*/ 1348 w 2565"/>
                <a:gd name="T19" fmla="*/ 1176 h 1441"/>
                <a:gd name="T20" fmla="*/ 2484 w 2565"/>
                <a:gd name="T21" fmla="*/ 1129 h 1441"/>
                <a:gd name="T22" fmla="*/ 1105 w 2565"/>
                <a:gd name="T23" fmla="*/ 1077 h 1441"/>
                <a:gd name="T24" fmla="*/ 2241 w 2565"/>
                <a:gd name="T25" fmla="*/ 1122 h 1441"/>
                <a:gd name="T26" fmla="*/ 916 w 2565"/>
                <a:gd name="T27" fmla="*/ 978 h 1441"/>
                <a:gd name="T28" fmla="*/ 2088 w 2565"/>
                <a:gd name="T29" fmla="*/ 1068 h 1441"/>
                <a:gd name="T30" fmla="*/ 727 w 2565"/>
                <a:gd name="T31" fmla="*/ 971 h 1441"/>
                <a:gd name="T32" fmla="*/ 1845 w 2565"/>
                <a:gd name="T33" fmla="*/ 971 h 1441"/>
                <a:gd name="T34" fmla="*/ 484 w 2565"/>
                <a:gd name="T35" fmla="*/ 962 h 1441"/>
                <a:gd name="T36" fmla="*/ 1656 w 2565"/>
                <a:gd name="T37" fmla="*/ 872 h 1441"/>
                <a:gd name="T38" fmla="*/ 331 w 2565"/>
                <a:gd name="T39" fmla="*/ 909 h 1441"/>
                <a:gd name="T40" fmla="*/ 1467 w 2565"/>
                <a:gd name="T41" fmla="*/ 863 h 1441"/>
                <a:gd name="T42" fmla="*/ 89 w 2565"/>
                <a:gd name="T43" fmla="*/ 810 h 1441"/>
                <a:gd name="T44" fmla="*/ 1224 w 2565"/>
                <a:gd name="T45" fmla="*/ 855 h 1441"/>
                <a:gd name="T46" fmla="*/ 2395 w 2565"/>
                <a:gd name="T47" fmla="*/ 764 h 1441"/>
                <a:gd name="T48" fmla="*/ 1071 w 2565"/>
                <a:gd name="T49" fmla="*/ 801 h 1441"/>
                <a:gd name="T50" fmla="*/ 2206 w 2565"/>
                <a:gd name="T51" fmla="*/ 757 h 1441"/>
                <a:gd name="T52" fmla="*/ 828 w 2565"/>
                <a:gd name="T53" fmla="*/ 704 h 1441"/>
                <a:gd name="T54" fmla="*/ 1963 w 2565"/>
                <a:gd name="T55" fmla="*/ 749 h 1441"/>
                <a:gd name="T56" fmla="*/ 639 w 2565"/>
                <a:gd name="T57" fmla="*/ 605 h 1441"/>
                <a:gd name="T58" fmla="*/ 1810 w 2565"/>
                <a:gd name="T59" fmla="*/ 695 h 1441"/>
                <a:gd name="T60" fmla="*/ 450 w 2565"/>
                <a:gd name="T61" fmla="*/ 596 h 1441"/>
                <a:gd name="T62" fmla="*/ 1567 w 2565"/>
                <a:gd name="T63" fmla="*/ 596 h 1441"/>
                <a:gd name="T64" fmla="*/ 207 w 2565"/>
                <a:gd name="T65" fmla="*/ 589 h 1441"/>
                <a:gd name="T66" fmla="*/ 1378 w 2565"/>
                <a:gd name="T67" fmla="*/ 497 h 1441"/>
                <a:gd name="T68" fmla="*/ 54 w 2565"/>
                <a:gd name="T69" fmla="*/ 536 h 1441"/>
                <a:gd name="T70" fmla="*/ 1189 w 2565"/>
                <a:gd name="T71" fmla="*/ 490 h 1441"/>
                <a:gd name="T72" fmla="*/ 2307 w 2565"/>
                <a:gd name="T73" fmla="*/ 490 h 1441"/>
                <a:gd name="T74" fmla="*/ 946 w 2565"/>
                <a:gd name="T75" fmla="*/ 483 h 1441"/>
                <a:gd name="T76" fmla="*/ 2118 w 2565"/>
                <a:gd name="T77" fmla="*/ 391 h 1441"/>
                <a:gd name="T78" fmla="*/ 793 w 2565"/>
                <a:gd name="T79" fmla="*/ 429 h 1441"/>
                <a:gd name="T80" fmla="*/ 1929 w 2565"/>
                <a:gd name="T81" fmla="*/ 384 h 1441"/>
                <a:gd name="T82" fmla="*/ 550 w 2565"/>
                <a:gd name="T83" fmla="*/ 330 h 1441"/>
                <a:gd name="T84" fmla="*/ 1686 w 2565"/>
                <a:gd name="T85" fmla="*/ 376 h 1441"/>
                <a:gd name="T86" fmla="*/ 361 w 2565"/>
                <a:gd name="T87" fmla="*/ 232 h 1441"/>
                <a:gd name="T88" fmla="*/ 1533 w 2565"/>
                <a:gd name="T89" fmla="*/ 322 h 1441"/>
                <a:gd name="T90" fmla="*/ 172 w 2565"/>
                <a:gd name="T91" fmla="*/ 223 h 1441"/>
                <a:gd name="T92" fmla="*/ 1290 w 2565"/>
                <a:gd name="T93" fmla="*/ 223 h 1441"/>
                <a:gd name="T94" fmla="*/ 2425 w 2565"/>
                <a:gd name="T95" fmla="*/ 270 h 1441"/>
                <a:gd name="T96" fmla="*/ 1101 w 2565"/>
                <a:gd name="T97" fmla="*/ 125 h 1441"/>
                <a:gd name="T98" fmla="*/ 2272 w 2565"/>
                <a:gd name="T99" fmla="*/ 216 h 1441"/>
                <a:gd name="T100" fmla="*/ 912 w 2565"/>
                <a:gd name="T101" fmla="*/ 117 h 1441"/>
                <a:gd name="T102" fmla="*/ 2029 w 2565"/>
                <a:gd name="T103" fmla="*/ 117 h 1441"/>
                <a:gd name="T104" fmla="*/ 670 w 2565"/>
                <a:gd name="T105" fmla="*/ 110 h 1441"/>
                <a:gd name="T106" fmla="*/ 1840 w 2565"/>
                <a:gd name="T107" fmla="*/ 18 h 1441"/>
                <a:gd name="T108" fmla="*/ 2271 w 2565"/>
                <a:gd name="T109" fmla="*/ 0 h 1441"/>
                <a:gd name="T110" fmla="*/ 1543 w 2565"/>
                <a:gd name="T111" fmla="*/ 0 h 1441"/>
                <a:gd name="T112" fmla="*/ 850 w 2565"/>
                <a:gd name="T113" fmla="*/ 11 h 1441"/>
                <a:gd name="T114" fmla="*/ 116 w 2565"/>
                <a:gd name="T115" fmla="*/ 3 h 1441"/>
                <a:gd name="T116" fmla="*/ 0 w 2565"/>
                <a:gd name="T117" fmla="*/ 1081 h 1441"/>
                <a:gd name="T118" fmla="*/ 577 w 2565"/>
                <a:gd name="T119" fmla="*/ 1351 h 1441"/>
                <a:gd name="T120" fmla="*/ 1306 w 2565"/>
                <a:gd name="T121" fmla="*/ 1441 h 1441"/>
                <a:gd name="T122" fmla="*/ 1995 w 2565"/>
                <a:gd name="T123" fmla="*/ 1441 h 1441"/>
                <a:gd name="T124" fmla="*/ 2523 w 2565"/>
                <a:gd name="T125" fmla="*/ 1077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41">
                  <a:moveTo>
                    <a:pt x="2565" y="1415"/>
                  </a:moveTo>
                  <a:lnTo>
                    <a:pt x="2550" y="1441"/>
                  </a:lnTo>
                  <a:lnTo>
                    <a:pt x="2559" y="1441"/>
                  </a:lnTo>
                  <a:lnTo>
                    <a:pt x="2565" y="1432"/>
                  </a:lnTo>
                  <a:lnTo>
                    <a:pt x="2565" y="1415"/>
                  </a:lnTo>
                  <a:moveTo>
                    <a:pt x="0" y="1400"/>
                  </a:moveTo>
                  <a:lnTo>
                    <a:pt x="0" y="1417"/>
                  </a:lnTo>
                  <a:lnTo>
                    <a:pt x="14" y="1441"/>
                  </a:lnTo>
                  <a:lnTo>
                    <a:pt x="23" y="1441"/>
                  </a:lnTo>
                  <a:lnTo>
                    <a:pt x="0" y="1400"/>
                  </a:lnTo>
                  <a:moveTo>
                    <a:pt x="3" y="0"/>
                  </a:moveTo>
                  <a:lnTo>
                    <a:pt x="0" y="0"/>
                  </a:lnTo>
                  <a:lnTo>
                    <a:pt x="0" y="6"/>
                  </a:lnTo>
                  <a:lnTo>
                    <a:pt x="3" y="0"/>
                  </a:lnTo>
                  <a:moveTo>
                    <a:pt x="54" y="1388"/>
                  </a:moveTo>
                  <a:lnTo>
                    <a:pt x="27" y="1343"/>
                  </a:lnTo>
                  <a:lnTo>
                    <a:pt x="54" y="1297"/>
                  </a:lnTo>
                  <a:lnTo>
                    <a:pt x="80" y="1343"/>
                  </a:lnTo>
                  <a:lnTo>
                    <a:pt x="54" y="1388"/>
                  </a:lnTo>
                  <a:moveTo>
                    <a:pt x="116" y="1388"/>
                  </a:moveTo>
                  <a:lnTo>
                    <a:pt x="89" y="1343"/>
                  </a:lnTo>
                  <a:lnTo>
                    <a:pt x="116" y="1297"/>
                  </a:lnTo>
                  <a:lnTo>
                    <a:pt x="141" y="1343"/>
                  </a:lnTo>
                  <a:lnTo>
                    <a:pt x="116" y="1388"/>
                  </a:lnTo>
                  <a:moveTo>
                    <a:pt x="177" y="1388"/>
                  </a:moveTo>
                  <a:lnTo>
                    <a:pt x="150" y="1343"/>
                  </a:lnTo>
                  <a:lnTo>
                    <a:pt x="177" y="1297"/>
                  </a:lnTo>
                  <a:lnTo>
                    <a:pt x="202" y="1343"/>
                  </a:lnTo>
                  <a:lnTo>
                    <a:pt x="177" y="1388"/>
                  </a:lnTo>
                  <a:moveTo>
                    <a:pt x="238" y="1388"/>
                  </a:moveTo>
                  <a:lnTo>
                    <a:pt x="213" y="1343"/>
                  </a:lnTo>
                  <a:lnTo>
                    <a:pt x="238" y="1297"/>
                  </a:lnTo>
                  <a:lnTo>
                    <a:pt x="265" y="1343"/>
                  </a:lnTo>
                  <a:lnTo>
                    <a:pt x="238" y="1388"/>
                  </a:lnTo>
                  <a:moveTo>
                    <a:pt x="300" y="1388"/>
                  </a:moveTo>
                  <a:lnTo>
                    <a:pt x="274" y="1343"/>
                  </a:lnTo>
                  <a:lnTo>
                    <a:pt x="300" y="1297"/>
                  </a:lnTo>
                  <a:lnTo>
                    <a:pt x="327" y="1343"/>
                  </a:lnTo>
                  <a:lnTo>
                    <a:pt x="300" y="1388"/>
                  </a:lnTo>
                  <a:moveTo>
                    <a:pt x="361" y="1388"/>
                  </a:moveTo>
                  <a:lnTo>
                    <a:pt x="336" y="1343"/>
                  </a:lnTo>
                  <a:lnTo>
                    <a:pt x="361" y="1297"/>
                  </a:lnTo>
                  <a:lnTo>
                    <a:pt x="388" y="1343"/>
                  </a:lnTo>
                  <a:lnTo>
                    <a:pt x="361" y="1388"/>
                  </a:lnTo>
                  <a:moveTo>
                    <a:pt x="423" y="1388"/>
                  </a:moveTo>
                  <a:lnTo>
                    <a:pt x="397" y="1343"/>
                  </a:lnTo>
                  <a:lnTo>
                    <a:pt x="423" y="1297"/>
                  </a:lnTo>
                  <a:lnTo>
                    <a:pt x="450" y="1343"/>
                  </a:lnTo>
                  <a:lnTo>
                    <a:pt x="423" y="1388"/>
                  </a:lnTo>
                  <a:moveTo>
                    <a:pt x="484" y="1388"/>
                  </a:moveTo>
                  <a:lnTo>
                    <a:pt x="459" y="1343"/>
                  </a:lnTo>
                  <a:lnTo>
                    <a:pt x="484" y="1297"/>
                  </a:lnTo>
                  <a:lnTo>
                    <a:pt x="511" y="1343"/>
                  </a:lnTo>
                  <a:lnTo>
                    <a:pt x="484" y="1388"/>
                  </a:lnTo>
                  <a:moveTo>
                    <a:pt x="546" y="1388"/>
                  </a:moveTo>
                  <a:lnTo>
                    <a:pt x="520" y="1343"/>
                  </a:lnTo>
                  <a:lnTo>
                    <a:pt x="546" y="1297"/>
                  </a:lnTo>
                  <a:lnTo>
                    <a:pt x="573" y="1343"/>
                  </a:lnTo>
                  <a:lnTo>
                    <a:pt x="546" y="1388"/>
                  </a:lnTo>
                  <a:moveTo>
                    <a:pt x="609" y="1388"/>
                  </a:moveTo>
                  <a:lnTo>
                    <a:pt x="582" y="1343"/>
                  </a:lnTo>
                  <a:lnTo>
                    <a:pt x="609" y="1297"/>
                  </a:lnTo>
                  <a:lnTo>
                    <a:pt x="634" y="1343"/>
                  </a:lnTo>
                  <a:lnTo>
                    <a:pt x="609" y="1388"/>
                  </a:lnTo>
                  <a:moveTo>
                    <a:pt x="670" y="1388"/>
                  </a:moveTo>
                  <a:lnTo>
                    <a:pt x="643" y="1343"/>
                  </a:lnTo>
                  <a:lnTo>
                    <a:pt x="670" y="1297"/>
                  </a:lnTo>
                  <a:lnTo>
                    <a:pt x="696" y="1343"/>
                  </a:lnTo>
                  <a:lnTo>
                    <a:pt x="670" y="1388"/>
                  </a:lnTo>
                  <a:moveTo>
                    <a:pt x="732" y="1388"/>
                  </a:moveTo>
                  <a:lnTo>
                    <a:pt x="705" y="1343"/>
                  </a:lnTo>
                  <a:lnTo>
                    <a:pt x="732" y="1297"/>
                  </a:lnTo>
                  <a:lnTo>
                    <a:pt x="757" y="1343"/>
                  </a:lnTo>
                  <a:lnTo>
                    <a:pt x="732" y="1388"/>
                  </a:lnTo>
                  <a:moveTo>
                    <a:pt x="793" y="1388"/>
                  </a:moveTo>
                  <a:lnTo>
                    <a:pt x="766" y="1343"/>
                  </a:lnTo>
                  <a:lnTo>
                    <a:pt x="793" y="1297"/>
                  </a:lnTo>
                  <a:lnTo>
                    <a:pt x="819" y="1343"/>
                  </a:lnTo>
                  <a:lnTo>
                    <a:pt x="793" y="1388"/>
                  </a:lnTo>
                  <a:moveTo>
                    <a:pt x="855" y="1388"/>
                  </a:moveTo>
                  <a:lnTo>
                    <a:pt x="828" y="1343"/>
                  </a:lnTo>
                  <a:lnTo>
                    <a:pt x="855" y="1297"/>
                  </a:lnTo>
                  <a:lnTo>
                    <a:pt x="880" y="1343"/>
                  </a:lnTo>
                  <a:lnTo>
                    <a:pt x="855" y="1388"/>
                  </a:lnTo>
                  <a:moveTo>
                    <a:pt x="916" y="1388"/>
                  </a:moveTo>
                  <a:lnTo>
                    <a:pt x="889" y="1343"/>
                  </a:lnTo>
                  <a:lnTo>
                    <a:pt x="916" y="1297"/>
                  </a:lnTo>
                  <a:lnTo>
                    <a:pt x="942" y="1343"/>
                  </a:lnTo>
                  <a:lnTo>
                    <a:pt x="916" y="1388"/>
                  </a:lnTo>
                  <a:moveTo>
                    <a:pt x="978" y="1388"/>
                  </a:moveTo>
                  <a:lnTo>
                    <a:pt x="952" y="1343"/>
                  </a:lnTo>
                  <a:lnTo>
                    <a:pt x="978" y="1297"/>
                  </a:lnTo>
                  <a:lnTo>
                    <a:pt x="1005" y="1343"/>
                  </a:lnTo>
                  <a:lnTo>
                    <a:pt x="978" y="1388"/>
                  </a:lnTo>
                  <a:moveTo>
                    <a:pt x="1039" y="1388"/>
                  </a:moveTo>
                  <a:lnTo>
                    <a:pt x="1014" y="1343"/>
                  </a:lnTo>
                  <a:lnTo>
                    <a:pt x="1039" y="1297"/>
                  </a:lnTo>
                  <a:lnTo>
                    <a:pt x="1066" y="1343"/>
                  </a:lnTo>
                  <a:lnTo>
                    <a:pt x="1039" y="1388"/>
                  </a:lnTo>
                  <a:moveTo>
                    <a:pt x="1101" y="1388"/>
                  </a:moveTo>
                  <a:lnTo>
                    <a:pt x="1075" y="1343"/>
                  </a:lnTo>
                  <a:lnTo>
                    <a:pt x="1101" y="1297"/>
                  </a:lnTo>
                  <a:lnTo>
                    <a:pt x="1128" y="1343"/>
                  </a:lnTo>
                  <a:lnTo>
                    <a:pt x="1101" y="1388"/>
                  </a:lnTo>
                  <a:moveTo>
                    <a:pt x="1162" y="1388"/>
                  </a:moveTo>
                  <a:lnTo>
                    <a:pt x="1137" y="1343"/>
                  </a:lnTo>
                  <a:lnTo>
                    <a:pt x="1162" y="1297"/>
                  </a:lnTo>
                  <a:lnTo>
                    <a:pt x="1189" y="1343"/>
                  </a:lnTo>
                  <a:lnTo>
                    <a:pt x="1162" y="1388"/>
                  </a:lnTo>
                  <a:moveTo>
                    <a:pt x="1224" y="1388"/>
                  </a:moveTo>
                  <a:lnTo>
                    <a:pt x="1198" y="1343"/>
                  </a:lnTo>
                  <a:lnTo>
                    <a:pt x="1224" y="1297"/>
                  </a:lnTo>
                  <a:lnTo>
                    <a:pt x="1251" y="1343"/>
                  </a:lnTo>
                  <a:lnTo>
                    <a:pt x="1224" y="1388"/>
                  </a:lnTo>
                  <a:moveTo>
                    <a:pt x="1285" y="1388"/>
                  </a:moveTo>
                  <a:lnTo>
                    <a:pt x="1260" y="1343"/>
                  </a:lnTo>
                  <a:lnTo>
                    <a:pt x="1285" y="1297"/>
                  </a:lnTo>
                  <a:lnTo>
                    <a:pt x="1312" y="1343"/>
                  </a:lnTo>
                  <a:lnTo>
                    <a:pt x="1285" y="1388"/>
                  </a:lnTo>
                  <a:moveTo>
                    <a:pt x="1348" y="1388"/>
                  </a:moveTo>
                  <a:lnTo>
                    <a:pt x="1321" y="1343"/>
                  </a:lnTo>
                  <a:lnTo>
                    <a:pt x="1348" y="1297"/>
                  </a:lnTo>
                  <a:lnTo>
                    <a:pt x="1374" y="1343"/>
                  </a:lnTo>
                  <a:lnTo>
                    <a:pt x="1348" y="1388"/>
                  </a:lnTo>
                  <a:moveTo>
                    <a:pt x="1410" y="1388"/>
                  </a:moveTo>
                  <a:lnTo>
                    <a:pt x="1383" y="1343"/>
                  </a:lnTo>
                  <a:lnTo>
                    <a:pt x="1410" y="1297"/>
                  </a:lnTo>
                  <a:lnTo>
                    <a:pt x="1435" y="1343"/>
                  </a:lnTo>
                  <a:lnTo>
                    <a:pt x="1410" y="1388"/>
                  </a:lnTo>
                  <a:moveTo>
                    <a:pt x="1471" y="1388"/>
                  </a:moveTo>
                  <a:lnTo>
                    <a:pt x="1444" y="1343"/>
                  </a:lnTo>
                  <a:lnTo>
                    <a:pt x="1471" y="1297"/>
                  </a:lnTo>
                  <a:lnTo>
                    <a:pt x="1497" y="1343"/>
                  </a:lnTo>
                  <a:lnTo>
                    <a:pt x="1471" y="1388"/>
                  </a:lnTo>
                  <a:moveTo>
                    <a:pt x="1533" y="1388"/>
                  </a:moveTo>
                  <a:lnTo>
                    <a:pt x="1506" y="1343"/>
                  </a:lnTo>
                  <a:lnTo>
                    <a:pt x="1533" y="1297"/>
                  </a:lnTo>
                  <a:lnTo>
                    <a:pt x="1558" y="1343"/>
                  </a:lnTo>
                  <a:lnTo>
                    <a:pt x="1533" y="1388"/>
                  </a:lnTo>
                  <a:moveTo>
                    <a:pt x="1594" y="1388"/>
                  </a:moveTo>
                  <a:lnTo>
                    <a:pt x="1567" y="1343"/>
                  </a:lnTo>
                  <a:lnTo>
                    <a:pt x="1594" y="1297"/>
                  </a:lnTo>
                  <a:lnTo>
                    <a:pt x="1620" y="1343"/>
                  </a:lnTo>
                  <a:lnTo>
                    <a:pt x="1594" y="1388"/>
                  </a:lnTo>
                  <a:moveTo>
                    <a:pt x="1656" y="1388"/>
                  </a:moveTo>
                  <a:lnTo>
                    <a:pt x="1629" y="1343"/>
                  </a:lnTo>
                  <a:lnTo>
                    <a:pt x="1656" y="1297"/>
                  </a:lnTo>
                  <a:lnTo>
                    <a:pt x="1681" y="1343"/>
                  </a:lnTo>
                  <a:lnTo>
                    <a:pt x="1656" y="1388"/>
                  </a:lnTo>
                  <a:moveTo>
                    <a:pt x="1717" y="1388"/>
                  </a:moveTo>
                  <a:lnTo>
                    <a:pt x="1692" y="1343"/>
                  </a:lnTo>
                  <a:lnTo>
                    <a:pt x="1717" y="1297"/>
                  </a:lnTo>
                  <a:lnTo>
                    <a:pt x="1744" y="1343"/>
                  </a:lnTo>
                  <a:lnTo>
                    <a:pt x="1717" y="1388"/>
                  </a:lnTo>
                  <a:moveTo>
                    <a:pt x="1779" y="1388"/>
                  </a:moveTo>
                  <a:lnTo>
                    <a:pt x="1753" y="1343"/>
                  </a:lnTo>
                  <a:lnTo>
                    <a:pt x="1779" y="1297"/>
                  </a:lnTo>
                  <a:lnTo>
                    <a:pt x="1806" y="1343"/>
                  </a:lnTo>
                  <a:lnTo>
                    <a:pt x="1779" y="1388"/>
                  </a:lnTo>
                  <a:moveTo>
                    <a:pt x="1840" y="1388"/>
                  </a:moveTo>
                  <a:lnTo>
                    <a:pt x="1815" y="1343"/>
                  </a:lnTo>
                  <a:lnTo>
                    <a:pt x="1840" y="1297"/>
                  </a:lnTo>
                  <a:lnTo>
                    <a:pt x="1867" y="1343"/>
                  </a:lnTo>
                  <a:lnTo>
                    <a:pt x="1840" y="1388"/>
                  </a:lnTo>
                  <a:moveTo>
                    <a:pt x="1902" y="1388"/>
                  </a:moveTo>
                  <a:lnTo>
                    <a:pt x="1876" y="1343"/>
                  </a:lnTo>
                  <a:lnTo>
                    <a:pt x="1902" y="1297"/>
                  </a:lnTo>
                  <a:lnTo>
                    <a:pt x="1929" y="1343"/>
                  </a:lnTo>
                  <a:lnTo>
                    <a:pt x="1902" y="1388"/>
                  </a:lnTo>
                  <a:moveTo>
                    <a:pt x="1963" y="1388"/>
                  </a:moveTo>
                  <a:lnTo>
                    <a:pt x="1938" y="1343"/>
                  </a:lnTo>
                  <a:lnTo>
                    <a:pt x="1963" y="1297"/>
                  </a:lnTo>
                  <a:lnTo>
                    <a:pt x="1990" y="1343"/>
                  </a:lnTo>
                  <a:lnTo>
                    <a:pt x="1963" y="1388"/>
                  </a:lnTo>
                  <a:moveTo>
                    <a:pt x="2025" y="1388"/>
                  </a:moveTo>
                  <a:lnTo>
                    <a:pt x="1999" y="1343"/>
                  </a:lnTo>
                  <a:lnTo>
                    <a:pt x="2025" y="1297"/>
                  </a:lnTo>
                  <a:lnTo>
                    <a:pt x="2052" y="1343"/>
                  </a:lnTo>
                  <a:lnTo>
                    <a:pt x="2025" y="1388"/>
                  </a:lnTo>
                  <a:moveTo>
                    <a:pt x="2088" y="1388"/>
                  </a:moveTo>
                  <a:lnTo>
                    <a:pt x="2061" y="1343"/>
                  </a:lnTo>
                  <a:lnTo>
                    <a:pt x="2088" y="1297"/>
                  </a:lnTo>
                  <a:lnTo>
                    <a:pt x="2113" y="1343"/>
                  </a:lnTo>
                  <a:lnTo>
                    <a:pt x="2088" y="1388"/>
                  </a:lnTo>
                  <a:moveTo>
                    <a:pt x="2149" y="1388"/>
                  </a:moveTo>
                  <a:lnTo>
                    <a:pt x="2122" y="1343"/>
                  </a:lnTo>
                  <a:lnTo>
                    <a:pt x="2149" y="1297"/>
                  </a:lnTo>
                  <a:lnTo>
                    <a:pt x="2175" y="1343"/>
                  </a:lnTo>
                  <a:lnTo>
                    <a:pt x="2149" y="1388"/>
                  </a:lnTo>
                  <a:moveTo>
                    <a:pt x="2211" y="1388"/>
                  </a:moveTo>
                  <a:lnTo>
                    <a:pt x="2184" y="1343"/>
                  </a:lnTo>
                  <a:lnTo>
                    <a:pt x="2211" y="1297"/>
                  </a:lnTo>
                  <a:lnTo>
                    <a:pt x="2236" y="1343"/>
                  </a:lnTo>
                  <a:lnTo>
                    <a:pt x="2211" y="1388"/>
                  </a:lnTo>
                  <a:moveTo>
                    <a:pt x="2272" y="1388"/>
                  </a:moveTo>
                  <a:lnTo>
                    <a:pt x="2245" y="1343"/>
                  </a:lnTo>
                  <a:lnTo>
                    <a:pt x="2272" y="1297"/>
                  </a:lnTo>
                  <a:lnTo>
                    <a:pt x="2298" y="1343"/>
                  </a:lnTo>
                  <a:lnTo>
                    <a:pt x="2272" y="1388"/>
                  </a:lnTo>
                  <a:moveTo>
                    <a:pt x="2334" y="1388"/>
                  </a:moveTo>
                  <a:lnTo>
                    <a:pt x="2307" y="1343"/>
                  </a:lnTo>
                  <a:lnTo>
                    <a:pt x="2334" y="1297"/>
                  </a:lnTo>
                  <a:lnTo>
                    <a:pt x="2359" y="1343"/>
                  </a:lnTo>
                  <a:lnTo>
                    <a:pt x="2334" y="1388"/>
                  </a:lnTo>
                  <a:moveTo>
                    <a:pt x="2395" y="1388"/>
                  </a:moveTo>
                  <a:lnTo>
                    <a:pt x="2368" y="1343"/>
                  </a:lnTo>
                  <a:lnTo>
                    <a:pt x="2395" y="1297"/>
                  </a:lnTo>
                  <a:lnTo>
                    <a:pt x="2421" y="1343"/>
                  </a:lnTo>
                  <a:lnTo>
                    <a:pt x="2395" y="1388"/>
                  </a:lnTo>
                  <a:moveTo>
                    <a:pt x="2457" y="1388"/>
                  </a:moveTo>
                  <a:lnTo>
                    <a:pt x="2431" y="1343"/>
                  </a:lnTo>
                  <a:lnTo>
                    <a:pt x="2457" y="1297"/>
                  </a:lnTo>
                  <a:lnTo>
                    <a:pt x="2484" y="1343"/>
                  </a:lnTo>
                  <a:lnTo>
                    <a:pt x="2457" y="1388"/>
                  </a:lnTo>
                  <a:moveTo>
                    <a:pt x="2518" y="1388"/>
                  </a:moveTo>
                  <a:lnTo>
                    <a:pt x="2493" y="1343"/>
                  </a:lnTo>
                  <a:lnTo>
                    <a:pt x="2518" y="1297"/>
                  </a:lnTo>
                  <a:lnTo>
                    <a:pt x="2545" y="1343"/>
                  </a:lnTo>
                  <a:lnTo>
                    <a:pt x="2518" y="1388"/>
                  </a:lnTo>
                  <a:moveTo>
                    <a:pt x="84" y="1334"/>
                  </a:moveTo>
                  <a:lnTo>
                    <a:pt x="59" y="1290"/>
                  </a:lnTo>
                  <a:lnTo>
                    <a:pt x="84" y="1245"/>
                  </a:lnTo>
                  <a:lnTo>
                    <a:pt x="111" y="1290"/>
                  </a:lnTo>
                  <a:lnTo>
                    <a:pt x="84" y="1334"/>
                  </a:lnTo>
                  <a:moveTo>
                    <a:pt x="146" y="1334"/>
                  </a:moveTo>
                  <a:lnTo>
                    <a:pt x="120" y="1290"/>
                  </a:lnTo>
                  <a:lnTo>
                    <a:pt x="146" y="1245"/>
                  </a:lnTo>
                  <a:lnTo>
                    <a:pt x="172" y="1290"/>
                  </a:lnTo>
                  <a:lnTo>
                    <a:pt x="146" y="1334"/>
                  </a:lnTo>
                  <a:moveTo>
                    <a:pt x="207" y="1334"/>
                  </a:moveTo>
                  <a:lnTo>
                    <a:pt x="181" y="1290"/>
                  </a:lnTo>
                  <a:lnTo>
                    <a:pt x="207" y="1245"/>
                  </a:lnTo>
                  <a:lnTo>
                    <a:pt x="234" y="1290"/>
                  </a:lnTo>
                  <a:lnTo>
                    <a:pt x="207" y="1334"/>
                  </a:lnTo>
                  <a:moveTo>
                    <a:pt x="270" y="1334"/>
                  </a:moveTo>
                  <a:lnTo>
                    <a:pt x="243" y="1290"/>
                  </a:lnTo>
                  <a:lnTo>
                    <a:pt x="270" y="1245"/>
                  </a:lnTo>
                  <a:lnTo>
                    <a:pt x="295" y="1290"/>
                  </a:lnTo>
                  <a:lnTo>
                    <a:pt x="270" y="1334"/>
                  </a:lnTo>
                  <a:moveTo>
                    <a:pt x="331" y="1334"/>
                  </a:moveTo>
                  <a:lnTo>
                    <a:pt x="304" y="1290"/>
                  </a:lnTo>
                  <a:lnTo>
                    <a:pt x="331" y="1245"/>
                  </a:lnTo>
                  <a:lnTo>
                    <a:pt x="357" y="1290"/>
                  </a:lnTo>
                  <a:lnTo>
                    <a:pt x="331" y="1334"/>
                  </a:lnTo>
                  <a:moveTo>
                    <a:pt x="393" y="1334"/>
                  </a:moveTo>
                  <a:lnTo>
                    <a:pt x="366" y="1290"/>
                  </a:lnTo>
                  <a:lnTo>
                    <a:pt x="393" y="1245"/>
                  </a:lnTo>
                  <a:lnTo>
                    <a:pt x="418" y="1290"/>
                  </a:lnTo>
                  <a:lnTo>
                    <a:pt x="393" y="1334"/>
                  </a:lnTo>
                  <a:moveTo>
                    <a:pt x="454" y="1334"/>
                  </a:moveTo>
                  <a:lnTo>
                    <a:pt x="427" y="1290"/>
                  </a:lnTo>
                  <a:lnTo>
                    <a:pt x="454" y="1245"/>
                  </a:lnTo>
                  <a:lnTo>
                    <a:pt x="480" y="1290"/>
                  </a:lnTo>
                  <a:lnTo>
                    <a:pt x="454" y="1334"/>
                  </a:lnTo>
                  <a:moveTo>
                    <a:pt x="516" y="1334"/>
                  </a:moveTo>
                  <a:lnTo>
                    <a:pt x="489" y="1290"/>
                  </a:lnTo>
                  <a:lnTo>
                    <a:pt x="516" y="1245"/>
                  </a:lnTo>
                  <a:lnTo>
                    <a:pt x="541" y="1290"/>
                  </a:lnTo>
                  <a:lnTo>
                    <a:pt x="516" y="1334"/>
                  </a:lnTo>
                  <a:moveTo>
                    <a:pt x="577" y="1334"/>
                  </a:moveTo>
                  <a:lnTo>
                    <a:pt x="550" y="1290"/>
                  </a:lnTo>
                  <a:lnTo>
                    <a:pt x="577" y="1245"/>
                  </a:lnTo>
                  <a:lnTo>
                    <a:pt x="603" y="1290"/>
                  </a:lnTo>
                  <a:lnTo>
                    <a:pt x="577" y="1334"/>
                  </a:lnTo>
                  <a:moveTo>
                    <a:pt x="639" y="1334"/>
                  </a:moveTo>
                  <a:lnTo>
                    <a:pt x="613" y="1290"/>
                  </a:lnTo>
                  <a:lnTo>
                    <a:pt x="639" y="1245"/>
                  </a:lnTo>
                  <a:lnTo>
                    <a:pt x="666" y="1290"/>
                  </a:lnTo>
                  <a:lnTo>
                    <a:pt x="639" y="1334"/>
                  </a:lnTo>
                  <a:moveTo>
                    <a:pt x="700" y="1334"/>
                  </a:moveTo>
                  <a:lnTo>
                    <a:pt x="675" y="1290"/>
                  </a:lnTo>
                  <a:lnTo>
                    <a:pt x="700" y="1245"/>
                  </a:lnTo>
                  <a:lnTo>
                    <a:pt x="727" y="1290"/>
                  </a:lnTo>
                  <a:lnTo>
                    <a:pt x="700" y="1334"/>
                  </a:lnTo>
                  <a:moveTo>
                    <a:pt x="762" y="1334"/>
                  </a:moveTo>
                  <a:lnTo>
                    <a:pt x="736" y="1290"/>
                  </a:lnTo>
                  <a:lnTo>
                    <a:pt x="762" y="1245"/>
                  </a:lnTo>
                  <a:lnTo>
                    <a:pt x="789" y="1290"/>
                  </a:lnTo>
                  <a:lnTo>
                    <a:pt x="762" y="1334"/>
                  </a:lnTo>
                  <a:moveTo>
                    <a:pt x="823" y="1334"/>
                  </a:moveTo>
                  <a:lnTo>
                    <a:pt x="798" y="1290"/>
                  </a:lnTo>
                  <a:lnTo>
                    <a:pt x="823" y="1245"/>
                  </a:lnTo>
                  <a:lnTo>
                    <a:pt x="850" y="1290"/>
                  </a:lnTo>
                  <a:lnTo>
                    <a:pt x="823" y="1334"/>
                  </a:lnTo>
                  <a:moveTo>
                    <a:pt x="885" y="1334"/>
                  </a:moveTo>
                  <a:lnTo>
                    <a:pt x="859" y="1290"/>
                  </a:lnTo>
                  <a:lnTo>
                    <a:pt x="885" y="1245"/>
                  </a:lnTo>
                  <a:lnTo>
                    <a:pt x="912" y="1290"/>
                  </a:lnTo>
                  <a:lnTo>
                    <a:pt x="885" y="1334"/>
                  </a:lnTo>
                  <a:moveTo>
                    <a:pt x="946" y="1334"/>
                  </a:moveTo>
                  <a:lnTo>
                    <a:pt x="921" y="1290"/>
                  </a:lnTo>
                  <a:lnTo>
                    <a:pt x="946" y="1245"/>
                  </a:lnTo>
                  <a:lnTo>
                    <a:pt x="973" y="1290"/>
                  </a:lnTo>
                  <a:lnTo>
                    <a:pt x="946" y="1334"/>
                  </a:lnTo>
                  <a:moveTo>
                    <a:pt x="1009" y="1334"/>
                  </a:moveTo>
                  <a:lnTo>
                    <a:pt x="982" y="1290"/>
                  </a:lnTo>
                  <a:lnTo>
                    <a:pt x="1009" y="1245"/>
                  </a:lnTo>
                  <a:lnTo>
                    <a:pt x="1035" y="1290"/>
                  </a:lnTo>
                  <a:lnTo>
                    <a:pt x="1009" y="1334"/>
                  </a:lnTo>
                  <a:moveTo>
                    <a:pt x="1071" y="1334"/>
                  </a:moveTo>
                  <a:lnTo>
                    <a:pt x="1044" y="1290"/>
                  </a:lnTo>
                  <a:lnTo>
                    <a:pt x="1071" y="1245"/>
                  </a:lnTo>
                  <a:lnTo>
                    <a:pt x="1096" y="1290"/>
                  </a:lnTo>
                  <a:lnTo>
                    <a:pt x="1071" y="1334"/>
                  </a:lnTo>
                  <a:moveTo>
                    <a:pt x="1132" y="1334"/>
                  </a:moveTo>
                  <a:lnTo>
                    <a:pt x="1105" y="1290"/>
                  </a:lnTo>
                  <a:lnTo>
                    <a:pt x="1132" y="1245"/>
                  </a:lnTo>
                  <a:lnTo>
                    <a:pt x="1158" y="1290"/>
                  </a:lnTo>
                  <a:lnTo>
                    <a:pt x="1132" y="1334"/>
                  </a:lnTo>
                  <a:moveTo>
                    <a:pt x="1194" y="1334"/>
                  </a:moveTo>
                  <a:lnTo>
                    <a:pt x="1167" y="1290"/>
                  </a:lnTo>
                  <a:lnTo>
                    <a:pt x="1194" y="1245"/>
                  </a:lnTo>
                  <a:lnTo>
                    <a:pt x="1219" y="1290"/>
                  </a:lnTo>
                  <a:lnTo>
                    <a:pt x="1194" y="1334"/>
                  </a:lnTo>
                  <a:moveTo>
                    <a:pt x="1255" y="1334"/>
                  </a:moveTo>
                  <a:lnTo>
                    <a:pt x="1228" y="1290"/>
                  </a:lnTo>
                  <a:lnTo>
                    <a:pt x="1255" y="1245"/>
                  </a:lnTo>
                  <a:lnTo>
                    <a:pt x="1281" y="1290"/>
                  </a:lnTo>
                  <a:lnTo>
                    <a:pt x="1255" y="1334"/>
                  </a:lnTo>
                  <a:moveTo>
                    <a:pt x="1317" y="1334"/>
                  </a:moveTo>
                  <a:lnTo>
                    <a:pt x="1290" y="1290"/>
                  </a:lnTo>
                  <a:lnTo>
                    <a:pt x="1317" y="1245"/>
                  </a:lnTo>
                  <a:lnTo>
                    <a:pt x="1342" y="1290"/>
                  </a:lnTo>
                  <a:lnTo>
                    <a:pt x="1317" y="1334"/>
                  </a:lnTo>
                  <a:moveTo>
                    <a:pt x="1378" y="1334"/>
                  </a:moveTo>
                  <a:lnTo>
                    <a:pt x="1353" y="1290"/>
                  </a:lnTo>
                  <a:lnTo>
                    <a:pt x="1378" y="1245"/>
                  </a:lnTo>
                  <a:lnTo>
                    <a:pt x="1405" y="1290"/>
                  </a:lnTo>
                  <a:lnTo>
                    <a:pt x="1378" y="1334"/>
                  </a:lnTo>
                  <a:moveTo>
                    <a:pt x="1440" y="1334"/>
                  </a:moveTo>
                  <a:lnTo>
                    <a:pt x="1414" y="1290"/>
                  </a:lnTo>
                  <a:lnTo>
                    <a:pt x="1440" y="1245"/>
                  </a:lnTo>
                  <a:lnTo>
                    <a:pt x="1467" y="1290"/>
                  </a:lnTo>
                  <a:lnTo>
                    <a:pt x="1440" y="1334"/>
                  </a:lnTo>
                  <a:moveTo>
                    <a:pt x="1501" y="1334"/>
                  </a:moveTo>
                  <a:lnTo>
                    <a:pt x="1476" y="1290"/>
                  </a:lnTo>
                  <a:lnTo>
                    <a:pt x="1501" y="1245"/>
                  </a:lnTo>
                  <a:lnTo>
                    <a:pt x="1528" y="1290"/>
                  </a:lnTo>
                  <a:lnTo>
                    <a:pt x="1501" y="1334"/>
                  </a:lnTo>
                  <a:moveTo>
                    <a:pt x="1563" y="1334"/>
                  </a:moveTo>
                  <a:lnTo>
                    <a:pt x="1537" y="1290"/>
                  </a:lnTo>
                  <a:lnTo>
                    <a:pt x="1563" y="1245"/>
                  </a:lnTo>
                  <a:lnTo>
                    <a:pt x="1590" y="1290"/>
                  </a:lnTo>
                  <a:lnTo>
                    <a:pt x="1563" y="1334"/>
                  </a:lnTo>
                  <a:moveTo>
                    <a:pt x="1624" y="1334"/>
                  </a:moveTo>
                  <a:lnTo>
                    <a:pt x="1599" y="1290"/>
                  </a:lnTo>
                  <a:lnTo>
                    <a:pt x="1624" y="1245"/>
                  </a:lnTo>
                  <a:lnTo>
                    <a:pt x="1651" y="1290"/>
                  </a:lnTo>
                  <a:lnTo>
                    <a:pt x="1624" y="1334"/>
                  </a:lnTo>
                  <a:moveTo>
                    <a:pt x="1686" y="1334"/>
                  </a:moveTo>
                  <a:lnTo>
                    <a:pt x="1660" y="1290"/>
                  </a:lnTo>
                  <a:lnTo>
                    <a:pt x="1686" y="1245"/>
                  </a:lnTo>
                  <a:lnTo>
                    <a:pt x="1713" y="1290"/>
                  </a:lnTo>
                  <a:lnTo>
                    <a:pt x="1686" y="1334"/>
                  </a:lnTo>
                  <a:moveTo>
                    <a:pt x="1749" y="1334"/>
                  </a:moveTo>
                  <a:lnTo>
                    <a:pt x="1722" y="1290"/>
                  </a:lnTo>
                  <a:lnTo>
                    <a:pt x="1749" y="1245"/>
                  </a:lnTo>
                  <a:lnTo>
                    <a:pt x="1774" y="1290"/>
                  </a:lnTo>
                  <a:lnTo>
                    <a:pt x="1749" y="1334"/>
                  </a:lnTo>
                  <a:moveTo>
                    <a:pt x="1810" y="1334"/>
                  </a:moveTo>
                  <a:lnTo>
                    <a:pt x="1783" y="1290"/>
                  </a:lnTo>
                  <a:lnTo>
                    <a:pt x="1810" y="1245"/>
                  </a:lnTo>
                  <a:lnTo>
                    <a:pt x="1836" y="1290"/>
                  </a:lnTo>
                  <a:lnTo>
                    <a:pt x="1810" y="1334"/>
                  </a:lnTo>
                  <a:moveTo>
                    <a:pt x="1872" y="1334"/>
                  </a:moveTo>
                  <a:lnTo>
                    <a:pt x="1845" y="1290"/>
                  </a:lnTo>
                  <a:lnTo>
                    <a:pt x="1872" y="1245"/>
                  </a:lnTo>
                  <a:lnTo>
                    <a:pt x="1897" y="1290"/>
                  </a:lnTo>
                  <a:lnTo>
                    <a:pt x="1872" y="1334"/>
                  </a:lnTo>
                  <a:moveTo>
                    <a:pt x="1933" y="1334"/>
                  </a:moveTo>
                  <a:lnTo>
                    <a:pt x="1906" y="1290"/>
                  </a:lnTo>
                  <a:lnTo>
                    <a:pt x="1933" y="1245"/>
                  </a:lnTo>
                  <a:lnTo>
                    <a:pt x="1959" y="1290"/>
                  </a:lnTo>
                  <a:lnTo>
                    <a:pt x="1933" y="1334"/>
                  </a:lnTo>
                  <a:moveTo>
                    <a:pt x="1995" y="1334"/>
                  </a:moveTo>
                  <a:lnTo>
                    <a:pt x="1968" y="1290"/>
                  </a:lnTo>
                  <a:lnTo>
                    <a:pt x="1995" y="1245"/>
                  </a:lnTo>
                  <a:lnTo>
                    <a:pt x="2020" y="1290"/>
                  </a:lnTo>
                  <a:lnTo>
                    <a:pt x="1995" y="1334"/>
                  </a:lnTo>
                  <a:moveTo>
                    <a:pt x="2056" y="1334"/>
                  </a:moveTo>
                  <a:lnTo>
                    <a:pt x="2029" y="1290"/>
                  </a:lnTo>
                  <a:lnTo>
                    <a:pt x="2056" y="1245"/>
                  </a:lnTo>
                  <a:lnTo>
                    <a:pt x="2082" y="1290"/>
                  </a:lnTo>
                  <a:lnTo>
                    <a:pt x="2056" y="1334"/>
                  </a:lnTo>
                  <a:moveTo>
                    <a:pt x="2118" y="1334"/>
                  </a:moveTo>
                  <a:lnTo>
                    <a:pt x="2092" y="1290"/>
                  </a:lnTo>
                  <a:lnTo>
                    <a:pt x="2118" y="1245"/>
                  </a:lnTo>
                  <a:lnTo>
                    <a:pt x="2145" y="1290"/>
                  </a:lnTo>
                  <a:lnTo>
                    <a:pt x="2118" y="1334"/>
                  </a:lnTo>
                  <a:moveTo>
                    <a:pt x="2179" y="1334"/>
                  </a:moveTo>
                  <a:lnTo>
                    <a:pt x="2154" y="1290"/>
                  </a:lnTo>
                  <a:lnTo>
                    <a:pt x="2179" y="1245"/>
                  </a:lnTo>
                  <a:lnTo>
                    <a:pt x="2206" y="1290"/>
                  </a:lnTo>
                  <a:lnTo>
                    <a:pt x="2179" y="1334"/>
                  </a:lnTo>
                  <a:moveTo>
                    <a:pt x="2241" y="1334"/>
                  </a:moveTo>
                  <a:lnTo>
                    <a:pt x="2215" y="1290"/>
                  </a:lnTo>
                  <a:lnTo>
                    <a:pt x="2241" y="1245"/>
                  </a:lnTo>
                  <a:lnTo>
                    <a:pt x="2268" y="1290"/>
                  </a:lnTo>
                  <a:lnTo>
                    <a:pt x="2241" y="1334"/>
                  </a:lnTo>
                  <a:moveTo>
                    <a:pt x="2302" y="1334"/>
                  </a:moveTo>
                  <a:lnTo>
                    <a:pt x="2277" y="1290"/>
                  </a:lnTo>
                  <a:lnTo>
                    <a:pt x="2302" y="1245"/>
                  </a:lnTo>
                  <a:lnTo>
                    <a:pt x="2329" y="1290"/>
                  </a:lnTo>
                  <a:lnTo>
                    <a:pt x="2302" y="1334"/>
                  </a:lnTo>
                  <a:moveTo>
                    <a:pt x="2364" y="1334"/>
                  </a:moveTo>
                  <a:lnTo>
                    <a:pt x="2338" y="1290"/>
                  </a:lnTo>
                  <a:lnTo>
                    <a:pt x="2364" y="1245"/>
                  </a:lnTo>
                  <a:lnTo>
                    <a:pt x="2391" y="1290"/>
                  </a:lnTo>
                  <a:lnTo>
                    <a:pt x="2364" y="1334"/>
                  </a:lnTo>
                  <a:moveTo>
                    <a:pt x="2425" y="1334"/>
                  </a:moveTo>
                  <a:lnTo>
                    <a:pt x="2400" y="1290"/>
                  </a:lnTo>
                  <a:lnTo>
                    <a:pt x="2425" y="1245"/>
                  </a:lnTo>
                  <a:lnTo>
                    <a:pt x="2452" y="1290"/>
                  </a:lnTo>
                  <a:lnTo>
                    <a:pt x="2425" y="1334"/>
                  </a:lnTo>
                  <a:moveTo>
                    <a:pt x="2488" y="1334"/>
                  </a:moveTo>
                  <a:lnTo>
                    <a:pt x="2461" y="1290"/>
                  </a:lnTo>
                  <a:lnTo>
                    <a:pt x="2488" y="1245"/>
                  </a:lnTo>
                  <a:lnTo>
                    <a:pt x="2514" y="1290"/>
                  </a:lnTo>
                  <a:lnTo>
                    <a:pt x="2488" y="1334"/>
                  </a:lnTo>
                  <a:moveTo>
                    <a:pt x="54" y="1282"/>
                  </a:moveTo>
                  <a:lnTo>
                    <a:pt x="27" y="1236"/>
                  </a:lnTo>
                  <a:lnTo>
                    <a:pt x="54" y="1191"/>
                  </a:lnTo>
                  <a:lnTo>
                    <a:pt x="80" y="1236"/>
                  </a:lnTo>
                  <a:lnTo>
                    <a:pt x="54" y="1282"/>
                  </a:lnTo>
                  <a:moveTo>
                    <a:pt x="116" y="1282"/>
                  </a:moveTo>
                  <a:lnTo>
                    <a:pt x="89" y="1236"/>
                  </a:lnTo>
                  <a:lnTo>
                    <a:pt x="116" y="1191"/>
                  </a:lnTo>
                  <a:lnTo>
                    <a:pt x="141" y="1236"/>
                  </a:lnTo>
                  <a:lnTo>
                    <a:pt x="116" y="1282"/>
                  </a:lnTo>
                  <a:moveTo>
                    <a:pt x="177" y="1282"/>
                  </a:moveTo>
                  <a:lnTo>
                    <a:pt x="150" y="1236"/>
                  </a:lnTo>
                  <a:lnTo>
                    <a:pt x="177" y="1191"/>
                  </a:lnTo>
                  <a:lnTo>
                    <a:pt x="202" y="1236"/>
                  </a:lnTo>
                  <a:lnTo>
                    <a:pt x="177" y="1282"/>
                  </a:lnTo>
                  <a:moveTo>
                    <a:pt x="238" y="1282"/>
                  </a:moveTo>
                  <a:lnTo>
                    <a:pt x="213" y="1236"/>
                  </a:lnTo>
                  <a:lnTo>
                    <a:pt x="238" y="1191"/>
                  </a:lnTo>
                  <a:lnTo>
                    <a:pt x="265" y="1236"/>
                  </a:lnTo>
                  <a:lnTo>
                    <a:pt x="238" y="1282"/>
                  </a:lnTo>
                  <a:moveTo>
                    <a:pt x="300" y="1282"/>
                  </a:moveTo>
                  <a:lnTo>
                    <a:pt x="274" y="1236"/>
                  </a:lnTo>
                  <a:lnTo>
                    <a:pt x="300" y="1191"/>
                  </a:lnTo>
                  <a:lnTo>
                    <a:pt x="327" y="1236"/>
                  </a:lnTo>
                  <a:lnTo>
                    <a:pt x="300" y="1282"/>
                  </a:lnTo>
                  <a:moveTo>
                    <a:pt x="361" y="1282"/>
                  </a:moveTo>
                  <a:lnTo>
                    <a:pt x="336" y="1236"/>
                  </a:lnTo>
                  <a:lnTo>
                    <a:pt x="361" y="1191"/>
                  </a:lnTo>
                  <a:lnTo>
                    <a:pt x="388" y="1236"/>
                  </a:lnTo>
                  <a:lnTo>
                    <a:pt x="361" y="1282"/>
                  </a:lnTo>
                  <a:moveTo>
                    <a:pt x="423" y="1282"/>
                  </a:moveTo>
                  <a:lnTo>
                    <a:pt x="397" y="1236"/>
                  </a:lnTo>
                  <a:lnTo>
                    <a:pt x="423" y="1191"/>
                  </a:lnTo>
                  <a:lnTo>
                    <a:pt x="450" y="1236"/>
                  </a:lnTo>
                  <a:lnTo>
                    <a:pt x="423" y="1282"/>
                  </a:lnTo>
                  <a:moveTo>
                    <a:pt x="484" y="1282"/>
                  </a:moveTo>
                  <a:lnTo>
                    <a:pt x="459" y="1236"/>
                  </a:lnTo>
                  <a:lnTo>
                    <a:pt x="484" y="1191"/>
                  </a:lnTo>
                  <a:lnTo>
                    <a:pt x="511" y="1236"/>
                  </a:lnTo>
                  <a:lnTo>
                    <a:pt x="484" y="1282"/>
                  </a:lnTo>
                  <a:moveTo>
                    <a:pt x="546" y="1282"/>
                  </a:moveTo>
                  <a:lnTo>
                    <a:pt x="520" y="1236"/>
                  </a:lnTo>
                  <a:lnTo>
                    <a:pt x="546" y="1191"/>
                  </a:lnTo>
                  <a:lnTo>
                    <a:pt x="573" y="1236"/>
                  </a:lnTo>
                  <a:lnTo>
                    <a:pt x="546" y="1282"/>
                  </a:lnTo>
                  <a:moveTo>
                    <a:pt x="609" y="1282"/>
                  </a:moveTo>
                  <a:lnTo>
                    <a:pt x="582" y="1236"/>
                  </a:lnTo>
                  <a:lnTo>
                    <a:pt x="609" y="1191"/>
                  </a:lnTo>
                  <a:lnTo>
                    <a:pt x="634" y="1236"/>
                  </a:lnTo>
                  <a:lnTo>
                    <a:pt x="609" y="1282"/>
                  </a:lnTo>
                  <a:moveTo>
                    <a:pt x="670" y="1282"/>
                  </a:moveTo>
                  <a:lnTo>
                    <a:pt x="643" y="1236"/>
                  </a:lnTo>
                  <a:lnTo>
                    <a:pt x="670" y="1191"/>
                  </a:lnTo>
                  <a:lnTo>
                    <a:pt x="696" y="1236"/>
                  </a:lnTo>
                  <a:lnTo>
                    <a:pt x="670" y="1282"/>
                  </a:lnTo>
                  <a:moveTo>
                    <a:pt x="732" y="1282"/>
                  </a:moveTo>
                  <a:lnTo>
                    <a:pt x="705" y="1236"/>
                  </a:lnTo>
                  <a:lnTo>
                    <a:pt x="732" y="1191"/>
                  </a:lnTo>
                  <a:lnTo>
                    <a:pt x="757" y="1236"/>
                  </a:lnTo>
                  <a:lnTo>
                    <a:pt x="732" y="1282"/>
                  </a:lnTo>
                  <a:moveTo>
                    <a:pt x="793" y="1282"/>
                  </a:moveTo>
                  <a:lnTo>
                    <a:pt x="766" y="1236"/>
                  </a:lnTo>
                  <a:lnTo>
                    <a:pt x="793" y="1191"/>
                  </a:lnTo>
                  <a:lnTo>
                    <a:pt x="819" y="1236"/>
                  </a:lnTo>
                  <a:lnTo>
                    <a:pt x="793" y="1282"/>
                  </a:lnTo>
                  <a:moveTo>
                    <a:pt x="855" y="1282"/>
                  </a:moveTo>
                  <a:lnTo>
                    <a:pt x="828" y="1236"/>
                  </a:lnTo>
                  <a:lnTo>
                    <a:pt x="855" y="1191"/>
                  </a:lnTo>
                  <a:lnTo>
                    <a:pt x="880" y="1236"/>
                  </a:lnTo>
                  <a:lnTo>
                    <a:pt x="855" y="1282"/>
                  </a:lnTo>
                  <a:moveTo>
                    <a:pt x="916" y="1282"/>
                  </a:moveTo>
                  <a:lnTo>
                    <a:pt x="889" y="1236"/>
                  </a:lnTo>
                  <a:lnTo>
                    <a:pt x="916" y="1191"/>
                  </a:lnTo>
                  <a:lnTo>
                    <a:pt x="942" y="1236"/>
                  </a:lnTo>
                  <a:lnTo>
                    <a:pt x="916" y="1282"/>
                  </a:lnTo>
                  <a:moveTo>
                    <a:pt x="978" y="1282"/>
                  </a:moveTo>
                  <a:lnTo>
                    <a:pt x="952" y="1236"/>
                  </a:lnTo>
                  <a:lnTo>
                    <a:pt x="978" y="1191"/>
                  </a:lnTo>
                  <a:lnTo>
                    <a:pt x="1005" y="1236"/>
                  </a:lnTo>
                  <a:lnTo>
                    <a:pt x="978" y="1282"/>
                  </a:lnTo>
                  <a:moveTo>
                    <a:pt x="1039" y="1282"/>
                  </a:moveTo>
                  <a:lnTo>
                    <a:pt x="1014" y="1236"/>
                  </a:lnTo>
                  <a:lnTo>
                    <a:pt x="1039" y="1191"/>
                  </a:lnTo>
                  <a:lnTo>
                    <a:pt x="1066" y="1236"/>
                  </a:lnTo>
                  <a:lnTo>
                    <a:pt x="1039" y="1282"/>
                  </a:lnTo>
                  <a:moveTo>
                    <a:pt x="1101" y="1282"/>
                  </a:moveTo>
                  <a:lnTo>
                    <a:pt x="1075" y="1236"/>
                  </a:lnTo>
                  <a:lnTo>
                    <a:pt x="1101" y="1191"/>
                  </a:lnTo>
                  <a:lnTo>
                    <a:pt x="1128" y="1236"/>
                  </a:lnTo>
                  <a:lnTo>
                    <a:pt x="1101" y="1282"/>
                  </a:lnTo>
                  <a:moveTo>
                    <a:pt x="1162" y="1282"/>
                  </a:moveTo>
                  <a:lnTo>
                    <a:pt x="1137" y="1236"/>
                  </a:lnTo>
                  <a:lnTo>
                    <a:pt x="1162" y="1191"/>
                  </a:lnTo>
                  <a:lnTo>
                    <a:pt x="1189" y="1236"/>
                  </a:lnTo>
                  <a:lnTo>
                    <a:pt x="1162" y="1282"/>
                  </a:lnTo>
                  <a:moveTo>
                    <a:pt x="1224" y="1282"/>
                  </a:moveTo>
                  <a:lnTo>
                    <a:pt x="1198" y="1236"/>
                  </a:lnTo>
                  <a:lnTo>
                    <a:pt x="1224" y="1191"/>
                  </a:lnTo>
                  <a:lnTo>
                    <a:pt x="1251" y="1236"/>
                  </a:lnTo>
                  <a:lnTo>
                    <a:pt x="1224" y="1282"/>
                  </a:lnTo>
                  <a:moveTo>
                    <a:pt x="1285" y="1282"/>
                  </a:moveTo>
                  <a:lnTo>
                    <a:pt x="1260" y="1236"/>
                  </a:lnTo>
                  <a:lnTo>
                    <a:pt x="1285" y="1191"/>
                  </a:lnTo>
                  <a:lnTo>
                    <a:pt x="1312" y="1236"/>
                  </a:lnTo>
                  <a:lnTo>
                    <a:pt x="1285" y="1282"/>
                  </a:lnTo>
                  <a:moveTo>
                    <a:pt x="1348" y="1282"/>
                  </a:moveTo>
                  <a:lnTo>
                    <a:pt x="1321" y="1236"/>
                  </a:lnTo>
                  <a:lnTo>
                    <a:pt x="1348" y="1191"/>
                  </a:lnTo>
                  <a:lnTo>
                    <a:pt x="1374" y="1236"/>
                  </a:lnTo>
                  <a:lnTo>
                    <a:pt x="1348" y="1282"/>
                  </a:lnTo>
                  <a:moveTo>
                    <a:pt x="1410" y="1282"/>
                  </a:moveTo>
                  <a:lnTo>
                    <a:pt x="1383" y="1236"/>
                  </a:lnTo>
                  <a:lnTo>
                    <a:pt x="1410" y="1191"/>
                  </a:lnTo>
                  <a:lnTo>
                    <a:pt x="1435" y="1236"/>
                  </a:lnTo>
                  <a:lnTo>
                    <a:pt x="1410" y="1282"/>
                  </a:lnTo>
                  <a:moveTo>
                    <a:pt x="1471" y="1282"/>
                  </a:moveTo>
                  <a:lnTo>
                    <a:pt x="1444" y="1236"/>
                  </a:lnTo>
                  <a:lnTo>
                    <a:pt x="1471" y="1191"/>
                  </a:lnTo>
                  <a:lnTo>
                    <a:pt x="1497" y="1236"/>
                  </a:lnTo>
                  <a:lnTo>
                    <a:pt x="1471" y="1282"/>
                  </a:lnTo>
                  <a:moveTo>
                    <a:pt x="1533" y="1282"/>
                  </a:moveTo>
                  <a:lnTo>
                    <a:pt x="1506" y="1236"/>
                  </a:lnTo>
                  <a:lnTo>
                    <a:pt x="1533" y="1191"/>
                  </a:lnTo>
                  <a:lnTo>
                    <a:pt x="1558" y="1236"/>
                  </a:lnTo>
                  <a:lnTo>
                    <a:pt x="1533" y="1282"/>
                  </a:lnTo>
                  <a:moveTo>
                    <a:pt x="1594" y="1282"/>
                  </a:moveTo>
                  <a:lnTo>
                    <a:pt x="1567" y="1236"/>
                  </a:lnTo>
                  <a:lnTo>
                    <a:pt x="1594" y="1191"/>
                  </a:lnTo>
                  <a:lnTo>
                    <a:pt x="1620" y="1236"/>
                  </a:lnTo>
                  <a:lnTo>
                    <a:pt x="1594" y="1282"/>
                  </a:lnTo>
                  <a:moveTo>
                    <a:pt x="1656" y="1282"/>
                  </a:moveTo>
                  <a:lnTo>
                    <a:pt x="1629" y="1236"/>
                  </a:lnTo>
                  <a:lnTo>
                    <a:pt x="1656" y="1191"/>
                  </a:lnTo>
                  <a:lnTo>
                    <a:pt x="1681" y="1236"/>
                  </a:lnTo>
                  <a:lnTo>
                    <a:pt x="1656" y="1282"/>
                  </a:lnTo>
                  <a:moveTo>
                    <a:pt x="1717" y="1282"/>
                  </a:moveTo>
                  <a:lnTo>
                    <a:pt x="1692" y="1236"/>
                  </a:lnTo>
                  <a:lnTo>
                    <a:pt x="1717" y="1191"/>
                  </a:lnTo>
                  <a:lnTo>
                    <a:pt x="1744" y="1236"/>
                  </a:lnTo>
                  <a:lnTo>
                    <a:pt x="1717" y="1282"/>
                  </a:lnTo>
                  <a:moveTo>
                    <a:pt x="1779" y="1282"/>
                  </a:moveTo>
                  <a:lnTo>
                    <a:pt x="1753" y="1236"/>
                  </a:lnTo>
                  <a:lnTo>
                    <a:pt x="1779" y="1191"/>
                  </a:lnTo>
                  <a:lnTo>
                    <a:pt x="1806" y="1236"/>
                  </a:lnTo>
                  <a:lnTo>
                    <a:pt x="1779" y="1282"/>
                  </a:lnTo>
                  <a:moveTo>
                    <a:pt x="1840" y="1282"/>
                  </a:moveTo>
                  <a:lnTo>
                    <a:pt x="1815" y="1236"/>
                  </a:lnTo>
                  <a:lnTo>
                    <a:pt x="1840" y="1191"/>
                  </a:lnTo>
                  <a:lnTo>
                    <a:pt x="1867" y="1236"/>
                  </a:lnTo>
                  <a:lnTo>
                    <a:pt x="1840" y="1282"/>
                  </a:lnTo>
                  <a:moveTo>
                    <a:pt x="1902" y="1282"/>
                  </a:moveTo>
                  <a:lnTo>
                    <a:pt x="1876" y="1236"/>
                  </a:lnTo>
                  <a:lnTo>
                    <a:pt x="1902" y="1191"/>
                  </a:lnTo>
                  <a:lnTo>
                    <a:pt x="1929" y="1236"/>
                  </a:lnTo>
                  <a:lnTo>
                    <a:pt x="1902" y="1282"/>
                  </a:lnTo>
                  <a:moveTo>
                    <a:pt x="1963" y="1282"/>
                  </a:moveTo>
                  <a:lnTo>
                    <a:pt x="1938" y="1236"/>
                  </a:lnTo>
                  <a:lnTo>
                    <a:pt x="1963" y="1191"/>
                  </a:lnTo>
                  <a:lnTo>
                    <a:pt x="1990" y="1236"/>
                  </a:lnTo>
                  <a:lnTo>
                    <a:pt x="1963" y="1282"/>
                  </a:lnTo>
                  <a:moveTo>
                    <a:pt x="2025" y="1282"/>
                  </a:moveTo>
                  <a:lnTo>
                    <a:pt x="1999" y="1236"/>
                  </a:lnTo>
                  <a:lnTo>
                    <a:pt x="2025" y="1191"/>
                  </a:lnTo>
                  <a:lnTo>
                    <a:pt x="2052" y="1236"/>
                  </a:lnTo>
                  <a:lnTo>
                    <a:pt x="2025" y="1282"/>
                  </a:lnTo>
                  <a:moveTo>
                    <a:pt x="2088" y="1282"/>
                  </a:moveTo>
                  <a:lnTo>
                    <a:pt x="2061" y="1236"/>
                  </a:lnTo>
                  <a:lnTo>
                    <a:pt x="2088" y="1191"/>
                  </a:lnTo>
                  <a:lnTo>
                    <a:pt x="2113" y="1236"/>
                  </a:lnTo>
                  <a:lnTo>
                    <a:pt x="2088" y="1282"/>
                  </a:lnTo>
                  <a:moveTo>
                    <a:pt x="2149" y="1282"/>
                  </a:moveTo>
                  <a:lnTo>
                    <a:pt x="2122" y="1236"/>
                  </a:lnTo>
                  <a:lnTo>
                    <a:pt x="2149" y="1191"/>
                  </a:lnTo>
                  <a:lnTo>
                    <a:pt x="2175" y="1236"/>
                  </a:lnTo>
                  <a:lnTo>
                    <a:pt x="2149" y="1282"/>
                  </a:lnTo>
                  <a:moveTo>
                    <a:pt x="2211" y="1282"/>
                  </a:moveTo>
                  <a:lnTo>
                    <a:pt x="2184" y="1236"/>
                  </a:lnTo>
                  <a:lnTo>
                    <a:pt x="2211" y="1191"/>
                  </a:lnTo>
                  <a:lnTo>
                    <a:pt x="2236" y="1236"/>
                  </a:lnTo>
                  <a:lnTo>
                    <a:pt x="2211" y="1282"/>
                  </a:lnTo>
                  <a:moveTo>
                    <a:pt x="2272" y="1282"/>
                  </a:moveTo>
                  <a:lnTo>
                    <a:pt x="2245" y="1236"/>
                  </a:lnTo>
                  <a:lnTo>
                    <a:pt x="2272" y="1191"/>
                  </a:lnTo>
                  <a:lnTo>
                    <a:pt x="2298" y="1236"/>
                  </a:lnTo>
                  <a:lnTo>
                    <a:pt x="2272" y="1282"/>
                  </a:lnTo>
                  <a:moveTo>
                    <a:pt x="2334" y="1282"/>
                  </a:moveTo>
                  <a:lnTo>
                    <a:pt x="2307" y="1236"/>
                  </a:lnTo>
                  <a:lnTo>
                    <a:pt x="2334" y="1191"/>
                  </a:lnTo>
                  <a:lnTo>
                    <a:pt x="2359" y="1236"/>
                  </a:lnTo>
                  <a:lnTo>
                    <a:pt x="2334" y="1282"/>
                  </a:lnTo>
                  <a:moveTo>
                    <a:pt x="2395" y="1282"/>
                  </a:moveTo>
                  <a:lnTo>
                    <a:pt x="2368" y="1236"/>
                  </a:lnTo>
                  <a:lnTo>
                    <a:pt x="2395" y="1191"/>
                  </a:lnTo>
                  <a:lnTo>
                    <a:pt x="2421" y="1236"/>
                  </a:lnTo>
                  <a:lnTo>
                    <a:pt x="2395" y="1282"/>
                  </a:lnTo>
                  <a:moveTo>
                    <a:pt x="2457" y="1282"/>
                  </a:moveTo>
                  <a:lnTo>
                    <a:pt x="2431" y="1236"/>
                  </a:lnTo>
                  <a:lnTo>
                    <a:pt x="2457" y="1191"/>
                  </a:lnTo>
                  <a:lnTo>
                    <a:pt x="2484" y="1236"/>
                  </a:lnTo>
                  <a:lnTo>
                    <a:pt x="2457" y="1282"/>
                  </a:lnTo>
                  <a:moveTo>
                    <a:pt x="2518" y="1282"/>
                  </a:moveTo>
                  <a:lnTo>
                    <a:pt x="2493" y="1236"/>
                  </a:lnTo>
                  <a:lnTo>
                    <a:pt x="2518" y="1191"/>
                  </a:lnTo>
                  <a:lnTo>
                    <a:pt x="2545" y="1236"/>
                  </a:lnTo>
                  <a:lnTo>
                    <a:pt x="2518" y="1282"/>
                  </a:lnTo>
                  <a:moveTo>
                    <a:pt x="84" y="1228"/>
                  </a:moveTo>
                  <a:lnTo>
                    <a:pt x="59" y="1183"/>
                  </a:lnTo>
                  <a:lnTo>
                    <a:pt x="84" y="1138"/>
                  </a:lnTo>
                  <a:lnTo>
                    <a:pt x="111" y="1183"/>
                  </a:lnTo>
                  <a:lnTo>
                    <a:pt x="84" y="1228"/>
                  </a:lnTo>
                  <a:moveTo>
                    <a:pt x="146" y="1228"/>
                  </a:moveTo>
                  <a:lnTo>
                    <a:pt x="120" y="1183"/>
                  </a:lnTo>
                  <a:lnTo>
                    <a:pt x="146" y="1138"/>
                  </a:lnTo>
                  <a:lnTo>
                    <a:pt x="172" y="1183"/>
                  </a:lnTo>
                  <a:lnTo>
                    <a:pt x="146" y="1228"/>
                  </a:lnTo>
                  <a:moveTo>
                    <a:pt x="207" y="1228"/>
                  </a:moveTo>
                  <a:lnTo>
                    <a:pt x="181" y="1183"/>
                  </a:lnTo>
                  <a:lnTo>
                    <a:pt x="207" y="1138"/>
                  </a:lnTo>
                  <a:lnTo>
                    <a:pt x="234" y="1183"/>
                  </a:lnTo>
                  <a:lnTo>
                    <a:pt x="207" y="1228"/>
                  </a:lnTo>
                  <a:moveTo>
                    <a:pt x="270" y="1228"/>
                  </a:moveTo>
                  <a:lnTo>
                    <a:pt x="243" y="1183"/>
                  </a:lnTo>
                  <a:lnTo>
                    <a:pt x="270" y="1138"/>
                  </a:lnTo>
                  <a:lnTo>
                    <a:pt x="295" y="1183"/>
                  </a:lnTo>
                  <a:lnTo>
                    <a:pt x="270" y="1228"/>
                  </a:lnTo>
                  <a:moveTo>
                    <a:pt x="331" y="1228"/>
                  </a:moveTo>
                  <a:lnTo>
                    <a:pt x="304" y="1183"/>
                  </a:lnTo>
                  <a:lnTo>
                    <a:pt x="331" y="1138"/>
                  </a:lnTo>
                  <a:lnTo>
                    <a:pt x="357" y="1183"/>
                  </a:lnTo>
                  <a:lnTo>
                    <a:pt x="331" y="1228"/>
                  </a:lnTo>
                  <a:moveTo>
                    <a:pt x="393" y="1228"/>
                  </a:moveTo>
                  <a:lnTo>
                    <a:pt x="366" y="1183"/>
                  </a:lnTo>
                  <a:lnTo>
                    <a:pt x="393" y="1138"/>
                  </a:lnTo>
                  <a:lnTo>
                    <a:pt x="418" y="1183"/>
                  </a:lnTo>
                  <a:lnTo>
                    <a:pt x="393" y="1228"/>
                  </a:lnTo>
                  <a:moveTo>
                    <a:pt x="454" y="1228"/>
                  </a:moveTo>
                  <a:lnTo>
                    <a:pt x="427" y="1183"/>
                  </a:lnTo>
                  <a:lnTo>
                    <a:pt x="454" y="1138"/>
                  </a:lnTo>
                  <a:lnTo>
                    <a:pt x="480" y="1183"/>
                  </a:lnTo>
                  <a:lnTo>
                    <a:pt x="454" y="1228"/>
                  </a:lnTo>
                  <a:moveTo>
                    <a:pt x="516" y="1228"/>
                  </a:moveTo>
                  <a:lnTo>
                    <a:pt x="489" y="1183"/>
                  </a:lnTo>
                  <a:lnTo>
                    <a:pt x="516" y="1138"/>
                  </a:lnTo>
                  <a:lnTo>
                    <a:pt x="541" y="1183"/>
                  </a:lnTo>
                  <a:lnTo>
                    <a:pt x="516" y="1228"/>
                  </a:lnTo>
                  <a:moveTo>
                    <a:pt x="577" y="1228"/>
                  </a:moveTo>
                  <a:lnTo>
                    <a:pt x="550" y="1183"/>
                  </a:lnTo>
                  <a:lnTo>
                    <a:pt x="577" y="1138"/>
                  </a:lnTo>
                  <a:lnTo>
                    <a:pt x="603" y="1183"/>
                  </a:lnTo>
                  <a:lnTo>
                    <a:pt x="577" y="1228"/>
                  </a:lnTo>
                  <a:moveTo>
                    <a:pt x="639" y="1228"/>
                  </a:moveTo>
                  <a:lnTo>
                    <a:pt x="613" y="1183"/>
                  </a:lnTo>
                  <a:lnTo>
                    <a:pt x="639" y="1138"/>
                  </a:lnTo>
                  <a:lnTo>
                    <a:pt x="666" y="1183"/>
                  </a:lnTo>
                  <a:lnTo>
                    <a:pt x="639" y="1228"/>
                  </a:lnTo>
                  <a:moveTo>
                    <a:pt x="700" y="1228"/>
                  </a:moveTo>
                  <a:lnTo>
                    <a:pt x="675" y="1183"/>
                  </a:lnTo>
                  <a:lnTo>
                    <a:pt x="700" y="1138"/>
                  </a:lnTo>
                  <a:lnTo>
                    <a:pt x="727" y="1183"/>
                  </a:lnTo>
                  <a:lnTo>
                    <a:pt x="700" y="1228"/>
                  </a:lnTo>
                  <a:moveTo>
                    <a:pt x="762" y="1228"/>
                  </a:moveTo>
                  <a:lnTo>
                    <a:pt x="736" y="1183"/>
                  </a:lnTo>
                  <a:lnTo>
                    <a:pt x="762" y="1138"/>
                  </a:lnTo>
                  <a:lnTo>
                    <a:pt x="789" y="1183"/>
                  </a:lnTo>
                  <a:lnTo>
                    <a:pt x="762" y="1228"/>
                  </a:lnTo>
                  <a:moveTo>
                    <a:pt x="823" y="1228"/>
                  </a:moveTo>
                  <a:lnTo>
                    <a:pt x="798" y="1183"/>
                  </a:lnTo>
                  <a:lnTo>
                    <a:pt x="823" y="1138"/>
                  </a:lnTo>
                  <a:lnTo>
                    <a:pt x="850" y="1183"/>
                  </a:lnTo>
                  <a:lnTo>
                    <a:pt x="823" y="1228"/>
                  </a:lnTo>
                  <a:moveTo>
                    <a:pt x="885" y="1228"/>
                  </a:moveTo>
                  <a:lnTo>
                    <a:pt x="859" y="1183"/>
                  </a:lnTo>
                  <a:lnTo>
                    <a:pt x="885" y="1138"/>
                  </a:lnTo>
                  <a:lnTo>
                    <a:pt x="912" y="1183"/>
                  </a:lnTo>
                  <a:lnTo>
                    <a:pt x="885" y="1228"/>
                  </a:lnTo>
                  <a:moveTo>
                    <a:pt x="946" y="1228"/>
                  </a:moveTo>
                  <a:lnTo>
                    <a:pt x="921" y="1183"/>
                  </a:lnTo>
                  <a:lnTo>
                    <a:pt x="946" y="1138"/>
                  </a:lnTo>
                  <a:lnTo>
                    <a:pt x="973" y="1183"/>
                  </a:lnTo>
                  <a:lnTo>
                    <a:pt x="946" y="1228"/>
                  </a:lnTo>
                  <a:moveTo>
                    <a:pt x="1009" y="1228"/>
                  </a:moveTo>
                  <a:lnTo>
                    <a:pt x="982" y="1183"/>
                  </a:lnTo>
                  <a:lnTo>
                    <a:pt x="1009" y="1138"/>
                  </a:lnTo>
                  <a:lnTo>
                    <a:pt x="1035" y="1183"/>
                  </a:lnTo>
                  <a:lnTo>
                    <a:pt x="1009" y="1228"/>
                  </a:lnTo>
                  <a:moveTo>
                    <a:pt x="1071" y="1228"/>
                  </a:moveTo>
                  <a:lnTo>
                    <a:pt x="1044" y="1183"/>
                  </a:lnTo>
                  <a:lnTo>
                    <a:pt x="1071" y="1138"/>
                  </a:lnTo>
                  <a:lnTo>
                    <a:pt x="1096" y="1183"/>
                  </a:lnTo>
                  <a:lnTo>
                    <a:pt x="1071" y="1228"/>
                  </a:lnTo>
                  <a:moveTo>
                    <a:pt x="1132" y="1228"/>
                  </a:moveTo>
                  <a:lnTo>
                    <a:pt x="1105" y="1183"/>
                  </a:lnTo>
                  <a:lnTo>
                    <a:pt x="1132" y="1138"/>
                  </a:lnTo>
                  <a:lnTo>
                    <a:pt x="1158" y="1183"/>
                  </a:lnTo>
                  <a:lnTo>
                    <a:pt x="1132" y="1228"/>
                  </a:lnTo>
                  <a:moveTo>
                    <a:pt x="1194" y="1228"/>
                  </a:moveTo>
                  <a:lnTo>
                    <a:pt x="1167" y="1183"/>
                  </a:lnTo>
                  <a:lnTo>
                    <a:pt x="1194" y="1138"/>
                  </a:lnTo>
                  <a:lnTo>
                    <a:pt x="1219" y="1183"/>
                  </a:lnTo>
                  <a:lnTo>
                    <a:pt x="1194" y="1228"/>
                  </a:lnTo>
                  <a:moveTo>
                    <a:pt x="1255" y="1228"/>
                  </a:moveTo>
                  <a:lnTo>
                    <a:pt x="1228" y="1183"/>
                  </a:lnTo>
                  <a:lnTo>
                    <a:pt x="1255" y="1138"/>
                  </a:lnTo>
                  <a:lnTo>
                    <a:pt x="1281" y="1183"/>
                  </a:lnTo>
                  <a:lnTo>
                    <a:pt x="1255" y="1228"/>
                  </a:lnTo>
                  <a:moveTo>
                    <a:pt x="1317" y="1228"/>
                  </a:moveTo>
                  <a:lnTo>
                    <a:pt x="1290" y="1183"/>
                  </a:lnTo>
                  <a:lnTo>
                    <a:pt x="1317" y="1138"/>
                  </a:lnTo>
                  <a:lnTo>
                    <a:pt x="1342" y="1183"/>
                  </a:lnTo>
                  <a:lnTo>
                    <a:pt x="1317" y="1228"/>
                  </a:lnTo>
                  <a:moveTo>
                    <a:pt x="1378" y="1228"/>
                  </a:moveTo>
                  <a:lnTo>
                    <a:pt x="1353" y="1183"/>
                  </a:lnTo>
                  <a:lnTo>
                    <a:pt x="1378" y="1138"/>
                  </a:lnTo>
                  <a:lnTo>
                    <a:pt x="1405" y="1183"/>
                  </a:lnTo>
                  <a:lnTo>
                    <a:pt x="1378" y="1228"/>
                  </a:lnTo>
                  <a:moveTo>
                    <a:pt x="1440" y="1228"/>
                  </a:moveTo>
                  <a:lnTo>
                    <a:pt x="1414" y="1183"/>
                  </a:lnTo>
                  <a:lnTo>
                    <a:pt x="1440" y="1138"/>
                  </a:lnTo>
                  <a:lnTo>
                    <a:pt x="1467" y="1183"/>
                  </a:lnTo>
                  <a:lnTo>
                    <a:pt x="1440" y="1228"/>
                  </a:lnTo>
                  <a:moveTo>
                    <a:pt x="1501" y="1228"/>
                  </a:moveTo>
                  <a:lnTo>
                    <a:pt x="1476" y="1183"/>
                  </a:lnTo>
                  <a:lnTo>
                    <a:pt x="1501" y="1138"/>
                  </a:lnTo>
                  <a:lnTo>
                    <a:pt x="1528" y="1183"/>
                  </a:lnTo>
                  <a:lnTo>
                    <a:pt x="1501" y="1228"/>
                  </a:lnTo>
                  <a:moveTo>
                    <a:pt x="1563" y="1228"/>
                  </a:moveTo>
                  <a:lnTo>
                    <a:pt x="1537" y="1183"/>
                  </a:lnTo>
                  <a:lnTo>
                    <a:pt x="1563" y="1138"/>
                  </a:lnTo>
                  <a:lnTo>
                    <a:pt x="1590" y="1183"/>
                  </a:lnTo>
                  <a:lnTo>
                    <a:pt x="1563" y="1228"/>
                  </a:lnTo>
                  <a:moveTo>
                    <a:pt x="1624" y="1228"/>
                  </a:moveTo>
                  <a:lnTo>
                    <a:pt x="1599" y="1183"/>
                  </a:lnTo>
                  <a:lnTo>
                    <a:pt x="1624" y="1138"/>
                  </a:lnTo>
                  <a:lnTo>
                    <a:pt x="1651" y="1183"/>
                  </a:lnTo>
                  <a:lnTo>
                    <a:pt x="1624" y="1228"/>
                  </a:lnTo>
                  <a:moveTo>
                    <a:pt x="1686" y="1228"/>
                  </a:moveTo>
                  <a:lnTo>
                    <a:pt x="1660" y="1183"/>
                  </a:lnTo>
                  <a:lnTo>
                    <a:pt x="1686" y="1138"/>
                  </a:lnTo>
                  <a:lnTo>
                    <a:pt x="1713" y="1183"/>
                  </a:lnTo>
                  <a:lnTo>
                    <a:pt x="1686" y="1228"/>
                  </a:lnTo>
                  <a:moveTo>
                    <a:pt x="1749" y="1228"/>
                  </a:moveTo>
                  <a:lnTo>
                    <a:pt x="1722" y="1183"/>
                  </a:lnTo>
                  <a:lnTo>
                    <a:pt x="1749" y="1138"/>
                  </a:lnTo>
                  <a:lnTo>
                    <a:pt x="1774" y="1183"/>
                  </a:lnTo>
                  <a:lnTo>
                    <a:pt x="1749" y="1228"/>
                  </a:lnTo>
                  <a:moveTo>
                    <a:pt x="1810" y="1228"/>
                  </a:moveTo>
                  <a:lnTo>
                    <a:pt x="1783" y="1183"/>
                  </a:lnTo>
                  <a:lnTo>
                    <a:pt x="1810" y="1138"/>
                  </a:lnTo>
                  <a:lnTo>
                    <a:pt x="1836" y="1183"/>
                  </a:lnTo>
                  <a:lnTo>
                    <a:pt x="1810" y="1228"/>
                  </a:lnTo>
                  <a:moveTo>
                    <a:pt x="1872" y="1228"/>
                  </a:moveTo>
                  <a:lnTo>
                    <a:pt x="1845" y="1183"/>
                  </a:lnTo>
                  <a:lnTo>
                    <a:pt x="1872" y="1138"/>
                  </a:lnTo>
                  <a:lnTo>
                    <a:pt x="1897" y="1183"/>
                  </a:lnTo>
                  <a:lnTo>
                    <a:pt x="1872" y="1228"/>
                  </a:lnTo>
                  <a:moveTo>
                    <a:pt x="1933" y="1228"/>
                  </a:moveTo>
                  <a:lnTo>
                    <a:pt x="1906" y="1183"/>
                  </a:lnTo>
                  <a:lnTo>
                    <a:pt x="1933" y="1138"/>
                  </a:lnTo>
                  <a:lnTo>
                    <a:pt x="1959" y="1183"/>
                  </a:lnTo>
                  <a:lnTo>
                    <a:pt x="1933" y="1228"/>
                  </a:lnTo>
                  <a:moveTo>
                    <a:pt x="1995" y="1228"/>
                  </a:moveTo>
                  <a:lnTo>
                    <a:pt x="1968" y="1183"/>
                  </a:lnTo>
                  <a:lnTo>
                    <a:pt x="1995" y="1138"/>
                  </a:lnTo>
                  <a:lnTo>
                    <a:pt x="2020" y="1183"/>
                  </a:lnTo>
                  <a:lnTo>
                    <a:pt x="1995" y="1228"/>
                  </a:lnTo>
                  <a:moveTo>
                    <a:pt x="2056" y="1228"/>
                  </a:moveTo>
                  <a:lnTo>
                    <a:pt x="2029" y="1183"/>
                  </a:lnTo>
                  <a:lnTo>
                    <a:pt x="2056" y="1138"/>
                  </a:lnTo>
                  <a:lnTo>
                    <a:pt x="2082" y="1183"/>
                  </a:lnTo>
                  <a:lnTo>
                    <a:pt x="2056" y="1228"/>
                  </a:lnTo>
                  <a:moveTo>
                    <a:pt x="2118" y="1228"/>
                  </a:moveTo>
                  <a:lnTo>
                    <a:pt x="2092" y="1183"/>
                  </a:lnTo>
                  <a:lnTo>
                    <a:pt x="2118" y="1138"/>
                  </a:lnTo>
                  <a:lnTo>
                    <a:pt x="2145" y="1183"/>
                  </a:lnTo>
                  <a:lnTo>
                    <a:pt x="2118" y="1228"/>
                  </a:lnTo>
                  <a:moveTo>
                    <a:pt x="2179" y="1228"/>
                  </a:moveTo>
                  <a:lnTo>
                    <a:pt x="2154" y="1183"/>
                  </a:lnTo>
                  <a:lnTo>
                    <a:pt x="2179" y="1138"/>
                  </a:lnTo>
                  <a:lnTo>
                    <a:pt x="2206" y="1183"/>
                  </a:lnTo>
                  <a:lnTo>
                    <a:pt x="2179" y="1228"/>
                  </a:lnTo>
                  <a:moveTo>
                    <a:pt x="2241" y="1228"/>
                  </a:moveTo>
                  <a:lnTo>
                    <a:pt x="2215" y="1183"/>
                  </a:lnTo>
                  <a:lnTo>
                    <a:pt x="2241" y="1138"/>
                  </a:lnTo>
                  <a:lnTo>
                    <a:pt x="2268" y="1183"/>
                  </a:lnTo>
                  <a:lnTo>
                    <a:pt x="2241" y="1228"/>
                  </a:lnTo>
                  <a:moveTo>
                    <a:pt x="2302" y="1228"/>
                  </a:moveTo>
                  <a:lnTo>
                    <a:pt x="2277" y="1183"/>
                  </a:lnTo>
                  <a:lnTo>
                    <a:pt x="2302" y="1138"/>
                  </a:lnTo>
                  <a:lnTo>
                    <a:pt x="2329" y="1183"/>
                  </a:lnTo>
                  <a:lnTo>
                    <a:pt x="2302" y="1228"/>
                  </a:lnTo>
                  <a:moveTo>
                    <a:pt x="2364" y="1228"/>
                  </a:moveTo>
                  <a:lnTo>
                    <a:pt x="2338" y="1183"/>
                  </a:lnTo>
                  <a:lnTo>
                    <a:pt x="2364" y="1138"/>
                  </a:lnTo>
                  <a:lnTo>
                    <a:pt x="2391" y="1183"/>
                  </a:lnTo>
                  <a:lnTo>
                    <a:pt x="2364" y="1228"/>
                  </a:lnTo>
                  <a:moveTo>
                    <a:pt x="2425" y="1228"/>
                  </a:moveTo>
                  <a:lnTo>
                    <a:pt x="2400" y="1183"/>
                  </a:lnTo>
                  <a:lnTo>
                    <a:pt x="2425" y="1138"/>
                  </a:lnTo>
                  <a:lnTo>
                    <a:pt x="2452" y="1183"/>
                  </a:lnTo>
                  <a:lnTo>
                    <a:pt x="2425" y="1228"/>
                  </a:lnTo>
                  <a:moveTo>
                    <a:pt x="2488" y="1228"/>
                  </a:moveTo>
                  <a:lnTo>
                    <a:pt x="2461" y="1183"/>
                  </a:lnTo>
                  <a:lnTo>
                    <a:pt x="2488" y="1138"/>
                  </a:lnTo>
                  <a:lnTo>
                    <a:pt x="2514" y="1183"/>
                  </a:lnTo>
                  <a:lnTo>
                    <a:pt x="2488" y="1228"/>
                  </a:lnTo>
                  <a:moveTo>
                    <a:pt x="54" y="1176"/>
                  </a:moveTo>
                  <a:lnTo>
                    <a:pt x="27" y="1129"/>
                  </a:lnTo>
                  <a:lnTo>
                    <a:pt x="54" y="1084"/>
                  </a:lnTo>
                  <a:lnTo>
                    <a:pt x="80" y="1129"/>
                  </a:lnTo>
                  <a:lnTo>
                    <a:pt x="54" y="1176"/>
                  </a:lnTo>
                  <a:moveTo>
                    <a:pt x="116" y="1176"/>
                  </a:moveTo>
                  <a:lnTo>
                    <a:pt x="89" y="1129"/>
                  </a:lnTo>
                  <a:lnTo>
                    <a:pt x="116" y="1084"/>
                  </a:lnTo>
                  <a:lnTo>
                    <a:pt x="141" y="1129"/>
                  </a:lnTo>
                  <a:lnTo>
                    <a:pt x="116" y="1176"/>
                  </a:lnTo>
                  <a:moveTo>
                    <a:pt x="177" y="1176"/>
                  </a:moveTo>
                  <a:lnTo>
                    <a:pt x="150" y="1129"/>
                  </a:lnTo>
                  <a:lnTo>
                    <a:pt x="177" y="1084"/>
                  </a:lnTo>
                  <a:lnTo>
                    <a:pt x="202" y="1129"/>
                  </a:lnTo>
                  <a:lnTo>
                    <a:pt x="177" y="1176"/>
                  </a:lnTo>
                  <a:moveTo>
                    <a:pt x="238" y="1176"/>
                  </a:moveTo>
                  <a:lnTo>
                    <a:pt x="213" y="1129"/>
                  </a:lnTo>
                  <a:lnTo>
                    <a:pt x="238" y="1084"/>
                  </a:lnTo>
                  <a:lnTo>
                    <a:pt x="265" y="1129"/>
                  </a:lnTo>
                  <a:lnTo>
                    <a:pt x="238" y="1176"/>
                  </a:lnTo>
                  <a:moveTo>
                    <a:pt x="300" y="1176"/>
                  </a:moveTo>
                  <a:lnTo>
                    <a:pt x="274" y="1129"/>
                  </a:lnTo>
                  <a:lnTo>
                    <a:pt x="300" y="1084"/>
                  </a:lnTo>
                  <a:lnTo>
                    <a:pt x="327" y="1129"/>
                  </a:lnTo>
                  <a:lnTo>
                    <a:pt x="300" y="1176"/>
                  </a:lnTo>
                  <a:moveTo>
                    <a:pt x="361" y="1176"/>
                  </a:moveTo>
                  <a:lnTo>
                    <a:pt x="336" y="1129"/>
                  </a:lnTo>
                  <a:lnTo>
                    <a:pt x="361" y="1084"/>
                  </a:lnTo>
                  <a:lnTo>
                    <a:pt x="388" y="1129"/>
                  </a:lnTo>
                  <a:lnTo>
                    <a:pt x="361" y="1176"/>
                  </a:lnTo>
                  <a:moveTo>
                    <a:pt x="423" y="1176"/>
                  </a:moveTo>
                  <a:lnTo>
                    <a:pt x="397" y="1129"/>
                  </a:lnTo>
                  <a:lnTo>
                    <a:pt x="423" y="1084"/>
                  </a:lnTo>
                  <a:lnTo>
                    <a:pt x="450" y="1129"/>
                  </a:lnTo>
                  <a:lnTo>
                    <a:pt x="423" y="1176"/>
                  </a:lnTo>
                  <a:moveTo>
                    <a:pt x="484" y="1176"/>
                  </a:moveTo>
                  <a:lnTo>
                    <a:pt x="459" y="1129"/>
                  </a:lnTo>
                  <a:lnTo>
                    <a:pt x="484" y="1084"/>
                  </a:lnTo>
                  <a:lnTo>
                    <a:pt x="511" y="1129"/>
                  </a:lnTo>
                  <a:lnTo>
                    <a:pt x="484" y="1176"/>
                  </a:lnTo>
                  <a:moveTo>
                    <a:pt x="546" y="1176"/>
                  </a:moveTo>
                  <a:lnTo>
                    <a:pt x="520" y="1129"/>
                  </a:lnTo>
                  <a:lnTo>
                    <a:pt x="546" y="1084"/>
                  </a:lnTo>
                  <a:lnTo>
                    <a:pt x="573" y="1129"/>
                  </a:lnTo>
                  <a:lnTo>
                    <a:pt x="546" y="1176"/>
                  </a:lnTo>
                  <a:moveTo>
                    <a:pt x="609" y="1176"/>
                  </a:moveTo>
                  <a:lnTo>
                    <a:pt x="582" y="1129"/>
                  </a:lnTo>
                  <a:lnTo>
                    <a:pt x="609" y="1084"/>
                  </a:lnTo>
                  <a:lnTo>
                    <a:pt x="634" y="1129"/>
                  </a:lnTo>
                  <a:lnTo>
                    <a:pt x="609" y="1176"/>
                  </a:lnTo>
                  <a:moveTo>
                    <a:pt x="670" y="1176"/>
                  </a:moveTo>
                  <a:lnTo>
                    <a:pt x="643" y="1129"/>
                  </a:lnTo>
                  <a:lnTo>
                    <a:pt x="670" y="1084"/>
                  </a:lnTo>
                  <a:lnTo>
                    <a:pt x="696" y="1129"/>
                  </a:lnTo>
                  <a:lnTo>
                    <a:pt x="670" y="1176"/>
                  </a:lnTo>
                  <a:moveTo>
                    <a:pt x="732" y="1176"/>
                  </a:moveTo>
                  <a:lnTo>
                    <a:pt x="705" y="1129"/>
                  </a:lnTo>
                  <a:lnTo>
                    <a:pt x="732" y="1084"/>
                  </a:lnTo>
                  <a:lnTo>
                    <a:pt x="757" y="1129"/>
                  </a:lnTo>
                  <a:lnTo>
                    <a:pt x="732" y="1176"/>
                  </a:lnTo>
                  <a:moveTo>
                    <a:pt x="793" y="1176"/>
                  </a:moveTo>
                  <a:lnTo>
                    <a:pt x="766" y="1129"/>
                  </a:lnTo>
                  <a:lnTo>
                    <a:pt x="793" y="1084"/>
                  </a:lnTo>
                  <a:lnTo>
                    <a:pt x="819" y="1129"/>
                  </a:lnTo>
                  <a:lnTo>
                    <a:pt x="793" y="1176"/>
                  </a:lnTo>
                  <a:moveTo>
                    <a:pt x="855" y="1176"/>
                  </a:moveTo>
                  <a:lnTo>
                    <a:pt x="828" y="1129"/>
                  </a:lnTo>
                  <a:lnTo>
                    <a:pt x="855" y="1084"/>
                  </a:lnTo>
                  <a:lnTo>
                    <a:pt x="880" y="1129"/>
                  </a:lnTo>
                  <a:lnTo>
                    <a:pt x="855" y="1176"/>
                  </a:lnTo>
                  <a:moveTo>
                    <a:pt x="916" y="1176"/>
                  </a:moveTo>
                  <a:lnTo>
                    <a:pt x="889" y="1129"/>
                  </a:lnTo>
                  <a:lnTo>
                    <a:pt x="916" y="1084"/>
                  </a:lnTo>
                  <a:lnTo>
                    <a:pt x="942" y="1129"/>
                  </a:lnTo>
                  <a:lnTo>
                    <a:pt x="916" y="1176"/>
                  </a:lnTo>
                  <a:moveTo>
                    <a:pt x="978" y="1176"/>
                  </a:moveTo>
                  <a:lnTo>
                    <a:pt x="952" y="1129"/>
                  </a:lnTo>
                  <a:lnTo>
                    <a:pt x="978" y="1084"/>
                  </a:lnTo>
                  <a:lnTo>
                    <a:pt x="1005" y="1129"/>
                  </a:lnTo>
                  <a:lnTo>
                    <a:pt x="978" y="1176"/>
                  </a:lnTo>
                  <a:moveTo>
                    <a:pt x="1039" y="1176"/>
                  </a:moveTo>
                  <a:lnTo>
                    <a:pt x="1014" y="1129"/>
                  </a:lnTo>
                  <a:lnTo>
                    <a:pt x="1039" y="1084"/>
                  </a:lnTo>
                  <a:lnTo>
                    <a:pt x="1066" y="1129"/>
                  </a:lnTo>
                  <a:lnTo>
                    <a:pt x="1039" y="1176"/>
                  </a:lnTo>
                  <a:moveTo>
                    <a:pt x="1101" y="1176"/>
                  </a:moveTo>
                  <a:lnTo>
                    <a:pt x="1075" y="1129"/>
                  </a:lnTo>
                  <a:lnTo>
                    <a:pt x="1101" y="1084"/>
                  </a:lnTo>
                  <a:lnTo>
                    <a:pt x="1128" y="1129"/>
                  </a:lnTo>
                  <a:lnTo>
                    <a:pt x="1101" y="1176"/>
                  </a:lnTo>
                  <a:moveTo>
                    <a:pt x="1162" y="1176"/>
                  </a:moveTo>
                  <a:lnTo>
                    <a:pt x="1137" y="1129"/>
                  </a:lnTo>
                  <a:lnTo>
                    <a:pt x="1162" y="1084"/>
                  </a:lnTo>
                  <a:lnTo>
                    <a:pt x="1189" y="1129"/>
                  </a:lnTo>
                  <a:lnTo>
                    <a:pt x="1162" y="1176"/>
                  </a:lnTo>
                  <a:moveTo>
                    <a:pt x="1224" y="1176"/>
                  </a:moveTo>
                  <a:lnTo>
                    <a:pt x="1198" y="1129"/>
                  </a:lnTo>
                  <a:lnTo>
                    <a:pt x="1224" y="1084"/>
                  </a:lnTo>
                  <a:lnTo>
                    <a:pt x="1251" y="1129"/>
                  </a:lnTo>
                  <a:lnTo>
                    <a:pt x="1224" y="1176"/>
                  </a:lnTo>
                  <a:moveTo>
                    <a:pt x="1285" y="1176"/>
                  </a:moveTo>
                  <a:lnTo>
                    <a:pt x="1260" y="1129"/>
                  </a:lnTo>
                  <a:lnTo>
                    <a:pt x="1285" y="1084"/>
                  </a:lnTo>
                  <a:lnTo>
                    <a:pt x="1312" y="1129"/>
                  </a:lnTo>
                  <a:lnTo>
                    <a:pt x="1285" y="1176"/>
                  </a:lnTo>
                  <a:moveTo>
                    <a:pt x="1348" y="1176"/>
                  </a:moveTo>
                  <a:lnTo>
                    <a:pt x="1321" y="1129"/>
                  </a:lnTo>
                  <a:lnTo>
                    <a:pt x="1348" y="1084"/>
                  </a:lnTo>
                  <a:lnTo>
                    <a:pt x="1374" y="1129"/>
                  </a:lnTo>
                  <a:lnTo>
                    <a:pt x="1348" y="1176"/>
                  </a:lnTo>
                  <a:moveTo>
                    <a:pt x="1410" y="1176"/>
                  </a:moveTo>
                  <a:lnTo>
                    <a:pt x="1383" y="1129"/>
                  </a:lnTo>
                  <a:lnTo>
                    <a:pt x="1410" y="1084"/>
                  </a:lnTo>
                  <a:lnTo>
                    <a:pt x="1435" y="1129"/>
                  </a:lnTo>
                  <a:lnTo>
                    <a:pt x="1410" y="1176"/>
                  </a:lnTo>
                  <a:moveTo>
                    <a:pt x="1471" y="1176"/>
                  </a:moveTo>
                  <a:lnTo>
                    <a:pt x="1444" y="1129"/>
                  </a:lnTo>
                  <a:lnTo>
                    <a:pt x="1471" y="1084"/>
                  </a:lnTo>
                  <a:lnTo>
                    <a:pt x="1497" y="1129"/>
                  </a:lnTo>
                  <a:lnTo>
                    <a:pt x="1471" y="1176"/>
                  </a:lnTo>
                  <a:moveTo>
                    <a:pt x="1533" y="1176"/>
                  </a:moveTo>
                  <a:lnTo>
                    <a:pt x="1506" y="1129"/>
                  </a:lnTo>
                  <a:lnTo>
                    <a:pt x="1533" y="1084"/>
                  </a:lnTo>
                  <a:lnTo>
                    <a:pt x="1558" y="1129"/>
                  </a:lnTo>
                  <a:lnTo>
                    <a:pt x="1533" y="1176"/>
                  </a:lnTo>
                  <a:moveTo>
                    <a:pt x="1594" y="1176"/>
                  </a:moveTo>
                  <a:lnTo>
                    <a:pt x="1567" y="1129"/>
                  </a:lnTo>
                  <a:lnTo>
                    <a:pt x="1594" y="1084"/>
                  </a:lnTo>
                  <a:lnTo>
                    <a:pt x="1620" y="1129"/>
                  </a:lnTo>
                  <a:lnTo>
                    <a:pt x="1594" y="1176"/>
                  </a:lnTo>
                  <a:moveTo>
                    <a:pt x="1656" y="1176"/>
                  </a:moveTo>
                  <a:lnTo>
                    <a:pt x="1629" y="1129"/>
                  </a:lnTo>
                  <a:lnTo>
                    <a:pt x="1656" y="1084"/>
                  </a:lnTo>
                  <a:lnTo>
                    <a:pt x="1681" y="1129"/>
                  </a:lnTo>
                  <a:lnTo>
                    <a:pt x="1656" y="1176"/>
                  </a:lnTo>
                  <a:moveTo>
                    <a:pt x="1717" y="1176"/>
                  </a:moveTo>
                  <a:lnTo>
                    <a:pt x="1692" y="1129"/>
                  </a:lnTo>
                  <a:lnTo>
                    <a:pt x="1717" y="1084"/>
                  </a:lnTo>
                  <a:lnTo>
                    <a:pt x="1744" y="1129"/>
                  </a:lnTo>
                  <a:lnTo>
                    <a:pt x="1717" y="1176"/>
                  </a:lnTo>
                  <a:moveTo>
                    <a:pt x="1779" y="1176"/>
                  </a:moveTo>
                  <a:lnTo>
                    <a:pt x="1753" y="1129"/>
                  </a:lnTo>
                  <a:lnTo>
                    <a:pt x="1779" y="1084"/>
                  </a:lnTo>
                  <a:lnTo>
                    <a:pt x="1806" y="1129"/>
                  </a:lnTo>
                  <a:lnTo>
                    <a:pt x="1779" y="1176"/>
                  </a:lnTo>
                  <a:moveTo>
                    <a:pt x="1840" y="1176"/>
                  </a:moveTo>
                  <a:lnTo>
                    <a:pt x="1815" y="1129"/>
                  </a:lnTo>
                  <a:lnTo>
                    <a:pt x="1840" y="1084"/>
                  </a:lnTo>
                  <a:lnTo>
                    <a:pt x="1867" y="1129"/>
                  </a:lnTo>
                  <a:lnTo>
                    <a:pt x="1840" y="1176"/>
                  </a:lnTo>
                  <a:moveTo>
                    <a:pt x="1902" y="1176"/>
                  </a:moveTo>
                  <a:lnTo>
                    <a:pt x="1876" y="1129"/>
                  </a:lnTo>
                  <a:lnTo>
                    <a:pt x="1902" y="1084"/>
                  </a:lnTo>
                  <a:lnTo>
                    <a:pt x="1929" y="1129"/>
                  </a:lnTo>
                  <a:lnTo>
                    <a:pt x="1902" y="1176"/>
                  </a:lnTo>
                  <a:moveTo>
                    <a:pt x="1963" y="1176"/>
                  </a:moveTo>
                  <a:lnTo>
                    <a:pt x="1938" y="1129"/>
                  </a:lnTo>
                  <a:lnTo>
                    <a:pt x="1963" y="1084"/>
                  </a:lnTo>
                  <a:lnTo>
                    <a:pt x="1990" y="1129"/>
                  </a:lnTo>
                  <a:lnTo>
                    <a:pt x="1963" y="1176"/>
                  </a:lnTo>
                  <a:moveTo>
                    <a:pt x="2025" y="1176"/>
                  </a:moveTo>
                  <a:lnTo>
                    <a:pt x="1999" y="1129"/>
                  </a:lnTo>
                  <a:lnTo>
                    <a:pt x="2025" y="1084"/>
                  </a:lnTo>
                  <a:lnTo>
                    <a:pt x="2052" y="1129"/>
                  </a:lnTo>
                  <a:lnTo>
                    <a:pt x="2025" y="1176"/>
                  </a:lnTo>
                  <a:moveTo>
                    <a:pt x="2088" y="1176"/>
                  </a:moveTo>
                  <a:lnTo>
                    <a:pt x="2061" y="1129"/>
                  </a:lnTo>
                  <a:lnTo>
                    <a:pt x="2088" y="1084"/>
                  </a:lnTo>
                  <a:lnTo>
                    <a:pt x="2113" y="1129"/>
                  </a:lnTo>
                  <a:lnTo>
                    <a:pt x="2088" y="1176"/>
                  </a:lnTo>
                  <a:moveTo>
                    <a:pt x="2149" y="1176"/>
                  </a:moveTo>
                  <a:lnTo>
                    <a:pt x="2122" y="1129"/>
                  </a:lnTo>
                  <a:lnTo>
                    <a:pt x="2149" y="1084"/>
                  </a:lnTo>
                  <a:lnTo>
                    <a:pt x="2175" y="1129"/>
                  </a:lnTo>
                  <a:lnTo>
                    <a:pt x="2149" y="1176"/>
                  </a:lnTo>
                  <a:moveTo>
                    <a:pt x="2211" y="1176"/>
                  </a:moveTo>
                  <a:lnTo>
                    <a:pt x="2184" y="1129"/>
                  </a:lnTo>
                  <a:lnTo>
                    <a:pt x="2211" y="1084"/>
                  </a:lnTo>
                  <a:lnTo>
                    <a:pt x="2236" y="1129"/>
                  </a:lnTo>
                  <a:lnTo>
                    <a:pt x="2211" y="1176"/>
                  </a:lnTo>
                  <a:moveTo>
                    <a:pt x="2272" y="1176"/>
                  </a:moveTo>
                  <a:lnTo>
                    <a:pt x="2245" y="1129"/>
                  </a:lnTo>
                  <a:lnTo>
                    <a:pt x="2272" y="1084"/>
                  </a:lnTo>
                  <a:lnTo>
                    <a:pt x="2298" y="1129"/>
                  </a:lnTo>
                  <a:lnTo>
                    <a:pt x="2272" y="1176"/>
                  </a:lnTo>
                  <a:moveTo>
                    <a:pt x="2334" y="1176"/>
                  </a:moveTo>
                  <a:lnTo>
                    <a:pt x="2307" y="1129"/>
                  </a:lnTo>
                  <a:lnTo>
                    <a:pt x="2334" y="1084"/>
                  </a:lnTo>
                  <a:lnTo>
                    <a:pt x="2359" y="1129"/>
                  </a:lnTo>
                  <a:lnTo>
                    <a:pt x="2334" y="1176"/>
                  </a:lnTo>
                  <a:moveTo>
                    <a:pt x="2395" y="1176"/>
                  </a:moveTo>
                  <a:lnTo>
                    <a:pt x="2368" y="1129"/>
                  </a:lnTo>
                  <a:lnTo>
                    <a:pt x="2395" y="1084"/>
                  </a:lnTo>
                  <a:lnTo>
                    <a:pt x="2421" y="1129"/>
                  </a:lnTo>
                  <a:lnTo>
                    <a:pt x="2395" y="1176"/>
                  </a:lnTo>
                  <a:moveTo>
                    <a:pt x="2457" y="1176"/>
                  </a:moveTo>
                  <a:lnTo>
                    <a:pt x="2431" y="1129"/>
                  </a:lnTo>
                  <a:lnTo>
                    <a:pt x="2457" y="1084"/>
                  </a:lnTo>
                  <a:lnTo>
                    <a:pt x="2484" y="1129"/>
                  </a:lnTo>
                  <a:lnTo>
                    <a:pt x="2457" y="1176"/>
                  </a:lnTo>
                  <a:moveTo>
                    <a:pt x="2518" y="1176"/>
                  </a:moveTo>
                  <a:lnTo>
                    <a:pt x="2493" y="1129"/>
                  </a:lnTo>
                  <a:lnTo>
                    <a:pt x="2518" y="1084"/>
                  </a:lnTo>
                  <a:lnTo>
                    <a:pt x="2545" y="1129"/>
                  </a:lnTo>
                  <a:lnTo>
                    <a:pt x="2518" y="1176"/>
                  </a:lnTo>
                  <a:moveTo>
                    <a:pt x="84" y="1122"/>
                  </a:moveTo>
                  <a:lnTo>
                    <a:pt x="59" y="1077"/>
                  </a:lnTo>
                  <a:lnTo>
                    <a:pt x="84" y="1031"/>
                  </a:lnTo>
                  <a:lnTo>
                    <a:pt x="111" y="1077"/>
                  </a:lnTo>
                  <a:lnTo>
                    <a:pt x="84" y="1122"/>
                  </a:lnTo>
                  <a:moveTo>
                    <a:pt x="146" y="1122"/>
                  </a:moveTo>
                  <a:lnTo>
                    <a:pt x="120" y="1077"/>
                  </a:lnTo>
                  <a:lnTo>
                    <a:pt x="146" y="1031"/>
                  </a:lnTo>
                  <a:lnTo>
                    <a:pt x="172" y="1077"/>
                  </a:lnTo>
                  <a:lnTo>
                    <a:pt x="146" y="1122"/>
                  </a:lnTo>
                  <a:moveTo>
                    <a:pt x="207" y="1122"/>
                  </a:moveTo>
                  <a:lnTo>
                    <a:pt x="181" y="1077"/>
                  </a:lnTo>
                  <a:lnTo>
                    <a:pt x="207" y="1031"/>
                  </a:lnTo>
                  <a:lnTo>
                    <a:pt x="234" y="1077"/>
                  </a:lnTo>
                  <a:lnTo>
                    <a:pt x="207" y="1122"/>
                  </a:lnTo>
                  <a:moveTo>
                    <a:pt x="270" y="1122"/>
                  </a:moveTo>
                  <a:lnTo>
                    <a:pt x="243" y="1077"/>
                  </a:lnTo>
                  <a:lnTo>
                    <a:pt x="270" y="1031"/>
                  </a:lnTo>
                  <a:lnTo>
                    <a:pt x="295" y="1077"/>
                  </a:lnTo>
                  <a:lnTo>
                    <a:pt x="270" y="1122"/>
                  </a:lnTo>
                  <a:moveTo>
                    <a:pt x="331" y="1122"/>
                  </a:moveTo>
                  <a:lnTo>
                    <a:pt x="304" y="1077"/>
                  </a:lnTo>
                  <a:lnTo>
                    <a:pt x="331" y="1031"/>
                  </a:lnTo>
                  <a:lnTo>
                    <a:pt x="357" y="1077"/>
                  </a:lnTo>
                  <a:lnTo>
                    <a:pt x="331" y="1122"/>
                  </a:lnTo>
                  <a:moveTo>
                    <a:pt x="393" y="1122"/>
                  </a:moveTo>
                  <a:lnTo>
                    <a:pt x="366" y="1077"/>
                  </a:lnTo>
                  <a:lnTo>
                    <a:pt x="393" y="1031"/>
                  </a:lnTo>
                  <a:lnTo>
                    <a:pt x="418" y="1077"/>
                  </a:lnTo>
                  <a:lnTo>
                    <a:pt x="393" y="1122"/>
                  </a:lnTo>
                  <a:moveTo>
                    <a:pt x="454" y="1122"/>
                  </a:moveTo>
                  <a:lnTo>
                    <a:pt x="427" y="1077"/>
                  </a:lnTo>
                  <a:lnTo>
                    <a:pt x="454" y="1031"/>
                  </a:lnTo>
                  <a:lnTo>
                    <a:pt x="480" y="1077"/>
                  </a:lnTo>
                  <a:lnTo>
                    <a:pt x="454" y="1122"/>
                  </a:lnTo>
                  <a:moveTo>
                    <a:pt x="516" y="1122"/>
                  </a:moveTo>
                  <a:lnTo>
                    <a:pt x="489" y="1077"/>
                  </a:lnTo>
                  <a:lnTo>
                    <a:pt x="516" y="1031"/>
                  </a:lnTo>
                  <a:lnTo>
                    <a:pt x="541" y="1077"/>
                  </a:lnTo>
                  <a:lnTo>
                    <a:pt x="516" y="1122"/>
                  </a:lnTo>
                  <a:moveTo>
                    <a:pt x="577" y="1122"/>
                  </a:moveTo>
                  <a:lnTo>
                    <a:pt x="550" y="1077"/>
                  </a:lnTo>
                  <a:lnTo>
                    <a:pt x="577" y="1031"/>
                  </a:lnTo>
                  <a:lnTo>
                    <a:pt x="603" y="1077"/>
                  </a:lnTo>
                  <a:lnTo>
                    <a:pt x="577" y="1122"/>
                  </a:lnTo>
                  <a:moveTo>
                    <a:pt x="639" y="1122"/>
                  </a:moveTo>
                  <a:lnTo>
                    <a:pt x="613" y="1077"/>
                  </a:lnTo>
                  <a:lnTo>
                    <a:pt x="639" y="1031"/>
                  </a:lnTo>
                  <a:lnTo>
                    <a:pt x="666" y="1077"/>
                  </a:lnTo>
                  <a:lnTo>
                    <a:pt x="639" y="1122"/>
                  </a:lnTo>
                  <a:moveTo>
                    <a:pt x="700" y="1122"/>
                  </a:moveTo>
                  <a:lnTo>
                    <a:pt x="675" y="1077"/>
                  </a:lnTo>
                  <a:lnTo>
                    <a:pt x="700" y="1031"/>
                  </a:lnTo>
                  <a:lnTo>
                    <a:pt x="727" y="1077"/>
                  </a:lnTo>
                  <a:lnTo>
                    <a:pt x="700" y="1122"/>
                  </a:lnTo>
                  <a:moveTo>
                    <a:pt x="762" y="1122"/>
                  </a:moveTo>
                  <a:lnTo>
                    <a:pt x="736" y="1077"/>
                  </a:lnTo>
                  <a:lnTo>
                    <a:pt x="762" y="1031"/>
                  </a:lnTo>
                  <a:lnTo>
                    <a:pt x="789" y="1077"/>
                  </a:lnTo>
                  <a:lnTo>
                    <a:pt x="762" y="1122"/>
                  </a:lnTo>
                  <a:moveTo>
                    <a:pt x="823" y="1122"/>
                  </a:moveTo>
                  <a:lnTo>
                    <a:pt x="798" y="1077"/>
                  </a:lnTo>
                  <a:lnTo>
                    <a:pt x="823" y="1031"/>
                  </a:lnTo>
                  <a:lnTo>
                    <a:pt x="850" y="1077"/>
                  </a:lnTo>
                  <a:lnTo>
                    <a:pt x="823" y="1122"/>
                  </a:lnTo>
                  <a:moveTo>
                    <a:pt x="885" y="1122"/>
                  </a:moveTo>
                  <a:lnTo>
                    <a:pt x="859" y="1077"/>
                  </a:lnTo>
                  <a:lnTo>
                    <a:pt x="885" y="1031"/>
                  </a:lnTo>
                  <a:lnTo>
                    <a:pt x="912" y="1077"/>
                  </a:lnTo>
                  <a:lnTo>
                    <a:pt x="885" y="1122"/>
                  </a:lnTo>
                  <a:moveTo>
                    <a:pt x="946" y="1122"/>
                  </a:moveTo>
                  <a:lnTo>
                    <a:pt x="921" y="1077"/>
                  </a:lnTo>
                  <a:lnTo>
                    <a:pt x="946" y="1031"/>
                  </a:lnTo>
                  <a:lnTo>
                    <a:pt x="973" y="1077"/>
                  </a:lnTo>
                  <a:lnTo>
                    <a:pt x="946" y="1122"/>
                  </a:lnTo>
                  <a:moveTo>
                    <a:pt x="1009" y="1122"/>
                  </a:moveTo>
                  <a:lnTo>
                    <a:pt x="982" y="1077"/>
                  </a:lnTo>
                  <a:lnTo>
                    <a:pt x="1009" y="1031"/>
                  </a:lnTo>
                  <a:lnTo>
                    <a:pt x="1035" y="1077"/>
                  </a:lnTo>
                  <a:lnTo>
                    <a:pt x="1009" y="1122"/>
                  </a:lnTo>
                  <a:moveTo>
                    <a:pt x="1071" y="1122"/>
                  </a:moveTo>
                  <a:lnTo>
                    <a:pt x="1044" y="1077"/>
                  </a:lnTo>
                  <a:lnTo>
                    <a:pt x="1071" y="1031"/>
                  </a:lnTo>
                  <a:lnTo>
                    <a:pt x="1096" y="1077"/>
                  </a:lnTo>
                  <a:lnTo>
                    <a:pt x="1071" y="1122"/>
                  </a:lnTo>
                  <a:moveTo>
                    <a:pt x="1132" y="1122"/>
                  </a:moveTo>
                  <a:lnTo>
                    <a:pt x="1105" y="1077"/>
                  </a:lnTo>
                  <a:lnTo>
                    <a:pt x="1132" y="1031"/>
                  </a:lnTo>
                  <a:lnTo>
                    <a:pt x="1158" y="1077"/>
                  </a:lnTo>
                  <a:lnTo>
                    <a:pt x="1132" y="1122"/>
                  </a:lnTo>
                  <a:moveTo>
                    <a:pt x="1194" y="1122"/>
                  </a:moveTo>
                  <a:lnTo>
                    <a:pt x="1167" y="1077"/>
                  </a:lnTo>
                  <a:lnTo>
                    <a:pt x="1194" y="1031"/>
                  </a:lnTo>
                  <a:lnTo>
                    <a:pt x="1219" y="1077"/>
                  </a:lnTo>
                  <a:lnTo>
                    <a:pt x="1194" y="1122"/>
                  </a:lnTo>
                  <a:moveTo>
                    <a:pt x="1255" y="1122"/>
                  </a:moveTo>
                  <a:lnTo>
                    <a:pt x="1228" y="1077"/>
                  </a:lnTo>
                  <a:lnTo>
                    <a:pt x="1255" y="1031"/>
                  </a:lnTo>
                  <a:lnTo>
                    <a:pt x="1281" y="1077"/>
                  </a:lnTo>
                  <a:lnTo>
                    <a:pt x="1255" y="1122"/>
                  </a:lnTo>
                  <a:moveTo>
                    <a:pt x="1317" y="1122"/>
                  </a:moveTo>
                  <a:lnTo>
                    <a:pt x="1290" y="1077"/>
                  </a:lnTo>
                  <a:lnTo>
                    <a:pt x="1317" y="1031"/>
                  </a:lnTo>
                  <a:lnTo>
                    <a:pt x="1342" y="1077"/>
                  </a:lnTo>
                  <a:lnTo>
                    <a:pt x="1317" y="1122"/>
                  </a:lnTo>
                  <a:moveTo>
                    <a:pt x="1378" y="1122"/>
                  </a:moveTo>
                  <a:lnTo>
                    <a:pt x="1353" y="1077"/>
                  </a:lnTo>
                  <a:lnTo>
                    <a:pt x="1378" y="1031"/>
                  </a:lnTo>
                  <a:lnTo>
                    <a:pt x="1405" y="1077"/>
                  </a:lnTo>
                  <a:lnTo>
                    <a:pt x="1378" y="1122"/>
                  </a:lnTo>
                  <a:moveTo>
                    <a:pt x="1440" y="1122"/>
                  </a:moveTo>
                  <a:lnTo>
                    <a:pt x="1414" y="1077"/>
                  </a:lnTo>
                  <a:lnTo>
                    <a:pt x="1440" y="1031"/>
                  </a:lnTo>
                  <a:lnTo>
                    <a:pt x="1467" y="1077"/>
                  </a:lnTo>
                  <a:lnTo>
                    <a:pt x="1440" y="1122"/>
                  </a:lnTo>
                  <a:moveTo>
                    <a:pt x="1501" y="1122"/>
                  </a:moveTo>
                  <a:lnTo>
                    <a:pt x="1476" y="1077"/>
                  </a:lnTo>
                  <a:lnTo>
                    <a:pt x="1501" y="1031"/>
                  </a:lnTo>
                  <a:lnTo>
                    <a:pt x="1528" y="1077"/>
                  </a:lnTo>
                  <a:lnTo>
                    <a:pt x="1501" y="1122"/>
                  </a:lnTo>
                  <a:moveTo>
                    <a:pt x="1563" y="1122"/>
                  </a:moveTo>
                  <a:lnTo>
                    <a:pt x="1537" y="1077"/>
                  </a:lnTo>
                  <a:lnTo>
                    <a:pt x="1563" y="1031"/>
                  </a:lnTo>
                  <a:lnTo>
                    <a:pt x="1590" y="1077"/>
                  </a:lnTo>
                  <a:lnTo>
                    <a:pt x="1563" y="1122"/>
                  </a:lnTo>
                  <a:moveTo>
                    <a:pt x="1624" y="1122"/>
                  </a:moveTo>
                  <a:lnTo>
                    <a:pt x="1599" y="1077"/>
                  </a:lnTo>
                  <a:lnTo>
                    <a:pt x="1624" y="1031"/>
                  </a:lnTo>
                  <a:lnTo>
                    <a:pt x="1651" y="1077"/>
                  </a:lnTo>
                  <a:lnTo>
                    <a:pt x="1624" y="1122"/>
                  </a:lnTo>
                  <a:moveTo>
                    <a:pt x="1686" y="1122"/>
                  </a:moveTo>
                  <a:lnTo>
                    <a:pt x="1660" y="1077"/>
                  </a:lnTo>
                  <a:lnTo>
                    <a:pt x="1686" y="1031"/>
                  </a:lnTo>
                  <a:lnTo>
                    <a:pt x="1713" y="1077"/>
                  </a:lnTo>
                  <a:lnTo>
                    <a:pt x="1686" y="1122"/>
                  </a:lnTo>
                  <a:moveTo>
                    <a:pt x="1749" y="1122"/>
                  </a:moveTo>
                  <a:lnTo>
                    <a:pt x="1722" y="1077"/>
                  </a:lnTo>
                  <a:lnTo>
                    <a:pt x="1749" y="1031"/>
                  </a:lnTo>
                  <a:lnTo>
                    <a:pt x="1774" y="1077"/>
                  </a:lnTo>
                  <a:lnTo>
                    <a:pt x="1749" y="1122"/>
                  </a:lnTo>
                  <a:moveTo>
                    <a:pt x="1810" y="1122"/>
                  </a:moveTo>
                  <a:lnTo>
                    <a:pt x="1783" y="1077"/>
                  </a:lnTo>
                  <a:lnTo>
                    <a:pt x="1810" y="1031"/>
                  </a:lnTo>
                  <a:lnTo>
                    <a:pt x="1836" y="1077"/>
                  </a:lnTo>
                  <a:lnTo>
                    <a:pt x="1810" y="1122"/>
                  </a:lnTo>
                  <a:moveTo>
                    <a:pt x="1872" y="1122"/>
                  </a:moveTo>
                  <a:lnTo>
                    <a:pt x="1845" y="1077"/>
                  </a:lnTo>
                  <a:lnTo>
                    <a:pt x="1872" y="1031"/>
                  </a:lnTo>
                  <a:lnTo>
                    <a:pt x="1897" y="1077"/>
                  </a:lnTo>
                  <a:lnTo>
                    <a:pt x="1872" y="1122"/>
                  </a:lnTo>
                  <a:moveTo>
                    <a:pt x="1933" y="1122"/>
                  </a:moveTo>
                  <a:lnTo>
                    <a:pt x="1906" y="1077"/>
                  </a:lnTo>
                  <a:lnTo>
                    <a:pt x="1933" y="1031"/>
                  </a:lnTo>
                  <a:lnTo>
                    <a:pt x="1959" y="1077"/>
                  </a:lnTo>
                  <a:lnTo>
                    <a:pt x="1933" y="1122"/>
                  </a:lnTo>
                  <a:moveTo>
                    <a:pt x="1995" y="1122"/>
                  </a:moveTo>
                  <a:lnTo>
                    <a:pt x="1968" y="1077"/>
                  </a:lnTo>
                  <a:lnTo>
                    <a:pt x="1995" y="1031"/>
                  </a:lnTo>
                  <a:lnTo>
                    <a:pt x="2020" y="1077"/>
                  </a:lnTo>
                  <a:lnTo>
                    <a:pt x="1995" y="1122"/>
                  </a:lnTo>
                  <a:moveTo>
                    <a:pt x="2056" y="1122"/>
                  </a:moveTo>
                  <a:lnTo>
                    <a:pt x="2029" y="1077"/>
                  </a:lnTo>
                  <a:lnTo>
                    <a:pt x="2056" y="1031"/>
                  </a:lnTo>
                  <a:lnTo>
                    <a:pt x="2082" y="1077"/>
                  </a:lnTo>
                  <a:lnTo>
                    <a:pt x="2056" y="1122"/>
                  </a:lnTo>
                  <a:moveTo>
                    <a:pt x="2118" y="1122"/>
                  </a:moveTo>
                  <a:lnTo>
                    <a:pt x="2092" y="1077"/>
                  </a:lnTo>
                  <a:lnTo>
                    <a:pt x="2118" y="1031"/>
                  </a:lnTo>
                  <a:lnTo>
                    <a:pt x="2145" y="1077"/>
                  </a:lnTo>
                  <a:lnTo>
                    <a:pt x="2118" y="1122"/>
                  </a:lnTo>
                  <a:moveTo>
                    <a:pt x="2179" y="1122"/>
                  </a:moveTo>
                  <a:lnTo>
                    <a:pt x="2154" y="1077"/>
                  </a:lnTo>
                  <a:lnTo>
                    <a:pt x="2179" y="1031"/>
                  </a:lnTo>
                  <a:lnTo>
                    <a:pt x="2206" y="1077"/>
                  </a:lnTo>
                  <a:lnTo>
                    <a:pt x="2179" y="1122"/>
                  </a:lnTo>
                  <a:moveTo>
                    <a:pt x="2241" y="1122"/>
                  </a:moveTo>
                  <a:lnTo>
                    <a:pt x="2215" y="1077"/>
                  </a:lnTo>
                  <a:lnTo>
                    <a:pt x="2241" y="1031"/>
                  </a:lnTo>
                  <a:lnTo>
                    <a:pt x="2268" y="1077"/>
                  </a:lnTo>
                  <a:lnTo>
                    <a:pt x="2241" y="1122"/>
                  </a:lnTo>
                  <a:moveTo>
                    <a:pt x="2302" y="1122"/>
                  </a:moveTo>
                  <a:lnTo>
                    <a:pt x="2277" y="1077"/>
                  </a:lnTo>
                  <a:lnTo>
                    <a:pt x="2302" y="1031"/>
                  </a:lnTo>
                  <a:lnTo>
                    <a:pt x="2329" y="1077"/>
                  </a:lnTo>
                  <a:lnTo>
                    <a:pt x="2302" y="1122"/>
                  </a:lnTo>
                  <a:moveTo>
                    <a:pt x="2364" y="1122"/>
                  </a:moveTo>
                  <a:lnTo>
                    <a:pt x="2338" y="1077"/>
                  </a:lnTo>
                  <a:lnTo>
                    <a:pt x="2364" y="1031"/>
                  </a:lnTo>
                  <a:lnTo>
                    <a:pt x="2391" y="1077"/>
                  </a:lnTo>
                  <a:lnTo>
                    <a:pt x="2364" y="1122"/>
                  </a:lnTo>
                  <a:moveTo>
                    <a:pt x="2425" y="1122"/>
                  </a:moveTo>
                  <a:lnTo>
                    <a:pt x="2400" y="1077"/>
                  </a:lnTo>
                  <a:lnTo>
                    <a:pt x="2425" y="1031"/>
                  </a:lnTo>
                  <a:lnTo>
                    <a:pt x="2452" y="1077"/>
                  </a:lnTo>
                  <a:lnTo>
                    <a:pt x="2425" y="1122"/>
                  </a:lnTo>
                  <a:moveTo>
                    <a:pt x="2488" y="1122"/>
                  </a:moveTo>
                  <a:lnTo>
                    <a:pt x="2461" y="1077"/>
                  </a:lnTo>
                  <a:lnTo>
                    <a:pt x="2488" y="1031"/>
                  </a:lnTo>
                  <a:lnTo>
                    <a:pt x="2514" y="1077"/>
                  </a:lnTo>
                  <a:lnTo>
                    <a:pt x="2488" y="1122"/>
                  </a:lnTo>
                  <a:moveTo>
                    <a:pt x="54" y="1068"/>
                  </a:moveTo>
                  <a:lnTo>
                    <a:pt x="27" y="1023"/>
                  </a:lnTo>
                  <a:lnTo>
                    <a:pt x="54" y="978"/>
                  </a:lnTo>
                  <a:lnTo>
                    <a:pt x="80" y="1023"/>
                  </a:lnTo>
                  <a:lnTo>
                    <a:pt x="54" y="1068"/>
                  </a:lnTo>
                  <a:moveTo>
                    <a:pt x="116" y="1068"/>
                  </a:moveTo>
                  <a:lnTo>
                    <a:pt x="89" y="1023"/>
                  </a:lnTo>
                  <a:lnTo>
                    <a:pt x="116" y="978"/>
                  </a:lnTo>
                  <a:lnTo>
                    <a:pt x="141" y="1023"/>
                  </a:lnTo>
                  <a:lnTo>
                    <a:pt x="116" y="1068"/>
                  </a:lnTo>
                  <a:moveTo>
                    <a:pt x="177" y="1068"/>
                  </a:moveTo>
                  <a:lnTo>
                    <a:pt x="150" y="1023"/>
                  </a:lnTo>
                  <a:lnTo>
                    <a:pt x="177" y="978"/>
                  </a:lnTo>
                  <a:lnTo>
                    <a:pt x="202" y="1023"/>
                  </a:lnTo>
                  <a:lnTo>
                    <a:pt x="177" y="1068"/>
                  </a:lnTo>
                  <a:moveTo>
                    <a:pt x="238" y="1068"/>
                  </a:moveTo>
                  <a:lnTo>
                    <a:pt x="213" y="1023"/>
                  </a:lnTo>
                  <a:lnTo>
                    <a:pt x="238" y="978"/>
                  </a:lnTo>
                  <a:lnTo>
                    <a:pt x="265" y="1023"/>
                  </a:lnTo>
                  <a:lnTo>
                    <a:pt x="238" y="1068"/>
                  </a:lnTo>
                  <a:moveTo>
                    <a:pt x="300" y="1068"/>
                  </a:moveTo>
                  <a:lnTo>
                    <a:pt x="274" y="1023"/>
                  </a:lnTo>
                  <a:lnTo>
                    <a:pt x="300" y="978"/>
                  </a:lnTo>
                  <a:lnTo>
                    <a:pt x="327" y="1023"/>
                  </a:lnTo>
                  <a:lnTo>
                    <a:pt x="300" y="1068"/>
                  </a:lnTo>
                  <a:moveTo>
                    <a:pt x="361" y="1068"/>
                  </a:moveTo>
                  <a:lnTo>
                    <a:pt x="336" y="1023"/>
                  </a:lnTo>
                  <a:lnTo>
                    <a:pt x="361" y="978"/>
                  </a:lnTo>
                  <a:lnTo>
                    <a:pt x="388" y="1023"/>
                  </a:lnTo>
                  <a:lnTo>
                    <a:pt x="361" y="1068"/>
                  </a:lnTo>
                  <a:moveTo>
                    <a:pt x="423" y="1068"/>
                  </a:moveTo>
                  <a:lnTo>
                    <a:pt x="397" y="1023"/>
                  </a:lnTo>
                  <a:lnTo>
                    <a:pt x="423" y="978"/>
                  </a:lnTo>
                  <a:lnTo>
                    <a:pt x="450" y="1023"/>
                  </a:lnTo>
                  <a:lnTo>
                    <a:pt x="423" y="1068"/>
                  </a:lnTo>
                  <a:moveTo>
                    <a:pt x="484" y="1068"/>
                  </a:moveTo>
                  <a:lnTo>
                    <a:pt x="459" y="1023"/>
                  </a:lnTo>
                  <a:lnTo>
                    <a:pt x="484" y="978"/>
                  </a:lnTo>
                  <a:lnTo>
                    <a:pt x="511" y="1023"/>
                  </a:lnTo>
                  <a:lnTo>
                    <a:pt x="484" y="1068"/>
                  </a:lnTo>
                  <a:moveTo>
                    <a:pt x="546" y="1068"/>
                  </a:moveTo>
                  <a:lnTo>
                    <a:pt x="520" y="1023"/>
                  </a:lnTo>
                  <a:lnTo>
                    <a:pt x="546" y="978"/>
                  </a:lnTo>
                  <a:lnTo>
                    <a:pt x="573" y="1023"/>
                  </a:lnTo>
                  <a:lnTo>
                    <a:pt x="546" y="1068"/>
                  </a:lnTo>
                  <a:moveTo>
                    <a:pt x="609" y="1068"/>
                  </a:moveTo>
                  <a:lnTo>
                    <a:pt x="582" y="1023"/>
                  </a:lnTo>
                  <a:lnTo>
                    <a:pt x="609" y="978"/>
                  </a:lnTo>
                  <a:lnTo>
                    <a:pt x="634" y="1023"/>
                  </a:lnTo>
                  <a:lnTo>
                    <a:pt x="609" y="1068"/>
                  </a:lnTo>
                  <a:moveTo>
                    <a:pt x="670" y="1068"/>
                  </a:moveTo>
                  <a:lnTo>
                    <a:pt x="643" y="1023"/>
                  </a:lnTo>
                  <a:lnTo>
                    <a:pt x="670" y="978"/>
                  </a:lnTo>
                  <a:lnTo>
                    <a:pt x="696" y="1023"/>
                  </a:lnTo>
                  <a:lnTo>
                    <a:pt x="670" y="1068"/>
                  </a:lnTo>
                  <a:moveTo>
                    <a:pt x="732" y="1068"/>
                  </a:moveTo>
                  <a:lnTo>
                    <a:pt x="705" y="1023"/>
                  </a:lnTo>
                  <a:lnTo>
                    <a:pt x="732" y="978"/>
                  </a:lnTo>
                  <a:lnTo>
                    <a:pt x="757" y="1023"/>
                  </a:lnTo>
                  <a:lnTo>
                    <a:pt x="732" y="1068"/>
                  </a:lnTo>
                  <a:moveTo>
                    <a:pt x="793" y="1068"/>
                  </a:moveTo>
                  <a:lnTo>
                    <a:pt x="766" y="1023"/>
                  </a:lnTo>
                  <a:lnTo>
                    <a:pt x="793" y="978"/>
                  </a:lnTo>
                  <a:lnTo>
                    <a:pt x="819" y="1023"/>
                  </a:lnTo>
                  <a:lnTo>
                    <a:pt x="793" y="1068"/>
                  </a:lnTo>
                  <a:moveTo>
                    <a:pt x="855" y="1068"/>
                  </a:moveTo>
                  <a:lnTo>
                    <a:pt x="828" y="1023"/>
                  </a:lnTo>
                  <a:lnTo>
                    <a:pt x="855" y="978"/>
                  </a:lnTo>
                  <a:lnTo>
                    <a:pt x="880" y="1023"/>
                  </a:lnTo>
                  <a:lnTo>
                    <a:pt x="855" y="1068"/>
                  </a:lnTo>
                  <a:moveTo>
                    <a:pt x="916" y="1068"/>
                  </a:moveTo>
                  <a:lnTo>
                    <a:pt x="889" y="1023"/>
                  </a:lnTo>
                  <a:lnTo>
                    <a:pt x="916" y="978"/>
                  </a:lnTo>
                  <a:lnTo>
                    <a:pt x="942" y="1023"/>
                  </a:lnTo>
                  <a:lnTo>
                    <a:pt x="916" y="1068"/>
                  </a:lnTo>
                  <a:moveTo>
                    <a:pt x="978" y="1068"/>
                  </a:moveTo>
                  <a:lnTo>
                    <a:pt x="952" y="1023"/>
                  </a:lnTo>
                  <a:lnTo>
                    <a:pt x="978" y="978"/>
                  </a:lnTo>
                  <a:lnTo>
                    <a:pt x="1005" y="1023"/>
                  </a:lnTo>
                  <a:lnTo>
                    <a:pt x="978" y="1068"/>
                  </a:lnTo>
                  <a:moveTo>
                    <a:pt x="1039" y="1068"/>
                  </a:moveTo>
                  <a:lnTo>
                    <a:pt x="1014" y="1023"/>
                  </a:lnTo>
                  <a:lnTo>
                    <a:pt x="1039" y="978"/>
                  </a:lnTo>
                  <a:lnTo>
                    <a:pt x="1066" y="1023"/>
                  </a:lnTo>
                  <a:lnTo>
                    <a:pt x="1039" y="1068"/>
                  </a:lnTo>
                  <a:moveTo>
                    <a:pt x="1101" y="1068"/>
                  </a:moveTo>
                  <a:lnTo>
                    <a:pt x="1075" y="1023"/>
                  </a:lnTo>
                  <a:lnTo>
                    <a:pt x="1101" y="978"/>
                  </a:lnTo>
                  <a:lnTo>
                    <a:pt x="1128" y="1023"/>
                  </a:lnTo>
                  <a:lnTo>
                    <a:pt x="1101" y="1068"/>
                  </a:lnTo>
                  <a:moveTo>
                    <a:pt x="1162" y="1068"/>
                  </a:moveTo>
                  <a:lnTo>
                    <a:pt x="1137" y="1023"/>
                  </a:lnTo>
                  <a:lnTo>
                    <a:pt x="1162" y="978"/>
                  </a:lnTo>
                  <a:lnTo>
                    <a:pt x="1189" y="1023"/>
                  </a:lnTo>
                  <a:lnTo>
                    <a:pt x="1162" y="1068"/>
                  </a:lnTo>
                  <a:moveTo>
                    <a:pt x="1224" y="1068"/>
                  </a:moveTo>
                  <a:lnTo>
                    <a:pt x="1198" y="1023"/>
                  </a:lnTo>
                  <a:lnTo>
                    <a:pt x="1224" y="978"/>
                  </a:lnTo>
                  <a:lnTo>
                    <a:pt x="1251" y="1023"/>
                  </a:lnTo>
                  <a:lnTo>
                    <a:pt x="1224" y="1068"/>
                  </a:lnTo>
                  <a:moveTo>
                    <a:pt x="1285" y="1068"/>
                  </a:moveTo>
                  <a:lnTo>
                    <a:pt x="1260" y="1023"/>
                  </a:lnTo>
                  <a:lnTo>
                    <a:pt x="1285" y="978"/>
                  </a:lnTo>
                  <a:lnTo>
                    <a:pt x="1312" y="1023"/>
                  </a:lnTo>
                  <a:lnTo>
                    <a:pt x="1285" y="1068"/>
                  </a:lnTo>
                  <a:moveTo>
                    <a:pt x="1348" y="1068"/>
                  </a:moveTo>
                  <a:lnTo>
                    <a:pt x="1321" y="1023"/>
                  </a:lnTo>
                  <a:lnTo>
                    <a:pt x="1348" y="978"/>
                  </a:lnTo>
                  <a:lnTo>
                    <a:pt x="1374" y="1023"/>
                  </a:lnTo>
                  <a:lnTo>
                    <a:pt x="1348" y="1068"/>
                  </a:lnTo>
                  <a:moveTo>
                    <a:pt x="1410" y="1068"/>
                  </a:moveTo>
                  <a:lnTo>
                    <a:pt x="1383" y="1023"/>
                  </a:lnTo>
                  <a:lnTo>
                    <a:pt x="1410" y="978"/>
                  </a:lnTo>
                  <a:lnTo>
                    <a:pt x="1435" y="1023"/>
                  </a:lnTo>
                  <a:lnTo>
                    <a:pt x="1410" y="1068"/>
                  </a:lnTo>
                  <a:moveTo>
                    <a:pt x="1471" y="1068"/>
                  </a:moveTo>
                  <a:lnTo>
                    <a:pt x="1444" y="1023"/>
                  </a:lnTo>
                  <a:lnTo>
                    <a:pt x="1471" y="978"/>
                  </a:lnTo>
                  <a:lnTo>
                    <a:pt x="1497" y="1023"/>
                  </a:lnTo>
                  <a:lnTo>
                    <a:pt x="1471" y="1068"/>
                  </a:lnTo>
                  <a:moveTo>
                    <a:pt x="1533" y="1068"/>
                  </a:moveTo>
                  <a:lnTo>
                    <a:pt x="1506" y="1023"/>
                  </a:lnTo>
                  <a:lnTo>
                    <a:pt x="1533" y="978"/>
                  </a:lnTo>
                  <a:lnTo>
                    <a:pt x="1558" y="1023"/>
                  </a:lnTo>
                  <a:lnTo>
                    <a:pt x="1533" y="1068"/>
                  </a:lnTo>
                  <a:moveTo>
                    <a:pt x="1594" y="1068"/>
                  </a:moveTo>
                  <a:lnTo>
                    <a:pt x="1567" y="1023"/>
                  </a:lnTo>
                  <a:lnTo>
                    <a:pt x="1594" y="978"/>
                  </a:lnTo>
                  <a:lnTo>
                    <a:pt x="1620" y="1023"/>
                  </a:lnTo>
                  <a:lnTo>
                    <a:pt x="1594" y="1068"/>
                  </a:lnTo>
                  <a:moveTo>
                    <a:pt x="1656" y="1068"/>
                  </a:moveTo>
                  <a:lnTo>
                    <a:pt x="1629" y="1023"/>
                  </a:lnTo>
                  <a:lnTo>
                    <a:pt x="1656" y="978"/>
                  </a:lnTo>
                  <a:lnTo>
                    <a:pt x="1681" y="1023"/>
                  </a:lnTo>
                  <a:lnTo>
                    <a:pt x="1656" y="1068"/>
                  </a:lnTo>
                  <a:moveTo>
                    <a:pt x="1717" y="1068"/>
                  </a:moveTo>
                  <a:lnTo>
                    <a:pt x="1692" y="1023"/>
                  </a:lnTo>
                  <a:lnTo>
                    <a:pt x="1717" y="978"/>
                  </a:lnTo>
                  <a:lnTo>
                    <a:pt x="1744" y="1023"/>
                  </a:lnTo>
                  <a:lnTo>
                    <a:pt x="1717" y="1068"/>
                  </a:lnTo>
                  <a:moveTo>
                    <a:pt x="1779" y="1068"/>
                  </a:moveTo>
                  <a:lnTo>
                    <a:pt x="1753" y="1023"/>
                  </a:lnTo>
                  <a:lnTo>
                    <a:pt x="1779" y="978"/>
                  </a:lnTo>
                  <a:lnTo>
                    <a:pt x="1806" y="1023"/>
                  </a:lnTo>
                  <a:lnTo>
                    <a:pt x="1779" y="1068"/>
                  </a:lnTo>
                  <a:moveTo>
                    <a:pt x="1840" y="1068"/>
                  </a:moveTo>
                  <a:lnTo>
                    <a:pt x="1815" y="1023"/>
                  </a:lnTo>
                  <a:lnTo>
                    <a:pt x="1840" y="978"/>
                  </a:lnTo>
                  <a:lnTo>
                    <a:pt x="1867" y="1023"/>
                  </a:lnTo>
                  <a:lnTo>
                    <a:pt x="1840" y="1068"/>
                  </a:lnTo>
                  <a:moveTo>
                    <a:pt x="1902" y="1068"/>
                  </a:moveTo>
                  <a:lnTo>
                    <a:pt x="1876" y="1023"/>
                  </a:lnTo>
                  <a:lnTo>
                    <a:pt x="1902" y="978"/>
                  </a:lnTo>
                  <a:lnTo>
                    <a:pt x="1929" y="1023"/>
                  </a:lnTo>
                  <a:lnTo>
                    <a:pt x="1902" y="1068"/>
                  </a:lnTo>
                  <a:moveTo>
                    <a:pt x="1963" y="1068"/>
                  </a:moveTo>
                  <a:lnTo>
                    <a:pt x="1938" y="1023"/>
                  </a:lnTo>
                  <a:lnTo>
                    <a:pt x="1963" y="978"/>
                  </a:lnTo>
                  <a:lnTo>
                    <a:pt x="1990" y="1023"/>
                  </a:lnTo>
                  <a:lnTo>
                    <a:pt x="1963" y="1068"/>
                  </a:lnTo>
                  <a:moveTo>
                    <a:pt x="2025" y="1068"/>
                  </a:moveTo>
                  <a:lnTo>
                    <a:pt x="1999" y="1023"/>
                  </a:lnTo>
                  <a:lnTo>
                    <a:pt x="2025" y="978"/>
                  </a:lnTo>
                  <a:lnTo>
                    <a:pt x="2052" y="1023"/>
                  </a:lnTo>
                  <a:lnTo>
                    <a:pt x="2025" y="1068"/>
                  </a:lnTo>
                  <a:moveTo>
                    <a:pt x="2088" y="1068"/>
                  </a:moveTo>
                  <a:lnTo>
                    <a:pt x="2061" y="1023"/>
                  </a:lnTo>
                  <a:lnTo>
                    <a:pt x="2088" y="978"/>
                  </a:lnTo>
                  <a:lnTo>
                    <a:pt x="2113" y="1023"/>
                  </a:lnTo>
                  <a:lnTo>
                    <a:pt x="2088" y="1068"/>
                  </a:lnTo>
                  <a:moveTo>
                    <a:pt x="2149" y="1068"/>
                  </a:moveTo>
                  <a:lnTo>
                    <a:pt x="2122" y="1023"/>
                  </a:lnTo>
                  <a:lnTo>
                    <a:pt x="2149" y="978"/>
                  </a:lnTo>
                  <a:lnTo>
                    <a:pt x="2175" y="1023"/>
                  </a:lnTo>
                  <a:lnTo>
                    <a:pt x="2149" y="1068"/>
                  </a:lnTo>
                  <a:moveTo>
                    <a:pt x="2211" y="1068"/>
                  </a:moveTo>
                  <a:lnTo>
                    <a:pt x="2184" y="1023"/>
                  </a:lnTo>
                  <a:lnTo>
                    <a:pt x="2211" y="978"/>
                  </a:lnTo>
                  <a:lnTo>
                    <a:pt x="2236" y="1023"/>
                  </a:lnTo>
                  <a:lnTo>
                    <a:pt x="2211" y="1068"/>
                  </a:lnTo>
                  <a:moveTo>
                    <a:pt x="2272" y="1068"/>
                  </a:moveTo>
                  <a:lnTo>
                    <a:pt x="2245" y="1023"/>
                  </a:lnTo>
                  <a:lnTo>
                    <a:pt x="2272" y="978"/>
                  </a:lnTo>
                  <a:lnTo>
                    <a:pt x="2298" y="1023"/>
                  </a:lnTo>
                  <a:lnTo>
                    <a:pt x="2272" y="1068"/>
                  </a:lnTo>
                  <a:moveTo>
                    <a:pt x="2334" y="1068"/>
                  </a:moveTo>
                  <a:lnTo>
                    <a:pt x="2307" y="1023"/>
                  </a:lnTo>
                  <a:lnTo>
                    <a:pt x="2334" y="978"/>
                  </a:lnTo>
                  <a:lnTo>
                    <a:pt x="2359" y="1023"/>
                  </a:lnTo>
                  <a:lnTo>
                    <a:pt x="2334" y="1068"/>
                  </a:lnTo>
                  <a:moveTo>
                    <a:pt x="2395" y="1068"/>
                  </a:moveTo>
                  <a:lnTo>
                    <a:pt x="2368" y="1023"/>
                  </a:lnTo>
                  <a:lnTo>
                    <a:pt x="2395" y="978"/>
                  </a:lnTo>
                  <a:lnTo>
                    <a:pt x="2421" y="1023"/>
                  </a:lnTo>
                  <a:lnTo>
                    <a:pt x="2395" y="1068"/>
                  </a:lnTo>
                  <a:moveTo>
                    <a:pt x="2457" y="1068"/>
                  </a:moveTo>
                  <a:lnTo>
                    <a:pt x="2431" y="1023"/>
                  </a:lnTo>
                  <a:lnTo>
                    <a:pt x="2457" y="978"/>
                  </a:lnTo>
                  <a:lnTo>
                    <a:pt x="2484" y="1023"/>
                  </a:lnTo>
                  <a:lnTo>
                    <a:pt x="2457" y="1068"/>
                  </a:lnTo>
                  <a:moveTo>
                    <a:pt x="2518" y="1068"/>
                  </a:moveTo>
                  <a:lnTo>
                    <a:pt x="2493" y="1023"/>
                  </a:lnTo>
                  <a:lnTo>
                    <a:pt x="2518" y="978"/>
                  </a:lnTo>
                  <a:lnTo>
                    <a:pt x="2545" y="1023"/>
                  </a:lnTo>
                  <a:lnTo>
                    <a:pt x="2518" y="1068"/>
                  </a:lnTo>
                  <a:moveTo>
                    <a:pt x="84" y="1016"/>
                  </a:moveTo>
                  <a:lnTo>
                    <a:pt x="59" y="971"/>
                  </a:lnTo>
                  <a:lnTo>
                    <a:pt x="84" y="924"/>
                  </a:lnTo>
                  <a:lnTo>
                    <a:pt x="111" y="971"/>
                  </a:lnTo>
                  <a:lnTo>
                    <a:pt x="84" y="1016"/>
                  </a:lnTo>
                  <a:moveTo>
                    <a:pt x="146" y="1016"/>
                  </a:moveTo>
                  <a:lnTo>
                    <a:pt x="120" y="971"/>
                  </a:lnTo>
                  <a:lnTo>
                    <a:pt x="146" y="924"/>
                  </a:lnTo>
                  <a:lnTo>
                    <a:pt x="172" y="971"/>
                  </a:lnTo>
                  <a:lnTo>
                    <a:pt x="146" y="1016"/>
                  </a:lnTo>
                  <a:moveTo>
                    <a:pt x="207" y="1016"/>
                  </a:moveTo>
                  <a:lnTo>
                    <a:pt x="181" y="971"/>
                  </a:lnTo>
                  <a:lnTo>
                    <a:pt x="207" y="924"/>
                  </a:lnTo>
                  <a:lnTo>
                    <a:pt x="234" y="971"/>
                  </a:lnTo>
                  <a:lnTo>
                    <a:pt x="207" y="1016"/>
                  </a:lnTo>
                  <a:moveTo>
                    <a:pt x="270" y="1016"/>
                  </a:moveTo>
                  <a:lnTo>
                    <a:pt x="243" y="971"/>
                  </a:lnTo>
                  <a:lnTo>
                    <a:pt x="270" y="924"/>
                  </a:lnTo>
                  <a:lnTo>
                    <a:pt x="295" y="971"/>
                  </a:lnTo>
                  <a:lnTo>
                    <a:pt x="270" y="1016"/>
                  </a:lnTo>
                  <a:moveTo>
                    <a:pt x="331" y="1016"/>
                  </a:moveTo>
                  <a:lnTo>
                    <a:pt x="304" y="971"/>
                  </a:lnTo>
                  <a:lnTo>
                    <a:pt x="331" y="924"/>
                  </a:lnTo>
                  <a:lnTo>
                    <a:pt x="357" y="971"/>
                  </a:lnTo>
                  <a:lnTo>
                    <a:pt x="331" y="1016"/>
                  </a:lnTo>
                  <a:moveTo>
                    <a:pt x="393" y="1016"/>
                  </a:moveTo>
                  <a:lnTo>
                    <a:pt x="366" y="971"/>
                  </a:lnTo>
                  <a:lnTo>
                    <a:pt x="393" y="924"/>
                  </a:lnTo>
                  <a:lnTo>
                    <a:pt x="418" y="971"/>
                  </a:lnTo>
                  <a:lnTo>
                    <a:pt x="393" y="1016"/>
                  </a:lnTo>
                  <a:moveTo>
                    <a:pt x="454" y="1016"/>
                  </a:moveTo>
                  <a:lnTo>
                    <a:pt x="427" y="971"/>
                  </a:lnTo>
                  <a:lnTo>
                    <a:pt x="454" y="924"/>
                  </a:lnTo>
                  <a:lnTo>
                    <a:pt x="480" y="971"/>
                  </a:lnTo>
                  <a:lnTo>
                    <a:pt x="454" y="1016"/>
                  </a:lnTo>
                  <a:moveTo>
                    <a:pt x="516" y="1016"/>
                  </a:moveTo>
                  <a:lnTo>
                    <a:pt x="489" y="971"/>
                  </a:lnTo>
                  <a:lnTo>
                    <a:pt x="516" y="924"/>
                  </a:lnTo>
                  <a:lnTo>
                    <a:pt x="541" y="971"/>
                  </a:lnTo>
                  <a:lnTo>
                    <a:pt x="516" y="1016"/>
                  </a:lnTo>
                  <a:moveTo>
                    <a:pt x="577" y="1016"/>
                  </a:moveTo>
                  <a:lnTo>
                    <a:pt x="550" y="971"/>
                  </a:lnTo>
                  <a:lnTo>
                    <a:pt x="577" y="924"/>
                  </a:lnTo>
                  <a:lnTo>
                    <a:pt x="603" y="971"/>
                  </a:lnTo>
                  <a:lnTo>
                    <a:pt x="577" y="1016"/>
                  </a:lnTo>
                  <a:moveTo>
                    <a:pt x="639" y="1016"/>
                  </a:moveTo>
                  <a:lnTo>
                    <a:pt x="613" y="971"/>
                  </a:lnTo>
                  <a:lnTo>
                    <a:pt x="639" y="924"/>
                  </a:lnTo>
                  <a:lnTo>
                    <a:pt x="666" y="971"/>
                  </a:lnTo>
                  <a:lnTo>
                    <a:pt x="639" y="1016"/>
                  </a:lnTo>
                  <a:moveTo>
                    <a:pt x="700" y="1016"/>
                  </a:moveTo>
                  <a:lnTo>
                    <a:pt x="675" y="971"/>
                  </a:lnTo>
                  <a:lnTo>
                    <a:pt x="700" y="924"/>
                  </a:lnTo>
                  <a:lnTo>
                    <a:pt x="727" y="971"/>
                  </a:lnTo>
                  <a:lnTo>
                    <a:pt x="700" y="1016"/>
                  </a:lnTo>
                  <a:moveTo>
                    <a:pt x="762" y="1016"/>
                  </a:moveTo>
                  <a:lnTo>
                    <a:pt x="736" y="971"/>
                  </a:lnTo>
                  <a:lnTo>
                    <a:pt x="762" y="924"/>
                  </a:lnTo>
                  <a:lnTo>
                    <a:pt x="789" y="971"/>
                  </a:lnTo>
                  <a:lnTo>
                    <a:pt x="762" y="1016"/>
                  </a:lnTo>
                  <a:moveTo>
                    <a:pt x="823" y="1016"/>
                  </a:moveTo>
                  <a:lnTo>
                    <a:pt x="798" y="971"/>
                  </a:lnTo>
                  <a:lnTo>
                    <a:pt x="823" y="924"/>
                  </a:lnTo>
                  <a:lnTo>
                    <a:pt x="850" y="971"/>
                  </a:lnTo>
                  <a:lnTo>
                    <a:pt x="823" y="1016"/>
                  </a:lnTo>
                  <a:moveTo>
                    <a:pt x="885" y="1016"/>
                  </a:moveTo>
                  <a:lnTo>
                    <a:pt x="859" y="971"/>
                  </a:lnTo>
                  <a:lnTo>
                    <a:pt x="885" y="924"/>
                  </a:lnTo>
                  <a:lnTo>
                    <a:pt x="912" y="971"/>
                  </a:lnTo>
                  <a:lnTo>
                    <a:pt x="885" y="1016"/>
                  </a:lnTo>
                  <a:moveTo>
                    <a:pt x="946" y="1016"/>
                  </a:moveTo>
                  <a:lnTo>
                    <a:pt x="921" y="971"/>
                  </a:lnTo>
                  <a:lnTo>
                    <a:pt x="946" y="924"/>
                  </a:lnTo>
                  <a:lnTo>
                    <a:pt x="973" y="971"/>
                  </a:lnTo>
                  <a:lnTo>
                    <a:pt x="946" y="1016"/>
                  </a:lnTo>
                  <a:moveTo>
                    <a:pt x="1009" y="1016"/>
                  </a:moveTo>
                  <a:lnTo>
                    <a:pt x="982" y="971"/>
                  </a:lnTo>
                  <a:lnTo>
                    <a:pt x="1009" y="924"/>
                  </a:lnTo>
                  <a:lnTo>
                    <a:pt x="1035" y="971"/>
                  </a:lnTo>
                  <a:lnTo>
                    <a:pt x="1009" y="1016"/>
                  </a:lnTo>
                  <a:moveTo>
                    <a:pt x="1071" y="1016"/>
                  </a:moveTo>
                  <a:lnTo>
                    <a:pt x="1044" y="971"/>
                  </a:lnTo>
                  <a:lnTo>
                    <a:pt x="1071" y="924"/>
                  </a:lnTo>
                  <a:lnTo>
                    <a:pt x="1096" y="971"/>
                  </a:lnTo>
                  <a:lnTo>
                    <a:pt x="1071" y="1016"/>
                  </a:lnTo>
                  <a:moveTo>
                    <a:pt x="1132" y="1016"/>
                  </a:moveTo>
                  <a:lnTo>
                    <a:pt x="1105" y="971"/>
                  </a:lnTo>
                  <a:lnTo>
                    <a:pt x="1132" y="924"/>
                  </a:lnTo>
                  <a:lnTo>
                    <a:pt x="1158" y="971"/>
                  </a:lnTo>
                  <a:lnTo>
                    <a:pt x="1132" y="1016"/>
                  </a:lnTo>
                  <a:moveTo>
                    <a:pt x="1194" y="1016"/>
                  </a:moveTo>
                  <a:lnTo>
                    <a:pt x="1167" y="971"/>
                  </a:lnTo>
                  <a:lnTo>
                    <a:pt x="1194" y="924"/>
                  </a:lnTo>
                  <a:lnTo>
                    <a:pt x="1219" y="971"/>
                  </a:lnTo>
                  <a:lnTo>
                    <a:pt x="1194" y="1016"/>
                  </a:lnTo>
                  <a:moveTo>
                    <a:pt x="1255" y="1016"/>
                  </a:moveTo>
                  <a:lnTo>
                    <a:pt x="1228" y="971"/>
                  </a:lnTo>
                  <a:lnTo>
                    <a:pt x="1255" y="924"/>
                  </a:lnTo>
                  <a:lnTo>
                    <a:pt x="1281" y="971"/>
                  </a:lnTo>
                  <a:lnTo>
                    <a:pt x="1255" y="1016"/>
                  </a:lnTo>
                  <a:moveTo>
                    <a:pt x="1317" y="1016"/>
                  </a:moveTo>
                  <a:lnTo>
                    <a:pt x="1290" y="971"/>
                  </a:lnTo>
                  <a:lnTo>
                    <a:pt x="1317" y="924"/>
                  </a:lnTo>
                  <a:lnTo>
                    <a:pt x="1342" y="971"/>
                  </a:lnTo>
                  <a:lnTo>
                    <a:pt x="1317" y="1016"/>
                  </a:lnTo>
                  <a:moveTo>
                    <a:pt x="1378" y="1016"/>
                  </a:moveTo>
                  <a:lnTo>
                    <a:pt x="1353" y="971"/>
                  </a:lnTo>
                  <a:lnTo>
                    <a:pt x="1378" y="924"/>
                  </a:lnTo>
                  <a:lnTo>
                    <a:pt x="1405" y="971"/>
                  </a:lnTo>
                  <a:lnTo>
                    <a:pt x="1378" y="1016"/>
                  </a:lnTo>
                  <a:moveTo>
                    <a:pt x="1440" y="1016"/>
                  </a:moveTo>
                  <a:lnTo>
                    <a:pt x="1414" y="971"/>
                  </a:lnTo>
                  <a:lnTo>
                    <a:pt x="1440" y="924"/>
                  </a:lnTo>
                  <a:lnTo>
                    <a:pt x="1467" y="971"/>
                  </a:lnTo>
                  <a:lnTo>
                    <a:pt x="1440" y="1016"/>
                  </a:lnTo>
                  <a:moveTo>
                    <a:pt x="1501" y="1016"/>
                  </a:moveTo>
                  <a:lnTo>
                    <a:pt x="1476" y="971"/>
                  </a:lnTo>
                  <a:lnTo>
                    <a:pt x="1501" y="924"/>
                  </a:lnTo>
                  <a:lnTo>
                    <a:pt x="1528" y="971"/>
                  </a:lnTo>
                  <a:lnTo>
                    <a:pt x="1501" y="1016"/>
                  </a:lnTo>
                  <a:moveTo>
                    <a:pt x="1563" y="1016"/>
                  </a:moveTo>
                  <a:lnTo>
                    <a:pt x="1537" y="971"/>
                  </a:lnTo>
                  <a:lnTo>
                    <a:pt x="1563" y="924"/>
                  </a:lnTo>
                  <a:lnTo>
                    <a:pt x="1590" y="971"/>
                  </a:lnTo>
                  <a:lnTo>
                    <a:pt x="1563" y="1016"/>
                  </a:lnTo>
                  <a:moveTo>
                    <a:pt x="1624" y="1016"/>
                  </a:moveTo>
                  <a:lnTo>
                    <a:pt x="1599" y="971"/>
                  </a:lnTo>
                  <a:lnTo>
                    <a:pt x="1624" y="924"/>
                  </a:lnTo>
                  <a:lnTo>
                    <a:pt x="1651" y="971"/>
                  </a:lnTo>
                  <a:lnTo>
                    <a:pt x="1624" y="1016"/>
                  </a:lnTo>
                  <a:moveTo>
                    <a:pt x="1686" y="1016"/>
                  </a:moveTo>
                  <a:lnTo>
                    <a:pt x="1660" y="971"/>
                  </a:lnTo>
                  <a:lnTo>
                    <a:pt x="1686" y="924"/>
                  </a:lnTo>
                  <a:lnTo>
                    <a:pt x="1713" y="971"/>
                  </a:lnTo>
                  <a:lnTo>
                    <a:pt x="1686" y="1016"/>
                  </a:lnTo>
                  <a:moveTo>
                    <a:pt x="1749" y="1016"/>
                  </a:moveTo>
                  <a:lnTo>
                    <a:pt x="1722" y="971"/>
                  </a:lnTo>
                  <a:lnTo>
                    <a:pt x="1749" y="924"/>
                  </a:lnTo>
                  <a:lnTo>
                    <a:pt x="1774" y="971"/>
                  </a:lnTo>
                  <a:lnTo>
                    <a:pt x="1749" y="1016"/>
                  </a:lnTo>
                  <a:moveTo>
                    <a:pt x="1810" y="1016"/>
                  </a:moveTo>
                  <a:lnTo>
                    <a:pt x="1783" y="971"/>
                  </a:lnTo>
                  <a:lnTo>
                    <a:pt x="1810" y="924"/>
                  </a:lnTo>
                  <a:lnTo>
                    <a:pt x="1836" y="971"/>
                  </a:lnTo>
                  <a:lnTo>
                    <a:pt x="1810" y="1016"/>
                  </a:lnTo>
                  <a:moveTo>
                    <a:pt x="1872" y="1016"/>
                  </a:moveTo>
                  <a:lnTo>
                    <a:pt x="1845" y="971"/>
                  </a:lnTo>
                  <a:lnTo>
                    <a:pt x="1872" y="924"/>
                  </a:lnTo>
                  <a:lnTo>
                    <a:pt x="1897" y="971"/>
                  </a:lnTo>
                  <a:lnTo>
                    <a:pt x="1872" y="1016"/>
                  </a:lnTo>
                  <a:moveTo>
                    <a:pt x="1933" y="1016"/>
                  </a:moveTo>
                  <a:lnTo>
                    <a:pt x="1906" y="971"/>
                  </a:lnTo>
                  <a:lnTo>
                    <a:pt x="1933" y="924"/>
                  </a:lnTo>
                  <a:lnTo>
                    <a:pt x="1959" y="971"/>
                  </a:lnTo>
                  <a:lnTo>
                    <a:pt x="1933" y="1016"/>
                  </a:lnTo>
                  <a:moveTo>
                    <a:pt x="1995" y="1016"/>
                  </a:moveTo>
                  <a:lnTo>
                    <a:pt x="1968" y="971"/>
                  </a:lnTo>
                  <a:lnTo>
                    <a:pt x="1995" y="924"/>
                  </a:lnTo>
                  <a:lnTo>
                    <a:pt x="2020" y="971"/>
                  </a:lnTo>
                  <a:lnTo>
                    <a:pt x="1995" y="1016"/>
                  </a:lnTo>
                  <a:moveTo>
                    <a:pt x="2056" y="1016"/>
                  </a:moveTo>
                  <a:lnTo>
                    <a:pt x="2029" y="971"/>
                  </a:lnTo>
                  <a:lnTo>
                    <a:pt x="2056" y="924"/>
                  </a:lnTo>
                  <a:lnTo>
                    <a:pt x="2082" y="971"/>
                  </a:lnTo>
                  <a:lnTo>
                    <a:pt x="2056" y="1016"/>
                  </a:lnTo>
                  <a:moveTo>
                    <a:pt x="2118" y="1016"/>
                  </a:moveTo>
                  <a:lnTo>
                    <a:pt x="2092" y="971"/>
                  </a:lnTo>
                  <a:lnTo>
                    <a:pt x="2118" y="924"/>
                  </a:lnTo>
                  <a:lnTo>
                    <a:pt x="2145" y="971"/>
                  </a:lnTo>
                  <a:lnTo>
                    <a:pt x="2118" y="1016"/>
                  </a:lnTo>
                  <a:moveTo>
                    <a:pt x="2179" y="1016"/>
                  </a:moveTo>
                  <a:lnTo>
                    <a:pt x="2154" y="971"/>
                  </a:lnTo>
                  <a:lnTo>
                    <a:pt x="2179" y="924"/>
                  </a:lnTo>
                  <a:lnTo>
                    <a:pt x="2206" y="971"/>
                  </a:lnTo>
                  <a:lnTo>
                    <a:pt x="2179" y="1016"/>
                  </a:lnTo>
                  <a:moveTo>
                    <a:pt x="2241" y="1016"/>
                  </a:moveTo>
                  <a:lnTo>
                    <a:pt x="2215" y="971"/>
                  </a:lnTo>
                  <a:lnTo>
                    <a:pt x="2241" y="924"/>
                  </a:lnTo>
                  <a:lnTo>
                    <a:pt x="2268" y="971"/>
                  </a:lnTo>
                  <a:lnTo>
                    <a:pt x="2241" y="1016"/>
                  </a:lnTo>
                  <a:moveTo>
                    <a:pt x="2302" y="1016"/>
                  </a:moveTo>
                  <a:lnTo>
                    <a:pt x="2277" y="971"/>
                  </a:lnTo>
                  <a:lnTo>
                    <a:pt x="2302" y="924"/>
                  </a:lnTo>
                  <a:lnTo>
                    <a:pt x="2329" y="971"/>
                  </a:lnTo>
                  <a:lnTo>
                    <a:pt x="2302" y="1016"/>
                  </a:lnTo>
                  <a:moveTo>
                    <a:pt x="2364" y="1016"/>
                  </a:moveTo>
                  <a:lnTo>
                    <a:pt x="2338" y="971"/>
                  </a:lnTo>
                  <a:lnTo>
                    <a:pt x="2364" y="924"/>
                  </a:lnTo>
                  <a:lnTo>
                    <a:pt x="2391" y="971"/>
                  </a:lnTo>
                  <a:lnTo>
                    <a:pt x="2364" y="1016"/>
                  </a:lnTo>
                  <a:moveTo>
                    <a:pt x="2425" y="1016"/>
                  </a:moveTo>
                  <a:lnTo>
                    <a:pt x="2400" y="971"/>
                  </a:lnTo>
                  <a:lnTo>
                    <a:pt x="2425" y="924"/>
                  </a:lnTo>
                  <a:lnTo>
                    <a:pt x="2452" y="971"/>
                  </a:lnTo>
                  <a:lnTo>
                    <a:pt x="2425" y="1016"/>
                  </a:lnTo>
                  <a:moveTo>
                    <a:pt x="2488" y="1016"/>
                  </a:moveTo>
                  <a:lnTo>
                    <a:pt x="2461" y="971"/>
                  </a:lnTo>
                  <a:lnTo>
                    <a:pt x="2488" y="924"/>
                  </a:lnTo>
                  <a:lnTo>
                    <a:pt x="2514" y="971"/>
                  </a:lnTo>
                  <a:lnTo>
                    <a:pt x="2488" y="1016"/>
                  </a:lnTo>
                  <a:moveTo>
                    <a:pt x="54" y="962"/>
                  </a:moveTo>
                  <a:lnTo>
                    <a:pt x="27" y="917"/>
                  </a:lnTo>
                  <a:lnTo>
                    <a:pt x="54" y="872"/>
                  </a:lnTo>
                  <a:lnTo>
                    <a:pt x="80" y="917"/>
                  </a:lnTo>
                  <a:lnTo>
                    <a:pt x="54" y="962"/>
                  </a:lnTo>
                  <a:moveTo>
                    <a:pt x="116" y="962"/>
                  </a:moveTo>
                  <a:lnTo>
                    <a:pt x="89" y="917"/>
                  </a:lnTo>
                  <a:lnTo>
                    <a:pt x="116" y="872"/>
                  </a:lnTo>
                  <a:lnTo>
                    <a:pt x="141" y="917"/>
                  </a:lnTo>
                  <a:lnTo>
                    <a:pt x="116" y="962"/>
                  </a:lnTo>
                  <a:moveTo>
                    <a:pt x="177" y="962"/>
                  </a:moveTo>
                  <a:lnTo>
                    <a:pt x="150" y="917"/>
                  </a:lnTo>
                  <a:lnTo>
                    <a:pt x="177" y="872"/>
                  </a:lnTo>
                  <a:lnTo>
                    <a:pt x="202" y="917"/>
                  </a:lnTo>
                  <a:lnTo>
                    <a:pt x="177" y="962"/>
                  </a:lnTo>
                  <a:moveTo>
                    <a:pt x="238" y="962"/>
                  </a:moveTo>
                  <a:lnTo>
                    <a:pt x="213" y="917"/>
                  </a:lnTo>
                  <a:lnTo>
                    <a:pt x="238" y="872"/>
                  </a:lnTo>
                  <a:lnTo>
                    <a:pt x="265" y="917"/>
                  </a:lnTo>
                  <a:lnTo>
                    <a:pt x="238" y="962"/>
                  </a:lnTo>
                  <a:moveTo>
                    <a:pt x="300" y="962"/>
                  </a:moveTo>
                  <a:lnTo>
                    <a:pt x="274" y="917"/>
                  </a:lnTo>
                  <a:lnTo>
                    <a:pt x="300" y="872"/>
                  </a:lnTo>
                  <a:lnTo>
                    <a:pt x="327" y="917"/>
                  </a:lnTo>
                  <a:lnTo>
                    <a:pt x="300" y="962"/>
                  </a:lnTo>
                  <a:moveTo>
                    <a:pt x="361" y="962"/>
                  </a:moveTo>
                  <a:lnTo>
                    <a:pt x="336" y="917"/>
                  </a:lnTo>
                  <a:lnTo>
                    <a:pt x="361" y="872"/>
                  </a:lnTo>
                  <a:lnTo>
                    <a:pt x="388" y="917"/>
                  </a:lnTo>
                  <a:lnTo>
                    <a:pt x="361" y="962"/>
                  </a:lnTo>
                  <a:moveTo>
                    <a:pt x="423" y="962"/>
                  </a:moveTo>
                  <a:lnTo>
                    <a:pt x="397" y="917"/>
                  </a:lnTo>
                  <a:lnTo>
                    <a:pt x="423" y="872"/>
                  </a:lnTo>
                  <a:lnTo>
                    <a:pt x="450" y="917"/>
                  </a:lnTo>
                  <a:lnTo>
                    <a:pt x="423" y="962"/>
                  </a:lnTo>
                  <a:moveTo>
                    <a:pt x="484" y="962"/>
                  </a:moveTo>
                  <a:lnTo>
                    <a:pt x="459" y="917"/>
                  </a:lnTo>
                  <a:lnTo>
                    <a:pt x="484" y="872"/>
                  </a:lnTo>
                  <a:lnTo>
                    <a:pt x="511" y="917"/>
                  </a:lnTo>
                  <a:lnTo>
                    <a:pt x="484" y="962"/>
                  </a:lnTo>
                  <a:moveTo>
                    <a:pt x="546" y="962"/>
                  </a:moveTo>
                  <a:lnTo>
                    <a:pt x="520" y="917"/>
                  </a:lnTo>
                  <a:lnTo>
                    <a:pt x="546" y="872"/>
                  </a:lnTo>
                  <a:lnTo>
                    <a:pt x="573" y="917"/>
                  </a:lnTo>
                  <a:lnTo>
                    <a:pt x="546" y="962"/>
                  </a:lnTo>
                  <a:moveTo>
                    <a:pt x="609" y="962"/>
                  </a:moveTo>
                  <a:lnTo>
                    <a:pt x="582" y="917"/>
                  </a:lnTo>
                  <a:lnTo>
                    <a:pt x="609" y="872"/>
                  </a:lnTo>
                  <a:lnTo>
                    <a:pt x="634" y="917"/>
                  </a:lnTo>
                  <a:lnTo>
                    <a:pt x="609" y="962"/>
                  </a:lnTo>
                  <a:moveTo>
                    <a:pt x="670" y="962"/>
                  </a:moveTo>
                  <a:lnTo>
                    <a:pt x="643" y="917"/>
                  </a:lnTo>
                  <a:lnTo>
                    <a:pt x="670" y="872"/>
                  </a:lnTo>
                  <a:lnTo>
                    <a:pt x="696" y="917"/>
                  </a:lnTo>
                  <a:lnTo>
                    <a:pt x="670" y="962"/>
                  </a:lnTo>
                  <a:moveTo>
                    <a:pt x="732" y="962"/>
                  </a:moveTo>
                  <a:lnTo>
                    <a:pt x="705" y="917"/>
                  </a:lnTo>
                  <a:lnTo>
                    <a:pt x="732" y="872"/>
                  </a:lnTo>
                  <a:lnTo>
                    <a:pt x="757" y="917"/>
                  </a:lnTo>
                  <a:lnTo>
                    <a:pt x="732" y="962"/>
                  </a:lnTo>
                  <a:moveTo>
                    <a:pt x="793" y="962"/>
                  </a:moveTo>
                  <a:lnTo>
                    <a:pt x="766" y="917"/>
                  </a:lnTo>
                  <a:lnTo>
                    <a:pt x="793" y="872"/>
                  </a:lnTo>
                  <a:lnTo>
                    <a:pt x="819" y="917"/>
                  </a:lnTo>
                  <a:lnTo>
                    <a:pt x="793" y="962"/>
                  </a:lnTo>
                  <a:moveTo>
                    <a:pt x="855" y="962"/>
                  </a:moveTo>
                  <a:lnTo>
                    <a:pt x="828" y="917"/>
                  </a:lnTo>
                  <a:lnTo>
                    <a:pt x="855" y="872"/>
                  </a:lnTo>
                  <a:lnTo>
                    <a:pt x="880" y="917"/>
                  </a:lnTo>
                  <a:lnTo>
                    <a:pt x="855" y="962"/>
                  </a:lnTo>
                  <a:moveTo>
                    <a:pt x="916" y="962"/>
                  </a:moveTo>
                  <a:lnTo>
                    <a:pt x="889" y="917"/>
                  </a:lnTo>
                  <a:lnTo>
                    <a:pt x="916" y="872"/>
                  </a:lnTo>
                  <a:lnTo>
                    <a:pt x="942" y="917"/>
                  </a:lnTo>
                  <a:lnTo>
                    <a:pt x="916" y="962"/>
                  </a:lnTo>
                  <a:moveTo>
                    <a:pt x="978" y="962"/>
                  </a:moveTo>
                  <a:lnTo>
                    <a:pt x="952" y="917"/>
                  </a:lnTo>
                  <a:lnTo>
                    <a:pt x="978" y="872"/>
                  </a:lnTo>
                  <a:lnTo>
                    <a:pt x="1005" y="917"/>
                  </a:lnTo>
                  <a:lnTo>
                    <a:pt x="978" y="962"/>
                  </a:lnTo>
                  <a:moveTo>
                    <a:pt x="1039" y="962"/>
                  </a:moveTo>
                  <a:lnTo>
                    <a:pt x="1014" y="917"/>
                  </a:lnTo>
                  <a:lnTo>
                    <a:pt x="1039" y="872"/>
                  </a:lnTo>
                  <a:lnTo>
                    <a:pt x="1066" y="917"/>
                  </a:lnTo>
                  <a:lnTo>
                    <a:pt x="1039" y="962"/>
                  </a:lnTo>
                  <a:moveTo>
                    <a:pt x="1101" y="962"/>
                  </a:moveTo>
                  <a:lnTo>
                    <a:pt x="1075" y="917"/>
                  </a:lnTo>
                  <a:lnTo>
                    <a:pt x="1101" y="872"/>
                  </a:lnTo>
                  <a:lnTo>
                    <a:pt x="1128" y="917"/>
                  </a:lnTo>
                  <a:lnTo>
                    <a:pt x="1101" y="962"/>
                  </a:lnTo>
                  <a:moveTo>
                    <a:pt x="1162" y="962"/>
                  </a:moveTo>
                  <a:lnTo>
                    <a:pt x="1137" y="917"/>
                  </a:lnTo>
                  <a:lnTo>
                    <a:pt x="1162" y="872"/>
                  </a:lnTo>
                  <a:lnTo>
                    <a:pt x="1189" y="917"/>
                  </a:lnTo>
                  <a:lnTo>
                    <a:pt x="1162" y="962"/>
                  </a:lnTo>
                  <a:moveTo>
                    <a:pt x="1224" y="962"/>
                  </a:moveTo>
                  <a:lnTo>
                    <a:pt x="1198" y="917"/>
                  </a:lnTo>
                  <a:lnTo>
                    <a:pt x="1224" y="872"/>
                  </a:lnTo>
                  <a:lnTo>
                    <a:pt x="1251" y="917"/>
                  </a:lnTo>
                  <a:lnTo>
                    <a:pt x="1224" y="962"/>
                  </a:lnTo>
                  <a:moveTo>
                    <a:pt x="1285" y="962"/>
                  </a:moveTo>
                  <a:lnTo>
                    <a:pt x="1260" y="917"/>
                  </a:lnTo>
                  <a:lnTo>
                    <a:pt x="1285" y="872"/>
                  </a:lnTo>
                  <a:lnTo>
                    <a:pt x="1312" y="917"/>
                  </a:lnTo>
                  <a:lnTo>
                    <a:pt x="1285" y="962"/>
                  </a:lnTo>
                  <a:moveTo>
                    <a:pt x="1348" y="962"/>
                  </a:moveTo>
                  <a:lnTo>
                    <a:pt x="1321" y="917"/>
                  </a:lnTo>
                  <a:lnTo>
                    <a:pt x="1348" y="872"/>
                  </a:lnTo>
                  <a:lnTo>
                    <a:pt x="1374" y="917"/>
                  </a:lnTo>
                  <a:lnTo>
                    <a:pt x="1348" y="962"/>
                  </a:lnTo>
                  <a:moveTo>
                    <a:pt x="1410" y="962"/>
                  </a:moveTo>
                  <a:lnTo>
                    <a:pt x="1383" y="917"/>
                  </a:lnTo>
                  <a:lnTo>
                    <a:pt x="1410" y="872"/>
                  </a:lnTo>
                  <a:lnTo>
                    <a:pt x="1435" y="917"/>
                  </a:lnTo>
                  <a:lnTo>
                    <a:pt x="1410" y="962"/>
                  </a:lnTo>
                  <a:moveTo>
                    <a:pt x="1471" y="962"/>
                  </a:moveTo>
                  <a:lnTo>
                    <a:pt x="1444" y="917"/>
                  </a:lnTo>
                  <a:lnTo>
                    <a:pt x="1471" y="872"/>
                  </a:lnTo>
                  <a:lnTo>
                    <a:pt x="1497" y="917"/>
                  </a:lnTo>
                  <a:lnTo>
                    <a:pt x="1471" y="962"/>
                  </a:lnTo>
                  <a:moveTo>
                    <a:pt x="1533" y="962"/>
                  </a:moveTo>
                  <a:lnTo>
                    <a:pt x="1506" y="917"/>
                  </a:lnTo>
                  <a:lnTo>
                    <a:pt x="1533" y="872"/>
                  </a:lnTo>
                  <a:lnTo>
                    <a:pt x="1558" y="917"/>
                  </a:lnTo>
                  <a:lnTo>
                    <a:pt x="1533" y="962"/>
                  </a:lnTo>
                  <a:moveTo>
                    <a:pt x="1594" y="962"/>
                  </a:moveTo>
                  <a:lnTo>
                    <a:pt x="1567" y="917"/>
                  </a:lnTo>
                  <a:lnTo>
                    <a:pt x="1594" y="872"/>
                  </a:lnTo>
                  <a:lnTo>
                    <a:pt x="1620" y="917"/>
                  </a:lnTo>
                  <a:lnTo>
                    <a:pt x="1594" y="962"/>
                  </a:lnTo>
                  <a:moveTo>
                    <a:pt x="1656" y="962"/>
                  </a:moveTo>
                  <a:lnTo>
                    <a:pt x="1629" y="917"/>
                  </a:lnTo>
                  <a:lnTo>
                    <a:pt x="1656" y="872"/>
                  </a:lnTo>
                  <a:lnTo>
                    <a:pt x="1681" y="917"/>
                  </a:lnTo>
                  <a:lnTo>
                    <a:pt x="1656" y="962"/>
                  </a:lnTo>
                  <a:moveTo>
                    <a:pt x="1717" y="962"/>
                  </a:moveTo>
                  <a:lnTo>
                    <a:pt x="1692" y="917"/>
                  </a:lnTo>
                  <a:lnTo>
                    <a:pt x="1717" y="872"/>
                  </a:lnTo>
                  <a:lnTo>
                    <a:pt x="1744" y="917"/>
                  </a:lnTo>
                  <a:lnTo>
                    <a:pt x="1717" y="962"/>
                  </a:lnTo>
                  <a:moveTo>
                    <a:pt x="1779" y="962"/>
                  </a:moveTo>
                  <a:lnTo>
                    <a:pt x="1753" y="917"/>
                  </a:lnTo>
                  <a:lnTo>
                    <a:pt x="1779" y="872"/>
                  </a:lnTo>
                  <a:lnTo>
                    <a:pt x="1806" y="917"/>
                  </a:lnTo>
                  <a:lnTo>
                    <a:pt x="1779" y="962"/>
                  </a:lnTo>
                  <a:moveTo>
                    <a:pt x="1840" y="962"/>
                  </a:moveTo>
                  <a:lnTo>
                    <a:pt x="1815" y="917"/>
                  </a:lnTo>
                  <a:lnTo>
                    <a:pt x="1840" y="872"/>
                  </a:lnTo>
                  <a:lnTo>
                    <a:pt x="1867" y="917"/>
                  </a:lnTo>
                  <a:lnTo>
                    <a:pt x="1840" y="962"/>
                  </a:lnTo>
                  <a:moveTo>
                    <a:pt x="1902" y="962"/>
                  </a:moveTo>
                  <a:lnTo>
                    <a:pt x="1876" y="917"/>
                  </a:lnTo>
                  <a:lnTo>
                    <a:pt x="1902" y="872"/>
                  </a:lnTo>
                  <a:lnTo>
                    <a:pt x="1929" y="917"/>
                  </a:lnTo>
                  <a:lnTo>
                    <a:pt x="1902" y="962"/>
                  </a:lnTo>
                  <a:moveTo>
                    <a:pt x="1963" y="962"/>
                  </a:moveTo>
                  <a:lnTo>
                    <a:pt x="1938" y="917"/>
                  </a:lnTo>
                  <a:lnTo>
                    <a:pt x="1963" y="872"/>
                  </a:lnTo>
                  <a:lnTo>
                    <a:pt x="1990" y="917"/>
                  </a:lnTo>
                  <a:lnTo>
                    <a:pt x="1963" y="962"/>
                  </a:lnTo>
                  <a:moveTo>
                    <a:pt x="2025" y="962"/>
                  </a:moveTo>
                  <a:lnTo>
                    <a:pt x="1999" y="917"/>
                  </a:lnTo>
                  <a:lnTo>
                    <a:pt x="2025" y="872"/>
                  </a:lnTo>
                  <a:lnTo>
                    <a:pt x="2052" y="917"/>
                  </a:lnTo>
                  <a:lnTo>
                    <a:pt x="2025" y="962"/>
                  </a:lnTo>
                  <a:moveTo>
                    <a:pt x="2088" y="962"/>
                  </a:moveTo>
                  <a:lnTo>
                    <a:pt x="2061" y="917"/>
                  </a:lnTo>
                  <a:lnTo>
                    <a:pt x="2088" y="872"/>
                  </a:lnTo>
                  <a:lnTo>
                    <a:pt x="2113" y="917"/>
                  </a:lnTo>
                  <a:lnTo>
                    <a:pt x="2088" y="962"/>
                  </a:lnTo>
                  <a:moveTo>
                    <a:pt x="2149" y="962"/>
                  </a:moveTo>
                  <a:lnTo>
                    <a:pt x="2122" y="917"/>
                  </a:lnTo>
                  <a:lnTo>
                    <a:pt x="2149" y="872"/>
                  </a:lnTo>
                  <a:lnTo>
                    <a:pt x="2175" y="917"/>
                  </a:lnTo>
                  <a:lnTo>
                    <a:pt x="2149" y="962"/>
                  </a:lnTo>
                  <a:moveTo>
                    <a:pt x="2211" y="962"/>
                  </a:moveTo>
                  <a:lnTo>
                    <a:pt x="2184" y="917"/>
                  </a:lnTo>
                  <a:lnTo>
                    <a:pt x="2211" y="872"/>
                  </a:lnTo>
                  <a:lnTo>
                    <a:pt x="2236" y="917"/>
                  </a:lnTo>
                  <a:lnTo>
                    <a:pt x="2211" y="962"/>
                  </a:lnTo>
                  <a:moveTo>
                    <a:pt x="2272" y="962"/>
                  </a:moveTo>
                  <a:lnTo>
                    <a:pt x="2245" y="917"/>
                  </a:lnTo>
                  <a:lnTo>
                    <a:pt x="2272" y="872"/>
                  </a:lnTo>
                  <a:lnTo>
                    <a:pt x="2298" y="917"/>
                  </a:lnTo>
                  <a:lnTo>
                    <a:pt x="2272" y="962"/>
                  </a:lnTo>
                  <a:moveTo>
                    <a:pt x="2334" y="962"/>
                  </a:moveTo>
                  <a:lnTo>
                    <a:pt x="2307" y="917"/>
                  </a:lnTo>
                  <a:lnTo>
                    <a:pt x="2334" y="872"/>
                  </a:lnTo>
                  <a:lnTo>
                    <a:pt x="2359" y="917"/>
                  </a:lnTo>
                  <a:lnTo>
                    <a:pt x="2334" y="962"/>
                  </a:lnTo>
                  <a:moveTo>
                    <a:pt x="2395" y="962"/>
                  </a:moveTo>
                  <a:lnTo>
                    <a:pt x="2368" y="917"/>
                  </a:lnTo>
                  <a:lnTo>
                    <a:pt x="2395" y="872"/>
                  </a:lnTo>
                  <a:lnTo>
                    <a:pt x="2421" y="917"/>
                  </a:lnTo>
                  <a:lnTo>
                    <a:pt x="2395" y="962"/>
                  </a:lnTo>
                  <a:moveTo>
                    <a:pt x="2457" y="962"/>
                  </a:moveTo>
                  <a:lnTo>
                    <a:pt x="2431" y="917"/>
                  </a:lnTo>
                  <a:lnTo>
                    <a:pt x="2457" y="872"/>
                  </a:lnTo>
                  <a:lnTo>
                    <a:pt x="2484" y="917"/>
                  </a:lnTo>
                  <a:lnTo>
                    <a:pt x="2457" y="962"/>
                  </a:lnTo>
                  <a:moveTo>
                    <a:pt x="2518" y="962"/>
                  </a:moveTo>
                  <a:lnTo>
                    <a:pt x="2493" y="917"/>
                  </a:lnTo>
                  <a:lnTo>
                    <a:pt x="2518" y="872"/>
                  </a:lnTo>
                  <a:lnTo>
                    <a:pt x="2545" y="917"/>
                  </a:lnTo>
                  <a:lnTo>
                    <a:pt x="2518" y="962"/>
                  </a:lnTo>
                  <a:moveTo>
                    <a:pt x="84" y="909"/>
                  </a:moveTo>
                  <a:lnTo>
                    <a:pt x="59" y="863"/>
                  </a:lnTo>
                  <a:lnTo>
                    <a:pt x="84" y="818"/>
                  </a:lnTo>
                  <a:lnTo>
                    <a:pt x="111" y="863"/>
                  </a:lnTo>
                  <a:lnTo>
                    <a:pt x="84" y="909"/>
                  </a:lnTo>
                  <a:moveTo>
                    <a:pt x="146" y="909"/>
                  </a:moveTo>
                  <a:lnTo>
                    <a:pt x="120" y="863"/>
                  </a:lnTo>
                  <a:lnTo>
                    <a:pt x="146" y="818"/>
                  </a:lnTo>
                  <a:lnTo>
                    <a:pt x="172" y="863"/>
                  </a:lnTo>
                  <a:lnTo>
                    <a:pt x="146" y="909"/>
                  </a:lnTo>
                  <a:moveTo>
                    <a:pt x="207" y="909"/>
                  </a:moveTo>
                  <a:lnTo>
                    <a:pt x="181" y="863"/>
                  </a:lnTo>
                  <a:lnTo>
                    <a:pt x="207" y="818"/>
                  </a:lnTo>
                  <a:lnTo>
                    <a:pt x="234" y="863"/>
                  </a:lnTo>
                  <a:lnTo>
                    <a:pt x="207" y="909"/>
                  </a:lnTo>
                  <a:moveTo>
                    <a:pt x="270" y="909"/>
                  </a:moveTo>
                  <a:lnTo>
                    <a:pt x="243" y="863"/>
                  </a:lnTo>
                  <a:lnTo>
                    <a:pt x="270" y="818"/>
                  </a:lnTo>
                  <a:lnTo>
                    <a:pt x="295" y="863"/>
                  </a:lnTo>
                  <a:lnTo>
                    <a:pt x="270" y="909"/>
                  </a:lnTo>
                  <a:moveTo>
                    <a:pt x="331" y="909"/>
                  </a:moveTo>
                  <a:lnTo>
                    <a:pt x="304" y="863"/>
                  </a:lnTo>
                  <a:lnTo>
                    <a:pt x="331" y="818"/>
                  </a:lnTo>
                  <a:lnTo>
                    <a:pt x="357" y="863"/>
                  </a:lnTo>
                  <a:lnTo>
                    <a:pt x="331" y="909"/>
                  </a:lnTo>
                  <a:moveTo>
                    <a:pt x="393" y="909"/>
                  </a:moveTo>
                  <a:lnTo>
                    <a:pt x="366" y="863"/>
                  </a:lnTo>
                  <a:lnTo>
                    <a:pt x="393" y="818"/>
                  </a:lnTo>
                  <a:lnTo>
                    <a:pt x="418" y="863"/>
                  </a:lnTo>
                  <a:lnTo>
                    <a:pt x="393" y="909"/>
                  </a:lnTo>
                  <a:moveTo>
                    <a:pt x="454" y="909"/>
                  </a:moveTo>
                  <a:lnTo>
                    <a:pt x="427" y="863"/>
                  </a:lnTo>
                  <a:lnTo>
                    <a:pt x="454" y="818"/>
                  </a:lnTo>
                  <a:lnTo>
                    <a:pt x="480" y="863"/>
                  </a:lnTo>
                  <a:lnTo>
                    <a:pt x="454" y="909"/>
                  </a:lnTo>
                  <a:moveTo>
                    <a:pt x="516" y="909"/>
                  </a:moveTo>
                  <a:lnTo>
                    <a:pt x="489" y="863"/>
                  </a:lnTo>
                  <a:lnTo>
                    <a:pt x="516" y="818"/>
                  </a:lnTo>
                  <a:lnTo>
                    <a:pt x="541" y="863"/>
                  </a:lnTo>
                  <a:lnTo>
                    <a:pt x="516" y="909"/>
                  </a:lnTo>
                  <a:moveTo>
                    <a:pt x="577" y="909"/>
                  </a:moveTo>
                  <a:lnTo>
                    <a:pt x="550" y="863"/>
                  </a:lnTo>
                  <a:lnTo>
                    <a:pt x="577" y="818"/>
                  </a:lnTo>
                  <a:lnTo>
                    <a:pt x="603" y="863"/>
                  </a:lnTo>
                  <a:lnTo>
                    <a:pt x="577" y="909"/>
                  </a:lnTo>
                  <a:moveTo>
                    <a:pt x="639" y="909"/>
                  </a:moveTo>
                  <a:lnTo>
                    <a:pt x="613" y="863"/>
                  </a:lnTo>
                  <a:lnTo>
                    <a:pt x="639" y="818"/>
                  </a:lnTo>
                  <a:lnTo>
                    <a:pt x="666" y="863"/>
                  </a:lnTo>
                  <a:lnTo>
                    <a:pt x="639" y="909"/>
                  </a:lnTo>
                  <a:moveTo>
                    <a:pt x="700" y="909"/>
                  </a:moveTo>
                  <a:lnTo>
                    <a:pt x="675" y="863"/>
                  </a:lnTo>
                  <a:lnTo>
                    <a:pt x="700" y="818"/>
                  </a:lnTo>
                  <a:lnTo>
                    <a:pt x="727" y="863"/>
                  </a:lnTo>
                  <a:lnTo>
                    <a:pt x="700" y="909"/>
                  </a:lnTo>
                  <a:moveTo>
                    <a:pt x="762" y="909"/>
                  </a:moveTo>
                  <a:lnTo>
                    <a:pt x="736" y="863"/>
                  </a:lnTo>
                  <a:lnTo>
                    <a:pt x="762" y="818"/>
                  </a:lnTo>
                  <a:lnTo>
                    <a:pt x="789" y="863"/>
                  </a:lnTo>
                  <a:lnTo>
                    <a:pt x="762" y="909"/>
                  </a:lnTo>
                  <a:moveTo>
                    <a:pt x="823" y="909"/>
                  </a:moveTo>
                  <a:lnTo>
                    <a:pt x="798" y="863"/>
                  </a:lnTo>
                  <a:lnTo>
                    <a:pt x="823" y="818"/>
                  </a:lnTo>
                  <a:lnTo>
                    <a:pt x="850" y="863"/>
                  </a:lnTo>
                  <a:lnTo>
                    <a:pt x="823" y="909"/>
                  </a:lnTo>
                  <a:moveTo>
                    <a:pt x="885" y="909"/>
                  </a:moveTo>
                  <a:lnTo>
                    <a:pt x="859" y="863"/>
                  </a:lnTo>
                  <a:lnTo>
                    <a:pt x="885" y="818"/>
                  </a:lnTo>
                  <a:lnTo>
                    <a:pt x="912" y="863"/>
                  </a:lnTo>
                  <a:lnTo>
                    <a:pt x="885" y="909"/>
                  </a:lnTo>
                  <a:moveTo>
                    <a:pt x="946" y="909"/>
                  </a:moveTo>
                  <a:lnTo>
                    <a:pt x="921" y="863"/>
                  </a:lnTo>
                  <a:lnTo>
                    <a:pt x="946" y="818"/>
                  </a:lnTo>
                  <a:lnTo>
                    <a:pt x="973" y="863"/>
                  </a:lnTo>
                  <a:lnTo>
                    <a:pt x="946" y="909"/>
                  </a:lnTo>
                  <a:moveTo>
                    <a:pt x="1009" y="909"/>
                  </a:moveTo>
                  <a:lnTo>
                    <a:pt x="982" y="863"/>
                  </a:lnTo>
                  <a:lnTo>
                    <a:pt x="1009" y="818"/>
                  </a:lnTo>
                  <a:lnTo>
                    <a:pt x="1035" y="863"/>
                  </a:lnTo>
                  <a:lnTo>
                    <a:pt x="1009" y="909"/>
                  </a:lnTo>
                  <a:moveTo>
                    <a:pt x="1071" y="909"/>
                  </a:moveTo>
                  <a:lnTo>
                    <a:pt x="1044" y="863"/>
                  </a:lnTo>
                  <a:lnTo>
                    <a:pt x="1071" y="818"/>
                  </a:lnTo>
                  <a:lnTo>
                    <a:pt x="1096" y="863"/>
                  </a:lnTo>
                  <a:lnTo>
                    <a:pt x="1071" y="909"/>
                  </a:lnTo>
                  <a:moveTo>
                    <a:pt x="1132" y="909"/>
                  </a:moveTo>
                  <a:lnTo>
                    <a:pt x="1105" y="863"/>
                  </a:lnTo>
                  <a:lnTo>
                    <a:pt x="1132" y="818"/>
                  </a:lnTo>
                  <a:lnTo>
                    <a:pt x="1158" y="863"/>
                  </a:lnTo>
                  <a:lnTo>
                    <a:pt x="1132" y="909"/>
                  </a:lnTo>
                  <a:moveTo>
                    <a:pt x="1194" y="909"/>
                  </a:moveTo>
                  <a:lnTo>
                    <a:pt x="1167" y="863"/>
                  </a:lnTo>
                  <a:lnTo>
                    <a:pt x="1194" y="818"/>
                  </a:lnTo>
                  <a:lnTo>
                    <a:pt x="1219" y="863"/>
                  </a:lnTo>
                  <a:lnTo>
                    <a:pt x="1194" y="909"/>
                  </a:lnTo>
                  <a:moveTo>
                    <a:pt x="1255" y="909"/>
                  </a:moveTo>
                  <a:lnTo>
                    <a:pt x="1228" y="863"/>
                  </a:lnTo>
                  <a:lnTo>
                    <a:pt x="1255" y="818"/>
                  </a:lnTo>
                  <a:lnTo>
                    <a:pt x="1281" y="863"/>
                  </a:lnTo>
                  <a:lnTo>
                    <a:pt x="1255" y="909"/>
                  </a:lnTo>
                  <a:moveTo>
                    <a:pt x="1317" y="909"/>
                  </a:moveTo>
                  <a:lnTo>
                    <a:pt x="1290" y="863"/>
                  </a:lnTo>
                  <a:lnTo>
                    <a:pt x="1317" y="818"/>
                  </a:lnTo>
                  <a:lnTo>
                    <a:pt x="1342" y="863"/>
                  </a:lnTo>
                  <a:lnTo>
                    <a:pt x="1317" y="909"/>
                  </a:lnTo>
                  <a:moveTo>
                    <a:pt x="1378" y="909"/>
                  </a:moveTo>
                  <a:lnTo>
                    <a:pt x="1353" y="863"/>
                  </a:lnTo>
                  <a:lnTo>
                    <a:pt x="1378" y="818"/>
                  </a:lnTo>
                  <a:lnTo>
                    <a:pt x="1405" y="863"/>
                  </a:lnTo>
                  <a:lnTo>
                    <a:pt x="1378" y="909"/>
                  </a:lnTo>
                  <a:moveTo>
                    <a:pt x="1440" y="909"/>
                  </a:moveTo>
                  <a:lnTo>
                    <a:pt x="1414" y="863"/>
                  </a:lnTo>
                  <a:lnTo>
                    <a:pt x="1440" y="818"/>
                  </a:lnTo>
                  <a:lnTo>
                    <a:pt x="1467" y="863"/>
                  </a:lnTo>
                  <a:lnTo>
                    <a:pt x="1440" y="909"/>
                  </a:lnTo>
                  <a:moveTo>
                    <a:pt x="1501" y="909"/>
                  </a:moveTo>
                  <a:lnTo>
                    <a:pt x="1476" y="863"/>
                  </a:lnTo>
                  <a:lnTo>
                    <a:pt x="1501" y="818"/>
                  </a:lnTo>
                  <a:lnTo>
                    <a:pt x="1528" y="863"/>
                  </a:lnTo>
                  <a:lnTo>
                    <a:pt x="1501" y="909"/>
                  </a:lnTo>
                  <a:moveTo>
                    <a:pt x="1563" y="909"/>
                  </a:moveTo>
                  <a:lnTo>
                    <a:pt x="1537" y="863"/>
                  </a:lnTo>
                  <a:lnTo>
                    <a:pt x="1563" y="818"/>
                  </a:lnTo>
                  <a:lnTo>
                    <a:pt x="1590" y="863"/>
                  </a:lnTo>
                  <a:lnTo>
                    <a:pt x="1563" y="909"/>
                  </a:lnTo>
                  <a:moveTo>
                    <a:pt x="1624" y="909"/>
                  </a:moveTo>
                  <a:lnTo>
                    <a:pt x="1599" y="863"/>
                  </a:lnTo>
                  <a:lnTo>
                    <a:pt x="1624" y="818"/>
                  </a:lnTo>
                  <a:lnTo>
                    <a:pt x="1651" y="863"/>
                  </a:lnTo>
                  <a:lnTo>
                    <a:pt x="1624" y="909"/>
                  </a:lnTo>
                  <a:moveTo>
                    <a:pt x="1686" y="909"/>
                  </a:moveTo>
                  <a:lnTo>
                    <a:pt x="1660" y="863"/>
                  </a:lnTo>
                  <a:lnTo>
                    <a:pt x="1686" y="818"/>
                  </a:lnTo>
                  <a:lnTo>
                    <a:pt x="1713" y="863"/>
                  </a:lnTo>
                  <a:lnTo>
                    <a:pt x="1686" y="909"/>
                  </a:lnTo>
                  <a:moveTo>
                    <a:pt x="1749" y="909"/>
                  </a:moveTo>
                  <a:lnTo>
                    <a:pt x="1722" y="863"/>
                  </a:lnTo>
                  <a:lnTo>
                    <a:pt x="1749" y="818"/>
                  </a:lnTo>
                  <a:lnTo>
                    <a:pt x="1774" y="863"/>
                  </a:lnTo>
                  <a:lnTo>
                    <a:pt x="1749" y="909"/>
                  </a:lnTo>
                  <a:moveTo>
                    <a:pt x="1810" y="909"/>
                  </a:moveTo>
                  <a:lnTo>
                    <a:pt x="1783" y="863"/>
                  </a:lnTo>
                  <a:lnTo>
                    <a:pt x="1810" y="818"/>
                  </a:lnTo>
                  <a:lnTo>
                    <a:pt x="1836" y="863"/>
                  </a:lnTo>
                  <a:lnTo>
                    <a:pt x="1810" y="909"/>
                  </a:lnTo>
                  <a:moveTo>
                    <a:pt x="1872" y="909"/>
                  </a:moveTo>
                  <a:lnTo>
                    <a:pt x="1845" y="863"/>
                  </a:lnTo>
                  <a:lnTo>
                    <a:pt x="1872" y="818"/>
                  </a:lnTo>
                  <a:lnTo>
                    <a:pt x="1897" y="863"/>
                  </a:lnTo>
                  <a:lnTo>
                    <a:pt x="1872" y="909"/>
                  </a:lnTo>
                  <a:moveTo>
                    <a:pt x="1933" y="909"/>
                  </a:moveTo>
                  <a:lnTo>
                    <a:pt x="1906" y="863"/>
                  </a:lnTo>
                  <a:lnTo>
                    <a:pt x="1933" y="818"/>
                  </a:lnTo>
                  <a:lnTo>
                    <a:pt x="1959" y="863"/>
                  </a:lnTo>
                  <a:lnTo>
                    <a:pt x="1933" y="909"/>
                  </a:lnTo>
                  <a:moveTo>
                    <a:pt x="1995" y="909"/>
                  </a:moveTo>
                  <a:lnTo>
                    <a:pt x="1968" y="863"/>
                  </a:lnTo>
                  <a:lnTo>
                    <a:pt x="1995" y="818"/>
                  </a:lnTo>
                  <a:lnTo>
                    <a:pt x="2020" y="863"/>
                  </a:lnTo>
                  <a:lnTo>
                    <a:pt x="1995" y="909"/>
                  </a:lnTo>
                  <a:moveTo>
                    <a:pt x="2056" y="909"/>
                  </a:moveTo>
                  <a:lnTo>
                    <a:pt x="2029" y="863"/>
                  </a:lnTo>
                  <a:lnTo>
                    <a:pt x="2056" y="818"/>
                  </a:lnTo>
                  <a:lnTo>
                    <a:pt x="2082" y="863"/>
                  </a:lnTo>
                  <a:lnTo>
                    <a:pt x="2056" y="909"/>
                  </a:lnTo>
                  <a:moveTo>
                    <a:pt x="2118" y="909"/>
                  </a:moveTo>
                  <a:lnTo>
                    <a:pt x="2092" y="863"/>
                  </a:lnTo>
                  <a:lnTo>
                    <a:pt x="2118" y="818"/>
                  </a:lnTo>
                  <a:lnTo>
                    <a:pt x="2145" y="863"/>
                  </a:lnTo>
                  <a:lnTo>
                    <a:pt x="2118" y="909"/>
                  </a:lnTo>
                  <a:moveTo>
                    <a:pt x="2179" y="909"/>
                  </a:moveTo>
                  <a:lnTo>
                    <a:pt x="2154" y="863"/>
                  </a:lnTo>
                  <a:lnTo>
                    <a:pt x="2179" y="818"/>
                  </a:lnTo>
                  <a:lnTo>
                    <a:pt x="2206" y="863"/>
                  </a:lnTo>
                  <a:lnTo>
                    <a:pt x="2179" y="909"/>
                  </a:lnTo>
                  <a:moveTo>
                    <a:pt x="2241" y="909"/>
                  </a:moveTo>
                  <a:lnTo>
                    <a:pt x="2215" y="863"/>
                  </a:lnTo>
                  <a:lnTo>
                    <a:pt x="2241" y="818"/>
                  </a:lnTo>
                  <a:lnTo>
                    <a:pt x="2268" y="863"/>
                  </a:lnTo>
                  <a:lnTo>
                    <a:pt x="2241" y="909"/>
                  </a:lnTo>
                  <a:moveTo>
                    <a:pt x="2302" y="909"/>
                  </a:moveTo>
                  <a:lnTo>
                    <a:pt x="2277" y="863"/>
                  </a:lnTo>
                  <a:lnTo>
                    <a:pt x="2302" y="818"/>
                  </a:lnTo>
                  <a:lnTo>
                    <a:pt x="2329" y="863"/>
                  </a:lnTo>
                  <a:lnTo>
                    <a:pt x="2302" y="909"/>
                  </a:lnTo>
                  <a:moveTo>
                    <a:pt x="2364" y="909"/>
                  </a:moveTo>
                  <a:lnTo>
                    <a:pt x="2338" y="863"/>
                  </a:lnTo>
                  <a:lnTo>
                    <a:pt x="2364" y="818"/>
                  </a:lnTo>
                  <a:lnTo>
                    <a:pt x="2391" y="863"/>
                  </a:lnTo>
                  <a:lnTo>
                    <a:pt x="2364" y="909"/>
                  </a:lnTo>
                  <a:moveTo>
                    <a:pt x="2425" y="909"/>
                  </a:moveTo>
                  <a:lnTo>
                    <a:pt x="2400" y="863"/>
                  </a:lnTo>
                  <a:lnTo>
                    <a:pt x="2425" y="818"/>
                  </a:lnTo>
                  <a:lnTo>
                    <a:pt x="2452" y="863"/>
                  </a:lnTo>
                  <a:lnTo>
                    <a:pt x="2425" y="909"/>
                  </a:lnTo>
                  <a:moveTo>
                    <a:pt x="2488" y="909"/>
                  </a:moveTo>
                  <a:lnTo>
                    <a:pt x="2461" y="863"/>
                  </a:lnTo>
                  <a:lnTo>
                    <a:pt x="2488" y="818"/>
                  </a:lnTo>
                  <a:lnTo>
                    <a:pt x="2514" y="863"/>
                  </a:lnTo>
                  <a:lnTo>
                    <a:pt x="2488" y="909"/>
                  </a:lnTo>
                  <a:moveTo>
                    <a:pt x="54" y="855"/>
                  </a:moveTo>
                  <a:lnTo>
                    <a:pt x="27" y="810"/>
                  </a:lnTo>
                  <a:lnTo>
                    <a:pt x="54" y="764"/>
                  </a:lnTo>
                  <a:lnTo>
                    <a:pt x="80" y="810"/>
                  </a:lnTo>
                  <a:lnTo>
                    <a:pt x="54" y="855"/>
                  </a:lnTo>
                  <a:moveTo>
                    <a:pt x="116" y="855"/>
                  </a:moveTo>
                  <a:lnTo>
                    <a:pt x="89" y="810"/>
                  </a:lnTo>
                  <a:lnTo>
                    <a:pt x="116" y="764"/>
                  </a:lnTo>
                  <a:lnTo>
                    <a:pt x="141" y="810"/>
                  </a:lnTo>
                  <a:lnTo>
                    <a:pt x="116" y="855"/>
                  </a:lnTo>
                  <a:moveTo>
                    <a:pt x="177" y="855"/>
                  </a:moveTo>
                  <a:lnTo>
                    <a:pt x="150" y="810"/>
                  </a:lnTo>
                  <a:lnTo>
                    <a:pt x="177" y="764"/>
                  </a:lnTo>
                  <a:lnTo>
                    <a:pt x="202" y="810"/>
                  </a:lnTo>
                  <a:lnTo>
                    <a:pt x="177" y="855"/>
                  </a:lnTo>
                  <a:moveTo>
                    <a:pt x="238" y="855"/>
                  </a:moveTo>
                  <a:lnTo>
                    <a:pt x="213" y="810"/>
                  </a:lnTo>
                  <a:lnTo>
                    <a:pt x="238" y="764"/>
                  </a:lnTo>
                  <a:lnTo>
                    <a:pt x="265" y="810"/>
                  </a:lnTo>
                  <a:lnTo>
                    <a:pt x="238" y="855"/>
                  </a:lnTo>
                  <a:moveTo>
                    <a:pt x="300" y="855"/>
                  </a:moveTo>
                  <a:lnTo>
                    <a:pt x="274" y="810"/>
                  </a:lnTo>
                  <a:lnTo>
                    <a:pt x="300" y="764"/>
                  </a:lnTo>
                  <a:lnTo>
                    <a:pt x="327" y="810"/>
                  </a:lnTo>
                  <a:lnTo>
                    <a:pt x="300" y="855"/>
                  </a:lnTo>
                  <a:moveTo>
                    <a:pt x="361" y="855"/>
                  </a:moveTo>
                  <a:lnTo>
                    <a:pt x="336" y="810"/>
                  </a:lnTo>
                  <a:lnTo>
                    <a:pt x="361" y="764"/>
                  </a:lnTo>
                  <a:lnTo>
                    <a:pt x="388" y="810"/>
                  </a:lnTo>
                  <a:lnTo>
                    <a:pt x="361" y="855"/>
                  </a:lnTo>
                  <a:moveTo>
                    <a:pt x="423" y="855"/>
                  </a:moveTo>
                  <a:lnTo>
                    <a:pt x="397" y="810"/>
                  </a:lnTo>
                  <a:lnTo>
                    <a:pt x="423" y="764"/>
                  </a:lnTo>
                  <a:lnTo>
                    <a:pt x="450" y="810"/>
                  </a:lnTo>
                  <a:lnTo>
                    <a:pt x="423" y="855"/>
                  </a:lnTo>
                  <a:moveTo>
                    <a:pt x="484" y="855"/>
                  </a:moveTo>
                  <a:lnTo>
                    <a:pt x="459" y="810"/>
                  </a:lnTo>
                  <a:lnTo>
                    <a:pt x="484" y="764"/>
                  </a:lnTo>
                  <a:lnTo>
                    <a:pt x="511" y="810"/>
                  </a:lnTo>
                  <a:lnTo>
                    <a:pt x="484" y="855"/>
                  </a:lnTo>
                  <a:moveTo>
                    <a:pt x="546" y="855"/>
                  </a:moveTo>
                  <a:lnTo>
                    <a:pt x="520" y="810"/>
                  </a:lnTo>
                  <a:lnTo>
                    <a:pt x="546" y="764"/>
                  </a:lnTo>
                  <a:lnTo>
                    <a:pt x="573" y="810"/>
                  </a:lnTo>
                  <a:lnTo>
                    <a:pt x="546" y="855"/>
                  </a:lnTo>
                  <a:moveTo>
                    <a:pt x="609" y="855"/>
                  </a:moveTo>
                  <a:lnTo>
                    <a:pt x="582" y="810"/>
                  </a:lnTo>
                  <a:lnTo>
                    <a:pt x="609" y="764"/>
                  </a:lnTo>
                  <a:lnTo>
                    <a:pt x="634" y="810"/>
                  </a:lnTo>
                  <a:lnTo>
                    <a:pt x="609" y="855"/>
                  </a:lnTo>
                  <a:moveTo>
                    <a:pt x="670" y="855"/>
                  </a:moveTo>
                  <a:lnTo>
                    <a:pt x="643" y="810"/>
                  </a:lnTo>
                  <a:lnTo>
                    <a:pt x="670" y="764"/>
                  </a:lnTo>
                  <a:lnTo>
                    <a:pt x="696" y="810"/>
                  </a:lnTo>
                  <a:lnTo>
                    <a:pt x="670" y="855"/>
                  </a:lnTo>
                  <a:moveTo>
                    <a:pt x="732" y="855"/>
                  </a:moveTo>
                  <a:lnTo>
                    <a:pt x="705" y="810"/>
                  </a:lnTo>
                  <a:lnTo>
                    <a:pt x="732" y="764"/>
                  </a:lnTo>
                  <a:lnTo>
                    <a:pt x="757" y="810"/>
                  </a:lnTo>
                  <a:lnTo>
                    <a:pt x="732" y="855"/>
                  </a:lnTo>
                  <a:moveTo>
                    <a:pt x="793" y="855"/>
                  </a:moveTo>
                  <a:lnTo>
                    <a:pt x="766" y="810"/>
                  </a:lnTo>
                  <a:lnTo>
                    <a:pt x="793" y="764"/>
                  </a:lnTo>
                  <a:lnTo>
                    <a:pt x="819" y="810"/>
                  </a:lnTo>
                  <a:lnTo>
                    <a:pt x="793" y="855"/>
                  </a:lnTo>
                  <a:moveTo>
                    <a:pt x="855" y="855"/>
                  </a:moveTo>
                  <a:lnTo>
                    <a:pt x="828" y="810"/>
                  </a:lnTo>
                  <a:lnTo>
                    <a:pt x="855" y="764"/>
                  </a:lnTo>
                  <a:lnTo>
                    <a:pt x="880" y="810"/>
                  </a:lnTo>
                  <a:lnTo>
                    <a:pt x="855" y="855"/>
                  </a:lnTo>
                  <a:moveTo>
                    <a:pt x="916" y="855"/>
                  </a:moveTo>
                  <a:lnTo>
                    <a:pt x="889" y="810"/>
                  </a:lnTo>
                  <a:lnTo>
                    <a:pt x="916" y="764"/>
                  </a:lnTo>
                  <a:lnTo>
                    <a:pt x="942" y="810"/>
                  </a:lnTo>
                  <a:lnTo>
                    <a:pt x="916" y="855"/>
                  </a:lnTo>
                  <a:moveTo>
                    <a:pt x="978" y="855"/>
                  </a:moveTo>
                  <a:lnTo>
                    <a:pt x="952" y="810"/>
                  </a:lnTo>
                  <a:lnTo>
                    <a:pt x="978" y="764"/>
                  </a:lnTo>
                  <a:lnTo>
                    <a:pt x="1005" y="810"/>
                  </a:lnTo>
                  <a:lnTo>
                    <a:pt x="978" y="855"/>
                  </a:lnTo>
                  <a:moveTo>
                    <a:pt x="1039" y="855"/>
                  </a:moveTo>
                  <a:lnTo>
                    <a:pt x="1014" y="810"/>
                  </a:lnTo>
                  <a:lnTo>
                    <a:pt x="1039" y="764"/>
                  </a:lnTo>
                  <a:lnTo>
                    <a:pt x="1066" y="810"/>
                  </a:lnTo>
                  <a:lnTo>
                    <a:pt x="1039" y="855"/>
                  </a:lnTo>
                  <a:moveTo>
                    <a:pt x="1101" y="855"/>
                  </a:moveTo>
                  <a:lnTo>
                    <a:pt x="1075" y="810"/>
                  </a:lnTo>
                  <a:lnTo>
                    <a:pt x="1101" y="764"/>
                  </a:lnTo>
                  <a:lnTo>
                    <a:pt x="1128" y="810"/>
                  </a:lnTo>
                  <a:lnTo>
                    <a:pt x="1101" y="855"/>
                  </a:lnTo>
                  <a:moveTo>
                    <a:pt x="1162" y="855"/>
                  </a:moveTo>
                  <a:lnTo>
                    <a:pt x="1137" y="810"/>
                  </a:lnTo>
                  <a:lnTo>
                    <a:pt x="1162" y="764"/>
                  </a:lnTo>
                  <a:lnTo>
                    <a:pt x="1189" y="810"/>
                  </a:lnTo>
                  <a:lnTo>
                    <a:pt x="1162" y="855"/>
                  </a:lnTo>
                  <a:moveTo>
                    <a:pt x="1224" y="855"/>
                  </a:moveTo>
                  <a:lnTo>
                    <a:pt x="1198" y="810"/>
                  </a:lnTo>
                  <a:lnTo>
                    <a:pt x="1224" y="764"/>
                  </a:lnTo>
                  <a:lnTo>
                    <a:pt x="1251" y="810"/>
                  </a:lnTo>
                  <a:lnTo>
                    <a:pt x="1224" y="855"/>
                  </a:lnTo>
                  <a:moveTo>
                    <a:pt x="1285" y="855"/>
                  </a:moveTo>
                  <a:lnTo>
                    <a:pt x="1260" y="810"/>
                  </a:lnTo>
                  <a:lnTo>
                    <a:pt x="1285" y="764"/>
                  </a:lnTo>
                  <a:lnTo>
                    <a:pt x="1312" y="810"/>
                  </a:lnTo>
                  <a:lnTo>
                    <a:pt x="1285" y="855"/>
                  </a:lnTo>
                  <a:moveTo>
                    <a:pt x="1348" y="855"/>
                  </a:moveTo>
                  <a:lnTo>
                    <a:pt x="1321" y="810"/>
                  </a:lnTo>
                  <a:lnTo>
                    <a:pt x="1348" y="764"/>
                  </a:lnTo>
                  <a:lnTo>
                    <a:pt x="1374" y="810"/>
                  </a:lnTo>
                  <a:lnTo>
                    <a:pt x="1348" y="855"/>
                  </a:lnTo>
                  <a:moveTo>
                    <a:pt x="1410" y="855"/>
                  </a:moveTo>
                  <a:lnTo>
                    <a:pt x="1383" y="810"/>
                  </a:lnTo>
                  <a:lnTo>
                    <a:pt x="1410" y="764"/>
                  </a:lnTo>
                  <a:lnTo>
                    <a:pt x="1435" y="810"/>
                  </a:lnTo>
                  <a:lnTo>
                    <a:pt x="1410" y="855"/>
                  </a:lnTo>
                  <a:moveTo>
                    <a:pt x="1471" y="855"/>
                  </a:moveTo>
                  <a:lnTo>
                    <a:pt x="1444" y="810"/>
                  </a:lnTo>
                  <a:lnTo>
                    <a:pt x="1471" y="764"/>
                  </a:lnTo>
                  <a:lnTo>
                    <a:pt x="1497" y="810"/>
                  </a:lnTo>
                  <a:lnTo>
                    <a:pt x="1471" y="855"/>
                  </a:lnTo>
                  <a:moveTo>
                    <a:pt x="1533" y="855"/>
                  </a:moveTo>
                  <a:lnTo>
                    <a:pt x="1506" y="810"/>
                  </a:lnTo>
                  <a:lnTo>
                    <a:pt x="1533" y="764"/>
                  </a:lnTo>
                  <a:lnTo>
                    <a:pt x="1558" y="810"/>
                  </a:lnTo>
                  <a:lnTo>
                    <a:pt x="1533" y="855"/>
                  </a:lnTo>
                  <a:moveTo>
                    <a:pt x="1594" y="855"/>
                  </a:moveTo>
                  <a:lnTo>
                    <a:pt x="1567" y="810"/>
                  </a:lnTo>
                  <a:lnTo>
                    <a:pt x="1594" y="764"/>
                  </a:lnTo>
                  <a:lnTo>
                    <a:pt x="1620" y="810"/>
                  </a:lnTo>
                  <a:lnTo>
                    <a:pt x="1594" y="855"/>
                  </a:lnTo>
                  <a:moveTo>
                    <a:pt x="1656" y="855"/>
                  </a:moveTo>
                  <a:lnTo>
                    <a:pt x="1629" y="810"/>
                  </a:lnTo>
                  <a:lnTo>
                    <a:pt x="1656" y="764"/>
                  </a:lnTo>
                  <a:lnTo>
                    <a:pt x="1681" y="810"/>
                  </a:lnTo>
                  <a:lnTo>
                    <a:pt x="1656" y="855"/>
                  </a:lnTo>
                  <a:moveTo>
                    <a:pt x="1717" y="855"/>
                  </a:moveTo>
                  <a:lnTo>
                    <a:pt x="1692" y="810"/>
                  </a:lnTo>
                  <a:lnTo>
                    <a:pt x="1717" y="764"/>
                  </a:lnTo>
                  <a:lnTo>
                    <a:pt x="1744" y="810"/>
                  </a:lnTo>
                  <a:lnTo>
                    <a:pt x="1717" y="855"/>
                  </a:lnTo>
                  <a:moveTo>
                    <a:pt x="1779" y="855"/>
                  </a:moveTo>
                  <a:lnTo>
                    <a:pt x="1753" y="810"/>
                  </a:lnTo>
                  <a:lnTo>
                    <a:pt x="1779" y="764"/>
                  </a:lnTo>
                  <a:lnTo>
                    <a:pt x="1806" y="810"/>
                  </a:lnTo>
                  <a:lnTo>
                    <a:pt x="1779" y="855"/>
                  </a:lnTo>
                  <a:moveTo>
                    <a:pt x="1840" y="855"/>
                  </a:moveTo>
                  <a:lnTo>
                    <a:pt x="1815" y="810"/>
                  </a:lnTo>
                  <a:lnTo>
                    <a:pt x="1840" y="764"/>
                  </a:lnTo>
                  <a:lnTo>
                    <a:pt x="1867" y="810"/>
                  </a:lnTo>
                  <a:lnTo>
                    <a:pt x="1840" y="855"/>
                  </a:lnTo>
                  <a:moveTo>
                    <a:pt x="1902" y="855"/>
                  </a:moveTo>
                  <a:lnTo>
                    <a:pt x="1876" y="810"/>
                  </a:lnTo>
                  <a:lnTo>
                    <a:pt x="1902" y="764"/>
                  </a:lnTo>
                  <a:lnTo>
                    <a:pt x="1929" y="810"/>
                  </a:lnTo>
                  <a:lnTo>
                    <a:pt x="1902" y="855"/>
                  </a:lnTo>
                  <a:moveTo>
                    <a:pt x="1963" y="855"/>
                  </a:moveTo>
                  <a:lnTo>
                    <a:pt x="1938" y="810"/>
                  </a:lnTo>
                  <a:lnTo>
                    <a:pt x="1963" y="764"/>
                  </a:lnTo>
                  <a:lnTo>
                    <a:pt x="1990" y="810"/>
                  </a:lnTo>
                  <a:lnTo>
                    <a:pt x="1963" y="855"/>
                  </a:lnTo>
                  <a:moveTo>
                    <a:pt x="2025" y="855"/>
                  </a:moveTo>
                  <a:lnTo>
                    <a:pt x="1999" y="810"/>
                  </a:lnTo>
                  <a:lnTo>
                    <a:pt x="2025" y="764"/>
                  </a:lnTo>
                  <a:lnTo>
                    <a:pt x="2052" y="810"/>
                  </a:lnTo>
                  <a:lnTo>
                    <a:pt x="2025" y="855"/>
                  </a:lnTo>
                  <a:moveTo>
                    <a:pt x="2088" y="855"/>
                  </a:moveTo>
                  <a:lnTo>
                    <a:pt x="2061" y="810"/>
                  </a:lnTo>
                  <a:lnTo>
                    <a:pt x="2088" y="764"/>
                  </a:lnTo>
                  <a:lnTo>
                    <a:pt x="2113" y="810"/>
                  </a:lnTo>
                  <a:lnTo>
                    <a:pt x="2088" y="855"/>
                  </a:lnTo>
                  <a:moveTo>
                    <a:pt x="2149" y="855"/>
                  </a:moveTo>
                  <a:lnTo>
                    <a:pt x="2122" y="810"/>
                  </a:lnTo>
                  <a:lnTo>
                    <a:pt x="2149" y="764"/>
                  </a:lnTo>
                  <a:lnTo>
                    <a:pt x="2175" y="810"/>
                  </a:lnTo>
                  <a:lnTo>
                    <a:pt x="2149" y="855"/>
                  </a:lnTo>
                  <a:moveTo>
                    <a:pt x="2211" y="855"/>
                  </a:moveTo>
                  <a:lnTo>
                    <a:pt x="2184" y="810"/>
                  </a:lnTo>
                  <a:lnTo>
                    <a:pt x="2211" y="764"/>
                  </a:lnTo>
                  <a:lnTo>
                    <a:pt x="2236" y="810"/>
                  </a:lnTo>
                  <a:lnTo>
                    <a:pt x="2211" y="855"/>
                  </a:lnTo>
                  <a:moveTo>
                    <a:pt x="2272" y="855"/>
                  </a:moveTo>
                  <a:lnTo>
                    <a:pt x="2245" y="810"/>
                  </a:lnTo>
                  <a:lnTo>
                    <a:pt x="2272" y="764"/>
                  </a:lnTo>
                  <a:lnTo>
                    <a:pt x="2298" y="810"/>
                  </a:lnTo>
                  <a:lnTo>
                    <a:pt x="2272" y="855"/>
                  </a:lnTo>
                  <a:moveTo>
                    <a:pt x="2334" y="855"/>
                  </a:moveTo>
                  <a:lnTo>
                    <a:pt x="2307" y="810"/>
                  </a:lnTo>
                  <a:lnTo>
                    <a:pt x="2334" y="764"/>
                  </a:lnTo>
                  <a:lnTo>
                    <a:pt x="2359" y="810"/>
                  </a:lnTo>
                  <a:lnTo>
                    <a:pt x="2334" y="855"/>
                  </a:lnTo>
                  <a:moveTo>
                    <a:pt x="2395" y="855"/>
                  </a:moveTo>
                  <a:lnTo>
                    <a:pt x="2368" y="810"/>
                  </a:lnTo>
                  <a:lnTo>
                    <a:pt x="2395" y="764"/>
                  </a:lnTo>
                  <a:lnTo>
                    <a:pt x="2421" y="810"/>
                  </a:lnTo>
                  <a:lnTo>
                    <a:pt x="2395" y="855"/>
                  </a:lnTo>
                  <a:moveTo>
                    <a:pt x="2457" y="855"/>
                  </a:moveTo>
                  <a:lnTo>
                    <a:pt x="2431" y="810"/>
                  </a:lnTo>
                  <a:lnTo>
                    <a:pt x="2457" y="764"/>
                  </a:lnTo>
                  <a:lnTo>
                    <a:pt x="2484" y="810"/>
                  </a:lnTo>
                  <a:lnTo>
                    <a:pt x="2457" y="855"/>
                  </a:lnTo>
                  <a:moveTo>
                    <a:pt x="2518" y="855"/>
                  </a:moveTo>
                  <a:lnTo>
                    <a:pt x="2493" y="810"/>
                  </a:lnTo>
                  <a:lnTo>
                    <a:pt x="2518" y="764"/>
                  </a:lnTo>
                  <a:lnTo>
                    <a:pt x="2545" y="810"/>
                  </a:lnTo>
                  <a:lnTo>
                    <a:pt x="2518" y="855"/>
                  </a:lnTo>
                  <a:moveTo>
                    <a:pt x="84" y="801"/>
                  </a:moveTo>
                  <a:lnTo>
                    <a:pt x="59" y="757"/>
                  </a:lnTo>
                  <a:lnTo>
                    <a:pt x="84" y="712"/>
                  </a:lnTo>
                  <a:lnTo>
                    <a:pt x="111" y="757"/>
                  </a:lnTo>
                  <a:lnTo>
                    <a:pt x="84" y="801"/>
                  </a:lnTo>
                  <a:moveTo>
                    <a:pt x="146" y="801"/>
                  </a:moveTo>
                  <a:lnTo>
                    <a:pt x="120" y="757"/>
                  </a:lnTo>
                  <a:lnTo>
                    <a:pt x="146" y="712"/>
                  </a:lnTo>
                  <a:lnTo>
                    <a:pt x="172" y="757"/>
                  </a:lnTo>
                  <a:lnTo>
                    <a:pt x="146" y="801"/>
                  </a:lnTo>
                  <a:moveTo>
                    <a:pt x="207" y="801"/>
                  </a:moveTo>
                  <a:lnTo>
                    <a:pt x="181" y="757"/>
                  </a:lnTo>
                  <a:lnTo>
                    <a:pt x="207" y="712"/>
                  </a:lnTo>
                  <a:lnTo>
                    <a:pt x="234" y="757"/>
                  </a:lnTo>
                  <a:lnTo>
                    <a:pt x="207" y="801"/>
                  </a:lnTo>
                  <a:moveTo>
                    <a:pt x="270" y="801"/>
                  </a:moveTo>
                  <a:lnTo>
                    <a:pt x="243" y="757"/>
                  </a:lnTo>
                  <a:lnTo>
                    <a:pt x="270" y="712"/>
                  </a:lnTo>
                  <a:lnTo>
                    <a:pt x="295" y="757"/>
                  </a:lnTo>
                  <a:lnTo>
                    <a:pt x="270" y="801"/>
                  </a:lnTo>
                  <a:moveTo>
                    <a:pt x="331" y="801"/>
                  </a:moveTo>
                  <a:lnTo>
                    <a:pt x="304" y="757"/>
                  </a:lnTo>
                  <a:lnTo>
                    <a:pt x="331" y="712"/>
                  </a:lnTo>
                  <a:lnTo>
                    <a:pt x="357" y="757"/>
                  </a:lnTo>
                  <a:lnTo>
                    <a:pt x="331" y="801"/>
                  </a:lnTo>
                  <a:moveTo>
                    <a:pt x="393" y="801"/>
                  </a:moveTo>
                  <a:lnTo>
                    <a:pt x="366" y="757"/>
                  </a:lnTo>
                  <a:lnTo>
                    <a:pt x="393" y="712"/>
                  </a:lnTo>
                  <a:lnTo>
                    <a:pt x="418" y="757"/>
                  </a:lnTo>
                  <a:lnTo>
                    <a:pt x="393" y="801"/>
                  </a:lnTo>
                  <a:moveTo>
                    <a:pt x="454" y="801"/>
                  </a:moveTo>
                  <a:lnTo>
                    <a:pt x="427" y="757"/>
                  </a:lnTo>
                  <a:lnTo>
                    <a:pt x="454" y="712"/>
                  </a:lnTo>
                  <a:lnTo>
                    <a:pt x="480" y="757"/>
                  </a:lnTo>
                  <a:lnTo>
                    <a:pt x="454" y="801"/>
                  </a:lnTo>
                  <a:moveTo>
                    <a:pt x="516" y="801"/>
                  </a:moveTo>
                  <a:lnTo>
                    <a:pt x="489" y="757"/>
                  </a:lnTo>
                  <a:lnTo>
                    <a:pt x="516" y="712"/>
                  </a:lnTo>
                  <a:lnTo>
                    <a:pt x="541" y="757"/>
                  </a:lnTo>
                  <a:lnTo>
                    <a:pt x="516" y="801"/>
                  </a:lnTo>
                  <a:moveTo>
                    <a:pt x="577" y="801"/>
                  </a:moveTo>
                  <a:lnTo>
                    <a:pt x="550" y="757"/>
                  </a:lnTo>
                  <a:lnTo>
                    <a:pt x="577" y="712"/>
                  </a:lnTo>
                  <a:lnTo>
                    <a:pt x="603" y="757"/>
                  </a:lnTo>
                  <a:lnTo>
                    <a:pt x="577" y="801"/>
                  </a:lnTo>
                  <a:moveTo>
                    <a:pt x="639" y="801"/>
                  </a:moveTo>
                  <a:lnTo>
                    <a:pt x="613" y="757"/>
                  </a:lnTo>
                  <a:lnTo>
                    <a:pt x="639" y="712"/>
                  </a:lnTo>
                  <a:lnTo>
                    <a:pt x="666" y="757"/>
                  </a:lnTo>
                  <a:lnTo>
                    <a:pt x="639" y="801"/>
                  </a:lnTo>
                  <a:moveTo>
                    <a:pt x="700" y="801"/>
                  </a:moveTo>
                  <a:lnTo>
                    <a:pt x="675" y="757"/>
                  </a:lnTo>
                  <a:lnTo>
                    <a:pt x="700" y="712"/>
                  </a:lnTo>
                  <a:lnTo>
                    <a:pt x="727" y="757"/>
                  </a:lnTo>
                  <a:lnTo>
                    <a:pt x="700" y="801"/>
                  </a:lnTo>
                  <a:moveTo>
                    <a:pt x="762" y="801"/>
                  </a:moveTo>
                  <a:lnTo>
                    <a:pt x="736" y="757"/>
                  </a:lnTo>
                  <a:lnTo>
                    <a:pt x="762" y="712"/>
                  </a:lnTo>
                  <a:lnTo>
                    <a:pt x="789" y="757"/>
                  </a:lnTo>
                  <a:lnTo>
                    <a:pt x="762" y="801"/>
                  </a:lnTo>
                  <a:moveTo>
                    <a:pt x="823" y="801"/>
                  </a:moveTo>
                  <a:lnTo>
                    <a:pt x="798" y="757"/>
                  </a:lnTo>
                  <a:lnTo>
                    <a:pt x="823" y="712"/>
                  </a:lnTo>
                  <a:lnTo>
                    <a:pt x="850" y="757"/>
                  </a:lnTo>
                  <a:lnTo>
                    <a:pt x="823" y="801"/>
                  </a:lnTo>
                  <a:moveTo>
                    <a:pt x="885" y="801"/>
                  </a:moveTo>
                  <a:lnTo>
                    <a:pt x="859" y="757"/>
                  </a:lnTo>
                  <a:lnTo>
                    <a:pt x="885" y="712"/>
                  </a:lnTo>
                  <a:lnTo>
                    <a:pt x="912" y="757"/>
                  </a:lnTo>
                  <a:lnTo>
                    <a:pt x="885" y="801"/>
                  </a:lnTo>
                  <a:moveTo>
                    <a:pt x="946" y="801"/>
                  </a:moveTo>
                  <a:lnTo>
                    <a:pt x="921" y="757"/>
                  </a:lnTo>
                  <a:lnTo>
                    <a:pt x="946" y="712"/>
                  </a:lnTo>
                  <a:lnTo>
                    <a:pt x="973" y="757"/>
                  </a:lnTo>
                  <a:lnTo>
                    <a:pt x="946" y="801"/>
                  </a:lnTo>
                  <a:moveTo>
                    <a:pt x="1009" y="801"/>
                  </a:moveTo>
                  <a:lnTo>
                    <a:pt x="982" y="757"/>
                  </a:lnTo>
                  <a:lnTo>
                    <a:pt x="1009" y="712"/>
                  </a:lnTo>
                  <a:lnTo>
                    <a:pt x="1035" y="757"/>
                  </a:lnTo>
                  <a:lnTo>
                    <a:pt x="1009" y="801"/>
                  </a:lnTo>
                  <a:moveTo>
                    <a:pt x="1071" y="801"/>
                  </a:moveTo>
                  <a:lnTo>
                    <a:pt x="1044" y="757"/>
                  </a:lnTo>
                  <a:lnTo>
                    <a:pt x="1071" y="712"/>
                  </a:lnTo>
                  <a:lnTo>
                    <a:pt x="1096" y="757"/>
                  </a:lnTo>
                  <a:lnTo>
                    <a:pt x="1071" y="801"/>
                  </a:lnTo>
                  <a:moveTo>
                    <a:pt x="1132" y="801"/>
                  </a:moveTo>
                  <a:lnTo>
                    <a:pt x="1105" y="757"/>
                  </a:lnTo>
                  <a:lnTo>
                    <a:pt x="1132" y="712"/>
                  </a:lnTo>
                  <a:lnTo>
                    <a:pt x="1158" y="757"/>
                  </a:lnTo>
                  <a:lnTo>
                    <a:pt x="1132" y="801"/>
                  </a:lnTo>
                  <a:moveTo>
                    <a:pt x="1194" y="801"/>
                  </a:moveTo>
                  <a:lnTo>
                    <a:pt x="1167" y="757"/>
                  </a:lnTo>
                  <a:lnTo>
                    <a:pt x="1194" y="712"/>
                  </a:lnTo>
                  <a:lnTo>
                    <a:pt x="1219" y="757"/>
                  </a:lnTo>
                  <a:lnTo>
                    <a:pt x="1194" y="801"/>
                  </a:lnTo>
                  <a:moveTo>
                    <a:pt x="1255" y="801"/>
                  </a:moveTo>
                  <a:lnTo>
                    <a:pt x="1228" y="757"/>
                  </a:lnTo>
                  <a:lnTo>
                    <a:pt x="1255" y="712"/>
                  </a:lnTo>
                  <a:lnTo>
                    <a:pt x="1281" y="757"/>
                  </a:lnTo>
                  <a:lnTo>
                    <a:pt x="1255" y="801"/>
                  </a:lnTo>
                  <a:moveTo>
                    <a:pt x="1317" y="801"/>
                  </a:moveTo>
                  <a:lnTo>
                    <a:pt x="1290" y="757"/>
                  </a:lnTo>
                  <a:lnTo>
                    <a:pt x="1317" y="712"/>
                  </a:lnTo>
                  <a:lnTo>
                    <a:pt x="1342" y="757"/>
                  </a:lnTo>
                  <a:lnTo>
                    <a:pt x="1317" y="801"/>
                  </a:lnTo>
                  <a:moveTo>
                    <a:pt x="1378" y="801"/>
                  </a:moveTo>
                  <a:lnTo>
                    <a:pt x="1353" y="757"/>
                  </a:lnTo>
                  <a:lnTo>
                    <a:pt x="1378" y="712"/>
                  </a:lnTo>
                  <a:lnTo>
                    <a:pt x="1405" y="757"/>
                  </a:lnTo>
                  <a:lnTo>
                    <a:pt x="1378" y="801"/>
                  </a:lnTo>
                  <a:moveTo>
                    <a:pt x="1440" y="801"/>
                  </a:moveTo>
                  <a:lnTo>
                    <a:pt x="1414" y="757"/>
                  </a:lnTo>
                  <a:lnTo>
                    <a:pt x="1440" y="712"/>
                  </a:lnTo>
                  <a:lnTo>
                    <a:pt x="1467" y="757"/>
                  </a:lnTo>
                  <a:lnTo>
                    <a:pt x="1440" y="801"/>
                  </a:lnTo>
                  <a:moveTo>
                    <a:pt x="1501" y="801"/>
                  </a:moveTo>
                  <a:lnTo>
                    <a:pt x="1476" y="757"/>
                  </a:lnTo>
                  <a:lnTo>
                    <a:pt x="1501" y="712"/>
                  </a:lnTo>
                  <a:lnTo>
                    <a:pt x="1528" y="757"/>
                  </a:lnTo>
                  <a:lnTo>
                    <a:pt x="1501" y="801"/>
                  </a:lnTo>
                  <a:moveTo>
                    <a:pt x="1563" y="801"/>
                  </a:moveTo>
                  <a:lnTo>
                    <a:pt x="1537" y="757"/>
                  </a:lnTo>
                  <a:lnTo>
                    <a:pt x="1563" y="712"/>
                  </a:lnTo>
                  <a:lnTo>
                    <a:pt x="1590" y="757"/>
                  </a:lnTo>
                  <a:lnTo>
                    <a:pt x="1563" y="801"/>
                  </a:lnTo>
                  <a:moveTo>
                    <a:pt x="1624" y="801"/>
                  </a:moveTo>
                  <a:lnTo>
                    <a:pt x="1599" y="757"/>
                  </a:lnTo>
                  <a:lnTo>
                    <a:pt x="1624" y="712"/>
                  </a:lnTo>
                  <a:lnTo>
                    <a:pt x="1651" y="757"/>
                  </a:lnTo>
                  <a:lnTo>
                    <a:pt x="1624" y="801"/>
                  </a:lnTo>
                  <a:moveTo>
                    <a:pt x="1686" y="801"/>
                  </a:moveTo>
                  <a:lnTo>
                    <a:pt x="1660" y="757"/>
                  </a:lnTo>
                  <a:lnTo>
                    <a:pt x="1686" y="712"/>
                  </a:lnTo>
                  <a:lnTo>
                    <a:pt x="1713" y="757"/>
                  </a:lnTo>
                  <a:lnTo>
                    <a:pt x="1686" y="801"/>
                  </a:lnTo>
                  <a:moveTo>
                    <a:pt x="1749" y="801"/>
                  </a:moveTo>
                  <a:lnTo>
                    <a:pt x="1722" y="757"/>
                  </a:lnTo>
                  <a:lnTo>
                    <a:pt x="1749" y="712"/>
                  </a:lnTo>
                  <a:lnTo>
                    <a:pt x="1774" y="757"/>
                  </a:lnTo>
                  <a:lnTo>
                    <a:pt x="1749" y="801"/>
                  </a:lnTo>
                  <a:moveTo>
                    <a:pt x="1810" y="801"/>
                  </a:moveTo>
                  <a:lnTo>
                    <a:pt x="1783" y="757"/>
                  </a:lnTo>
                  <a:lnTo>
                    <a:pt x="1810" y="712"/>
                  </a:lnTo>
                  <a:lnTo>
                    <a:pt x="1836" y="757"/>
                  </a:lnTo>
                  <a:lnTo>
                    <a:pt x="1810" y="801"/>
                  </a:lnTo>
                  <a:moveTo>
                    <a:pt x="1872" y="801"/>
                  </a:moveTo>
                  <a:lnTo>
                    <a:pt x="1845" y="757"/>
                  </a:lnTo>
                  <a:lnTo>
                    <a:pt x="1872" y="712"/>
                  </a:lnTo>
                  <a:lnTo>
                    <a:pt x="1897" y="757"/>
                  </a:lnTo>
                  <a:lnTo>
                    <a:pt x="1872" y="801"/>
                  </a:lnTo>
                  <a:moveTo>
                    <a:pt x="1933" y="801"/>
                  </a:moveTo>
                  <a:lnTo>
                    <a:pt x="1906" y="757"/>
                  </a:lnTo>
                  <a:lnTo>
                    <a:pt x="1933" y="712"/>
                  </a:lnTo>
                  <a:lnTo>
                    <a:pt x="1959" y="757"/>
                  </a:lnTo>
                  <a:lnTo>
                    <a:pt x="1933" y="801"/>
                  </a:lnTo>
                  <a:moveTo>
                    <a:pt x="1995" y="801"/>
                  </a:moveTo>
                  <a:lnTo>
                    <a:pt x="1968" y="757"/>
                  </a:lnTo>
                  <a:lnTo>
                    <a:pt x="1995" y="712"/>
                  </a:lnTo>
                  <a:lnTo>
                    <a:pt x="2020" y="757"/>
                  </a:lnTo>
                  <a:lnTo>
                    <a:pt x="1995" y="801"/>
                  </a:lnTo>
                  <a:moveTo>
                    <a:pt x="2056" y="801"/>
                  </a:moveTo>
                  <a:lnTo>
                    <a:pt x="2029" y="757"/>
                  </a:lnTo>
                  <a:lnTo>
                    <a:pt x="2056" y="712"/>
                  </a:lnTo>
                  <a:lnTo>
                    <a:pt x="2082" y="757"/>
                  </a:lnTo>
                  <a:lnTo>
                    <a:pt x="2056" y="801"/>
                  </a:lnTo>
                  <a:moveTo>
                    <a:pt x="2118" y="801"/>
                  </a:moveTo>
                  <a:lnTo>
                    <a:pt x="2092" y="757"/>
                  </a:lnTo>
                  <a:lnTo>
                    <a:pt x="2118" y="712"/>
                  </a:lnTo>
                  <a:lnTo>
                    <a:pt x="2145" y="757"/>
                  </a:lnTo>
                  <a:lnTo>
                    <a:pt x="2118" y="801"/>
                  </a:lnTo>
                  <a:moveTo>
                    <a:pt x="2179" y="801"/>
                  </a:moveTo>
                  <a:lnTo>
                    <a:pt x="2154" y="757"/>
                  </a:lnTo>
                  <a:lnTo>
                    <a:pt x="2179" y="712"/>
                  </a:lnTo>
                  <a:lnTo>
                    <a:pt x="2206" y="757"/>
                  </a:lnTo>
                  <a:lnTo>
                    <a:pt x="2179" y="801"/>
                  </a:lnTo>
                  <a:moveTo>
                    <a:pt x="2241" y="801"/>
                  </a:moveTo>
                  <a:lnTo>
                    <a:pt x="2215" y="757"/>
                  </a:lnTo>
                  <a:lnTo>
                    <a:pt x="2241" y="712"/>
                  </a:lnTo>
                  <a:lnTo>
                    <a:pt x="2268" y="757"/>
                  </a:lnTo>
                  <a:lnTo>
                    <a:pt x="2241" y="801"/>
                  </a:lnTo>
                  <a:moveTo>
                    <a:pt x="2302" y="801"/>
                  </a:moveTo>
                  <a:lnTo>
                    <a:pt x="2277" y="757"/>
                  </a:lnTo>
                  <a:lnTo>
                    <a:pt x="2302" y="712"/>
                  </a:lnTo>
                  <a:lnTo>
                    <a:pt x="2329" y="757"/>
                  </a:lnTo>
                  <a:lnTo>
                    <a:pt x="2302" y="801"/>
                  </a:lnTo>
                  <a:moveTo>
                    <a:pt x="2364" y="801"/>
                  </a:moveTo>
                  <a:lnTo>
                    <a:pt x="2338" y="757"/>
                  </a:lnTo>
                  <a:lnTo>
                    <a:pt x="2364" y="712"/>
                  </a:lnTo>
                  <a:lnTo>
                    <a:pt x="2391" y="757"/>
                  </a:lnTo>
                  <a:lnTo>
                    <a:pt x="2364" y="801"/>
                  </a:lnTo>
                  <a:moveTo>
                    <a:pt x="2425" y="801"/>
                  </a:moveTo>
                  <a:lnTo>
                    <a:pt x="2400" y="757"/>
                  </a:lnTo>
                  <a:lnTo>
                    <a:pt x="2425" y="712"/>
                  </a:lnTo>
                  <a:lnTo>
                    <a:pt x="2452" y="757"/>
                  </a:lnTo>
                  <a:lnTo>
                    <a:pt x="2425" y="801"/>
                  </a:lnTo>
                  <a:moveTo>
                    <a:pt x="2488" y="801"/>
                  </a:moveTo>
                  <a:lnTo>
                    <a:pt x="2461" y="757"/>
                  </a:lnTo>
                  <a:lnTo>
                    <a:pt x="2488" y="712"/>
                  </a:lnTo>
                  <a:lnTo>
                    <a:pt x="2514" y="757"/>
                  </a:lnTo>
                  <a:lnTo>
                    <a:pt x="2488" y="801"/>
                  </a:lnTo>
                  <a:moveTo>
                    <a:pt x="54" y="749"/>
                  </a:moveTo>
                  <a:lnTo>
                    <a:pt x="27" y="704"/>
                  </a:lnTo>
                  <a:lnTo>
                    <a:pt x="54" y="658"/>
                  </a:lnTo>
                  <a:lnTo>
                    <a:pt x="80" y="704"/>
                  </a:lnTo>
                  <a:lnTo>
                    <a:pt x="54" y="749"/>
                  </a:lnTo>
                  <a:moveTo>
                    <a:pt x="116" y="749"/>
                  </a:moveTo>
                  <a:lnTo>
                    <a:pt x="89" y="704"/>
                  </a:lnTo>
                  <a:lnTo>
                    <a:pt x="116" y="658"/>
                  </a:lnTo>
                  <a:lnTo>
                    <a:pt x="141" y="704"/>
                  </a:lnTo>
                  <a:lnTo>
                    <a:pt x="116" y="749"/>
                  </a:lnTo>
                  <a:moveTo>
                    <a:pt x="177" y="749"/>
                  </a:moveTo>
                  <a:lnTo>
                    <a:pt x="150" y="704"/>
                  </a:lnTo>
                  <a:lnTo>
                    <a:pt x="177" y="658"/>
                  </a:lnTo>
                  <a:lnTo>
                    <a:pt x="202" y="704"/>
                  </a:lnTo>
                  <a:lnTo>
                    <a:pt x="177" y="749"/>
                  </a:lnTo>
                  <a:moveTo>
                    <a:pt x="238" y="749"/>
                  </a:moveTo>
                  <a:lnTo>
                    <a:pt x="213" y="704"/>
                  </a:lnTo>
                  <a:lnTo>
                    <a:pt x="238" y="658"/>
                  </a:lnTo>
                  <a:lnTo>
                    <a:pt x="265" y="704"/>
                  </a:lnTo>
                  <a:lnTo>
                    <a:pt x="238" y="749"/>
                  </a:lnTo>
                  <a:moveTo>
                    <a:pt x="300" y="749"/>
                  </a:moveTo>
                  <a:lnTo>
                    <a:pt x="274" y="704"/>
                  </a:lnTo>
                  <a:lnTo>
                    <a:pt x="300" y="658"/>
                  </a:lnTo>
                  <a:lnTo>
                    <a:pt x="327" y="704"/>
                  </a:lnTo>
                  <a:lnTo>
                    <a:pt x="300" y="749"/>
                  </a:lnTo>
                  <a:moveTo>
                    <a:pt x="361" y="749"/>
                  </a:moveTo>
                  <a:lnTo>
                    <a:pt x="336" y="704"/>
                  </a:lnTo>
                  <a:lnTo>
                    <a:pt x="361" y="658"/>
                  </a:lnTo>
                  <a:lnTo>
                    <a:pt x="388" y="704"/>
                  </a:lnTo>
                  <a:lnTo>
                    <a:pt x="361" y="749"/>
                  </a:lnTo>
                  <a:moveTo>
                    <a:pt x="423" y="749"/>
                  </a:moveTo>
                  <a:lnTo>
                    <a:pt x="397" y="704"/>
                  </a:lnTo>
                  <a:lnTo>
                    <a:pt x="423" y="658"/>
                  </a:lnTo>
                  <a:lnTo>
                    <a:pt x="450" y="704"/>
                  </a:lnTo>
                  <a:lnTo>
                    <a:pt x="423" y="749"/>
                  </a:lnTo>
                  <a:moveTo>
                    <a:pt x="484" y="749"/>
                  </a:moveTo>
                  <a:lnTo>
                    <a:pt x="459" y="704"/>
                  </a:lnTo>
                  <a:lnTo>
                    <a:pt x="484" y="658"/>
                  </a:lnTo>
                  <a:lnTo>
                    <a:pt x="511" y="704"/>
                  </a:lnTo>
                  <a:lnTo>
                    <a:pt x="484" y="749"/>
                  </a:lnTo>
                  <a:moveTo>
                    <a:pt x="546" y="749"/>
                  </a:moveTo>
                  <a:lnTo>
                    <a:pt x="520" y="704"/>
                  </a:lnTo>
                  <a:lnTo>
                    <a:pt x="546" y="658"/>
                  </a:lnTo>
                  <a:lnTo>
                    <a:pt x="573" y="704"/>
                  </a:lnTo>
                  <a:lnTo>
                    <a:pt x="546" y="749"/>
                  </a:lnTo>
                  <a:moveTo>
                    <a:pt x="609" y="749"/>
                  </a:moveTo>
                  <a:lnTo>
                    <a:pt x="582" y="704"/>
                  </a:lnTo>
                  <a:lnTo>
                    <a:pt x="609" y="658"/>
                  </a:lnTo>
                  <a:lnTo>
                    <a:pt x="634" y="704"/>
                  </a:lnTo>
                  <a:lnTo>
                    <a:pt x="609" y="749"/>
                  </a:lnTo>
                  <a:moveTo>
                    <a:pt x="670" y="749"/>
                  </a:moveTo>
                  <a:lnTo>
                    <a:pt x="643" y="704"/>
                  </a:lnTo>
                  <a:lnTo>
                    <a:pt x="670" y="658"/>
                  </a:lnTo>
                  <a:lnTo>
                    <a:pt x="696" y="704"/>
                  </a:lnTo>
                  <a:lnTo>
                    <a:pt x="670" y="749"/>
                  </a:lnTo>
                  <a:moveTo>
                    <a:pt x="732" y="749"/>
                  </a:moveTo>
                  <a:lnTo>
                    <a:pt x="705" y="704"/>
                  </a:lnTo>
                  <a:lnTo>
                    <a:pt x="732" y="658"/>
                  </a:lnTo>
                  <a:lnTo>
                    <a:pt x="757" y="704"/>
                  </a:lnTo>
                  <a:lnTo>
                    <a:pt x="732" y="749"/>
                  </a:lnTo>
                  <a:moveTo>
                    <a:pt x="793" y="749"/>
                  </a:moveTo>
                  <a:lnTo>
                    <a:pt x="766" y="704"/>
                  </a:lnTo>
                  <a:lnTo>
                    <a:pt x="793" y="658"/>
                  </a:lnTo>
                  <a:lnTo>
                    <a:pt x="819" y="704"/>
                  </a:lnTo>
                  <a:lnTo>
                    <a:pt x="793" y="749"/>
                  </a:lnTo>
                  <a:moveTo>
                    <a:pt x="855" y="749"/>
                  </a:moveTo>
                  <a:lnTo>
                    <a:pt x="828" y="704"/>
                  </a:lnTo>
                  <a:lnTo>
                    <a:pt x="855" y="658"/>
                  </a:lnTo>
                  <a:lnTo>
                    <a:pt x="880" y="704"/>
                  </a:lnTo>
                  <a:lnTo>
                    <a:pt x="855" y="749"/>
                  </a:lnTo>
                  <a:moveTo>
                    <a:pt x="916" y="749"/>
                  </a:moveTo>
                  <a:lnTo>
                    <a:pt x="889" y="704"/>
                  </a:lnTo>
                  <a:lnTo>
                    <a:pt x="916" y="658"/>
                  </a:lnTo>
                  <a:lnTo>
                    <a:pt x="942" y="704"/>
                  </a:lnTo>
                  <a:lnTo>
                    <a:pt x="916" y="749"/>
                  </a:lnTo>
                  <a:moveTo>
                    <a:pt x="978" y="749"/>
                  </a:moveTo>
                  <a:lnTo>
                    <a:pt x="952" y="704"/>
                  </a:lnTo>
                  <a:lnTo>
                    <a:pt x="978" y="658"/>
                  </a:lnTo>
                  <a:lnTo>
                    <a:pt x="1005" y="704"/>
                  </a:lnTo>
                  <a:lnTo>
                    <a:pt x="978" y="749"/>
                  </a:lnTo>
                  <a:moveTo>
                    <a:pt x="1039" y="749"/>
                  </a:moveTo>
                  <a:lnTo>
                    <a:pt x="1014" y="704"/>
                  </a:lnTo>
                  <a:lnTo>
                    <a:pt x="1039" y="658"/>
                  </a:lnTo>
                  <a:lnTo>
                    <a:pt x="1066" y="704"/>
                  </a:lnTo>
                  <a:lnTo>
                    <a:pt x="1039" y="749"/>
                  </a:lnTo>
                  <a:moveTo>
                    <a:pt x="1101" y="749"/>
                  </a:moveTo>
                  <a:lnTo>
                    <a:pt x="1075" y="704"/>
                  </a:lnTo>
                  <a:lnTo>
                    <a:pt x="1101" y="658"/>
                  </a:lnTo>
                  <a:lnTo>
                    <a:pt x="1128" y="704"/>
                  </a:lnTo>
                  <a:lnTo>
                    <a:pt x="1101" y="749"/>
                  </a:lnTo>
                  <a:moveTo>
                    <a:pt x="1162" y="749"/>
                  </a:moveTo>
                  <a:lnTo>
                    <a:pt x="1137" y="704"/>
                  </a:lnTo>
                  <a:lnTo>
                    <a:pt x="1162" y="658"/>
                  </a:lnTo>
                  <a:lnTo>
                    <a:pt x="1189" y="704"/>
                  </a:lnTo>
                  <a:lnTo>
                    <a:pt x="1162" y="749"/>
                  </a:lnTo>
                  <a:moveTo>
                    <a:pt x="1224" y="749"/>
                  </a:moveTo>
                  <a:lnTo>
                    <a:pt x="1198" y="704"/>
                  </a:lnTo>
                  <a:lnTo>
                    <a:pt x="1224" y="658"/>
                  </a:lnTo>
                  <a:lnTo>
                    <a:pt x="1251" y="704"/>
                  </a:lnTo>
                  <a:lnTo>
                    <a:pt x="1224" y="749"/>
                  </a:lnTo>
                  <a:moveTo>
                    <a:pt x="1285" y="749"/>
                  </a:moveTo>
                  <a:lnTo>
                    <a:pt x="1260" y="704"/>
                  </a:lnTo>
                  <a:lnTo>
                    <a:pt x="1285" y="658"/>
                  </a:lnTo>
                  <a:lnTo>
                    <a:pt x="1312" y="704"/>
                  </a:lnTo>
                  <a:lnTo>
                    <a:pt x="1285" y="749"/>
                  </a:lnTo>
                  <a:moveTo>
                    <a:pt x="1348" y="749"/>
                  </a:moveTo>
                  <a:lnTo>
                    <a:pt x="1321" y="704"/>
                  </a:lnTo>
                  <a:lnTo>
                    <a:pt x="1348" y="658"/>
                  </a:lnTo>
                  <a:lnTo>
                    <a:pt x="1374" y="704"/>
                  </a:lnTo>
                  <a:lnTo>
                    <a:pt x="1348" y="749"/>
                  </a:lnTo>
                  <a:moveTo>
                    <a:pt x="1410" y="749"/>
                  </a:moveTo>
                  <a:lnTo>
                    <a:pt x="1383" y="704"/>
                  </a:lnTo>
                  <a:lnTo>
                    <a:pt x="1410" y="658"/>
                  </a:lnTo>
                  <a:lnTo>
                    <a:pt x="1435" y="704"/>
                  </a:lnTo>
                  <a:lnTo>
                    <a:pt x="1410" y="749"/>
                  </a:lnTo>
                  <a:moveTo>
                    <a:pt x="1471" y="749"/>
                  </a:moveTo>
                  <a:lnTo>
                    <a:pt x="1444" y="704"/>
                  </a:lnTo>
                  <a:lnTo>
                    <a:pt x="1471" y="658"/>
                  </a:lnTo>
                  <a:lnTo>
                    <a:pt x="1497" y="704"/>
                  </a:lnTo>
                  <a:lnTo>
                    <a:pt x="1471" y="749"/>
                  </a:lnTo>
                  <a:moveTo>
                    <a:pt x="1533" y="749"/>
                  </a:moveTo>
                  <a:lnTo>
                    <a:pt x="1506" y="704"/>
                  </a:lnTo>
                  <a:lnTo>
                    <a:pt x="1533" y="658"/>
                  </a:lnTo>
                  <a:lnTo>
                    <a:pt x="1558" y="704"/>
                  </a:lnTo>
                  <a:lnTo>
                    <a:pt x="1533" y="749"/>
                  </a:lnTo>
                  <a:moveTo>
                    <a:pt x="1594" y="749"/>
                  </a:moveTo>
                  <a:lnTo>
                    <a:pt x="1567" y="704"/>
                  </a:lnTo>
                  <a:lnTo>
                    <a:pt x="1594" y="658"/>
                  </a:lnTo>
                  <a:lnTo>
                    <a:pt x="1620" y="704"/>
                  </a:lnTo>
                  <a:lnTo>
                    <a:pt x="1594" y="749"/>
                  </a:lnTo>
                  <a:moveTo>
                    <a:pt x="1656" y="749"/>
                  </a:moveTo>
                  <a:lnTo>
                    <a:pt x="1629" y="704"/>
                  </a:lnTo>
                  <a:lnTo>
                    <a:pt x="1656" y="658"/>
                  </a:lnTo>
                  <a:lnTo>
                    <a:pt x="1681" y="704"/>
                  </a:lnTo>
                  <a:lnTo>
                    <a:pt x="1656" y="749"/>
                  </a:lnTo>
                  <a:moveTo>
                    <a:pt x="1717" y="749"/>
                  </a:moveTo>
                  <a:lnTo>
                    <a:pt x="1692" y="704"/>
                  </a:lnTo>
                  <a:lnTo>
                    <a:pt x="1717" y="658"/>
                  </a:lnTo>
                  <a:lnTo>
                    <a:pt x="1744" y="704"/>
                  </a:lnTo>
                  <a:lnTo>
                    <a:pt x="1717" y="749"/>
                  </a:lnTo>
                  <a:moveTo>
                    <a:pt x="1779" y="749"/>
                  </a:moveTo>
                  <a:lnTo>
                    <a:pt x="1753" y="704"/>
                  </a:lnTo>
                  <a:lnTo>
                    <a:pt x="1779" y="658"/>
                  </a:lnTo>
                  <a:lnTo>
                    <a:pt x="1806" y="704"/>
                  </a:lnTo>
                  <a:lnTo>
                    <a:pt x="1779" y="749"/>
                  </a:lnTo>
                  <a:moveTo>
                    <a:pt x="1840" y="749"/>
                  </a:moveTo>
                  <a:lnTo>
                    <a:pt x="1815" y="704"/>
                  </a:lnTo>
                  <a:lnTo>
                    <a:pt x="1840" y="658"/>
                  </a:lnTo>
                  <a:lnTo>
                    <a:pt x="1867" y="704"/>
                  </a:lnTo>
                  <a:lnTo>
                    <a:pt x="1840" y="749"/>
                  </a:lnTo>
                  <a:moveTo>
                    <a:pt x="1902" y="749"/>
                  </a:moveTo>
                  <a:lnTo>
                    <a:pt x="1876" y="704"/>
                  </a:lnTo>
                  <a:lnTo>
                    <a:pt x="1902" y="658"/>
                  </a:lnTo>
                  <a:lnTo>
                    <a:pt x="1929" y="704"/>
                  </a:lnTo>
                  <a:lnTo>
                    <a:pt x="1902" y="749"/>
                  </a:lnTo>
                  <a:moveTo>
                    <a:pt x="1963" y="749"/>
                  </a:moveTo>
                  <a:lnTo>
                    <a:pt x="1938" y="704"/>
                  </a:lnTo>
                  <a:lnTo>
                    <a:pt x="1963" y="658"/>
                  </a:lnTo>
                  <a:lnTo>
                    <a:pt x="1990" y="704"/>
                  </a:lnTo>
                  <a:lnTo>
                    <a:pt x="1963" y="749"/>
                  </a:lnTo>
                  <a:moveTo>
                    <a:pt x="2025" y="749"/>
                  </a:moveTo>
                  <a:lnTo>
                    <a:pt x="1999" y="704"/>
                  </a:lnTo>
                  <a:lnTo>
                    <a:pt x="2025" y="658"/>
                  </a:lnTo>
                  <a:lnTo>
                    <a:pt x="2052" y="704"/>
                  </a:lnTo>
                  <a:lnTo>
                    <a:pt x="2025" y="749"/>
                  </a:lnTo>
                  <a:moveTo>
                    <a:pt x="2088" y="749"/>
                  </a:moveTo>
                  <a:lnTo>
                    <a:pt x="2061" y="704"/>
                  </a:lnTo>
                  <a:lnTo>
                    <a:pt x="2088" y="658"/>
                  </a:lnTo>
                  <a:lnTo>
                    <a:pt x="2113" y="704"/>
                  </a:lnTo>
                  <a:lnTo>
                    <a:pt x="2088" y="749"/>
                  </a:lnTo>
                  <a:moveTo>
                    <a:pt x="2149" y="749"/>
                  </a:moveTo>
                  <a:lnTo>
                    <a:pt x="2122" y="704"/>
                  </a:lnTo>
                  <a:lnTo>
                    <a:pt x="2149" y="658"/>
                  </a:lnTo>
                  <a:lnTo>
                    <a:pt x="2175" y="704"/>
                  </a:lnTo>
                  <a:lnTo>
                    <a:pt x="2149" y="749"/>
                  </a:lnTo>
                  <a:moveTo>
                    <a:pt x="2211" y="749"/>
                  </a:moveTo>
                  <a:lnTo>
                    <a:pt x="2184" y="704"/>
                  </a:lnTo>
                  <a:lnTo>
                    <a:pt x="2211" y="658"/>
                  </a:lnTo>
                  <a:lnTo>
                    <a:pt x="2236" y="704"/>
                  </a:lnTo>
                  <a:lnTo>
                    <a:pt x="2211" y="749"/>
                  </a:lnTo>
                  <a:moveTo>
                    <a:pt x="2272" y="749"/>
                  </a:moveTo>
                  <a:lnTo>
                    <a:pt x="2245" y="704"/>
                  </a:lnTo>
                  <a:lnTo>
                    <a:pt x="2272" y="658"/>
                  </a:lnTo>
                  <a:lnTo>
                    <a:pt x="2298" y="704"/>
                  </a:lnTo>
                  <a:lnTo>
                    <a:pt x="2272" y="749"/>
                  </a:lnTo>
                  <a:moveTo>
                    <a:pt x="2334" y="749"/>
                  </a:moveTo>
                  <a:lnTo>
                    <a:pt x="2307" y="704"/>
                  </a:lnTo>
                  <a:lnTo>
                    <a:pt x="2334" y="658"/>
                  </a:lnTo>
                  <a:lnTo>
                    <a:pt x="2359" y="704"/>
                  </a:lnTo>
                  <a:lnTo>
                    <a:pt x="2334" y="749"/>
                  </a:lnTo>
                  <a:moveTo>
                    <a:pt x="2395" y="749"/>
                  </a:moveTo>
                  <a:lnTo>
                    <a:pt x="2368" y="704"/>
                  </a:lnTo>
                  <a:lnTo>
                    <a:pt x="2395" y="658"/>
                  </a:lnTo>
                  <a:lnTo>
                    <a:pt x="2421" y="704"/>
                  </a:lnTo>
                  <a:lnTo>
                    <a:pt x="2395" y="749"/>
                  </a:lnTo>
                  <a:moveTo>
                    <a:pt x="2457" y="749"/>
                  </a:moveTo>
                  <a:lnTo>
                    <a:pt x="2431" y="704"/>
                  </a:lnTo>
                  <a:lnTo>
                    <a:pt x="2457" y="658"/>
                  </a:lnTo>
                  <a:lnTo>
                    <a:pt x="2484" y="704"/>
                  </a:lnTo>
                  <a:lnTo>
                    <a:pt x="2457" y="749"/>
                  </a:lnTo>
                  <a:moveTo>
                    <a:pt x="2518" y="749"/>
                  </a:moveTo>
                  <a:lnTo>
                    <a:pt x="2493" y="704"/>
                  </a:lnTo>
                  <a:lnTo>
                    <a:pt x="2518" y="658"/>
                  </a:lnTo>
                  <a:lnTo>
                    <a:pt x="2545" y="704"/>
                  </a:lnTo>
                  <a:lnTo>
                    <a:pt x="2518" y="749"/>
                  </a:lnTo>
                  <a:moveTo>
                    <a:pt x="84" y="695"/>
                  </a:moveTo>
                  <a:lnTo>
                    <a:pt x="59" y="650"/>
                  </a:lnTo>
                  <a:lnTo>
                    <a:pt x="84" y="605"/>
                  </a:lnTo>
                  <a:lnTo>
                    <a:pt x="111" y="650"/>
                  </a:lnTo>
                  <a:lnTo>
                    <a:pt x="84" y="695"/>
                  </a:lnTo>
                  <a:moveTo>
                    <a:pt x="146" y="695"/>
                  </a:moveTo>
                  <a:lnTo>
                    <a:pt x="120" y="650"/>
                  </a:lnTo>
                  <a:lnTo>
                    <a:pt x="146" y="605"/>
                  </a:lnTo>
                  <a:lnTo>
                    <a:pt x="172" y="650"/>
                  </a:lnTo>
                  <a:lnTo>
                    <a:pt x="146" y="695"/>
                  </a:lnTo>
                  <a:moveTo>
                    <a:pt x="207" y="695"/>
                  </a:moveTo>
                  <a:lnTo>
                    <a:pt x="181" y="650"/>
                  </a:lnTo>
                  <a:lnTo>
                    <a:pt x="207" y="605"/>
                  </a:lnTo>
                  <a:lnTo>
                    <a:pt x="234" y="650"/>
                  </a:lnTo>
                  <a:lnTo>
                    <a:pt x="207" y="695"/>
                  </a:lnTo>
                  <a:moveTo>
                    <a:pt x="270" y="695"/>
                  </a:moveTo>
                  <a:lnTo>
                    <a:pt x="243" y="650"/>
                  </a:lnTo>
                  <a:lnTo>
                    <a:pt x="270" y="605"/>
                  </a:lnTo>
                  <a:lnTo>
                    <a:pt x="295" y="650"/>
                  </a:lnTo>
                  <a:lnTo>
                    <a:pt x="270" y="695"/>
                  </a:lnTo>
                  <a:moveTo>
                    <a:pt x="331" y="695"/>
                  </a:moveTo>
                  <a:lnTo>
                    <a:pt x="304" y="650"/>
                  </a:lnTo>
                  <a:lnTo>
                    <a:pt x="331" y="605"/>
                  </a:lnTo>
                  <a:lnTo>
                    <a:pt x="357" y="650"/>
                  </a:lnTo>
                  <a:lnTo>
                    <a:pt x="331" y="695"/>
                  </a:lnTo>
                  <a:moveTo>
                    <a:pt x="393" y="695"/>
                  </a:moveTo>
                  <a:lnTo>
                    <a:pt x="366" y="650"/>
                  </a:lnTo>
                  <a:lnTo>
                    <a:pt x="393" y="605"/>
                  </a:lnTo>
                  <a:lnTo>
                    <a:pt x="418" y="650"/>
                  </a:lnTo>
                  <a:lnTo>
                    <a:pt x="393" y="695"/>
                  </a:lnTo>
                  <a:moveTo>
                    <a:pt x="454" y="695"/>
                  </a:moveTo>
                  <a:lnTo>
                    <a:pt x="427" y="650"/>
                  </a:lnTo>
                  <a:lnTo>
                    <a:pt x="454" y="605"/>
                  </a:lnTo>
                  <a:lnTo>
                    <a:pt x="480" y="650"/>
                  </a:lnTo>
                  <a:lnTo>
                    <a:pt x="454" y="695"/>
                  </a:lnTo>
                  <a:moveTo>
                    <a:pt x="516" y="695"/>
                  </a:moveTo>
                  <a:lnTo>
                    <a:pt x="489" y="650"/>
                  </a:lnTo>
                  <a:lnTo>
                    <a:pt x="516" y="605"/>
                  </a:lnTo>
                  <a:lnTo>
                    <a:pt x="541" y="650"/>
                  </a:lnTo>
                  <a:lnTo>
                    <a:pt x="516" y="695"/>
                  </a:lnTo>
                  <a:moveTo>
                    <a:pt x="577" y="695"/>
                  </a:moveTo>
                  <a:lnTo>
                    <a:pt x="550" y="650"/>
                  </a:lnTo>
                  <a:lnTo>
                    <a:pt x="577" y="605"/>
                  </a:lnTo>
                  <a:lnTo>
                    <a:pt x="603" y="650"/>
                  </a:lnTo>
                  <a:lnTo>
                    <a:pt x="577" y="695"/>
                  </a:lnTo>
                  <a:moveTo>
                    <a:pt x="639" y="695"/>
                  </a:moveTo>
                  <a:lnTo>
                    <a:pt x="613" y="650"/>
                  </a:lnTo>
                  <a:lnTo>
                    <a:pt x="639" y="605"/>
                  </a:lnTo>
                  <a:lnTo>
                    <a:pt x="666" y="650"/>
                  </a:lnTo>
                  <a:lnTo>
                    <a:pt x="639" y="695"/>
                  </a:lnTo>
                  <a:moveTo>
                    <a:pt x="700" y="695"/>
                  </a:moveTo>
                  <a:lnTo>
                    <a:pt x="675" y="650"/>
                  </a:lnTo>
                  <a:lnTo>
                    <a:pt x="700" y="605"/>
                  </a:lnTo>
                  <a:lnTo>
                    <a:pt x="727" y="650"/>
                  </a:lnTo>
                  <a:lnTo>
                    <a:pt x="700" y="695"/>
                  </a:lnTo>
                  <a:moveTo>
                    <a:pt x="762" y="695"/>
                  </a:moveTo>
                  <a:lnTo>
                    <a:pt x="736" y="650"/>
                  </a:lnTo>
                  <a:lnTo>
                    <a:pt x="762" y="605"/>
                  </a:lnTo>
                  <a:lnTo>
                    <a:pt x="789" y="650"/>
                  </a:lnTo>
                  <a:lnTo>
                    <a:pt x="762" y="695"/>
                  </a:lnTo>
                  <a:moveTo>
                    <a:pt x="823" y="695"/>
                  </a:moveTo>
                  <a:lnTo>
                    <a:pt x="798" y="650"/>
                  </a:lnTo>
                  <a:lnTo>
                    <a:pt x="823" y="605"/>
                  </a:lnTo>
                  <a:lnTo>
                    <a:pt x="850" y="650"/>
                  </a:lnTo>
                  <a:lnTo>
                    <a:pt x="823" y="695"/>
                  </a:lnTo>
                  <a:moveTo>
                    <a:pt x="885" y="695"/>
                  </a:moveTo>
                  <a:lnTo>
                    <a:pt x="859" y="650"/>
                  </a:lnTo>
                  <a:lnTo>
                    <a:pt x="885" y="605"/>
                  </a:lnTo>
                  <a:lnTo>
                    <a:pt x="912" y="650"/>
                  </a:lnTo>
                  <a:lnTo>
                    <a:pt x="885" y="695"/>
                  </a:lnTo>
                  <a:moveTo>
                    <a:pt x="946" y="695"/>
                  </a:moveTo>
                  <a:lnTo>
                    <a:pt x="921" y="650"/>
                  </a:lnTo>
                  <a:lnTo>
                    <a:pt x="946" y="605"/>
                  </a:lnTo>
                  <a:lnTo>
                    <a:pt x="973" y="650"/>
                  </a:lnTo>
                  <a:lnTo>
                    <a:pt x="946" y="695"/>
                  </a:lnTo>
                  <a:moveTo>
                    <a:pt x="1009" y="695"/>
                  </a:moveTo>
                  <a:lnTo>
                    <a:pt x="982" y="650"/>
                  </a:lnTo>
                  <a:lnTo>
                    <a:pt x="1009" y="605"/>
                  </a:lnTo>
                  <a:lnTo>
                    <a:pt x="1035" y="650"/>
                  </a:lnTo>
                  <a:lnTo>
                    <a:pt x="1009" y="695"/>
                  </a:lnTo>
                  <a:moveTo>
                    <a:pt x="1071" y="695"/>
                  </a:moveTo>
                  <a:lnTo>
                    <a:pt x="1044" y="650"/>
                  </a:lnTo>
                  <a:lnTo>
                    <a:pt x="1071" y="605"/>
                  </a:lnTo>
                  <a:lnTo>
                    <a:pt x="1096" y="650"/>
                  </a:lnTo>
                  <a:lnTo>
                    <a:pt x="1071" y="695"/>
                  </a:lnTo>
                  <a:moveTo>
                    <a:pt x="1132" y="695"/>
                  </a:moveTo>
                  <a:lnTo>
                    <a:pt x="1105" y="650"/>
                  </a:lnTo>
                  <a:lnTo>
                    <a:pt x="1132" y="605"/>
                  </a:lnTo>
                  <a:lnTo>
                    <a:pt x="1158" y="650"/>
                  </a:lnTo>
                  <a:lnTo>
                    <a:pt x="1132" y="695"/>
                  </a:lnTo>
                  <a:moveTo>
                    <a:pt x="1194" y="695"/>
                  </a:moveTo>
                  <a:lnTo>
                    <a:pt x="1167" y="650"/>
                  </a:lnTo>
                  <a:lnTo>
                    <a:pt x="1194" y="605"/>
                  </a:lnTo>
                  <a:lnTo>
                    <a:pt x="1219" y="650"/>
                  </a:lnTo>
                  <a:lnTo>
                    <a:pt x="1194" y="695"/>
                  </a:lnTo>
                  <a:moveTo>
                    <a:pt x="1255" y="695"/>
                  </a:moveTo>
                  <a:lnTo>
                    <a:pt x="1228" y="650"/>
                  </a:lnTo>
                  <a:lnTo>
                    <a:pt x="1255" y="605"/>
                  </a:lnTo>
                  <a:lnTo>
                    <a:pt x="1281" y="650"/>
                  </a:lnTo>
                  <a:lnTo>
                    <a:pt x="1255" y="695"/>
                  </a:lnTo>
                  <a:moveTo>
                    <a:pt x="1317" y="695"/>
                  </a:moveTo>
                  <a:lnTo>
                    <a:pt x="1290" y="650"/>
                  </a:lnTo>
                  <a:lnTo>
                    <a:pt x="1317" y="605"/>
                  </a:lnTo>
                  <a:lnTo>
                    <a:pt x="1342" y="650"/>
                  </a:lnTo>
                  <a:lnTo>
                    <a:pt x="1317" y="695"/>
                  </a:lnTo>
                  <a:moveTo>
                    <a:pt x="1378" y="695"/>
                  </a:moveTo>
                  <a:lnTo>
                    <a:pt x="1353" y="650"/>
                  </a:lnTo>
                  <a:lnTo>
                    <a:pt x="1378" y="605"/>
                  </a:lnTo>
                  <a:lnTo>
                    <a:pt x="1405" y="650"/>
                  </a:lnTo>
                  <a:lnTo>
                    <a:pt x="1378" y="695"/>
                  </a:lnTo>
                  <a:moveTo>
                    <a:pt x="1440" y="695"/>
                  </a:moveTo>
                  <a:lnTo>
                    <a:pt x="1414" y="650"/>
                  </a:lnTo>
                  <a:lnTo>
                    <a:pt x="1440" y="605"/>
                  </a:lnTo>
                  <a:lnTo>
                    <a:pt x="1467" y="650"/>
                  </a:lnTo>
                  <a:lnTo>
                    <a:pt x="1440" y="695"/>
                  </a:lnTo>
                  <a:moveTo>
                    <a:pt x="1501" y="695"/>
                  </a:moveTo>
                  <a:lnTo>
                    <a:pt x="1476" y="650"/>
                  </a:lnTo>
                  <a:lnTo>
                    <a:pt x="1501" y="605"/>
                  </a:lnTo>
                  <a:lnTo>
                    <a:pt x="1528" y="650"/>
                  </a:lnTo>
                  <a:lnTo>
                    <a:pt x="1501" y="695"/>
                  </a:lnTo>
                  <a:moveTo>
                    <a:pt x="1563" y="695"/>
                  </a:moveTo>
                  <a:lnTo>
                    <a:pt x="1537" y="650"/>
                  </a:lnTo>
                  <a:lnTo>
                    <a:pt x="1563" y="605"/>
                  </a:lnTo>
                  <a:lnTo>
                    <a:pt x="1590" y="650"/>
                  </a:lnTo>
                  <a:lnTo>
                    <a:pt x="1563" y="695"/>
                  </a:lnTo>
                  <a:moveTo>
                    <a:pt x="1624" y="695"/>
                  </a:moveTo>
                  <a:lnTo>
                    <a:pt x="1599" y="650"/>
                  </a:lnTo>
                  <a:lnTo>
                    <a:pt x="1624" y="605"/>
                  </a:lnTo>
                  <a:lnTo>
                    <a:pt x="1651" y="650"/>
                  </a:lnTo>
                  <a:lnTo>
                    <a:pt x="1624" y="695"/>
                  </a:lnTo>
                  <a:moveTo>
                    <a:pt x="1686" y="695"/>
                  </a:moveTo>
                  <a:lnTo>
                    <a:pt x="1660" y="650"/>
                  </a:lnTo>
                  <a:lnTo>
                    <a:pt x="1686" y="605"/>
                  </a:lnTo>
                  <a:lnTo>
                    <a:pt x="1713" y="650"/>
                  </a:lnTo>
                  <a:lnTo>
                    <a:pt x="1686" y="695"/>
                  </a:lnTo>
                  <a:moveTo>
                    <a:pt x="1749" y="695"/>
                  </a:moveTo>
                  <a:lnTo>
                    <a:pt x="1722" y="650"/>
                  </a:lnTo>
                  <a:lnTo>
                    <a:pt x="1749" y="605"/>
                  </a:lnTo>
                  <a:lnTo>
                    <a:pt x="1774" y="650"/>
                  </a:lnTo>
                  <a:lnTo>
                    <a:pt x="1749" y="695"/>
                  </a:lnTo>
                  <a:moveTo>
                    <a:pt x="1810" y="695"/>
                  </a:moveTo>
                  <a:lnTo>
                    <a:pt x="1783" y="650"/>
                  </a:lnTo>
                  <a:lnTo>
                    <a:pt x="1810" y="605"/>
                  </a:lnTo>
                  <a:lnTo>
                    <a:pt x="1836" y="650"/>
                  </a:lnTo>
                  <a:lnTo>
                    <a:pt x="1810" y="695"/>
                  </a:lnTo>
                  <a:moveTo>
                    <a:pt x="1872" y="695"/>
                  </a:moveTo>
                  <a:lnTo>
                    <a:pt x="1845" y="650"/>
                  </a:lnTo>
                  <a:lnTo>
                    <a:pt x="1872" y="605"/>
                  </a:lnTo>
                  <a:lnTo>
                    <a:pt x="1897" y="650"/>
                  </a:lnTo>
                  <a:lnTo>
                    <a:pt x="1872" y="695"/>
                  </a:lnTo>
                  <a:moveTo>
                    <a:pt x="1933" y="695"/>
                  </a:moveTo>
                  <a:lnTo>
                    <a:pt x="1906" y="650"/>
                  </a:lnTo>
                  <a:lnTo>
                    <a:pt x="1933" y="605"/>
                  </a:lnTo>
                  <a:lnTo>
                    <a:pt x="1959" y="650"/>
                  </a:lnTo>
                  <a:lnTo>
                    <a:pt x="1933" y="695"/>
                  </a:lnTo>
                  <a:moveTo>
                    <a:pt x="1995" y="695"/>
                  </a:moveTo>
                  <a:lnTo>
                    <a:pt x="1968" y="650"/>
                  </a:lnTo>
                  <a:lnTo>
                    <a:pt x="1995" y="605"/>
                  </a:lnTo>
                  <a:lnTo>
                    <a:pt x="2020" y="650"/>
                  </a:lnTo>
                  <a:lnTo>
                    <a:pt x="1995" y="695"/>
                  </a:lnTo>
                  <a:moveTo>
                    <a:pt x="2056" y="695"/>
                  </a:moveTo>
                  <a:lnTo>
                    <a:pt x="2029" y="650"/>
                  </a:lnTo>
                  <a:lnTo>
                    <a:pt x="2056" y="605"/>
                  </a:lnTo>
                  <a:lnTo>
                    <a:pt x="2082" y="650"/>
                  </a:lnTo>
                  <a:lnTo>
                    <a:pt x="2056" y="695"/>
                  </a:lnTo>
                  <a:moveTo>
                    <a:pt x="2118" y="695"/>
                  </a:moveTo>
                  <a:lnTo>
                    <a:pt x="2092" y="650"/>
                  </a:lnTo>
                  <a:lnTo>
                    <a:pt x="2118" y="605"/>
                  </a:lnTo>
                  <a:lnTo>
                    <a:pt x="2145" y="650"/>
                  </a:lnTo>
                  <a:lnTo>
                    <a:pt x="2118" y="695"/>
                  </a:lnTo>
                  <a:moveTo>
                    <a:pt x="2179" y="695"/>
                  </a:moveTo>
                  <a:lnTo>
                    <a:pt x="2154" y="650"/>
                  </a:lnTo>
                  <a:lnTo>
                    <a:pt x="2179" y="605"/>
                  </a:lnTo>
                  <a:lnTo>
                    <a:pt x="2206" y="650"/>
                  </a:lnTo>
                  <a:lnTo>
                    <a:pt x="2179" y="695"/>
                  </a:lnTo>
                  <a:moveTo>
                    <a:pt x="2241" y="695"/>
                  </a:moveTo>
                  <a:lnTo>
                    <a:pt x="2215" y="650"/>
                  </a:lnTo>
                  <a:lnTo>
                    <a:pt x="2241" y="605"/>
                  </a:lnTo>
                  <a:lnTo>
                    <a:pt x="2268" y="650"/>
                  </a:lnTo>
                  <a:lnTo>
                    <a:pt x="2241" y="695"/>
                  </a:lnTo>
                  <a:moveTo>
                    <a:pt x="2302" y="695"/>
                  </a:moveTo>
                  <a:lnTo>
                    <a:pt x="2277" y="650"/>
                  </a:lnTo>
                  <a:lnTo>
                    <a:pt x="2302" y="605"/>
                  </a:lnTo>
                  <a:lnTo>
                    <a:pt x="2329" y="650"/>
                  </a:lnTo>
                  <a:lnTo>
                    <a:pt x="2302" y="695"/>
                  </a:lnTo>
                  <a:moveTo>
                    <a:pt x="2364" y="695"/>
                  </a:moveTo>
                  <a:lnTo>
                    <a:pt x="2338" y="650"/>
                  </a:lnTo>
                  <a:lnTo>
                    <a:pt x="2364" y="605"/>
                  </a:lnTo>
                  <a:lnTo>
                    <a:pt x="2391" y="650"/>
                  </a:lnTo>
                  <a:lnTo>
                    <a:pt x="2364" y="695"/>
                  </a:lnTo>
                  <a:moveTo>
                    <a:pt x="2425" y="695"/>
                  </a:moveTo>
                  <a:lnTo>
                    <a:pt x="2400" y="650"/>
                  </a:lnTo>
                  <a:lnTo>
                    <a:pt x="2425" y="605"/>
                  </a:lnTo>
                  <a:lnTo>
                    <a:pt x="2452" y="650"/>
                  </a:lnTo>
                  <a:lnTo>
                    <a:pt x="2425" y="695"/>
                  </a:lnTo>
                  <a:moveTo>
                    <a:pt x="2488" y="695"/>
                  </a:moveTo>
                  <a:lnTo>
                    <a:pt x="2461" y="650"/>
                  </a:lnTo>
                  <a:lnTo>
                    <a:pt x="2488" y="605"/>
                  </a:lnTo>
                  <a:lnTo>
                    <a:pt x="2514" y="650"/>
                  </a:lnTo>
                  <a:lnTo>
                    <a:pt x="2488" y="695"/>
                  </a:lnTo>
                  <a:moveTo>
                    <a:pt x="54" y="643"/>
                  </a:moveTo>
                  <a:lnTo>
                    <a:pt x="27" y="596"/>
                  </a:lnTo>
                  <a:lnTo>
                    <a:pt x="54" y="551"/>
                  </a:lnTo>
                  <a:lnTo>
                    <a:pt x="80" y="596"/>
                  </a:lnTo>
                  <a:lnTo>
                    <a:pt x="54" y="643"/>
                  </a:lnTo>
                  <a:moveTo>
                    <a:pt x="116" y="643"/>
                  </a:moveTo>
                  <a:lnTo>
                    <a:pt x="89" y="596"/>
                  </a:lnTo>
                  <a:lnTo>
                    <a:pt x="116" y="551"/>
                  </a:lnTo>
                  <a:lnTo>
                    <a:pt x="141" y="596"/>
                  </a:lnTo>
                  <a:lnTo>
                    <a:pt x="116" y="643"/>
                  </a:lnTo>
                  <a:moveTo>
                    <a:pt x="177" y="643"/>
                  </a:moveTo>
                  <a:lnTo>
                    <a:pt x="150" y="596"/>
                  </a:lnTo>
                  <a:lnTo>
                    <a:pt x="177" y="551"/>
                  </a:lnTo>
                  <a:lnTo>
                    <a:pt x="202" y="596"/>
                  </a:lnTo>
                  <a:lnTo>
                    <a:pt x="177" y="643"/>
                  </a:lnTo>
                  <a:moveTo>
                    <a:pt x="238" y="643"/>
                  </a:moveTo>
                  <a:lnTo>
                    <a:pt x="213" y="596"/>
                  </a:lnTo>
                  <a:lnTo>
                    <a:pt x="238" y="551"/>
                  </a:lnTo>
                  <a:lnTo>
                    <a:pt x="265" y="596"/>
                  </a:lnTo>
                  <a:lnTo>
                    <a:pt x="238" y="643"/>
                  </a:lnTo>
                  <a:moveTo>
                    <a:pt x="300" y="643"/>
                  </a:moveTo>
                  <a:lnTo>
                    <a:pt x="274" y="596"/>
                  </a:lnTo>
                  <a:lnTo>
                    <a:pt x="300" y="551"/>
                  </a:lnTo>
                  <a:lnTo>
                    <a:pt x="327" y="596"/>
                  </a:lnTo>
                  <a:lnTo>
                    <a:pt x="300" y="643"/>
                  </a:lnTo>
                  <a:moveTo>
                    <a:pt x="361" y="643"/>
                  </a:moveTo>
                  <a:lnTo>
                    <a:pt x="336" y="596"/>
                  </a:lnTo>
                  <a:lnTo>
                    <a:pt x="361" y="551"/>
                  </a:lnTo>
                  <a:lnTo>
                    <a:pt x="388" y="596"/>
                  </a:lnTo>
                  <a:lnTo>
                    <a:pt x="361" y="643"/>
                  </a:lnTo>
                  <a:moveTo>
                    <a:pt x="423" y="643"/>
                  </a:moveTo>
                  <a:lnTo>
                    <a:pt x="397" y="596"/>
                  </a:lnTo>
                  <a:lnTo>
                    <a:pt x="423" y="551"/>
                  </a:lnTo>
                  <a:lnTo>
                    <a:pt x="450" y="596"/>
                  </a:lnTo>
                  <a:lnTo>
                    <a:pt x="423" y="643"/>
                  </a:lnTo>
                  <a:moveTo>
                    <a:pt x="484" y="643"/>
                  </a:moveTo>
                  <a:lnTo>
                    <a:pt x="459" y="596"/>
                  </a:lnTo>
                  <a:lnTo>
                    <a:pt x="484" y="551"/>
                  </a:lnTo>
                  <a:lnTo>
                    <a:pt x="511" y="596"/>
                  </a:lnTo>
                  <a:lnTo>
                    <a:pt x="484" y="643"/>
                  </a:lnTo>
                  <a:moveTo>
                    <a:pt x="546" y="643"/>
                  </a:moveTo>
                  <a:lnTo>
                    <a:pt x="520" y="596"/>
                  </a:lnTo>
                  <a:lnTo>
                    <a:pt x="546" y="551"/>
                  </a:lnTo>
                  <a:lnTo>
                    <a:pt x="573" y="596"/>
                  </a:lnTo>
                  <a:lnTo>
                    <a:pt x="546" y="643"/>
                  </a:lnTo>
                  <a:moveTo>
                    <a:pt x="609" y="643"/>
                  </a:moveTo>
                  <a:lnTo>
                    <a:pt x="582" y="596"/>
                  </a:lnTo>
                  <a:lnTo>
                    <a:pt x="609" y="551"/>
                  </a:lnTo>
                  <a:lnTo>
                    <a:pt x="634" y="596"/>
                  </a:lnTo>
                  <a:lnTo>
                    <a:pt x="609" y="643"/>
                  </a:lnTo>
                  <a:moveTo>
                    <a:pt x="670" y="643"/>
                  </a:moveTo>
                  <a:lnTo>
                    <a:pt x="643" y="596"/>
                  </a:lnTo>
                  <a:lnTo>
                    <a:pt x="670" y="551"/>
                  </a:lnTo>
                  <a:lnTo>
                    <a:pt x="696" y="596"/>
                  </a:lnTo>
                  <a:lnTo>
                    <a:pt x="670" y="643"/>
                  </a:lnTo>
                  <a:moveTo>
                    <a:pt x="732" y="643"/>
                  </a:moveTo>
                  <a:lnTo>
                    <a:pt x="705" y="596"/>
                  </a:lnTo>
                  <a:lnTo>
                    <a:pt x="732" y="551"/>
                  </a:lnTo>
                  <a:lnTo>
                    <a:pt x="757" y="596"/>
                  </a:lnTo>
                  <a:lnTo>
                    <a:pt x="732" y="643"/>
                  </a:lnTo>
                  <a:moveTo>
                    <a:pt x="793" y="643"/>
                  </a:moveTo>
                  <a:lnTo>
                    <a:pt x="766" y="596"/>
                  </a:lnTo>
                  <a:lnTo>
                    <a:pt x="793" y="551"/>
                  </a:lnTo>
                  <a:lnTo>
                    <a:pt x="819" y="596"/>
                  </a:lnTo>
                  <a:lnTo>
                    <a:pt x="793" y="643"/>
                  </a:lnTo>
                  <a:moveTo>
                    <a:pt x="855" y="643"/>
                  </a:moveTo>
                  <a:lnTo>
                    <a:pt x="828" y="596"/>
                  </a:lnTo>
                  <a:lnTo>
                    <a:pt x="855" y="551"/>
                  </a:lnTo>
                  <a:lnTo>
                    <a:pt x="880" y="596"/>
                  </a:lnTo>
                  <a:lnTo>
                    <a:pt x="855" y="643"/>
                  </a:lnTo>
                  <a:moveTo>
                    <a:pt x="916" y="643"/>
                  </a:moveTo>
                  <a:lnTo>
                    <a:pt x="889" y="596"/>
                  </a:lnTo>
                  <a:lnTo>
                    <a:pt x="916" y="551"/>
                  </a:lnTo>
                  <a:lnTo>
                    <a:pt x="942" y="596"/>
                  </a:lnTo>
                  <a:lnTo>
                    <a:pt x="916" y="643"/>
                  </a:lnTo>
                  <a:moveTo>
                    <a:pt x="978" y="643"/>
                  </a:moveTo>
                  <a:lnTo>
                    <a:pt x="952" y="596"/>
                  </a:lnTo>
                  <a:lnTo>
                    <a:pt x="978" y="551"/>
                  </a:lnTo>
                  <a:lnTo>
                    <a:pt x="1005" y="596"/>
                  </a:lnTo>
                  <a:lnTo>
                    <a:pt x="978" y="643"/>
                  </a:lnTo>
                  <a:moveTo>
                    <a:pt x="1039" y="643"/>
                  </a:moveTo>
                  <a:lnTo>
                    <a:pt x="1014" y="596"/>
                  </a:lnTo>
                  <a:lnTo>
                    <a:pt x="1039" y="551"/>
                  </a:lnTo>
                  <a:lnTo>
                    <a:pt x="1066" y="596"/>
                  </a:lnTo>
                  <a:lnTo>
                    <a:pt x="1039" y="643"/>
                  </a:lnTo>
                  <a:moveTo>
                    <a:pt x="1101" y="643"/>
                  </a:moveTo>
                  <a:lnTo>
                    <a:pt x="1075" y="596"/>
                  </a:lnTo>
                  <a:lnTo>
                    <a:pt x="1101" y="551"/>
                  </a:lnTo>
                  <a:lnTo>
                    <a:pt x="1128" y="596"/>
                  </a:lnTo>
                  <a:lnTo>
                    <a:pt x="1101" y="643"/>
                  </a:lnTo>
                  <a:moveTo>
                    <a:pt x="1162" y="643"/>
                  </a:moveTo>
                  <a:lnTo>
                    <a:pt x="1137" y="596"/>
                  </a:lnTo>
                  <a:lnTo>
                    <a:pt x="1162" y="551"/>
                  </a:lnTo>
                  <a:lnTo>
                    <a:pt x="1189" y="596"/>
                  </a:lnTo>
                  <a:lnTo>
                    <a:pt x="1162" y="643"/>
                  </a:lnTo>
                  <a:moveTo>
                    <a:pt x="1224" y="643"/>
                  </a:moveTo>
                  <a:lnTo>
                    <a:pt x="1198" y="596"/>
                  </a:lnTo>
                  <a:lnTo>
                    <a:pt x="1224" y="551"/>
                  </a:lnTo>
                  <a:lnTo>
                    <a:pt x="1251" y="596"/>
                  </a:lnTo>
                  <a:lnTo>
                    <a:pt x="1224" y="643"/>
                  </a:lnTo>
                  <a:moveTo>
                    <a:pt x="1285" y="643"/>
                  </a:moveTo>
                  <a:lnTo>
                    <a:pt x="1260" y="596"/>
                  </a:lnTo>
                  <a:lnTo>
                    <a:pt x="1285" y="551"/>
                  </a:lnTo>
                  <a:lnTo>
                    <a:pt x="1312" y="596"/>
                  </a:lnTo>
                  <a:lnTo>
                    <a:pt x="1285" y="643"/>
                  </a:lnTo>
                  <a:moveTo>
                    <a:pt x="1348" y="643"/>
                  </a:moveTo>
                  <a:lnTo>
                    <a:pt x="1321" y="596"/>
                  </a:lnTo>
                  <a:lnTo>
                    <a:pt x="1348" y="551"/>
                  </a:lnTo>
                  <a:lnTo>
                    <a:pt x="1374" y="596"/>
                  </a:lnTo>
                  <a:lnTo>
                    <a:pt x="1348" y="643"/>
                  </a:lnTo>
                  <a:moveTo>
                    <a:pt x="1410" y="643"/>
                  </a:moveTo>
                  <a:lnTo>
                    <a:pt x="1383" y="596"/>
                  </a:lnTo>
                  <a:lnTo>
                    <a:pt x="1410" y="551"/>
                  </a:lnTo>
                  <a:lnTo>
                    <a:pt x="1435" y="596"/>
                  </a:lnTo>
                  <a:lnTo>
                    <a:pt x="1410" y="643"/>
                  </a:lnTo>
                  <a:moveTo>
                    <a:pt x="1471" y="643"/>
                  </a:moveTo>
                  <a:lnTo>
                    <a:pt x="1444" y="596"/>
                  </a:lnTo>
                  <a:lnTo>
                    <a:pt x="1471" y="551"/>
                  </a:lnTo>
                  <a:lnTo>
                    <a:pt x="1497" y="596"/>
                  </a:lnTo>
                  <a:lnTo>
                    <a:pt x="1471" y="643"/>
                  </a:lnTo>
                  <a:moveTo>
                    <a:pt x="1533" y="643"/>
                  </a:moveTo>
                  <a:lnTo>
                    <a:pt x="1506" y="596"/>
                  </a:lnTo>
                  <a:lnTo>
                    <a:pt x="1533" y="551"/>
                  </a:lnTo>
                  <a:lnTo>
                    <a:pt x="1558" y="596"/>
                  </a:lnTo>
                  <a:lnTo>
                    <a:pt x="1533" y="643"/>
                  </a:lnTo>
                  <a:moveTo>
                    <a:pt x="1594" y="643"/>
                  </a:moveTo>
                  <a:lnTo>
                    <a:pt x="1567" y="596"/>
                  </a:lnTo>
                  <a:lnTo>
                    <a:pt x="1594" y="551"/>
                  </a:lnTo>
                  <a:lnTo>
                    <a:pt x="1620" y="596"/>
                  </a:lnTo>
                  <a:lnTo>
                    <a:pt x="1594" y="643"/>
                  </a:lnTo>
                  <a:moveTo>
                    <a:pt x="1656" y="643"/>
                  </a:moveTo>
                  <a:lnTo>
                    <a:pt x="1629" y="596"/>
                  </a:lnTo>
                  <a:lnTo>
                    <a:pt x="1656" y="551"/>
                  </a:lnTo>
                  <a:lnTo>
                    <a:pt x="1681" y="596"/>
                  </a:lnTo>
                  <a:lnTo>
                    <a:pt x="1656" y="643"/>
                  </a:lnTo>
                  <a:moveTo>
                    <a:pt x="1717" y="643"/>
                  </a:moveTo>
                  <a:lnTo>
                    <a:pt x="1692" y="596"/>
                  </a:lnTo>
                  <a:lnTo>
                    <a:pt x="1717" y="551"/>
                  </a:lnTo>
                  <a:lnTo>
                    <a:pt x="1744" y="596"/>
                  </a:lnTo>
                  <a:lnTo>
                    <a:pt x="1717" y="643"/>
                  </a:lnTo>
                  <a:moveTo>
                    <a:pt x="1779" y="643"/>
                  </a:moveTo>
                  <a:lnTo>
                    <a:pt x="1753" y="596"/>
                  </a:lnTo>
                  <a:lnTo>
                    <a:pt x="1779" y="551"/>
                  </a:lnTo>
                  <a:lnTo>
                    <a:pt x="1806" y="596"/>
                  </a:lnTo>
                  <a:lnTo>
                    <a:pt x="1779" y="643"/>
                  </a:lnTo>
                  <a:moveTo>
                    <a:pt x="1840" y="643"/>
                  </a:moveTo>
                  <a:lnTo>
                    <a:pt x="1815" y="596"/>
                  </a:lnTo>
                  <a:lnTo>
                    <a:pt x="1840" y="551"/>
                  </a:lnTo>
                  <a:lnTo>
                    <a:pt x="1867" y="596"/>
                  </a:lnTo>
                  <a:lnTo>
                    <a:pt x="1840" y="643"/>
                  </a:lnTo>
                  <a:moveTo>
                    <a:pt x="1902" y="643"/>
                  </a:moveTo>
                  <a:lnTo>
                    <a:pt x="1876" y="596"/>
                  </a:lnTo>
                  <a:lnTo>
                    <a:pt x="1902" y="551"/>
                  </a:lnTo>
                  <a:lnTo>
                    <a:pt x="1929" y="596"/>
                  </a:lnTo>
                  <a:lnTo>
                    <a:pt x="1902" y="643"/>
                  </a:lnTo>
                  <a:moveTo>
                    <a:pt x="1963" y="643"/>
                  </a:moveTo>
                  <a:lnTo>
                    <a:pt x="1938" y="596"/>
                  </a:lnTo>
                  <a:lnTo>
                    <a:pt x="1963" y="551"/>
                  </a:lnTo>
                  <a:lnTo>
                    <a:pt x="1990" y="596"/>
                  </a:lnTo>
                  <a:lnTo>
                    <a:pt x="1963" y="643"/>
                  </a:lnTo>
                  <a:moveTo>
                    <a:pt x="2025" y="643"/>
                  </a:moveTo>
                  <a:lnTo>
                    <a:pt x="1999" y="596"/>
                  </a:lnTo>
                  <a:lnTo>
                    <a:pt x="2025" y="551"/>
                  </a:lnTo>
                  <a:lnTo>
                    <a:pt x="2052" y="596"/>
                  </a:lnTo>
                  <a:lnTo>
                    <a:pt x="2025" y="643"/>
                  </a:lnTo>
                  <a:moveTo>
                    <a:pt x="2088" y="643"/>
                  </a:moveTo>
                  <a:lnTo>
                    <a:pt x="2061" y="596"/>
                  </a:lnTo>
                  <a:lnTo>
                    <a:pt x="2088" y="551"/>
                  </a:lnTo>
                  <a:lnTo>
                    <a:pt x="2113" y="596"/>
                  </a:lnTo>
                  <a:lnTo>
                    <a:pt x="2088" y="643"/>
                  </a:lnTo>
                  <a:moveTo>
                    <a:pt x="2149" y="643"/>
                  </a:moveTo>
                  <a:lnTo>
                    <a:pt x="2122" y="596"/>
                  </a:lnTo>
                  <a:lnTo>
                    <a:pt x="2149" y="551"/>
                  </a:lnTo>
                  <a:lnTo>
                    <a:pt x="2175" y="596"/>
                  </a:lnTo>
                  <a:lnTo>
                    <a:pt x="2149" y="643"/>
                  </a:lnTo>
                  <a:moveTo>
                    <a:pt x="2211" y="643"/>
                  </a:moveTo>
                  <a:lnTo>
                    <a:pt x="2184" y="596"/>
                  </a:lnTo>
                  <a:lnTo>
                    <a:pt x="2211" y="551"/>
                  </a:lnTo>
                  <a:lnTo>
                    <a:pt x="2236" y="596"/>
                  </a:lnTo>
                  <a:lnTo>
                    <a:pt x="2211" y="643"/>
                  </a:lnTo>
                  <a:moveTo>
                    <a:pt x="2272" y="643"/>
                  </a:moveTo>
                  <a:lnTo>
                    <a:pt x="2245" y="596"/>
                  </a:lnTo>
                  <a:lnTo>
                    <a:pt x="2272" y="551"/>
                  </a:lnTo>
                  <a:lnTo>
                    <a:pt x="2298" y="596"/>
                  </a:lnTo>
                  <a:lnTo>
                    <a:pt x="2272" y="643"/>
                  </a:lnTo>
                  <a:moveTo>
                    <a:pt x="2334" y="643"/>
                  </a:moveTo>
                  <a:lnTo>
                    <a:pt x="2307" y="596"/>
                  </a:lnTo>
                  <a:lnTo>
                    <a:pt x="2334" y="551"/>
                  </a:lnTo>
                  <a:lnTo>
                    <a:pt x="2359" y="596"/>
                  </a:lnTo>
                  <a:lnTo>
                    <a:pt x="2334" y="643"/>
                  </a:lnTo>
                  <a:moveTo>
                    <a:pt x="2395" y="643"/>
                  </a:moveTo>
                  <a:lnTo>
                    <a:pt x="2368" y="596"/>
                  </a:lnTo>
                  <a:lnTo>
                    <a:pt x="2395" y="551"/>
                  </a:lnTo>
                  <a:lnTo>
                    <a:pt x="2421" y="596"/>
                  </a:lnTo>
                  <a:lnTo>
                    <a:pt x="2395" y="643"/>
                  </a:lnTo>
                  <a:moveTo>
                    <a:pt x="2457" y="643"/>
                  </a:moveTo>
                  <a:lnTo>
                    <a:pt x="2431" y="596"/>
                  </a:lnTo>
                  <a:lnTo>
                    <a:pt x="2457" y="551"/>
                  </a:lnTo>
                  <a:lnTo>
                    <a:pt x="2484" y="596"/>
                  </a:lnTo>
                  <a:lnTo>
                    <a:pt x="2457" y="643"/>
                  </a:lnTo>
                  <a:moveTo>
                    <a:pt x="2518" y="643"/>
                  </a:moveTo>
                  <a:lnTo>
                    <a:pt x="2493" y="596"/>
                  </a:lnTo>
                  <a:lnTo>
                    <a:pt x="2518" y="551"/>
                  </a:lnTo>
                  <a:lnTo>
                    <a:pt x="2545" y="596"/>
                  </a:lnTo>
                  <a:lnTo>
                    <a:pt x="2518" y="643"/>
                  </a:lnTo>
                  <a:moveTo>
                    <a:pt x="84" y="589"/>
                  </a:moveTo>
                  <a:lnTo>
                    <a:pt x="59" y="544"/>
                  </a:lnTo>
                  <a:lnTo>
                    <a:pt x="84" y="497"/>
                  </a:lnTo>
                  <a:lnTo>
                    <a:pt x="111" y="544"/>
                  </a:lnTo>
                  <a:lnTo>
                    <a:pt x="84" y="589"/>
                  </a:lnTo>
                  <a:moveTo>
                    <a:pt x="146" y="589"/>
                  </a:moveTo>
                  <a:lnTo>
                    <a:pt x="120" y="544"/>
                  </a:lnTo>
                  <a:lnTo>
                    <a:pt x="146" y="497"/>
                  </a:lnTo>
                  <a:lnTo>
                    <a:pt x="172" y="544"/>
                  </a:lnTo>
                  <a:lnTo>
                    <a:pt x="146" y="589"/>
                  </a:lnTo>
                  <a:moveTo>
                    <a:pt x="207" y="589"/>
                  </a:moveTo>
                  <a:lnTo>
                    <a:pt x="181" y="544"/>
                  </a:lnTo>
                  <a:lnTo>
                    <a:pt x="207" y="497"/>
                  </a:lnTo>
                  <a:lnTo>
                    <a:pt x="234" y="544"/>
                  </a:lnTo>
                  <a:lnTo>
                    <a:pt x="207" y="589"/>
                  </a:lnTo>
                  <a:moveTo>
                    <a:pt x="270" y="589"/>
                  </a:moveTo>
                  <a:lnTo>
                    <a:pt x="243" y="544"/>
                  </a:lnTo>
                  <a:lnTo>
                    <a:pt x="270" y="497"/>
                  </a:lnTo>
                  <a:lnTo>
                    <a:pt x="295" y="544"/>
                  </a:lnTo>
                  <a:lnTo>
                    <a:pt x="270" y="589"/>
                  </a:lnTo>
                  <a:moveTo>
                    <a:pt x="331" y="589"/>
                  </a:moveTo>
                  <a:lnTo>
                    <a:pt x="304" y="544"/>
                  </a:lnTo>
                  <a:lnTo>
                    <a:pt x="331" y="497"/>
                  </a:lnTo>
                  <a:lnTo>
                    <a:pt x="357" y="544"/>
                  </a:lnTo>
                  <a:lnTo>
                    <a:pt x="331" y="589"/>
                  </a:lnTo>
                  <a:moveTo>
                    <a:pt x="393" y="589"/>
                  </a:moveTo>
                  <a:lnTo>
                    <a:pt x="366" y="544"/>
                  </a:lnTo>
                  <a:lnTo>
                    <a:pt x="393" y="497"/>
                  </a:lnTo>
                  <a:lnTo>
                    <a:pt x="418" y="544"/>
                  </a:lnTo>
                  <a:lnTo>
                    <a:pt x="393" y="589"/>
                  </a:lnTo>
                  <a:moveTo>
                    <a:pt x="454" y="589"/>
                  </a:moveTo>
                  <a:lnTo>
                    <a:pt x="427" y="544"/>
                  </a:lnTo>
                  <a:lnTo>
                    <a:pt x="454" y="497"/>
                  </a:lnTo>
                  <a:lnTo>
                    <a:pt x="480" y="544"/>
                  </a:lnTo>
                  <a:lnTo>
                    <a:pt x="454" y="589"/>
                  </a:lnTo>
                  <a:moveTo>
                    <a:pt x="516" y="589"/>
                  </a:moveTo>
                  <a:lnTo>
                    <a:pt x="489" y="544"/>
                  </a:lnTo>
                  <a:lnTo>
                    <a:pt x="516" y="497"/>
                  </a:lnTo>
                  <a:lnTo>
                    <a:pt x="541" y="544"/>
                  </a:lnTo>
                  <a:lnTo>
                    <a:pt x="516" y="589"/>
                  </a:lnTo>
                  <a:moveTo>
                    <a:pt x="577" y="589"/>
                  </a:moveTo>
                  <a:lnTo>
                    <a:pt x="550" y="544"/>
                  </a:lnTo>
                  <a:lnTo>
                    <a:pt x="577" y="497"/>
                  </a:lnTo>
                  <a:lnTo>
                    <a:pt x="603" y="544"/>
                  </a:lnTo>
                  <a:lnTo>
                    <a:pt x="577" y="589"/>
                  </a:lnTo>
                  <a:moveTo>
                    <a:pt x="639" y="589"/>
                  </a:moveTo>
                  <a:lnTo>
                    <a:pt x="613" y="544"/>
                  </a:lnTo>
                  <a:lnTo>
                    <a:pt x="639" y="497"/>
                  </a:lnTo>
                  <a:lnTo>
                    <a:pt x="666" y="544"/>
                  </a:lnTo>
                  <a:lnTo>
                    <a:pt x="639" y="589"/>
                  </a:lnTo>
                  <a:moveTo>
                    <a:pt x="700" y="589"/>
                  </a:moveTo>
                  <a:lnTo>
                    <a:pt x="675" y="544"/>
                  </a:lnTo>
                  <a:lnTo>
                    <a:pt x="700" y="497"/>
                  </a:lnTo>
                  <a:lnTo>
                    <a:pt x="727" y="544"/>
                  </a:lnTo>
                  <a:lnTo>
                    <a:pt x="700" y="589"/>
                  </a:lnTo>
                  <a:moveTo>
                    <a:pt x="762" y="589"/>
                  </a:moveTo>
                  <a:lnTo>
                    <a:pt x="736" y="544"/>
                  </a:lnTo>
                  <a:lnTo>
                    <a:pt x="762" y="497"/>
                  </a:lnTo>
                  <a:lnTo>
                    <a:pt x="789" y="544"/>
                  </a:lnTo>
                  <a:lnTo>
                    <a:pt x="762" y="589"/>
                  </a:lnTo>
                  <a:moveTo>
                    <a:pt x="823" y="589"/>
                  </a:moveTo>
                  <a:lnTo>
                    <a:pt x="798" y="544"/>
                  </a:lnTo>
                  <a:lnTo>
                    <a:pt x="823" y="497"/>
                  </a:lnTo>
                  <a:lnTo>
                    <a:pt x="850" y="544"/>
                  </a:lnTo>
                  <a:lnTo>
                    <a:pt x="823" y="589"/>
                  </a:lnTo>
                  <a:moveTo>
                    <a:pt x="885" y="589"/>
                  </a:moveTo>
                  <a:lnTo>
                    <a:pt x="859" y="544"/>
                  </a:lnTo>
                  <a:lnTo>
                    <a:pt x="885" y="497"/>
                  </a:lnTo>
                  <a:lnTo>
                    <a:pt x="912" y="544"/>
                  </a:lnTo>
                  <a:lnTo>
                    <a:pt x="885" y="589"/>
                  </a:lnTo>
                  <a:moveTo>
                    <a:pt x="946" y="589"/>
                  </a:moveTo>
                  <a:lnTo>
                    <a:pt x="921" y="544"/>
                  </a:lnTo>
                  <a:lnTo>
                    <a:pt x="946" y="497"/>
                  </a:lnTo>
                  <a:lnTo>
                    <a:pt x="973" y="544"/>
                  </a:lnTo>
                  <a:lnTo>
                    <a:pt x="946" y="589"/>
                  </a:lnTo>
                  <a:moveTo>
                    <a:pt x="1009" y="589"/>
                  </a:moveTo>
                  <a:lnTo>
                    <a:pt x="982" y="544"/>
                  </a:lnTo>
                  <a:lnTo>
                    <a:pt x="1009" y="497"/>
                  </a:lnTo>
                  <a:lnTo>
                    <a:pt x="1035" y="544"/>
                  </a:lnTo>
                  <a:lnTo>
                    <a:pt x="1009" y="589"/>
                  </a:lnTo>
                  <a:moveTo>
                    <a:pt x="1071" y="589"/>
                  </a:moveTo>
                  <a:lnTo>
                    <a:pt x="1044" y="544"/>
                  </a:lnTo>
                  <a:lnTo>
                    <a:pt x="1071" y="497"/>
                  </a:lnTo>
                  <a:lnTo>
                    <a:pt x="1096" y="544"/>
                  </a:lnTo>
                  <a:lnTo>
                    <a:pt x="1071" y="589"/>
                  </a:lnTo>
                  <a:moveTo>
                    <a:pt x="1132" y="589"/>
                  </a:moveTo>
                  <a:lnTo>
                    <a:pt x="1105" y="544"/>
                  </a:lnTo>
                  <a:lnTo>
                    <a:pt x="1132" y="497"/>
                  </a:lnTo>
                  <a:lnTo>
                    <a:pt x="1158" y="544"/>
                  </a:lnTo>
                  <a:lnTo>
                    <a:pt x="1132" y="589"/>
                  </a:lnTo>
                  <a:moveTo>
                    <a:pt x="1194" y="589"/>
                  </a:moveTo>
                  <a:lnTo>
                    <a:pt x="1167" y="544"/>
                  </a:lnTo>
                  <a:lnTo>
                    <a:pt x="1194" y="497"/>
                  </a:lnTo>
                  <a:lnTo>
                    <a:pt x="1219" y="544"/>
                  </a:lnTo>
                  <a:lnTo>
                    <a:pt x="1194" y="589"/>
                  </a:lnTo>
                  <a:moveTo>
                    <a:pt x="1255" y="589"/>
                  </a:moveTo>
                  <a:lnTo>
                    <a:pt x="1228" y="544"/>
                  </a:lnTo>
                  <a:lnTo>
                    <a:pt x="1255" y="497"/>
                  </a:lnTo>
                  <a:lnTo>
                    <a:pt x="1281" y="544"/>
                  </a:lnTo>
                  <a:lnTo>
                    <a:pt x="1255" y="589"/>
                  </a:lnTo>
                  <a:moveTo>
                    <a:pt x="1317" y="589"/>
                  </a:moveTo>
                  <a:lnTo>
                    <a:pt x="1290" y="544"/>
                  </a:lnTo>
                  <a:lnTo>
                    <a:pt x="1317" y="497"/>
                  </a:lnTo>
                  <a:lnTo>
                    <a:pt x="1342" y="544"/>
                  </a:lnTo>
                  <a:lnTo>
                    <a:pt x="1317" y="589"/>
                  </a:lnTo>
                  <a:moveTo>
                    <a:pt x="1378" y="589"/>
                  </a:moveTo>
                  <a:lnTo>
                    <a:pt x="1353" y="544"/>
                  </a:lnTo>
                  <a:lnTo>
                    <a:pt x="1378" y="497"/>
                  </a:lnTo>
                  <a:lnTo>
                    <a:pt x="1405" y="544"/>
                  </a:lnTo>
                  <a:lnTo>
                    <a:pt x="1378" y="589"/>
                  </a:lnTo>
                  <a:moveTo>
                    <a:pt x="1440" y="589"/>
                  </a:moveTo>
                  <a:lnTo>
                    <a:pt x="1414" y="544"/>
                  </a:lnTo>
                  <a:lnTo>
                    <a:pt x="1440" y="497"/>
                  </a:lnTo>
                  <a:lnTo>
                    <a:pt x="1467" y="544"/>
                  </a:lnTo>
                  <a:lnTo>
                    <a:pt x="1440" y="589"/>
                  </a:lnTo>
                  <a:moveTo>
                    <a:pt x="1501" y="589"/>
                  </a:moveTo>
                  <a:lnTo>
                    <a:pt x="1476" y="544"/>
                  </a:lnTo>
                  <a:lnTo>
                    <a:pt x="1501" y="497"/>
                  </a:lnTo>
                  <a:lnTo>
                    <a:pt x="1528" y="544"/>
                  </a:lnTo>
                  <a:lnTo>
                    <a:pt x="1501" y="589"/>
                  </a:lnTo>
                  <a:moveTo>
                    <a:pt x="1563" y="589"/>
                  </a:moveTo>
                  <a:lnTo>
                    <a:pt x="1537" y="544"/>
                  </a:lnTo>
                  <a:lnTo>
                    <a:pt x="1563" y="497"/>
                  </a:lnTo>
                  <a:lnTo>
                    <a:pt x="1590" y="544"/>
                  </a:lnTo>
                  <a:lnTo>
                    <a:pt x="1563" y="589"/>
                  </a:lnTo>
                  <a:moveTo>
                    <a:pt x="1624" y="589"/>
                  </a:moveTo>
                  <a:lnTo>
                    <a:pt x="1599" y="544"/>
                  </a:lnTo>
                  <a:lnTo>
                    <a:pt x="1624" y="497"/>
                  </a:lnTo>
                  <a:lnTo>
                    <a:pt x="1651" y="544"/>
                  </a:lnTo>
                  <a:lnTo>
                    <a:pt x="1624" y="589"/>
                  </a:lnTo>
                  <a:moveTo>
                    <a:pt x="1686" y="589"/>
                  </a:moveTo>
                  <a:lnTo>
                    <a:pt x="1660" y="544"/>
                  </a:lnTo>
                  <a:lnTo>
                    <a:pt x="1686" y="497"/>
                  </a:lnTo>
                  <a:lnTo>
                    <a:pt x="1713" y="544"/>
                  </a:lnTo>
                  <a:lnTo>
                    <a:pt x="1686" y="589"/>
                  </a:lnTo>
                  <a:moveTo>
                    <a:pt x="1749" y="589"/>
                  </a:moveTo>
                  <a:lnTo>
                    <a:pt x="1722" y="544"/>
                  </a:lnTo>
                  <a:lnTo>
                    <a:pt x="1749" y="497"/>
                  </a:lnTo>
                  <a:lnTo>
                    <a:pt x="1774" y="544"/>
                  </a:lnTo>
                  <a:lnTo>
                    <a:pt x="1749" y="589"/>
                  </a:lnTo>
                  <a:moveTo>
                    <a:pt x="1810" y="589"/>
                  </a:moveTo>
                  <a:lnTo>
                    <a:pt x="1783" y="544"/>
                  </a:lnTo>
                  <a:lnTo>
                    <a:pt x="1810" y="497"/>
                  </a:lnTo>
                  <a:lnTo>
                    <a:pt x="1836" y="544"/>
                  </a:lnTo>
                  <a:lnTo>
                    <a:pt x="1810" y="589"/>
                  </a:lnTo>
                  <a:moveTo>
                    <a:pt x="1872" y="589"/>
                  </a:moveTo>
                  <a:lnTo>
                    <a:pt x="1845" y="544"/>
                  </a:lnTo>
                  <a:lnTo>
                    <a:pt x="1872" y="497"/>
                  </a:lnTo>
                  <a:lnTo>
                    <a:pt x="1897" y="544"/>
                  </a:lnTo>
                  <a:lnTo>
                    <a:pt x="1872" y="589"/>
                  </a:lnTo>
                  <a:moveTo>
                    <a:pt x="1933" y="589"/>
                  </a:moveTo>
                  <a:lnTo>
                    <a:pt x="1906" y="544"/>
                  </a:lnTo>
                  <a:lnTo>
                    <a:pt x="1933" y="497"/>
                  </a:lnTo>
                  <a:lnTo>
                    <a:pt x="1959" y="544"/>
                  </a:lnTo>
                  <a:lnTo>
                    <a:pt x="1933" y="589"/>
                  </a:lnTo>
                  <a:moveTo>
                    <a:pt x="1995" y="589"/>
                  </a:moveTo>
                  <a:lnTo>
                    <a:pt x="1968" y="544"/>
                  </a:lnTo>
                  <a:lnTo>
                    <a:pt x="1995" y="497"/>
                  </a:lnTo>
                  <a:lnTo>
                    <a:pt x="2020" y="544"/>
                  </a:lnTo>
                  <a:lnTo>
                    <a:pt x="1995" y="589"/>
                  </a:lnTo>
                  <a:moveTo>
                    <a:pt x="2056" y="589"/>
                  </a:moveTo>
                  <a:lnTo>
                    <a:pt x="2029" y="544"/>
                  </a:lnTo>
                  <a:lnTo>
                    <a:pt x="2056" y="497"/>
                  </a:lnTo>
                  <a:lnTo>
                    <a:pt x="2082" y="544"/>
                  </a:lnTo>
                  <a:lnTo>
                    <a:pt x="2056" y="589"/>
                  </a:lnTo>
                  <a:moveTo>
                    <a:pt x="2118" y="589"/>
                  </a:moveTo>
                  <a:lnTo>
                    <a:pt x="2092" y="544"/>
                  </a:lnTo>
                  <a:lnTo>
                    <a:pt x="2118" y="497"/>
                  </a:lnTo>
                  <a:lnTo>
                    <a:pt x="2145" y="544"/>
                  </a:lnTo>
                  <a:lnTo>
                    <a:pt x="2118" y="589"/>
                  </a:lnTo>
                  <a:moveTo>
                    <a:pt x="2179" y="589"/>
                  </a:moveTo>
                  <a:lnTo>
                    <a:pt x="2154" y="544"/>
                  </a:lnTo>
                  <a:lnTo>
                    <a:pt x="2179" y="497"/>
                  </a:lnTo>
                  <a:lnTo>
                    <a:pt x="2206" y="544"/>
                  </a:lnTo>
                  <a:lnTo>
                    <a:pt x="2179" y="589"/>
                  </a:lnTo>
                  <a:moveTo>
                    <a:pt x="2241" y="589"/>
                  </a:moveTo>
                  <a:lnTo>
                    <a:pt x="2215" y="544"/>
                  </a:lnTo>
                  <a:lnTo>
                    <a:pt x="2241" y="497"/>
                  </a:lnTo>
                  <a:lnTo>
                    <a:pt x="2268" y="544"/>
                  </a:lnTo>
                  <a:lnTo>
                    <a:pt x="2241" y="589"/>
                  </a:lnTo>
                  <a:moveTo>
                    <a:pt x="2302" y="589"/>
                  </a:moveTo>
                  <a:lnTo>
                    <a:pt x="2277" y="544"/>
                  </a:lnTo>
                  <a:lnTo>
                    <a:pt x="2302" y="497"/>
                  </a:lnTo>
                  <a:lnTo>
                    <a:pt x="2329" y="544"/>
                  </a:lnTo>
                  <a:lnTo>
                    <a:pt x="2302" y="589"/>
                  </a:lnTo>
                  <a:moveTo>
                    <a:pt x="2364" y="589"/>
                  </a:moveTo>
                  <a:lnTo>
                    <a:pt x="2338" y="544"/>
                  </a:lnTo>
                  <a:lnTo>
                    <a:pt x="2364" y="497"/>
                  </a:lnTo>
                  <a:lnTo>
                    <a:pt x="2391" y="544"/>
                  </a:lnTo>
                  <a:lnTo>
                    <a:pt x="2364" y="589"/>
                  </a:lnTo>
                  <a:moveTo>
                    <a:pt x="2425" y="589"/>
                  </a:moveTo>
                  <a:lnTo>
                    <a:pt x="2400" y="544"/>
                  </a:lnTo>
                  <a:lnTo>
                    <a:pt x="2425" y="497"/>
                  </a:lnTo>
                  <a:lnTo>
                    <a:pt x="2452" y="544"/>
                  </a:lnTo>
                  <a:lnTo>
                    <a:pt x="2425" y="589"/>
                  </a:lnTo>
                  <a:moveTo>
                    <a:pt x="2488" y="589"/>
                  </a:moveTo>
                  <a:lnTo>
                    <a:pt x="2461" y="544"/>
                  </a:lnTo>
                  <a:lnTo>
                    <a:pt x="2488" y="497"/>
                  </a:lnTo>
                  <a:lnTo>
                    <a:pt x="2514" y="544"/>
                  </a:lnTo>
                  <a:lnTo>
                    <a:pt x="2488" y="589"/>
                  </a:lnTo>
                  <a:moveTo>
                    <a:pt x="54" y="536"/>
                  </a:moveTo>
                  <a:lnTo>
                    <a:pt x="27" y="490"/>
                  </a:lnTo>
                  <a:lnTo>
                    <a:pt x="54" y="445"/>
                  </a:lnTo>
                  <a:lnTo>
                    <a:pt x="80" y="490"/>
                  </a:lnTo>
                  <a:lnTo>
                    <a:pt x="54" y="536"/>
                  </a:lnTo>
                  <a:moveTo>
                    <a:pt x="116" y="536"/>
                  </a:moveTo>
                  <a:lnTo>
                    <a:pt x="89" y="490"/>
                  </a:lnTo>
                  <a:lnTo>
                    <a:pt x="116" y="445"/>
                  </a:lnTo>
                  <a:lnTo>
                    <a:pt x="141" y="490"/>
                  </a:lnTo>
                  <a:lnTo>
                    <a:pt x="116" y="536"/>
                  </a:lnTo>
                  <a:moveTo>
                    <a:pt x="177" y="536"/>
                  </a:moveTo>
                  <a:lnTo>
                    <a:pt x="150" y="490"/>
                  </a:lnTo>
                  <a:lnTo>
                    <a:pt x="177" y="445"/>
                  </a:lnTo>
                  <a:lnTo>
                    <a:pt x="202" y="490"/>
                  </a:lnTo>
                  <a:lnTo>
                    <a:pt x="177" y="536"/>
                  </a:lnTo>
                  <a:moveTo>
                    <a:pt x="238" y="536"/>
                  </a:moveTo>
                  <a:lnTo>
                    <a:pt x="213" y="490"/>
                  </a:lnTo>
                  <a:lnTo>
                    <a:pt x="238" y="445"/>
                  </a:lnTo>
                  <a:lnTo>
                    <a:pt x="265" y="490"/>
                  </a:lnTo>
                  <a:lnTo>
                    <a:pt x="238" y="536"/>
                  </a:lnTo>
                  <a:moveTo>
                    <a:pt x="300" y="536"/>
                  </a:moveTo>
                  <a:lnTo>
                    <a:pt x="274" y="490"/>
                  </a:lnTo>
                  <a:lnTo>
                    <a:pt x="300" y="445"/>
                  </a:lnTo>
                  <a:lnTo>
                    <a:pt x="327" y="490"/>
                  </a:lnTo>
                  <a:lnTo>
                    <a:pt x="300" y="536"/>
                  </a:lnTo>
                  <a:moveTo>
                    <a:pt x="361" y="536"/>
                  </a:moveTo>
                  <a:lnTo>
                    <a:pt x="336" y="490"/>
                  </a:lnTo>
                  <a:lnTo>
                    <a:pt x="361" y="445"/>
                  </a:lnTo>
                  <a:lnTo>
                    <a:pt x="388" y="490"/>
                  </a:lnTo>
                  <a:lnTo>
                    <a:pt x="361" y="536"/>
                  </a:lnTo>
                  <a:moveTo>
                    <a:pt x="423" y="536"/>
                  </a:moveTo>
                  <a:lnTo>
                    <a:pt x="397" y="490"/>
                  </a:lnTo>
                  <a:lnTo>
                    <a:pt x="423" y="445"/>
                  </a:lnTo>
                  <a:lnTo>
                    <a:pt x="450" y="490"/>
                  </a:lnTo>
                  <a:lnTo>
                    <a:pt x="423" y="536"/>
                  </a:lnTo>
                  <a:moveTo>
                    <a:pt x="484" y="536"/>
                  </a:moveTo>
                  <a:lnTo>
                    <a:pt x="459" y="490"/>
                  </a:lnTo>
                  <a:lnTo>
                    <a:pt x="484" y="445"/>
                  </a:lnTo>
                  <a:lnTo>
                    <a:pt x="511" y="490"/>
                  </a:lnTo>
                  <a:lnTo>
                    <a:pt x="484" y="536"/>
                  </a:lnTo>
                  <a:moveTo>
                    <a:pt x="546" y="536"/>
                  </a:moveTo>
                  <a:lnTo>
                    <a:pt x="520" y="490"/>
                  </a:lnTo>
                  <a:lnTo>
                    <a:pt x="546" y="445"/>
                  </a:lnTo>
                  <a:lnTo>
                    <a:pt x="573" y="490"/>
                  </a:lnTo>
                  <a:lnTo>
                    <a:pt x="546" y="536"/>
                  </a:lnTo>
                  <a:moveTo>
                    <a:pt x="609" y="536"/>
                  </a:moveTo>
                  <a:lnTo>
                    <a:pt x="582" y="490"/>
                  </a:lnTo>
                  <a:lnTo>
                    <a:pt x="609" y="445"/>
                  </a:lnTo>
                  <a:lnTo>
                    <a:pt x="634" y="490"/>
                  </a:lnTo>
                  <a:lnTo>
                    <a:pt x="609" y="536"/>
                  </a:lnTo>
                  <a:moveTo>
                    <a:pt x="670" y="536"/>
                  </a:moveTo>
                  <a:lnTo>
                    <a:pt x="643" y="490"/>
                  </a:lnTo>
                  <a:lnTo>
                    <a:pt x="670" y="445"/>
                  </a:lnTo>
                  <a:lnTo>
                    <a:pt x="696" y="490"/>
                  </a:lnTo>
                  <a:lnTo>
                    <a:pt x="670" y="536"/>
                  </a:lnTo>
                  <a:moveTo>
                    <a:pt x="732" y="536"/>
                  </a:moveTo>
                  <a:lnTo>
                    <a:pt x="705" y="490"/>
                  </a:lnTo>
                  <a:lnTo>
                    <a:pt x="732" y="445"/>
                  </a:lnTo>
                  <a:lnTo>
                    <a:pt x="757" y="490"/>
                  </a:lnTo>
                  <a:lnTo>
                    <a:pt x="732" y="536"/>
                  </a:lnTo>
                  <a:moveTo>
                    <a:pt x="793" y="536"/>
                  </a:moveTo>
                  <a:lnTo>
                    <a:pt x="766" y="490"/>
                  </a:lnTo>
                  <a:lnTo>
                    <a:pt x="793" y="445"/>
                  </a:lnTo>
                  <a:lnTo>
                    <a:pt x="819" y="490"/>
                  </a:lnTo>
                  <a:lnTo>
                    <a:pt x="793" y="536"/>
                  </a:lnTo>
                  <a:moveTo>
                    <a:pt x="855" y="536"/>
                  </a:moveTo>
                  <a:lnTo>
                    <a:pt x="828" y="490"/>
                  </a:lnTo>
                  <a:lnTo>
                    <a:pt x="855" y="445"/>
                  </a:lnTo>
                  <a:lnTo>
                    <a:pt x="880" y="490"/>
                  </a:lnTo>
                  <a:lnTo>
                    <a:pt x="855" y="536"/>
                  </a:lnTo>
                  <a:moveTo>
                    <a:pt x="916" y="536"/>
                  </a:moveTo>
                  <a:lnTo>
                    <a:pt x="889" y="490"/>
                  </a:lnTo>
                  <a:lnTo>
                    <a:pt x="916" y="445"/>
                  </a:lnTo>
                  <a:lnTo>
                    <a:pt x="942" y="490"/>
                  </a:lnTo>
                  <a:lnTo>
                    <a:pt x="916" y="536"/>
                  </a:lnTo>
                  <a:moveTo>
                    <a:pt x="978" y="536"/>
                  </a:moveTo>
                  <a:lnTo>
                    <a:pt x="952" y="490"/>
                  </a:lnTo>
                  <a:lnTo>
                    <a:pt x="978" y="445"/>
                  </a:lnTo>
                  <a:lnTo>
                    <a:pt x="1005" y="490"/>
                  </a:lnTo>
                  <a:lnTo>
                    <a:pt x="978" y="536"/>
                  </a:lnTo>
                  <a:moveTo>
                    <a:pt x="1039" y="536"/>
                  </a:moveTo>
                  <a:lnTo>
                    <a:pt x="1014" y="490"/>
                  </a:lnTo>
                  <a:lnTo>
                    <a:pt x="1039" y="445"/>
                  </a:lnTo>
                  <a:lnTo>
                    <a:pt x="1066" y="490"/>
                  </a:lnTo>
                  <a:lnTo>
                    <a:pt x="1039" y="536"/>
                  </a:lnTo>
                  <a:moveTo>
                    <a:pt x="1101" y="536"/>
                  </a:moveTo>
                  <a:lnTo>
                    <a:pt x="1075" y="490"/>
                  </a:lnTo>
                  <a:lnTo>
                    <a:pt x="1101" y="445"/>
                  </a:lnTo>
                  <a:lnTo>
                    <a:pt x="1128" y="490"/>
                  </a:lnTo>
                  <a:lnTo>
                    <a:pt x="1101" y="536"/>
                  </a:lnTo>
                  <a:moveTo>
                    <a:pt x="1162" y="536"/>
                  </a:moveTo>
                  <a:lnTo>
                    <a:pt x="1137" y="490"/>
                  </a:lnTo>
                  <a:lnTo>
                    <a:pt x="1162" y="445"/>
                  </a:lnTo>
                  <a:lnTo>
                    <a:pt x="1189" y="490"/>
                  </a:lnTo>
                  <a:lnTo>
                    <a:pt x="1162" y="536"/>
                  </a:lnTo>
                  <a:moveTo>
                    <a:pt x="1224" y="536"/>
                  </a:moveTo>
                  <a:lnTo>
                    <a:pt x="1198" y="490"/>
                  </a:lnTo>
                  <a:lnTo>
                    <a:pt x="1224" y="445"/>
                  </a:lnTo>
                  <a:lnTo>
                    <a:pt x="1251" y="490"/>
                  </a:lnTo>
                  <a:lnTo>
                    <a:pt x="1224" y="536"/>
                  </a:lnTo>
                  <a:moveTo>
                    <a:pt x="1285" y="536"/>
                  </a:moveTo>
                  <a:lnTo>
                    <a:pt x="1260" y="490"/>
                  </a:lnTo>
                  <a:lnTo>
                    <a:pt x="1285" y="445"/>
                  </a:lnTo>
                  <a:lnTo>
                    <a:pt x="1312" y="490"/>
                  </a:lnTo>
                  <a:lnTo>
                    <a:pt x="1285" y="536"/>
                  </a:lnTo>
                  <a:moveTo>
                    <a:pt x="1348" y="536"/>
                  </a:moveTo>
                  <a:lnTo>
                    <a:pt x="1321" y="490"/>
                  </a:lnTo>
                  <a:lnTo>
                    <a:pt x="1348" y="445"/>
                  </a:lnTo>
                  <a:lnTo>
                    <a:pt x="1374" y="490"/>
                  </a:lnTo>
                  <a:lnTo>
                    <a:pt x="1348" y="536"/>
                  </a:lnTo>
                  <a:moveTo>
                    <a:pt x="1410" y="536"/>
                  </a:moveTo>
                  <a:lnTo>
                    <a:pt x="1383" y="490"/>
                  </a:lnTo>
                  <a:lnTo>
                    <a:pt x="1410" y="445"/>
                  </a:lnTo>
                  <a:lnTo>
                    <a:pt x="1435" y="490"/>
                  </a:lnTo>
                  <a:lnTo>
                    <a:pt x="1410" y="536"/>
                  </a:lnTo>
                  <a:moveTo>
                    <a:pt x="1471" y="536"/>
                  </a:moveTo>
                  <a:lnTo>
                    <a:pt x="1444" y="490"/>
                  </a:lnTo>
                  <a:lnTo>
                    <a:pt x="1471" y="445"/>
                  </a:lnTo>
                  <a:lnTo>
                    <a:pt x="1497" y="490"/>
                  </a:lnTo>
                  <a:lnTo>
                    <a:pt x="1471" y="536"/>
                  </a:lnTo>
                  <a:moveTo>
                    <a:pt x="1533" y="536"/>
                  </a:moveTo>
                  <a:lnTo>
                    <a:pt x="1506" y="490"/>
                  </a:lnTo>
                  <a:lnTo>
                    <a:pt x="1533" y="445"/>
                  </a:lnTo>
                  <a:lnTo>
                    <a:pt x="1558" y="490"/>
                  </a:lnTo>
                  <a:lnTo>
                    <a:pt x="1533" y="536"/>
                  </a:lnTo>
                  <a:moveTo>
                    <a:pt x="1594" y="536"/>
                  </a:moveTo>
                  <a:lnTo>
                    <a:pt x="1567" y="490"/>
                  </a:lnTo>
                  <a:lnTo>
                    <a:pt x="1594" y="445"/>
                  </a:lnTo>
                  <a:lnTo>
                    <a:pt x="1620" y="490"/>
                  </a:lnTo>
                  <a:lnTo>
                    <a:pt x="1594" y="536"/>
                  </a:lnTo>
                  <a:moveTo>
                    <a:pt x="1656" y="536"/>
                  </a:moveTo>
                  <a:lnTo>
                    <a:pt x="1629" y="490"/>
                  </a:lnTo>
                  <a:lnTo>
                    <a:pt x="1656" y="445"/>
                  </a:lnTo>
                  <a:lnTo>
                    <a:pt x="1681" y="490"/>
                  </a:lnTo>
                  <a:lnTo>
                    <a:pt x="1656" y="536"/>
                  </a:lnTo>
                  <a:moveTo>
                    <a:pt x="1717" y="536"/>
                  </a:moveTo>
                  <a:lnTo>
                    <a:pt x="1692" y="490"/>
                  </a:lnTo>
                  <a:lnTo>
                    <a:pt x="1717" y="445"/>
                  </a:lnTo>
                  <a:lnTo>
                    <a:pt x="1744" y="490"/>
                  </a:lnTo>
                  <a:lnTo>
                    <a:pt x="1717" y="536"/>
                  </a:lnTo>
                  <a:moveTo>
                    <a:pt x="1779" y="536"/>
                  </a:moveTo>
                  <a:lnTo>
                    <a:pt x="1753" y="490"/>
                  </a:lnTo>
                  <a:lnTo>
                    <a:pt x="1779" y="445"/>
                  </a:lnTo>
                  <a:lnTo>
                    <a:pt x="1806" y="490"/>
                  </a:lnTo>
                  <a:lnTo>
                    <a:pt x="1779" y="536"/>
                  </a:lnTo>
                  <a:moveTo>
                    <a:pt x="1840" y="536"/>
                  </a:moveTo>
                  <a:lnTo>
                    <a:pt x="1815" y="490"/>
                  </a:lnTo>
                  <a:lnTo>
                    <a:pt x="1840" y="445"/>
                  </a:lnTo>
                  <a:lnTo>
                    <a:pt x="1867" y="490"/>
                  </a:lnTo>
                  <a:lnTo>
                    <a:pt x="1840" y="536"/>
                  </a:lnTo>
                  <a:moveTo>
                    <a:pt x="1902" y="536"/>
                  </a:moveTo>
                  <a:lnTo>
                    <a:pt x="1876" y="490"/>
                  </a:lnTo>
                  <a:lnTo>
                    <a:pt x="1902" y="445"/>
                  </a:lnTo>
                  <a:lnTo>
                    <a:pt x="1929" y="490"/>
                  </a:lnTo>
                  <a:lnTo>
                    <a:pt x="1902" y="536"/>
                  </a:lnTo>
                  <a:moveTo>
                    <a:pt x="1963" y="536"/>
                  </a:moveTo>
                  <a:lnTo>
                    <a:pt x="1938" y="490"/>
                  </a:lnTo>
                  <a:lnTo>
                    <a:pt x="1963" y="445"/>
                  </a:lnTo>
                  <a:lnTo>
                    <a:pt x="1990" y="490"/>
                  </a:lnTo>
                  <a:lnTo>
                    <a:pt x="1963" y="536"/>
                  </a:lnTo>
                  <a:moveTo>
                    <a:pt x="2025" y="536"/>
                  </a:moveTo>
                  <a:lnTo>
                    <a:pt x="1999" y="490"/>
                  </a:lnTo>
                  <a:lnTo>
                    <a:pt x="2025" y="445"/>
                  </a:lnTo>
                  <a:lnTo>
                    <a:pt x="2052" y="490"/>
                  </a:lnTo>
                  <a:lnTo>
                    <a:pt x="2025" y="536"/>
                  </a:lnTo>
                  <a:moveTo>
                    <a:pt x="2088" y="536"/>
                  </a:moveTo>
                  <a:lnTo>
                    <a:pt x="2061" y="490"/>
                  </a:lnTo>
                  <a:lnTo>
                    <a:pt x="2088" y="445"/>
                  </a:lnTo>
                  <a:lnTo>
                    <a:pt x="2113" y="490"/>
                  </a:lnTo>
                  <a:lnTo>
                    <a:pt x="2088" y="536"/>
                  </a:lnTo>
                  <a:moveTo>
                    <a:pt x="2149" y="536"/>
                  </a:moveTo>
                  <a:lnTo>
                    <a:pt x="2122" y="490"/>
                  </a:lnTo>
                  <a:lnTo>
                    <a:pt x="2149" y="445"/>
                  </a:lnTo>
                  <a:lnTo>
                    <a:pt x="2175" y="490"/>
                  </a:lnTo>
                  <a:lnTo>
                    <a:pt x="2149" y="536"/>
                  </a:lnTo>
                  <a:moveTo>
                    <a:pt x="2211" y="536"/>
                  </a:moveTo>
                  <a:lnTo>
                    <a:pt x="2184" y="490"/>
                  </a:lnTo>
                  <a:lnTo>
                    <a:pt x="2211" y="445"/>
                  </a:lnTo>
                  <a:lnTo>
                    <a:pt x="2236" y="490"/>
                  </a:lnTo>
                  <a:lnTo>
                    <a:pt x="2211" y="536"/>
                  </a:lnTo>
                  <a:moveTo>
                    <a:pt x="2272" y="536"/>
                  </a:moveTo>
                  <a:lnTo>
                    <a:pt x="2245" y="490"/>
                  </a:lnTo>
                  <a:lnTo>
                    <a:pt x="2272" y="445"/>
                  </a:lnTo>
                  <a:lnTo>
                    <a:pt x="2298" y="490"/>
                  </a:lnTo>
                  <a:lnTo>
                    <a:pt x="2272" y="536"/>
                  </a:lnTo>
                  <a:moveTo>
                    <a:pt x="2334" y="536"/>
                  </a:moveTo>
                  <a:lnTo>
                    <a:pt x="2307" y="490"/>
                  </a:lnTo>
                  <a:lnTo>
                    <a:pt x="2334" y="445"/>
                  </a:lnTo>
                  <a:lnTo>
                    <a:pt x="2359" y="490"/>
                  </a:lnTo>
                  <a:lnTo>
                    <a:pt x="2334" y="536"/>
                  </a:lnTo>
                  <a:moveTo>
                    <a:pt x="2395" y="536"/>
                  </a:moveTo>
                  <a:lnTo>
                    <a:pt x="2368" y="490"/>
                  </a:lnTo>
                  <a:lnTo>
                    <a:pt x="2395" y="445"/>
                  </a:lnTo>
                  <a:lnTo>
                    <a:pt x="2421" y="490"/>
                  </a:lnTo>
                  <a:lnTo>
                    <a:pt x="2395" y="536"/>
                  </a:lnTo>
                  <a:moveTo>
                    <a:pt x="2457" y="536"/>
                  </a:moveTo>
                  <a:lnTo>
                    <a:pt x="2431" y="490"/>
                  </a:lnTo>
                  <a:lnTo>
                    <a:pt x="2457" y="445"/>
                  </a:lnTo>
                  <a:lnTo>
                    <a:pt x="2484" y="490"/>
                  </a:lnTo>
                  <a:lnTo>
                    <a:pt x="2457" y="536"/>
                  </a:lnTo>
                  <a:moveTo>
                    <a:pt x="2518" y="536"/>
                  </a:moveTo>
                  <a:lnTo>
                    <a:pt x="2493" y="490"/>
                  </a:lnTo>
                  <a:lnTo>
                    <a:pt x="2518" y="445"/>
                  </a:lnTo>
                  <a:lnTo>
                    <a:pt x="2545" y="490"/>
                  </a:lnTo>
                  <a:lnTo>
                    <a:pt x="2518" y="536"/>
                  </a:lnTo>
                  <a:moveTo>
                    <a:pt x="84" y="483"/>
                  </a:moveTo>
                  <a:lnTo>
                    <a:pt x="59" y="438"/>
                  </a:lnTo>
                  <a:lnTo>
                    <a:pt x="84" y="391"/>
                  </a:lnTo>
                  <a:lnTo>
                    <a:pt x="111" y="438"/>
                  </a:lnTo>
                  <a:lnTo>
                    <a:pt x="84" y="483"/>
                  </a:lnTo>
                  <a:moveTo>
                    <a:pt x="146" y="483"/>
                  </a:moveTo>
                  <a:lnTo>
                    <a:pt x="120" y="438"/>
                  </a:lnTo>
                  <a:lnTo>
                    <a:pt x="146" y="391"/>
                  </a:lnTo>
                  <a:lnTo>
                    <a:pt x="172" y="438"/>
                  </a:lnTo>
                  <a:lnTo>
                    <a:pt x="146" y="483"/>
                  </a:lnTo>
                  <a:moveTo>
                    <a:pt x="207" y="483"/>
                  </a:moveTo>
                  <a:lnTo>
                    <a:pt x="181" y="438"/>
                  </a:lnTo>
                  <a:lnTo>
                    <a:pt x="207" y="391"/>
                  </a:lnTo>
                  <a:lnTo>
                    <a:pt x="234" y="438"/>
                  </a:lnTo>
                  <a:lnTo>
                    <a:pt x="207" y="483"/>
                  </a:lnTo>
                  <a:moveTo>
                    <a:pt x="270" y="483"/>
                  </a:moveTo>
                  <a:lnTo>
                    <a:pt x="243" y="438"/>
                  </a:lnTo>
                  <a:lnTo>
                    <a:pt x="270" y="391"/>
                  </a:lnTo>
                  <a:lnTo>
                    <a:pt x="295" y="438"/>
                  </a:lnTo>
                  <a:lnTo>
                    <a:pt x="270" y="483"/>
                  </a:lnTo>
                  <a:moveTo>
                    <a:pt x="331" y="483"/>
                  </a:moveTo>
                  <a:lnTo>
                    <a:pt x="304" y="438"/>
                  </a:lnTo>
                  <a:lnTo>
                    <a:pt x="331" y="391"/>
                  </a:lnTo>
                  <a:lnTo>
                    <a:pt x="357" y="438"/>
                  </a:lnTo>
                  <a:lnTo>
                    <a:pt x="331" y="483"/>
                  </a:lnTo>
                  <a:moveTo>
                    <a:pt x="393" y="483"/>
                  </a:moveTo>
                  <a:lnTo>
                    <a:pt x="366" y="438"/>
                  </a:lnTo>
                  <a:lnTo>
                    <a:pt x="393" y="391"/>
                  </a:lnTo>
                  <a:lnTo>
                    <a:pt x="418" y="438"/>
                  </a:lnTo>
                  <a:lnTo>
                    <a:pt x="393" y="483"/>
                  </a:lnTo>
                  <a:moveTo>
                    <a:pt x="454" y="483"/>
                  </a:moveTo>
                  <a:lnTo>
                    <a:pt x="427" y="438"/>
                  </a:lnTo>
                  <a:lnTo>
                    <a:pt x="454" y="391"/>
                  </a:lnTo>
                  <a:lnTo>
                    <a:pt x="480" y="438"/>
                  </a:lnTo>
                  <a:lnTo>
                    <a:pt x="454" y="483"/>
                  </a:lnTo>
                  <a:moveTo>
                    <a:pt x="516" y="483"/>
                  </a:moveTo>
                  <a:lnTo>
                    <a:pt x="489" y="438"/>
                  </a:lnTo>
                  <a:lnTo>
                    <a:pt x="516" y="391"/>
                  </a:lnTo>
                  <a:lnTo>
                    <a:pt x="541" y="438"/>
                  </a:lnTo>
                  <a:lnTo>
                    <a:pt x="516" y="483"/>
                  </a:lnTo>
                  <a:moveTo>
                    <a:pt x="577" y="483"/>
                  </a:moveTo>
                  <a:lnTo>
                    <a:pt x="550" y="438"/>
                  </a:lnTo>
                  <a:lnTo>
                    <a:pt x="577" y="391"/>
                  </a:lnTo>
                  <a:lnTo>
                    <a:pt x="603" y="438"/>
                  </a:lnTo>
                  <a:lnTo>
                    <a:pt x="577" y="483"/>
                  </a:lnTo>
                  <a:moveTo>
                    <a:pt x="639" y="483"/>
                  </a:moveTo>
                  <a:lnTo>
                    <a:pt x="613" y="438"/>
                  </a:lnTo>
                  <a:lnTo>
                    <a:pt x="639" y="391"/>
                  </a:lnTo>
                  <a:lnTo>
                    <a:pt x="666" y="438"/>
                  </a:lnTo>
                  <a:lnTo>
                    <a:pt x="639" y="483"/>
                  </a:lnTo>
                  <a:moveTo>
                    <a:pt x="700" y="483"/>
                  </a:moveTo>
                  <a:lnTo>
                    <a:pt x="675" y="438"/>
                  </a:lnTo>
                  <a:lnTo>
                    <a:pt x="700" y="391"/>
                  </a:lnTo>
                  <a:lnTo>
                    <a:pt x="727" y="438"/>
                  </a:lnTo>
                  <a:lnTo>
                    <a:pt x="700" y="483"/>
                  </a:lnTo>
                  <a:moveTo>
                    <a:pt x="762" y="483"/>
                  </a:moveTo>
                  <a:lnTo>
                    <a:pt x="736" y="438"/>
                  </a:lnTo>
                  <a:lnTo>
                    <a:pt x="762" y="391"/>
                  </a:lnTo>
                  <a:lnTo>
                    <a:pt x="789" y="438"/>
                  </a:lnTo>
                  <a:lnTo>
                    <a:pt x="762" y="483"/>
                  </a:lnTo>
                  <a:moveTo>
                    <a:pt x="823" y="483"/>
                  </a:moveTo>
                  <a:lnTo>
                    <a:pt x="798" y="438"/>
                  </a:lnTo>
                  <a:lnTo>
                    <a:pt x="823" y="391"/>
                  </a:lnTo>
                  <a:lnTo>
                    <a:pt x="850" y="438"/>
                  </a:lnTo>
                  <a:lnTo>
                    <a:pt x="823" y="483"/>
                  </a:lnTo>
                  <a:moveTo>
                    <a:pt x="885" y="483"/>
                  </a:moveTo>
                  <a:lnTo>
                    <a:pt x="859" y="438"/>
                  </a:lnTo>
                  <a:lnTo>
                    <a:pt x="885" y="391"/>
                  </a:lnTo>
                  <a:lnTo>
                    <a:pt x="912" y="438"/>
                  </a:lnTo>
                  <a:lnTo>
                    <a:pt x="885" y="483"/>
                  </a:lnTo>
                  <a:moveTo>
                    <a:pt x="946" y="483"/>
                  </a:moveTo>
                  <a:lnTo>
                    <a:pt x="921" y="438"/>
                  </a:lnTo>
                  <a:lnTo>
                    <a:pt x="946" y="391"/>
                  </a:lnTo>
                  <a:lnTo>
                    <a:pt x="973" y="438"/>
                  </a:lnTo>
                  <a:lnTo>
                    <a:pt x="946" y="483"/>
                  </a:lnTo>
                  <a:moveTo>
                    <a:pt x="1009" y="483"/>
                  </a:moveTo>
                  <a:lnTo>
                    <a:pt x="982" y="438"/>
                  </a:lnTo>
                  <a:lnTo>
                    <a:pt x="1009" y="391"/>
                  </a:lnTo>
                  <a:lnTo>
                    <a:pt x="1035" y="438"/>
                  </a:lnTo>
                  <a:lnTo>
                    <a:pt x="1009" y="483"/>
                  </a:lnTo>
                  <a:moveTo>
                    <a:pt x="1071" y="483"/>
                  </a:moveTo>
                  <a:lnTo>
                    <a:pt x="1044" y="438"/>
                  </a:lnTo>
                  <a:lnTo>
                    <a:pt x="1071" y="391"/>
                  </a:lnTo>
                  <a:lnTo>
                    <a:pt x="1096" y="438"/>
                  </a:lnTo>
                  <a:lnTo>
                    <a:pt x="1071" y="483"/>
                  </a:lnTo>
                  <a:moveTo>
                    <a:pt x="1132" y="483"/>
                  </a:moveTo>
                  <a:lnTo>
                    <a:pt x="1105" y="438"/>
                  </a:lnTo>
                  <a:lnTo>
                    <a:pt x="1132" y="391"/>
                  </a:lnTo>
                  <a:lnTo>
                    <a:pt x="1158" y="438"/>
                  </a:lnTo>
                  <a:lnTo>
                    <a:pt x="1132" y="483"/>
                  </a:lnTo>
                  <a:moveTo>
                    <a:pt x="1194" y="483"/>
                  </a:moveTo>
                  <a:lnTo>
                    <a:pt x="1167" y="438"/>
                  </a:lnTo>
                  <a:lnTo>
                    <a:pt x="1194" y="391"/>
                  </a:lnTo>
                  <a:lnTo>
                    <a:pt x="1219" y="438"/>
                  </a:lnTo>
                  <a:lnTo>
                    <a:pt x="1194" y="483"/>
                  </a:lnTo>
                  <a:moveTo>
                    <a:pt x="1255" y="483"/>
                  </a:moveTo>
                  <a:lnTo>
                    <a:pt x="1228" y="438"/>
                  </a:lnTo>
                  <a:lnTo>
                    <a:pt x="1255" y="391"/>
                  </a:lnTo>
                  <a:lnTo>
                    <a:pt x="1281" y="438"/>
                  </a:lnTo>
                  <a:lnTo>
                    <a:pt x="1255" y="483"/>
                  </a:lnTo>
                  <a:moveTo>
                    <a:pt x="1317" y="483"/>
                  </a:moveTo>
                  <a:lnTo>
                    <a:pt x="1290" y="438"/>
                  </a:lnTo>
                  <a:lnTo>
                    <a:pt x="1317" y="391"/>
                  </a:lnTo>
                  <a:lnTo>
                    <a:pt x="1342" y="438"/>
                  </a:lnTo>
                  <a:lnTo>
                    <a:pt x="1317" y="483"/>
                  </a:lnTo>
                  <a:moveTo>
                    <a:pt x="1378" y="483"/>
                  </a:moveTo>
                  <a:lnTo>
                    <a:pt x="1353" y="438"/>
                  </a:lnTo>
                  <a:lnTo>
                    <a:pt x="1378" y="391"/>
                  </a:lnTo>
                  <a:lnTo>
                    <a:pt x="1405" y="438"/>
                  </a:lnTo>
                  <a:lnTo>
                    <a:pt x="1378" y="483"/>
                  </a:lnTo>
                  <a:moveTo>
                    <a:pt x="1440" y="483"/>
                  </a:moveTo>
                  <a:lnTo>
                    <a:pt x="1414" y="438"/>
                  </a:lnTo>
                  <a:lnTo>
                    <a:pt x="1440" y="391"/>
                  </a:lnTo>
                  <a:lnTo>
                    <a:pt x="1467" y="438"/>
                  </a:lnTo>
                  <a:lnTo>
                    <a:pt x="1440" y="483"/>
                  </a:lnTo>
                  <a:moveTo>
                    <a:pt x="1501" y="483"/>
                  </a:moveTo>
                  <a:lnTo>
                    <a:pt x="1476" y="438"/>
                  </a:lnTo>
                  <a:lnTo>
                    <a:pt x="1501" y="391"/>
                  </a:lnTo>
                  <a:lnTo>
                    <a:pt x="1528" y="438"/>
                  </a:lnTo>
                  <a:lnTo>
                    <a:pt x="1501" y="483"/>
                  </a:lnTo>
                  <a:moveTo>
                    <a:pt x="1563" y="483"/>
                  </a:moveTo>
                  <a:lnTo>
                    <a:pt x="1537" y="438"/>
                  </a:lnTo>
                  <a:lnTo>
                    <a:pt x="1563" y="391"/>
                  </a:lnTo>
                  <a:lnTo>
                    <a:pt x="1590" y="438"/>
                  </a:lnTo>
                  <a:lnTo>
                    <a:pt x="1563" y="483"/>
                  </a:lnTo>
                  <a:moveTo>
                    <a:pt x="1624" y="483"/>
                  </a:moveTo>
                  <a:lnTo>
                    <a:pt x="1599" y="438"/>
                  </a:lnTo>
                  <a:lnTo>
                    <a:pt x="1624" y="391"/>
                  </a:lnTo>
                  <a:lnTo>
                    <a:pt x="1651" y="438"/>
                  </a:lnTo>
                  <a:lnTo>
                    <a:pt x="1624" y="483"/>
                  </a:lnTo>
                  <a:moveTo>
                    <a:pt x="1686" y="483"/>
                  </a:moveTo>
                  <a:lnTo>
                    <a:pt x="1660" y="438"/>
                  </a:lnTo>
                  <a:lnTo>
                    <a:pt x="1686" y="391"/>
                  </a:lnTo>
                  <a:lnTo>
                    <a:pt x="1713" y="438"/>
                  </a:lnTo>
                  <a:lnTo>
                    <a:pt x="1686" y="483"/>
                  </a:lnTo>
                  <a:moveTo>
                    <a:pt x="1749" y="483"/>
                  </a:moveTo>
                  <a:lnTo>
                    <a:pt x="1722" y="438"/>
                  </a:lnTo>
                  <a:lnTo>
                    <a:pt x="1749" y="391"/>
                  </a:lnTo>
                  <a:lnTo>
                    <a:pt x="1774" y="438"/>
                  </a:lnTo>
                  <a:lnTo>
                    <a:pt x="1749" y="483"/>
                  </a:lnTo>
                  <a:moveTo>
                    <a:pt x="1810" y="483"/>
                  </a:moveTo>
                  <a:lnTo>
                    <a:pt x="1783" y="438"/>
                  </a:lnTo>
                  <a:lnTo>
                    <a:pt x="1810" y="391"/>
                  </a:lnTo>
                  <a:lnTo>
                    <a:pt x="1836" y="438"/>
                  </a:lnTo>
                  <a:lnTo>
                    <a:pt x="1810" y="483"/>
                  </a:lnTo>
                  <a:moveTo>
                    <a:pt x="1872" y="483"/>
                  </a:moveTo>
                  <a:lnTo>
                    <a:pt x="1845" y="438"/>
                  </a:lnTo>
                  <a:lnTo>
                    <a:pt x="1872" y="391"/>
                  </a:lnTo>
                  <a:lnTo>
                    <a:pt x="1897" y="438"/>
                  </a:lnTo>
                  <a:lnTo>
                    <a:pt x="1872" y="483"/>
                  </a:lnTo>
                  <a:moveTo>
                    <a:pt x="1933" y="483"/>
                  </a:moveTo>
                  <a:lnTo>
                    <a:pt x="1906" y="438"/>
                  </a:lnTo>
                  <a:lnTo>
                    <a:pt x="1933" y="391"/>
                  </a:lnTo>
                  <a:lnTo>
                    <a:pt x="1959" y="438"/>
                  </a:lnTo>
                  <a:lnTo>
                    <a:pt x="1933" y="483"/>
                  </a:lnTo>
                  <a:moveTo>
                    <a:pt x="1995" y="483"/>
                  </a:moveTo>
                  <a:lnTo>
                    <a:pt x="1968" y="438"/>
                  </a:lnTo>
                  <a:lnTo>
                    <a:pt x="1995" y="391"/>
                  </a:lnTo>
                  <a:lnTo>
                    <a:pt x="2020" y="438"/>
                  </a:lnTo>
                  <a:lnTo>
                    <a:pt x="1995" y="483"/>
                  </a:lnTo>
                  <a:moveTo>
                    <a:pt x="2056" y="483"/>
                  </a:moveTo>
                  <a:lnTo>
                    <a:pt x="2029" y="438"/>
                  </a:lnTo>
                  <a:lnTo>
                    <a:pt x="2056" y="391"/>
                  </a:lnTo>
                  <a:lnTo>
                    <a:pt x="2082" y="438"/>
                  </a:lnTo>
                  <a:lnTo>
                    <a:pt x="2056" y="483"/>
                  </a:lnTo>
                  <a:moveTo>
                    <a:pt x="2118" y="483"/>
                  </a:moveTo>
                  <a:lnTo>
                    <a:pt x="2092" y="438"/>
                  </a:lnTo>
                  <a:lnTo>
                    <a:pt x="2118" y="391"/>
                  </a:lnTo>
                  <a:lnTo>
                    <a:pt x="2145" y="438"/>
                  </a:lnTo>
                  <a:lnTo>
                    <a:pt x="2118" y="483"/>
                  </a:lnTo>
                  <a:moveTo>
                    <a:pt x="2179" y="483"/>
                  </a:moveTo>
                  <a:lnTo>
                    <a:pt x="2154" y="438"/>
                  </a:lnTo>
                  <a:lnTo>
                    <a:pt x="2179" y="391"/>
                  </a:lnTo>
                  <a:lnTo>
                    <a:pt x="2206" y="438"/>
                  </a:lnTo>
                  <a:lnTo>
                    <a:pt x="2179" y="483"/>
                  </a:lnTo>
                  <a:moveTo>
                    <a:pt x="2241" y="483"/>
                  </a:moveTo>
                  <a:lnTo>
                    <a:pt x="2215" y="438"/>
                  </a:lnTo>
                  <a:lnTo>
                    <a:pt x="2241" y="391"/>
                  </a:lnTo>
                  <a:lnTo>
                    <a:pt x="2268" y="438"/>
                  </a:lnTo>
                  <a:lnTo>
                    <a:pt x="2241" y="483"/>
                  </a:lnTo>
                  <a:moveTo>
                    <a:pt x="2302" y="483"/>
                  </a:moveTo>
                  <a:lnTo>
                    <a:pt x="2277" y="438"/>
                  </a:lnTo>
                  <a:lnTo>
                    <a:pt x="2302" y="391"/>
                  </a:lnTo>
                  <a:lnTo>
                    <a:pt x="2329" y="438"/>
                  </a:lnTo>
                  <a:lnTo>
                    <a:pt x="2302" y="483"/>
                  </a:lnTo>
                  <a:moveTo>
                    <a:pt x="2364" y="483"/>
                  </a:moveTo>
                  <a:lnTo>
                    <a:pt x="2338" y="438"/>
                  </a:lnTo>
                  <a:lnTo>
                    <a:pt x="2364" y="391"/>
                  </a:lnTo>
                  <a:lnTo>
                    <a:pt x="2391" y="438"/>
                  </a:lnTo>
                  <a:lnTo>
                    <a:pt x="2364" y="483"/>
                  </a:lnTo>
                  <a:moveTo>
                    <a:pt x="2425" y="483"/>
                  </a:moveTo>
                  <a:lnTo>
                    <a:pt x="2400" y="438"/>
                  </a:lnTo>
                  <a:lnTo>
                    <a:pt x="2425" y="391"/>
                  </a:lnTo>
                  <a:lnTo>
                    <a:pt x="2452" y="438"/>
                  </a:lnTo>
                  <a:lnTo>
                    <a:pt x="2425" y="483"/>
                  </a:lnTo>
                  <a:moveTo>
                    <a:pt x="2488" y="483"/>
                  </a:moveTo>
                  <a:lnTo>
                    <a:pt x="2461" y="438"/>
                  </a:lnTo>
                  <a:lnTo>
                    <a:pt x="2488" y="391"/>
                  </a:lnTo>
                  <a:lnTo>
                    <a:pt x="2514" y="438"/>
                  </a:lnTo>
                  <a:lnTo>
                    <a:pt x="2488" y="483"/>
                  </a:lnTo>
                  <a:moveTo>
                    <a:pt x="54" y="429"/>
                  </a:moveTo>
                  <a:lnTo>
                    <a:pt x="27" y="384"/>
                  </a:lnTo>
                  <a:lnTo>
                    <a:pt x="54" y="339"/>
                  </a:lnTo>
                  <a:lnTo>
                    <a:pt x="80" y="384"/>
                  </a:lnTo>
                  <a:lnTo>
                    <a:pt x="54" y="429"/>
                  </a:lnTo>
                  <a:moveTo>
                    <a:pt x="116" y="429"/>
                  </a:moveTo>
                  <a:lnTo>
                    <a:pt x="89" y="384"/>
                  </a:lnTo>
                  <a:lnTo>
                    <a:pt x="116" y="339"/>
                  </a:lnTo>
                  <a:lnTo>
                    <a:pt x="141" y="384"/>
                  </a:lnTo>
                  <a:lnTo>
                    <a:pt x="116" y="429"/>
                  </a:lnTo>
                  <a:moveTo>
                    <a:pt x="177" y="429"/>
                  </a:moveTo>
                  <a:lnTo>
                    <a:pt x="150" y="384"/>
                  </a:lnTo>
                  <a:lnTo>
                    <a:pt x="177" y="339"/>
                  </a:lnTo>
                  <a:lnTo>
                    <a:pt x="202" y="384"/>
                  </a:lnTo>
                  <a:lnTo>
                    <a:pt x="177" y="429"/>
                  </a:lnTo>
                  <a:moveTo>
                    <a:pt x="238" y="429"/>
                  </a:moveTo>
                  <a:lnTo>
                    <a:pt x="213" y="384"/>
                  </a:lnTo>
                  <a:lnTo>
                    <a:pt x="238" y="339"/>
                  </a:lnTo>
                  <a:lnTo>
                    <a:pt x="265" y="384"/>
                  </a:lnTo>
                  <a:lnTo>
                    <a:pt x="238" y="429"/>
                  </a:lnTo>
                  <a:moveTo>
                    <a:pt x="300" y="429"/>
                  </a:moveTo>
                  <a:lnTo>
                    <a:pt x="274" y="384"/>
                  </a:lnTo>
                  <a:lnTo>
                    <a:pt x="300" y="339"/>
                  </a:lnTo>
                  <a:lnTo>
                    <a:pt x="327" y="384"/>
                  </a:lnTo>
                  <a:lnTo>
                    <a:pt x="300" y="429"/>
                  </a:lnTo>
                  <a:moveTo>
                    <a:pt x="361" y="429"/>
                  </a:moveTo>
                  <a:lnTo>
                    <a:pt x="336" y="384"/>
                  </a:lnTo>
                  <a:lnTo>
                    <a:pt x="361" y="339"/>
                  </a:lnTo>
                  <a:lnTo>
                    <a:pt x="388" y="384"/>
                  </a:lnTo>
                  <a:lnTo>
                    <a:pt x="361" y="429"/>
                  </a:lnTo>
                  <a:moveTo>
                    <a:pt x="423" y="429"/>
                  </a:moveTo>
                  <a:lnTo>
                    <a:pt x="397" y="384"/>
                  </a:lnTo>
                  <a:lnTo>
                    <a:pt x="423" y="339"/>
                  </a:lnTo>
                  <a:lnTo>
                    <a:pt x="450" y="384"/>
                  </a:lnTo>
                  <a:lnTo>
                    <a:pt x="423" y="429"/>
                  </a:lnTo>
                  <a:moveTo>
                    <a:pt x="484" y="429"/>
                  </a:moveTo>
                  <a:lnTo>
                    <a:pt x="459" y="384"/>
                  </a:lnTo>
                  <a:lnTo>
                    <a:pt x="484" y="339"/>
                  </a:lnTo>
                  <a:lnTo>
                    <a:pt x="511" y="384"/>
                  </a:lnTo>
                  <a:lnTo>
                    <a:pt x="484" y="429"/>
                  </a:lnTo>
                  <a:moveTo>
                    <a:pt x="546" y="429"/>
                  </a:moveTo>
                  <a:lnTo>
                    <a:pt x="520" y="384"/>
                  </a:lnTo>
                  <a:lnTo>
                    <a:pt x="546" y="339"/>
                  </a:lnTo>
                  <a:lnTo>
                    <a:pt x="573" y="384"/>
                  </a:lnTo>
                  <a:lnTo>
                    <a:pt x="546" y="429"/>
                  </a:lnTo>
                  <a:moveTo>
                    <a:pt x="609" y="429"/>
                  </a:moveTo>
                  <a:lnTo>
                    <a:pt x="582" y="384"/>
                  </a:lnTo>
                  <a:lnTo>
                    <a:pt x="609" y="339"/>
                  </a:lnTo>
                  <a:lnTo>
                    <a:pt x="634" y="384"/>
                  </a:lnTo>
                  <a:lnTo>
                    <a:pt x="609" y="429"/>
                  </a:lnTo>
                  <a:moveTo>
                    <a:pt x="670" y="429"/>
                  </a:moveTo>
                  <a:lnTo>
                    <a:pt x="643" y="384"/>
                  </a:lnTo>
                  <a:lnTo>
                    <a:pt x="670" y="339"/>
                  </a:lnTo>
                  <a:lnTo>
                    <a:pt x="696" y="384"/>
                  </a:lnTo>
                  <a:lnTo>
                    <a:pt x="670" y="429"/>
                  </a:lnTo>
                  <a:moveTo>
                    <a:pt x="732" y="429"/>
                  </a:moveTo>
                  <a:lnTo>
                    <a:pt x="705" y="384"/>
                  </a:lnTo>
                  <a:lnTo>
                    <a:pt x="732" y="339"/>
                  </a:lnTo>
                  <a:lnTo>
                    <a:pt x="757" y="384"/>
                  </a:lnTo>
                  <a:lnTo>
                    <a:pt x="732" y="429"/>
                  </a:lnTo>
                  <a:moveTo>
                    <a:pt x="793" y="429"/>
                  </a:moveTo>
                  <a:lnTo>
                    <a:pt x="766" y="384"/>
                  </a:lnTo>
                  <a:lnTo>
                    <a:pt x="793" y="339"/>
                  </a:lnTo>
                  <a:lnTo>
                    <a:pt x="819" y="384"/>
                  </a:lnTo>
                  <a:lnTo>
                    <a:pt x="793" y="429"/>
                  </a:lnTo>
                  <a:moveTo>
                    <a:pt x="855" y="429"/>
                  </a:moveTo>
                  <a:lnTo>
                    <a:pt x="828" y="384"/>
                  </a:lnTo>
                  <a:lnTo>
                    <a:pt x="855" y="339"/>
                  </a:lnTo>
                  <a:lnTo>
                    <a:pt x="880" y="384"/>
                  </a:lnTo>
                  <a:lnTo>
                    <a:pt x="855" y="429"/>
                  </a:lnTo>
                  <a:moveTo>
                    <a:pt x="916" y="429"/>
                  </a:moveTo>
                  <a:lnTo>
                    <a:pt x="889" y="384"/>
                  </a:lnTo>
                  <a:lnTo>
                    <a:pt x="916" y="339"/>
                  </a:lnTo>
                  <a:lnTo>
                    <a:pt x="942" y="384"/>
                  </a:lnTo>
                  <a:lnTo>
                    <a:pt x="916" y="429"/>
                  </a:lnTo>
                  <a:moveTo>
                    <a:pt x="978" y="429"/>
                  </a:moveTo>
                  <a:lnTo>
                    <a:pt x="952" y="384"/>
                  </a:lnTo>
                  <a:lnTo>
                    <a:pt x="978" y="339"/>
                  </a:lnTo>
                  <a:lnTo>
                    <a:pt x="1005" y="384"/>
                  </a:lnTo>
                  <a:lnTo>
                    <a:pt x="978" y="429"/>
                  </a:lnTo>
                  <a:moveTo>
                    <a:pt x="1039" y="429"/>
                  </a:moveTo>
                  <a:lnTo>
                    <a:pt x="1014" y="384"/>
                  </a:lnTo>
                  <a:lnTo>
                    <a:pt x="1039" y="339"/>
                  </a:lnTo>
                  <a:lnTo>
                    <a:pt x="1066" y="384"/>
                  </a:lnTo>
                  <a:lnTo>
                    <a:pt x="1039" y="429"/>
                  </a:lnTo>
                  <a:moveTo>
                    <a:pt x="1101" y="429"/>
                  </a:moveTo>
                  <a:lnTo>
                    <a:pt x="1075" y="384"/>
                  </a:lnTo>
                  <a:lnTo>
                    <a:pt x="1101" y="339"/>
                  </a:lnTo>
                  <a:lnTo>
                    <a:pt x="1128" y="384"/>
                  </a:lnTo>
                  <a:lnTo>
                    <a:pt x="1101" y="429"/>
                  </a:lnTo>
                  <a:moveTo>
                    <a:pt x="1162" y="429"/>
                  </a:moveTo>
                  <a:lnTo>
                    <a:pt x="1137" y="384"/>
                  </a:lnTo>
                  <a:lnTo>
                    <a:pt x="1162" y="339"/>
                  </a:lnTo>
                  <a:lnTo>
                    <a:pt x="1189" y="384"/>
                  </a:lnTo>
                  <a:lnTo>
                    <a:pt x="1162" y="429"/>
                  </a:lnTo>
                  <a:moveTo>
                    <a:pt x="1224" y="429"/>
                  </a:moveTo>
                  <a:lnTo>
                    <a:pt x="1198" y="384"/>
                  </a:lnTo>
                  <a:lnTo>
                    <a:pt x="1224" y="339"/>
                  </a:lnTo>
                  <a:lnTo>
                    <a:pt x="1251" y="384"/>
                  </a:lnTo>
                  <a:lnTo>
                    <a:pt x="1224" y="429"/>
                  </a:lnTo>
                  <a:moveTo>
                    <a:pt x="1285" y="429"/>
                  </a:moveTo>
                  <a:lnTo>
                    <a:pt x="1260" y="384"/>
                  </a:lnTo>
                  <a:lnTo>
                    <a:pt x="1285" y="339"/>
                  </a:lnTo>
                  <a:lnTo>
                    <a:pt x="1312" y="384"/>
                  </a:lnTo>
                  <a:lnTo>
                    <a:pt x="1285" y="429"/>
                  </a:lnTo>
                  <a:moveTo>
                    <a:pt x="1348" y="429"/>
                  </a:moveTo>
                  <a:lnTo>
                    <a:pt x="1321" y="384"/>
                  </a:lnTo>
                  <a:lnTo>
                    <a:pt x="1348" y="339"/>
                  </a:lnTo>
                  <a:lnTo>
                    <a:pt x="1374" y="384"/>
                  </a:lnTo>
                  <a:lnTo>
                    <a:pt x="1348" y="429"/>
                  </a:lnTo>
                  <a:moveTo>
                    <a:pt x="1410" y="429"/>
                  </a:moveTo>
                  <a:lnTo>
                    <a:pt x="1383" y="384"/>
                  </a:lnTo>
                  <a:lnTo>
                    <a:pt x="1410" y="339"/>
                  </a:lnTo>
                  <a:lnTo>
                    <a:pt x="1435" y="384"/>
                  </a:lnTo>
                  <a:lnTo>
                    <a:pt x="1410" y="429"/>
                  </a:lnTo>
                  <a:moveTo>
                    <a:pt x="1471" y="429"/>
                  </a:moveTo>
                  <a:lnTo>
                    <a:pt x="1444" y="384"/>
                  </a:lnTo>
                  <a:lnTo>
                    <a:pt x="1471" y="339"/>
                  </a:lnTo>
                  <a:lnTo>
                    <a:pt x="1497" y="384"/>
                  </a:lnTo>
                  <a:lnTo>
                    <a:pt x="1471" y="429"/>
                  </a:lnTo>
                  <a:moveTo>
                    <a:pt x="1533" y="429"/>
                  </a:moveTo>
                  <a:lnTo>
                    <a:pt x="1506" y="384"/>
                  </a:lnTo>
                  <a:lnTo>
                    <a:pt x="1533" y="339"/>
                  </a:lnTo>
                  <a:lnTo>
                    <a:pt x="1558" y="384"/>
                  </a:lnTo>
                  <a:lnTo>
                    <a:pt x="1533" y="429"/>
                  </a:lnTo>
                  <a:moveTo>
                    <a:pt x="1594" y="429"/>
                  </a:moveTo>
                  <a:lnTo>
                    <a:pt x="1567" y="384"/>
                  </a:lnTo>
                  <a:lnTo>
                    <a:pt x="1594" y="339"/>
                  </a:lnTo>
                  <a:lnTo>
                    <a:pt x="1620" y="384"/>
                  </a:lnTo>
                  <a:lnTo>
                    <a:pt x="1594" y="429"/>
                  </a:lnTo>
                  <a:moveTo>
                    <a:pt x="1656" y="429"/>
                  </a:moveTo>
                  <a:lnTo>
                    <a:pt x="1629" y="384"/>
                  </a:lnTo>
                  <a:lnTo>
                    <a:pt x="1656" y="339"/>
                  </a:lnTo>
                  <a:lnTo>
                    <a:pt x="1681" y="384"/>
                  </a:lnTo>
                  <a:lnTo>
                    <a:pt x="1656" y="429"/>
                  </a:lnTo>
                  <a:moveTo>
                    <a:pt x="1717" y="429"/>
                  </a:moveTo>
                  <a:lnTo>
                    <a:pt x="1692" y="384"/>
                  </a:lnTo>
                  <a:lnTo>
                    <a:pt x="1717" y="339"/>
                  </a:lnTo>
                  <a:lnTo>
                    <a:pt x="1744" y="384"/>
                  </a:lnTo>
                  <a:lnTo>
                    <a:pt x="1717" y="429"/>
                  </a:lnTo>
                  <a:moveTo>
                    <a:pt x="1779" y="429"/>
                  </a:moveTo>
                  <a:lnTo>
                    <a:pt x="1753" y="384"/>
                  </a:lnTo>
                  <a:lnTo>
                    <a:pt x="1779" y="339"/>
                  </a:lnTo>
                  <a:lnTo>
                    <a:pt x="1806" y="384"/>
                  </a:lnTo>
                  <a:lnTo>
                    <a:pt x="1779" y="429"/>
                  </a:lnTo>
                  <a:moveTo>
                    <a:pt x="1840" y="429"/>
                  </a:moveTo>
                  <a:lnTo>
                    <a:pt x="1815" y="384"/>
                  </a:lnTo>
                  <a:lnTo>
                    <a:pt x="1840" y="339"/>
                  </a:lnTo>
                  <a:lnTo>
                    <a:pt x="1867" y="384"/>
                  </a:lnTo>
                  <a:lnTo>
                    <a:pt x="1840" y="429"/>
                  </a:lnTo>
                  <a:moveTo>
                    <a:pt x="1902" y="429"/>
                  </a:moveTo>
                  <a:lnTo>
                    <a:pt x="1876" y="384"/>
                  </a:lnTo>
                  <a:lnTo>
                    <a:pt x="1902" y="339"/>
                  </a:lnTo>
                  <a:lnTo>
                    <a:pt x="1929" y="384"/>
                  </a:lnTo>
                  <a:lnTo>
                    <a:pt x="1902" y="429"/>
                  </a:lnTo>
                  <a:moveTo>
                    <a:pt x="1963" y="429"/>
                  </a:moveTo>
                  <a:lnTo>
                    <a:pt x="1938" y="384"/>
                  </a:lnTo>
                  <a:lnTo>
                    <a:pt x="1963" y="339"/>
                  </a:lnTo>
                  <a:lnTo>
                    <a:pt x="1990" y="384"/>
                  </a:lnTo>
                  <a:lnTo>
                    <a:pt x="1963" y="429"/>
                  </a:lnTo>
                  <a:moveTo>
                    <a:pt x="2025" y="429"/>
                  </a:moveTo>
                  <a:lnTo>
                    <a:pt x="1999" y="384"/>
                  </a:lnTo>
                  <a:lnTo>
                    <a:pt x="2025" y="339"/>
                  </a:lnTo>
                  <a:lnTo>
                    <a:pt x="2052" y="384"/>
                  </a:lnTo>
                  <a:lnTo>
                    <a:pt x="2025" y="429"/>
                  </a:lnTo>
                  <a:moveTo>
                    <a:pt x="2088" y="429"/>
                  </a:moveTo>
                  <a:lnTo>
                    <a:pt x="2061" y="384"/>
                  </a:lnTo>
                  <a:lnTo>
                    <a:pt x="2088" y="339"/>
                  </a:lnTo>
                  <a:lnTo>
                    <a:pt x="2113" y="384"/>
                  </a:lnTo>
                  <a:lnTo>
                    <a:pt x="2088" y="429"/>
                  </a:lnTo>
                  <a:moveTo>
                    <a:pt x="2149" y="429"/>
                  </a:moveTo>
                  <a:lnTo>
                    <a:pt x="2122" y="384"/>
                  </a:lnTo>
                  <a:lnTo>
                    <a:pt x="2149" y="339"/>
                  </a:lnTo>
                  <a:lnTo>
                    <a:pt x="2175" y="384"/>
                  </a:lnTo>
                  <a:lnTo>
                    <a:pt x="2149" y="429"/>
                  </a:lnTo>
                  <a:moveTo>
                    <a:pt x="2211" y="429"/>
                  </a:moveTo>
                  <a:lnTo>
                    <a:pt x="2184" y="384"/>
                  </a:lnTo>
                  <a:lnTo>
                    <a:pt x="2211" y="339"/>
                  </a:lnTo>
                  <a:lnTo>
                    <a:pt x="2236" y="384"/>
                  </a:lnTo>
                  <a:lnTo>
                    <a:pt x="2211" y="429"/>
                  </a:lnTo>
                  <a:moveTo>
                    <a:pt x="2272" y="429"/>
                  </a:moveTo>
                  <a:lnTo>
                    <a:pt x="2245" y="384"/>
                  </a:lnTo>
                  <a:lnTo>
                    <a:pt x="2272" y="339"/>
                  </a:lnTo>
                  <a:lnTo>
                    <a:pt x="2298" y="384"/>
                  </a:lnTo>
                  <a:lnTo>
                    <a:pt x="2272" y="429"/>
                  </a:lnTo>
                  <a:moveTo>
                    <a:pt x="2334" y="429"/>
                  </a:moveTo>
                  <a:lnTo>
                    <a:pt x="2307" y="384"/>
                  </a:lnTo>
                  <a:lnTo>
                    <a:pt x="2334" y="339"/>
                  </a:lnTo>
                  <a:lnTo>
                    <a:pt x="2359" y="384"/>
                  </a:lnTo>
                  <a:lnTo>
                    <a:pt x="2334" y="429"/>
                  </a:lnTo>
                  <a:moveTo>
                    <a:pt x="2395" y="429"/>
                  </a:moveTo>
                  <a:lnTo>
                    <a:pt x="2368" y="384"/>
                  </a:lnTo>
                  <a:lnTo>
                    <a:pt x="2395" y="339"/>
                  </a:lnTo>
                  <a:lnTo>
                    <a:pt x="2421" y="384"/>
                  </a:lnTo>
                  <a:lnTo>
                    <a:pt x="2395" y="429"/>
                  </a:lnTo>
                  <a:moveTo>
                    <a:pt x="2457" y="429"/>
                  </a:moveTo>
                  <a:lnTo>
                    <a:pt x="2431" y="384"/>
                  </a:lnTo>
                  <a:lnTo>
                    <a:pt x="2457" y="339"/>
                  </a:lnTo>
                  <a:lnTo>
                    <a:pt x="2484" y="384"/>
                  </a:lnTo>
                  <a:lnTo>
                    <a:pt x="2457" y="429"/>
                  </a:lnTo>
                  <a:moveTo>
                    <a:pt x="2518" y="429"/>
                  </a:moveTo>
                  <a:lnTo>
                    <a:pt x="2493" y="384"/>
                  </a:lnTo>
                  <a:lnTo>
                    <a:pt x="2518" y="339"/>
                  </a:lnTo>
                  <a:lnTo>
                    <a:pt x="2545" y="384"/>
                  </a:lnTo>
                  <a:lnTo>
                    <a:pt x="2518" y="429"/>
                  </a:lnTo>
                  <a:moveTo>
                    <a:pt x="84" y="376"/>
                  </a:moveTo>
                  <a:lnTo>
                    <a:pt x="59" y="330"/>
                  </a:lnTo>
                  <a:lnTo>
                    <a:pt x="84" y="285"/>
                  </a:lnTo>
                  <a:lnTo>
                    <a:pt x="111" y="330"/>
                  </a:lnTo>
                  <a:lnTo>
                    <a:pt x="84" y="376"/>
                  </a:lnTo>
                  <a:moveTo>
                    <a:pt x="146" y="376"/>
                  </a:moveTo>
                  <a:lnTo>
                    <a:pt x="120" y="330"/>
                  </a:lnTo>
                  <a:lnTo>
                    <a:pt x="146" y="285"/>
                  </a:lnTo>
                  <a:lnTo>
                    <a:pt x="172" y="330"/>
                  </a:lnTo>
                  <a:lnTo>
                    <a:pt x="146" y="376"/>
                  </a:lnTo>
                  <a:moveTo>
                    <a:pt x="207" y="376"/>
                  </a:moveTo>
                  <a:lnTo>
                    <a:pt x="181" y="330"/>
                  </a:lnTo>
                  <a:lnTo>
                    <a:pt x="207" y="285"/>
                  </a:lnTo>
                  <a:lnTo>
                    <a:pt x="234" y="330"/>
                  </a:lnTo>
                  <a:lnTo>
                    <a:pt x="207" y="376"/>
                  </a:lnTo>
                  <a:moveTo>
                    <a:pt x="270" y="376"/>
                  </a:moveTo>
                  <a:lnTo>
                    <a:pt x="243" y="330"/>
                  </a:lnTo>
                  <a:lnTo>
                    <a:pt x="270" y="285"/>
                  </a:lnTo>
                  <a:lnTo>
                    <a:pt x="295" y="330"/>
                  </a:lnTo>
                  <a:lnTo>
                    <a:pt x="270" y="376"/>
                  </a:lnTo>
                  <a:moveTo>
                    <a:pt x="331" y="376"/>
                  </a:moveTo>
                  <a:lnTo>
                    <a:pt x="304" y="330"/>
                  </a:lnTo>
                  <a:lnTo>
                    <a:pt x="331" y="285"/>
                  </a:lnTo>
                  <a:lnTo>
                    <a:pt x="357" y="330"/>
                  </a:lnTo>
                  <a:lnTo>
                    <a:pt x="331" y="376"/>
                  </a:lnTo>
                  <a:moveTo>
                    <a:pt x="393" y="376"/>
                  </a:moveTo>
                  <a:lnTo>
                    <a:pt x="366" y="330"/>
                  </a:lnTo>
                  <a:lnTo>
                    <a:pt x="393" y="285"/>
                  </a:lnTo>
                  <a:lnTo>
                    <a:pt x="418" y="330"/>
                  </a:lnTo>
                  <a:lnTo>
                    <a:pt x="393" y="376"/>
                  </a:lnTo>
                  <a:moveTo>
                    <a:pt x="454" y="376"/>
                  </a:moveTo>
                  <a:lnTo>
                    <a:pt x="427" y="330"/>
                  </a:lnTo>
                  <a:lnTo>
                    <a:pt x="454" y="285"/>
                  </a:lnTo>
                  <a:lnTo>
                    <a:pt x="480" y="330"/>
                  </a:lnTo>
                  <a:lnTo>
                    <a:pt x="454" y="376"/>
                  </a:lnTo>
                  <a:moveTo>
                    <a:pt x="516" y="376"/>
                  </a:moveTo>
                  <a:lnTo>
                    <a:pt x="489" y="330"/>
                  </a:lnTo>
                  <a:lnTo>
                    <a:pt x="516" y="285"/>
                  </a:lnTo>
                  <a:lnTo>
                    <a:pt x="541" y="330"/>
                  </a:lnTo>
                  <a:lnTo>
                    <a:pt x="516" y="376"/>
                  </a:lnTo>
                  <a:moveTo>
                    <a:pt x="577" y="376"/>
                  </a:moveTo>
                  <a:lnTo>
                    <a:pt x="550" y="330"/>
                  </a:lnTo>
                  <a:lnTo>
                    <a:pt x="577" y="285"/>
                  </a:lnTo>
                  <a:lnTo>
                    <a:pt x="603" y="330"/>
                  </a:lnTo>
                  <a:lnTo>
                    <a:pt x="577" y="376"/>
                  </a:lnTo>
                  <a:moveTo>
                    <a:pt x="639" y="376"/>
                  </a:moveTo>
                  <a:lnTo>
                    <a:pt x="613" y="330"/>
                  </a:lnTo>
                  <a:lnTo>
                    <a:pt x="639" y="285"/>
                  </a:lnTo>
                  <a:lnTo>
                    <a:pt x="666" y="330"/>
                  </a:lnTo>
                  <a:lnTo>
                    <a:pt x="639" y="376"/>
                  </a:lnTo>
                  <a:moveTo>
                    <a:pt x="700" y="376"/>
                  </a:moveTo>
                  <a:lnTo>
                    <a:pt x="675" y="330"/>
                  </a:lnTo>
                  <a:lnTo>
                    <a:pt x="700" y="285"/>
                  </a:lnTo>
                  <a:lnTo>
                    <a:pt x="727" y="330"/>
                  </a:lnTo>
                  <a:lnTo>
                    <a:pt x="700" y="376"/>
                  </a:lnTo>
                  <a:moveTo>
                    <a:pt x="762" y="376"/>
                  </a:moveTo>
                  <a:lnTo>
                    <a:pt x="736" y="330"/>
                  </a:lnTo>
                  <a:lnTo>
                    <a:pt x="762" y="285"/>
                  </a:lnTo>
                  <a:lnTo>
                    <a:pt x="789" y="330"/>
                  </a:lnTo>
                  <a:lnTo>
                    <a:pt x="762" y="376"/>
                  </a:lnTo>
                  <a:moveTo>
                    <a:pt x="823" y="376"/>
                  </a:moveTo>
                  <a:lnTo>
                    <a:pt x="798" y="330"/>
                  </a:lnTo>
                  <a:lnTo>
                    <a:pt x="823" y="285"/>
                  </a:lnTo>
                  <a:lnTo>
                    <a:pt x="850" y="330"/>
                  </a:lnTo>
                  <a:lnTo>
                    <a:pt x="823" y="376"/>
                  </a:lnTo>
                  <a:moveTo>
                    <a:pt x="885" y="376"/>
                  </a:moveTo>
                  <a:lnTo>
                    <a:pt x="859" y="330"/>
                  </a:lnTo>
                  <a:lnTo>
                    <a:pt x="885" y="285"/>
                  </a:lnTo>
                  <a:lnTo>
                    <a:pt x="912" y="330"/>
                  </a:lnTo>
                  <a:lnTo>
                    <a:pt x="885" y="376"/>
                  </a:lnTo>
                  <a:moveTo>
                    <a:pt x="946" y="376"/>
                  </a:moveTo>
                  <a:lnTo>
                    <a:pt x="921" y="330"/>
                  </a:lnTo>
                  <a:lnTo>
                    <a:pt x="946" y="285"/>
                  </a:lnTo>
                  <a:lnTo>
                    <a:pt x="973" y="330"/>
                  </a:lnTo>
                  <a:lnTo>
                    <a:pt x="946" y="376"/>
                  </a:lnTo>
                  <a:moveTo>
                    <a:pt x="1009" y="376"/>
                  </a:moveTo>
                  <a:lnTo>
                    <a:pt x="982" y="330"/>
                  </a:lnTo>
                  <a:lnTo>
                    <a:pt x="1009" y="285"/>
                  </a:lnTo>
                  <a:lnTo>
                    <a:pt x="1035" y="330"/>
                  </a:lnTo>
                  <a:lnTo>
                    <a:pt x="1009" y="376"/>
                  </a:lnTo>
                  <a:moveTo>
                    <a:pt x="1071" y="376"/>
                  </a:moveTo>
                  <a:lnTo>
                    <a:pt x="1044" y="330"/>
                  </a:lnTo>
                  <a:lnTo>
                    <a:pt x="1071" y="285"/>
                  </a:lnTo>
                  <a:lnTo>
                    <a:pt x="1096" y="330"/>
                  </a:lnTo>
                  <a:lnTo>
                    <a:pt x="1071" y="376"/>
                  </a:lnTo>
                  <a:moveTo>
                    <a:pt x="1132" y="376"/>
                  </a:moveTo>
                  <a:lnTo>
                    <a:pt x="1105" y="330"/>
                  </a:lnTo>
                  <a:lnTo>
                    <a:pt x="1132" y="285"/>
                  </a:lnTo>
                  <a:lnTo>
                    <a:pt x="1158" y="330"/>
                  </a:lnTo>
                  <a:lnTo>
                    <a:pt x="1132" y="376"/>
                  </a:lnTo>
                  <a:moveTo>
                    <a:pt x="1194" y="376"/>
                  </a:moveTo>
                  <a:lnTo>
                    <a:pt x="1167" y="330"/>
                  </a:lnTo>
                  <a:lnTo>
                    <a:pt x="1194" y="285"/>
                  </a:lnTo>
                  <a:lnTo>
                    <a:pt x="1219" y="330"/>
                  </a:lnTo>
                  <a:lnTo>
                    <a:pt x="1194" y="376"/>
                  </a:lnTo>
                  <a:moveTo>
                    <a:pt x="1255" y="376"/>
                  </a:moveTo>
                  <a:lnTo>
                    <a:pt x="1228" y="330"/>
                  </a:lnTo>
                  <a:lnTo>
                    <a:pt x="1255" y="285"/>
                  </a:lnTo>
                  <a:lnTo>
                    <a:pt x="1281" y="330"/>
                  </a:lnTo>
                  <a:lnTo>
                    <a:pt x="1255" y="376"/>
                  </a:lnTo>
                  <a:moveTo>
                    <a:pt x="1317" y="376"/>
                  </a:moveTo>
                  <a:lnTo>
                    <a:pt x="1290" y="330"/>
                  </a:lnTo>
                  <a:lnTo>
                    <a:pt x="1317" y="285"/>
                  </a:lnTo>
                  <a:lnTo>
                    <a:pt x="1342" y="330"/>
                  </a:lnTo>
                  <a:lnTo>
                    <a:pt x="1317" y="376"/>
                  </a:lnTo>
                  <a:moveTo>
                    <a:pt x="1378" y="376"/>
                  </a:moveTo>
                  <a:lnTo>
                    <a:pt x="1353" y="330"/>
                  </a:lnTo>
                  <a:lnTo>
                    <a:pt x="1378" y="285"/>
                  </a:lnTo>
                  <a:lnTo>
                    <a:pt x="1405" y="330"/>
                  </a:lnTo>
                  <a:lnTo>
                    <a:pt x="1378" y="376"/>
                  </a:lnTo>
                  <a:moveTo>
                    <a:pt x="1440" y="376"/>
                  </a:moveTo>
                  <a:lnTo>
                    <a:pt x="1414" y="330"/>
                  </a:lnTo>
                  <a:lnTo>
                    <a:pt x="1440" y="285"/>
                  </a:lnTo>
                  <a:lnTo>
                    <a:pt x="1467" y="330"/>
                  </a:lnTo>
                  <a:lnTo>
                    <a:pt x="1440" y="376"/>
                  </a:lnTo>
                  <a:moveTo>
                    <a:pt x="1501" y="376"/>
                  </a:moveTo>
                  <a:lnTo>
                    <a:pt x="1476" y="330"/>
                  </a:lnTo>
                  <a:lnTo>
                    <a:pt x="1501" y="285"/>
                  </a:lnTo>
                  <a:lnTo>
                    <a:pt x="1528" y="330"/>
                  </a:lnTo>
                  <a:lnTo>
                    <a:pt x="1501" y="376"/>
                  </a:lnTo>
                  <a:moveTo>
                    <a:pt x="1563" y="376"/>
                  </a:moveTo>
                  <a:lnTo>
                    <a:pt x="1537" y="330"/>
                  </a:lnTo>
                  <a:lnTo>
                    <a:pt x="1563" y="285"/>
                  </a:lnTo>
                  <a:lnTo>
                    <a:pt x="1590" y="330"/>
                  </a:lnTo>
                  <a:lnTo>
                    <a:pt x="1563" y="376"/>
                  </a:lnTo>
                  <a:moveTo>
                    <a:pt x="1624" y="376"/>
                  </a:moveTo>
                  <a:lnTo>
                    <a:pt x="1599" y="330"/>
                  </a:lnTo>
                  <a:lnTo>
                    <a:pt x="1624" y="285"/>
                  </a:lnTo>
                  <a:lnTo>
                    <a:pt x="1651" y="330"/>
                  </a:lnTo>
                  <a:lnTo>
                    <a:pt x="1624" y="376"/>
                  </a:lnTo>
                  <a:moveTo>
                    <a:pt x="1686" y="376"/>
                  </a:moveTo>
                  <a:lnTo>
                    <a:pt x="1660" y="330"/>
                  </a:lnTo>
                  <a:lnTo>
                    <a:pt x="1686" y="285"/>
                  </a:lnTo>
                  <a:lnTo>
                    <a:pt x="1713" y="330"/>
                  </a:lnTo>
                  <a:lnTo>
                    <a:pt x="1686" y="376"/>
                  </a:lnTo>
                  <a:moveTo>
                    <a:pt x="1749" y="376"/>
                  </a:moveTo>
                  <a:lnTo>
                    <a:pt x="1722" y="330"/>
                  </a:lnTo>
                  <a:lnTo>
                    <a:pt x="1749" y="285"/>
                  </a:lnTo>
                  <a:lnTo>
                    <a:pt x="1774" y="330"/>
                  </a:lnTo>
                  <a:lnTo>
                    <a:pt x="1749" y="376"/>
                  </a:lnTo>
                  <a:moveTo>
                    <a:pt x="1810" y="376"/>
                  </a:moveTo>
                  <a:lnTo>
                    <a:pt x="1783" y="330"/>
                  </a:lnTo>
                  <a:lnTo>
                    <a:pt x="1810" y="285"/>
                  </a:lnTo>
                  <a:lnTo>
                    <a:pt x="1836" y="330"/>
                  </a:lnTo>
                  <a:lnTo>
                    <a:pt x="1810" y="376"/>
                  </a:lnTo>
                  <a:moveTo>
                    <a:pt x="1872" y="376"/>
                  </a:moveTo>
                  <a:lnTo>
                    <a:pt x="1845" y="330"/>
                  </a:lnTo>
                  <a:lnTo>
                    <a:pt x="1872" y="285"/>
                  </a:lnTo>
                  <a:lnTo>
                    <a:pt x="1897" y="330"/>
                  </a:lnTo>
                  <a:lnTo>
                    <a:pt x="1872" y="376"/>
                  </a:lnTo>
                  <a:moveTo>
                    <a:pt x="1933" y="376"/>
                  </a:moveTo>
                  <a:lnTo>
                    <a:pt x="1906" y="330"/>
                  </a:lnTo>
                  <a:lnTo>
                    <a:pt x="1933" y="285"/>
                  </a:lnTo>
                  <a:lnTo>
                    <a:pt x="1959" y="330"/>
                  </a:lnTo>
                  <a:lnTo>
                    <a:pt x="1933" y="376"/>
                  </a:lnTo>
                  <a:moveTo>
                    <a:pt x="1995" y="376"/>
                  </a:moveTo>
                  <a:lnTo>
                    <a:pt x="1968" y="330"/>
                  </a:lnTo>
                  <a:lnTo>
                    <a:pt x="1995" y="285"/>
                  </a:lnTo>
                  <a:lnTo>
                    <a:pt x="2020" y="330"/>
                  </a:lnTo>
                  <a:lnTo>
                    <a:pt x="1995" y="376"/>
                  </a:lnTo>
                  <a:moveTo>
                    <a:pt x="2056" y="376"/>
                  </a:moveTo>
                  <a:lnTo>
                    <a:pt x="2029" y="330"/>
                  </a:lnTo>
                  <a:lnTo>
                    <a:pt x="2056" y="285"/>
                  </a:lnTo>
                  <a:lnTo>
                    <a:pt x="2082" y="330"/>
                  </a:lnTo>
                  <a:lnTo>
                    <a:pt x="2056" y="376"/>
                  </a:lnTo>
                  <a:moveTo>
                    <a:pt x="2118" y="376"/>
                  </a:moveTo>
                  <a:lnTo>
                    <a:pt x="2092" y="330"/>
                  </a:lnTo>
                  <a:lnTo>
                    <a:pt x="2118" y="285"/>
                  </a:lnTo>
                  <a:lnTo>
                    <a:pt x="2145" y="330"/>
                  </a:lnTo>
                  <a:lnTo>
                    <a:pt x="2118" y="376"/>
                  </a:lnTo>
                  <a:moveTo>
                    <a:pt x="2179" y="376"/>
                  </a:moveTo>
                  <a:lnTo>
                    <a:pt x="2154" y="330"/>
                  </a:lnTo>
                  <a:lnTo>
                    <a:pt x="2179" y="285"/>
                  </a:lnTo>
                  <a:lnTo>
                    <a:pt x="2206" y="330"/>
                  </a:lnTo>
                  <a:lnTo>
                    <a:pt x="2179" y="376"/>
                  </a:lnTo>
                  <a:moveTo>
                    <a:pt x="2241" y="376"/>
                  </a:moveTo>
                  <a:lnTo>
                    <a:pt x="2215" y="330"/>
                  </a:lnTo>
                  <a:lnTo>
                    <a:pt x="2241" y="285"/>
                  </a:lnTo>
                  <a:lnTo>
                    <a:pt x="2268" y="330"/>
                  </a:lnTo>
                  <a:lnTo>
                    <a:pt x="2241" y="376"/>
                  </a:lnTo>
                  <a:moveTo>
                    <a:pt x="2302" y="376"/>
                  </a:moveTo>
                  <a:lnTo>
                    <a:pt x="2277" y="330"/>
                  </a:lnTo>
                  <a:lnTo>
                    <a:pt x="2302" y="285"/>
                  </a:lnTo>
                  <a:lnTo>
                    <a:pt x="2329" y="330"/>
                  </a:lnTo>
                  <a:lnTo>
                    <a:pt x="2302" y="376"/>
                  </a:lnTo>
                  <a:moveTo>
                    <a:pt x="2364" y="376"/>
                  </a:moveTo>
                  <a:lnTo>
                    <a:pt x="2338" y="330"/>
                  </a:lnTo>
                  <a:lnTo>
                    <a:pt x="2364" y="285"/>
                  </a:lnTo>
                  <a:lnTo>
                    <a:pt x="2391" y="330"/>
                  </a:lnTo>
                  <a:lnTo>
                    <a:pt x="2364" y="376"/>
                  </a:lnTo>
                  <a:moveTo>
                    <a:pt x="2425" y="376"/>
                  </a:moveTo>
                  <a:lnTo>
                    <a:pt x="2400" y="330"/>
                  </a:lnTo>
                  <a:lnTo>
                    <a:pt x="2425" y="285"/>
                  </a:lnTo>
                  <a:lnTo>
                    <a:pt x="2452" y="330"/>
                  </a:lnTo>
                  <a:lnTo>
                    <a:pt x="2425" y="376"/>
                  </a:lnTo>
                  <a:moveTo>
                    <a:pt x="2488" y="376"/>
                  </a:moveTo>
                  <a:lnTo>
                    <a:pt x="2461" y="330"/>
                  </a:lnTo>
                  <a:lnTo>
                    <a:pt x="2488" y="285"/>
                  </a:lnTo>
                  <a:lnTo>
                    <a:pt x="2514" y="330"/>
                  </a:lnTo>
                  <a:lnTo>
                    <a:pt x="2488" y="376"/>
                  </a:lnTo>
                  <a:moveTo>
                    <a:pt x="54" y="322"/>
                  </a:moveTo>
                  <a:lnTo>
                    <a:pt x="27" y="277"/>
                  </a:lnTo>
                  <a:lnTo>
                    <a:pt x="54" y="232"/>
                  </a:lnTo>
                  <a:lnTo>
                    <a:pt x="80" y="277"/>
                  </a:lnTo>
                  <a:lnTo>
                    <a:pt x="54" y="322"/>
                  </a:lnTo>
                  <a:moveTo>
                    <a:pt x="116" y="322"/>
                  </a:moveTo>
                  <a:lnTo>
                    <a:pt x="89" y="277"/>
                  </a:lnTo>
                  <a:lnTo>
                    <a:pt x="116" y="232"/>
                  </a:lnTo>
                  <a:lnTo>
                    <a:pt x="141" y="277"/>
                  </a:lnTo>
                  <a:lnTo>
                    <a:pt x="116" y="322"/>
                  </a:lnTo>
                  <a:moveTo>
                    <a:pt x="177" y="322"/>
                  </a:moveTo>
                  <a:lnTo>
                    <a:pt x="150" y="277"/>
                  </a:lnTo>
                  <a:lnTo>
                    <a:pt x="177" y="232"/>
                  </a:lnTo>
                  <a:lnTo>
                    <a:pt x="202" y="277"/>
                  </a:lnTo>
                  <a:lnTo>
                    <a:pt x="177" y="322"/>
                  </a:lnTo>
                  <a:moveTo>
                    <a:pt x="238" y="322"/>
                  </a:moveTo>
                  <a:lnTo>
                    <a:pt x="213" y="277"/>
                  </a:lnTo>
                  <a:lnTo>
                    <a:pt x="238" y="232"/>
                  </a:lnTo>
                  <a:lnTo>
                    <a:pt x="265" y="277"/>
                  </a:lnTo>
                  <a:lnTo>
                    <a:pt x="238" y="322"/>
                  </a:lnTo>
                  <a:moveTo>
                    <a:pt x="300" y="322"/>
                  </a:moveTo>
                  <a:lnTo>
                    <a:pt x="274" y="277"/>
                  </a:lnTo>
                  <a:lnTo>
                    <a:pt x="300" y="232"/>
                  </a:lnTo>
                  <a:lnTo>
                    <a:pt x="327" y="277"/>
                  </a:lnTo>
                  <a:lnTo>
                    <a:pt x="300" y="322"/>
                  </a:lnTo>
                  <a:moveTo>
                    <a:pt x="361" y="322"/>
                  </a:moveTo>
                  <a:lnTo>
                    <a:pt x="336" y="277"/>
                  </a:lnTo>
                  <a:lnTo>
                    <a:pt x="361" y="232"/>
                  </a:lnTo>
                  <a:lnTo>
                    <a:pt x="388" y="277"/>
                  </a:lnTo>
                  <a:lnTo>
                    <a:pt x="361" y="322"/>
                  </a:lnTo>
                  <a:moveTo>
                    <a:pt x="423" y="322"/>
                  </a:moveTo>
                  <a:lnTo>
                    <a:pt x="397" y="277"/>
                  </a:lnTo>
                  <a:lnTo>
                    <a:pt x="423" y="232"/>
                  </a:lnTo>
                  <a:lnTo>
                    <a:pt x="450" y="277"/>
                  </a:lnTo>
                  <a:lnTo>
                    <a:pt x="423" y="322"/>
                  </a:lnTo>
                  <a:moveTo>
                    <a:pt x="484" y="322"/>
                  </a:moveTo>
                  <a:lnTo>
                    <a:pt x="459" y="277"/>
                  </a:lnTo>
                  <a:lnTo>
                    <a:pt x="484" y="232"/>
                  </a:lnTo>
                  <a:lnTo>
                    <a:pt x="511" y="277"/>
                  </a:lnTo>
                  <a:lnTo>
                    <a:pt x="484" y="322"/>
                  </a:lnTo>
                  <a:moveTo>
                    <a:pt x="546" y="322"/>
                  </a:moveTo>
                  <a:lnTo>
                    <a:pt x="520" y="277"/>
                  </a:lnTo>
                  <a:lnTo>
                    <a:pt x="546" y="232"/>
                  </a:lnTo>
                  <a:lnTo>
                    <a:pt x="573" y="277"/>
                  </a:lnTo>
                  <a:lnTo>
                    <a:pt x="546" y="322"/>
                  </a:lnTo>
                  <a:moveTo>
                    <a:pt x="609" y="322"/>
                  </a:moveTo>
                  <a:lnTo>
                    <a:pt x="582" y="277"/>
                  </a:lnTo>
                  <a:lnTo>
                    <a:pt x="609" y="232"/>
                  </a:lnTo>
                  <a:lnTo>
                    <a:pt x="634" y="277"/>
                  </a:lnTo>
                  <a:lnTo>
                    <a:pt x="609" y="322"/>
                  </a:lnTo>
                  <a:moveTo>
                    <a:pt x="670" y="322"/>
                  </a:moveTo>
                  <a:lnTo>
                    <a:pt x="643" y="277"/>
                  </a:lnTo>
                  <a:lnTo>
                    <a:pt x="670" y="232"/>
                  </a:lnTo>
                  <a:lnTo>
                    <a:pt x="696" y="277"/>
                  </a:lnTo>
                  <a:lnTo>
                    <a:pt x="670" y="322"/>
                  </a:lnTo>
                  <a:moveTo>
                    <a:pt x="732" y="322"/>
                  </a:moveTo>
                  <a:lnTo>
                    <a:pt x="705" y="277"/>
                  </a:lnTo>
                  <a:lnTo>
                    <a:pt x="732" y="232"/>
                  </a:lnTo>
                  <a:lnTo>
                    <a:pt x="757" y="277"/>
                  </a:lnTo>
                  <a:lnTo>
                    <a:pt x="732" y="322"/>
                  </a:lnTo>
                  <a:moveTo>
                    <a:pt x="793" y="322"/>
                  </a:moveTo>
                  <a:lnTo>
                    <a:pt x="766" y="277"/>
                  </a:lnTo>
                  <a:lnTo>
                    <a:pt x="793" y="232"/>
                  </a:lnTo>
                  <a:lnTo>
                    <a:pt x="819" y="277"/>
                  </a:lnTo>
                  <a:lnTo>
                    <a:pt x="793" y="322"/>
                  </a:lnTo>
                  <a:moveTo>
                    <a:pt x="855" y="322"/>
                  </a:moveTo>
                  <a:lnTo>
                    <a:pt x="828" y="277"/>
                  </a:lnTo>
                  <a:lnTo>
                    <a:pt x="855" y="232"/>
                  </a:lnTo>
                  <a:lnTo>
                    <a:pt x="880" y="277"/>
                  </a:lnTo>
                  <a:lnTo>
                    <a:pt x="855" y="322"/>
                  </a:lnTo>
                  <a:moveTo>
                    <a:pt x="916" y="322"/>
                  </a:moveTo>
                  <a:lnTo>
                    <a:pt x="889" y="277"/>
                  </a:lnTo>
                  <a:lnTo>
                    <a:pt x="916" y="232"/>
                  </a:lnTo>
                  <a:lnTo>
                    <a:pt x="942" y="277"/>
                  </a:lnTo>
                  <a:lnTo>
                    <a:pt x="916" y="322"/>
                  </a:lnTo>
                  <a:moveTo>
                    <a:pt x="978" y="322"/>
                  </a:moveTo>
                  <a:lnTo>
                    <a:pt x="952" y="277"/>
                  </a:lnTo>
                  <a:lnTo>
                    <a:pt x="978" y="232"/>
                  </a:lnTo>
                  <a:lnTo>
                    <a:pt x="1005" y="277"/>
                  </a:lnTo>
                  <a:lnTo>
                    <a:pt x="978" y="322"/>
                  </a:lnTo>
                  <a:moveTo>
                    <a:pt x="1039" y="322"/>
                  </a:moveTo>
                  <a:lnTo>
                    <a:pt x="1014" y="277"/>
                  </a:lnTo>
                  <a:lnTo>
                    <a:pt x="1039" y="232"/>
                  </a:lnTo>
                  <a:lnTo>
                    <a:pt x="1066" y="277"/>
                  </a:lnTo>
                  <a:lnTo>
                    <a:pt x="1039" y="322"/>
                  </a:lnTo>
                  <a:moveTo>
                    <a:pt x="1101" y="322"/>
                  </a:moveTo>
                  <a:lnTo>
                    <a:pt x="1075" y="277"/>
                  </a:lnTo>
                  <a:lnTo>
                    <a:pt x="1101" y="232"/>
                  </a:lnTo>
                  <a:lnTo>
                    <a:pt x="1128" y="277"/>
                  </a:lnTo>
                  <a:lnTo>
                    <a:pt x="1101" y="322"/>
                  </a:lnTo>
                  <a:moveTo>
                    <a:pt x="1162" y="322"/>
                  </a:moveTo>
                  <a:lnTo>
                    <a:pt x="1137" y="277"/>
                  </a:lnTo>
                  <a:lnTo>
                    <a:pt x="1162" y="232"/>
                  </a:lnTo>
                  <a:lnTo>
                    <a:pt x="1189" y="277"/>
                  </a:lnTo>
                  <a:lnTo>
                    <a:pt x="1162" y="322"/>
                  </a:lnTo>
                  <a:moveTo>
                    <a:pt x="1224" y="322"/>
                  </a:moveTo>
                  <a:lnTo>
                    <a:pt x="1198" y="277"/>
                  </a:lnTo>
                  <a:lnTo>
                    <a:pt x="1224" y="232"/>
                  </a:lnTo>
                  <a:lnTo>
                    <a:pt x="1251" y="277"/>
                  </a:lnTo>
                  <a:lnTo>
                    <a:pt x="1224" y="322"/>
                  </a:lnTo>
                  <a:moveTo>
                    <a:pt x="1285" y="322"/>
                  </a:moveTo>
                  <a:lnTo>
                    <a:pt x="1260" y="277"/>
                  </a:lnTo>
                  <a:lnTo>
                    <a:pt x="1285" y="232"/>
                  </a:lnTo>
                  <a:lnTo>
                    <a:pt x="1312" y="277"/>
                  </a:lnTo>
                  <a:lnTo>
                    <a:pt x="1285" y="322"/>
                  </a:lnTo>
                  <a:moveTo>
                    <a:pt x="1348" y="322"/>
                  </a:moveTo>
                  <a:lnTo>
                    <a:pt x="1321" y="277"/>
                  </a:lnTo>
                  <a:lnTo>
                    <a:pt x="1348" y="232"/>
                  </a:lnTo>
                  <a:lnTo>
                    <a:pt x="1374" y="277"/>
                  </a:lnTo>
                  <a:lnTo>
                    <a:pt x="1348" y="322"/>
                  </a:lnTo>
                  <a:moveTo>
                    <a:pt x="1410" y="322"/>
                  </a:moveTo>
                  <a:lnTo>
                    <a:pt x="1383" y="277"/>
                  </a:lnTo>
                  <a:lnTo>
                    <a:pt x="1410" y="232"/>
                  </a:lnTo>
                  <a:lnTo>
                    <a:pt x="1435" y="277"/>
                  </a:lnTo>
                  <a:lnTo>
                    <a:pt x="1410" y="322"/>
                  </a:lnTo>
                  <a:moveTo>
                    <a:pt x="1471" y="322"/>
                  </a:moveTo>
                  <a:lnTo>
                    <a:pt x="1444" y="277"/>
                  </a:lnTo>
                  <a:lnTo>
                    <a:pt x="1471" y="232"/>
                  </a:lnTo>
                  <a:lnTo>
                    <a:pt x="1497" y="277"/>
                  </a:lnTo>
                  <a:lnTo>
                    <a:pt x="1471" y="322"/>
                  </a:lnTo>
                  <a:moveTo>
                    <a:pt x="1533" y="322"/>
                  </a:moveTo>
                  <a:lnTo>
                    <a:pt x="1506" y="277"/>
                  </a:lnTo>
                  <a:lnTo>
                    <a:pt x="1533" y="232"/>
                  </a:lnTo>
                  <a:lnTo>
                    <a:pt x="1558" y="277"/>
                  </a:lnTo>
                  <a:lnTo>
                    <a:pt x="1533" y="322"/>
                  </a:lnTo>
                  <a:moveTo>
                    <a:pt x="1594" y="322"/>
                  </a:moveTo>
                  <a:lnTo>
                    <a:pt x="1567" y="277"/>
                  </a:lnTo>
                  <a:lnTo>
                    <a:pt x="1594" y="232"/>
                  </a:lnTo>
                  <a:lnTo>
                    <a:pt x="1620" y="277"/>
                  </a:lnTo>
                  <a:lnTo>
                    <a:pt x="1594" y="322"/>
                  </a:lnTo>
                  <a:moveTo>
                    <a:pt x="1656" y="322"/>
                  </a:moveTo>
                  <a:lnTo>
                    <a:pt x="1629" y="277"/>
                  </a:lnTo>
                  <a:lnTo>
                    <a:pt x="1656" y="232"/>
                  </a:lnTo>
                  <a:lnTo>
                    <a:pt x="1681" y="277"/>
                  </a:lnTo>
                  <a:lnTo>
                    <a:pt x="1656" y="322"/>
                  </a:lnTo>
                  <a:moveTo>
                    <a:pt x="1717" y="322"/>
                  </a:moveTo>
                  <a:lnTo>
                    <a:pt x="1692" y="277"/>
                  </a:lnTo>
                  <a:lnTo>
                    <a:pt x="1717" y="232"/>
                  </a:lnTo>
                  <a:lnTo>
                    <a:pt x="1744" y="277"/>
                  </a:lnTo>
                  <a:lnTo>
                    <a:pt x="1717" y="322"/>
                  </a:lnTo>
                  <a:moveTo>
                    <a:pt x="1779" y="322"/>
                  </a:moveTo>
                  <a:lnTo>
                    <a:pt x="1753" y="277"/>
                  </a:lnTo>
                  <a:lnTo>
                    <a:pt x="1779" y="232"/>
                  </a:lnTo>
                  <a:lnTo>
                    <a:pt x="1806" y="277"/>
                  </a:lnTo>
                  <a:lnTo>
                    <a:pt x="1779" y="322"/>
                  </a:lnTo>
                  <a:moveTo>
                    <a:pt x="1840" y="322"/>
                  </a:moveTo>
                  <a:lnTo>
                    <a:pt x="1815" y="277"/>
                  </a:lnTo>
                  <a:lnTo>
                    <a:pt x="1840" y="232"/>
                  </a:lnTo>
                  <a:lnTo>
                    <a:pt x="1867" y="277"/>
                  </a:lnTo>
                  <a:lnTo>
                    <a:pt x="1840" y="322"/>
                  </a:lnTo>
                  <a:moveTo>
                    <a:pt x="1902" y="322"/>
                  </a:moveTo>
                  <a:lnTo>
                    <a:pt x="1876" y="277"/>
                  </a:lnTo>
                  <a:lnTo>
                    <a:pt x="1902" y="232"/>
                  </a:lnTo>
                  <a:lnTo>
                    <a:pt x="1929" y="277"/>
                  </a:lnTo>
                  <a:lnTo>
                    <a:pt x="1902" y="322"/>
                  </a:lnTo>
                  <a:moveTo>
                    <a:pt x="1963" y="322"/>
                  </a:moveTo>
                  <a:lnTo>
                    <a:pt x="1938" y="277"/>
                  </a:lnTo>
                  <a:lnTo>
                    <a:pt x="1963" y="232"/>
                  </a:lnTo>
                  <a:lnTo>
                    <a:pt x="1990" y="277"/>
                  </a:lnTo>
                  <a:lnTo>
                    <a:pt x="1963" y="322"/>
                  </a:lnTo>
                  <a:moveTo>
                    <a:pt x="2025" y="322"/>
                  </a:moveTo>
                  <a:lnTo>
                    <a:pt x="1999" y="277"/>
                  </a:lnTo>
                  <a:lnTo>
                    <a:pt x="2025" y="232"/>
                  </a:lnTo>
                  <a:lnTo>
                    <a:pt x="2052" y="277"/>
                  </a:lnTo>
                  <a:lnTo>
                    <a:pt x="2025" y="322"/>
                  </a:lnTo>
                  <a:moveTo>
                    <a:pt x="2088" y="322"/>
                  </a:moveTo>
                  <a:lnTo>
                    <a:pt x="2061" y="277"/>
                  </a:lnTo>
                  <a:lnTo>
                    <a:pt x="2088" y="232"/>
                  </a:lnTo>
                  <a:lnTo>
                    <a:pt x="2113" y="277"/>
                  </a:lnTo>
                  <a:lnTo>
                    <a:pt x="2088" y="322"/>
                  </a:lnTo>
                  <a:moveTo>
                    <a:pt x="2149" y="322"/>
                  </a:moveTo>
                  <a:lnTo>
                    <a:pt x="2122" y="277"/>
                  </a:lnTo>
                  <a:lnTo>
                    <a:pt x="2149" y="232"/>
                  </a:lnTo>
                  <a:lnTo>
                    <a:pt x="2175" y="277"/>
                  </a:lnTo>
                  <a:lnTo>
                    <a:pt x="2149" y="322"/>
                  </a:lnTo>
                  <a:moveTo>
                    <a:pt x="2211" y="322"/>
                  </a:moveTo>
                  <a:lnTo>
                    <a:pt x="2184" y="277"/>
                  </a:lnTo>
                  <a:lnTo>
                    <a:pt x="2211" y="232"/>
                  </a:lnTo>
                  <a:lnTo>
                    <a:pt x="2236" y="277"/>
                  </a:lnTo>
                  <a:lnTo>
                    <a:pt x="2211" y="322"/>
                  </a:lnTo>
                  <a:moveTo>
                    <a:pt x="2272" y="322"/>
                  </a:moveTo>
                  <a:lnTo>
                    <a:pt x="2245" y="277"/>
                  </a:lnTo>
                  <a:lnTo>
                    <a:pt x="2272" y="232"/>
                  </a:lnTo>
                  <a:lnTo>
                    <a:pt x="2298" y="277"/>
                  </a:lnTo>
                  <a:lnTo>
                    <a:pt x="2272" y="322"/>
                  </a:lnTo>
                  <a:moveTo>
                    <a:pt x="2334" y="322"/>
                  </a:moveTo>
                  <a:lnTo>
                    <a:pt x="2307" y="277"/>
                  </a:lnTo>
                  <a:lnTo>
                    <a:pt x="2334" y="232"/>
                  </a:lnTo>
                  <a:lnTo>
                    <a:pt x="2359" y="277"/>
                  </a:lnTo>
                  <a:lnTo>
                    <a:pt x="2334" y="322"/>
                  </a:lnTo>
                  <a:moveTo>
                    <a:pt x="2395" y="322"/>
                  </a:moveTo>
                  <a:lnTo>
                    <a:pt x="2368" y="277"/>
                  </a:lnTo>
                  <a:lnTo>
                    <a:pt x="2395" y="232"/>
                  </a:lnTo>
                  <a:lnTo>
                    <a:pt x="2421" y="277"/>
                  </a:lnTo>
                  <a:lnTo>
                    <a:pt x="2395" y="322"/>
                  </a:lnTo>
                  <a:moveTo>
                    <a:pt x="2457" y="322"/>
                  </a:moveTo>
                  <a:lnTo>
                    <a:pt x="2431" y="277"/>
                  </a:lnTo>
                  <a:lnTo>
                    <a:pt x="2457" y="232"/>
                  </a:lnTo>
                  <a:lnTo>
                    <a:pt x="2484" y="277"/>
                  </a:lnTo>
                  <a:lnTo>
                    <a:pt x="2457" y="322"/>
                  </a:lnTo>
                  <a:moveTo>
                    <a:pt x="2518" y="322"/>
                  </a:moveTo>
                  <a:lnTo>
                    <a:pt x="2493" y="277"/>
                  </a:lnTo>
                  <a:lnTo>
                    <a:pt x="2518" y="232"/>
                  </a:lnTo>
                  <a:lnTo>
                    <a:pt x="2545" y="277"/>
                  </a:lnTo>
                  <a:lnTo>
                    <a:pt x="2518" y="322"/>
                  </a:lnTo>
                  <a:moveTo>
                    <a:pt x="84" y="270"/>
                  </a:moveTo>
                  <a:lnTo>
                    <a:pt x="59" y="223"/>
                  </a:lnTo>
                  <a:lnTo>
                    <a:pt x="84" y="179"/>
                  </a:lnTo>
                  <a:lnTo>
                    <a:pt x="111" y="223"/>
                  </a:lnTo>
                  <a:lnTo>
                    <a:pt x="84" y="270"/>
                  </a:lnTo>
                  <a:moveTo>
                    <a:pt x="146" y="270"/>
                  </a:moveTo>
                  <a:lnTo>
                    <a:pt x="120" y="223"/>
                  </a:lnTo>
                  <a:lnTo>
                    <a:pt x="146" y="179"/>
                  </a:lnTo>
                  <a:lnTo>
                    <a:pt x="172" y="223"/>
                  </a:lnTo>
                  <a:lnTo>
                    <a:pt x="146" y="270"/>
                  </a:lnTo>
                  <a:moveTo>
                    <a:pt x="207" y="270"/>
                  </a:moveTo>
                  <a:lnTo>
                    <a:pt x="181" y="223"/>
                  </a:lnTo>
                  <a:lnTo>
                    <a:pt x="207" y="179"/>
                  </a:lnTo>
                  <a:lnTo>
                    <a:pt x="234" y="223"/>
                  </a:lnTo>
                  <a:lnTo>
                    <a:pt x="207" y="270"/>
                  </a:lnTo>
                  <a:moveTo>
                    <a:pt x="270" y="270"/>
                  </a:moveTo>
                  <a:lnTo>
                    <a:pt x="243" y="223"/>
                  </a:lnTo>
                  <a:lnTo>
                    <a:pt x="270" y="179"/>
                  </a:lnTo>
                  <a:lnTo>
                    <a:pt x="295" y="223"/>
                  </a:lnTo>
                  <a:lnTo>
                    <a:pt x="270" y="270"/>
                  </a:lnTo>
                  <a:moveTo>
                    <a:pt x="331" y="270"/>
                  </a:moveTo>
                  <a:lnTo>
                    <a:pt x="304" y="223"/>
                  </a:lnTo>
                  <a:lnTo>
                    <a:pt x="331" y="179"/>
                  </a:lnTo>
                  <a:lnTo>
                    <a:pt x="357" y="223"/>
                  </a:lnTo>
                  <a:lnTo>
                    <a:pt x="331" y="270"/>
                  </a:lnTo>
                  <a:moveTo>
                    <a:pt x="393" y="270"/>
                  </a:moveTo>
                  <a:lnTo>
                    <a:pt x="366" y="223"/>
                  </a:lnTo>
                  <a:lnTo>
                    <a:pt x="393" y="179"/>
                  </a:lnTo>
                  <a:lnTo>
                    <a:pt x="418" y="223"/>
                  </a:lnTo>
                  <a:lnTo>
                    <a:pt x="393" y="270"/>
                  </a:lnTo>
                  <a:moveTo>
                    <a:pt x="454" y="270"/>
                  </a:moveTo>
                  <a:lnTo>
                    <a:pt x="427" y="223"/>
                  </a:lnTo>
                  <a:lnTo>
                    <a:pt x="454" y="179"/>
                  </a:lnTo>
                  <a:lnTo>
                    <a:pt x="480" y="223"/>
                  </a:lnTo>
                  <a:lnTo>
                    <a:pt x="454" y="270"/>
                  </a:lnTo>
                  <a:moveTo>
                    <a:pt x="516" y="270"/>
                  </a:moveTo>
                  <a:lnTo>
                    <a:pt x="489" y="223"/>
                  </a:lnTo>
                  <a:lnTo>
                    <a:pt x="516" y="179"/>
                  </a:lnTo>
                  <a:lnTo>
                    <a:pt x="541" y="223"/>
                  </a:lnTo>
                  <a:lnTo>
                    <a:pt x="516" y="270"/>
                  </a:lnTo>
                  <a:moveTo>
                    <a:pt x="577" y="270"/>
                  </a:moveTo>
                  <a:lnTo>
                    <a:pt x="550" y="223"/>
                  </a:lnTo>
                  <a:lnTo>
                    <a:pt x="577" y="179"/>
                  </a:lnTo>
                  <a:lnTo>
                    <a:pt x="603" y="223"/>
                  </a:lnTo>
                  <a:lnTo>
                    <a:pt x="577" y="270"/>
                  </a:lnTo>
                  <a:moveTo>
                    <a:pt x="639" y="270"/>
                  </a:moveTo>
                  <a:lnTo>
                    <a:pt x="613" y="223"/>
                  </a:lnTo>
                  <a:lnTo>
                    <a:pt x="639" y="179"/>
                  </a:lnTo>
                  <a:lnTo>
                    <a:pt x="666" y="223"/>
                  </a:lnTo>
                  <a:lnTo>
                    <a:pt x="639" y="270"/>
                  </a:lnTo>
                  <a:moveTo>
                    <a:pt x="700" y="270"/>
                  </a:moveTo>
                  <a:lnTo>
                    <a:pt x="675" y="223"/>
                  </a:lnTo>
                  <a:lnTo>
                    <a:pt x="700" y="179"/>
                  </a:lnTo>
                  <a:lnTo>
                    <a:pt x="727" y="223"/>
                  </a:lnTo>
                  <a:lnTo>
                    <a:pt x="700" y="270"/>
                  </a:lnTo>
                  <a:moveTo>
                    <a:pt x="762" y="270"/>
                  </a:moveTo>
                  <a:lnTo>
                    <a:pt x="736" y="223"/>
                  </a:lnTo>
                  <a:lnTo>
                    <a:pt x="762" y="179"/>
                  </a:lnTo>
                  <a:lnTo>
                    <a:pt x="789" y="223"/>
                  </a:lnTo>
                  <a:lnTo>
                    <a:pt x="762" y="270"/>
                  </a:lnTo>
                  <a:moveTo>
                    <a:pt x="823" y="270"/>
                  </a:moveTo>
                  <a:lnTo>
                    <a:pt x="798" y="223"/>
                  </a:lnTo>
                  <a:lnTo>
                    <a:pt x="823" y="179"/>
                  </a:lnTo>
                  <a:lnTo>
                    <a:pt x="850" y="223"/>
                  </a:lnTo>
                  <a:lnTo>
                    <a:pt x="823" y="270"/>
                  </a:lnTo>
                  <a:moveTo>
                    <a:pt x="885" y="270"/>
                  </a:moveTo>
                  <a:lnTo>
                    <a:pt x="859" y="223"/>
                  </a:lnTo>
                  <a:lnTo>
                    <a:pt x="885" y="179"/>
                  </a:lnTo>
                  <a:lnTo>
                    <a:pt x="912" y="223"/>
                  </a:lnTo>
                  <a:lnTo>
                    <a:pt x="885" y="270"/>
                  </a:lnTo>
                  <a:moveTo>
                    <a:pt x="946" y="270"/>
                  </a:moveTo>
                  <a:lnTo>
                    <a:pt x="921" y="223"/>
                  </a:lnTo>
                  <a:lnTo>
                    <a:pt x="946" y="179"/>
                  </a:lnTo>
                  <a:lnTo>
                    <a:pt x="973" y="223"/>
                  </a:lnTo>
                  <a:lnTo>
                    <a:pt x="946" y="270"/>
                  </a:lnTo>
                  <a:moveTo>
                    <a:pt x="1009" y="270"/>
                  </a:moveTo>
                  <a:lnTo>
                    <a:pt x="982" y="223"/>
                  </a:lnTo>
                  <a:lnTo>
                    <a:pt x="1009" y="179"/>
                  </a:lnTo>
                  <a:lnTo>
                    <a:pt x="1035" y="223"/>
                  </a:lnTo>
                  <a:lnTo>
                    <a:pt x="1009" y="270"/>
                  </a:lnTo>
                  <a:moveTo>
                    <a:pt x="1071" y="270"/>
                  </a:moveTo>
                  <a:lnTo>
                    <a:pt x="1044" y="223"/>
                  </a:lnTo>
                  <a:lnTo>
                    <a:pt x="1071" y="179"/>
                  </a:lnTo>
                  <a:lnTo>
                    <a:pt x="1096" y="223"/>
                  </a:lnTo>
                  <a:lnTo>
                    <a:pt x="1071" y="270"/>
                  </a:lnTo>
                  <a:moveTo>
                    <a:pt x="1132" y="270"/>
                  </a:moveTo>
                  <a:lnTo>
                    <a:pt x="1105" y="223"/>
                  </a:lnTo>
                  <a:lnTo>
                    <a:pt x="1132" y="179"/>
                  </a:lnTo>
                  <a:lnTo>
                    <a:pt x="1158" y="223"/>
                  </a:lnTo>
                  <a:lnTo>
                    <a:pt x="1132" y="270"/>
                  </a:lnTo>
                  <a:moveTo>
                    <a:pt x="1194" y="270"/>
                  </a:moveTo>
                  <a:lnTo>
                    <a:pt x="1167" y="223"/>
                  </a:lnTo>
                  <a:lnTo>
                    <a:pt x="1194" y="179"/>
                  </a:lnTo>
                  <a:lnTo>
                    <a:pt x="1219" y="223"/>
                  </a:lnTo>
                  <a:lnTo>
                    <a:pt x="1194" y="270"/>
                  </a:lnTo>
                  <a:moveTo>
                    <a:pt x="1255" y="270"/>
                  </a:moveTo>
                  <a:lnTo>
                    <a:pt x="1228" y="223"/>
                  </a:lnTo>
                  <a:lnTo>
                    <a:pt x="1255" y="179"/>
                  </a:lnTo>
                  <a:lnTo>
                    <a:pt x="1281" y="223"/>
                  </a:lnTo>
                  <a:lnTo>
                    <a:pt x="1255" y="270"/>
                  </a:lnTo>
                  <a:moveTo>
                    <a:pt x="1317" y="270"/>
                  </a:moveTo>
                  <a:lnTo>
                    <a:pt x="1290" y="223"/>
                  </a:lnTo>
                  <a:lnTo>
                    <a:pt x="1317" y="179"/>
                  </a:lnTo>
                  <a:lnTo>
                    <a:pt x="1342" y="223"/>
                  </a:lnTo>
                  <a:lnTo>
                    <a:pt x="1317" y="270"/>
                  </a:lnTo>
                  <a:moveTo>
                    <a:pt x="1378" y="270"/>
                  </a:moveTo>
                  <a:lnTo>
                    <a:pt x="1353" y="223"/>
                  </a:lnTo>
                  <a:lnTo>
                    <a:pt x="1378" y="179"/>
                  </a:lnTo>
                  <a:lnTo>
                    <a:pt x="1405" y="223"/>
                  </a:lnTo>
                  <a:lnTo>
                    <a:pt x="1378" y="270"/>
                  </a:lnTo>
                  <a:moveTo>
                    <a:pt x="1440" y="270"/>
                  </a:moveTo>
                  <a:lnTo>
                    <a:pt x="1414" y="223"/>
                  </a:lnTo>
                  <a:lnTo>
                    <a:pt x="1440" y="179"/>
                  </a:lnTo>
                  <a:lnTo>
                    <a:pt x="1467" y="223"/>
                  </a:lnTo>
                  <a:lnTo>
                    <a:pt x="1440" y="270"/>
                  </a:lnTo>
                  <a:moveTo>
                    <a:pt x="1501" y="270"/>
                  </a:moveTo>
                  <a:lnTo>
                    <a:pt x="1476" y="223"/>
                  </a:lnTo>
                  <a:lnTo>
                    <a:pt x="1501" y="179"/>
                  </a:lnTo>
                  <a:lnTo>
                    <a:pt x="1528" y="223"/>
                  </a:lnTo>
                  <a:lnTo>
                    <a:pt x="1501" y="270"/>
                  </a:lnTo>
                  <a:moveTo>
                    <a:pt x="1563" y="270"/>
                  </a:moveTo>
                  <a:lnTo>
                    <a:pt x="1537" y="223"/>
                  </a:lnTo>
                  <a:lnTo>
                    <a:pt x="1563" y="179"/>
                  </a:lnTo>
                  <a:lnTo>
                    <a:pt x="1590" y="223"/>
                  </a:lnTo>
                  <a:lnTo>
                    <a:pt x="1563" y="270"/>
                  </a:lnTo>
                  <a:moveTo>
                    <a:pt x="1624" y="270"/>
                  </a:moveTo>
                  <a:lnTo>
                    <a:pt x="1599" y="223"/>
                  </a:lnTo>
                  <a:lnTo>
                    <a:pt x="1624" y="179"/>
                  </a:lnTo>
                  <a:lnTo>
                    <a:pt x="1651" y="223"/>
                  </a:lnTo>
                  <a:lnTo>
                    <a:pt x="1624" y="270"/>
                  </a:lnTo>
                  <a:moveTo>
                    <a:pt x="1686" y="270"/>
                  </a:moveTo>
                  <a:lnTo>
                    <a:pt x="1660" y="223"/>
                  </a:lnTo>
                  <a:lnTo>
                    <a:pt x="1686" y="179"/>
                  </a:lnTo>
                  <a:lnTo>
                    <a:pt x="1713" y="223"/>
                  </a:lnTo>
                  <a:lnTo>
                    <a:pt x="1686" y="270"/>
                  </a:lnTo>
                  <a:moveTo>
                    <a:pt x="1749" y="270"/>
                  </a:moveTo>
                  <a:lnTo>
                    <a:pt x="1722" y="223"/>
                  </a:lnTo>
                  <a:lnTo>
                    <a:pt x="1749" y="179"/>
                  </a:lnTo>
                  <a:lnTo>
                    <a:pt x="1774" y="223"/>
                  </a:lnTo>
                  <a:lnTo>
                    <a:pt x="1749" y="270"/>
                  </a:lnTo>
                  <a:moveTo>
                    <a:pt x="1810" y="270"/>
                  </a:moveTo>
                  <a:lnTo>
                    <a:pt x="1783" y="223"/>
                  </a:lnTo>
                  <a:lnTo>
                    <a:pt x="1810" y="179"/>
                  </a:lnTo>
                  <a:lnTo>
                    <a:pt x="1836" y="223"/>
                  </a:lnTo>
                  <a:lnTo>
                    <a:pt x="1810" y="270"/>
                  </a:lnTo>
                  <a:moveTo>
                    <a:pt x="1872" y="270"/>
                  </a:moveTo>
                  <a:lnTo>
                    <a:pt x="1845" y="223"/>
                  </a:lnTo>
                  <a:lnTo>
                    <a:pt x="1872" y="179"/>
                  </a:lnTo>
                  <a:lnTo>
                    <a:pt x="1897" y="223"/>
                  </a:lnTo>
                  <a:lnTo>
                    <a:pt x="1872" y="270"/>
                  </a:lnTo>
                  <a:moveTo>
                    <a:pt x="1933" y="270"/>
                  </a:moveTo>
                  <a:lnTo>
                    <a:pt x="1906" y="223"/>
                  </a:lnTo>
                  <a:lnTo>
                    <a:pt x="1933" y="179"/>
                  </a:lnTo>
                  <a:lnTo>
                    <a:pt x="1959" y="223"/>
                  </a:lnTo>
                  <a:lnTo>
                    <a:pt x="1933" y="270"/>
                  </a:lnTo>
                  <a:moveTo>
                    <a:pt x="1995" y="270"/>
                  </a:moveTo>
                  <a:lnTo>
                    <a:pt x="1968" y="223"/>
                  </a:lnTo>
                  <a:lnTo>
                    <a:pt x="1995" y="179"/>
                  </a:lnTo>
                  <a:lnTo>
                    <a:pt x="2020" y="223"/>
                  </a:lnTo>
                  <a:lnTo>
                    <a:pt x="1995" y="270"/>
                  </a:lnTo>
                  <a:moveTo>
                    <a:pt x="2056" y="270"/>
                  </a:moveTo>
                  <a:lnTo>
                    <a:pt x="2029" y="223"/>
                  </a:lnTo>
                  <a:lnTo>
                    <a:pt x="2056" y="179"/>
                  </a:lnTo>
                  <a:lnTo>
                    <a:pt x="2082" y="223"/>
                  </a:lnTo>
                  <a:lnTo>
                    <a:pt x="2056" y="270"/>
                  </a:lnTo>
                  <a:moveTo>
                    <a:pt x="2118" y="270"/>
                  </a:moveTo>
                  <a:lnTo>
                    <a:pt x="2092" y="223"/>
                  </a:lnTo>
                  <a:lnTo>
                    <a:pt x="2118" y="179"/>
                  </a:lnTo>
                  <a:lnTo>
                    <a:pt x="2145" y="223"/>
                  </a:lnTo>
                  <a:lnTo>
                    <a:pt x="2118" y="270"/>
                  </a:lnTo>
                  <a:moveTo>
                    <a:pt x="2179" y="270"/>
                  </a:moveTo>
                  <a:lnTo>
                    <a:pt x="2154" y="223"/>
                  </a:lnTo>
                  <a:lnTo>
                    <a:pt x="2179" y="179"/>
                  </a:lnTo>
                  <a:lnTo>
                    <a:pt x="2206" y="223"/>
                  </a:lnTo>
                  <a:lnTo>
                    <a:pt x="2179" y="270"/>
                  </a:lnTo>
                  <a:moveTo>
                    <a:pt x="2241" y="270"/>
                  </a:moveTo>
                  <a:lnTo>
                    <a:pt x="2215" y="223"/>
                  </a:lnTo>
                  <a:lnTo>
                    <a:pt x="2241" y="179"/>
                  </a:lnTo>
                  <a:lnTo>
                    <a:pt x="2268" y="223"/>
                  </a:lnTo>
                  <a:lnTo>
                    <a:pt x="2241" y="270"/>
                  </a:lnTo>
                  <a:moveTo>
                    <a:pt x="2302" y="270"/>
                  </a:moveTo>
                  <a:lnTo>
                    <a:pt x="2277" y="223"/>
                  </a:lnTo>
                  <a:lnTo>
                    <a:pt x="2302" y="179"/>
                  </a:lnTo>
                  <a:lnTo>
                    <a:pt x="2329" y="223"/>
                  </a:lnTo>
                  <a:lnTo>
                    <a:pt x="2302" y="270"/>
                  </a:lnTo>
                  <a:moveTo>
                    <a:pt x="2364" y="270"/>
                  </a:moveTo>
                  <a:lnTo>
                    <a:pt x="2338" y="223"/>
                  </a:lnTo>
                  <a:lnTo>
                    <a:pt x="2364" y="179"/>
                  </a:lnTo>
                  <a:lnTo>
                    <a:pt x="2391" y="223"/>
                  </a:lnTo>
                  <a:lnTo>
                    <a:pt x="2364" y="270"/>
                  </a:lnTo>
                  <a:moveTo>
                    <a:pt x="2425" y="270"/>
                  </a:moveTo>
                  <a:lnTo>
                    <a:pt x="2400" y="223"/>
                  </a:lnTo>
                  <a:lnTo>
                    <a:pt x="2425" y="179"/>
                  </a:lnTo>
                  <a:lnTo>
                    <a:pt x="2452" y="223"/>
                  </a:lnTo>
                  <a:lnTo>
                    <a:pt x="2425" y="270"/>
                  </a:lnTo>
                  <a:moveTo>
                    <a:pt x="2488" y="270"/>
                  </a:moveTo>
                  <a:lnTo>
                    <a:pt x="2461" y="223"/>
                  </a:lnTo>
                  <a:lnTo>
                    <a:pt x="2488" y="179"/>
                  </a:lnTo>
                  <a:lnTo>
                    <a:pt x="2514" y="223"/>
                  </a:lnTo>
                  <a:lnTo>
                    <a:pt x="2488" y="270"/>
                  </a:lnTo>
                  <a:moveTo>
                    <a:pt x="54" y="216"/>
                  </a:moveTo>
                  <a:lnTo>
                    <a:pt x="27" y="171"/>
                  </a:lnTo>
                  <a:lnTo>
                    <a:pt x="54" y="125"/>
                  </a:lnTo>
                  <a:lnTo>
                    <a:pt x="80" y="171"/>
                  </a:lnTo>
                  <a:lnTo>
                    <a:pt x="54" y="216"/>
                  </a:lnTo>
                  <a:moveTo>
                    <a:pt x="116" y="216"/>
                  </a:moveTo>
                  <a:lnTo>
                    <a:pt x="89" y="171"/>
                  </a:lnTo>
                  <a:lnTo>
                    <a:pt x="116" y="125"/>
                  </a:lnTo>
                  <a:lnTo>
                    <a:pt x="141" y="171"/>
                  </a:lnTo>
                  <a:lnTo>
                    <a:pt x="116" y="216"/>
                  </a:lnTo>
                  <a:moveTo>
                    <a:pt x="177" y="216"/>
                  </a:moveTo>
                  <a:lnTo>
                    <a:pt x="150" y="171"/>
                  </a:lnTo>
                  <a:lnTo>
                    <a:pt x="177" y="125"/>
                  </a:lnTo>
                  <a:lnTo>
                    <a:pt x="202" y="171"/>
                  </a:lnTo>
                  <a:lnTo>
                    <a:pt x="177" y="216"/>
                  </a:lnTo>
                  <a:moveTo>
                    <a:pt x="238" y="216"/>
                  </a:moveTo>
                  <a:lnTo>
                    <a:pt x="213" y="171"/>
                  </a:lnTo>
                  <a:lnTo>
                    <a:pt x="238" y="125"/>
                  </a:lnTo>
                  <a:lnTo>
                    <a:pt x="265" y="171"/>
                  </a:lnTo>
                  <a:lnTo>
                    <a:pt x="238" y="216"/>
                  </a:lnTo>
                  <a:moveTo>
                    <a:pt x="300" y="216"/>
                  </a:moveTo>
                  <a:lnTo>
                    <a:pt x="274" y="171"/>
                  </a:lnTo>
                  <a:lnTo>
                    <a:pt x="300" y="125"/>
                  </a:lnTo>
                  <a:lnTo>
                    <a:pt x="327" y="171"/>
                  </a:lnTo>
                  <a:lnTo>
                    <a:pt x="300" y="216"/>
                  </a:lnTo>
                  <a:moveTo>
                    <a:pt x="361" y="216"/>
                  </a:moveTo>
                  <a:lnTo>
                    <a:pt x="336" y="171"/>
                  </a:lnTo>
                  <a:lnTo>
                    <a:pt x="361" y="125"/>
                  </a:lnTo>
                  <a:lnTo>
                    <a:pt x="388" y="171"/>
                  </a:lnTo>
                  <a:lnTo>
                    <a:pt x="361" y="216"/>
                  </a:lnTo>
                  <a:moveTo>
                    <a:pt x="423" y="216"/>
                  </a:moveTo>
                  <a:lnTo>
                    <a:pt x="397" y="171"/>
                  </a:lnTo>
                  <a:lnTo>
                    <a:pt x="423" y="125"/>
                  </a:lnTo>
                  <a:lnTo>
                    <a:pt x="450" y="171"/>
                  </a:lnTo>
                  <a:lnTo>
                    <a:pt x="423" y="216"/>
                  </a:lnTo>
                  <a:moveTo>
                    <a:pt x="484" y="216"/>
                  </a:moveTo>
                  <a:lnTo>
                    <a:pt x="459" y="171"/>
                  </a:lnTo>
                  <a:lnTo>
                    <a:pt x="484" y="125"/>
                  </a:lnTo>
                  <a:lnTo>
                    <a:pt x="511" y="171"/>
                  </a:lnTo>
                  <a:lnTo>
                    <a:pt x="484" y="216"/>
                  </a:lnTo>
                  <a:moveTo>
                    <a:pt x="546" y="216"/>
                  </a:moveTo>
                  <a:lnTo>
                    <a:pt x="520" y="171"/>
                  </a:lnTo>
                  <a:lnTo>
                    <a:pt x="546" y="125"/>
                  </a:lnTo>
                  <a:lnTo>
                    <a:pt x="573" y="171"/>
                  </a:lnTo>
                  <a:lnTo>
                    <a:pt x="546" y="216"/>
                  </a:lnTo>
                  <a:moveTo>
                    <a:pt x="609" y="216"/>
                  </a:moveTo>
                  <a:lnTo>
                    <a:pt x="582" y="171"/>
                  </a:lnTo>
                  <a:lnTo>
                    <a:pt x="609" y="125"/>
                  </a:lnTo>
                  <a:lnTo>
                    <a:pt x="634" y="171"/>
                  </a:lnTo>
                  <a:lnTo>
                    <a:pt x="609" y="216"/>
                  </a:lnTo>
                  <a:moveTo>
                    <a:pt x="670" y="216"/>
                  </a:moveTo>
                  <a:lnTo>
                    <a:pt x="643" y="171"/>
                  </a:lnTo>
                  <a:lnTo>
                    <a:pt x="670" y="125"/>
                  </a:lnTo>
                  <a:lnTo>
                    <a:pt x="696" y="171"/>
                  </a:lnTo>
                  <a:lnTo>
                    <a:pt x="670" y="216"/>
                  </a:lnTo>
                  <a:moveTo>
                    <a:pt x="732" y="216"/>
                  </a:moveTo>
                  <a:lnTo>
                    <a:pt x="705" y="171"/>
                  </a:lnTo>
                  <a:lnTo>
                    <a:pt x="732" y="125"/>
                  </a:lnTo>
                  <a:lnTo>
                    <a:pt x="757" y="171"/>
                  </a:lnTo>
                  <a:lnTo>
                    <a:pt x="732" y="216"/>
                  </a:lnTo>
                  <a:moveTo>
                    <a:pt x="793" y="216"/>
                  </a:moveTo>
                  <a:lnTo>
                    <a:pt x="766" y="171"/>
                  </a:lnTo>
                  <a:lnTo>
                    <a:pt x="793" y="125"/>
                  </a:lnTo>
                  <a:lnTo>
                    <a:pt x="819" y="171"/>
                  </a:lnTo>
                  <a:lnTo>
                    <a:pt x="793" y="216"/>
                  </a:lnTo>
                  <a:moveTo>
                    <a:pt x="855" y="216"/>
                  </a:moveTo>
                  <a:lnTo>
                    <a:pt x="828" y="171"/>
                  </a:lnTo>
                  <a:lnTo>
                    <a:pt x="855" y="125"/>
                  </a:lnTo>
                  <a:lnTo>
                    <a:pt x="880" y="171"/>
                  </a:lnTo>
                  <a:lnTo>
                    <a:pt x="855" y="216"/>
                  </a:lnTo>
                  <a:moveTo>
                    <a:pt x="916" y="216"/>
                  </a:moveTo>
                  <a:lnTo>
                    <a:pt x="889" y="171"/>
                  </a:lnTo>
                  <a:lnTo>
                    <a:pt x="916" y="125"/>
                  </a:lnTo>
                  <a:lnTo>
                    <a:pt x="942" y="171"/>
                  </a:lnTo>
                  <a:lnTo>
                    <a:pt x="916" y="216"/>
                  </a:lnTo>
                  <a:moveTo>
                    <a:pt x="978" y="216"/>
                  </a:moveTo>
                  <a:lnTo>
                    <a:pt x="952" y="171"/>
                  </a:lnTo>
                  <a:lnTo>
                    <a:pt x="978" y="125"/>
                  </a:lnTo>
                  <a:lnTo>
                    <a:pt x="1005" y="171"/>
                  </a:lnTo>
                  <a:lnTo>
                    <a:pt x="978" y="216"/>
                  </a:lnTo>
                  <a:moveTo>
                    <a:pt x="1039" y="216"/>
                  </a:moveTo>
                  <a:lnTo>
                    <a:pt x="1014" y="171"/>
                  </a:lnTo>
                  <a:lnTo>
                    <a:pt x="1039" y="125"/>
                  </a:lnTo>
                  <a:lnTo>
                    <a:pt x="1066" y="171"/>
                  </a:lnTo>
                  <a:lnTo>
                    <a:pt x="1039" y="216"/>
                  </a:lnTo>
                  <a:moveTo>
                    <a:pt x="1101" y="216"/>
                  </a:moveTo>
                  <a:lnTo>
                    <a:pt x="1075" y="171"/>
                  </a:lnTo>
                  <a:lnTo>
                    <a:pt x="1101" y="125"/>
                  </a:lnTo>
                  <a:lnTo>
                    <a:pt x="1128" y="171"/>
                  </a:lnTo>
                  <a:lnTo>
                    <a:pt x="1101" y="216"/>
                  </a:lnTo>
                  <a:moveTo>
                    <a:pt x="1162" y="216"/>
                  </a:moveTo>
                  <a:lnTo>
                    <a:pt x="1137" y="171"/>
                  </a:lnTo>
                  <a:lnTo>
                    <a:pt x="1162" y="125"/>
                  </a:lnTo>
                  <a:lnTo>
                    <a:pt x="1189" y="171"/>
                  </a:lnTo>
                  <a:lnTo>
                    <a:pt x="1162" y="216"/>
                  </a:lnTo>
                  <a:moveTo>
                    <a:pt x="1224" y="216"/>
                  </a:moveTo>
                  <a:lnTo>
                    <a:pt x="1198" y="171"/>
                  </a:lnTo>
                  <a:lnTo>
                    <a:pt x="1224" y="125"/>
                  </a:lnTo>
                  <a:lnTo>
                    <a:pt x="1251" y="171"/>
                  </a:lnTo>
                  <a:lnTo>
                    <a:pt x="1224" y="216"/>
                  </a:lnTo>
                  <a:moveTo>
                    <a:pt x="1285" y="216"/>
                  </a:moveTo>
                  <a:lnTo>
                    <a:pt x="1260" y="171"/>
                  </a:lnTo>
                  <a:lnTo>
                    <a:pt x="1285" y="125"/>
                  </a:lnTo>
                  <a:lnTo>
                    <a:pt x="1312" y="171"/>
                  </a:lnTo>
                  <a:lnTo>
                    <a:pt x="1285" y="216"/>
                  </a:lnTo>
                  <a:moveTo>
                    <a:pt x="1348" y="216"/>
                  </a:moveTo>
                  <a:lnTo>
                    <a:pt x="1321" y="171"/>
                  </a:lnTo>
                  <a:lnTo>
                    <a:pt x="1348" y="125"/>
                  </a:lnTo>
                  <a:lnTo>
                    <a:pt x="1374" y="171"/>
                  </a:lnTo>
                  <a:lnTo>
                    <a:pt x="1348" y="216"/>
                  </a:lnTo>
                  <a:moveTo>
                    <a:pt x="1410" y="216"/>
                  </a:moveTo>
                  <a:lnTo>
                    <a:pt x="1383" y="171"/>
                  </a:lnTo>
                  <a:lnTo>
                    <a:pt x="1410" y="125"/>
                  </a:lnTo>
                  <a:lnTo>
                    <a:pt x="1435" y="171"/>
                  </a:lnTo>
                  <a:lnTo>
                    <a:pt x="1410" y="216"/>
                  </a:lnTo>
                  <a:moveTo>
                    <a:pt x="1471" y="216"/>
                  </a:moveTo>
                  <a:lnTo>
                    <a:pt x="1444" y="171"/>
                  </a:lnTo>
                  <a:lnTo>
                    <a:pt x="1471" y="125"/>
                  </a:lnTo>
                  <a:lnTo>
                    <a:pt x="1497" y="171"/>
                  </a:lnTo>
                  <a:lnTo>
                    <a:pt x="1471" y="216"/>
                  </a:lnTo>
                  <a:moveTo>
                    <a:pt x="1533" y="216"/>
                  </a:moveTo>
                  <a:lnTo>
                    <a:pt x="1506" y="171"/>
                  </a:lnTo>
                  <a:lnTo>
                    <a:pt x="1533" y="125"/>
                  </a:lnTo>
                  <a:lnTo>
                    <a:pt x="1558" y="171"/>
                  </a:lnTo>
                  <a:lnTo>
                    <a:pt x="1533" y="216"/>
                  </a:lnTo>
                  <a:moveTo>
                    <a:pt x="1594" y="216"/>
                  </a:moveTo>
                  <a:lnTo>
                    <a:pt x="1567" y="171"/>
                  </a:lnTo>
                  <a:lnTo>
                    <a:pt x="1594" y="125"/>
                  </a:lnTo>
                  <a:lnTo>
                    <a:pt x="1620" y="171"/>
                  </a:lnTo>
                  <a:lnTo>
                    <a:pt x="1594" y="216"/>
                  </a:lnTo>
                  <a:moveTo>
                    <a:pt x="1656" y="216"/>
                  </a:moveTo>
                  <a:lnTo>
                    <a:pt x="1629" y="171"/>
                  </a:lnTo>
                  <a:lnTo>
                    <a:pt x="1656" y="125"/>
                  </a:lnTo>
                  <a:lnTo>
                    <a:pt x="1681" y="171"/>
                  </a:lnTo>
                  <a:lnTo>
                    <a:pt x="1656" y="216"/>
                  </a:lnTo>
                  <a:moveTo>
                    <a:pt x="1717" y="216"/>
                  </a:moveTo>
                  <a:lnTo>
                    <a:pt x="1692" y="171"/>
                  </a:lnTo>
                  <a:lnTo>
                    <a:pt x="1717" y="125"/>
                  </a:lnTo>
                  <a:lnTo>
                    <a:pt x="1744" y="171"/>
                  </a:lnTo>
                  <a:lnTo>
                    <a:pt x="1717" y="216"/>
                  </a:lnTo>
                  <a:moveTo>
                    <a:pt x="1779" y="216"/>
                  </a:moveTo>
                  <a:lnTo>
                    <a:pt x="1753" y="171"/>
                  </a:lnTo>
                  <a:lnTo>
                    <a:pt x="1779" y="125"/>
                  </a:lnTo>
                  <a:lnTo>
                    <a:pt x="1806" y="171"/>
                  </a:lnTo>
                  <a:lnTo>
                    <a:pt x="1779" y="216"/>
                  </a:lnTo>
                  <a:moveTo>
                    <a:pt x="1840" y="216"/>
                  </a:moveTo>
                  <a:lnTo>
                    <a:pt x="1815" y="171"/>
                  </a:lnTo>
                  <a:lnTo>
                    <a:pt x="1840" y="125"/>
                  </a:lnTo>
                  <a:lnTo>
                    <a:pt x="1867" y="171"/>
                  </a:lnTo>
                  <a:lnTo>
                    <a:pt x="1840" y="216"/>
                  </a:lnTo>
                  <a:moveTo>
                    <a:pt x="1902" y="216"/>
                  </a:moveTo>
                  <a:lnTo>
                    <a:pt x="1876" y="171"/>
                  </a:lnTo>
                  <a:lnTo>
                    <a:pt x="1902" y="125"/>
                  </a:lnTo>
                  <a:lnTo>
                    <a:pt x="1929" y="171"/>
                  </a:lnTo>
                  <a:lnTo>
                    <a:pt x="1902" y="216"/>
                  </a:lnTo>
                  <a:moveTo>
                    <a:pt x="1963" y="216"/>
                  </a:moveTo>
                  <a:lnTo>
                    <a:pt x="1938" y="171"/>
                  </a:lnTo>
                  <a:lnTo>
                    <a:pt x="1963" y="125"/>
                  </a:lnTo>
                  <a:lnTo>
                    <a:pt x="1990" y="171"/>
                  </a:lnTo>
                  <a:lnTo>
                    <a:pt x="1963" y="216"/>
                  </a:lnTo>
                  <a:moveTo>
                    <a:pt x="2025" y="216"/>
                  </a:moveTo>
                  <a:lnTo>
                    <a:pt x="1999" y="171"/>
                  </a:lnTo>
                  <a:lnTo>
                    <a:pt x="2025" y="125"/>
                  </a:lnTo>
                  <a:lnTo>
                    <a:pt x="2052" y="171"/>
                  </a:lnTo>
                  <a:lnTo>
                    <a:pt x="2025" y="216"/>
                  </a:lnTo>
                  <a:moveTo>
                    <a:pt x="2088" y="216"/>
                  </a:moveTo>
                  <a:lnTo>
                    <a:pt x="2061" y="171"/>
                  </a:lnTo>
                  <a:lnTo>
                    <a:pt x="2088" y="125"/>
                  </a:lnTo>
                  <a:lnTo>
                    <a:pt x="2113" y="171"/>
                  </a:lnTo>
                  <a:lnTo>
                    <a:pt x="2088" y="216"/>
                  </a:lnTo>
                  <a:moveTo>
                    <a:pt x="2149" y="216"/>
                  </a:moveTo>
                  <a:lnTo>
                    <a:pt x="2122" y="171"/>
                  </a:lnTo>
                  <a:lnTo>
                    <a:pt x="2149" y="125"/>
                  </a:lnTo>
                  <a:lnTo>
                    <a:pt x="2175" y="171"/>
                  </a:lnTo>
                  <a:lnTo>
                    <a:pt x="2149" y="216"/>
                  </a:lnTo>
                  <a:moveTo>
                    <a:pt x="2211" y="216"/>
                  </a:moveTo>
                  <a:lnTo>
                    <a:pt x="2184" y="171"/>
                  </a:lnTo>
                  <a:lnTo>
                    <a:pt x="2211" y="125"/>
                  </a:lnTo>
                  <a:lnTo>
                    <a:pt x="2236" y="171"/>
                  </a:lnTo>
                  <a:lnTo>
                    <a:pt x="2211" y="216"/>
                  </a:lnTo>
                  <a:moveTo>
                    <a:pt x="2272" y="216"/>
                  </a:moveTo>
                  <a:lnTo>
                    <a:pt x="2245" y="171"/>
                  </a:lnTo>
                  <a:lnTo>
                    <a:pt x="2272" y="125"/>
                  </a:lnTo>
                  <a:lnTo>
                    <a:pt x="2298" y="171"/>
                  </a:lnTo>
                  <a:lnTo>
                    <a:pt x="2272" y="216"/>
                  </a:lnTo>
                  <a:moveTo>
                    <a:pt x="2334" y="216"/>
                  </a:moveTo>
                  <a:lnTo>
                    <a:pt x="2307" y="171"/>
                  </a:lnTo>
                  <a:lnTo>
                    <a:pt x="2334" y="125"/>
                  </a:lnTo>
                  <a:lnTo>
                    <a:pt x="2359" y="171"/>
                  </a:lnTo>
                  <a:lnTo>
                    <a:pt x="2334" y="216"/>
                  </a:lnTo>
                  <a:moveTo>
                    <a:pt x="2395" y="216"/>
                  </a:moveTo>
                  <a:lnTo>
                    <a:pt x="2368" y="171"/>
                  </a:lnTo>
                  <a:lnTo>
                    <a:pt x="2395" y="125"/>
                  </a:lnTo>
                  <a:lnTo>
                    <a:pt x="2421" y="171"/>
                  </a:lnTo>
                  <a:lnTo>
                    <a:pt x="2395" y="216"/>
                  </a:lnTo>
                  <a:moveTo>
                    <a:pt x="2457" y="216"/>
                  </a:moveTo>
                  <a:lnTo>
                    <a:pt x="2431" y="171"/>
                  </a:lnTo>
                  <a:lnTo>
                    <a:pt x="2457" y="125"/>
                  </a:lnTo>
                  <a:lnTo>
                    <a:pt x="2484" y="171"/>
                  </a:lnTo>
                  <a:lnTo>
                    <a:pt x="2457" y="216"/>
                  </a:lnTo>
                  <a:moveTo>
                    <a:pt x="2518" y="216"/>
                  </a:moveTo>
                  <a:lnTo>
                    <a:pt x="2493" y="171"/>
                  </a:lnTo>
                  <a:lnTo>
                    <a:pt x="2518" y="125"/>
                  </a:lnTo>
                  <a:lnTo>
                    <a:pt x="2545" y="171"/>
                  </a:lnTo>
                  <a:lnTo>
                    <a:pt x="2518" y="216"/>
                  </a:lnTo>
                  <a:moveTo>
                    <a:pt x="84" y="162"/>
                  </a:moveTo>
                  <a:lnTo>
                    <a:pt x="59" y="117"/>
                  </a:lnTo>
                  <a:lnTo>
                    <a:pt x="84" y="72"/>
                  </a:lnTo>
                  <a:lnTo>
                    <a:pt x="111" y="117"/>
                  </a:lnTo>
                  <a:lnTo>
                    <a:pt x="84" y="162"/>
                  </a:lnTo>
                  <a:moveTo>
                    <a:pt x="146" y="162"/>
                  </a:moveTo>
                  <a:lnTo>
                    <a:pt x="120" y="117"/>
                  </a:lnTo>
                  <a:lnTo>
                    <a:pt x="146" y="72"/>
                  </a:lnTo>
                  <a:lnTo>
                    <a:pt x="172" y="117"/>
                  </a:lnTo>
                  <a:lnTo>
                    <a:pt x="146" y="162"/>
                  </a:lnTo>
                  <a:moveTo>
                    <a:pt x="207" y="162"/>
                  </a:moveTo>
                  <a:lnTo>
                    <a:pt x="181" y="117"/>
                  </a:lnTo>
                  <a:lnTo>
                    <a:pt x="207" y="72"/>
                  </a:lnTo>
                  <a:lnTo>
                    <a:pt x="234" y="117"/>
                  </a:lnTo>
                  <a:lnTo>
                    <a:pt x="207" y="162"/>
                  </a:lnTo>
                  <a:moveTo>
                    <a:pt x="270" y="162"/>
                  </a:moveTo>
                  <a:lnTo>
                    <a:pt x="243" y="117"/>
                  </a:lnTo>
                  <a:lnTo>
                    <a:pt x="270" y="72"/>
                  </a:lnTo>
                  <a:lnTo>
                    <a:pt x="295" y="117"/>
                  </a:lnTo>
                  <a:lnTo>
                    <a:pt x="270" y="162"/>
                  </a:lnTo>
                  <a:moveTo>
                    <a:pt x="331" y="162"/>
                  </a:moveTo>
                  <a:lnTo>
                    <a:pt x="304" y="117"/>
                  </a:lnTo>
                  <a:lnTo>
                    <a:pt x="331" y="72"/>
                  </a:lnTo>
                  <a:lnTo>
                    <a:pt x="357" y="117"/>
                  </a:lnTo>
                  <a:lnTo>
                    <a:pt x="331" y="162"/>
                  </a:lnTo>
                  <a:moveTo>
                    <a:pt x="393" y="162"/>
                  </a:moveTo>
                  <a:lnTo>
                    <a:pt x="366" y="117"/>
                  </a:lnTo>
                  <a:lnTo>
                    <a:pt x="393" y="72"/>
                  </a:lnTo>
                  <a:lnTo>
                    <a:pt x="418" y="117"/>
                  </a:lnTo>
                  <a:lnTo>
                    <a:pt x="393" y="162"/>
                  </a:lnTo>
                  <a:moveTo>
                    <a:pt x="454" y="162"/>
                  </a:moveTo>
                  <a:lnTo>
                    <a:pt x="427" y="117"/>
                  </a:lnTo>
                  <a:lnTo>
                    <a:pt x="454" y="72"/>
                  </a:lnTo>
                  <a:lnTo>
                    <a:pt x="480" y="117"/>
                  </a:lnTo>
                  <a:lnTo>
                    <a:pt x="454" y="162"/>
                  </a:lnTo>
                  <a:moveTo>
                    <a:pt x="516" y="162"/>
                  </a:moveTo>
                  <a:lnTo>
                    <a:pt x="489" y="117"/>
                  </a:lnTo>
                  <a:lnTo>
                    <a:pt x="516" y="72"/>
                  </a:lnTo>
                  <a:lnTo>
                    <a:pt x="541" y="117"/>
                  </a:lnTo>
                  <a:lnTo>
                    <a:pt x="516" y="162"/>
                  </a:lnTo>
                  <a:moveTo>
                    <a:pt x="577" y="162"/>
                  </a:moveTo>
                  <a:lnTo>
                    <a:pt x="550" y="117"/>
                  </a:lnTo>
                  <a:lnTo>
                    <a:pt x="577" y="72"/>
                  </a:lnTo>
                  <a:lnTo>
                    <a:pt x="603" y="117"/>
                  </a:lnTo>
                  <a:lnTo>
                    <a:pt x="577" y="162"/>
                  </a:lnTo>
                  <a:moveTo>
                    <a:pt x="639" y="162"/>
                  </a:moveTo>
                  <a:lnTo>
                    <a:pt x="613" y="117"/>
                  </a:lnTo>
                  <a:lnTo>
                    <a:pt x="639" y="72"/>
                  </a:lnTo>
                  <a:lnTo>
                    <a:pt x="666" y="117"/>
                  </a:lnTo>
                  <a:lnTo>
                    <a:pt x="639" y="162"/>
                  </a:lnTo>
                  <a:moveTo>
                    <a:pt x="700" y="162"/>
                  </a:moveTo>
                  <a:lnTo>
                    <a:pt x="675" y="117"/>
                  </a:lnTo>
                  <a:lnTo>
                    <a:pt x="700" y="72"/>
                  </a:lnTo>
                  <a:lnTo>
                    <a:pt x="727" y="117"/>
                  </a:lnTo>
                  <a:lnTo>
                    <a:pt x="700" y="162"/>
                  </a:lnTo>
                  <a:moveTo>
                    <a:pt x="762" y="162"/>
                  </a:moveTo>
                  <a:lnTo>
                    <a:pt x="736" y="117"/>
                  </a:lnTo>
                  <a:lnTo>
                    <a:pt x="762" y="72"/>
                  </a:lnTo>
                  <a:lnTo>
                    <a:pt x="789" y="117"/>
                  </a:lnTo>
                  <a:lnTo>
                    <a:pt x="762" y="162"/>
                  </a:lnTo>
                  <a:moveTo>
                    <a:pt x="823" y="162"/>
                  </a:moveTo>
                  <a:lnTo>
                    <a:pt x="798" y="117"/>
                  </a:lnTo>
                  <a:lnTo>
                    <a:pt x="823" y="72"/>
                  </a:lnTo>
                  <a:lnTo>
                    <a:pt x="850" y="117"/>
                  </a:lnTo>
                  <a:lnTo>
                    <a:pt x="823" y="162"/>
                  </a:lnTo>
                  <a:moveTo>
                    <a:pt x="885" y="162"/>
                  </a:moveTo>
                  <a:lnTo>
                    <a:pt x="859" y="117"/>
                  </a:lnTo>
                  <a:lnTo>
                    <a:pt x="885" y="72"/>
                  </a:lnTo>
                  <a:lnTo>
                    <a:pt x="912" y="117"/>
                  </a:lnTo>
                  <a:lnTo>
                    <a:pt x="885" y="162"/>
                  </a:lnTo>
                  <a:moveTo>
                    <a:pt x="946" y="162"/>
                  </a:moveTo>
                  <a:lnTo>
                    <a:pt x="921" y="117"/>
                  </a:lnTo>
                  <a:lnTo>
                    <a:pt x="946" y="72"/>
                  </a:lnTo>
                  <a:lnTo>
                    <a:pt x="973" y="117"/>
                  </a:lnTo>
                  <a:lnTo>
                    <a:pt x="946" y="162"/>
                  </a:lnTo>
                  <a:moveTo>
                    <a:pt x="1009" y="162"/>
                  </a:moveTo>
                  <a:lnTo>
                    <a:pt x="982" y="117"/>
                  </a:lnTo>
                  <a:lnTo>
                    <a:pt x="1009" y="72"/>
                  </a:lnTo>
                  <a:lnTo>
                    <a:pt x="1035" y="117"/>
                  </a:lnTo>
                  <a:lnTo>
                    <a:pt x="1009" y="162"/>
                  </a:lnTo>
                  <a:moveTo>
                    <a:pt x="1071" y="162"/>
                  </a:moveTo>
                  <a:lnTo>
                    <a:pt x="1044" y="117"/>
                  </a:lnTo>
                  <a:lnTo>
                    <a:pt x="1071" y="72"/>
                  </a:lnTo>
                  <a:lnTo>
                    <a:pt x="1096" y="117"/>
                  </a:lnTo>
                  <a:lnTo>
                    <a:pt x="1071" y="162"/>
                  </a:lnTo>
                  <a:moveTo>
                    <a:pt x="1132" y="162"/>
                  </a:moveTo>
                  <a:lnTo>
                    <a:pt x="1105" y="117"/>
                  </a:lnTo>
                  <a:lnTo>
                    <a:pt x="1132" y="72"/>
                  </a:lnTo>
                  <a:lnTo>
                    <a:pt x="1158" y="117"/>
                  </a:lnTo>
                  <a:lnTo>
                    <a:pt x="1132" y="162"/>
                  </a:lnTo>
                  <a:moveTo>
                    <a:pt x="1194" y="162"/>
                  </a:moveTo>
                  <a:lnTo>
                    <a:pt x="1167" y="117"/>
                  </a:lnTo>
                  <a:lnTo>
                    <a:pt x="1194" y="72"/>
                  </a:lnTo>
                  <a:lnTo>
                    <a:pt x="1219" y="117"/>
                  </a:lnTo>
                  <a:lnTo>
                    <a:pt x="1194" y="162"/>
                  </a:lnTo>
                  <a:moveTo>
                    <a:pt x="1255" y="162"/>
                  </a:moveTo>
                  <a:lnTo>
                    <a:pt x="1228" y="117"/>
                  </a:lnTo>
                  <a:lnTo>
                    <a:pt x="1255" y="72"/>
                  </a:lnTo>
                  <a:lnTo>
                    <a:pt x="1281" y="117"/>
                  </a:lnTo>
                  <a:lnTo>
                    <a:pt x="1255" y="162"/>
                  </a:lnTo>
                  <a:moveTo>
                    <a:pt x="1317" y="162"/>
                  </a:moveTo>
                  <a:lnTo>
                    <a:pt x="1290" y="117"/>
                  </a:lnTo>
                  <a:lnTo>
                    <a:pt x="1317" y="72"/>
                  </a:lnTo>
                  <a:lnTo>
                    <a:pt x="1342" y="117"/>
                  </a:lnTo>
                  <a:lnTo>
                    <a:pt x="1317" y="162"/>
                  </a:lnTo>
                  <a:moveTo>
                    <a:pt x="1378" y="162"/>
                  </a:moveTo>
                  <a:lnTo>
                    <a:pt x="1353" y="117"/>
                  </a:lnTo>
                  <a:lnTo>
                    <a:pt x="1378" y="72"/>
                  </a:lnTo>
                  <a:lnTo>
                    <a:pt x="1405" y="117"/>
                  </a:lnTo>
                  <a:lnTo>
                    <a:pt x="1378" y="162"/>
                  </a:lnTo>
                  <a:moveTo>
                    <a:pt x="1440" y="162"/>
                  </a:moveTo>
                  <a:lnTo>
                    <a:pt x="1414" y="117"/>
                  </a:lnTo>
                  <a:lnTo>
                    <a:pt x="1440" y="72"/>
                  </a:lnTo>
                  <a:lnTo>
                    <a:pt x="1467" y="117"/>
                  </a:lnTo>
                  <a:lnTo>
                    <a:pt x="1440" y="162"/>
                  </a:lnTo>
                  <a:moveTo>
                    <a:pt x="1501" y="162"/>
                  </a:moveTo>
                  <a:lnTo>
                    <a:pt x="1476" y="117"/>
                  </a:lnTo>
                  <a:lnTo>
                    <a:pt x="1501" y="72"/>
                  </a:lnTo>
                  <a:lnTo>
                    <a:pt x="1528" y="117"/>
                  </a:lnTo>
                  <a:lnTo>
                    <a:pt x="1501" y="162"/>
                  </a:lnTo>
                  <a:moveTo>
                    <a:pt x="1563" y="162"/>
                  </a:moveTo>
                  <a:lnTo>
                    <a:pt x="1537" y="117"/>
                  </a:lnTo>
                  <a:lnTo>
                    <a:pt x="1563" y="72"/>
                  </a:lnTo>
                  <a:lnTo>
                    <a:pt x="1590" y="117"/>
                  </a:lnTo>
                  <a:lnTo>
                    <a:pt x="1563" y="162"/>
                  </a:lnTo>
                  <a:moveTo>
                    <a:pt x="1624" y="162"/>
                  </a:moveTo>
                  <a:lnTo>
                    <a:pt x="1599" y="117"/>
                  </a:lnTo>
                  <a:lnTo>
                    <a:pt x="1624" y="72"/>
                  </a:lnTo>
                  <a:lnTo>
                    <a:pt x="1651" y="117"/>
                  </a:lnTo>
                  <a:lnTo>
                    <a:pt x="1624" y="162"/>
                  </a:lnTo>
                  <a:moveTo>
                    <a:pt x="1686" y="162"/>
                  </a:moveTo>
                  <a:lnTo>
                    <a:pt x="1660" y="117"/>
                  </a:lnTo>
                  <a:lnTo>
                    <a:pt x="1686" y="72"/>
                  </a:lnTo>
                  <a:lnTo>
                    <a:pt x="1713" y="117"/>
                  </a:lnTo>
                  <a:lnTo>
                    <a:pt x="1686" y="162"/>
                  </a:lnTo>
                  <a:moveTo>
                    <a:pt x="1749" y="162"/>
                  </a:moveTo>
                  <a:lnTo>
                    <a:pt x="1722" y="117"/>
                  </a:lnTo>
                  <a:lnTo>
                    <a:pt x="1749" y="72"/>
                  </a:lnTo>
                  <a:lnTo>
                    <a:pt x="1774" y="117"/>
                  </a:lnTo>
                  <a:lnTo>
                    <a:pt x="1749" y="162"/>
                  </a:lnTo>
                  <a:moveTo>
                    <a:pt x="1810" y="162"/>
                  </a:moveTo>
                  <a:lnTo>
                    <a:pt x="1783" y="117"/>
                  </a:lnTo>
                  <a:lnTo>
                    <a:pt x="1810" y="72"/>
                  </a:lnTo>
                  <a:lnTo>
                    <a:pt x="1836" y="117"/>
                  </a:lnTo>
                  <a:lnTo>
                    <a:pt x="1810" y="162"/>
                  </a:lnTo>
                  <a:moveTo>
                    <a:pt x="1872" y="162"/>
                  </a:moveTo>
                  <a:lnTo>
                    <a:pt x="1845" y="117"/>
                  </a:lnTo>
                  <a:lnTo>
                    <a:pt x="1872" y="72"/>
                  </a:lnTo>
                  <a:lnTo>
                    <a:pt x="1897" y="117"/>
                  </a:lnTo>
                  <a:lnTo>
                    <a:pt x="1872" y="162"/>
                  </a:lnTo>
                  <a:moveTo>
                    <a:pt x="1933" y="162"/>
                  </a:moveTo>
                  <a:lnTo>
                    <a:pt x="1906" y="117"/>
                  </a:lnTo>
                  <a:lnTo>
                    <a:pt x="1933" y="72"/>
                  </a:lnTo>
                  <a:lnTo>
                    <a:pt x="1959" y="117"/>
                  </a:lnTo>
                  <a:lnTo>
                    <a:pt x="1933" y="162"/>
                  </a:lnTo>
                  <a:moveTo>
                    <a:pt x="1995" y="162"/>
                  </a:moveTo>
                  <a:lnTo>
                    <a:pt x="1968" y="117"/>
                  </a:lnTo>
                  <a:lnTo>
                    <a:pt x="1995" y="72"/>
                  </a:lnTo>
                  <a:lnTo>
                    <a:pt x="2020" y="117"/>
                  </a:lnTo>
                  <a:lnTo>
                    <a:pt x="1995" y="162"/>
                  </a:lnTo>
                  <a:moveTo>
                    <a:pt x="2056" y="162"/>
                  </a:moveTo>
                  <a:lnTo>
                    <a:pt x="2029" y="117"/>
                  </a:lnTo>
                  <a:lnTo>
                    <a:pt x="2056" y="72"/>
                  </a:lnTo>
                  <a:lnTo>
                    <a:pt x="2082" y="117"/>
                  </a:lnTo>
                  <a:lnTo>
                    <a:pt x="2056" y="162"/>
                  </a:lnTo>
                  <a:moveTo>
                    <a:pt x="2118" y="162"/>
                  </a:moveTo>
                  <a:lnTo>
                    <a:pt x="2092" y="117"/>
                  </a:lnTo>
                  <a:lnTo>
                    <a:pt x="2118" y="72"/>
                  </a:lnTo>
                  <a:lnTo>
                    <a:pt x="2145" y="117"/>
                  </a:lnTo>
                  <a:lnTo>
                    <a:pt x="2118" y="162"/>
                  </a:lnTo>
                  <a:moveTo>
                    <a:pt x="2179" y="162"/>
                  </a:moveTo>
                  <a:lnTo>
                    <a:pt x="2154" y="117"/>
                  </a:lnTo>
                  <a:lnTo>
                    <a:pt x="2179" y="72"/>
                  </a:lnTo>
                  <a:lnTo>
                    <a:pt x="2206" y="117"/>
                  </a:lnTo>
                  <a:lnTo>
                    <a:pt x="2179" y="162"/>
                  </a:lnTo>
                  <a:moveTo>
                    <a:pt x="2241" y="162"/>
                  </a:moveTo>
                  <a:lnTo>
                    <a:pt x="2215" y="117"/>
                  </a:lnTo>
                  <a:lnTo>
                    <a:pt x="2241" y="72"/>
                  </a:lnTo>
                  <a:lnTo>
                    <a:pt x="2268" y="117"/>
                  </a:lnTo>
                  <a:lnTo>
                    <a:pt x="2241" y="162"/>
                  </a:lnTo>
                  <a:moveTo>
                    <a:pt x="2302" y="162"/>
                  </a:moveTo>
                  <a:lnTo>
                    <a:pt x="2277" y="117"/>
                  </a:lnTo>
                  <a:lnTo>
                    <a:pt x="2302" y="72"/>
                  </a:lnTo>
                  <a:lnTo>
                    <a:pt x="2329" y="117"/>
                  </a:lnTo>
                  <a:lnTo>
                    <a:pt x="2302" y="162"/>
                  </a:lnTo>
                  <a:moveTo>
                    <a:pt x="2364" y="162"/>
                  </a:moveTo>
                  <a:lnTo>
                    <a:pt x="2338" y="117"/>
                  </a:lnTo>
                  <a:lnTo>
                    <a:pt x="2364" y="72"/>
                  </a:lnTo>
                  <a:lnTo>
                    <a:pt x="2391" y="117"/>
                  </a:lnTo>
                  <a:lnTo>
                    <a:pt x="2364" y="162"/>
                  </a:lnTo>
                  <a:moveTo>
                    <a:pt x="2425" y="162"/>
                  </a:moveTo>
                  <a:lnTo>
                    <a:pt x="2400" y="117"/>
                  </a:lnTo>
                  <a:lnTo>
                    <a:pt x="2425" y="72"/>
                  </a:lnTo>
                  <a:lnTo>
                    <a:pt x="2452" y="117"/>
                  </a:lnTo>
                  <a:lnTo>
                    <a:pt x="2425" y="162"/>
                  </a:lnTo>
                  <a:moveTo>
                    <a:pt x="2488" y="162"/>
                  </a:moveTo>
                  <a:lnTo>
                    <a:pt x="2461" y="117"/>
                  </a:lnTo>
                  <a:lnTo>
                    <a:pt x="2488" y="72"/>
                  </a:lnTo>
                  <a:lnTo>
                    <a:pt x="2514" y="117"/>
                  </a:lnTo>
                  <a:lnTo>
                    <a:pt x="2488" y="162"/>
                  </a:lnTo>
                  <a:moveTo>
                    <a:pt x="54" y="110"/>
                  </a:moveTo>
                  <a:lnTo>
                    <a:pt x="27" y="65"/>
                  </a:lnTo>
                  <a:lnTo>
                    <a:pt x="54" y="18"/>
                  </a:lnTo>
                  <a:lnTo>
                    <a:pt x="80" y="65"/>
                  </a:lnTo>
                  <a:lnTo>
                    <a:pt x="54" y="110"/>
                  </a:lnTo>
                  <a:moveTo>
                    <a:pt x="116" y="110"/>
                  </a:moveTo>
                  <a:lnTo>
                    <a:pt x="89" y="65"/>
                  </a:lnTo>
                  <a:lnTo>
                    <a:pt x="116" y="18"/>
                  </a:lnTo>
                  <a:lnTo>
                    <a:pt x="141" y="65"/>
                  </a:lnTo>
                  <a:lnTo>
                    <a:pt x="116" y="110"/>
                  </a:lnTo>
                  <a:moveTo>
                    <a:pt x="177" y="110"/>
                  </a:moveTo>
                  <a:lnTo>
                    <a:pt x="150" y="65"/>
                  </a:lnTo>
                  <a:lnTo>
                    <a:pt x="177" y="18"/>
                  </a:lnTo>
                  <a:lnTo>
                    <a:pt x="202" y="65"/>
                  </a:lnTo>
                  <a:lnTo>
                    <a:pt x="177" y="110"/>
                  </a:lnTo>
                  <a:moveTo>
                    <a:pt x="238" y="110"/>
                  </a:moveTo>
                  <a:lnTo>
                    <a:pt x="213" y="65"/>
                  </a:lnTo>
                  <a:lnTo>
                    <a:pt x="238" y="18"/>
                  </a:lnTo>
                  <a:lnTo>
                    <a:pt x="265" y="65"/>
                  </a:lnTo>
                  <a:lnTo>
                    <a:pt x="238" y="110"/>
                  </a:lnTo>
                  <a:moveTo>
                    <a:pt x="300" y="110"/>
                  </a:moveTo>
                  <a:lnTo>
                    <a:pt x="274" y="65"/>
                  </a:lnTo>
                  <a:lnTo>
                    <a:pt x="300" y="18"/>
                  </a:lnTo>
                  <a:lnTo>
                    <a:pt x="327" y="65"/>
                  </a:lnTo>
                  <a:lnTo>
                    <a:pt x="300" y="110"/>
                  </a:lnTo>
                  <a:moveTo>
                    <a:pt x="361" y="110"/>
                  </a:moveTo>
                  <a:lnTo>
                    <a:pt x="336" y="65"/>
                  </a:lnTo>
                  <a:lnTo>
                    <a:pt x="361" y="18"/>
                  </a:lnTo>
                  <a:lnTo>
                    <a:pt x="388" y="65"/>
                  </a:lnTo>
                  <a:lnTo>
                    <a:pt x="361" y="110"/>
                  </a:lnTo>
                  <a:moveTo>
                    <a:pt x="423" y="110"/>
                  </a:moveTo>
                  <a:lnTo>
                    <a:pt x="397" y="65"/>
                  </a:lnTo>
                  <a:lnTo>
                    <a:pt x="423" y="18"/>
                  </a:lnTo>
                  <a:lnTo>
                    <a:pt x="450" y="65"/>
                  </a:lnTo>
                  <a:lnTo>
                    <a:pt x="423" y="110"/>
                  </a:lnTo>
                  <a:moveTo>
                    <a:pt x="484" y="110"/>
                  </a:moveTo>
                  <a:lnTo>
                    <a:pt x="459" y="65"/>
                  </a:lnTo>
                  <a:lnTo>
                    <a:pt x="484" y="18"/>
                  </a:lnTo>
                  <a:lnTo>
                    <a:pt x="511" y="65"/>
                  </a:lnTo>
                  <a:lnTo>
                    <a:pt x="484" y="110"/>
                  </a:lnTo>
                  <a:moveTo>
                    <a:pt x="546" y="110"/>
                  </a:moveTo>
                  <a:lnTo>
                    <a:pt x="520" y="65"/>
                  </a:lnTo>
                  <a:lnTo>
                    <a:pt x="546" y="18"/>
                  </a:lnTo>
                  <a:lnTo>
                    <a:pt x="573" y="65"/>
                  </a:lnTo>
                  <a:lnTo>
                    <a:pt x="546" y="110"/>
                  </a:lnTo>
                  <a:moveTo>
                    <a:pt x="609" y="110"/>
                  </a:moveTo>
                  <a:lnTo>
                    <a:pt x="582" y="65"/>
                  </a:lnTo>
                  <a:lnTo>
                    <a:pt x="609" y="18"/>
                  </a:lnTo>
                  <a:lnTo>
                    <a:pt x="634" y="65"/>
                  </a:lnTo>
                  <a:lnTo>
                    <a:pt x="609" y="110"/>
                  </a:lnTo>
                  <a:moveTo>
                    <a:pt x="670" y="110"/>
                  </a:moveTo>
                  <a:lnTo>
                    <a:pt x="643" y="65"/>
                  </a:lnTo>
                  <a:lnTo>
                    <a:pt x="670" y="18"/>
                  </a:lnTo>
                  <a:lnTo>
                    <a:pt x="696" y="65"/>
                  </a:lnTo>
                  <a:lnTo>
                    <a:pt x="670" y="110"/>
                  </a:lnTo>
                  <a:moveTo>
                    <a:pt x="732" y="110"/>
                  </a:moveTo>
                  <a:lnTo>
                    <a:pt x="705" y="65"/>
                  </a:lnTo>
                  <a:lnTo>
                    <a:pt x="732" y="18"/>
                  </a:lnTo>
                  <a:lnTo>
                    <a:pt x="757" y="65"/>
                  </a:lnTo>
                  <a:lnTo>
                    <a:pt x="732" y="110"/>
                  </a:lnTo>
                  <a:moveTo>
                    <a:pt x="793" y="110"/>
                  </a:moveTo>
                  <a:lnTo>
                    <a:pt x="766" y="65"/>
                  </a:lnTo>
                  <a:lnTo>
                    <a:pt x="793" y="18"/>
                  </a:lnTo>
                  <a:lnTo>
                    <a:pt x="819" y="65"/>
                  </a:lnTo>
                  <a:lnTo>
                    <a:pt x="793" y="110"/>
                  </a:lnTo>
                  <a:moveTo>
                    <a:pt x="855" y="110"/>
                  </a:moveTo>
                  <a:lnTo>
                    <a:pt x="828" y="65"/>
                  </a:lnTo>
                  <a:lnTo>
                    <a:pt x="855" y="18"/>
                  </a:lnTo>
                  <a:lnTo>
                    <a:pt x="880" y="65"/>
                  </a:lnTo>
                  <a:lnTo>
                    <a:pt x="855" y="110"/>
                  </a:lnTo>
                  <a:moveTo>
                    <a:pt x="916" y="110"/>
                  </a:moveTo>
                  <a:lnTo>
                    <a:pt x="889" y="65"/>
                  </a:lnTo>
                  <a:lnTo>
                    <a:pt x="916" y="18"/>
                  </a:lnTo>
                  <a:lnTo>
                    <a:pt x="942" y="65"/>
                  </a:lnTo>
                  <a:lnTo>
                    <a:pt x="916" y="110"/>
                  </a:lnTo>
                  <a:moveTo>
                    <a:pt x="978" y="110"/>
                  </a:moveTo>
                  <a:lnTo>
                    <a:pt x="952" y="65"/>
                  </a:lnTo>
                  <a:lnTo>
                    <a:pt x="978" y="18"/>
                  </a:lnTo>
                  <a:lnTo>
                    <a:pt x="1005" y="65"/>
                  </a:lnTo>
                  <a:lnTo>
                    <a:pt x="978" y="110"/>
                  </a:lnTo>
                  <a:moveTo>
                    <a:pt x="1039" y="110"/>
                  </a:moveTo>
                  <a:lnTo>
                    <a:pt x="1014" y="65"/>
                  </a:lnTo>
                  <a:lnTo>
                    <a:pt x="1039" y="18"/>
                  </a:lnTo>
                  <a:lnTo>
                    <a:pt x="1066" y="65"/>
                  </a:lnTo>
                  <a:lnTo>
                    <a:pt x="1039" y="110"/>
                  </a:lnTo>
                  <a:moveTo>
                    <a:pt x="1101" y="110"/>
                  </a:moveTo>
                  <a:lnTo>
                    <a:pt x="1075" y="65"/>
                  </a:lnTo>
                  <a:lnTo>
                    <a:pt x="1101" y="18"/>
                  </a:lnTo>
                  <a:lnTo>
                    <a:pt x="1128" y="65"/>
                  </a:lnTo>
                  <a:lnTo>
                    <a:pt x="1101" y="110"/>
                  </a:lnTo>
                  <a:moveTo>
                    <a:pt x="1162" y="110"/>
                  </a:moveTo>
                  <a:lnTo>
                    <a:pt x="1137" y="65"/>
                  </a:lnTo>
                  <a:lnTo>
                    <a:pt x="1162" y="18"/>
                  </a:lnTo>
                  <a:lnTo>
                    <a:pt x="1189" y="65"/>
                  </a:lnTo>
                  <a:lnTo>
                    <a:pt x="1162" y="110"/>
                  </a:lnTo>
                  <a:moveTo>
                    <a:pt x="1224" y="110"/>
                  </a:moveTo>
                  <a:lnTo>
                    <a:pt x="1198" y="65"/>
                  </a:lnTo>
                  <a:lnTo>
                    <a:pt x="1224" y="18"/>
                  </a:lnTo>
                  <a:lnTo>
                    <a:pt x="1251" y="65"/>
                  </a:lnTo>
                  <a:lnTo>
                    <a:pt x="1224" y="110"/>
                  </a:lnTo>
                  <a:moveTo>
                    <a:pt x="1285" y="110"/>
                  </a:moveTo>
                  <a:lnTo>
                    <a:pt x="1260" y="65"/>
                  </a:lnTo>
                  <a:lnTo>
                    <a:pt x="1285" y="18"/>
                  </a:lnTo>
                  <a:lnTo>
                    <a:pt x="1312" y="65"/>
                  </a:lnTo>
                  <a:lnTo>
                    <a:pt x="1285" y="110"/>
                  </a:lnTo>
                  <a:moveTo>
                    <a:pt x="1348" y="110"/>
                  </a:moveTo>
                  <a:lnTo>
                    <a:pt x="1321" y="65"/>
                  </a:lnTo>
                  <a:lnTo>
                    <a:pt x="1348" y="18"/>
                  </a:lnTo>
                  <a:lnTo>
                    <a:pt x="1374" y="65"/>
                  </a:lnTo>
                  <a:lnTo>
                    <a:pt x="1348" y="110"/>
                  </a:lnTo>
                  <a:moveTo>
                    <a:pt x="1410" y="110"/>
                  </a:moveTo>
                  <a:lnTo>
                    <a:pt x="1383" y="65"/>
                  </a:lnTo>
                  <a:lnTo>
                    <a:pt x="1410" y="18"/>
                  </a:lnTo>
                  <a:lnTo>
                    <a:pt x="1435" y="65"/>
                  </a:lnTo>
                  <a:lnTo>
                    <a:pt x="1410" y="110"/>
                  </a:lnTo>
                  <a:moveTo>
                    <a:pt x="1471" y="110"/>
                  </a:moveTo>
                  <a:lnTo>
                    <a:pt x="1444" y="65"/>
                  </a:lnTo>
                  <a:lnTo>
                    <a:pt x="1471" y="18"/>
                  </a:lnTo>
                  <a:lnTo>
                    <a:pt x="1497" y="65"/>
                  </a:lnTo>
                  <a:lnTo>
                    <a:pt x="1471" y="110"/>
                  </a:lnTo>
                  <a:moveTo>
                    <a:pt x="1533" y="110"/>
                  </a:moveTo>
                  <a:lnTo>
                    <a:pt x="1506" y="65"/>
                  </a:lnTo>
                  <a:lnTo>
                    <a:pt x="1533" y="18"/>
                  </a:lnTo>
                  <a:lnTo>
                    <a:pt x="1558" y="65"/>
                  </a:lnTo>
                  <a:lnTo>
                    <a:pt x="1533" y="110"/>
                  </a:lnTo>
                  <a:moveTo>
                    <a:pt x="1594" y="110"/>
                  </a:moveTo>
                  <a:lnTo>
                    <a:pt x="1567" y="65"/>
                  </a:lnTo>
                  <a:lnTo>
                    <a:pt x="1594" y="18"/>
                  </a:lnTo>
                  <a:lnTo>
                    <a:pt x="1620" y="65"/>
                  </a:lnTo>
                  <a:lnTo>
                    <a:pt x="1594" y="110"/>
                  </a:lnTo>
                  <a:moveTo>
                    <a:pt x="1656" y="110"/>
                  </a:moveTo>
                  <a:lnTo>
                    <a:pt x="1629" y="65"/>
                  </a:lnTo>
                  <a:lnTo>
                    <a:pt x="1656" y="18"/>
                  </a:lnTo>
                  <a:lnTo>
                    <a:pt x="1681" y="65"/>
                  </a:lnTo>
                  <a:lnTo>
                    <a:pt x="1656" y="110"/>
                  </a:lnTo>
                  <a:moveTo>
                    <a:pt x="1717" y="110"/>
                  </a:moveTo>
                  <a:lnTo>
                    <a:pt x="1692" y="65"/>
                  </a:lnTo>
                  <a:lnTo>
                    <a:pt x="1717" y="18"/>
                  </a:lnTo>
                  <a:lnTo>
                    <a:pt x="1744" y="65"/>
                  </a:lnTo>
                  <a:lnTo>
                    <a:pt x="1717" y="110"/>
                  </a:lnTo>
                  <a:moveTo>
                    <a:pt x="1779" y="110"/>
                  </a:moveTo>
                  <a:lnTo>
                    <a:pt x="1753" y="65"/>
                  </a:lnTo>
                  <a:lnTo>
                    <a:pt x="1779" y="18"/>
                  </a:lnTo>
                  <a:lnTo>
                    <a:pt x="1806" y="65"/>
                  </a:lnTo>
                  <a:lnTo>
                    <a:pt x="1779" y="110"/>
                  </a:lnTo>
                  <a:moveTo>
                    <a:pt x="1840" y="110"/>
                  </a:moveTo>
                  <a:lnTo>
                    <a:pt x="1815" y="65"/>
                  </a:lnTo>
                  <a:lnTo>
                    <a:pt x="1840" y="18"/>
                  </a:lnTo>
                  <a:lnTo>
                    <a:pt x="1867" y="65"/>
                  </a:lnTo>
                  <a:lnTo>
                    <a:pt x="1840" y="110"/>
                  </a:lnTo>
                  <a:moveTo>
                    <a:pt x="1902" y="110"/>
                  </a:moveTo>
                  <a:lnTo>
                    <a:pt x="1876" y="65"/>
                  </a:lnTo>
                  <a:lnTo>
                    <a:pt x="1902" y="18"/>
                  </a:lnTo>
                  <a:lnTo>
                    <a:pt x="1929" y="65"/>
                  </a:lnTo>
                  <a:lnTo>
                    <a:pt x="1902" y="110"/>
                  </a:lnTo>
                  <a:moveTo>
                    <a:pt x="1963" y="110"/>
                  </a:moveTo>
                  <a:lnTo>
                    <a:pt x="1938" y="65"/>
                  </a:lnTo>
                  <a:lnTo>
                    <a:pt x="1963" y="18"/>
                  </a:lnTo>
                  <a:lnTo>
                    <a:pt x="1990" y="65"/>
                  </a:lnTo>
                  <a:lnTo>
                    <a:pt x="1963" y="110"/>
                  </a:lnTo>
                  <a:moveTo>
                    <a:pt x="2025" y="110"/>
                  </a:moveTo>
                  <a:lnTo>
                    <a:pt x="1999" y="65"/>
                  </a:lnTo>
                  <a:lnTo>
                    <a:pt x="2025" y="18"/>
                  </a:lnTo>
                  <a:lnTo>
                    <a:pt x="2052" y="65"/>
                  </a:lnTo>
                  <a:lnTo>
                    <a:pt x="2025" y="110"/>
                  </a:lnTo>
                  <a:moveTo>
                    <a:pt x="2088" y="110"/>
                  </a:moveTo>
                  <a:lnTo>
                    <a:pt x="2061" y="65"/>
                  </a:lnTo>
                  <a:lnTo>
                    <a:pt x="2088" y="18"/>
                  </a:lnTo>
                  <a:lnTo>
                    <a:pt x="2113" y="65"/>
                  </a:lnTo>
                  <a:lnTo>
                    <a:pt x="2088" y="110"/>
                  </a:lnTo>
                  <a:moveTo>
                    <a:pt x="2149" y="110"/>
                  </a:moveTo>
                  <a:lnTo>
                    <a:pt x="2122" y="65"/>
                  </a:lnTo>
                  <a:lnTo>
                    <a:pt x="2149" y="18"/>
                  </a:lnTo>
                  <a:lnTo>
                    <a:pt x="2175" y="65"/>
                  </a:lnTo>
                  <a:lnTo>
                    <a:pt x="2149" y="110"/>
                  </a:lnTo>
                  <a:moveTo>
                    <a:pt x="2211" y="110"/>
                  </a:moveTo>
                  <a:lnTo>
                    <a:pt x="2184" y="65"/>
                  </a:lnTo>
                  <a:lnTo>
                    <a:pt x="2211" y="18"/>
                  </a:lnTo>
                  <a:lnTo>
                    <a:pt x="2236" y="65"/>
                  </a:lnTo>
                  <a:lnTo>
                    <a:pt x="2211" y="110"/>
                  </a:lnTo>
                  <a:moveTo>
                    <a:pt x="2272" y="110"/>
                  </a:moveTo>
                  <a:lnTo>
                    <a:pt x="2245" y="65"/>
                  </a:lnTo>
                  <a:lnTo>
                    <a:pt x="2272" y="18"/>
                  </a:lnTo>
                  <a:lnTo>
                    <a:pt x="2298" y="65"/>
                  </a:lnTo>
                  <a:lnTo>
                    <a:pt x="2272" y="110"/>
                  </a:lnTo>
                  <a:moveTo>
                    <a:pt x="2334" y="110"/>
                  </a:moveTo>
                  <a:lnTo>
                    <a:pt x="2307" y="65"/>
                  </a:lnTo>
                  <a:lnTo>
                    <a:pt x="2334" y="18"/>
                  </a:lnTo>
                  <a:lnTo>
                    <a:pt x="2359" y="65"/>
                  </a:lnTo>
                  <a:lnTo>
                    <a:pt x="2334" y="110"/>
                  </a:lnTo>
                  <a:moveTo>
                    <a:pt x="2395" y="110"/>
                  </a:moveTo>
                  <a:lnTo>
                    <a:pt x="2368" y="65"/>
                  </a:lnTo>
                  <a:lnTo>
                    <a:pt x="2395" y="18"/>
                  </a:lnTo>
                  <a:lnTo>
                    <a:pt x="2421" y="65"/>
                  </a:lnTo>
                  <a:lnTo>
                    <a:pt x="2395" y="110"/>
                  </a:lnTo>
                  <a:moveTo>
                    <a:pt x="2457" y="110"/>
                  </a:moveTo>
                  <a:lnTo>
                    <a:pt x="2431" y="65"/>
                  </a:lnTo>
                  <a:lnTo>
                    <a:pt x="2457" y="18"/>
                  </a:lnTo>
                  <a:lnTo>
                    <a:pt x="2484" y="65"/>
                  </a:lnTo>
                  <a:lnTo>
                    <a:pt x="2457" y="110"/>
                  </a:lnTo>
                  <a:moveTo>
                    <a:pt x="2518" y="110"/>
                  </a:moveTo>
                  <a:lnTo>
                    <a:pt x="2493" y="65"/>
                  </a:lnTo>
                  <a:lnTo>
                    <a:pt x="2518" y="18"/>
                  </a:lnTo>
                  <a:lnTo>
                    <a:pt x="2545" y="65"/>
                  </a:lnTo>
                  <a:lnTo>
                    <a:pt x="2518" y="110"/>
                  </a:lnTo>
                  <a:moveTo>
                    <a:pt x="2529" y="0"/>
                  </a:moveTo>
                  <a:lnTo>
                    <a:pt x="2520" y="0"/>
                  </a:lnTo>
                  <a:lnTo>
                    <a:pt x="2518" y="3"/>
                  </a:lnTo>
                  <a:lnTo>
                    <a:pt x="2517" y="0"/>
                  </a:lnTo>
                  <a:lnTo>
                    <a:pt x="2508" y="0"/>
                  </a:lnTo>
                  <a:lnTo>
                    <a:pt x="2514" y="11"/>
                  </a:lnTo>
                  <a:lnTo>
                    <a:pt x="2488" y="56"/>
                  </a:lnTo>
                  <a:lnTo>
                    <a:pt x="2461" y="11"/>
                  </a:lnTo>
                  <a:lnTo>
                    <a:pt x="2467" y="0"/>
                  </a:lnTo>
                  <a:lnTo>
                    <a:pt x="2458" y="0"/>
                  </a:lnTo>
                  <a:lnTo>
                    <a:pt x="2457" y="3"/>
                  </a:lnTo>
                  <a:lnTo>
                    <a:pt x="2455" y="0"/>
                  </a:lnTo>
                  <a:lnTo>
                    <a:pt x="2446" y="0"/>
                  </a:lnTo>
                  <a:lnTo>
                    <a:pt x="2452" y="11"/>
                  </a:lnTo>
                  <a:lnTo>
                    <a:pt x="2425" y="56"/>
                  </a:lnTo>
                  <a:lnTo>
                    <a:pt x="2400" y="11"/>
                  </a:lnTo>
                  <a:lnTo>
                    <a:pt x="2406" y="0"/>
                  </a:lnTo>
                  <a:lnTo>
                    <a:pt x="2397" y="0"/>
                  </a:lnTo>
                  <a:lnTo>
                    <a:pt x="2395" y="3"/>
                  </a:lnTo>
                  <a:lnTo>
                    <a:pt x="2394" y="0"/>
                  </a:lnTo>
                  <a:lnTo>
                    <a:pt x="2385" y="0"/>
                  </a:lnTo>
                  <a:lnTo>
                    <a:pt x="2391" y="11"/>
                  </a:lnTo>
                  <a:lnTo>
                    <a:pt x="2364" y="56"/>
                  </a:lnTo>
                  <a:lnTo>
                    <a:pt x="2338" y="11"/>
                  </a:lnTo>
                  <a:lnTo>
                    <a:pt x="2344" y="0"/>
                  </a:lnTo>
                  <a:lnTo>
                    <a:pt x="2335" y="0"/>
                  </a:lnTo>
                  <a:lnTo>
                    <a:pt x="2334" y="3"/>
                  </a:lnTo>
                  <a:lnTo>
                    <a:pt x="2332" y="0"/>
                  </a:lnTo>
                  <a:lnTo>
                    <a:pt x="2323" y="0"/>
                  </a:lnTo>
                  <a:lnTo>
                    <a:pt x="2329" y="11"/>
                  </a:lnTo>
                  <a:lnTo>
                    <a:pt x="2302" y="56"/>
                  </a:lnTo>
                  <a:lnTo>
                    <a:pt x="2277" y="11"/>
                  </a:lnTo>
                  <a:lnTo>
                    <a:pt x="2283" y="0"/>
                  </a:lnTo>
                  <a:lnTo>
                    <a:pt x="2274" y="0"/>
                  </a:lnTo>
                  <a:lnTo>
                    <a:pt x="2272" y="3"/>
                  </a:lnTo>
                  <a:lnTo>
                    <a:pt x="2271" y="0"/>
                  </a:lnTo>
                  <a:lnTo>
                    <a:pt x="2262" y="0"/>
                  </a:lnTo>
                  <a:lnTo>
                    <a:pt x="2268" y="11"/>
                  </a:lnTo>
                  <a:lnTo>
                    <a:pt x="2241" y="56"/>
                  </a:lnTo>
                  <a:lnTo>
                    <a:pt x="2215" y="11"/>
                  </a:lnTo>
                  <a:lnTo>
                    <a:pt x="2221" y="0"/>
                  </a:lnTo>
                  <a:lnTo>
                    <a:pt x="2212" y="0"/>
                  </a:lnTo>
                  <a:lnTo>
                    <a:pt x="2211" y="3"/>
                  </a:lnTo>
                  <a:lnTo>
                    <a:pt x="2209" y="0"/>
                  </a:lnTo>
                  <a:lnTo>
                    <a:pt x="2199" y="0"/>
                  </a:lnTo>
                  <a:lnTo>
                    <a:pt x="2206" y="11"/>
                  </a:lnTo>
                  <a:lnTo>
                    <a:pt x="2179" y="56"/>
                  </a:lnTo>
                  <a:lnTo>
                    <a:pt x="2154" y="11"/>
                  </a:lnTo>
                  <a:lnTo>
                    <a:pt x="2160" y="0"/>
                  </a:lnTo>
                  <a:lnTo>
                    <a:pt x="2151" y="0"/>
                  </a:lnTo>
                  <a:lnTo>
                    <a:pt x="2149" y="3"/>
                  </a:lnTo>
                  <a:lnTo>
                    <a:pt x="2146" y="0"/>
                  </a:lnTo>
                  <a:lnTo>
                    <a:pt x="2137" y="0"/>
                  </a:lnTo>
                  <a:lnTo>
                    <a:pt x="2145" y="11"/>
                  </a:lnTo>
                  <a:lnTo>
                    <a:pt x="2118" y="56"/>
                  </a:lnTo>
                  <a:lnTo>
                    <a:pt x="2092" y="11"/>
                  </a:lnTo>
                  <a:lnTo>
                    <a:pt x="2098" y="0"/>
                  </a:lnTo>
                  <a:lnTo>
                    <a:pt x="2089" y="0"/>
                  </a:lnTo>
                  <a:lnTo>
                    <a:pt x="2088" y="3"/>
                  </a:lnTo>
                  <a:lnTo>
                    <a:pt x="2085" y="0"/>
                  </a:lnTo>
                  <a:lnTo>
                    <a:pt x="2076" y="0"/>
                  </a:lnTo>
                  <a:lnTo>
                    <a:pt x="2082" y="11"/>
                  </a:lnTo>
                  <a:lnTo>
                    <a:pt x="2056" y="56"/>
                  </a:lnTo>
                  <a:lnTo>
                    <a:pt x="2029" y="11"/>
                  </a:lnTo>
                  <a:lnTo>
                    <a:pt x="2037" y="0"/>
                  </a:lnTo>
                  <a:lnTo>
                    <a:pt x="2028" y="0"/>
                  </a:lnTo>
                  <a:lnTo>
                    <a:pt x="2025" y="3"/>
                  </a:lnTo>
                  <a:lnTo>
                    <a:pt x="2023" y="0"/>
                  </a:lnTo>
                  <a:lnTo>
                    <a:pt x="2014" y="0"/>
                  </a:lnTo>
                  <a:lnTo>
                    <a:pt x="2020" y="11"/>
                  </a:lnTo>
                  <a:lnTo>
                    <a:pt x="1995" y="56"/>
                  </a:lnTo>
                  <a:lnTo>
                    <a:pt x="1968" y="11"/>
                  </a:lnTo>
                  <a:lnTo>
                    <a:pt x="1975" y="0"/>
                  </a:lnTo>
                  <a:lnTo>
                    <a:pt x="1966" y="0"/>
                  </a:lnTo>
                  <a:lnTo>
                    <a:pt x="1963" y="3"/>
                  </a:lnTo>
                  <a:lnTo>
                    <a:pt x="1962" y="0"/>
                  </a:lnTo>
                  <a:lnTo>
                    <a:pt x="1953" y="0"/>
                  </a:lnTo>
                  <a:lnTo>
                    <a:pt x="1959" y="11"/>
                  </a:lnTo>
                  <a:lnTo>
                    <a:pt x="1933" y="56"/>
                  </a:lnTo>
                  <a:lnTo>
                    <a:pt x="1906" y="11"/>
                  </a:lnTo>
                  <a:lnTo>
                    <a:pt x="1912" y="0"/>
                  </a:lnTo>
                  <a:lnTo>
                    <a:pt x="1903" y="0"/>
                  </a:lnTo>
                  <a:lnTo>
                    <a:pt x="1902" y="3"/>
                  </a:lnTo>
                  <a:lnTo>
                    <a:pt x="1900" y="0"/>
                  </a:lnTo>
                  <a:lnTo>
                    <a:pt x="1891" y="0"/>
                  </a:lnTo>
                  <a:lnTo>
                    <a:pt x="1897" y="11"/>
                  </a:lnTo>
                  <a:lnTo>
                    <a:pt x="1872" y="56"/>
                  </a:lnTo>
                  <a:lnTo>
                    <a:pt x="1845" y="11"/>
                  </a:lnTo>
                  <a:lnTo>
                    <a:pt x="1851" y="0"/>
                  </a:lnTo>
                  <a:lnTo>
                    <a:pt x="1842" y="0"/>
                  </a:lnTo>
                  <a:lnTo>
                    <a:pt x="1840" y="3"/>
                  </a:lnTo>
                  <a:lnTo>
                    <a:pt x="1839" y="0"/>
                  </a:lnTo>
                  <a:lnTo>
                    <a:pt x="1830" y="0"/>
                  </a:lnTo>
                  <a:lnTo>
                    <a:pt x="1836" y="11"/>
                  </a:lnTo>
                  <a:lnTo>
                    <a:pt x="1810" y="56"/>
                  </a:lnTo>
                  <a:lnTo>
                    <a:pt x="1783" y="11"/>
                  </a:lnTo>
                  <a:lnTo>
                    <a:pt x="1789" y="0"/>
                  </a:lnTo>
                  <a:lnTo>
                    <a:pt x="1780" y="0"/>
                  </a:lnTo>
                  <a:lnTo>
                    <a:pt x="1779" y="3"/>
                  </a:lnTo>
                  <a:lnTo>
                    <a:pt x="1777" y="0"/>
                  </a:lnTo>
                  <a:lnTo>
                    <a:pt x="1768" y="0"/>
                  </a:lnTo>
                  <a:lnTo>
                    <a:pt x="1774" y="11"/>
                  </a:lnTo>
                  <a:lnTo>
                    <a:pt x="1749" y="56"/>
                  </a:lnTo>
                  <a:lnTo>
                    <a:pt x="1722" y="11"/>
                  </a:lnTo>
                  <a:lnTo>
                    <a:pt x="1728" y="0"/>
                  </a:lnTo>
                  <a:lnTo>
                    <a:pt x="1719" y="0"/>
                  </a:lnTo>
                  <a:lnTo>
                    <a:pt x="1717" y="3"/>
                  </a:lnTo>
                  <a:lnTo>
                    <a:pt x="1716" y="0"/>
                  </a:lnTo>
                  <a:lnTo>
                    <a:pt x="1707" y="0"/>
                  </a:lnTo>
                  <a:lnTo>
                    <a:pt x="1713" y="11"/>
                  </a:lnTo>
                  <a:lnTo>
                    <a:pt x="1686" y="56"/>
                  </a:lnTo>
                  <a:lnTo>
                    <a:pt x="1660" y="11"/>
                  </a:lnTo>
                  <a:lnTo>
                    <a:pt x="1666" y="0"/>
                  </a:lnTo>
                  <a:lnTo>
                    <a:pt x="1657" y="0"/>
                  </a:lnTo>
                  <a:lnTo>
                    <a:pt x="1656" y="3"/>
                  </a:lnTo>
                  <a:lnTo>
                    <a:pt x="1654" y="0"/>
                  </a:lnTo>
                  <a:lnTo>
                    <a:pt x="1645" y="0"/>
                  </a:lnTo>
                  <a:lnTo>
                    <a:pt x="1651" y="11"/>
                  </a:lnTo>
                  <a:lnTo>
                    <a:pt x="1624" y="56"/>
                  </a:lnTo>
                  <a:lnTo>
                    <a:pt x="1599" y="11"/>
                  </a:lnTo>
                  <a:lnTo>
                    <a:pt x="1605" y="0"/>
                  </a:lnTo>
                  <a:lnTo>
                    <a:pt x="1596" y="0"/>
                  </a:lnTo>
                  <a:lnTo>
                    <a:pt x="1594" y="3"/>
                  </a:lnTo>
                  <a:lnTo>
                    <a:pt x="1593" y="0"/>
                  </a:lnTo>
                  <a:lnTo>
                    <a:pt x="1584" y="0"/>
                  </a:lnTo>
                  <a:lnTo>
                    <a:pt x="1590" y="11"/>
                  </a:lnTo>
                  <a:lnTo>
                    <a:pt x="1563" y="56"/>
                  </a:lnTo>
                  <a:lnTo>
                    <a:pt x="1537" y="11"/>
                  </a:lnTo>
                  <a:lnTo>
                    <a:pt x="1543" y="0"/>
                  </a:lnTo>
                  <a:lnTo>
                    <a:pt x="1534" y="0"/>
                  </a:lnTo>
                  <a:lnTo>
                    <a:pt x="1533" y="3"/>
                  </a:lnTo>
                  <a:lnTo>
                    <a:pt x="1531" y="0"/>
                  </a:lnTo>
                  <a:lnTo>
                    <a:pt x="1522" y="0"/>
                  </a:lnTo>
                  <a:lnTo>
                    <a:pt x="1528" y="11"/>
                  </a:lnTo>
                  <a:lnTo>
                    <a:pt x="1501" y="56"/>
                  </a:lnTo>
                  <a:lnTo>
                    <a:pt x="1476" y="11"/>
                  </a:lnTo>
                  <a:lnTo>
                    <a:pt x="1482" y="0"/>
                  </a:lnTo>
                  <a:lnTo>
                    <a:pt x="1473" y="0"/>
                  </a:lnTo>
                  <a:lnTo>
                    <a:pt x="1471" y="3"/>
                  </a:lnTo>
                  <a:lnTo>
                    <a:pt x="1470" y="0"/>
                  </a:lnTo>
                  <a:lnTo>
                    <a:pt x="1459" y="0"/>
                  </a:lnTo>
                  <a:lnTo>
                    <a:pt x="1467" y="11"/>
                  </a:lnTo>
                  <a:lnTo>
                    <a:pt x="1440" y="56"/>
                  </a:lnTo>
                  <a:lnTo>
                    <a:pt x="1414" y="11"/>
                  </a:lnTo>
                  <a:lnTo>
                    <a:pt x="1420" y="0"/>
                  </a:lnTo>
                  <a:lnTo>
                    <a:pt x="1411" y="0"/>
                  </a:lnTo>
                  <a:lnTo>
                    <a:pt x="1410" y="3"/>
                  </a:lnTo>
                  <a:lnTo>
                    <a:pt x="1407" y="0"/>
                  </a:lnTo>
                  <a:lnTo>
                    <a:pt x="1398" y="0"/>
                  </a:lnTo>
                  <a:lnTo>
                    <a:pt x="1405" y="11"/>
                  </a:lnTo>
                  <a:lnTo>
                    <a:pt x="1378" y="56"/>
                  </a:lnTo>
                  <a:lnTo>
                    <a:pt x="1353" y="11"/>
                  </a:lnTo>
                  <a:lnTo>
                    <a:pt x="1359" y="0"/>
                  </a:lnTo>
                  <a:lnTo>
                    <a:pt x="1350" y="0"/>
                  </a:lnTo>
                  <a:lnTo>
                    <a:pt x="1348" y="3"/>
                  </a:lnTo>
                  <a:lnTo>
                    <a:pt x="1345" y="0"/>
                  </a:lnTo>
                  <a:lnTo>
                    <a:pt x="1336" y="0"/>
                  </a:lnTo>
                  <a:lnTo>
                    <a:pt x="1342" y="11"/>
                  </a:lnTo>
                  <a:lnTo>
                    <a:pt x="1317" y="56"/>
                  </a:lnTo>
                  <a:lnTo>
                    <a:pt x="1290" y="11"/>
                  </a:lnTo>
                  <a:lnTo>
                    <a:pt x="1297" y="0"/>
                  </a:lnTo>
                  <a:lnTo>
                    <a:pt x="1288" y="0"/>
                  </a:lnTo>
                  <a:lnTo>
                    <a:pt x="1285" y="3"/>
                  </a:lnTo>
                  <a:lnTo>
                    <a:pt x="1284" y="0"/>
                  </a:lnTo>
                  <a:lnTo>
                    <a:pt x="1275" y="0"/>
                  </a:lnTo>
                  <a:lnTo>
                    <a:pt x="1281" y="11"/>
                  </a:lnTo>
                  <a:lnTo>
                    <a:pt x="1255" y="56"/>
                  </a:lnTo>
                  <a:lnTo>
                    <a:pt x="1228" y="11"/>
                  </a:lnTo>
                  <a:lnTo>
                    <a:pt x="1236" y="0"/>
                  </a:lnTo>
                  <a:lnTo>
                    <a:pt x="1227" y="0"/>
                  </a:lnTo>
                  <a:lnTo>
                    <a:pt x="1224" y="3"/>
                  </a:lnTo>
                  <a:lnTo>
                    <a:pt x="1222" y="0"/>
                  </a:lnTo>
                  <a:lnTo>
                    <a:pt x="1213" y="0"/>
                  </a:lnTo>
                  <a:lnTo>
                    <a:pt x="1219" y="11"/>
                  </a:lnTo>
                  <a:lnTo>
                    <a:pt x="1194" y="56"/>
                  </a:lnTo>
                  <a:lnTo>
                    <a:pt x="1167" y="11"/>
                  </a:lnTo>
                  <a:lnTo>
                    <a:pt x="1173" y="0"/>
                  </a:lnTo>
                  <a:lnTo>
                    <a:pt x="1164" y="0"/>
                  </a:lnTo>
                  <a:lnTo>
                    <a:pt x="1162" y="3"/>
                  </a:lnTo>
                  <a:lnTo>
                    <a:pt x="1161" y="0"/>
                  </a:lnTo>
                  <a:lnTo>
                    <a:pt x="1152" y="0"/>
                  </a:lnTo>
                  <a:lnTo>
                    <a:pt x="1158" y="11"/>
                  </a:lnTo>
                  <a:lnTo>
                    <a:pt x="1132" y="56"/>
                  </a:lnTo>
                  <a:lnTo>
                    <a:pt x="1105" y="11"/>
                  </a:lnTo>
                  <a:lnTo>
                    <a:pt x="1111" y="0"/>
                  </a:lnTo>
                  <a:lnTo>
                    <a:pt x="1102" y="0"/>
                  </a:lnTo>
                  <a:lnTo>
                    <a:pt x="1101" y="3"/>
                  </a:lnTo>
                  <a:lnTo>
                    <a:pt x="1099" y="0"/>
                  </a:lnTo>
                  <a:lnTo>
                    <a:pt x="1090" y="0"/>
                  </a:lnTo>
                  <a:lnTo>
                    <a:pt x="1096" y="11"/>
                  </a:lnTo>
                  <a:lnTo>
                    <a:pt x="1071" y="56"/>
                  </a:lnTo>
                  <a:lnTo>
                    <a:pt x="1044" y="11"/>
                  </a:lnTo>
                  <a:lnTo>
                    <a:pt x="1050" y="0"/>
                  </a:lnTo>
                  <a:lnTo>
                    <a:pt x="1041" y="0"/>
                  </a:lnTo>
                  <a:lnTo>
                    <a:pt x="1039" y="3"/>
                  </a:lnTo>
                  <a:lnTo>
                    <a:pt x="1038" y="0"/>
                  </a:lnTo>
                  <a:lnTo>
                    <a:pt x="1029" y="0"/>
                  </a:lnTo>
                  <a:lnTo>
                    <a:pt x="1035" y="11"/>
                  </a:lnTo>
                  <a:lnTo>
                    <a:pt x="1009" y="56"/>
                  </a:lnTo>
                  <a:lnTo>
                    <a:pt x="982" y="11"/>
                  </a:lnTo>
                  <a:lnTo>
                    <a:pt x="988" y="0"/>
                  </a:lnTo>
                  <a:lnTo>
                    <a:pt x="979" y="0"/>
                  </a:lnTo>
                  <a:lnTo>
                    <a:pt x="978" y="3"/>
                  </a:lnTo>
                  <a:lnTo>
                    <a:pt x="976" y="0"/>
                  </a:lnTo>
                  <a:lnTo>
                    <a:pt x="967" y="0"/>
                  </a:lnTo>
                  <a:lnTo>
                    <a:pt x="973" y="11"/>
                  </a:lnTo>
                  <a:lnTo>
                    <a:pt x="946" y="56"/>
                  </a:lnTo>
                  <a:lnTo>
                    <a:pt x="921" y="11"/>
                  </a:lnTo>
                  <a:lnTo>
                    <a:pt x="927" y="0"/>
                  </a:lnTo>
                  <a:lnTo>
                    <a:pt x="918" y="0"/>
                  </a:lnTo>
                  <a:lnTo>
                    <a:pt x="916" y="3"/>
                  </a:lnTo>
                  <a:lnTo>
                    <a:pt x="915" y="0"/>
                  </a:lnTo>
                  <a:lnTo>
                    <a:pt x="906" y="0"/>
                  </a:lnTo>
                  <a:lnTo>
                    <a:pt x="912" y="11"/>
                  </a:lnTo>
                  <a:lnTo>
                    <a:pt x="885" y="56"/>
                  </a:lnTo>
                  <a:lnTo>
                    <a:pt x="859" y="11"/>
                  </a:lnTo>
                  <a:lnTo>
                    <a:pt x="865" y="0"/>
                  </a:lnTo>
                  <a:lnTo>
                    <a:pt x="856" y="0"/>
                  </a:lnTo>
                  <a:lnTo>
                    <a:pt x="855" y="3"/>
                  </a:lnTo>
                  <a:lnTo>
                    <a:pt x="853" y="0"/>
                  </a:lnTo>
                  <a:lnTo>
                    <a:pt x="844" y="0"/>
                  </a:lnTo>
                  <a:lnTo>
                    <a:pt x="850" y="11"/>
                  </a:lnTo>
                  <a:lnTo>
                    <a:pt x="823" y="56"/>
                  </a:lnTo>
                  <a:lnTo>
                    <a:pt x="798" y="11"/>
                  </a:lnTo>
                  <a:lnTo>
                    <a:pt x="804" y="0"/>
                  </a:lnTo>
                  <a:lnTo>
                    <a:pt x="795" y="0"/>
                  </a:lnTo>
                  <a:lnTo>
                    <a:pt x="793" y="3"/>
                  </a:lnTo>
                  <a:lnTo>
                    <a:pt x="792" y="0"/>
                  </a:lnTo>
                  <a:lnTo>
                    <a:pt x="783" y="0"/>
                  </a:lnTo>
                  <a:lnTo>
                    <a:pt x="789" y="11"/>
                  </a:lnTo>
                  <a:lnTo>
                    <a:pt x="762" y="56"/>
                  </a:lnTo>
                  <a:lnTo>
                    <a:pt x="736" y="11"/>
                  </a:lnTo>
                  <a:lnTo>
                    <a:pt x="742" y="0"/>
                  </a:lnTo>
                  <a:lnTo>
                    <a:pt x="733" y="0"/>
                  </a:lnTo>
                  <a:lnTo>
                    <a:pt x="732" y="3"/>
                  </a:lnTo>
                  <a:lnTo>
                    <a:pt x="730" y="0"/>
                  </a:lnTo>
                  <a:lnTo>
                    <a:pt x="720" y="0"/>
                  </a:lnTo>
                  <a:lnTo>
                    <a:pt x="727" y="11"/>
                  </a:lnTo>
                  <a:lnTo>
                    <a:pt x="700" y="56"/>
                  </a:lnTo>
                  <a:lnTo>
                    <a:pt x="675" y="11"/>
                  </a:lnTo>
                  <a:lnTo>
                    <a:pt x="681" y="0"/>
                  </a:lnTo>
                  <a:lnTo>
                    <a:pt x="672" y="0"/>
                  </a:lnTo>
                  <a:lnTo>
                    <a:pt x="670" y="3"/>
                  </a:lnTo>
                  <a:lnTo>
                    <a:pt x="667" y="0"/>
                  </a:lnTo>
                  <a:lnTo>
                    <a:pt x="658" y="0"/>
                  </a:lnTo>
                  <a:lnTo>
                    <a:pt x="666" y="11"/>
                  </a:lnTo>
                  <a:lnTo>
                    <a:pt x="639" y="56"/>
                  </a:lnTo>
                  <a:lnTo>
                    <a:pt x="613" y="11"/>
                  </a:lnTo>
                  <a:lnTo>
                    <a:pt x="619" y="0"/>
                  </a:lnTo>
                  <a:lnTo>
                    <a:pt x="610" y="0"/>
                  </a:lnTo>
                  <a:lnTo>
                    <a:pt x="609" y="3"/>
                  </a:lnTo>
                  <a:lnTo>
                    <a:pt x="606" y="0"/>
                  </a:lnTo>
                  <a:lnTo>
                    <a:pt x="597" y="0"/>
                  </a:lnTo>
                  <a:lnTo>
                    <a:pt x="603" y="11"/>
                  </a:lnTo>
                  <a:lnTo>
                    <a:pt x="577" y="56"/>
                  </a:lnTo>
                  <a:lnTo>
                    <a:pt x="550" y="11"/>
                  </a:lnTo>
                  <a:lnTo>
                    <a:pt x="558" y="0"/>
                  </a:lnTo>
                  <a:lnTo>
                    <a:pt x="549" y="0"/>
                  </a:lnTo>
                  <a:lnTo>
                    <a:pt x="546" y="3"/>
                  </a:lnTo>
                  <a:lnTo>
                    <a:pt x="544" y="0"/>
                  </a:lnTo>
                  <a:lnTo>
                    <a:pt x="535" y="0"/>
                  </a:lnTo>
                  <a:lnTo>
                    <a:pt x="541" y="11"/>
                  </a:lnTo>
                  <a:lnTo>
                    <a:pt x="516" y="56"/>
                  </a:lnTo>
                  <a:lnTo>
                    <a:pt x="489" y="11"/>
                  </a:lnTo>
                  <a:lnTo>
                    <a:pt x="496" y="0"/>
                  </a:lnTo>
                  <a:lnTo>
                    <a:pt x="487" y="0"/>
                  </a:lnTo>
                  <a:lnTo>
                    <a:pt x="484" y="3"/>
                  </a:lnTo>
                  <a:lnTo>
                    <a:pt x="483" y="0"/>
                  </a:lnTo>
                  <a:lnTo>
                    <a:pt x="474" y="0"/>
                  </a:lnTo>
                  <a:lnTo>
                    <a:pt x="480" y="11"/>
                  </a:lnTo>
                  <a:lnTo>
                    <a:pt x="454" y="56"/>
                  </a:lnTo>
                  <a:lnTo>
                    <a:pt x="427" y="11"/>
                  </a:lnTo>
                  <a:lnTo>
                    <a:pt x="433" y="0"/>
                  </a:lnTo>
                  <a:lnTo>
                    <a:pt x="424" y="0"/>
                  </a:lnTo>
                  <a:lnTo>
                    <a:pt x="423" y="3"/>
                  </a:lnTo>
                  <a:lnTo>
                    <a:pt x="421" y="0"/>
                  </a:lnTo>
                  <a:lnTo>
                    <a:pt x="412" y="0"/>
                  </a:lnTo>
                  <a:lnTo>
                    <a:pt x="418" y="11"/>
                  </a:lnTo>
                  <a:lnTo>
                    <a:pt x="393" y="56"/>
                  </a:lnTo>
                  <a:lnTo>
                    <a:pt x="366" y="11"/>
                  </a:lnTo>
                  <a:lnTo>
                    <a:pt x="372" y="0"/>
                  </a:lnTo>
                  <a:lnTo>
                    <a:pt x="363" y="0"/>
                  </a:lnTo>
                  <a:lnTo>
                    <a:pt x="361" y="3"/>
                  </a:lnTo>
                  <a:lnTo>
                    <a:pt x="360" y="0"/>
                  </a:lnTo>
                  <a:lnTo>
                    <a:pt x="351" y="0"/>
                  </a:lnTo>
                  <a:lnTo>
                    <a:pt x="357" y="11"/>
                  </a:lnTo>
                  <a:lnTo>
                    <a:pt x="331" y="56"/>
                  </a:lnTo>
                  <a:lnTo>
                    <a:pt x="304" y="11"/>
                  </a:lnTo>
                  <a:lnTo>
                    <a:pt x="310" y="0"/>
                  </a:lnTo>
                  <a:lnTo>
                    <a:pt x="301" y="0"/>
                  </a:lnTo>
                  <a:lnTo>
                    <a:pt x="300" y="3"/>
                  </a:lnTo>
                  <a:lnTo>
                    <a:pt x="298" y="0"/>
                  </a:lnTo>
                  <a:lnTo>
                    <a:pt x="289" y="0"/>
                  </a:lnTo>
                  <a:lnTo>
                    <a:pt x="295" y="11"/>
                  </a:lnTo>
                  <a:lnTo>
                    <a:pt x="270" y="56"/>
                  </a:lnTo>
                  <a:lnTo>
                    <a:pt x="243" y="11"/>
                  </a:lnTo>
                  <a:lnTo>
                    <a:pt x="249" y="0"/>
                  </a:lnTo>
                  <a:lnTo>
                    <a:pt x="240" y="0"/>
                  </a:lnTo>
                  <a:lnTo>
                    <a:pt x="238" y="3"/>
                  </a:lnTo>
                  <a:lnTo>
                    <a:pt x="237" y="0"/>
                  </a:lnTo>
                  <a:lnTo>
                    <a:pt x="228" y="0"/>
                  </a:lnTo>
                  <a:lnTo>
                    <a:pt x="234" y="11"/>
                  </a:lnTo>
                  <a:lnTo>
                    <a:pt x="207" y="56"/>
                  </a:lnTo>
                  <a:lnTo>
                    <a:pt x="181" y="11"/>
                  </a:lnTo>
                  <a:lnTo>
                    <a:pt x="187" y="0"/>
                  </a:lnTo>
                  <a:lnTo>
                    <a:pt x="178" y="0"/>
                  </a:lnTo>
                  <a:lnTo>
                    <a:pt x="177" y="3"/>
                  </a:lnTo>
                  <a:lnTo>
                    <a:pt x="175" y="0"/>
                  </a:lnTo>
                  <a:lnTo>
                    <a:pt x="167" y="0"/>
                  </a:lnTo>
                  <a:lnTo>
                    <a:pt x="172" y="11"/>
                  </a:lnTo>
                  <a:lnTo>
                    <a:pt x="146" y="56"/>
                  </a:lnTo>
                  <a:lnTo>
                    <a:pt x="120" y="11"/>
                  </a:lnTo>
                  <a:lnTo>
                    <a:pt x="126" y="0"/>
                  </a:lnTo>
                  <a:lnTo>
                    <a:pt x="117" y="0"/>
                  </a:lnTo>
                  <a:lnTo>
                    <a:pt x="116" y="3"/>
                  </a:lnTo>
                  <a:lnTo>
                    <a:pt x="114" y="0"/>
                  </a:lnTo>
                  <a:lnTo>
                    <a:pt x="105" y="0"/>
                  </a:lnTo>
                  <a:lnTo>
                    <a:pt x="111" y="11"/>
                  </a:lnTo>
                  <a:lnTo>
                    <a:pt x="84" y="56"/>
                  </a:lnTo>
                  <a:lnTo>
                    <a:pt x="59" y="11"/>
                  </a:lnTo>
                  <a:lnTo>
                    <a:pt x="65" y="0"/>
                  </a:lnTo>
                  <a:lnTo>
                    <a:pt x="56" y="0"/>
                  </a:lnTo>
                  <a:lnTo>
                    <a:pt x="54" y="3"/>
                  </a:lnTo>
                  <a:lnTo>
                    <a:pt x="53" y="0"/>
                  </a:lnTo>
                  <a:lnTo>
                    <a:pt x="44" y="0"/>
                  </a:lnTo>
                  <a:lnTo>
                    <a:pt x="50" y="11"/>
                  </a:lnTo>
                  <a:lnTo>
                    <a:pt x="23" y="56"/>
                  </a:lnTo>
                  <a:lnTo>
                    <a:pt x="0" y="15"/>
                  </a:lnTo>
                  <a:lnTo>
                    <a:pt x="0" y="32"/>
                  </a:lnTo>
                  <a:lnTo>
                    <a:pt x="18" y="65"/>
                  </a:lnTo>
                  <a:lnTo>
                    <a:pt x="0" y="96"/>
                  </a:lnTo>
                  <a:lnTo>
                    <a:pt x="0" y="113"/>
                  </a:lnTo>
                  <a:lnTo>
                    <a:pt x="23" y="72"/>
                  </a:lnTo>
                  <a:lnTo>
                    <a:pt x="50" y="117"/>
                  </a:lnTo>
                  <a:lnTo>
                    <a:pt x="23" y="162"/>
                  </a:lnTo>
                  <a:lnTo>
                    <a:pt x="0" y="122"/>
                  </a:lnTo>
                  <a:lnTo>
                    <a:pt x="0" y="138"/>
                  </a:lnTo>
                  <a:lnTo>
                    <a:pt x="18" y="171"/>
                  </a:lnTo>
                  <a:lnTo>
                    <a:pt x="0" y="204"/>
                  </a:lnTo>
                  <a:lnTo>
                    <a:pt x="0" y="219"/>
                  </a:lnTo>
                  <a:lnTo>
                    <a:pt x="23" y="179"/>
                  </a:lnTo>
                  <a:lnTo>
                    <a:pt x="50" y="223"/>
                  </a:lnTo>
                  <a:lnTo>
                    <a:pt x="23" y="270"/>
                  </a:lnTo>
                  <a:lnTo>
                    <a:pt x="0" y="228"/>
                  </a:lnTo>
                  <a:lnTo>
                    <a:pt x="0" y="244"/>
                  </a:lnTo>
                  <a:lnTo>
                    <a:pt x="18" y="277"/>
                  </a:lnTo>
                  <a:lnTo>
                    <a:pt x="0" y="310"/>
                  </a:lnTo>
                  <a:lnTo>
                    <a:pt x="0" y="325"/>
                  </a:lnTo>
                  <a:lnTo>
                    <a:pt x="23" y="285"/>
                  </a:lnTo>
                  <a:lnTo>
                    <a:pt x="50" y="330"/>
                  </a:lnTo>
                  <a:lnTo>
                    <a:pt x="23" y="376"/>
                  </a:lnTo>
                  <a:lnTo>
                    <a:pt x="0" y="336"/>
                  </a:lnTo>
                  <a:lnTo>
                    <a:pt x="0" y="351"/>
                  </a:lnTo>
                  <a:lnTo>
                    <a:pt x="18" y="384"/>
                  </a:lnTo>
                  <a:lnTo>
                    <a:pt x="0" y="417"/>
                  </a:lnTo>
                  <a:lnTo>
                    <a:pt x="0" y="433"/>
                  </a:lnTo>
                  <a:lnTo>
                    <a:pt x="23" y="391"/>
                  </a:lnTo>
                  <a:lnTo>
                    <a:pt x="50" y="438"/>
                  </a:lnTo>
                  <a:lnTo>
                    <a:pt x="23" y="483"/>
                  </a:lnTo>
                  <a:lnTo>
                    <a:pt x="0" y="442"/>
                  </a:lnTo>
                  <a:lnTo>
                    <a:pt x="0" y="457"/>
                  </a:lnTo>
                  <a:lnTo>
                    <a:pt x="18" y="490"/>
                  </a:lnTo>
                  <a:lnTo>
                    <a:pt x="0" y="523"/>
                  </a:lnTo>
                  <a:lnTo>
                    <a:pt x="0" y="539"/>
                  </a:lnTo>
                  <a:lnTo>
                    <a:pt x="23" y="497"/>
                  </a:lnTo>
                  <a:lnTo>
                    <a:pt x="50" y="544"/>
                  </a:lnTo>
                  <a:lnTo>
                    <a:pt x="23" y="589"/>
                  </a:lnTo>
                  <a:lnTo>
                    <a:pt x="0" y="548"/>
                  </a:lnTo>
                  <a:lnTo>
                    <a:pt x="0" y="563"/>
                  </a:lnTo>
                  <a:lnTo>
                    <a:pt x="18" y="596"/>
                  </a:lnTo>
                  <a:lnTo>
                    <a:pt x="0" y="629"/>
                  </a:lnTo>
                  <a:lnTo>
                    <a:pt x="0" y="646"/>
                  </a:lnTo>
                  <a:lnTo>
                    <a:pt x="23" y="605"/>
                  </a:lnTo>
                  <a:lnTo>
                    <a:pt x="50" y="650"/>
                  </a:lnTo>
                  <a:lnTo>
                    <a:pt x="23" y="695"/>
                  </a:lnTo>
                  <a:lnTo>
                    <a:pt x="0" y="655"/>
                  </a:lnTo>
                  <a:lnTo>
                    <a:pt x="0" y="671"/>
                  </a:lnTo>
                  <a:lnTo>
                    <a:pt x="18" y="704"/>
                  </a:lnTo>
                  <a:lnTo>
                    <a:pt x="0" y="737"/>
                  </a:lnTo>
                  <a:lnTo>
                    <a:pt x="0" y="752"/>
                  </a:lnTo>
                  <a:lnTo>
                    <a:pt x="23" y="712"/>
                  </a:lnTo>
                  <a:lnTo>
                    <a:pt x="50" y="757"/>
                  </a:lnTo>
                  <a:lnTo>
                    <a:pt x="23" y="801"/>
                  </a:lnTo>
                  <a:lnTo>
                    <a:pt x="0" y="761"/>
                  </a:lnTo>
                  <a:lnTo>
                    <a:pt x="0" y="777"/>
                  </a:lnTo>
                  <a:lnTo>
                    <a:pt x="18" y="810"/>
                  </a:lnTo>
                  <a:lnTo>
                    <a:pt x="0" y="843"/>
                  </a:lnTo>
                  <a:lnTo>
                    <a:pt x="0" y="858"/>
                  </a:lnTo>
                  <a:lnTo>
                    <a:pt x="23" y="818"/>
                  </a:lnTo>
                  <a:lnTo>
                    <a:pt x="50" y="863"/>
                  </a:lnTo>
                  <a:lnTo>
                    <a:pt x="23" y="909"/>
                  </a:lnTo>
                  <a:lnTo>
                    <a:pt x="0" y="867"/>
                  </a:lnTo>
                  <a:lnTo>
                    <a:pt x="0" y="884"/>
                  </a:lnTo>
                  <a:lnTo>
                    <a:pt x="18" y="917"/>
                  </a:lnTo>
                  <a:lnTo>
                    <a:pt x="0" y="950"/>
                  </a:lnTo>
                  <a:lnTo>
                    <a:pt x="0" y="965"/>
                  </a:lnTo>
                  <a:lnTo>
                    <a:pt x="23" y="924"/>
                  </a:lnTo>
                  <a:lnTo>
                    <a:pt x="50" y="971"/>
                  </a:lnTo>
                  <a:lnTo>
                    <a:pt x="23" y="1016"/>
                  </a:lnTo>
                  <a:lnTo>
                    <a:pt x="0" y="975"/>
                  </a:lnTo>
                  <a:lnTo>
                    <a:pt x="0" y="990"/>
                  </a:lnTo>
                  <a:lnTo>
                    <a:pt x="18" y="1023"/>
                  </a:lnTo>
                  <a:lnTo>
                    <a:pt x="0" y="1056"/>
                  </a:lnTo>
                  <a:lnTo>
                    <a:pt x="0" y="1072"/>
                  </a:lnTo>
                  <a:lnTo>
                    <a:pt x="23" y="1031"/>
                  </a:lnTo>
                  <a:lnTo>
                    <a:pt x="50" y="1077"/>
                  </a:lnTo>
                  <a:lnTo>
                    <a:pt x="23" y="1122"/>
                  </a:lnTo>
                  <a:lnTo>
                    <a:pt x="0" y="1081"/>
                  </a:lnTo>
                  <a:lnTo>
                    <a:pt x="0" y="1096"/>
                  </a:lnTo>
                  <a:lnTo>
                    <a:pt x="18" y="1129"/>
                  </a:lnTo>
                  <a:lnTo>
                    <a:pt x="0" y="1162"/>
                  </a:lnTo>
                  <a:lnTo>
                    <a:pt x="0" y="1179"/>
                  </a:lnTo>
                  <a:lnTo>
                    <a:pt x="23" y="1138"/>
                  </a:lnTo>
                  <a:lnTo>
                    <a:pt x="50" y="1183"/>
                  </a:lnTo>
                  <a:lnTo>
                    <a:pt x="23" y="1228"/>
                  </a:lnTo>
                  <a:lnTo>
                    <a:pt x="0" y="1188"/>
                  </a:lnTo>
                  <a:lnTo>
                    <a:pt x="0" y="1204"/>
                  </a:lnTo>
                  <a:lnTo>
                    <a:pt x="18" y="1236"/>
                  </a:lnTo>
                  <a:lnTo>
                    <a:pt x="0" y="1269"/>
                  </a:lnTo>
                  <a:lnTo>
                    <a:pt x="0" y="1285"/>
                  </a:lnTo>
                  <a:lnTo>
                    <a:pt x="23" y="1245"/>
                  </a:lnTo>
                  <a:lnTo>
                    <a:pt x="50" y="1290"/>
                  </a:lnTo>
                  <a:lnTo>
                    <a:pt x="23" y="1334"/>
                  </a:lnTo>
                  <a:lnTo>
                    <a:pt x="0" y="1294"/>
                  </a:lnTo>
                  <a:lnTo>
                    <a:pt x="0" y="1310"/>
                  </a:lnTo>
                  <a:lnTo>
                    <a:pt x="18" y="1343"/>
                  </a:lnTo>
                  <a:lnTo>
                    <a:pt x="0" y="1376"/>
                  </a:lnTo>
                  <a:lnTo>
                    <a:pt x="0" y="1391"/>
                  </a:lnTo>
                  <a:lnTo>
                    <a:pt x="23" y="1351"/>
                  </a:lnTo>
                  <a:lnTo>
                    <a:pt x="50" y="1396"/>
                  </a:lnTo>
                  <a:lnTo>
                    <a:pt x="24" y="1441"/>
                  </a:lnTo>
                  <a:lnTo>
                    <a:pt x="33" y="1441"/>
                  </a:lnTo>
                  <a:lnTo>
                    <a:pt x="54" y="1403"/>
                  </a:lnTo>
                  <a:lnTo>
                    <a:pt x="75" y="1441"/>
                  </a:lnTo>
                  <a:lnTo>
                    <a:pt x="84" y="1441"/>
                  </a:lnTo>
                  <a:lnTo>
                    <a:pt x="59" y="1396"/>
                  </a:lnTo>
                  <a:lnTo>
                    <a:pt x="84" y="1351"/>
                  </a:lnTo>
                  <a:lnTo>
                    <a:pt x="111" y="1396"/>
                  </a:lnTo>
                  <a:lnTo>
                    <a:pt x="86" y="1441"/>
                  </a:lnTo>
                  <a:lnTo>
                    <a:pt x="95" y="1441"/>
                  </a:lnTo>
                  <a:lnTo>
                    <a:pt x="116" y="1403"/>
                  </a:lnTo>
                  <a:lnTo>
                    <a:pt x="137" y="1441"/>
                  </a:lnTo>
                  <a:lnTo>
                    <a:pt x="146" y="1441"/>
                  </a:lnTo>
                  <a:lnTo>
                    <a:pt x="120" y="1396"/>
                  </a:lnTo>
                  <a:lnTo>
                    <a:pt x="146" y="1351"/>
                  </a:lnTo>
                  <a:lnTo>
                    <a:pt x="172" y="1396"/>
                  </a:lnTo>
                  <a:lnTo>
                    <a:pt x="147" y="1441"/>
                  </a:lnTo>
                  <a:lnTo>
                    <a:pt x="156" y="1441"/>
                  </a:lnTo>
                  <a:lnTo>
                    <a:pt x="177" y="1403"/>
                  </a:lnTo>
                  <a:lnTo>
                    <a:pt x="198" y="1441"/>
                  </a:lnTo>
                  <a:lnTo>
                    <a:pt x="207" y="1441"/>
                  </a:lnTo>
                  <a:lnTo>
                    <a:pt x="181" y="1396"/>
                  </a:lnTo>
                  <a:lnTo>
                    <a:pt x="207" y="1351"/>
                  </a:lnTo>
                  <a:lnTo>
                    <a:pt x="234" y="1396"/>
                  </a:lnTo>
                  <a:lnTo>
                    <a:pt x="208" y="1441"/>
                  </a:lnTo>
                  <a:lnTo>
                    <a:pt x="217" y="1441"/>
                  </a:lnTo>
                  <a:lnTo>
                    <a:pt x="238" y="1403"/>
                  </a:lnTo>
                  <a:lnTo>
                    <a:pt x="259" y="1441"/>
                  </a:lnTo>
                  <a:lnTo>
                    <a:pt x="268" y="1441"/>
                  </a:lnTo>
                  <a:lnTo>
                    <a:pt x="243" y="1396"/>
                  </a:lnTo>
                  <a:lnTo>
                    <a:pt x="270" y="1351"/>
                  </a:lnTo>
                  <a:lnTo>
                    <a:pt x="295" y="1396"/>
                  </a:lnTo>
                  <a:lnTo>
                    <a:pt x="270" y="1441"/>
                  </a:lnTo>
                  <a:lnTo>
                    <a:pt x="279" y="1441"/>
                  </a:lnTo>
                  <a:lnTo>
                    <a:pt x="300" y="1403"/>
                  </a:lnTo>
                  <a:lnTo>
                    <a:pt x="321" y="1441"/>
                  </a:lnTo>
                  <a:lnTo>
                    <a:pt x="330" y="1441"/>
                  </a:lnTo>
                  <a:lnTo>
                    <a:pt x="304" y="1396"/>
                  </a:lnTo>
                  <a:lnTo>
                    <a:pt x="331" y="1351"/>
                  </a:lnTo>
                  <a:lnTo>
                    <a:pt x="357" y="1396"/>
                  </a:lnTo>
                  <a:lnTo>
                    <a:pt x="331" y="1441"/>
                  </a:lnTo>
                  <a:lnTo>
                    <a:pt x="340" y="1441"/>
                  </a:lnTo>
                  <a:lnTo>
                    <a:pt x="361" y="1403"/>
                  </a:lnTo>
                  <a:lnTo>
                    <a:pt x="382" y="1441"/>
                  </a:lnTo>
                  <a:lnTo>
                    <a:pt x="391" y="1441"/>
                  </a:lnTo>
                  <a:lnTo>
                    <a:pt x="366" y="1396"/>
                  </a:lnTo>
                  <a:lnTo>
                    <a:pt x="393" y="1351"/>
                  </a:lnTo>
                  <a:lnTo>
                    <a:pt x="418" y="1396"/>
                  </a:lnTo>
                  <a:lnTo>
                    <a:pt x="393" y="1441"/>
                  </a:lnTo>
                  <a:lnTo>
                    <a:pt x="402" y="1441"/>
                  </a:lnTo>
                  <a:lnTo>
                    <a:pt x="423" y="1403"/>
                  </a:lnTo>
                  <a:lnTo>
                    <a:pt x="444" y="1441"/>
                  </a:lnTo>
                  <a:lnTo>
                    <a:pt x="453" y="1441"/>
                  </a:lnTo>
                  <a:lnTo>
                    <a:pt x="427" y="1396"/>
                  </a:lnTo>
                  <a:lnTo>
                    <a:pt x="454" y="1351"/>
                  </a:lnTo>
                  <a:lnTo>
                    <a:pt x="480" y="1396"/>
                  </a:lnTo>
                  <a:lnTo>
                    <a:pt x="454" y="1441"/>
                  </a:lnTo>
                  <a:lnTo>
                    <a:pt x="463" y="1441"/>
                  </a:lnTo>
                  <a:lnTo>
                    <a:pt x="484" y="1403"/>
                  </a:lnTo>
                  <a:lnTo>
                    <a:pt x="505" y="1441"/>
                  </a:lnTo>
                  <a:lnTo>
                    <a:pt x="514" y="1441"/>
                  </a:lnTo>
                  <a:lnTo>
                    <a:pt x="489" y="1396"/>
                  </a:lnTo>
                  <a:lnTo>
                    <a:pt x="516" y="1351"/>
                  </a:lnTo>
                  <a:lnTo>
                    <a:pt x="541" y="1396"/>
                  </a:lnTo>
                  <a:lnTo>
                    <a:pt x="516" y="1441"/>
                  </a:lnTo>
                  <a:lnTo>
                    <a:pt x="526" y="1441"/>
                  </a:lnTo>
                  <a:lnTo>
                    <a:pt x="546" y="1403"/>
                  </a:lnTo>
                  <a:lnTo>
                    <a:pt x="567" y="1441"/>
                  </a:lnTo>
                  <a:lnTo>
                    <a:pt x="576" y="1441"/>
                  </a:lnTo>
                  <a:lnTo>
                    <a:pt x="550" y="1396"/>
                  </a:lnTo>
                  <a:lnTo>
                    <a:pt x="577" y="1351"/>
                  </a:lnTo>
                  <a:lnTo>
                    <a:pt x="603" y="1396"/>
                  </a:lnTo>
                  <a:lnTo>
                    <a:pt x="579" y="1441"/>
                  </a:lnTo>
                  <a:lnTo>
                    <a:pt x="588" y="1441"/>
                  </a:lnTo>
                  <a:lnTo>
                    <a:pt x="609" y="1403"/>
                  </a:lnTo>
                  <a:lnTo>
                    <a:pt x="628" y="1441"/>
                  </a:lnTo>
                  <a:lnTo>
                    <a:pt x="639" y="1441"/>
                  </a:lnTo>
                  <a:lnTo>
                    <a:pt x="613" y="1396"/>
                  </a:lnTo>
                  <a:lnTo>
                    <a:pt x="639" y="1351"/>
                  </a:lnTo>
                  <a:lnTo>
                    <a:pt x="666" y="1396"/>
                  </a:lnTo>
                  <a:lnTo>
                    <a:pt x="640" y="1441"/>
                  </a:lnTo>
                  <a:lnTo>
                    <a:pt x="649" y="1441"/>
                  </a:lnTo>
                  <a:lnTo>
                    <a:pt x="670" y="1403"/>
                  </a:lnTo>
                  <a:lnTo>
                    <a:pt x="691" y="1441"/>
                  </a:lnTo>
                  <a:lnTo>
                    <a:pt x="700" y="1441"/>
                  </a:lnTo>
                  <a:lnTo>
                    <a:pt x="675" y="1396"/>
                  </a:lnTo>
                  <a:lnTo>
                    <a:pt x="700" y="1351"/>
                  </a:lnTo>
                  <a:lnTo>
                    <a:pt x="727" y="1396"/>
                  </a:lnTo>
                  <a:lnTo>
                    <a:pt x="702" y="1441"/>
                  </a:lnTo>
                  <a:lnTo>
                    <a:pt x="711" y="1441"/>
                  </a:lnTo>
                  <a:lnTo>
                    <a:pt x="732" y="1403"/>
                  </a:lnTo>
                  <a:lnTo>
                    <a:pt x="753" y="1441"/>
                  </a:lnTo>
                  <a:lnTo>
                    <a:pt x="762" y="1441"/>
                  </a:lnTo>
                  <a:lnTo>
                    <a:pt x="736" y="1396"/>
                  </a:lnTo>
                  <a:lnTo>
                    <a:pt x="762" y="1351"/>
                  </a:lnTo>
                  <a:lnTo>
                    <a:pt x="789" y="1396"/>
                  </a:lnTo>
                  <a:lnTo>
                    <a:pt x="763" y="1441"/>
                  </a:lnTo>
                  <a:lnTo>
                    <a:pt x="772" y="1441"/>
                  </a:lnTo>
                  <a:lnTo>
                    <a:pt x="793" y="1403"/>
                  </a:lnTo>
                  <a:lnTo>
                    <a:pt x="814" y="1441"/>
                  </a:lnTo>
                  <a:lnTo>
                    <a:pt x="823" y="1441"/>
                  </a:lnTo>
                  <a:lnTo>
                    <a:pt x="798" y="1396"/>
                  </a:lnTo>
                  <a:lnTo>
                    <a:pt x="823" y="1351"/>
                  </a:lnTo>
                  <a:lnTo>
                    <a:pt x="850" y="1396"/>
                  </a:lnTo>
                  <a:lnTo>
                    <a:pt x="825" y="1441"/>
                  </a:lnTo>
                  <a:lnTo>
                    <a:pt x="834" y="1441"/>
                  </a:lnTo>
                  <a:lnTo>
                    <a:pt x="855" y="1403"/>
                  </a:lnTo>
                  <a:lnTo>
                    <a:pt x="876" y="1441"/>
                  </a:lnTo>
                  <a:lnTo>
                    <a:pt x="885" y="1441"/>
                  </a:lnTo>
                  <a:lnTo>
                    <a:pt x="859" y="1396"/>
                  </a:lnTo>
                  <a:lnTo>
                    <a:pt x="885" y="1351"/>
                  </a:lnTo>
                  <a:lnTo>
                    <a:pt x="912" y="1396"/>
                  </a:lnTo>
                  <a:lnTo>
                    <a:pt x="886" y="1441"/>
                  </a:lnTo>
                  <a:lnTo>
                    <a:pt x="895" y="1441"/>
                  </a:lnTo>
                  <a:lnTo>
                    <a:pt x="916" y="1403"/>
                  </a:lnTo>
                  <a:lnTo>
                    <a:pt x="937" y="1441"/>
                  </a:lnTo>
                  <a:lnTo>
                    <a:pt x="946" y="1441"/>
                  </a:lnTo>
                  <a:lnTo>
                    <a:pt x="921" y="1396"/>
                  </a:lnTo>
                  <a:lnTo>
                    <a:pt x="946" y="1351"/>
                  </a:lnTo>
                  <a:lnTo>
                    <a:pt x="973" y="1396"/>
                  </a:lnTo>
                  <a:lnTo>
                    <a:pt x="948" y="1441"/>
                  </a:lnTo>
                  <a:lnTo>
                    <a:pt x="957" y="1441"/>
                  </a:lnTo>
                  <a:lnTo>
                    <a:pt x="978" y="1403"/>
                  </a:lnTo>
                  <a:lnTo>
                    <a:pt x="999" y="1441"/>
                  </a:lnTo>
                  <a:lnTo>
                    <a:pt x="1008" y="1441"/>
                  </a:lnTo>
                  <a:lnTo>
                    <a:pt x="982" y="1396"/>
                  </a:lnTo>
                  <a:lnTo>
                    <a:pt x="1009" y="1351"/>
                  </a:lnTo>
                  <a:lnTo>
                    <a:pt x="1035" y="1396"/>
                  </a:lnTo>
                  <a:lnTo>
                    <a:pt x="1009" y="1441"/>
                  </a:lnTo>
                  <a:lnTo>
                    <a:pt x="1018" y="1441"/>
                  </a:lnTo>
                  <a:lnTo>
                    <a:pt x="1039" y="1403"/>
                  </a:lnTo>
                  <a:lnTo>
                    <a:pt x="1060" y="1441"/>
                  </a:lnTo>
                  <a:lnTo>
                    <a:pt x="1069" y="1441"/>
                  </a:lnTo>
                  <a:lnTo>
                    <a:pt x="1044" y="1396"/>
                  </a:lnTo>
                  <a:lnTo>
                    <a:pt x="1071" y="1351"/>
                  </a:lnTo>
                  <a:lnTo>
                    <a:pt x="1096" y="1396"/>
                  </a:lnTo>
                  <a:lnTo>
                    <a:pt x="1071" y="1441"/>
                  </a:lnTo>
                  <a:lnTo>
                    <a:pt x="1080" y="1441"/>
                  </a:lnTo>
                  <a:lnTo>
                    <a:pt x="1101" y="1403"/>
                  </a:lnTo>
                  <a:lnTo>
                    <a:pt x="1122" y="1441"/>
                  </a:lnTo>
                  <a:lnTo>
                    <a:pt x="1131" y="1441"/>
                  </a:lnTo>
                  <a:lnTo>
                    <a:pt x="1105" y="1396"/>
                  </a:lnTo>
                  <a:lnTo>
                    <a:pt x="1132" y="1351"/>
                  </a:lnTo>
                  <a:lnTo>
                    <a:pt x="1158" y="1396"/>
                  </a:lnTo>
                  <a:lnTo>
                    <a:pt x="1132" y="1441"/>
                  </a:lnTo>
                  <a:lnTo>
                    <a:pt x="1141" y="1441"/>
                  </a:lnTo>
                  <a:lnTo>
                    <a:pt x="1162" y="1403"/>
                  </a:lnTo>
                  <a:lnTo>
                    <a:pt x="1183" y="1441"/>
                  </a:lnTo>
                  <a:lnTo>
                    <a:pt x="1192" y="1441"/>
                  </a:lnTo>
                  <a:lnTo>
                    <a:pt x="1167" y="1396"/>
                  </a:lnTo>
                  <a:lnTo>
                    <a:pt x="1194" y="1351"/>
                  </a:lnTo>
                  <a:lnTo>
                    <a:pt x="1219" y="1396"/>
                  </a:lnTo>
                  <a:lnTo>
                    <a:pt x="1194" y="1441"/>
                  </a:lnTo>
                  <a:lnTo>
                    <a:pt x="1203" y="1441"/>
                  </a:lnTo>
                  <a:lnTo>
                    <a:pt x="1224" y="1403"/>
                  </a:lnTo>
                  <a:lnTo>
                    <a:pt x="1245" y="1441"/>
                  </a:lnTo>
                  <a:lnTo>
                    <a:pt x="1254" y="1441"/>
                  </a:lnTo>
                  <a:lnTo>
                    <a:pt x="1228" y="1396"/>
                  </a:lnTo>
                  <a:lnTo>
                    <a:pt x="1255" y="1351"/>
                  </a:lnTo>
                  <a:lnTo>
                    <a:pt x="1281" y="1396"/>
                  </a:lnTo>
                  <a:lnTo>
                    <a:pt x="1255" y="1441"/>
                  </a:lnTo>
                  <a:lnTo>
                    <a:pt x="1266" y="1441"/>
                  </a:lnTo>
                  <a:lnTo>
                    <a:pt x="1285" y="1403"/>
                  </a:lnTo>
                  <a:lnTo>
                    <a:pt x="1306" y="1441"/>
                  </a:lnTo>
                  <a:lnTo>
                    <a:pt x="1315" y="1441"/>
                  </a:lnTo>
                  <a:lnTo>
                    <a:pt x="1290" y="1396"/>
                  </a:lnTo>
                  <a:lnTo>
                    <a:pt x="1317" y="1351"/>
                  </a:lnTo>
                  <a:lnTo>
                    <a:pt x="1342" y="1396"/>
                  </a:lnTo>
                  <a:lnTo>
                    <a:pt x="1318" y="1441"/>
                  </a:lnTo>
                  <a:lnTo>
                    <a:pt x="1327" y="1441"/>
                  </a:lnTo>
                  <a:lnTo>
                    <a:pt x="1348" y="1403"/>
                  </a:lnTo>
                  <a:lnTo>
                    <a:pt x="1368" y="1441"/>
                  </a:lnTo>
                  <a:lnTo>
                    <a:pt x="1377" y="1441"/>
                  </a:lnTo>
                  <a:lnTo>
                    <a:pt x="1353" y="1396"/>
                  </a:lnTo>
                  <a:lnTo>
                    <a:pt x="1378" y="1351"/>
                  </a:lnTo>
                  <a:lnTo>
                    <a:pt x="1405" y="1396"/>
                  </a:lnTo>
                  <a:lnTo>
                    <a:pt x="1380" y="1441"/>
                  </a:lnTo>
                  <a:lnTo>
                    <a:pt x="1389" y="1441"/>
                  </a:lnTo>
                  <a:lnTo>
                    <a:pt x="1410" y="1403"/>
                  </a:lnTo>
                  <a:lnTo>
                    <a:pt x="1431" y="1441"/>
                  </a:lnTo>
                  <a:lnTo>
                    <a:pt x="1440" y="1441"/>
                  </a:lnTo>
                  <a:lnTo>
                    <a:pt x="1414" y="1396"/>
                  </a:lnTo>
                  <a:lnTo>
                    <a:pt x="1440" y="1351"/>
                  </a:lnTo>
                  <a:lnTo>
                    <a:pt x="1467" y="1396"/>
                  </a:lnTo>
                  <a:lnTo>
                    <a:pt x="1441" y="1441"/>
                  </a:lnTo>
                  <a:lnTo>
                    <a:pt x="1450" y="1441"/>
                  </a:lnTo>
                  <a:lnTo>
                    <a:pt x="1471" y="1403"/>
                  </a:lnTo>
                  <a:lnTo>
                    <a:pt x="1492" y="1441"/>
                  </a:lnTo>
                  <a:lnTo>
                    <a:pt x="1501" y="1441"/>
                  </a:lnTo>
                  <a:lnTo>
                    <a:pt x="1476" y="1396"/>
                  </a:lnTo>
                  <a:lnTo>
                    <a:pt x="1501" y="1351"/>
                  </a:lnTo>
                  <a:lnTo>
                    <a:pt x="1528" y="1396"/>
                  </a:lnTo>
                  <a:lnTo>
                    <a:pt x="1503" y="1441"/>
                  </a:lnTo>
                  <a:lnTo>
                    <a:pt x="1512" y="1441"/>
                  </a:lnTo>
                  <a:lnTo>
                    <a:pt x="1533" y="1403"/>
                  </a:lnTo>
                  <a:lnTo>
                    <a:pt x="1554" y="1441"/>
                  </a:lnTo>
                  <a:lnTo>
                    <a:pt x="1563" y="1441"/>
                  </a:lnTo>
                  <a:lnTo>
                    <a:pt x="1537" y="1396"/>
                  </a:lnTo>
                  <a:lnTo>
                    <a:pt x="1563" y="1351"/>
                  </a:lnTo>
                  <a:lnTo>
                    <a:pt x="1590" y="1396"/>
                  </a:lnTo>
                  <a:lnTo>
                    <a:pt x="1564" y="1441"/>
                  </a:lnTo>
                  <a:lnTo>
                    <a:pt x="1573" y="1441"/>
                  </a:lnTo>
                  <a:lnTo>
                    <a:pt x="1594" y="1403"/>
                  </a:lnTo>
                  <a:lnTo>
                    <a:pt x="1615" y="1441"/>
                  </a:lnTo>
                  <a:lnTo>
                    <a:pt x="1624" y="1441"/>
                  </a:lnTo>
                  <a:lnTo>
                    <a:pt x="1599" y="1396"/>
                  </a:lnTo>
                  <a:lnTo>
                    <a:pt x="1624" y="1351"/>
                  </a:lnTo>
                  <a:lnTo>
                    <a:pt x="1651" y="1396"/>
                  </a:lnTo>
                  <a:lnTo>
                    <a:pt x="1626" y="1441"/>
                  </a:lnTo>
                  <a:lnTo>
                    <a:pt x="1635" y="1441"/>
                  </a:lnTo>
                  <a:lnTo>
                    <a:pt x="1656" y="1403"/>
                  </a:lnTo>
                  <a:lnTo>
                    <a:pt x="1677" y="1441"/>
                  </a:lnTo>
                  <a:lnTo>
                    <a:pt x="1686" y="1441"/>
                  </a:lnTo>
                  <a:lnTo>
                    <a:pt x="1660" y="1396"/>
                  </a:lnTo>
                  <a:lnTo>
                    <a:pt x="1686" y="1351"/>
                  </a:lnTo>
                  <a:lnTo>
                    <a:pt x="1713" y="1396"/>
                  </a:lnTo>
                  <a:lnTo>
                    <a:pt x="1687" y="1441"/>
                  </a:lnTo>
                  <a:lnTo>
                    <a:pt x="1696" y="1441"/>
                  </a:lnTo>
                  <a:lnTo>
                    <a:pt x="1717" y="1403"/>
                  </a:lnTo>
                  <a:lnTo>
                    <a:pt x="1738" y="1441"/>
                  </a:lnTo>
                  <a:lnTo>
                    <a:pt x="1747" y="1441"/>
                  </a:lnTo>
                  <a:lnTo>
                    <a:pt x="1722" y="1396"/>
                  </a:lnTo>
                  <a:lnTo>
                    <a:pt x="1749" y="1351"/>
                  </a:lnTo>
                  <a:lnTo>
                    <a:pt x="1774" y="1396"/>
                  </a:lnTo>
                  <a:lnTo>
                    <a:pt x="1749" y="1441"/>
                  </a:lnTo>
                  <a:lnTo>
                    <a:pt x="1758" y="1441"/>
                  </a:lnTo>
                  <a:lnTo>
                    <a:pt x="1779" y="1403"/>
                  </a:lnTo>
                  <a:lnTo>
                    <a:pt x="1800" y="1441"/>
                  </a:lnTo>
                  <a:lnTo>
                    <a:pt x="1809" y="1441"/>
                  </a:lnTo>
                  <a:lnTo>
                    <a:pt x="1783" y="1396"/>
                  </a:lnTo>
                  <a:lnTo>
                    <a:pt x="1810" y="1351"/>
                  </a:lnTo>
                  <a:lnTo>
                    <a:pt x="1836" y="1396"/>
                  </a:lnTo>
                  <a:lnTo>
                    <a:pt x="1810" y="1441"/>
                  </a:lnTo>
                  <a:lnTo>
                    <a:pt x="1819" y="1441"/>
                  </a:lnTo>
                  <a:lnTo>
                    <a:pt x="1840" y="1403"/>
                  </a:lnTo>
                  <a:lnTo>
                    <a:pt x="1861" y="1441"/>
                  </a:lnTo>
                  <a:lnTo>
                    <a:pt x="1870" y="1441"/>
                  </a:lnTo>
                  <a:lnTo>
                    <a:pt x="1845" y="1396"/>
                  </a:lnTo>
                  <a:lnTo>
                    <a:pt x="1872" y="1351"/>
                  </a:lnTo>
                  <a:lnTo>
                    <a:pt x="1897" y="1396"/>
                  </a:lnTo>
                  <a:lnTo>
                    <a:pt x="1872" y="1441"/>
                  </a:lnTo>
                  <a:lnTo>
                    <a:pt x="1881" y="1441"/>
                  </a:lnTo>
                  <a:lnTo>
                    <a:pt x="1902" y="1403"/>
                  </a:lnTo>
                  <a:lnTo>
                    <a:pt x="1923" y="1441"/>
                  </a:lnTo>
                  <a:lnTo>
                    <a:pt x="1932" y="1441"/>
                  </a:lnTo>
                  <a:lnTo>
                    <a:pt x="1906" y="1396"/>
                  </a:lnTo>
                  <a:lnTo>
                    <a:pt x="1933" y="1351"/>
                  </a:lnTo>
                  <a:lnTo>
                    <a:pt x="1959" y="1396"/>
                  </a:lnTo>
                  <a:lnTo>
                    <a:pt x="1933" y="1441"/>
                  </a:lnTo>
                  <a:lnTo>
                    <a:pt x="1942" y="1441"/>
                  </a:lnTo>
                  <a:lnTo>
                    <a:pt x="1963" y="1403"/>
                  </a:lnTo>
                  <a:lnTo>
                    <a:pt x="1984" y="1441"/>
                  </a:lnTo>
                  <a:lnTo>
                    <a:pt x="1993" y="1441"/>
                  </a:lnTo>
                  <a:lnTo>
                    <a:pt x="1968" y="1396"/>
                  </a:lnTo>
                  <a:lnTo>
                    <a:pt x="1995" y="1351"/>
                  </a:lnTo>
                  <a:lnTo>
                    <a:pt x="2020" y="1396"/>
                  </a:lnTo>
                  <a:lnTo>
                    <a:pt x="1995" y="1441"/>
                  </a:lnTo>
                  <a:lnTo>
                    <a:pt x="2005" y="1441"/>
                  </a:lnTo>
                  <a:lnTo>
                    <a:pt x="2025" y="1403"/>
                  </a:lnTo>
                  <a:lnTo>
                    <a:pt x="2046" y="1441"/>
                  </a:lnTo>
                  <a:lnTo>
                    <a:pt x="2055" y="1441"/>
                  </a:lnTo>
                  <a:lnTo>
                    <a:pt x="2029" y="1396"/>
                  </a:lnTo>
                  <a:lnTo>
                    <a:pt x="2056" y="1351"/>
                  </a:lnTo>
                  <a:lnTo>
                    <a:pt x="2082" y="1396"/>
                  </a:lnTo>
                  <a:lnTo>
                    <a:pt x="2058" y="1441"/>
                  </a:lnTo>
                  <a:lnTo>
                    <a:pt x="2067" y="1441"/>
                  </a:lnTo>
                  <a:lnTo>
                    <a:pt x="2088" y="1403"/>
                  </a:lnTo>
                  <a:lnTo>
                    <a:pt x="2107" y="1441"/>
                  </a:lnTo>
                  <a:lnTo>
                    <a:pt x="2116" y="1441"/>
                  </a:lnTo>
                  <a:lnTo>
                    <a:pt x="2092" y="1396"/>
                  </a:lnTo>
                  <a:lnTo>
                    <a:pt x="2118" y="1351"/>
                  </a:lnTo>
                  <a:lnTo>
                    <a:pt x="2145" y="1396"/>
                  </a:lnTo>
                  <a:lnTo>
                    <a:pt x="2119" y="1441"/>
                  </a:lnTo>
                  <a:lnTo>
                    <a:pt x="2128" y="1441"/>
                  </a:lnTo>
                  <a:lnTo>
                    <a:pt x="2149" y="1403"/>
                  </a:lnTo>
                  <a:lnTo>
                    <a:pt x="2170" y="1441"/>
                  </a:lnTo>
                  <a:lnTo>
                    <a:pt x="2179" y="1441"/>
                  </a:lnTo>
                  <a:lnTo>
                    <a:pt x="2154" y="1396"/>
                  </a:lnTo>
                  <a:lnTo>
                    <a:pt x="2179" y="1351"/>
                  </a:lnTo>
                  <a:lnTo>
                    <a:pt x="2206" y="1396"/>
                  </a:lnTo>
                  <a:lnTo>
                    <a:pt x="2181" y="1441"/>
                  </a:lnTo>
                  <a:lnTo>
                    <a:pt x="2190" y="1441"/>
                  </a:lnTo>
                  <a:lnTo>
                    <a:pt x="2211" y="1403"/>
                  </a:lnTo>
                  <a:lnTo>
                    <a:pt x="2232" y="1441"/>
                  </a:lnTo>
                  <a:lnTo>
                    <a:pt x="2241" y="1441"/>
                  </a:lnTo>
                  <a:lnTo>
                    <a:pt x="2215" y="1396"/>
                  </a:lnTo>
                  <a:lnTo>
                    <a:pt x="2241" y="1351"/>
                  </a:lnTo>
                  <a:lnTo>
                    <a:pt x="2268" y="1396"/>
                  </a:lnTo>
                  <a:lnTo>
                    <a:pt x="2242" y="1441"/>
                  </a:lnTo>
                  <a:lnTo>
                    <a:pt x="2251" y="1441"/>
                  </a:lnTo>
                  <a:lnTo>
                    <a:pt x="2272" y="1403"/>
                  </a:lnTo>
                  <a:lnTo>
                    <a:pt x="2293" y="1441"/>
                  </a:lnTo>
                  <a:lnTo>
                    <a:pt x="2302" y="1441"/>
                  </a:lnTo>
                  <a:lnTo>
                    <a:pt x="2277" y="1396"/>
                  </a:lnTo>
                  <a:lnTo>
                    <a:pt x="2302" y="1351"/>
                  </a:lnTo>
                  <a:lnTo>
                    <a:pt x="2329" y="1396"/>
                  </a:lnTo>
                  <a:lnTo>
                    <a:pt x="2304" y="1441"/>
                  </a:lnTo>
                  <a:lnTo>
                    <a:pt x="2313" y="1441"/>
                  </a:lnTo>
                  <a:lnTo>
                    <a:pt x="2334" y="1403"/>
                  </a:lnTo>
                  <a:lnTo>
                    <a:pt x="2355" y="1441"/>
                  </a:lnTo>
                  <a:lnTo>
                    <a:pt x="2364" y="1441"/>
                  </a:lnTo>
                  <a:lnTo>
                    <a:pt x="2338" y="1396"/>
                  </a:lnTo>
                  <a:lnTo>
                    <a:pt x="2364" y="1351"/>
                  </a:lnTo>
                  <a:lnTo>
                    <a:pt x="2391" y="1396"/>
                  </a:lnTo>
                  <a:lnTo>
                    <a:pt x="2365" y="1441"/>
                  </a:lnTo>
                  <a:lnTo>
                    <a:pt x="2374" y="1441"/>
                  </a:lnTo>
                  <a:lnTo>
                    <a:pt x="2395" y="1403"/>
                  </a:lnTo>
                  <a:lnTo>
                    <a:pt x="2416" y="1441"/>
                  </a:lnTo>
                  <a:lnTo>
                    <a:pt x="2425" y="1441"/>
                  </a:lnTo>
                  <a:lnTo>
                    <a:pt x="2400" y="1396"/>
                  </a:lnTo>
                  <a:lnTo>
                    <a:pt x="2425" y="1351"/>
                  </a:lnTo>
                  <a:lnTo>
                    <a:pt x="2452" y="1396"/>
                  </a:lnTo>
                  <a:lnTo>
                    <a:pt x="2427" y="1441"/>
                  </a:lnTo>
                  <a:lnTo>
                    <a:pt x="2436" y="1441"/>
                  </a:lnTo>
                  <a:lnTo>
                    <a:pt x="2457" y="1403"/>
                  </a:lnTo>
                  <a:lnTo>
                    <a:pt x="2478" y="1441"/>
                  </a:lnTo>
                  <a:lnTo>
                    <a:pt x="2487" y="1441"/>
                  </a:lnTo>
                  <a:lnTo>
                    <a:pt x="2461" y="1396"/>
                  </a:lnTo>
                  <a:lnTo>
                    <a:pt x="2488" y="1351"/>
                  </a:lnTo>
                  <a:lnTo>
                    <a:pt x="2514" y="1396"/>
                  </a:lnTo>
                  <a:lnTo>
                    <a:pt x="2488" y="1441"/>
                  </a:lnTo>
                  <a:lnTo>
                    <a:pt x="2497" y="1441"/>
                  </a:lnTo>
                  <a:lnTo>
                    <a:pt x="2518" y="1403"/>
                  </a:lnTo>
                  <a:lnTo>
                    <a:pt x="2539" y="1441"/>
                  </a:lnTo>
                  <a:lnTo>
                    <a:pt x="2548" y="1441"/>
                  </a:lnTo>
                  <a:lnTo>
                    <a:pt x="2523" y="1396"/>
                  </a:lnTo>
                  <a:lnTo>
                    <a:pt x="2550" y="1351"/>
                  </a:lnTo>
                  <a:lnTo>
                    <a:pt x="2565" y="1376"/>
                  </a:lnTo>
                  <a:lnTo>
                    <a:pt x="2565" y="1361"/>
                  </a:lnTo>
                  <a:lnTo>
                    <a:pt x="2554" y="1343"/>
                  </a:lnTo>
                  <a:lnTo>
                    <a:pt x="2565" y="1325"/>
                  </a:lnTo>
                  <a:lnTo>
                    <a:pt x="2565" y="1309"/>
                  </a:lnTo>
                  <a:lnTo>
                    <a:pt x="2550" y="1334"/>
                  </a:lnTo>
                  <a:lnTo>
                    <a:pt x="2523" y="1290"/>
                  </a:lnTo>
                  <a:lnTo>
                    <a:pt x="2550" y="1245"/>
                  </a:lnTo>
                  <a:lnTo>
                    <a:pt x="2565" y="1270"/>
                  </a:lnTo>
                  <a:lnTo>
                    <a:pt x="2565" y="1254"/>
                  </a:lnTo>
                  <a:lnTo>
                    <a:pt x="2554" y="1236"/>
                  </a:lnTo>
                  <a:lnTo>
                    <a:pt x="2565" y="1218"/>
                  </a:lnTo>
                  <a:lnTo>
                    <a:pt x="2565" y="1203"/>
                  </a:lnTo>
                  <a:lnTo>
                    <a:pt x="2550" y="1228"/>
                  </a:lnTo>
                  <a:lnTo>
                    <a:pt x="2523" y="1183"/>
                  </a:lnTo>
                  <a:lnTo>
                    <a:pt x="2550" y="1138"/>
                  </a:lnTo>
                  <a:lnTo>
                    <a:pt x="2565" y="1164"/>
                  </a:lnTo>
                  <a:lnTo>
                    <a:pt x="2565" y="1147"/>
                  </a:lnTo>
                  <a:lnTo>
                    <a:pt x="2554" y="1129"/>
                  </a:lnTo>
                  <a:lnTo>
                    <a:pt x="2565" y="1111"/>
                  </a:lnTo>
                  <a:lnTo>
                    <a:pt x="2565" y="1096"/>
                  </a:lnTo>
                  <a:lnTo>
                    <a:pt x="2550" y="1122"/>
                  </a:lnTo>
                  <a:lnTo>
                    <a:pt x="2523" y="1077"/>
                  </a:lnTo>
                  <a:lnTo>
                    <a:pt x="2550" y="1031"/>
                  </a:lnTo>
                  <a:lnTo>
                    <a:pt x="2565" y="1057"/>
                  </a:lnTo>
                  <a:lnTo>
                    <a:pt x="2565" y="1041"/>
                  </a:lnTo>
                  <a:lnTo>
                    <a:pt x="2554" y="1023"/>
                  </a:lnTo>
                  <a:lnTo>
                    <a:pt x="2565" y="1005"/>
                  </a:lnTo>
                  <a:lnTo>
                    <a:pt x="2565" y="990"/>
                  </a:lnTo>
                  <a:lnTo>
                    <a:pt x="2550" y="1016"/>
                  </a:lnTo>
                  <a:lnTo>
                    <a:pt x="2523" y="971"/>
                  </a:lnTo>
                  <a:lnTo>
                    <a:pt x="2550" y="924"/>
                  </a:lnTo>
                  <a:lnTo>
                    <a:pt x="2565" y="950"/>
                  </a:lnTo>
                  <a:lnTo>
                    <a:pt x="2565" y="935"/>
                  </a:lnTo>
                  <a:lnTo>
                    <a:pt x="2554" y="917"/>
                  </a:lnTo>
                  <a:lnTo>
                    <a:pt x="2565" y="899"/>
                  </a:lnTo>
                  <a:lnTo>
                    <a:pt x="2565" y="882"/>
                  </a:lnTo>
                  <a:lnTo>
                    <a:pt x="2550" y="909"/>
                  </a:lnTo>
                  <a:lnTo>
                    <a:pt x="2523" y="863"/>
                  </a:lnTo>
                  <a:lnTo>
                    <a:pt x="2550" y="818"/>
                  </a:lnTo>
                  <a:lnTo>
                    <a:pt x="2565" y="843"/>
                  </a:lnTo>
                  <a:lnTo>
                    <a:pt x="2565" y="828"/>
                  </a:lnTo>
                  <a:lnTo>
                    <a:pt x="2554" y="810"/>
                  </a:lnTo>
                  <a:lnTo>
                    <a:pt x="2565" y="792"/>
                  </a:lnTo>
                  <a:lnTo>
                    <a:pt x="2565" y="776"/>
                  </a:lnTo>
                  <a:lnTo>
                    <a:pt x="2550" y="801"/>
                  </a:lnTo>
                  <a:lnTo>
                    <a:pt x="2523" y="757"/>
                  </a:lnTo>
                  <a:lnTo>
                    <a:pt x="2550" y="712"/>
                  </a:lnTo>
                  <a:lnTo>
                    <a:pt x="2565" y="737"/>
                  </a:lnTo>
                  <a:lnTo>
                    <a:pt x="2565" y="722"/>
                  </a:lnTo>
                  <a:lnTo>
                    <a:pt x="2554" y="704"/>
                  </a:lnTo>
                  <a:lnTo>
                    <a:pt x="2565" y="686"/>
                  </a:lnTo>
                  <a:lnTo>
                    <a:pt x="2565" y="670"/>
                  </a:lnTo>
                  <a:lnTo>
                    <a:pt x="2550" y="695"/>
                  </a:lnTo>
                  <a:lnTo>
                    <a:pt x="2523" y="650"/>
                  </a:lnTo>
                  <a:lnTo>
                    <a:pt x="2550" y="605"/>
                  </a:lnTo>
                  <a:lnTo>
                    <a:pt x="2565" y="631"/>
                  </a:lnTo>
                  <a:lnTo>
                    <a:pt x="2565" y="614"/>
                  </a:lnTo>
                  <a:lnTo>
                    <a:pt x="2554" y="596"/>
                  </a:lnTo>
                  <a:lnTo>
                    <a:pt x="2565" y="578"/>
                  </a:lnTo>
                  <a:lnTo>
                    <a:pt x="2565" y="563"/>
                  </a:lnTo>
                  <a:lnTo>
                    <a:pt x="2550" y="589"/>
                  </a:lnTo>
                  <a:lnTo>
                    <a:pt x="2523" y="544"/>
                  </a:lnTo>
                  <a:lnTo>
                    <a:pt x="2550" y="497"/>
                  </a:lnTo>
                  <a:lnTo>
                    <a:pt x="2565" y="524"/>
                  </a:lnTo>
                  <a:lnTo>
                    <a:pt x="2565" y="508"/>
                  </a:lnTo>
                  <a:lnTo>
                    <a:pt x="2554" y="490"/>
                  </a:lnTo>
                  <a:lnTo>
                    <a:pt x="2565" y="472"/>
                  </a:lnTo>
                  <a:lnTo>
                    <a:pt x="2565" y="457"/>
                  </a:lnTo>
                  <a:lnTo>
                    <a:pt x="2550" y="483"/>
                  </a:lnTo>
                  <a:lnTo>
                    <a:pt x="2523" y="438"/>
                  </a:lnTo>
                  <a:lnTo>
                    <a:pt x="2550" y="391"/>
                  </a:lnTo>
                  <a:lnTo>
                    <a:pt x="2565" y="418"/>
                  </a:lnTo>
                  <a:lnTo>
                    <a:pt x="2565" y="402"/>
                  </a:lnTo>
                  <a:lnTo>
                    <a:pt x="2554" y="384"/>
                  </a:lnTo>
                  <a:lnTo>
                    <a:pt x="2565" y="366"/>
                  </a:lnTo>
                  <a:lnTo>
                    <a:pt x="2565" y="351"/>
                  </a:lnTo>
                  <a:lnTo>
                    <a:pt x="2550" y="376"/>
                  </a:lnTo>
                  <a:lnTo>
                    <a:pt x="2523" y="330"/>
                  </a:lnTo>
                  <a:lnTo>
                    <a:pt x="2550" y="285"/>
                  </a:lnTo>
                  <a:lnTo>
                    <a:pt x="2565" y="310"/>
                  </a:lnTo>
                  <a:lnTo>
                    <a:pt x="2565" y="295"/>
                  </a:lnTo>
                  <a:lnTo>
                    <a:pt x="2554" y="277"/>
                  </a:lnTo>
                  <a:lnTo>
                    <a:pt x="2565" y="259"/>
                  </a:lnTo>
                  <a:lnTo>
                    <a:pt x="2565" y="243"/>
                  </a:lnTo>
                  <a:lnTo>
                    <a:pt x="2550" y="270"/>
                  </a:lnTo>
                  <a:lnTo>
                    <a:pt x="2523" y="223"/>
                  </a:lnTo>
                  <a:lnTo>
                    <a:pt x="2550" y="179"/>
                  </a:lnTo>
                  <a:lnTo>
                    <a:pt x="2565" y="204"/>
                  </a:lnTo>
                  <a:lnTo>
                    <a:pt x="2565" y="189"/>
                  </a:lnTo>
                  <a:lnTo>
                    <a:pt x="2554" y="171"/>
                  </a:lnTo>
                  <a:lnTo>
                    <a:pt x="2565" y="153"/>
                  </a:lnTo>
                  <a:lnTo>
                    <a:pt x="2565" y="137"/>
                  </a:lnTo>
                  <a:lnTo>
                    <a:pt x="2550" y="162"/>
                  </a:lnTo>
                  <a:lnTo>
                    <a:pt x="2523" y="117"/>
                  </a:lnTo>
                  <a:lnTo>
                    <a:pt x="2550" y="72"/>
                  </a:lnTo>
                  <a:lnTo>
                    <a:pt x="2565" y="98"/>
                  </a:lnTo>
                  <a:lnTo>
                    <a:pt x="2565" y="83"/>
                  </a:lnTo>
                  <a:lnTo>
                    <a:pt x="2554" y="65"/>
                  </a:lnTo>
                  <a:lnTo>
                    <a:pt x="2565" y="45"/>
                  </a:lnTo>
                  <a:lnTo>
                    <a:pt x="2565" y="30"/>
                  </a:lnTo>
                  <a:lnTo>
                    <a:pt x="2550" y="56"/>
                  </a:lnTo>
                  <a:lnTo>
                    <a:pt x="2523" y="11"/>
                  </a:lnTo>
                  <a:lnTo>
                    <a:pt x="252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7" name="Freeform 13">
              <a:extLst>
                <a:ext uri="{FF2B5EF4-FFF2-40B4-BE49-F238E27FC236}">
                  <a16:creationId xmlns:a16="http://schemas.microsoft.com/office/drawing/2014/main" id="{D5EDC122-155C-48A6-861E-7A80C37F4D2D}"/>
                </a:ext>
              </a:extLst>
            </p:cNvPr>
            <p:cNvSpPr>
              <a:spLocks noEditPoints="1"/>
            </p:cNvSpPr>
            <p:nvPr/>
          </p:nvSpPr>
          <p:spPr bwMode="auto">
            <a:xfrm>
              <a:off x="-4518025" y="-2201862"/>
              <a:ext cx="4059238" cy="2279650"/>
            </a:xfrm>
            <a:custGeom>
              <a:avLst/>
              <a:gdLst>
                <a:gd name="T0" fmla="*/ 1154 w 2557"/>
                <a:gd name="T1" fmla="*/ 1295 h 1436"/>
                <a:gd name="T2" fmla="*/ 2326 w 2557"/>
                <a:gd name="T3" fmla="*/ 1386 h 1436"/>
                <a:gd name="T4" fmla="*/ 965 w 2557"/>
                <a:gd name="T5" fmla="*/ 1287 h 1436"/>
                <a:gd name="T6" fmla="*/ 2084 w 2557"/>
                <a:gd name="T7" fmla="*/ 1287 h 1436"/>
                <a:gd name="T8" fmla="*/ 724 w 2557"/>
                <a:gd name="T9" fmla="*/ 1280 h 1436"/>
                <a:gd name="T10" fmla="*/ 1894 w 2557"/>
                <a:gd name="T11" fmla="*/ 1189 h 1436"/>
                <a:gd name="T12" fmla="*/ 569 w 2557"/>
                <a:gd name="T13" fmla="*/ 1226 h 1436"/>
                <a:gd name="T14" fmla="*/ 1705 w 2557"/>
                <a:gd name="T15" fmla="*/ 1181 h 1436"/>
                <a:gd name="T16" fmla="*/ 328 w 2557"/>
                <a:gd name="T17" fmla="*/ 1127 h 1436"/>
                <a:gd name="T18" fmla="*/ 1463 w 2557"/>
                <a:gd name="T19" fmla="*/ 1172 h 1436"/>
                <a:gd name="T20" fmla="*/ 137 w 2557"/>
                <a:gd name="T21" fmla="*/ 1028 h 1436"/>
                <a:gd name="T22" fmla="*/ 1309 w 2557"/>
                <a:gd name="T23" fmla="*/ 1120 h 1436"/>
                <a:gd name="T24" fmla="*/ 2444 w 2557"/>
                <a:gd name="T25" fmla="*/ 1075 h 1436"/>
                <a:gd name="T26" fmla="*/ 1067 w 2557"/>
                <a:gd name="T27" fmla="*/ 1021 h 1436"/>
                <a:gd name="T28" fmla="*/ 2203 w 2557"/>
                <a:gd name="T29" fmla="*/ 1066 h 1436"/>
                <a:gd name="T30" fmla="*/ 877 w 2557"/>
                <a:gd name="T31" fmla="*/ 922 h 1436"/>
                <a:gd name="T32" fmla="*/ 2048 w 2557"/>
                <a:gd name="T33" fmla="*/ 1013 h 1436"/>
                <a:gd name="T34" fmla="*/ 688 w 2557"/>
                <a:gd name="T35" fmla="*/ 915 h 1436"/>
                <a:gd name="T36" fmla="*/ 1807 w 2557"/>
                <a:gd name="T37" fmla="*/ 915 h 1436"/>
                <a:gd name="T38" fmla="*/ 446 w 2557"/>
                <a:gd name="T39" fmla="*/ 907 h 1436"/>
                <a:gd name="T40" fmla="*/ 1616 w 2557"/>
                <a:gd name="T41" fmla="*/ 816 h 1436"/>
                <a:gd name="T42" fmla="*/ 292 w 2557"/>
                <a:gd name="T43" fmla="*/ 853 h 1436"/>
                <a:gd name="T44" fmla="*/ 1427 w 2557"/>
                <a:gd name="T45" fmla="*/ 808 h 1436"/>
                <a:gd name="T46" fmla="*/ 51 w 2557"/>
                <a:gd name="T47" fmla="*/ 754 h 1436"/>
                <a:gd name="T48" fmla="*/ 1186 w 2557"/>
                <a:gd name="T49" fmla="*/ 799 h 1436"/>
                <a:gd name="T50" fmla="*/ 2356 w 2557"/>
                <a:gd name="T51" fmla="*/ 709 h 1436"/>
                <a:gd name="T52" fmla="*/ 1031 w 2557"/>
                <a:gd name="T53" fmla="*/ 747 h 1436"/>
                <a:gd name="T54" fmla="*/ 2167 w 2557"/>
                <a:gd name="T55" fmla="*/ 700 h 1436"/>
                <a:gd name="T56" fmla="*/ 790 w 2557"/>
                <a:gd name="T57" fmla="*/ 648 h 1436"/>
                <a:gd name="T58" fmla="*/ 1925 w 2557"/>
                <a:gd name="T59" fmla="*/ 693 h 1436"/>
                <a:gd name="T60" fmla="*/ 599 w 2557"/>
                <a:gd name="T61" fmla="*/ 549 h 1436"/>
                <a:gd name="T62" fmla="*/ 1771 w 2557"/>
                <a:gd name="T63" fmla="*/ 641 h 1436"/>
                <a:gd name="T64" fmla="*/ 410 w 2557"/>
                <a:gd name="T65" fmla="*/ 542 h 1436"/>
                <a:gd name="T66" fmla="*/ 1529 w 2557"/>
                <a:gd name="T67" fmla="*/ 542 h 1436"/>
                <a:gd name="T68" fmla="*/ 169 w 2557"/>
                <a:gd name="T69" fmla="*/ 533 h 1436"/>
                <a:gd name="T70" fmla="*/ 1339 w 2557"/>
                <a:gd name="T71" fmla="*/ 443 h 1436"/>
                <a:gd name="T72" fmla="*/ 2510 w 2557"/>
                <a:gd name="T73" fmla="*/ 533 h 1436"/>
                <a:gd name="T74" fmla="*/ 1150 w 2557"/>
                <a:gd name="T75" fmla="*/ 435 h 1436"/>
                <a:gd name="T76" fmla="*/ 2269 w 2557"/>
                <a:gd name="T77" fmla="*/ 435 h 1436"/>
                <a:gd name="T78" fmla="*/ 908 w 2557"/>
                <a:gd name="T79" fmla="*/ 426 h 1436"/>
                <a:gd name="T80" fmla="*/ 2078 w 2557"/>
                <a:gd name="T81" fmla="*/ 337 h 1436"/>
                <a:gd name="T82" fmla="*/ 754 w 2557"/>
                <a:gd name="T83" fmla="*/ 374 h 1436"/>
                <a:gd name="T84" fmla="*/ 1889 w 2557"/>
                <a:gd name="T85" fmla="*/ 328 h 1436"/>
                <a:gd name="T86" fmla="*/ 512 w 2557"/>
                <a:gd name="T87" fmla="*/ 275 h 1436"/>
                <a:gd name="T88" fmla="*/ 1648 w 2557"/>
                <a:gd name="T89" fmla="*/ 320 h 1436"/>
                <a:gd name="T90" fmla="*/ 323 w 2557"/>
                <a:gd name="T91" fmla="*/ 176 h 1436"/>
                <a:gd name="T92" fmla="*/ 1493 w 2557"/>
                <a:gd name="T93" fmla="*/ 266 h 1436"/>
                <a:gd name="T94" fmla="*/ 133 w 2557"/>
                <a:gd name="T95" fmla="*/ 169 h 1436"/>
                <a:gd name="T96" fmla="*/ 1252 w 2557"/>
                <a:gd name="T97" fmla="*/ 169 h 1436"/>
                <a:gd name="T98" fmla="*/ 2387 w 2557"/>
                <a:gd name="T99" fmla="*/ 214 h 1436"/>
                <a:gd name="T100" fmla="*/ 1063 w 2557"/>
                <a:gd name="T101" fmla="*/ 70 h 1436"/>
                <a:gd name="T102" fmla="*/ 2233 w 2557"/>
                <a:gd name="T103" fmla="*/ 160 h 1436"/>
                <a:gd name="T104" fmla="*/ 872 w 2557"/>
                <a:gd name="T105" fmla="*/ 61 h 1436"/>
                <a:gd name="T106" fmla="*/ 1991 w 2557"/>
                <a:gd name="T107" fmla="*/ 61 h 1436"/>
                <a:gd name="T108" fmla="*/ 2141 w 2557"/>
                <a:gd name="T109" fmla="*/ 0 h 1436"/>
                <a:gd name="T110" fmla="*/ 1432 w 2557"/>
                <a:gd name="T111" fmla="*/ 54 h 1436"/>
                <a:gd name="T112" fmla="*/ 722 w 2557"/>
                <a:gd name="T113" fmla="*/ 0 h 1436"/>
                <a:gd name="T114" fmla="*/ 0 w 2557"/>
                <a:gd name="T115" fmla="*/ 42 h 1436"/>
                <a:gd name="T116" fmla="*/ 42 w 2557"/>
                <a:gd name="T117" fmla="*/ 1287 h 1436"/>
                <a:gd name="T118" fmla="*/ 689 w 2557"/>
                <a:gd name="T119" fmla="*/ 1436 h 1436"/>
                <a:gd name="T120" fmla="*/ 1382 w 2557"/>
                <a:gd name="T121" fmla="*/ 1436 h 1436"/>
                <a:gd name="T122" fmla="*/ 2110 w 2557"/>
                <a:gd name="T123" fmla="*/ 1349 h 1436"/>
                <a:gd name="T124" fmla="*/ 2557 w 2557"/>
                <a:gd name="T125" fmla="*/ 880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36">
                  <a:moveTo>
                    <a:pt x="46" y="1386"/>
                  </a:moveTo>
                  <a:lnTo>
                    <a:pt x="19" y="1341"/>
                  </a:lnTo>
                  <a:lnTo>
                    <a:pt x="46" y="1295"/>
                  </a:lnTo>
                  <a:lnTo>
                    <a:pt x="72" y="1341"/>
                  </a:lnTo>
                  <a:lnTo>
                    <a:pt x="46" y="1386"/>
                  </a:lnTo>
                  <a:close/>
                  <a:moveTo>
                    <a:pt x="107" y="1386"/>
                  </a:moveTo>
                  <a:lnTo>
                    <a:pt x="81" y="1341"/>
                  </a:lnTo>
                  <a:lnTo>
                    <a:pt x="107" y="1295"/>
                  </a:lnTo>
                  <a:lnTo>
                    <a:pt x="133" y="1341"/>
                  </a:lnTo>
                  <a:lnTo>
                    <a:pt x="107" y="1386"/>
                  </a:lnTo>
                  <a:close/>
                  <a:moveTo>
                    <a:pt x="169" y="1386"/>
                  </a:moveTo>
                  <a:lnTo>
                    <a:pt x="142" y="1341"/>
                  </a:lnTo>
                  <a:lnTo>
                    <a:pt x="169" y="1295"/>
                  </a:lnTo>
                  <a:lnTo>
                    <a:pt x="194" y="1341"/>
                  </a:lnTo>
                  <a:lnTo>
                    <a:pt x="169" y="1386"/>
                  </a:lnTo>
                  <a:close/>
                  <a:moveTo>
                    <a:pt x="230" y="1386"/>
                  </a:moveTo>
                  <a:lnTo>
                    <a:pt x="203" y="1341"/>
                  </a:lnTo>
                  <a:lnTo>
                    <a:pt x="230" y="1295"/>
                  </a:lnTo>
                  <a:lnTo>
                    <a:pt x="256" y="1341"/>
                  </a:lnTo>
                  <a:lnTo>
                    <a:pt x="230" y="1386"/>
                  </a:lnTo>
                  <a:close/>
                  <a:moveTo>
                    <a:pt x="292" y="1386"/>
                  </a:moveTo>
                  <a:lnTo>
                    <a:pt x="266" y="1341"/>
                  </a:lnTo>
                  <a:lnTo>
                    <a:pt x="292" y="1295"/>
                  </a:lnTo>
                  <a:lnTo>
                    <a:pt x="319" y="1341"/>
                  </a:lnTo>
                  <a:lnTo>
                    <a:pt x="292" y="1386"/>
                  </a:lnTo>
                  <a:close/>
                  <a:moveTo>
                    <a:pt x="353" y="1386"/>
                  </a:moveTo>
                  <a:lnTo>
                    <a:pt x="328" y="1341"/>
                  </a:lnTo>
                  <a:lnTo>
                    <a:pt x="353" y="1295"/>
                  </a:lnTo>
                  <a:lnTo>
                    <a:pt x="380" y="1341"/>
                  </a:lnTo>
                  <a:lnTo>
                    <a:pt x="353" y="1386"/>
                  </a:lnTo>
                  <a:close/>
                  <a:moveTo>
                    <a:pt x="415" y="1386"/>
                  </a:moveTo>
                  <a:lnTo>
                    <a:pt x="389" y="1341"/>
                  </a:lnTo>
                  <a:lnTo>
                    <a:pt x="415" y="1295"/>
                  </a:lnTo>
                  <a:lnTo>
                    <a:pt x="442" y="1341"/>
                  </a:lnTo>
                  <a:lnTo>
                    <a:pt x="415" y="1386"/>
                  </a:lnTo>
                  <a:close/>
                  <a:moveTo>
                    <a:pt x="476" y="1386"/>
                  </a:moveTo>
                  <a:lnTo>
                    <a:pt x="451" y="1341"/>
                  </a:lnTo>
                  <a:lnTo>
                    <a:pt x="476" y="1295"/>
                  </a:lnTo>
                  <a:lnTo>
                    <a:pt x="503" y="1341"/>
                  </a:lnTo>
                  <a:lnTo>
                    <a:pt x="476" y="1386"/>
                  </a:lnTo>
                  <a:close/>
                  <a:moveTo>
                    <a:pt x="538" y="1386"/>
                  </a:moveTo>
                  <a:lnTo>
                    <a:pt x="512" y="1341"/>
                  </a:lnTo>
                  <a:lnTo>
                    <a:pt x="538" y="1295"/>
                  </a:lnTo>
                  <a:lnTo>
                    <a:pt x="565" y="1341"/>
                  </a:lnTo>
                  <a:lnTo>
                    <a:pt x="538" y="1386"/>
                  </a:lnTo>
                  <a:close/>
                  <a:moveTo>
                    <a:pt x="599" y="1386"/>
                  </a:moveTo>
                  <a:lnTo>
                    <a:pt x="574" y="1341"/>
                  </a:lnTo>
                  <a:lnTo>
                    <a:pt x="599" y="1295"/>
                  </a:lnTo>
                  <a:lnTo>
                    <a:pt x="626" y="1341"/>
                  </a:lnTo>
                  <a:lnTo>
                    <a:pt x="599" y="1386"/>
                  </a:lnTo>
                  <a:close/>
                  <a:moveTo>
                    <a:pt x="662" y="1386"/>
                  </a:moveTo>
                  <a:lnTo>
                    <a:pt x="635" y="1341"/>
                  </a:lnTo>
                  <a:lnTo>
                    <a:pt x="662" y="1295"/>
                  </a:lnTo>
                  <a:lnTo>
                    <a:pt x="688" y="1341"/>
                  </a:lnTo>
                  <a:lnTo>
                    <a:pt x="662" y="1386"/>
                  </a:lnTo>
                  <a:close/>
                  <a:moveTo>
                    <a:pt x="724" y="1386"/>
                  </a:moveTo>
                  <a:lnTo>
                    <a:pt x="697" y="1341"/>
                  </a:lnTo>
                  <a:lnTo>
                    <a:pt x="724" y="1295"/>
                  </a:lnTo>
                  <a:lnTo>
                    <a:pt x="749" y="1341"/>
                  </a:lnTo>
                  <a:lnTo>
                    <a:pt x="724" y="1386"/>
                  </a:lnTo>
                  <a:close/>
                  <a:moveTo>
                    <a:pt x="785" y="1386"/>
                  </a:moveTo>
                  <a:lnTo>
                    <a:pt x="758" y="1341"/>
                  </a:lnTo>
                  <a:lnTo>
                    <a:pt x="785" y="1295"/>
                  </a:lnTo>
                  <a:lnTo>
                    <a:pt x="811" y="1341"/>
                  </a:lnTo>
                  <a:lnTo>
                    <a:pt x="785" y="1386"/>
                  </a:lnTo>
                  <a:close/>
                  <a:moveTo>
                    <a:pt x="847" y="1386"/>
                  </a:moveTo>
                  <a:lnTo>
                    <a:pt x="820" y="1341"/>
                  </a:lnTo>
                  <a:lnTo>
                    <a:pt x="847" y="1295"/>
                  </a:lnTo>
                  <a:lnTo>
                    <a:pt x="872" y="1341"/>
                  </a:lnTo>
                  <a:lnTo>
                    <a:pt x="847" y="1386"/>
                  </a:lnTo>
                  <a:close/>
                  <a:moveTo>
                    <a:pt x="908" y="1386"/>
                  </a:moveTo>
                  <a:lnTo>
                    <a:pt x="881" y="1341"/>
                  </a:lnTo>
                  <a:lnTo>
                    <a:pt x="908" y="1295"/>
                  </a:lnTo>
                  <a:lnTo>
                    <a:pt x="934" y="1341"/>
                  </a:lnTo>
                  <a:lnTo>
                    <a:pt x="908" y="1386"/>
                  </a:lnTo>
                  <a:close/>
                  <a:moveTo>
                    <a:pt x="970" y="1386"/>
                  </a:moveTo>
                  <a:lnTo>
                    <a:pt x="943" y="1341"/>
                  </a:lnTo>
                  <a:lnTo>
                    <a:pt x="970" y="1295"/>
                  </a:lnTo>
                  <a:lnTo>
                    <a:pt x="995" y="1341"/>
                  </a:lnTo>
                  <a:lnTo>
                    <a:pt x="970" y="1386"/>
                  </a:lnTo>
                  <a:close/>
                  <a:moveTo>
                    <a:pt x="1031" y="1386"/>
                  </a:moveTo>
                  <a:lnTo>
                    <a:pt x="1006" y="1341"/>
                  </a:lnTo>
                  <a:lnTo>
                    <a:pt x="1031" y="1295"/>
                  </a:lnTo>
                  <a:lnTo>
                    <a:pt x="1058" y="1341"/>
                  </a:lnTo>
                  <a:lnTo>
                    <a:pt x="1031" y="1386"/>
                  </a:lnTo>
                  <a:close/>
                  <a:moveTo>
                    <a:pt x="1093" y="1386"/>
                  </a:moveTo>
                  <a:lnTo>
                    <a:pt x="1067" y="1341"/>
                  </a:lnTo>
                  <a:lnTo>
                    <a:pt x="1093" y="1295"/>
                  </a:lnTo>
                  <a:lnTo>
                    <a:pt x="1120" y="1341"/>
                  </a:lnTo>
                  <a:lnTo>
                    <a:pt x="1093" y="1386"/>
                  </a:lnTo>
                  <a:close/>
                  <a:moveTo>
                    <a:pt x="1154" y="1386"/>
                  </a:moveTo>
                  <a:lnTo>
                    <a:pt x="1129" y="1341"/>
                  </a:lnTo>
                  <a:lnTo>
                    <a:pt x="1154" y="1295"/>
                  </a:lnTo>
                  <a:lnTo>
                    <a:pt x="1181" y="1341"/>
                  </a:lnTo>
                  <a:lnTo>
                    <a:pt x="1154" y="1386"/>
                  </a:lnTo>
                  <a:close/>
                  <a:moveTo>
                    <a:pt x="1216" y="1386"/>
                  </a:moveTo>
                  <a:lnTo>
                    <a:pt x="1190" y="1341"/>
                  </a:lnTo>
                  <a:lnTo>
                    <a:pt x="1216" y="1295"/>
                  </a:lnTo>
                  <a:lnTo>
                    <a:pt x="1243" y="1341"/>
                  </a:lnTo>
                  <a:lnTo>
                    <a:pt x="1216" y="1386"/>
                  </a:lnTo>
                  <a:close/>
                  <a:moveTo>
                    <a:pt x="1277" y="1386"/>
                  </a:moveTo>
                  <a:lnTo>
                    <a:pt x="1252" y="1341"/>
                  </a:lnTo>
                  <a:lnTo>
                    <a:pt x="1277" y="1295"/>
                  </a:lnTo>
                  <a:lnTo>
                    <a:pt x="1304" y="1341"/>
                  </a:lnTo>
                  <a:lnTo>
                    <a:pt x="1277" y="1386"/>
                  </a:lnTo>
                  <a:close/>
                  <a:moveTo>
                    <a:pt x="1339" y="1386"/>
                  </a:moveTo>
                  <a:lnTo>
                    <a:pt x="1313" y="1341"/>
                  </a:lnTo>
                  <a:lnTo>
                    <a:pt x="1339" y="1295"/>
                  </a:lnTo>
                  <a:lnTo>
                    <a:pt x="1366" y="1341"/>
                  </a:lnTo>
                  <a:lnTo>
                    <a:pt x="1339" y="1386"/>
                  </a:lnTo>
                  <a:close/>
                  <a:moveTo>
                    <a:pt x="1402" y="1386"/>
                  </a:moveTo>
                  <a:lnTo>
                    <a:pt x="1375" y="1341"/>
                  </a:lnTo>
                  <a:lnTo>
                    <a:pt x="1402" y="1295"/>
                  </a:lnTo>
                  <a:lnTo>
                    <a:pt x="1427" y="1341"/>
                  </a:lnTo>
                  <a:lnTo>
                    <a:pt x="1402" y="1386"/>
                  </a:lnTo>
                  <a:close/>
                  <a:moveTo>
                    <a:pt x="1463" y="1386"/>
                  </a:moveTo>
                  <a:lnTo>
                    <a:pt x="1436" y="1341"/>
                  </a:lnTo>
                  <a:lnTo>
                    <a:pt x="1463" y="1295"/>
                  </a:lnTo>
                  <a:lnTo>
                    <a:pt x="1489" y="1341"/>
                  </a:lnTo>
                  <a:lnTo>
                    <a:pt x="1463" y="1386"/>
                  </a:lnTo>
                  <a:close/>
                  <a:moveTo>
                    <a:pt x="1525" y="1386"/>
                  </a:moveTo>
                  <a:lnTo>
                    <a:pt x="1498" y="1341"/>
                  </a:lnTo>
                  <a:lnTo>
                    <a:pt x="1525" y="1295"/>
                  </a:lnTo>
                  <a:lnTo>
                    <a:pt x="1550" y="1341"/>
                  </a:lnTo>
                  <a:lnTo>
                    <a:pt x="1525" y="1386"/>
                  </a:lnTo>
                  <a:close/>
                  <a:moveTo>
                    <a:pt x="1586" y="1386"/>
                  </a:moveTo>
                  <a:lnTo>
                    <a:pt x="1559" y="1341"/>
                  </a:lnTo>
                  <a:lnTo>
                    <a:pt x="1586" y="1295"/>
                  </a:lnTo>
                  <a:lnTo>
                    <a:pt x="1612" y="1341"/>
                  </a:lnTo>
                  <a:lnTo>
                    <a:pt x="1586" y="1386"/>
                  </a:lnTo>
                  <a:close/>
                  <a:moveTo>
                    <a:pt x="1648" y="1386"/>
                  </a:moveTo>
                  <a:lnTo>
                    <a:pt x="1621" y="1341"/>
                  </a:lnTo>
                  <a:lnTo>
                    <a:pt x="1648" y="1295"/>
                  </a:lnTo>
                  <a:lnTo>
                    <a:pt x="1673" y="1341"/>
                  </a:lnTo>
                  <a:lnTo>
                    <a:pt x="1648" y="1386"/>
                  </a:lnTo>
                  <a:close/>
                  <a:moveTo>
                    <a:pt x="1709" y="1386"/>
                  </a:moveTo>
                  <a:lnTo>
                    <a:pt x="1682" y="1341"/>
                  </a:lnTo>
                  <a:lnTo>
                    <a:pt x="1709" y="1295"/>
                  </a:lnTo>
                  <a:lnTo>
                    <a:pt x="1735" y="1341"/>
                  </a:lnTo>
                  <a:lnTo>
                    <a:pt x="1709" y="1386"/>
                  </a:lnTo>
                  <a:close/>
                  <a:moveTo>
                    <a:pt x="1771" y="1386"/>
                  </a:moveTo>
                  <a:lnTo>
                    <a:pt x="1745" y="1341"/>
                  </a:lnTo>
                  <a:lnTo>
                    <a:pt x="1771" y="1295"/>
                  </a:lnTo>
                  <a:lnTo>
                    <a:pt x="1798" y="1341"/>
                  </a:lnTo>
                  <a:lnTo>
                    <a:pt x="1771" y="1386"/>
                  </a:lnTo>
                  <a:close/>
                  <a:moveTo>
                    <a:pt x="1832" y="1386"/>
                  </a:moveTo>
                  <a:lnTo>
                    <a:pt x="1807" y="1341"/>
                  </a:lnTo>
                  <a:lnTo>
                    <a:pt x="1832" y="1295"/>
                  </a:lnTo>
                  <a:lnTo>
                    <a:pt x="1859" y="1341"/>
                  </a:lnTo>
                  <a:lnTo>
                    <a:pt x="1832" y="1386"/>
                  </a:lnTo>
                  <a:close/>
                  <a:moveTo>
                    <a:pt x="1894" y="1386"/>
                  </a:moveTo>
                  <a:lnTo>
                    <a:pt x="1868" y="1341"/>
                  </a:lnTo>
                  <a:lnTo>
                    <a:pt x="1894" y="1295"/>
                  </a:lnTo>
                  <a:lnTo>
                    <a:pt x="1921" y="1341"/>
                  </a:lnTo>
                  <a:lnTo>
                    <a:pt x="1894" y="1386"/>
                  </a:lnTo>
                  <a:close/>
                  <a:moveTo>
                    <a:pt x="1955" y="1386"/>
                  </a:moveTo>
                  <a:lnTo>
                    <a:pt x="1930" y="1341"/>
                  </a:lnTo>
                  <a:lnTo>
                    <a:pt x="1955" y="1295"/>
                  </a:lnTo>
                  <a:lnTo>
                    <a:pt x="1982" y="1341"/>
                  </a:lnTo>
                  <a:lnTo>
                    <a:pt x="1955" y="1386"/>
                  </a:lnTo>
                  <a:close/>
                  <a:moveTo>
                    <a:pt x="2017" y="1386"/>
                  </a:moveTo>
                  <a:lnTo>
                    <a:pt x="1991" y="1341"/>
                  </a:lnTo>
                  <a:lnTo>
                    <a:pt x="2017" y="1295"/>
                  </a:lnTo>
                  <a:lnTo>
                    <a:pt x="2044" y="1341"/>
                  </a:lnTo>
                  <a:lnTo>
                    <a:pt x="2017" y="1386"/>
                  </a:lnTo>
                  <a:close/>
                  <a:moveTo>
                    <a:pt x="2078" y="1386"/>
                  </a:moveTo>
                  <a:lnTo>
                    <a:pt x="2053" y="1341"/>
                  </a:lnTo>
                  <a:lnTo>
                    <a:pt x="2078" y="1295"/>
                  </a:lnTo>
                  <a:lnTo>
                    <a:pt x="2105" y="1341"/>
                  </a:lnTo>
                  <a:lnTo>
                    <a:pt x="2078" y="1386"/>
                  </a:lnTo>
                  <a:close/>
                  <a:moveTo>
                    <a:pt x="2141" y="1386"/>
                  </a:moveTo>
                  <a:lnTo>
                    <a:pt x="2114" y="1341"/>
                  </a:lnTo>
                  <a:lnTo>
                    <a:pt x="2141" y="1295"/>
                  </a:lnTo>
                  <a:lnTo>
                    <a:pt x="2167" y="1341"/>
                  </a:lnTo>
                  <a:lnTo>
                    <a:pt x="2141" y="1386"/>
                  </a:lnTo>
                  <a:close/>
                  <a:moveTo>
                    <a:pt x="2203" y="1386"/>
                  </a:moveTo>
                  <a:lnTo>
                    <a:pt x="2176" y="1341"/>
                  </a:lnTo>
                  <a:lnTo>
                    <a:pt x="2203" y="1295"/>
                  </a:lnTo>
                  <a:lnTo>
                    <a:pt x="2228" y="1341"/>
                  </a:lnTo>
                  <a:lnTo>
                    <a:pt x="2203" y="1386"/>
                  </a:lnTo>
                  <a:close/>
                  <a:moveTo>
                    <a:pt x="2264" y="1386"/>
                  </a:moveTo>
                  <a:lnTo>
                    <a:pt x="2237" y="1341"/>
                  </a:lnTo>
                  <a:lnTo>
                    <a:pt x="2264" y="1295"/>
                  </a:lnTo>
                  <a:lnTo>
                    <a:pt x="2290" y="1341"/>
                  </a:lnTo>
                  <a:lnTo>
                    <a:pt x="2264" y="1386"/>
                  </a:lnTo>
                  <a:close/>
                  <a:moveTo>
                    <a:pt x="2326" y="1386"/>
                  </a:moveTo>
                  <a:lnTo>
                    <a:pt x="2299" y="1341"/>
                  </a:lnTo>
                  <a:lnTo>
                    <a:pt x="2326" y="1295"/>
                  </a:lnTo>
                  <a:lnTo>
                    <a:pt x="2351" y="1341"/>
                  </a:lnTo>
                  <a:lnTo>
                    <a:pt x="2326" y="1386"/>
                  </a:lnTo>
                  <a:close/>
                  <a:moveTo>
                    <a:pt x="2387" y="1386"/>
                  </a:moveTo>
                  <a:lnTo>
                    <a:pt x="2360" y="1341"/>
                  </a:lnTo>
                  <a:lnTo>
                    <a:pt x="2387" y="1295"/>
                  </a:lnTo>
                  <a:lnTo>
                    <a:pt x="2413" y="1341"/>
                  </a:lnTo>
                  <a:lnTo>
                    <a:pt x="2387" y="1386"/>
                  </a:lnTo>
                  <a:close/>
                  <a:moveTo>
                    <a:pt x="2449" y="1386"/>
                  </a:moveTo>
                  <a:lnTo>
                    <a:pt x="2422" y="1341"/>
                  </a:lnTo>
                  <a:lnTo>
                    <a:pt x="2449" y="1295"/>
                  </a:lnTo>
                  <a:lnTo>
                    <a:pt x="2474" y="1341"/>
                  </a:lnTo>
                  <a:lnTo>
                    <a:pt x="2449" y="1386"/>
                  </a:lnTo>
                  <a:close/>
                  <a:moveTo>
                    <a:pt x="2510" y="1386"/>
                  </a:moveTo>
                  <a:lnTo>
                    <a:pt x="2485" y="1341"/>
                  </a:lnTo>
                  <a:lnTo>
                    <a:pt x="2510" y="1295"/>
                  </a:lnTo>
                  <a:lnTo>
                    <a:pt x="2537" y="1341"/>
                  </a:lnTo>
                  <a:lnTo>
                    <a:pt x="2510" y="1386"/>
                  </a:lnTo>
                  <a:close/>
                  <a:moveTo>
                    <a:pt x="76" y="1332"/>
                  </a:moveTo>
                  <a:lnTo>
                    <a:pt x="51" y="1287"/>
                  </a:lnTo>
                  <a:lnTo>
                    <a:pt x="76" y="1242"/>
                  </a:lnTo>
                  <a:lnTo>
                    <a:pt x="103" y="1287"/>
                  </a:lnTo>
                  <a:lnTo>
                    <a:pt x="76" y="1332"/>
                  </a:lnTo>
                  <a:close/>
                  <a:moveTo>
                    <a:pt x="137" y="1332"/>
                  </a:moveTo>
                  <a:lnTo>
                    <a:pt x="112" y="1287"/>
                  </a:lnTo>
                  <a:lnTo>
                    <a:pt x="137" y="1242"/>
                  </a:lnTo>
                  <a:lnTo>
                    <a:pt x="164" y="1287"/>
                  </a:lnTo>
                  <a:lnTo>
                    <a:pt x="137" y="1332"/>
                  </a:lnTo>
                  <a:close/>
                  <a:moveTo>
                    <a:pt x="199" y="1332"/>
                  </a:moveTo>
                  <a:lnTo>
                    <a:pt x="173" y="1287"/>
                  </a:lnTo>
                  <a:lnTo>
                    <a:pt x="199" y="1242"/>
                  </a:lnTo>
                  <a:lnTo>
                    <a:pt x="226" y="1287"/>
                  </a:lnTo>
                  <a:lnTo>
                    <a:pt x="199" y="1332"/>
                  </a:lnTo>
                  <a:close/>
                  <a:moveTo>
                    <a:pt x="262" y="1332"/>
                  </a:moveTo>
                  <a:lnTo>
                    <a:pt x="235" y="1287"/>
                  </a:lnTo>
                  <a:lnTo>
                    <a:pt x="262" y="1242"/>
                  </a:lnTo>
                  <a:lnTo>
                    <a:pt x="287" y="1287"/>
                  </a:lnTo>
                  <a:lnTo>
                    <a:pt x="262" y="1332"/>
                  </a:lnTo>
                  <a:close/>
                  <a:moveTo>
                    <a:pt x="323" y="1332"/>
                  </a:moveTo>
                  <a:lnTo>
                    <a:pt x="296" y="1287"/>
                  </a:lnTo>
                  <a:lnTo>
                    <a:pt x="323" y="1242"/>
                  </a:lnTo>
                  <a:lnTo>
                    <a:pt x="349" y="1287"/>
                  </a:lnTo>
                  <a:lnTo>
                    <a:pt x="323" y="1332"/>
                  </a:lnTo>
                  <a:close/>
                  <a:moveTo>
                    <a:pt x="385" y="1332"/>
                  </a:moveTo>
                  <a:lnTo>
                    <a:pt x="358" y="1287"/>
                  </a:lnTo>
                  <a:lnTo>
                    <a:pt x="385" y="1242"/>
                  </a:lnTo>
                  <a:lnTo>
                    <a:pt x="410" y="1287"/>
                  </a:lnTo>
                  <a:lnTo>
                    <a:pt x="385" y="1332"/>
                  </a:lnTo>
                  <a:close/>
                  <a:moveTo>
                    <a:pt x="446" y="1332"/>
                  </a:moveTo>
                  <a:lnTo>
                    <a:pt x="419" y="1287"/>
                  </a:lnTo>
                  <a:lnTo>
                    <a:pt x="446" y="1242"/>
                  </a:lnTo>
                  <a:lnTo>
                    <a:pt x="472" y="1287"/>
                  </a:lnTo>
                  <a:lnTo>
                    <a:pt x="446" y="1332"/>
                  </a:lnTo>
                  <a:close/>
                  <a:moveTo>
                    <a:pt x="508" y="1332"/>
                  </a:moveTo>
                  <a:lnTo>
                    <a:pt x="481" y="1287"/>
                  </a:lnTo>
                  <a:lnTo>
                    <a:pt x="508" y="1242"/>
                  </a:lnTo>
                  <a:lnTo>
                    <a:pt x="533" y="1287"/>
                  </a:lnTo>
                  <a:lnTo>
                    <a:pt x="508" y="1332"/>
                  </a:lnTo>
                  <a:close/>
                  <a:moveTo>
                    <a:pt x="569" y="1332"/>
                  </a:moveTo>
                  <a:lnTo>
                    <a:pt x="542" y="1287"/>
                  </a:lnTo>
                  <a:lnTo>
                    <a:pt x="569" y="1242"/>
                  </a:lnTo>
                  <a:lnTo>
                    <a:pt x="595" y="1287"/>
                  </a:lnTo>
                  <a:lnTo>
                    <a:pt x="569" y="1332"/>
                  </a:lnTo>
                  <a:close/>
                  <a:moveTo>
                    <a:pt x="631" y="1332"/>
                  </a:moveTo>
                  <a:lnTo>
                    <a:pt x="605" y="1287"/>
                  </a:lnTo>
                  <a:lnTo>
                    <a:pt x="631" y="1242"/>
                  </a:lnTo>
                  <a:lnTo>
                    <a:pt x="658" y="1287"/>
                  </a:lnTo>
                  <a:lnTo>
                    <a:pt x="631" y="1332"/>
                  </a:lnTo>
                  <a:close/>
                  <a:moveTo>
                    <a:pt x="692" y="1332"/>
                  </a:moveTo>
                  <a:lnTo>
                    <a:pt x="667" y="1287"/>
                  </a:lnTo>
                  <a:lnTo>
                    <a:pt x="692" y="1242"/>
                  </a:lnTo>
                  <a:lnTo>
                    <a:pt x="719" y="1287"/>
                  </a:lnTo>
                  <a:lnTo>
                    <a:pt x="692" y="1332"/>
                  </a:lnTo>
                  <a:close/>
                  <a:moveTo>
                    <a:pt x="754" y="1332"/>
                  </a:moveTo>
                  <a:lnTo>
                    <a:pt x="728" y="1287"/>
                  </a:lnTo>
                  <a:lnTo>
                    <a:pt x="754" y="1242"/>
                  </a:lnTo>
                  <a:lnTo>
                    <a:pt x="781" y="1287"/>
                  </a:lnTo>
                  <a:lnTo>
                    <a:pt x="754" y="1332"/>
                  </a:lnTo>
                  <a:close/>
                  <a:moveTo>
                    <a:pt x="815" y="1332"/>
                  </a:moveTo>
                  <a:lnTo>
                    <a:pt x="790" y="1287"/>
                  </a:lnTo>
                  <a:lnTo>
                    <a:pt x="815" y="1242"/>
                  </a:lnTo>
                  <a:lnTo>
                    <a:pt x="842" y="1287"/>
                  </a:lnTo>
                  <a:lnTo>
                    <a:pt x="815" y="1332"/>
                  </a:lnTo>
                  <a:close/>
                  <a:moveTo>
                    <a:pt x="877" y="1332"/>
                  </a:moveTo>
                  <a:lnTo>
                    <a:pt x="851" y="1287"/>
                  </a:lnTo>
                  <a:lnTo>
                    <a:pt x="877" y="1242"/>
                  </a:lnTo>
                  <a:lnTo>
                    <a:pt x="904" y="1287"/>
                  </a:lnTo>
                  <a:lnTo>
                    <a:pt x="877" y="1332"/>
                  </a:lnTo>
                  <a:close/>
                  <a:moveTo>
                    <a:pt x="938" y="1332"/>
                  </a:moveTo>
                  <a:lnTo>
                    <a:pt x="913" y="1287"/>
                  </a:lnTo>
                  <a:lnTo>
                    <a:pt x="938" y="1242"/>
                  </a:lnTo>
                  <a:lnTo>
                    <a:pt x="965" y="1287"/>
                  </a:lnTo>
                  <a:lnTo>
                    <a:pt x="938" y="1332"/>
                  </a:lnTo>
                  <a:close/>
                  <a:moveTo>
                    <a:pt x="1001" y="1332"/>
                  </a:moveTo>
                  <a:lnTo>
                    <a:pt x="974" y="1287"/>
                  </a:lnTo>
                  <a:lnTo>
                    <a:pt x="1001" y="1242"/>
                  </a:lnTo>
                  <a:lnTo>
                    <a:pt x="1027" y="1287"/>
                  </a:lnTo>
                  <a:lnTo>
                    <a:pt x="1001" y="1332"/>
                  </a:lnTo>
                  <a:close/>
                  <a:moveTo>
                    <a:pt x="1063" y="1332"/>
                  </a:moveTo>
                  <a:lnTo>
                    <a:pt x="1036" y="1287"/>
                  </a:lnTo>
                  <a:lnTo>
                    <a:pt x="1063" y="1242"/>
                  </a:lnTo>
                  <a:lnTo>
                    <a:pt x="1088" y="1287"/>
                  </a:lnTo>
                  <a:lnTo>
                    <a:pt x="1063" y="1332"/>
                  </a:lnTo>
                  <a:close/>
                  <a:moveTo>
                    <a:pt x="1124" y="1332"/>
                  </a:moveTo>
                  <a:lnTo>
                    <a:pt x="1097" y="1287"/>
                  </a:lnTo>
                  <a:lnTo>
                    <a:pt x="1124" y="1242"/>
                  </a:lnTo>
                  <a:lnTo>
                    <a:pt x="1150" y="1287"/>
                  </a:lnTo>
                  <a:lnTo>
                    <a:pt x="1124" y="1332"/>
                  </a:lnTo>
                  <a:close/>
                  <a:moveTo>
                    <a:pt x="1186" y="1332"/>
                  </a:moveTo>
                  <a:lnTo>
                    <a:pt x="1159" y="1287"/>
                  </a:lnTo>
                  <a:lnTo>
                    <a:pt x="1186" y="1242"/>
                  </a:lnTo>
                  <a:lnTo>
                    <a:pt x="1211" y="1287"/>
                  </a:lnTo>
                  <a:lnTo>
                    <a:pt x="1186" y="1332"/>
                  </a:lnTo>
                  <a:close/>
                  <a:moveTo>
                    <a:pt x="1247" y="1332"/>
                  </a:moveTo>
                  <a:lnTo>
                    <a:pt x="1220" y="1287"/>
                  </a:lnTo>
                  <a:lnTo>
                    <a:pt x="1247" y="1242"/>
                  </a:lnTo>
                  <a:lnTo>
                    <a:pt x="1273" y="1287"/>
                  </a:lnTo>
                  <a:lnTo>
                    <a:pt x="1247" y="1332"/>
                  </a:lnTo>
                  <a:close/>
                  <a:moveTo>
                    <a:pt x="1309" y="1332"/>
                  </a:moveTo>
                  <a:lnTo>
                    <a:pt x="1282" y="1287"/>
                  </a:lnTo>
                  <a:lnTo>
                    <a:pt x="1309" y="1242"/>
                  </a:lnTo>
                  <a:lnTo>
                    <a:pt x="1334" y="1287"/>
                  </a:lnTo>
                  <a:lnTo>
                    <a:pt x="1309" y="1332"/>
                  </a:lnTo>
                  <a:close/>
                  <a:moveTo>
                    <a:pt x="1370" y="1332"/>
                  </a:moveTo>
                  <a:lnTo>
                    <a:pt x="1345" y="1287"/>
                  </a:lnTo>
                  <a:lnTo>
                    <a:pt x="1370" y="1242"/>
                  </a:lnTo>
                  <a:lnTo>
                    <a:pt x="1397" y="1287"/>
                  </a:lnTo>
                  <a:lnTo>
                    <a:pt x="1370" y="1332"/>
                  </a:lnTo>
                  <a:close/>
                  <a:moveTo>
                    <a:pt x="1432" y="1332"/>
                  </a:moveTo>
                  <a:lnTo>
                    <a:pt x="1406" y="1287"/>
                  </a:lnTo>
                  <a:lnTo>
                    <a:pt x="1432" y="1242"/>
                  </a:lnTo>
                  <a:lnTo>
                    <a:pt x="1459" y="1287"/>
                  </a:lnTo>
                  <a:lnTo>
                    <a:pt x="1432" y="1332"/>
                  </a:lnTo>
                  <a:close/>
                  <a:moveTo>
                    <a:pt x="1493" y="1332"/>
                  </a:moveTo>
                  <a:lnTo>
                    <a:pt x="1468" y="1287"/>
                  </a:lnTo>
                  <a:lnTo>
                    <a:pt x="1493" y="1242"/>
                  </a:lnTo>
                  <a:lnTo>
                    <a:pt x="1520" y="1287"/>
                  </a:lnTo>
                  <a:lnTo>
                    <a:pt x="1493" y="1332"/>
                  </a:lnTo>
                  <a:close/>
                  <a:moveTo>
                    <a:pt x="1555" y="1332"/>
                  </a:moveTo>
                  <a:lnTo>
                    <a:pt x="1529" y="1287"/>
                  </a:lnTo>
                  <a:lnTo>
                    <a:pt x="1555" y="1242"/>
                  </a:lnTo>
                  <a:lnTo>
                    <a:pt x="1582" y="1287"/>
                  </a:lnTo>
                  <a:lnTo>
                    <a:pt x="1555" y="1332"/>
                  </a:lnTo>
                  <a:close/>
                  <a:moveTo>
                    <a:pt x="1616" y="1332"/>
                  </a:moveTo>
                  <a:lnTo>
                    <a:pt x="1591" y="1287"/>
                  </a:lnTo>
                  <a:lnTo>
                    <a:pt x="1616" y="1242"/>
                  </a:lnTo>
                  <a:lnTo>
                    <a:pt x="1643" y="1287"/>
                  </a:lnTo>
                  <a:lnTo>
                    <a:pt x="1616" y="1332"/>
                  </a:lnTo>
                  <a:close/>
                  <a:moveTo>
                    <a:pt x="1678" y="1332"/>
                  </a:moveTo>
                  <a:lnTo>
                    <a:pt x="1652" y="1287"/>
                  </a:lnTo>
                  <a:lnTo>
                    <a:pt x="1678" y="1242"/>
                  </a:lnTo>
                  <a:lnTo>
                    <a:pt x="1705" y="1287"/>
                  </a:lnTo>
                  <a:lnTo>
                    <a:pt x="1678" y="1332"/>
                  </a:lnTo>
                  <a:close/>
                  <a:moveTo>
                    <a:pt x="1741" y="1332"/>
                  </a:moveTo>
                  <a:lnTo>
                    <a:pt x="1714" y="1287"/>
                  </a:lnTo>
                  <a:lnTo>
                    <a:pt x="1741" y="1242"/>
                  </a:lnTo>
                  <a:lnTo>
                    <a:pt x="1766" y="1287"/>
                  </a:lnTo>
                  <a:lnTo>
                    <a:pt x="1741" y="1332"/>
                  </a:lnTo>
                  <a:close/>
                  <a:moveTo>
                    <a:pt x="1802" y="1332"/>
                  </a:moveTo>
                  <a:lnTo>
                    <a:pt x="1775" y="1287"/>
                  </a:lnTo>
                  <a:lnTo>
                    <a:pt x="1802" y="1242"/>
                  </a:lnTo>
                  <a:lnTo>
                    <a:pt x="1828" y="1287"/>
                  </a:lnTo>
                  <a:lnTo>
                    <a:pt x="1802" y="1332"/>
                  </a:lnTo>
                  <a:close/>
                  <a:moveTo>
                    <a:pt x="1864" y="1332"/>
                  </a:moveTo>
                  <a:lnTo>
                    <a:pt x="1837" y="1287"/>
                  </a:lnTo>
                  <a:lnTo>
                    <a:pt x="1864" y="1242"/>
                  </a:lnTo>
                  <a:lnTo>
                    <a:pt x="1889" y="1287"/>
                  </a:lnTo>
                  <a:lnTo>
                    <a:pt x="1864" y="1332"/>
                  </a:lnTo>
                  <a:close/>
                  <a:moveTo>
                    <a:pt x="1925" y="1332"/>
                  </a:moveTo>
                  <a:lnTo>
                    <a:pt x="1898" y="1287"/>
                  </a:lnTo>
                  <a:lnTo>
                    <a:pt x="1925" y="1242"/>
                  </a:lnTo>
                  <a:lnTo>
                    <a:pt x="1951" y="1287"/>
                  </a:lnTo>
                  <a:lnTo>
                    <a:pt x="1925" y="1332"/>
                  </a:lnTo>
                  <a:close/>
                  <a:moveTo>
                    <a:pt x="1987" y="1332"/>
                  </a:moveTo>
                  <a:lnTo>
                    <a:pt x="1960" y="1287"/>
                  </a:lnTo>
                  <a:lnTo>
                    <a:pt x="1987" y="1242"/>
                  </a:lnTo>
                  <a:lnTo>
                    <a:pt x="2012" y="1287"/>
                  </a:lnTo>
                  <a:lnTo>
                    <a:pt x="1987" y="1332"/>
                  </a:lnTo>
                  <a:close/>
                  <a:moveTo>
                    <a:pt x="2048" y="1332"/>
                  </a:moveTo>
                  <a:lnTo>
                    <a:pt x="2021" y="1287"/>
                  </a:lnTo>
                  <a:lnTo>
                    <a:pt x="2048" y="1242"/>
                  </a:lnTo>
                  <a:lnTo>
                    <a:pt x="2074" y="1287"/>
                  </a:lnTo>
                  <a:lnTo>
                    <a:pt x="2048" y="1332"/>
                  </a:lnTo>
                  <a:close/>
                  <a:moveTo>
                    <a:pt x="2110" y="1332"/>
                  </a:moveTo>
                  <a:lnTo>
                    <a:pt x="2084" y="1287"/>
                  </a:lnTo>
                  <a:lnTo>
                    <a:pt x="2110" y="1242"/>
                  </a:lnTo>
                  <a:lnTo>
                    <a:pt x="2137" y="1287"/>
                  </a:lnTo>
                  <a:lnTo>
                    <a:pt x="2110" y="1332"/>
                  </a:lnTo>
                  <a:close/>
                  <a:moveTo>
                    <a:pt x="2171" y="1332"/>
                  </a:moveTo>
                  <a:lnTo>
                    <a:pt x="2146" y="1287"/>
                  </a:lnTo>
                  <a:lnTo>
                    <a:pt x="2171" y="1242"/>
                  </a:lnTo>
                  <a:lnTo>
                    <a:pt x="2198" y="1287"/>
                  </a:lnTo>
                  <a:lnTo>
                    <a:pt x="2171" y="1332"/>
                  </a:lnTo>
                  <a:close/>
                  <a:moveTo>
                    <a:pt x="2233" y="1332"/>
                  </a:moveTo>
                  <a:lnTo>
                    <a:pt x="2207" y="1287"/>
                  </a:lnTo>
                  <a:lnTo>
                    <a:pt x="2233" y="1242"/>
                  </a:lnTo>
                  <a:lnTo>
                    <a:pt x="2260" y="1287"/>
                  </a:lnTo>
                  <a:lnTo>
                    <a:pt x="2233" y="1332"/>
                  </a:lnTo>
                  <a:close/>
                  <a:moveTo>
                    <a:pt x="2294" y="1332"/>
                  </a:moveTo>
                  <a:lnTo>
                    <a:pt x="2269" y="1287"/>
                  </a:lnTo>
                  <a:lnTo>
                    <a:pt x="2294" y="1242"/>
                  </a:lnTo>
                  <a:lnTo>
                    <a:pt x="2321" y="1287"/>
                  </a:lnTo>
                  <a:lnTo>
                    <a:pt x="2294" y="1332"/>
                  </a:lnTo>
                  <a:close/>
                  <a:moveTo>
                    <a:pt x="2356" y="1332"/>
                  </a:moveTo>
                  <a:lnTo>
                    <a:pt x="2330" y="1287"/>
                  </a:lnTo>
                  <a:lnTo>
                    <a:pt x="2356" y="1242"/>
                  </a:lnTo>
                  <a:lnTo>
                    <a:pt x="2383" y="1287"/>
                  </a:lnTo>
                  <a:lnTo>
                    <a:pt x="2356" y="1332"/>
                  </a:lnTo>
                  <a:close/>
                  <a:moveTo>
                    <a:pt x="2417" y="1332"/>
                  </a:moveTo>
                  <a:lnTo>
                    <a:pt x="2392" y="1287"/>
                  </a:lnTo>
                  <a:lnTo>
                    <a:pt x="2417" y="1242"/>
                  </a:lnTo>
                  <a:lnTo>
                    <a:pt x="2444" y="1287"/>
                  </a:lnTo>
                  <a:lnTo>
                    <a:pt x="2417" y="1332"/>
                  </a:lnTo>
                  <a:close/>
                  <a:moveTo>
                    <a:pt x="2480" y="1332"/>
                  </a:moveTo>
                  <a:lnTo>
                    <a:pt x="2453" y="1287"/>
                  </a:lnTo>
                  <a:lnTo>
                    <a:pt x="2480" y="1242"/>
                  </a:lnTo>
                  <a:lnTo>
                    <a:pt x="2506" y="1287"/>
                  </a:lnTo>
                  <a:lnTo>
                    <a:pt x="2480" y="1332"/>
                  </a:lnTo>
                  <a:close/>
                  <a:moveTo>
                    <a:pt x="46" y="1280"/>
                  </a:moveTo>
                  <a:lnTo>
                    <a:pt x="19" y="1233"/>
                  </a:lnTo>
                  <a:lnTo>
                    <a:pt x="46" y="1189"/>
                  </a:lnTo>
                  <a:lnTo>
                    <a:pt x="72" y="1233"/>
                  </a:lnTo>
                  <a:lnTo>
                    <a:pt x="46" y="1280"/>
                  </a:lnTo>
                  <a:close/>
                  <a:moveTo>
                    <a:pt x="107" y="1280"/>
                  </a:moveTo>
                  <a:lnTo>
                    <a:pt x="81" y="1233"/>
                  </a:lnTo>
                  <a:lnTo>
                    <a:pt x="107" y="1189"/>
                  </a:lnTo>
                  <a:lnTo>
                    <a:pt x="133" y="1233"/>
                  </a:lnTo>
                  <a:lnTo>
                    <a:pt x="107" y="1280"/>
                  </a:lnTo>
                  <a:close/>
                  <a:moveTo>
                    <a:pt x="169" y="1280"/>
                  </a:moveTo>
                  <a:lnTo>
                    <a:pt x="142" y="1233"/>
                  </a:lnTo>
                  <a:lnTo>
                    <a:pt x="169" y="1189"/>
                  </a:lnTo>
                  <a:lnTo>
                    <a:pt x="194" y="1233"/>
                  </a:lnTo>
                  <a:lnTo>
                    <a:pt x="169" y="1280"/>
                  </a:lnTo>
                  <a:close/>
                  <a:moveTo>
                    <a:pt x="230" y="1280"/>
                  </a:moveTo>
                  <a:lnTo>
                    <a:pt x="203" y="1233"/>
                  </a:lnTo>
                  <a:lnTo>
                    <a:pt x="230" y="1189"/>
                  </a:lnTo>
                  <a:lnTo>
                    <a:pt x="256" y="1233"/>
                  </a:lnTo>
                  <a:lnTo>
                    <a:pt x="230" y="1280"/>
                  </a:lnTo>
                  <a:close/>
                  <a:moveTo>
                    <a:pt x="292" y="1280"/>
                  </a:moveTo>
                  <a:lnTo>
                    <a:pt x="266" y="1233"/>
                  </a:lnTo>
                  <a:lnTo>
                    <a:pt x="292" y="1189"/>
                  </a:lnTo>
                  <a:lnTo>
                    <a:pt x="319" y="1233"/>
                  </a:lnTo>
                  <a:lnTo>
                    <a:pt x="292" y="1280"/>
                  </a:lnTo>
                  <a:close/>
                  <a:moveTo>
                    <a:pt x="353" y="1280"/>
                  </a:moveTo>
                  <a:lnTo>
                    <a:pt x="328" y="1233"/>
                  </a:lnTo>
                  <a:lnTo>
                    <a:pt x="353" y="1189"/>
                  </a:lnTo>
                  <a:lnTo>
                    <a:pt x="380" y="1233"/>
                  </a:lnTo>
                  <a:lnTo>
                    <a:pt x="353" y="1280"/>
                  </a:lnTo>
                  <a:close/>
                  <a:moveTo>
                    <a:pt x="415" y="1280"/>
                  </a:moveTo>
                  <a:lnTo>
                    <a:pt x="389" y="1233"/>
                  </a:lnTo>
                  <a:lnTo>
                    <a:pt x="415" y="1189"/>
                  </a:lnTo>
                  <a:lnTo>
                    <a:pt x="442" y="1233"/>
                  </a:lnTo>
                  <a:lnTo>
                    <a:pt x="415" y="1280"/>
                  </a:lnTo>
                  <a:close/>
                  <a:moveTo>
                    <a:pt x="476" y="1280"/>
                  </a:moveTo>
                  <a:lnTo>
                    <a:pt x="451" y="1233"/>
                  </a:lnTo>
                  <a:lnTo>
                    <a:pt x="476" y="1189"/>
                  </a:lnTo>
                  <a:lnTo>
                    <a:pt x="503" y="1233"/>
                  </a:lnTo>
                  <a:lnTo>
                    <a:pt x="476" y="1280"/>
                  </a:lnTo>
                  <a:close/>
                  <a:moveTo>
                    <a:pt x="538" y="1280"/>
                  </a:moveTo>
                  <a:lnTo>
                    <a:pt x="512" y="1233"/>
                  </a:lnTo>
                  <a:lnTo>
                    <a:pt x="538" y="1189"/>
                  </a:lnTo>
                  <a:lnTo>
                    <a:pt x="565" y="1233"/>
                  </a:lnTo>
                  <a:lnTo>
                    <a:pt x="538" y="1280"/>
                  </a:lnTo>
                  <a:close/>
                  <a:moveTo>
                    <a:pt x="599" y="1280"/>
                  </a:moveTo>
                  <a:lnTo>
                    <a:pt x="574" y="1233"/>
                  </a:lnTo>
                  <a:lnTo>
                    <a:pt x="599" y="1189"/>
                  </a:lnTo>
                  <a:lnTo>
                    <a:pt x="626" y="1233"/>
                  </a:lnTo>
                  <a:lnTo>
                    <a:pt x="599" y="1280"/>
                  </a:lnTo>
                  <a:close/>
                  <a:moveTo>
                    <a:pt x="662" y="1280"/>
                  </a:moveTo>
                  <a:lnTo>
                    <a:pt x="635" y="1233"/>
                  </a:lnTo>
                  <a:lnTo>
                    <a:pt x="662" y="1189"/>
                  </a:lnTo>
                  <a:lnTo>
                    <a:pt x="688" y="1233"/>
                  </a:lnTo>
                  <a:lnTo>
                    <a:pt x="662" y="1280"/>
                  </a:lnTo>
                  <a:close/>
                  <a:moveTo>
                    <a:pt x="724" y="1280"/>
                  </a:moveTo>
                  <a:lnTo>
                    <a:pt x="697" y="1233"/>
                  </a:lnTo>
                  <a:lnTo>
                    <a:pt x="724" y="1189"/>
                  </a:lnTo>
                  <a:lnTo>
                    <a:pt x="749" y="1233"/>
                  </a:lnTo>
                  <a:lnTo>
                    <a:pt x="724" y="1280"/>
                  </a:lnTo>
                  <a:close/>
                  <a:moveTo>
                    <a:pt x="785" y="1280"/>
                  </a:moveTo>
                  <a:lnTo>
                    <a:pt x="758" y="1233"/>
                  </a:lnTo>
                  <a:lnTo>
                    <a:pt x="785" y="1189"/>
                  </a:lnTo>
                  <a:lnTo>
                    <a:pt x="811" y="1233"/>
                  </a:lnTo>
                  <a:lnTo>
                    <a:pt x="785" y="1280"/>
                  </a:lnTo>
                  <a:close/>
                  <a:moveTo>
                    <a:pt x="847" y="1280"/>
                  </a:moveTo>
                  <a:lnTo>
                    <a:pt x="820" y="1233"/>
                  </a:lnTo>
                  <a:lnTo>
                    <a:pt x="847" y="1189"/>
                  </a:lnTo>
                  <a:lnTo>
                    <a:pt x="872" y="1233"/>
                  </a:lnTo>
                  <a:lnTo>
                    <a:pt x="847" y="1280"/>
                  </a:lnTo>
                  <a:close/>
                  <a:moveTo>
                    <a:pt x="908" y="1280"/>
                  </a:moveTo>
                  <a:lnTo>
                    <a:pt x="881" y="1233"/>
                  </a:lnTo>
                  <a:lnTo>
                    <a:pt x="908" y="1189"/>
                  </a:lnTo>
                  <a:lnTo>
                    <a:pt x="934" y="1233"/>
                  </a:lnTo>
                  <a:lnTo>
                    <a:pt x="908" y="1280"/>
                  </a:lnTo>
                  <a:close/>
                  <a:moveTo>
                    <a:pt x="970" y="1280"/>
                  </a:moveTo>
                  <a:lnTo>
                    <a:pt x="943" y="1233"/>
                  </a:lnTo>
                  <a:lnTo>
                    <a:pt x="970" y="1189"/>
                  </a:lnTo>
                  <a:lnTo>
                    <a:pt x="995" y="1233"/>
                  </a:lnTo>
                  <a:lnTo>
                    <a:pt x="970" y="1280"/>
                  </a:lnTo>
                  <a:close/>
                  <a:moveTo>
                    <a:pt x="1031" y="1280"/>
                  </a:moveTo>
                  <a:lnTo>
                    <a:pt x="1006" y="1233"/>
                  </a:lnTo>
                  <a:lnTo>
                    <a:pt x="1031" y="1189"/>
                  </a:lnTo>
                  <a:lnTo>
                    <a:pt x="1058" y="1233"/>
                  </a:lnTo>
                  <a:lnTo>
                    <a:pt x="1031" y="1280"/>
                  </a:lnTo>
                  <a:close/>
                  <a:moveTo>
                    <a:pt x="1093" y="1280"/>
                  </a:moveTo>
                  <a:lnTo>
                    <a:pt x="1067" y="1233"/>
                  </a:lnTo>
                  <a:lnTo>
                    <a:pt x="1093" y="1189"/>
                  </a:lnTo>
                  <a:lnTo>
                    <a:pt x="1120" y="1233"/>
                  </a:lnTo>
                  <a:lnTo>
                    <a:pt x="1093" y="1280"/>
                  </a:lnTo>
                  <a:close/>
                  <a:moveTo>
                    <a:pt x="1154" y="1280"/>
                  </a:moveTo>
                  <a:lnTo>
                    <a:pt x="1129" y="1233"/>
                  </a:lnTo>
                  <a:lnTo>
                    <a:pt x="1154" y="1189"/>
                  </a:lnTo>
                  <a:lnTo>
                    <a:pt x="1181" y="1233"/>
                  </a:lnTo>
                  <a:lnTo>
                    <a:pt x="1154" y="1280"/>
                  </a:lnTo>
                  <a:close/>
                  <a:moveTo>
                    <a:pt x="1216" y="1280"/>
                  </a:moveTo>
                  <a:lnTo>
                    <a:pt x="1190" y="1233"/>
                  </a:lnTo>
                  <a:lnTo>
                    <a:pt x="1216" y="1189"/>
                  </a:lnTo>
                  <a:lnTo>
                    <a:pt x="1243" y="1233"/>
                  </a:lnTo>
                  <a:lnTo>
                    <a:pt x="1216" y="1280"/>
                  </a:lnTo>
                  <a:close/>
                  <a:moveTo>
                    <a:pt x="1277" y="1280"/>
                  </a:moveTo>
                  <a:lnTo>
                    <a:pt x="1252" y="1233"/>
                  </a:lnTo>
                  <a:lnTo>
                    <a:pt x="1277" y="1189"/>
                  </a:lnTo>
                  <a:lnTo>
                    <a:pt x="1304" y="1233"/>
                  </a:lnTo>
                  <a:lnTo>
                    <a:pt x="1277" y="1280"/>
                  </a:lnTo>
                  <a:close/>
                  <a:moveTo>
                    <a:pt x="1339" y="1280"/>
                  </a:moveTo>
                  <a:lnTo>
                    <a:pt x="1313" y="1233"/>
                  </a:lnTo>
                  <a:lnTo>
                    <a:pt x="1339" y="1189"/>
                  </a:lnTo>
                  <a:lnTo>
                    <a:pt x="1366" y="1233"/>
                  </a:lnTo>
                  <a:lnTo>
                    <a:pt x="1339" y="1280"/>
                  </a:lnTo>
                  <a:close/>
                  <a:moveTo>
                    <a:pt x="1402" y="1280"/>
                  </a:moveTo>
                  <a:lnTo>
                    <a:pt x="1375" y="1233"/>
                  </a:lnTo>
                  <a:lnTo>
                    <a:pt x="1402" y="1189"/>
                  </a:lnTo>
                  <a:lnTo>
                    <a:pt x="1427" y="1233"/>
                  </a:lnTo>
                  <a:lnTo>
                    <a:pt x="1402" y="1280"/>
                  </a:lnTo>
                  <a:close/>
                  <a:moveTo>
                    <a:pt x="1463" y="1280"/>
                  </a:moveTo>
                  <a:lnTo>
                    <a:pt x="1436" y="1233"/>
                  </a:lnTo>
                  <a:lnTo>
                    <a:pt x="1463" y="1189"/>
                  </a:lnTo>
                  <a:lnTo>
                    <a:pt x="1489" y="1233"/>
                  </a:lnTo>
                  <a:lnTo>
                    <a:pt x="1463" y="1280"/>
                  </a:lnTo>
                  <a:close/>
                  <a:moveTo>
                    <a:pt x="1525" y="1280"/>
                  </a:moveTo>
                  <a:lnTo>
                    <a:pt x="1498" y="1233"/>
                  </a:lnTo>
                  <a:lnTo>
                    <a:pt x="1525" y="1189"/>
                  </a:lnTo>
                  <a:lnTo>
                    <a:pt x="1550" y="1233"/>
                  </a:lnTo>
                  <a:lnTo>
                    <a:pt x="1525" y="1280"/>
                  </a:lnTo>
                  <a:close/>
                  <a:moveTo>
                    <a:pt x="1586" y="1280"/>
                  </a:moveTo>
                  <a:lnTo>
                    <a:pt x="1559" y="1233"/>
                  </a:lnTo>
                  <a:lnTo>
                    <a:pt x="1586" y="1189"/>
                  </a:lnTo>
                  <a:lnTo>
                    <a:pt x="1612" y="1233"/>
                  </a:lnTo>
                  <a:lnTo>
                    <a:pt x="1586" y="1280"/>
                  </a:lnTo>
                  <a:close/>
                  <a:moveTo>
                    <a:pt x="1648" y="1280"/>
                  </a:moveTo>
                  <a:lnTo>
                    <a:pt x="1621" y="1233"/>
                  </a:lnTo>
                  <a:lnTo>
                    <a:pt x="1648" y="1189"/>
                  </a:lnTo>
                  <a:lnTo>
                    <a:pt x="1673" y="1233"/>
                  </a:lnTo>
                  <a:lnTo>
                    <a:pt x="1648" y="1280"/>
                  </a:lnTo>
                  <a:close/>
                  <a:moveTo>
                    <a:pt x="1709" y="1280"/>
                  </a:moveTo>
                  <a:lnTo>
                    <a:pt x="1682" y="1233"/>
                  </a:lnTo>
                  <a:lnTo>
                    <a:pt x="1709" y="1189"/>
                  </a:lnTo>
                  <a:lnTo>
                    <a:pt x="1735" y="1233"/>
                  </a:lnTo>
                  <a:lnTo>
                    <a:pt x="1709" y="1280"/>
                  </a:lnTo>
                  <a:close/>
                  <a:moveTo>
                    <a:pt x="1771" y="1280"/>
                  </a:moveTo>
                  <a:lnTo>
                    <a:pt x="1745" y="1233"/>
                  </a:lnTo>
                  <a:lnTo>
                    <a:pt x="1771" y="1189"/>
                  </a:lnTo>
                  <a:lnTo>
                    <a:pt x="1798" y="1233"/>
                  </a:lnTo>
                  <a:lnTo>
                    <a:pt x="1771" y="1280"/>
                  </a:lnTo>
                  <a:close/>
                  <a:moveTo>
                    <a:pt x="1832" y="1280"/>
                  </a:moveTo>
                  <a:lnTo>
                    <a:pt x="1807" y="1233"/>
                  </a:lnTo>
                  <a:lnTo>
                    <a:pt x="1832" y="1189"/>
                  </a:lnTo>
                  <a:lnTo>
                    <a:pt x="1859" y="1233"/>
                  </a:lnTo>
                  <a:lnTo>
                    <a:pt x="1832" y="1280"/>
                  </a:lnTo>
                  <a:close/>
                  <a:moveTo>
                    <a:pt x="1894" y="1280"/>
                  </a:moveTo>
                  <a:lnTo>
                    <a:pt x="1868" y="1233"/>
                  </a:lnTo>
                  <a:lnTo>
                    <a:pt x="1894" y="1189"/>
                  </a:lnTo>
                  <a:lnTo>
                    <a:pt x="1921" y="1233"/>
                  </a:lnTo>
                  <a:lnTo>
                    <a:pt x="1894" y="1280"/>
                  </a:lnTo>
                  <a:close/>
                  <a:moveTo>
                    <a:pt x="1955" y="1280"/>
                  </a:moveTo>
                  <a:lnTo>
                    <a:pt x="1930" y="1233"/>
                  </a:lnTo>
                  <a:lnTo>
                    <a:pt x="1955" y="1189"/>
                  </a:lnTo>
                  <a:lnTo>
                    <a:pt x="1982" y="1233"/>
                  </a:lnTo>
                  <a:lnTo>
                    <a:pt x="1955" y="1280"/>
                  </a:lnTo>
                  <a:close/>
                  <a:moveTo>
                    <a:pt x="2017" y="1280"/>
                  </a:moveTo>
                  <a:lnTo>
                    <a:pt x="1991" y="1233"/>
                  </a:lnTo>
                  <a:lnTo>
                    <a:pt x="2017" y="1189"/>
                  </a:lnTo>
                  <a:lnTo>
                    <a:pt x="2044" y="1233"/>
                  </a:lnTo>
                  <a:lnTo>
                    <a:pt x="2017" y="1280"/>
                  </a:lnTo>
                  <a:close/>
                  <a:moveTo>
                    <a:pt x="2078" y="1280"/>
                  </a:moveTo>
                  <a:lnTo>
                    <a:pt x="2053" y="1233"/>
                  </a:lnTo>
                  <a:lnTo>
                    <a:pt x="2078" y="1189"/>
                  </a:lnTo>
                  <a:lnTo>
                    <a:pt x="2105" y="1233"/>
                  </a:lnTo>
                  <a:lnTo>
                    <a:pt x="2078" y="1280"/>
                  </a:lnTo>
                  <a:close/>
                  <a:moveTo>
                    <a:pt x="2141" y="1280"/>
                  </a:moveTo>
                  <a:lnTo>
                    <a:pt x="2114" y="1233"/>
                  </a:lnTo>
                  <a:lnTo>
                    <a:pt x="2141" y="1189"/>
                  </a:lnTo>
                  <a:lnTo>
                    <a:pt x="2167" y="1233"/>
                  </a:lnTo>
                  <a:lnTo>
                    <a:pt x="2141" y="1280"/>
                  </a:lnTo>
                  <a:close/>
                  <a:moveTo>
                    <a:pt x="2203" y="1280"/>
                  </a:moveTo>
                  <a:lnTo>
                    <a:pt x="2176" y="1233"/>
                  </a:lnTo>
                  <a:lnTo>
                    <a:pt x="2203" y="1189"/>
                  </a:lnTo>
                  <a:lnTo>
                    <a:pt x="2228" y="1233"/>
                  </a:lnTo>
                  <a:lnTo>
                    <a:pt x="2203" y="1280"/>
                  </a:lnTo>
                  <a:close/>
                  <a:moveTo>
                    <a:pt x="2264" y="1280"/>
                  </a:moveTo>
                  <a:lnTo>
                    <a:pt x="2237" y="1233"/>
                  </a:lnTo>
                  <a:lnTo>
                    <a:pt x="2264" y="1189"/>
                  </a:lnTo>
                  <a:lnTo>
                    <a:pt x="2290" y="1233"/>
                  </a:lnTo>
                  <a:lnTo>
                    <a:pt x="2264" y="1280"/>
                  </a:lnTo>
                  <a:close/>
                  <a:moveTo>
                    <a:pt x="2326" y="1280"/>
                  </a:moveTo>
                  <a:lnTo>
                    <a:pt x="2299" y="1233"/>
                  </a:lnTo>
                  <a:lnTo>
                    <a:pt x="2326" y="1189"/>
                  </a:lnTo>
                  <a:lnTo>
                    <a:pt x="2351" y="1233"/>
                  </a:lnTo>
                  <a:lnTo>
                    <a:pt x="2326" y="1280"/>
                  </a:lnTo>
                  <a:close/>
                  <a:moveTo>
                    <a:pt x="2387" y="1280"/>
                  </a:moveTo>
                  <a:lnTo>
                    <a:pt x="2360" y="1233"/>
                  </a:lnTo>
                  <a:lnTo>
                    <a:pt x="2387" y="1189"/>
                  </a:lnTo>
                  <a:lnTo>
                    <a:pt x="2413" y="1233"/>
                  </a:lnTo>
                  <a:lnTo>
                    <a:pt x="2387" y="1280"/>
                  </a:lnTo>
                  <a:close/>
                  <a:moveTo>
                    <a:pt x="2449" y="1280"/>
                  </a:moveTo>
                  <a:lnTo>
                    <a:pt x="2422" y="1233"/>
                  </a:lnTo>
                  <a:lnTo>
                    <a:pt x="2449" y="1189"/>
                  </a:lnTo>
                  <a:lnTo>
                    <a:pt x="2474" y="1233"/>
                  </a:lnTo>
                  <a:lnTo>
                    <a:pt x="2449" y="1280"/>
                  </a:lnTo>
                  <a:close/>
                  <a:moveTo>
                    <a:pt x="2510" y="1280"/>
                  </a:moveTo>
                  <a:lnTo>
                    <a:pt x="2485" y="1233"/>
                  </a:lnTo>
                  <a:lnTo>
                    <a:pt x="2510" y="1189"/>
                  </a:lnTo>
                  <a:lnTo>
                    <a:pt x="2537" y="1233"/>
                  </a:lnTo>
                  <a:lnTo>
                    <a:pt x="2510" y="1280"/>
                  </a:lnTo>
                  <a:close/>
                  <a:moveTo>
                    <a:pt x="76" y="1226"/>
                  </a:moveTo>
                  <a:lnTo>
                    <a:pt x="51" y="1181"/>
                  </a:lnTo>
                  <a:lnTo>
                    <a:pt x="76" y="1135"/>
                  </a:lnTo>
                  <a:lnTo>
                    <a:pt x="103" y="1181"/>
                  </a:lnTo>
                  <a:lnTo>
                    <a:pt x="76" y="1226"/>
                  </a:lnTo>
                  <a:close/>
                  <a:moveTo>
                    <a:pt x="137" y="1226"/>
                  </a:moveTo>
                  <a:lnTo>
                    <a:pt x="112" y="1181"/>
                  </a:lnTo>
                  <a:lnTo>
                    <a:pt x="137" y="1135"/>
                  </a:lnTo>
                  <a:lnTo>
                    <a:pt x="164" y="1181"/>
                  </a:lnTo>
                  <a:lnTo>
                    <a:pt x="137" y="1226"/>
                  </a:lnTo>
                  <a:close/>
                  <a:moveTo>
                    <a:pt x="199" y="1226"/>
                  </a:moveTo>
                  <a:lnTo>
                    <a:pt x="173" y="1181"/>
                  </a:lnTo>
                  <a:lnTo>
                    <a:pt x="199" y="1135"/>
                  </a:lnTo>
                  <a:lnTo>
                    <a:pt x="226" y="1181"/>
                  </a:lnTo>
                  <a:lnTo>
                    <a:pt x="199" y="1226"/>
                  </a:lnTo>
                  <a:close/>
                  <a:moveTo>
                    <a:pt x="262" y="1226"/>
                  </a:moveTo>
                  <a:lnTo>
                    <a:pt x="235" y="1181"/>
                  </a:lnTo>
                  <a:lnTo>
                    <a:pt x="262" y="1135"/>
                  </a:lnTo>
                  <a:lnTo>
                    <a:pt x="287" y="1181"/>
                  </a:lnTo>
                  <a:lnTo>
                    <a:pt x="262" y="1226"/>
                  </a:lnTo>
                  <a:close/>
                  <a:moveTo>
                    <a:pt x="323" y="1226"/>
                  </a:moveTo>
                  <a:lnTo>
                    <a:pt x="296" y="1181"/>
                  </a:lnTo>
                  <a:lnTo>
                    <a:pt x="323" y="1135"/>
                  </a:lnTo>
                  <a:lnTo>
                    <a:pt x="349" y="1181"/>
                  </a:lnTo>
                  <a:lnTo>
                    <a:pt x="323" y="1226"/>
                  </a:lnTo>
                  <a:close/>
                  <a:moveTo>
                    <a:pt x="385" y="1226"/>
                  </a:moveTo>
                  <a:lnTo>
                    <a:pt x="358" y="1181"/>
                  </a:lnTo>
                  <a:lnTo>
                    <a:pt x="385" y="1135"/>
                  </a:lnTo>
                  <a:lnTo>
                    <a:pt x="410" y="1181"/>
                  </a:lnTo>
                  <a:lnTo>
                    <a:pt x="385" y="1226"/>
                  </a:lnTo>
                  <a:close/>
                  <a:moveTo>
                    <a:pt x="446" y="1226"/>
                  </a:moveTo>
                  <a:lnTo>
                    <a:pt x="419" y="1181"/>
                  </a:lnTo>
                  <a:lnTo>
                    <a:pt x="446" y="1135"/>
                  </a:lnTo>
                  <a:lnTo>
                    <a:pt x="472" y="1181"/>
                  </a:lnTo>
                  <a:lnTo>
                    <a:pt x="446" y="1226"/>
                  </a:lnTo>
                  <a:close/>
                  <a:moveTo>
                    <a:pt x="508" y="1226"/>
                  </a:moveTo>
                  <a:lnTo>
                    <a:pt x="481" y="1181"/>
                  </a:lnTo>
                  <a:lnTo>
                    <a:pt x="508" y="1135"/>
                  </a:lnTo>
                  <a:lnTo>
                    <a:pt x="533" y="1181"/>
                  </a:lnTo>
                  <a:lnTo>
                    <a:pt x="508" y="1226"/>
                  </a:lnTo>
                  <a:close/>
                  <a:moveTo>
                    <a:pt x="569" y="1226"/>
                  </a:moveTo>
                  <a:lnTo>
                    <a:pt x="542" y="1181"/>
                  </a:lnTo>
                  <a:lnTo>
                    <a:pt x="569" y="1135"/>
                  </a:lnTo>
                  <a:lnTo>
                    <a:pt x="595" y="1181"/>
                  </a:lnTo>
                  <a:lnTo>
                    <a:pt x="569" y="1226"/>
                  </a:lnTo>
                  <a:close/>
                  <a:moveTo>
                    <a:pt x="631" y="1226"/>
                  </a:moveTo>
                  <a:lnTo>
                    <a:pt x="605" y="1181"/>
                  </a:lnTo>
                  <a:lnTo>
                    <a:pt x="631" y="1135"/>
                  </a:lnTo>
                  <a:lnTo>
                    <a:pt x="658" y="1181"/>
                  </a:lnTo>
                  <a:lnTo>
                    <a:pt x="631" y="1226"/>
                  </a:lnTo>
                  <a:close/>
                  <a:moveTo>
                    <a:pt x="692" y="1226"/>
                  </a:moveTo>
                  <a:lnTo>
                    <a:pt x="667" y="1181"/>
                  </a:lnTo>
                  <a:lnTo>
                    <a:pt x="692" y="1135"/>
                  </a:lnTo>
                  <a:lnTo>
                    <a:pt x="719" y="1181"/>
                  </a:lnTo>
                  <a:lnTo>
                    <a:pt x="692" y="1226"/>
                  </a:lnTo>
                  <a:close/>
                  <a:moveTo>
                    <a:pt x="754" y="1226"/>
                  </a:moveTo>
                  <a:lnTo>
                    <a:pt x="728" y="1181"/>
                  </a:lnTo>
                  <a:lnTo>
                    <a:pt x="754" y="1135"/>
                  </a:lnTo>
                  <a:lnTo>
                    <a:pt x="781" y="1181"/>
                  </a:lnTo>
                  <a:lnTo>
                    <a:pt x="754" y="1226"/>
                  </a:lnTo>
                  <a:close/>
                  <a:moveTo>
                    <a:pt x="815" y="1226"/>
                  </a:moveTo>
                  <a:lnTo>
                    <a:pt x="790" y="1181"/>
                  </a:lnTo>
                  <a:lnTo>
                    <a:pt x="815" y="1135"/>
                  </a:lnTo>
                  <a:lnTo>
                    <a:pt x="842" y="1181"/>
                  </a:lnTo>
                  <a:lnTo>
                    <a:pt x="815" y="1226"/>
                  </a:lnTo>
                  <a:close/>
                  <a:moveTo>
                    <a:pt x="877" y="1226"/>
                  </a:moveTo>
                  <a:lnTo>
                    <a:pt x="851" y="1181"/>
                  </a:lnTo>
                  <a:lnTo>
                    <a:pt x="877" y="1135"/>
                  </a:lnTo>
                  <a:lnTo>
                    <a:pt x="904" y="1181"/>
                  </a:lnTo>
                  <a:lnTo>
                    <a:pt x="877" y="1226"/>
                  </a:lnTo>
                  <a:close/>
                  <a:moveTo>
                    <a:pt x="938" y="1226"/>
                  </a:moveTo>
                  <a:lnTo>
                    <a:pt x="913" y="1181"/>
                  </a:lnTo>
                  <a:lnTo>
                    <a:pt x="938" y="1135"/>
                  </a:lnTo>
                  <a:lnTo>
                    <a:pt x="965" y="1181"/>
                  </a:lnTo>
                  <a:lnTo>
                    <a:pt x="938" y="1226"/>
                  </a:lnTo>
                  <a:close/>
                  <a:moveTo>
                    <a:pt x="1001" y="1226"/>
                  </a:moveTo>
                  <a:lnTo>
                    <a:pt x="974" y="1181"/>
                  </a:lnTo>
                  <a:lnTo>
                    <a:pt x="1001" y="1135"/>
                  </a:lnTo>
                  <a:lnTo>
                    <a:pt x="1027" y="1181"/>
                  </a:lnTo>
                  <a:lnTo>
                    <a:pt x="1001" y="1226"/>
                  </a:lnTo>
                  <a:close/>
                  <a:moveTo>
                    <a:pt x="1063" y="1226"/>
                  </a:moveTo>
                  <a:lnTo>
                    <a:pt x="1036" y="1181"/>
                  </a:lnTo>
                  <a:lnTo>
                    <a:pt x="1063" y="1135"/>
                  </a:lnTo>
                  <a:lnTo>
                    <a:pt x="1088" y="1181"/>
                  </a:lnTo>
                  <a:lnTo>
                    <a:pt x="1063" y="1226"/>
                  </a:lnTo>
                  <a:close/>
                  <a:moveTo>
                    <a:pt x="1124" y="1226"/>
                  </a:moveTo>
                  <a:lnTo>
                    <a:pt x="1097" y="1181"/>
                  </a:lnTo>
                  <a:lnTo>
                    <a:pt x="1124" y="1135"/>
                  </a:lnTo>
                  <a:lnTo>
                    <a:pt x="1150" y="1181"/>
                  </a:lnTo>
                  <a:lnTo>
                    <a:pt x="1124" y="1226"/>
                  </a:lnTo>
                  <a:close/>
                  <a:moveTo>
                    <a:pt x="1186" y="1226"/>
                  </a:moveTo>
                  <a:lnTo>
                    <a:pt x="1159" y="1181"/>
                  </a:lnTo>
                  <a:lnTo>
                    <a:pt x="1186" y="1135"/>
                  </a:lnTo>
                  <a:lnTo>
                    <a:pt x="1211" y="1181"/>
                  </a:lnTo>
                  <a:lnTo>
                    <a:pt x="1186" y="1226"/>
                  </a:lnTo>
                  <a:close/>
                  <a:moveTo>
                    <a:pt x="1247" y="1226"/>
                  </a:moveTo>
                  <a:lnTo>
                    <a:pt x="1220" y="1181"/>
                  </a:lnTo>
                  <a:lnTo>
                    <a:pt x="1247" y="1135"/>
                  </a:lnTo>
                  <a:lnTo>
                    <a:pt x="1273" y="1181"/>
                  </a:lnTo>
                  <a:lnTo>
                    <a:pt x="1247" y="1226"/>
                  </a:lnTo>
                  <a:close/>
                  <a:moveTo>
                    <a:pt x="1309" y="1226"/>
                  </a:moveTo>
                  <a:lnTo>
                    <a:pt x="1282" y="1181"/>
                  </a:lnTo>
                  <a:lnTo>
                    <a:pt x="1309" y="1135"/>
                  </a:lnTo>
                  <a:lnTo>
                    <a:pt x="1334" y="1181"/>
                  </a:lnTo>
                  <a:lnTo>
                    <a:pt x="1309" y="1226"/>
                  </a:lnTo>
                  <a:close/>
                  <a:moveTo>
                    <a:pt x="1370" y="1226"/>
                  </a:moveTo>
                  <a:lnTo>
                    <a:pt x="1345" y="1181"/>
                  </a:lnTo>
                  <a:lnTo>
                    <a:pt x="1370" y="1135"/>
                  </a:lnTo>
                  <a:lnTo>
                    <a:pt x="1397" y="1181"/>
                  </a:lnTo>
                  <a:lnTo>
                    <a:pt x="1370" y="1226"/>
                  </a:lnTo>
                  <a:close/>
                  <a:moveTo>
                    <a:pt x="1432" y="1226"/>
                  </a:moveTo>
                  <a:lnTo>
                    <a:pt x="1406" y="1181"/>
                  </a:lnTo>
                  <a:lnTo>
                    <a:pt x="1432" y="1135"/>
                  </a:lnTo>
                  <a:lnTo>
                    <a:pt x="1459" y="1181"/>
                  </a:lnTo>
                  <a:lnTo>
                    <a:pt x="1432" y="1226"/>
                  </a:lnTo>
                  <a:close/>
                  <a:moveTo>
                    <a:pt x="1493" y="1226"/>
                  </a:moveTo>
                  <a:lnTo>
                    <a:pt x="1468" y="1181"/>
                  </a:lnTo>
                  <a:lnTo>
                    <a:pt x="1493" y="1135"/>
                  </a:lnTo>
                  <a:lnTo>
                    <a:pt x="1520" y="1181"/>
                  </a:lnTo>
                  <a:lnTo>
                    <a:pt x="1493" y="1226"/>
                  </a:lnTo>
                  <a:close/>
                  <a:moveTo>
                    <a:pt x="1555" y="1226"/>
                  </a:moveTo>
                  <a:lnTo>
                    <a:pt x="1529" y="1181"/>
                  </a:lnTo>
                  <a:lnTo>
                    <a:pt x="1555" y="1135"/>
                  </a:lnTo>
                  <a:lnTo>
                    <a:pt x="1582" y="1181"/>
                  </a:lnTo>
                  <a:lnTo>
                    <a:pt x="1555" y="1226"/>
                  </a:lnTo>
                  <a:close/>
                  <a:moveTo>
                    <a:pt x="1616" y="1226"/>
                  </a:moveTo>
                  <a:lnTo>
                    <a:pt x="1591" y="1181"/>
                  </a:lnTo>
                  <a:lnTo>
                    <a:pt x="1616" y="1135"/>
                  </a:lnTo>
                  <a:lnTo>
                    <a:pt x="1643" y="1181"/>
                  </a:lnTo>
                  <a:lnTo>
                    <a:pt x="1616" y="1226"/>
                  </a:lnTo>
                  <a:close/>
                  <a:moveTo>
                    <a:pt x="1678" y="1226"/>
                  </a:moveTo>
                  <a:lnTo>
                    <a:pt x="1652" y="1181"/>
                  </a:lnTo>
                  <a:lnTo>
                    <a:pt x="1678" y="1135"/>
                  </a:lnTo>
                  <a:lnTo>
                    <a:pt x="1705" y="1181"/>
                  </a:lnTo>
                  <a:lnTo>
                    <a:pt x="1678" y="1226"/>
                  </a:lnTo>
                  <a:close/>
                  <a:moveTo>
                    <a:pt x="1741" y="1226"/>
                  </a:moveTo>
                  <a:lnTo>
                    <a:pt x="1714" y="1181"/>
                  </a:lnTo>
                  <a:lnTo>
                    <a:pt x="1741" y="1135"/>
                  </a:lnTo>
                  <a:lnTo>
                    <a:pt x="1766" y="1181"/>
                  </a:lnTo>
                  <a:lnTo>
                    <a:pt x="1741" y="1226"/>
                  </a:lnTo>
                  <a:close/>
                  <a:moveTo>
                    <a:pt x="1802" y="1226"/>
                  </a:moveTo>
                  <a:lnTo>
                    <a:pt x="1775" y="1181"/>
                  </a:lnTo>
                  <a:lnTo>
                    <a:pt x="1802" y="1135"/>
                  </a:lnTo>
                  <a:lnTo>
                    <a:pt x="1828" y="1181"/>
                  </a:lnTo>
                  <a:lnTo>
                    <a:pt x="1802" y="1226"/>
                  </a:lnTo>
                  <a:close/>
                  <a:moveTo>
                    <a:pt x="1864" y="1226"/>
                  </a:moveTo>
                  <a:lnTo>
                    <a:pt x="1837" y="1181"/>
                  </a:lnTo>
                  <a:lnTo>
                    <a:pt x="1864" y="1135"/>
                  </a:lnTo>
                  <a:lnTo>
                    <a:pt x="1889" y="1181"/>
                  </a:lnTo>
                  <a:lnTo>
                    <a:pt x="1864" y="1226"/>
                  </a:lnTo>
                  <a:close/>
                  <a:moveTo>
                    <a:pt x="1925" y="1226"/>
                  </a:moveTo>
                  <a:lnTo>
                    <a:pt x="1898" y="1181"/>
                  </a:lnTo>
                  <a:lnTo>
                    <a:pt x="1925" y="1135"/>
                  </a:lnTo>
                  <a:lnTo>
                    <a:pt x="1951" y="1181"/>
                  </a:lnTo>
                  <a:lnTo>
                    <a:pt x="1925" y="1226"/>
                  </a:lnTo>
                  <a:close/>
                  <a:moveTo>
                    <a:pt x="1987" y="1226"/>
                  </a:moveTo>
                  <a:lnTo>
                    <a:pt x="1960" y="1181"/>
                  </a:lnTo>
                  <a:lnTo>
                    <a:pt x="1987" y="1135"/>
                  </a:lnTo>
                  <a:lnTo>
                    <a:pt x="2012" y="1181"/>
                  </a:lnTo>
                  <a:lnTo>
                    <a:pt x="1987" y="1226"/>
                  </a:lnTo>
                  <a:close/>
                  <a:moveTo>
                    <a:pt x="2048" y="1226"/>
                  </a:moveTo>
                  <a:lnTo>
                    <a:pt x="2021" y="1181"/>
                  </a:lnTo>
                  <a:lnTo>
                    <a:pt x="2048" y="1135"/>
                  </a:lnTo>
                  <a:lnTo>
                    <a:pt x="2074" y="1181"/>
                  </a:lnTo>
                  <a:lnTo>
                    <a:pt x="2048" y="1226"/>
                  </a:lnTo>
                  <a:close/>
                  <a:moveTo>
                    <a:pt x="2110" y="1226"/>
                  </a:moveTo>
                  <a:lnTo>
                    <a:pt x="2084" y="1181"/>
                  </a:lnTo>
                  <a:lnTo>
                    <a:pt x="2110" y="1135"/>
                  </a:lnTo>
                  <a:lnTo>
                    <a:pt x="2137" y="1181"/>
                  </a:lnTo>
                  <a:lnTo>
                    <a:pt x="2110" y="1226"/>
                  </a:lnTo>
                  <a:close/>
                  <a:moveTo>
                    <a:pt x="2171" y="1226"/>
                  </a:moveTo>
                  <a:lnTo>
                    <a:pt x="2146" y="1181"/>
                  </a:lnTo>
                  <a:lnTo>
                    <a:pt x="2171" y="1135"/>
                  </a:lnTo>
                  <a:lnTo>
                    <a:pt x="2198" y="1181"/>
                  </a:lnTo>
                  <a:lnTo>
                    <a:pt x="2171" y="1226"/>
                  </a:lnTo>
                  <a:close/>
                  <a:moveTo>
                    <a:pt x="2233" y="1226"/>
                  </a:moveTo>
                  <a:lnTo>
                    <a:pt x="2207" y="1181"/>
                  </a:lnTo>
                  <a:lnTo>
                    <a:pt x="2233" y="1135"/>
                  </a:lnTo>
                  <a:lnTo>
                    <a:pt x="2260" y="1181"/>
                  </a:lnTo>
                  <a:lnTo>
                    <a:pt x="2233" y="1226"/>
                  </a:lnTo>
                  <a:close/>
                  <a:moveTo>
                    <a:pt x="2294" y="1226"/>
                  </a:moveTo>
                  <a:lnTo>
                    <a:pt x="2269" y="1181"/>
                  </a:lnTo>
                  <a:lnTo>
                    <a:pt x="2294" y="1135"/>
                  </a:lnTo>
                  <a:lnTo>
                    <a:pt x="2321" y="1181"/>
                  </a:lnTo>
                  <a:lnTo>
                    <a:pt x="2294" y="1226"/>
                  </a:lnTo>
                  <a:close/>
                  <a:moveTo>
                    <a:pt x="2356" y="1226"/>
                  </a:moveTo>
                  <a:lnTo>
                    <a:pt x="2330" y="1181"/>
                  </a:lnTo>
                  <a:lnTo>
                    <a:pt x="2356" y="1135"/>
                  </a:lnTo>
                  <a:lnTo>
                    <a:pt x="2383" y="1181"/>
                  </a:lnTo>
                  <a:lnTo>
                    <a:pt x="2356" y="1226"/>
                  </a:lnTo>
                  <a:close/>
                  <a:moveTo>
                    <a:pt x="2417" y="1226"/>
                  </a:moveTo>
                  <a:lnTo>
                    <a:pt x="2392" y="1181"/>
                  </a:lnTo>
                  <a:lnTo>
                    <a:pt x="2417" y="1135"/>
                  </a:lnTo>
                  <a:lnTo>
                    <a:pt x="2444" y="1181"/>
                  </a:lnTo>
                  <a:lnTo>
                    <a:pt x="2417" y="1226"/>
                  </a:lnTo>
                  <a:close/>
                  <a:moveTo>
                    <a:pt x="2480" y="1226"/>
                  </a:moveTo>
                  <a:lnTo>
                    <a:pt x="2453" y="1181"/>
                  </a:lnTo>
                  <a:lnTo>
                    <a:pt x="2480" y="1135"/>
                  </a:lnTo>
                  <a:lnTo>
                    <a:pt x="2506" y="1181"/>
                  </a:lnTo>
                  <a:lnTo>
                    <a:pt x="2480" y="1226"/>
                  </a:lnTo>
                  <a:close/>
                  <a:moveTo>
                    <a:pt x="46" y="1172"/>
                  </a:moveTo>
                  <a:lnTo>
                    <a:pt x="19" y="1127"/>
                  </a:lnTo>
                  <a:lnTo>
                    <a:pt x="46" y="1082"/>
                  </a:lnTo>
                  <a:lnTo>
                    <a:pt x="72" y="1127"/>
                  </a:lnTo>
                  <a:lnTo>
                    <a:pt x="46" y="1172"/>
                  </a:lnTo>
                  <a:close/>
                  <a:moveTo>
                    <a:pt x="107" y="1172"/>
                  </a:moveTo>
                  <a:lnTo>
                    <a:pt x="81" y="1127"/>
                  </a:lnTo>
                  <a:lnTo>
                    <a:pt x="107" y="1082"/>
                  </a:lnTo>
                  <a:lnTo>
                    <a:pt x="133" y="1127"/>
                  </a:lnTo>
                  <a:lnTo>
                    <a:pt x="107" y="1172"/>
                  </a:lnTo>
                  <a:close/>
                  <a:moveTo>
                    <a:pt x="169" y="1172"/>
                  </a:moveTo>
                  <a:lnTo>
                    <a:pt x="142" y="1127"/>
                  </a:lnTo>
                  <a:lnTo>
                    <a:pt x="169" y="1082"/>
                  </a:lnTo>
                  <a:lnTo>
                    <a:pt x="194" y="1127"/>
                  </a:lnTo>
                  <a:lnTo>
                    <a:pt x="169" y="1172"/>
                  </a:lnTo>
                  <a:close/>
                  <a:moveTo>
                    <a:pt x="230" y="1172"/>
                  </a:moveTo>
                  <a:lnTo>
                    <a:pt x="203" y="1127"/>
                  </a:lnTo>
                  <a:lnTo>
                    <a:pt x="230" y="1082"/>
                  </a:lnTo>
                  <a:lnTo>
                    <a:pt x="256" y="1127"/>
                  </a:lnTo>
                  <a:lnTo>
                    <a:pt x="230" y="1172"/>
                  </a:lnTo>
                  <a:close/>
                  <a:moveTo>
                    <a:pt x="292" y="1172"/>
                  </a:moveTo>
                  <a:lnTo>
                    <a:pt x="266" y="1127"/>
                  </a:lnTo>
                  <a:lnTo>
                    <a:pt x="292" y="1082"/>
                  </a:lnTo>
                  <a:lnTo>
                    <a:pt x="319" y="1127"/>
                  </a:lnTo>
                  <a:lnTo>
                    <a:pt x="292" y="1172"/>
                  </a:lnTo>
                  <a:close/>
                  <a:moveTo>
                    <a:pt x="353" y="1172"/>
                  </a:moveTo>
                  <a:lnTo>
                    <a:pt x="328" y="1127"/>
                  </a:lnTo>
                  <a:lnTo>
                    <a:pt x="353" y="1082"/>
                  </a:lnTo>
                  <a:lnTo>
                    <a:pt x="380" y="1127"/>
                  </a:lnTo>
                  <a:lnTo>
                    <a:pt x="353" y="1172"/>
                  </a:lnTo>
                  <a:close/>
                  <a:moveTo>
                    <a:pt x="415" y="1172"/>
                  </a:moveTo>
                  <a:lnTo>
                    <a:pt x="389" y="1127"/>
                  </a:lnTo>
                  <a:lnTo>
                    <a:pt x="415" y="1082"/>
                  </a:lnTo>
                  <a:lnTo>
                    <a:pt x="442" y="1127"/>
                  </a:lnTo>
                  <a:lnTo>
                    <a:pt x="415" y="1172"/>
                  </a:lnTo>
                  <a:close/>
                  <a:moveTo>
                    <a:pt x="476" y="1172"/>
                  </a:moveTo>
                  <a:lnTo>
                    <a:pt x="451" y="1127"/>
                  </a:lnTo>
                  <a:lnTo>
                    <a:pt x="476" y="1082"/>
                  </a:lnTo>
                  <a:lnTo>
                    <a:pt x="503" y="1127"/>
                  </a:lnTo>
                  <a:lnTo>
                    <a:pt x="476" y="1172"/>
                  </a:lnTo>
                  <a:close/>
                  <a:moveTo>
                    <a:pt x="538" y="1172"/>
                  </a:moveTo>
                  <a:lnTo>
                    <a:pt x="512" y="1127"/>
                  </a:lnTo>
                  <a:lnTo>
                    <a:pt x="538" y="1082"/>
                  </a:lnTo>
                  <a:lnTo>
                    <a:pt x="565" y="1127"/>
                  </a:lnTo>
                  <a:lnTo>
                    <a:pt x="538" y="1172"/>
                  </a:lnTo>
                  <a:close/>
                  <a:moveTo>
                    <a:pt x="599" y="1172"/>
                  </a:moveTo>
                  <a:lnTo>
                    <a:pt x="574" y="1127"/>
                  </a:lnTo>
                  <a:lnTo>
                    <a:pt x="599" y="1082"/>
                  </a:lnTo>
                  <a:lnTo>
                    <a:pt x="626" y="1127"/>
                  </a:lnTo>
                  <a:lnTo>
                    <a:pt x="599" y="1172"/>
                  </a:lnTo>
                  <a:close/>
                  <a:moveTo>
                    <a:pt x="662" y="1172"/>
                  </a:moveTo>
                  <a:lnTo>
                    <a:pt x="635" y="1127"/>
                  </a:lnTo>
                  <a:lnTo>
                    <a:pt x="662" y="1082"/>
                  </a:lnTo>
                  <a:lnTo>
                    <a:pt x="688" y="1127"/>
                  </a:lnTo>
                  <a:lnTo>
                    <a:pt x="662" y="1172"/>
                  </a:lnTo>
                  <a:close/>
                  <a:moveTo>
                    <a:pt x="724" y="1172"/>
                  </a:moveTo>
                  <a:lnTo>
                    <a:pt x="697" y="1127"/>
                  </a:lnTo>
                  <a:lnTo>
                    <a:pt x="724" y="1082"/>
                  </a:lnTo>
                  <a:lnTo>
                    <a:pt x="749" y="1127"/>
                  </a:lnTo>
                  <a:lnTo>
                    <a:pt x="724" y="1172"/>
                  </a:lnTo>
                  <a:close/>
                  <a:moveTo>
                    <a:pt x="785" y="1172"/>
                  </a:moveTo>
                  <a:lnTo>
                    <a:pt x="758" y="1127"/>
                  </a:lnTo>
                  <a:lnTo>
                    <a:pt x="785" y="1082"/>
                  </a:lnTo>
                  <a:lnTo>
                    <a:pt x="811" y="1127"/>
                  </a:lnTo>
                  <a:lnTo>
                    <a:pt x="785" y="1172"/>
                  </a:lnTo>
                  <a:close/>
                  <a:moveTo>
                    <a:pt x="847" y="1172"/>
                  </a:moveTo>
                  <a:lnTo>
                    <a:pt x="820" y="1127"/>
                  </a:lnTo>
                  <a:lnTo>
                    <a:pt x="847" y="1082"/>
                  </a:lnTo>
                  <a:lnTo>
                    <a:pt x="872" y="1127"/>
                  </a:lnTo>
                  <a:lnTo>
                    <a:pt x="847" y="1172"/>
                  </a:lnTo>
                  <a:close/>
                  <a:moveTo>
                    <a:pt x="908" y="1172"/>
                  </a:moveTo>
                  <a:lnTo>
                    <a:pt x="881" y="1127"/>
                  </a:lnTo>
                  <a:lnTo>
                    <a:pt x="908" y="1082"/>
                  </a:lnTo>
                  <a:lnTo>
                    <a:pt x="934" y="1127"/>
                  </a:lnTo>
                  <a:lnTo>
                    <a:pt x="908" y="1172"/>
                  </a:lnTo>
                  <a:close/>
                  <a:moveTo>
                    <a:pt x="970" y="1172"/>
                  </a:moveTo>
                  <a:lnTo>
                    <a:pt x="943" y="1127"/>
                  </a:lnTo>
                  <a:lnTo>
                    <a:pt x="970" y="1082"/>
                  </a:lnTo>
                  <a:lnTo>
                    <a:pt x="995" y="1127"/>
                  </a:lnTo>
                  <a:lnTo>
                    <a:pt x="970" y="1172"/>
                  </a:lnTo>
                  <a:close/>
                  <a:moveTo>
                    <a:pt x="1031" y="1172"/>
                  </a:moveTo>
                  <a:lnTo>
                    <a:pt x="1006" y="1127"/>
                  </a:lnTo>
                  <a:lnTo>
                    <a:pt x="1031" y="1082"/>
                  </a:lnTo>
                  <a:lnTo>
                    <a:pt x="1058" y="1127"/>
                  </a:lnTo>
                  <a:lnTo>
                    <a:pt x="1031" y="1172"/>
                  </a:lnTo>
                  <a:close/>
                  <a:moveTo>
                    <a:pt x="1093" y="1172"/>
                  </a:moveTo>
                  <a:lnTo>
                    <a:pt x="1067" y="1127"/>
                  </a:lnTo>
                  <a:lnTo>
                    <a:pt x="1093" y="1082"/>
                  </a:lnTo>
                  <a:lnTo>
                    <a:pt x="1120" y="1127"/>
                  </a:lnTo>
                  <a:lnTo>
                    <a:pt x="1093" y="1172"/>
                  </a:lnTo>
                  <a:close/>
                  <a:moveTo>
                    <a:pt x="1154" y="1172"/>
                  </a:moveTo>
                  <a:lnTo>
                    <a:pt x="1129" y="1127"/>
                  </a:lnTo>
                  <a:lnTo>
                    <a:pt x="1154" y="1082"/>
                  </a:lnTo>
                  <a:lnTo>
                    <a:pt x="1181" y="1127"/>
                  </a:lnTo>
                  <a:lnTo>
                    <a:pt x="1154" y="1172"/>
                  </a:lnTo>
                  <a:close/>
                  <a:moveTo>
                    <a:pt x="1216" y="1172"/>
                  </a:moveTo>
                  <a:lnTo>
                    <a:pt x="1190" y="1127"/>
                  </a:lnTo>
                  <a:lnTo>
                    <a:pt x="1216" y="1082"/>
                  </a:lnTo>
                  <a:lnTo>
                    <a:pt x="1243" y="1127"/>
                  </a:lnTo>
                  <a:lnTo>
                    <a:pt x="1216" y="1172"/>
                  </a:lnTo>
                  <a:close/>
                  <a:moveTo>
                    <a:pt x="1277" y="1172"/>
                  </a:moveTo>
                  <a:lnTo>
                    <a:pt x="1252" y="1127"/>
                  </a:lnTo>
                  <a:lnTo>
                    <a:pt x="1277" y="1082"/>
                  </a:lnTo>
                  <a:lnTo>
                    <a:pt x="1304" y="1127"/>
                  </a:lnTo>
                  <a:lnTo>
                    <a:pt x="1277" y="1172"/>
                  </a:lnTo>
                  <a:close/>
                  <a:moveTo>
                    <a:pt x="1339" y="1172"/>
                  </a:moveTo>
                  <a:lnTo>
                    <a:pt x="1313" y="1127"/>
                  </a:lnTo>
                  <a:lnTo>
                    <a:pt x="1339" y="1082"/>
                  </a:lnTo>
                  <a:lnTo>
                    <a:pt x="1366" y="1127"/>
                  </a:lnTo>
                  <a:lnTo>
                    <a:pt x="1339" y="1172"/>
                  </a:lnTo>
                  <a:close/>
                  <a:moveTo>
                    <a:pt x="1402" y="1172"/>
                  </a:moveTo>
                  <a:lnTo>
                    <a:pt x="1375" y="1127"/>
                  </a:lnTo>
                  <a:lnTo>
                    <a:pt x="1402" y="1082"/>
                  </a:lnTo>
                  <a:lnTo>
                    <a:pt x="1427" y="1127"/>
                  </a:lnTo>
                  <a:lnTo>
                    <a:pt x="1402" y="1172"/>
                  </a:lnTo>
                  <a:close/>
                  <a:moveTo>
                    <a:pt x="1463" y="1172"/>
                  </a:moveTo>
                  <a:lnTo>
                    <a:pt x="1436" y="1127"/>
                  </a:lnTo>
                  <a:lnTo>
                    <a:pt x="1463" y="1082"/>
                  </a:lnTo>
                  <a:lnTo>
                    <a:pt x="1489" y="1127"/>
                  </a:lnTo>
                  <a:lnTo>
                    <a:pt x="1463" y="1172"/>
                  </a:lnTo>
                  <a:close/>
                  <a:moveTo>
                    <a:pt x="1525" y="1172"/>
                  </a:moveTo>
                  <a:lnTo>
                    <a:pt x="1498" y="1127"/>
                  </a:lnTo>
                  <a:lnTo>
                    <a:pt x="1525" y="1082"/>
                  </a:lnTo>
                  <a:lnTo>
                    <a:pt x="1550" y="1127"/>
                  </a:lnTo>
                  <a:lnTo>
                    <a:pt x="1525" y="1172"/>
                  </a:lnTo>
                  <a:close/>
                  <a:moveTo>
                    <a:pt x="1586" y="1172"/>
                  </a:moveTo>
                  <a:lnTo>
                    <a:pt x="1559" y="1127"/>
                  </a:lnTo>
                  <a:lnTo>
                    <a:pt x="1586" y="1082"/>
                  </a:lnTo>
                  <a:lnTo>
                    <a:pt x="1612" y="1127"/>
                  </a:lnTo>
                  <a:lnTo>
                    <a:pt x="1586" y="1172"/>
                  </a:lnTo>
                  <a:close/>
                  <a:moveTo>
                    <a:pt x="1648" y="1172"/>
                  </a:moveTo>
                  <a:lnTo>
                    <a:pt x="1621" y="1127"/>
                  </a:lnTo>
                  <a:lnTo>
                    <a:pt x="1648" y="1082"/>
                  </a:lnTo>
                  <a:lnTo>
                    <a:pt x="1673" y="1127"/>
                  </a:lnTo>
                  <a:lnTo>
                    <a:pt x="1648" y="1172"/>
                  </a:lnTo>
                  <a:close/>
                  <a:moveTo>
                    <a:pt x="1709" y="1172"/>
                  </a:moveTo>
                  <a:lnTo>
                    <a:pt x="1682" y="1127"/>
                  </a:lnTo>
                  <a:lnTo>
                    <a:pt x="1709" y="1082"/>
                  </a:lnTo>
                  <a:lnTo>
                    <a:pt x="1735" y="1127"/>
                  </a:lnTo>
                  <a:lnTo>
                    <a:pt x="1709" y="1172"/>
                  </a:lnTo>
                  <a:close/>
                  <a:moveTo>
                    <a:pt x="1771" y="1172"/>
                  </a:moveTo>
                  <a:lnTo>
                    <a:pt x="1745" y="1127"/>
                  </a:lnTo>
                  <a:lnTo>
                    <a:pt x="1771" y="1082"/>
                  </a:lnTo>
                  <a:lnTo>
                    <a:pt x="1798" y="1127"/>
                  </a:lnTo>
                  <a:lnTo>
                    <a:pt x="1771" y="1172"/>
                  </a:lnTo>
                  <a:close/>
                  <a:moveTo>
                    <a:pt x="1832" y="1172"/>
                  </a:moveTo>
                  <a:lnTo>
                    <a:pt x="1807" y="1127"/>
                  </a:lnTo>
                  <a:lnTo>
                    <a:pt x="1832" y="1082"/>
                  </a:lnTo>
                  <a:lnTo>
                    <a:pt x="1859" y="1127"/>
                  </a:lnTo>
                  <a:lnTo>
                    <a:pt x="1832" y="1172"/>
                  </a:lnTo>
                  <a:close/>
                  <a:moveTo>
                    <a:pt x="1894" y="1172"/>
                  </a:moveTo>
                  <a:lnTo>
                    <a:pt x="1868" y="1127"/>
                  </a:lnTo>
                  <a:lnTo>
                    <a:pt x="1894" y="1082"/>
                  </a:lnTo>
                  <a:lnTo>
                    <a:pt x="1921" y="1127"/>
                  </a:lnTo>
                  <a:lnTo>
                    <a:pt x="1894" y="1172"/>
                  </a:lnTo>
                  <a:close/>
                  <a:moveTo>
                    <a:pt x="1955" y="1172"/>
                  </a:moveTo>
                  <a:lnTo>
                    <a:pt x="1930" y="1127"/>
                  </a:lnTo>
                  <a:lnTo>
                    <a:pt x="1955" y="1082"/>
                  </a:lnTo>
                  <a:lnTo>
                    <a:pt x="1982" y="1127"/>
                  </a:lnTo>
                  <a:lnTo>
                    <a:pt x="1955" y="1172"/>
                  </a:lnTo>
                  <a:close/>
                  <a:moveTo>
                    <a:pt x="2017" y="1172"/>
                  </a:moveTo>
                  <a:lnTo>
                    <a:pt x="1991" y="1127"/>
                  </a:lnTo>
                  <a:lnTo>
                    <a:pt x="2017" y="1082"/>
                  </a:lnTo>
                  <a:lnTo>
                    <a:pt x="2044" y="1127"/>
                  </a:lnTo>
                  <a:lnTo>
                    <a:pt x="2017" y="1172"/>
                  </a:lnTo>
                  <a:close/>
                  <a:moveTo>
                    <a:pt x="2078" y="1172"/>
                  </a:moveTo>
                  <a:lnTo>
                    <a:pt x="2053" y="1127"/>
                  </a:lnTo>
                  <a:lnTo>
                    <a:pt x="2078" y="1082"/>
                  </a:lnTo>
                  <a:lnTo>
                    <a:pt x="2105" y="1127"/>
                  </a:lnTo>
                  <a:lnTo>
                    <a:pt x="2078" y="1172"/>
                  </a:lnTo>
                  <a:close/>
                  <a:moveTo>
                    <a:pt x="2141" y="1172"/>
                  </a:moveTo>
                  <a:lnTo>
                    <a:pt x="2114" y="1127"/>
                  </a:lnTo>
                  <a:lnTo>
                    <a:pt x="2141" y="1082"/>
                  </a:lnTo>
                  <a:lnTo>
                    <a:pt x="2167" y="1127"/>
                  </a:lnTo>
                  <a:lnTo>
                    <a:pt x="2141" y="1172"/>
                  </a:lnTo>
                  <a:close/>
                  <a:moveTo>
                    <a:pt x="2203" y="1172"/>
                  </a:moveTo>
                  <a:lnTo>
                    <a:pt x="2176" y="1127"/>
                  </a:lnTo>
                  <a:lnTo>
                    <a:pt x="2203" y="1082"/>
                  </a:lnTo>
                  <a:lnTo>
                    <a:pt x="2228" y="1127"/>
                  </a:lnTo>
                  <a:lnTo>
                    <a:pt x="2203" y="1172"/>
                  </a:lnTo>
                  <a:close/>
                  <a:moveTo>
                    <a:pt x="2264" y="1172"/>
                  </a:moveTo>
                  <a:lnTo>
                    <a:pt x="2237" y="1127"/>
                  </a:lnTo>
                  <a:lnTo>
                    <a:pt x="2264" y="1082"/>
                  </a:lnTo>
                  <a:lnTo>
                    <a:pt x="2290" y="1127"/>
                  </a:lnTo>
                  <a:lnTo>
                    <a:pt x="2264" y="1172"/>
                  </a:lnTo>
                  <a:close/>
                  <a:moveTo>
                    <a:pt x="2326" y="1172"/>
                  </a:moveTo>
                  <a:lnTo>
                    <a:pt x="2299" y="1127"/>
                  </a:lnTo>
                  <a:lnTo>
                    <a:pt x="2326" y="1082"/>
                  </a:lnTo>
                  <a:lnTo>
                    <a:pt x="2351" y="1127"/>
                  </a:lnTo>
                  <a:lnTo>
                    <a:pt x="2326" y="1172"/>
                  </a:lnTo>
                  <a:close/>
                  <a:moveTo>
                    <a:pt x="2387" y="1172"/>
                  </a:moveTo>
                  <a:lnTo>
                    <a:pt x="2360" y="1127"/>
                  </a:lnTo>
                  <a:lnTo>
                    <a:pt x="2387" y="1082"/>
                  </a:lnTo>
                  <a:lnTo>
                    <a:pt x="2413" y="1127"/>
                  </a:lnTo>
                  <a:lnTo>
                    <a:pt x="2387" y="1172"/>
                  </a:lnTo>
                  <a:close/>
                  <a:moveTo>
                    <a:pt x="2449" y="1172"/>
                  </a:moveTo>
                  <a:lnTo>
                    <a:pt x="2422" y="1127"/>
                  </a:lnTo>
                  <a:lnTo>
                    <a:pt x="2449" y="1082"/>
                  </a:lnTo>
                  <a:lnTo>
                    <a:pt x="2474" y="1127"/>
                  </a:lnTo>
                  <a:lnTo>
                    <a:pt x="2449" y="1172"/>
                  </a:lnTo>
                  <a:close/>
                  <a:moveTo>
                    <a:pt x="2510" y="1172"/>
                  </a:moveTo>
                  <a:lnTo>
                    <a:pt x="2485" y="1127"/>
                  </a:lnTo>
                  <a:lnTo>
                    <a:pt x="2510" y="1082"/>
                  </a:lnTo>
                  <a:lnTo>
                    <a:pt x="2537" y="1127"/>
                  </a:lnTo>
                  <a:lnTo>
                    <a:pt x="2510" y="1172"/>
                  </a:lnTo>
                  <a:close/>
                  <a:moveTo>
                    <a:pt x="76" y="1120"/>
                  </a:moveTo>
                  <a:lnTo>
                    <a:pt x="51" y="1075"/>
                  </a:lnTo>
                  <a:lnTo>
                    <a:pt x="76" y="1028"/>
                  </a:lnTo>
                  <a:lnTo>
                    <a:pt x="103" y="1075"/>
                  </a:lnTo>
                  <a:lnTo>
                    <a:pt x="76" y="1120"/>
                  </a:lnTo>
                  <a:close/>
                  <a:moveTo>
                    <a:pt x="137" y="1120"/>
                  </a:moveTo>
                  <a:lnTo>
                    <a:pt x="112" y="1075"/>
                  </a:lnTo>
                  <a:lnTo>
                    <a:pt x="137" y="1028"/>
                  </a:lnTo>
                  <a:lnTo>
                    <a:pt x="164" y="1075"/>
                  </a:lnTo>
                  <a:lnTo>
                    <a:pt x="137" y="1120"/>
                  </a:lnTo>
                  <a:close/>
                  <a:moveTo>
                    <a:pt x="199" y="1120"/>
                  </a:moveTo>
                  <a:lnTo>
                    <a:pt x="173" y="1075"/>
                  </a:lnTo>
                  <a:lnTo>
                    <a:pt x="199" y="1028"/>
                  </a:lnTo>
                  <a:lnTo>
                    <a:pt x="226" y="1075"/>
                  </a:lnTo>
                  <a:lnTo>
                    <a:pt x="199" y="1120"/>
                  </a:lnTo>
                  <a:close/>
                  <a:moveTo>
                    <a:pt x="262" y="1120"/>
                  </a:moveTo>
                  <a:lnTo>
                    <a:pt x="235" y="1075"/>
                  </a:lnTo>
                  <a:lnTo>
                    <a:pt x="262" y="1028"/>
                  </a:lnTo>
                  <a:lnTo>
                    <a:pt x="287" y="1075"/>
                  </a:lnTo>
                  <a:lnTo>
                    <a:pt x="262" y="1120"/>
                  </a:lnTo>
                  <a:close/>
                  <a:moveTo>
                    <a:pt x="323" y="1120"/>
                  </a:moveTo>
                  <a:lnTo>
                    <a:pt x="296" y="1075"/>
                  </a:lnTo>
                  <a:lnTo>
                    <a:pt x="323" y="1028"/>
                  </a:lnTo>
                  <a:lnTo>
                    <a:pt x="349" y="1075"/>
                  </a:lnTo>
                  <a:lnTo>
                    <a:pt x="323" y="1120"/>
                  </a:lnTo>
                  <a:close/>
                  <a:moveTo>
                    <a:pt x="385" y="1120"/>
                  </a:moveTo>
                  <a:lnTo>
                    <a:pt x="358" y="1075"/>
                  </a:lnTo>
                  <a:lnTo>
                    <a:pt x="385" y="1028"/>
                  </a:lnTo>
                  <a:lnTo>
                    <a:pt x="410" y="1075"/>
                  </a:lnTo>
                  <a:lnTo>
                    <a:pt x="385" y="1120"/>
                  </a:lnTo>
                  <a:close/>
                  <a:moveTo>
                    <a:pt x="446" y="1120"/>
                  </a:moveTo>
                  <a:lnTo>
                    <a:pt x="419" y="1075"/>
                  </a:lnTo>
                  <a:lnTo>
                    <a:pt x="446" y="1028"/>
                  </a:lnTo>
                  <a:lnTo>
                    <a:pt x="472" y="1075"/>
                  </a:lnTo>
                  <a:lnTo>
                    <a:pt x="446" y="1120"/>
                  </a:lnTo>
                  <a:close/>
                  <a:moveTo>
                    <a:pt x="508" y="1120"/>
                  </a:moveTo>
                  <a:lnTo>
                    <a:pt x="481" y="1075"/>
                  </a:lnTo>
                  <a:lnTo>
                    <a:pt x="508" y="1028"/>
                  </a:lnTo>
                  <a:lnTo>
                    <a:pt x="533" y="1075"/>
                  </a:lnTo>
                  <a:lnTo>
                    <a:pt x="508" y="1120"/>
                  </a:lnTo>
                  <a:close/>
                  <a:moveTo>
                    <a:pt x="569" y="1120"/>
                  </a:moveTo>
                  <a:lnTo>
                    <a:pt x="542" y="1075"/>
                  </a:lnTo>
                  <a:lnTo>
                    <a:pt x="569" y="1028"/>
                  </a:lnTo>
                  <a:lnTo>
                    <a:pt x="595" y="1075"/>
                  </a:lnTo>
                  <a:lnTo>
                    <a:pt x="569" y="1120"/>
                  </a:lnTo>
                  <a:close/>
                  <a:moveTo>
                    <a:pt x="631" y="1120"/>
                  </a:moveTo>
                  <a:lnTo>
                    <a:pt x="605" y="1075"/>
                  </a:lnTo>
                  <a:lnTo>
                    <a:pt x="631" y="1028"/>
                  </a:lnTo>
                  <a:lnTo>
                    <a:pt x="658" y="1075"/>
                  </a:lnTo>
                  <a:lnTo>
                    <a:pt x="631" y="1120"/>
                  </a:lnTo>
                  <a:close/>
                  <a:moveTo>
                    <a:pt x="692" y="1120"/>
                  </a:moveTo>
                  <a:lnTo>
                    <a:pt x="667" y="1075"/>
                  </a:lnTo>
                  <a:lnTo>
                    <a:pt x="692" y="1028"/>
                  </a:lnTo>
                  <a:lnTo>
                    <a:pt x="719" y="1075"/>
                  </a:lnTo>
                  <a:lnTo>
                    <a:pt x="692" y="1120"/>
                  </a:lnTo>
                  <a:close/>
                  <a:moveTo>
                    <a:pt x="754" y="1120"/>
                  </a:moveTo>
                  <a:lnTo>
                    <a:pt x="728" y="1075"/>
                  </a:lnTo>
                  <a:lnTo>
                    <a:pt x="754" y="1028"/>
                  </a:lnTo>
                  <a:lnTo>
                    <a:pt x="781" y="1075"/>
                  </a:lnTo>
                  <a:lnTo>
                    <a:pt x="754" y="1120"/>
                  </a:lnTo>
                  <a:close/>
                  <a:moveTo>
                    <a:pt x="815" y="1120"/>
                  </a:moveTo>
                  <a:lnTo>
                    <a:pt x="790" y="1075"/>
                  </a:lnTo>
                  <a:lnTo>
                    <a:pt x="815" y="1028"/>
                  </a:lnTo>
                  <a:lnTo>
                    <a:pt x="842" y="1075"/>
                  </a:lnTo>
                  <a:lnTo>
                    <a:pt x="815" y="1120"/>
                  </a:lnTo>
                  <a:close/>
                  <a:moveTo>
                    <a:pt x="877" y="1120"/>
                  </a:moveTo>
                  <a:lnTo>
                    <a:pt x="851" y="1075"/>
                  </a:lnTo>
                  <a:lnTo>
                    <a:pt x="877" y="1028"/>
                  </a:lnTo>
                  <a:lnTo>
                    <a:pt x="904" y="1075"/>
                  </a:lnTo>
                  <a:lnTo>
                    <a:pt x="877" y="1120"/>
                  </a:lnTo>
                  <a:close/>
                  <a:moveTo>
                    <a:pt x="938" y="1120"/>
                  </a:moveTo>
                  <a:lnTo>
                    <a:pt x="913" y="1075"/>
                  </a:lnTo>
                  <a:lnTo>
                    <a:pt x="938" y="1028"/>
                  </a:lnTo>
                  <a:lnTo>
                    <a:pt x="965" y="1075"/>
                  </a:lnTo>
                  <a:lnTo>
                    <a:pt x="938" y="1120"/>
                  </a:lnTo>
                  <a:close/>
                  <a:moveTo>
                    <a:pt x="1001" y="1120"/>
                  </a:moveTo>
                  <a:lnTo>
                    <a:pt x="974" y="1075"/>
                  </a:lnTo>
                  <a:lnTo>
                    <a:pt x="1001" y="1028"/>
                  </a:lnTo>
                  <a:lnTo>
                    <a:pt x="1027" y="1075"/>
                  </a:lnTo>
                  <a:lnTo>
                    <a:pt x="1001" y="1120"/>
                  </a:lnTo>
                  <a:close/>
                  <a:moveTo>
                    <a:pt x="1063" y="1120"/>
                  </a:moveTo>
                  <a:lnTo>
                    <a:pt x="1036" y="1075"/>
                  </a:lnTo>
                  <a:lnTo>
                    <a:pt x="1063" y="1028"/>
                  </a:lnTo>
                  <a:lnTo>
                    <a:pt x="1088" y="1075"/>
                  </a:lnTo>
                  <a:lnTo>
                    <a:pt x="1063" y="1120"/>
                  </a:lnTo>
                  <a:close/>
                  <a:moveTo>
                    <a:pt x="1124" y="1120"/>
                  </a:moveTo>
                  <a:lnTo>
                    <a:pt x="1097" y="1075"/>
                  </a:lnTo>
                  <a:lnTo>
                    <a:pt x="1124" y="1028"/>
                  </a:lnTo>
                  <a:lnTo>
                    <a:pt x="1150" y="1075"/>
                  </a:lnTo>
                  <a:lnTo>
                    <a:pt x="1124" y="1120"/>
                  </a:lnTo>
                  <a:close/>
                  <a:moveTo>
                    <a:pt x="1186" y="1120"/>
                  </a:moveTo>
                  <a:lnTo>
                    <a:pt x="1159" y="1075"/>
                  </a:lnTo>
                  <a:lnTo>
                    <a:pt x="1186" y="1028"/>
                  </a:lnTo>
                  <a:lnTo>
                    <a:pt x="1211" y="1075"/>
                  </a:lnTo>
                  <a:lnTo>
                    <a:pt x="1186" y="1120"/>
                  </a:lnTo>
                  <a:close/>
                  <a:moveTo>
                    <a:pt x="1247" y="1120"/>
                  </a:moveTo>
                  <a:lnTo>
                    <a:pt x="1220" y="1075"/>
                  </a:lnTo>
                  <a:lnTo>
                    <a:pt x="1247" y="1028"/>
                  </a:lnTo>
                  <a:lnTo>
                    <a:pt x="1273" y="1075"/>
                  </a:lnTo>
                  <a:lnTo>
                    <a:pt x="1247" y="1120"/>
                  </a:lnTo>
                  <a:close/>
                  <a:moveTo>
                    <a:pt x="1309" y="1120"/>
                  </a:moveTo>
                  <a:lnTo>
                    <a:pt x="1282" y="1075"/>
                  </a:lnTo>
                  <a:lnTo>
                    <a:pt x="1309" y="1028"/>
                  </a:lnTo>
                  <a:lnTo>
                    <a:pt x="1334" y="1075"/>
                  </a:lnTo>
                  <a:lnTo>
                    <a:pt x="1309" y="1120"/>
                  </a:lnTo>
                  <a:close/>
                  <a:moveTo>
                    <a:pt x="1370" y="1120"/>
                  </a:moveTo>
                  <a:lnTo>
                    <a:pt x="1345" y="1075"/>
                  </a:lnTo>
                  <a:lnTo>
                    <a:pt x="1370" y="1028"/>
                  </a:lnTo>
                  <a:lnTo>
                    <a:pt x="1397" y="1075"/>
                  </a:lnTo>
                  <a:lnTo>
                    <a:pt x="1370" y="1120"/>
                  </a:lnTo>
                  <a:close/>
                  <a:moveTo>
                    <a:pt x="1432" y="1120"/>
                  </a:moveTo>
                  <a:lnTo>
                    <a:pt x="1406" y="1075"/>
                  </a:lnTo>
                  <a:lnTo>
                    <a:pt x="1432" y="1028"/>
                  </a:lnTo>
                  <a:lnTo>
                    <a:pt x="1459" y="1075"/>
                  </a:lnTo>
                  <a:lnTo>
                    <a:pt x="1432" y="1120"/>
                  </a:lnTo>
                  <a:close/>
                  <a:moveTo>
                    <a:pt x="1493" y="1120"/>
                  </a:moveTo>
                  <a:lnTo>
                    <a:pt x="1468" y="1075"/>
                  </a:lnTo>
                  <a:lnTo>
                    <a:pt x="1493" y="1028"/>
                  </a:lnTo>
                  <a:lnTo>
                    <a:pt x="1520" y="1075"/>
                  </a:lnTo>
                  <a:lnTo>
                    <a:pt x="1493" y="1120"/>
                  </a:lnTo>
                  <a:close/>
                  <a:moveTo>
                    <a:pt x="1555" y="1120"/>
                  </a:moveTo>
                  <a:lnTo>
                    <a:pt x="1529" y="1075"/>
                  </a:lnTo>
                  <a:lnTo>
                    <a:pt x="1555" y="1028"/>
                  </a:lnTo>
                  <a:lnTo>
                    <a:pt x="1582" y="1075"/>
                  </a:lnTo>
                  <a:lnTo>
                    <a:pt x="1555" y="1120"/>
                  </a:lnTo>
                  <a:close/>
                  <a:moveTo>
                    <a:pt x="1616" y="1120"/>
                  </a:moveTo>
                  <a:lnTo>
                    <a:pt x="1591" y="1075"/>
                  </a:lnTo>
                  <a:lnTo>
                    <a:pt x="1616" y="1028"/>
                  </a:lnTo>
                  <a:lnTo>
                    <a:pt x="1643" y="1075"/>
                  </a:lnTo>
                  <a:lnTo>
                    <a:pt x="1616" y="1120"/>
                  </a:lnTo>
                  <a:close/>
                  <a:moveTo>
                    <a:pt x="1678" y="1120"/>
                  </a:moveTo>
                  <a:lnTo>
                    <a:pt x="1652" y="1075"/>
                  </a:lnTo>
                  <a:lnTo>
                    <a:pt x="1678" y="1028"/>
                  </a:lnTo>
                  <a:lnTo>
                    <a:pt x="1705" y="1075"/>
                  </a:lnTo>
                  <a:lnTo>
                    <a:pt x="1678" y="1120"/>
                  </a:lnTo>
                  <a:close/>
                  <a:moveTo>
                    <a:pt x="1741" y="1120"/>
                  </a:moveTo>
                  <a:lnTo>
                    <a:pt x="1714" y="1075"/>
                  </a:lnTo>
                  <a:lnTo>
                    <a:pt x="1741" y="1028"/>
                  </a:lnTo>
                  <a:lnTo>
                    <a:pt x="1766" y="1075"/>
                  </a:lnTo>
                  <a:lnTo>
                    <a:pt x="1741" y="1120"/>
                  </a:lnTo>
                  <a:close/>
                  <a:moveTo>
                    <a:pt x="1802" y="1120"/>
                  </a:moveTo>
                  <a:lnTo>
                    <a:pt x="1775" y="1075"/>
                  </a:lnTo>
                  <a:lnTo>
                    <a:pt x="1802" y="1028"/>
                  </a:lnTo>
                  <a:lnTo>
                    <a:pt x="1828" y="1075"/>
                  </a:lnTo>
                  <a:lnTo>
                    <a:pt x="1802" y="1120"/>
                  </a:lnTo>
                  <a:close/>
                  <a:moveTo>
                    <a:pt x="1864" y="1120"/>
                  </a:moveTo>
                  <a:lnTo>
                    <a:pt x="1837" y="1075"/>
                  </a:lnTo>
                  <a:lnTo>
                    <a:pt x="1864" y="1028"/>
                  </a:lnTo>
                  <a:lnTo>
                    <a:pt x="1889" y="1075"/>
                  </a:lnTo>
                  <a:lnTo>
                    <a:pt x="1864" y="1120"/>
                  </a:lnTo>
                  <a:close/>
                  <a:moveTo>
                    <a:pt x="1925" y="1120"/>
                  </a:moveTo>
                  <a:lnTo>
                    <a:pt x="1898" y="1075"/>
                  </a:lnTo>
                  <a:lnTo>
                    <a:pt x="1925" y="1028"/>
                  </a:lnTo>
                  <a:lnTo>
                    <a:pt x="1951" y="1075"/>
                  </a:lnTo>
                  <a:lnTo>
                    <a:pt x="1925" y="1120"/>
                  </a:lnTo>
                  <a:close/>
                  <a:moveTo>
                    <a:pt x="1987" y="1120"/>
                  </a:moveTo>
                  <a:lnTo>
                    <a:pt x="1960" y="1075"/>
                  </a:lnTo>
                  <a:lnTo>
                    <a:pt x="1987" y="1028"/>
                  </a:lnTo>
                  <a:lnTo>
                    <a:pt x="2012" y="1075"/>
                  </a:lnTo>
                  <a:lnTo>
                    <a:pt x="1987" y="1120"/>
                  </a:lnTo>
                  <a:close/>
                  <a:moveTo>
                    <a:pt x="2048" y="1120"/>
                  </a:moveTo>
                  <a:lnTo>
                    <a:pt x="2021" y="1075"/>
                  </a:lnTo>
                  <a:lnTo>
                    <a:pt x="2048" y="1028"/>
                  </a:lnTo>
                  <a:lnTo>
                    <a:pt x="2074" y="1075"/>
                  </a:lnTo>
                  <a:lnTo>
                    <a:pt x="2048" y="1120"/>
                  </a:lnTo>
                  <a:close/>
                  <a:moveTo>
                    <a:pt x="2110" y="1120"/>
                  </a:moveTo>
                  <a:lnTo>
                    <a:pt x="2084" y="1075"/>
                  </a:lnTo>
                  <a:lnTo>
                    <a:pt x="2110" y="1028"/>
                  </a:lnTo>
                  <a:lnTo>
                    <a:pt x="2137" y="1075"/>
                  </a:lnTo>
                  <a:lnTo>
                    <a:pt x="2110" y="1120"/>
                  </a:lnTo>
                  <a:close/>
                  <a:moveTo>
                    <a:pt x="2171" y="1120"/>
                  </a:moveTo>
                  <a:lnTo>
                    <a:pt x="2146" y="1075"/>
                  </a:lnTo>
                  <a:lnTo>
                    <a:pt x="2171" y="1028"/>
                  </a:lnTo>
                  <a:lnTo>
                    <a:pt x="2198" y="1075"/>
                  </a:lnTo>
                  <a:lnTo>
                    <a:pt x="2171" y="1120"/>
                  </a:lnTo>
                  <a:close/>
                  <a:moveTo>
                    <a:pt x="2233" y="1120"/>
                  </a:moveTo>
                  <a:lnTo>
                    <a:pt x="2207" y="1075"/>
                  </a:lnTo>
                  <a:lnTo>
                    <a:pt x="2233" y="1028"/>
                  </a:lnTo>
                  <a:lnTo>
                    <a:pt x="2260" y="1075"/>
                  </a:lnTo>
                  <a:lnTo>
                    <a:pt x="2233" y="1120"/>
                  </a:lnTo>
                  <a:close/>
                  <a:moveTo>
                    <a:pt x="2294" y="1120"/>
                  </a:moveTo>
                  <a:lnTo>
                    <a:pt x="2269" y="1075"/>
                  </a:lnTo>
                  <a:lnTo>
                    <a:pt x="2294" y="1028"/>
                  </a:lnTo>
                  <a:lnTo>
                    <a:pt x="2321" y="1075"/>
                  </a:lnTo>
                  <a:lnTo>
                    <a:pt x="2294" y="1120"/>
                  </a:lnTo>
                  <a:close/>
                  <a:moveTo>
                    <a:pt x="2356" y="1120"/>
                  </a:moveTo>
                  <a:lnTo>
                    <a:pt x="2330" y="1075"/>
                  </a:lnTo>
                  <a:lnTo>
                    <a:pt x="2356" y="1028"/>
                  </a:lnTo>
                  <a:lnTo>
                    <a:pt x="2383" y="1075"/>
                  </a:lnTo>
                  <a:lnTo>
                    <a:pt x="2356" y="1120"/>
                  </a:lnTo>
                  <a:close/>
                  <a:moveTo>
                    <a:pt x="2417" y="1120"/>
                  </a:moveTo>
                  <a:lnTo>
                    <a:pt x="2392" y="1075"/>
                  </a:lnTo>
                  <a:lnTo>
                    <a:pt x="2417" y="1028"/>
                  </a:lnTo>
                  <a:lnTo>
                    <a:pt x="2444" y="1075"/>
                  </a:lnTo>
                  <a:lnTo>
                    <a:pt x="2417" y="1120"/>
                  </a:lnTo>
                  <a:close/>
                  <a:moveTo>
                    <a:pt x="2480" y="1120"/>
                  </a:moveTo>
                  <a:lnTo>
                    <a:pt x="2453" y="1075"/>
                  </a:lnTo>
                  <a:lnTo>
                    <a:pt x="2480" y="1028"/>
                  </a:lnTo>
                  <a:lnTo>
                    <a:pt x="2506" y="1075"/>
                  </a:lnTo>
                  <a:lnTo>
                    <a:pt x="2480" y="1120"/>
                  </a:lnTo>
                  <a:close/>
                  <a:moveTo>
                    <a:pt x="46" y="1066"/>
                  </a:moveTo>
                  <a:lnTo>
                    <a:pt x="19" y="1021"/>
                  </a:lnTo>
                  <a:lnTo>
                    <a:pt x="46" y="976"/>
                  </a:lnTo>
                  <a:lnTo>
                    <a:pt x="72" y="1021"/>
                  </a:lnTo>
                  <a:lnTo>
                    <a:pt x="46" y="1066"/>
                  </a:lnTo>
                  <a:close/>
                  <a:moveTo>
                    <a:pt x="107" y="1066"/>
                  </a:moveTo>
                  <a:lnTo>
                    <a:pt x="81" y="1021"/>
                  </a:lnTo>
                  <a:lnTo>
                    <a:pt x="107" y="976"/>
                  </a:lnTo>
                  <a:lnTo>
                    <a:pt x="133" y="1021"/>
                  </a:lnTo>
                  <a:lnTo>
                    <a:pt x="107" y="1066"/>
                  </a:lnTo>
                  <a:close/>
                  <a:moveTo>
                    <a:pt x="169" y="1066"/>
                  </a:moveTo>
                  <a:lnTo>
                    <a:pt x="142" y="1021"/>
                  </a:lnTo>
                  <a:lnTo>
                    <a:pt x="169" y="976"/>
                  </a:lnTo>
                  <a:lnTo>
                    <a:pt x="194" y="1021"/>
                  </a:lnTo>
                  <a:lnTo>
                    <a:pt x="169" y="1066"/>
                  </a:lnTo>
                  <a:close/>
                  <a:moveTo>
                    <a:pt x="230" y="1066"/>
                  </a:moveTo>
                  <a:lnTo>
                    <a:pt x="203" y="1021"/>
                  </a:lnTo>
                  <a:lnTo>
                    <a:pt x="230" y="976"/>
                  </a:lnTo>
                  <a:lnTo>
                    <a:pt x="256" y="1021"/>
                  </a:lnTo>
                  <a:lnTo>
                    <a:pt x="230" y="1066"/>
                  </a:lnTo>
                  <a:close/>
                  <a:moveTo>
                    <a:pt x="292" y="1066"/>
                  </a:moveTo>
                  <a:lnTo>
                    <a:pt x="266" y="1021"/>
                  </a:lnTo>
                  <a:lnTo>
                    <a:pt x="292" y="976"/>
                  </a:lnTo>
                  <a:lnTo>
                    <a:pt x="319" y="1021"/>
                  </a:lnTo>
                  <a:lnTo>
                    <a:pt x="292" y="1066"/>
                  </a:lnTo>
                  <a:close/>
                  <a:moveTo>
                    <a:pt x="353" y="1066"/>
                  </a:moveTo>
                  <a:lnTo>
                    <a:pt x="328" y="1021"/>
                  </a:lnTo>
                  <a:lnTo>
                    <a:pt x="353" y="976"/>
                  </a:lnTo>
                  <a:lnTo>
                    <a:pt x="380" y="1021"/>
                  </a:lnTo>
                  <a:lnTo>
                    <a:pt x="353" y="1066"/>
                  </a:lnTo>
                  <a:close/>
                  <a:moveTo>
                    <a:pt x="415" y="1066"/>
                  </a:moveTo>
                  <a:lnTo>
                    <a:pt x="389" y="1021"/>
                  </a:lnTo>
                  <a:lnTo>
                    <a:pt x="415" y="976"/>
                  </a:lnTo>
                  <a:lnTo>
                    <a:pt x="442" y="1021"/>
                  </a:lnTo>
                  <a:lnTo>
                    <a:pt x="415" y="1066"/>
                  </a:lnTo>
                  <a:close/>
                  <a:moveTo>
                    <a:pt x="476" y="1066"/>
                  </a:moveTo>
                  <a:lnTo>
                    <a:pt x="451" y="1021"/>
                  </a:lnTo>
                  <a:lnTo>
                    <a:pt x="476" y="976"/>
                  </a:lnTo>
                  <a:lnTo>
                    <a:pt x="503" y="1021"/>
                  </a:lnTo>
                  <a:lnTo>
                    <a:pt x="476" y="1066"/>
                  </a:lnTo>
                  <a:close/>
                  <a:moveTo>
                    <a:pt x="538" y="1066"/>
                  </a:moveTo>
                  <a:lnTo>
                    <a:pt x="512" y="1021"/>
                  </a:lnTo>
                  <a:lnTo>
                    <a:pt x="538" y="976"/>
                  </a:lnTo>
                  <a:lnTo>
                    <a:pt x="565" y="1021"/>
                  </a:lnTo>
                  <a:lnTo>
                    <a:pt x="538" y="1066"/>
                  </a:lnTo>
                  <a:close/>
                  <a:moveTo>
                    <a:pt x="599" y="1066"/>
                  </a:moveTo>
                  <a:lnTo>
                    <a:pt x="574" y="1021"/>
                  </a:lnTo>
                  <a:lnTo>
                    <a:pt x="599" y="976"/>
                  </a:lnTo>
                  <a:lnTo>
                    <a:pt x="626" y="1021"/>
                  </a:lnTo>
                  <a:lnTo>
                    <a:pt x="599" y="1066"/>
                  </a:lnTo>
                  <a:close/>
                  <a:moveTo>
                    <a:pt x="662" y="1066"/>
                  </a:moveTo>
                  <a:lnTo>
                    <a:pt x="635" y="1021"/>
                  </a:lnTo>
                  <a:lnTo>
                    <a:pt x="662" y="976"/>
                  </a:lnTo>
                  <a:lnTo>
                    <a:pt x="688" y="1021"/>
                  </a:lnTo>
                  <a:lnTo>
                    <a:pt x="662" y="1066"/>
                  </a:lnTo>
                  <a:close/>
                  <a:moveTo>
                    <a:pt x="724" y="1066"/>
                  </a:moveTo>
                  <a:lnTo>
                    <a:pt x="697" y="1021"/>
                  </a:lnTo>
                  <a:lnTo>
                    <a:pt x="724" y="976"/>
                  </a:lnTo>
                  <a:lnTo>
                    <a:pt x="749" y="1021"/>
                  </a:lnTo>
                  <a:lnTo>
                    <a:pt x="724" y="1066"/>
                  </a:lnTo>
                  <a:close/>
                  <a:moveTo>
                    <a:pt x="785" y="1066"/>
                  </a:moveTo>
                  <a:lnTo>
                    <a:pt x="758" y="1021"/>
                  </a:lnTo>
                  <a:lnTo>
                    <a:pt x="785" y="976"/>
                  </a:lnTo>
                  <a:lnTo>
                    <a:pt x="811" y="1021"/>
                  </a:lnTo>
                  <a:lnTo>
                    <a:pt x="785" y="1066"/>
                  </a:lnTo>
                  <a:close/>
                  <a:moveTo>
                    <a:pt x="847" y="1066"/>
                  </a:moveTo>
                  <a:lnTo>
                    <a:pt x="820" y="1021"/>
                  </a:lnTo>
                  <a:lnTo>
                    <a:pt x="847" y="976"/>
                  </a:lnTo>
                  <a:lnTo>
                    <a:pt x="872" y="1021"/>
                  </a:lnTo>
                  <a:lnTo>
                    <a:pt x="847" y="1066"/>
                  </a:lnTo>
                  <a:close/>
                  <a:moveTo>
                    <a:pt x="908" y="1066"/>
                  </a:moveTo>
                  <a:lnTo>
                    <a:pt x="881" y="1021"/>
                  </a:lnTo>
                  <a:lnTo>
                    <a:pt x="908" y="976"/>
                  </a:lnTo>
                  <a:lnTo>
                    <a:pt x="934" y="1021"/>
                  </a:lnTo>
                  <a:lnTo>
                    <a:pt x="908" y="1066"/>
                  </a:lnTo>
                  <a:close/>
                  <a:moveTo>
                    <a:pt x="970" y="1066"/>
                  </a:moveTo>
                  <a:lnTo>
                    <a:pt x="943" y="1021"/>
                  </a:lnTo>
                  <a:lnTo>
                    <a:pt x="970" y="976"/>
                  </a:lnTo>
                  <a:lnTo>
                    <a:pt x="995" y="1021"/>
                  </a:lnTo>
                  <a:lnTo>
                    <a:pt x="970" y="1066"/>
                  </a:lnTo>
                  <a:close/>
                  <a:moveTo>
                    <a:pt x="1031" y="1066"/>
                  </a:moveTo>
                  <a:lnTo>
                    <a:pt x="1006" y="1021"/>
                  </a:lnTo>
                  <a:lnTo>
                    <a:pt x="1031" y="976"/>
                  </a:lnTo>
                  <a:lnTo>
                    <a:pt x="1058" y="1021"/>
                  </a:lnTo>
                  <a:lnTo>
                    <a:pt x="1031" y="1066"/>
                  </a:lnTo>
                  <a:close/>
                  <a:moveTo>
                    <a:pt x="1093" y="1066"/>
                  </a:moveTo>
                  <a:lnTo>
                    <a:pt x="1067" y="1021"/>
                  </a:lnTo>
                  <a:lnTo>
                    <a:pt x="1093" y="976"/>
                  </a:lnTo>
                  <a:lnTo>
                    <a:pt x="1120" y="1021"/>
                  </a:lnTo>
                  <a:lnTo>
                    <a:pt x="1093" y="1066"/>
                  </a:lnTo>
                  <a:close/>
                  <a:moveTo>
                    <a:pt x="1154" y="1066"/>
                  </a:moveTo>
                  <a:lnTo>
                    <a:pt x="1129" y="1021"/>
                  </a:lnTo>
                  <a:lnTo>
                    <a:pt x="1154" y="976"/>
                  </a:lnTo>
                  <a:lnTo>
                    <a:pt x="1181" y="1021"/>
                  </a:lnTo>
                  <a:lnTo>
                    <a:pt x="1154" y="1066"/>
                  </a:lnTo>
                  <a:close/>
                  <a:moveTo>
                    <a:pt x="1216" y="1066"/>
                  </a:moveTo>
                  <a:lnTo>
                    <a:pt x="1190" y="1021"/>
                  </a:lnTo>
                  <a:lnTo>
                    <a:pt x="1216" y="976"/>
                  </a:lnTo>
                  <a:lnTo>
                    <a:pt x="1243" y="1021"/>
                  </a:lnTo>
                  <a:lnTo>
                    <a:pt x="1216" y="1066"/>
                  </a:lnTo>
                  <a:close/>
                  <a:moveTo>
                    <a:pt x="1277" y="1066"/>
                  </a:moveTo>
                  <a:lnTo>
                    <a:pt x="1252" y="1021"/>
                  </a:lnTo>
                  <a:lnTo>
                    <a:pt x="1277" y="976"/>
                  </a:lnTo>
                  <a:lnTo>
                    <a:pt x="1304" y="1021"/>
                  </a:lnTo>
                  <a:lnTo>
                    <a:pt x="1277" y="1066"/>
                  </a:lnTo>
                  <a:close/>
                  <a:moveTo>
                    <a:pt x="1339" y="1066"/>
                  </a:moveTo>
                  <a:lnTo>
                    <a:pt x="1313" y="1021"/>
                  </a:lnTo>
                  <a:lnTo>
                    <a:pt x="1339" y="976"/>
                  </a:lnTo>
                  <a:lnTo>
                    <a:pt x="1366" y="1021"/>
                  </a:lnTo>
                  <a:lnTo>
                    <a:pt x="1339" y="1066"/>
                  </a:lnTo>
                  <a:close/>
                  <a:moveTo>
                    <a:pt x="1402" y="1066"/>
                  </a:moveTo>
                  <a:lnTo>
                    <a:pt x="1375" y="1021"/>
                  </a:lnTo>
                  <a:lnTo>
                    <a:pt x="1402" y="976"/>
                  </a:lnTo>
                  <a:lnTo>
                    <a:pt x="1427" y="1021"/>
                  </a:lnTo>
                  <a:lnTo>
                    <a:pt x="1402" y="1066"/>
                  </a:lnTo>
                  <a:close/>
                  <a:moveTo>
                    <a:pt x="1463" y="1066"/>
                  </a:moveTo>
                  <a:lnTo>
                    <a:pt x="1436" y="1021"/>
                  </a:lnTo>
                  <a:lnTo>
                    <a:pt x="1463" y="976"/>
                  </a:lnTo>
                  <a:lnTo>
                    <a:pt x="1489" y="1021"/>
                  </a:lnTo>
                  <a:lnTo>
                    <a:pt x="1463" y="1066"/>
                  </a:lnTo>
                  <a:close/>
                  <a:moveTo>
                    <a:pt x="1525" y="1066"/>
                  </a:moveTo>
                  <a:lnTo>
                    <a:pt x="1498" y="1021"/>
                  </a:lnTo>
                  <a:lnTo>
                    <a:pt x="1525" y="976"/>
                  </a:lnTo>
                  <a:lnTo>
                    <a:pt x="1550" y="1021"/>
                  </a:lnTo>
                  <a:lnTo>
                    <a:pt x="1525" y="1066"/>
                  </a:lnTo>
                  <a:close/>
                  <a:moveTo>
                    <a:pt x="1586" y="1066"/>
                  </a:moveTo>
                  <a:lnTo>
                    <a:pt x="1559" y="1021"/>
                  </a:lnTo>
                  <a:lnTo>
                    <a:pt x="1586" y="976"/>
                  </a:lnTo>
                  <a:lnTo>
                    <a:pt x="1612" y="1021"/>
                  </a:lnTo>
                  <a:lnTo>
                    <a:pt x="1586" y="1066"/>
                  </a:lnTo>
                  <a:close/>
                  <a:moveTo>
                    <a:pt x="1648" y="1066"/>
                  </a:moveTo>
                  <a:lnTo>
                    <a:pt x="1621" y="1021"/>
                  </a:lnTo>
                  <a:lnTo>
                    <a:pt x="1648" y="976"/>
                  </a:lnTo>
                  <a:lnTo>
                    <a:pt x="1673" y="1021"/>
                  </a:lnTo>
                  <a:lnTo>
                    <a:pt x="1648" y="1066"/>
                  </a:lnTo>
                  <a:close/>
                  <a:moveTo>
                    <a:pt x="1709" y="1066"/>
                  </a:moveTo>
                  <a:lnTo>
                    <a:pt x="1682" y="1021"/>
                  </a:lnTo>
                  <a:lnTo>
                    <a:pt x="1709" y="976"/>
                  </a:lnTo>
                  <a:lnTo>
                    <a:pt x="1735" y="1021"/>
                  </a:lnTo>
                  <a:lnTo>
                    <a:pt x="1709" y="1066"/>
                  </a:lnTo>
                  <a:close/>
                  <a:moveTo>
                    <a:pt x="1771" y="1066"/>
                  </a:moveTo>
                  <a:lnTo>
                    <a:pt x="1745" y="1021"/>
                  </a:lnTo>
                  <a:lnTo>
                    <a:pt x="1771" y="976"/>
                  </a:lnTo>
                  <a:lnTo>
                    <a:pt x="1798" y="1021"/>
                  </a:lnTo>
                  <a:lnTo>
                    <a:pt x="1771" y="1066"/>
                  </a:lnTo>
                  <a:close/>
                  <a:moveTo>
                    <a:pt x="1832" y="1066"/>
                  </a:moveTo>
                  <a:lnTo>
                    <a:pt x="1807" y="1021"/>
                  </a:lnTo>
                  <a:lnTo>
                    <a:pt x="1832" y="976"/>
                  </a:lnTo>
                  <a:lnTo>
                    <a:pt x="1859" y="1021"/>
                  </a:lnTo>
                  <a:lnTo>
                    <a:pt x="1832" y="1066"/>
                  </a:lnTo>
                  <a:close/>
                  <a:moveTo>
                    <a:pt x="1894" y="1066"/>
                  </a:moveTo>
                  <a:lnTo>
                    <a:pt x="1868" y="1021"/>
                  </a:lnTo>
                  <a:lnTo>
                    <a:pt x="1894" y="976"/>
                  </a:lnTo>
                  <a:lnTo>
                    <a:pt x="1921" y="1021"/>
                  </a:lnTo>
                  <a:lnTo>
                    <a:pt x="1894" y="1066"/>
                  </a:lnTo>
                  <a:close/>
                  <a:moveTo>
                    <a:pt x="1955" y="1066"/>
                  </a:moveTo>
                  <a:lnTo>
                    <a:pt x="1930" y="1021"/>
                  </a:lnTo>
                  <a:lnTo>
                    <a:pt x="1955" y="976"/>
                  </a:lnTo>
                  <a:lnTo>
                    <a:pt x="1982" y="1021"/>
                  </a:lnTo>
                  <a:lnTo>
                    <a:pt x="1955" y="1066"/>
                  </a:lnTo>
                  <a:close/>
                  <a:moveTo>
                    <a:pt x="2017" y="1066"/>
                  </a:moveTo>
                  <a:lnTo>
                    <a:pt x="1991" y="1021"/>
                  </a:lnTo>
                  <a:lnTo>
                    <a:pt x="2017" y="976"/>
                  </a:lnTo>
                  <a:lnTo>
                    <a:pt x="2044" y="1021"/>
                  </a:lnTo>
                  <a:lnTo>
                    <a:pt x="2017" y="1066"/>
                  </a:lnTo>
                  <a:close/>
                  <a:moveTo>
                    <a:pt x="2078" y="1066"/>
                  </a:moveTo>
                  <a:lnTo>
                    <a:pt x="2053" y="1021"/>
                  </a:lnTo>
                  <a:lnTo>
                    <a:pt x="2078" y="976"/>
                  </a:lnTo>
                  <a:lnTo>
                    <a:pt x="2105" y="1021"/>
                  </a:lnTo>
                  <a:lnTo>
                    <a:pt x="2078" y="1066"/>
                  </a:lnTo>
                  <a:close/>
                  <a:moveTo>
                    <a:pt x="2141" y="1066"/>
                  </a:moveTo>
                  <a:lnTo>
                    <a:pt x="2114" y="1021"/>
                  </a:lnTo>
                  <a:lnTo>
                    <a:pt x="2141" y="976"/>
                  </a:lnTo>
                  <a:lnTo>
                    <a:pt x="2167" y="1021"/>
                  </a:lnTo>
                  <a:lnTo>
                    <a:pt x="2141" y="1066"/>
                  </a:lnTo>
                  <a:close/>
                  <a:moveTo>
                    <a:pt x="2203" y="1066"/>
                  </a:moveTo>
                  <a:lnTo>
                    <a:pt x="2176" y="1021"/>
                  </a:lnTo>
                  <a:lnTo>
                    <a:pt x="2203" y="976"/>
                  </a:lnTo>
                  <a:lnTo>
                    <a:pt x="2228" y="1021"/>
                  </a:lnTo>
                  <a:lnTo>
                    <a:pt x="2203" y="1066"/>
                  </a:lnTo>
                  <a:close/>
                  <a:moveTo>
                    <a:pt x="2264" y="1066"/>
                  </a:moveTo>
                  <a:lnTo>
                    <a:pt x="2237" y="1021"/>
                  </a:lnTo>
                  <a:lnTo>
                    <a:pt x="2264" y="976"/>
                  </a:lnTo>
                  <a:lnTo>
                    <a:pt x="2290" y="1021"/>
                  </a:lnTo>
                  <a:lnTo>
                    <a:pt x="2264" y="1066"/>
                  </a:lnTo>
                  <a:close/>
                  <a:moveTo>
                    <a:pt x="2326" y="1066"/>
                  </a:moveTo>
                  <a:lnTo>
                    <a:pt x="2299" y="1021"/>
                  </a:lnTo>
                  <a:lnTo>
                    <a:pt x="2326" y="976"/>
                  </a:lnTo>
                  <a:lnTo>
                    <a:pt x="2351" y="1021"/>
                  </a:lnTo>
                  <a:lnTo>
                    <a:pt x="2326" y="1066"/>
                  </a:lnTo>
                  <a:close/>
                  <a:moveTo>
                    <a:pt x="2387" y="1066"/>
                  </a:moveTo>
                  <a:lnTo>
                    <a:pt x="2360" y="1021"/>
                  </a:lnTo>
                  <a:lnTo>
                    <a:pt x="2387" y="976"/>
                  </a:lnTo>
                  <a:lnTo>
                    <a:pt x="2413" y="1021"/>
                  </a:lnTo>
                  <a:lnTo>
                    <a:pt x="2387" y="1066"/>
                  </a:lnTo>
                  <a:close/>
                  <a:moveTo>
                    <a:pt x="2449" y="1066"/>
                  </a:moveTo>
                  <a:lnTo>
                    <a:pt x="2422" y="1021"/>
                  </a:lnTo>
                  <a:lnTo>
                    <a:pt x="2449" y="976"/>
                  </a:lnTo>
                  <a:lnTo>
                    <a:pt x="2474" y="1021"/>
                  </a:lnTo>
                  <a:lnTo>
                    <a:pt x="2449" y="1066"/>
                  </a:lnTo>
                  <a:close/>
                  <a:moveTo>
                    <a:pt x="2510" y="1066"/>
                  </a:moveTo>
                  <a:lnTo>
                    <a:pt x="2485" y="1021"/>
                  </a:lnTo>
                  <a:lnTo>
                    <a:pt x="2510" y="976"/>
                  </a:lnTo>
                  <a:lnTo>
                    <a:pt x="2537" y="1021"/>
                  </a:lnTo>
                  <a:lnTo>
                    <a:pt x="2510" y="1066"/>
                  </a:lnTo>
                  <a:close/>
                  <a:moveTo>
                    <a:pt x="76" y="1013"/>
                  </a:moveTo>
                  <a:lnTo>
                    <a:pt x="51" y="967"/>
                  </a:lnTo>
                  <a:lnTo>
                    <a:pt x="76" y="922"/>
                  </a:lnTo>
                  <a:lnTo>
                    <a:pt x="103" y="967"/>
                  </a:lnTo>
                  <a:lnTo>
                    <a:pt x="76" y="1013"/>
                  </a:lnTo>
                  <a:close/>
                  <a:moveTo>
                    <a:pt x="137" y="1013"/>
                  </a:moveTo>
                  <a:lnTo>
                    <a:pt x="112" y="967"/>
                  </a:lnTo>
                  <a:lnTo>
                    <a:pt x="137" y="922"/>
                  </a:lnTo>
                  <a:lnTo>
                    <a:pt x="164" y="967"/>
                  </a:lnTo>
                  <a:lnTo>
                    <a:pt x="137" y="1013"/>
                  </a:lnTo>
                  <a:close/>
                  <a:moveTo>
                    <a:pt x="199" y="1013"/>
                  </a:moveTo>
                  <a:lnTo>
                    <a:pt x="173" y="967"/>
                  </a:lnTo>
                  <a:lnTo>
                    <a:pt x="199" y="922"/>
                  </a:lnTo>
                  <a:lnTo>
                    <a:pt x="226" y="967"/>
                  </a:lnTo>
                  <a:lnTo>
                    <a:pt x="199" y="1013"/>
                  </a:lnTo>
                  <a:close/>
                  <a:moveTo>
                    <a:pt x="262" y="1013"/>
                  </a:moveTo>
                  <a:lnTo>
                    <a:pt x="235" y="967"/>
                  </a:lnTo>
                  <a:lnTo>
                    <a:pt x="262" y="922"/>
                  </a:lnTo>
                  <a:lnTo>
                    <a:pt x="287" y="967"/>
                  </a:lnTo>
                  <a:lnTo>
                    <a:pt x="262" y="1013"/>
                  </a:lnTo>
                  <a:close/>
                  <a:moveTo>
                    <a:pt x="323" y="1013"/>
                  </a:moveTo>
                  <a:lnTo>
                    <a:pt x="296" y="967"/>
                  </a:lnTo>
                  <a:lnTo>
                    <a:pt x="323" y="922"/>
                  </a:lnTo>
                  <a:lnTo>
                    <a:pt x="349" y="967"/>
                  </a:lnTo>
                  <a:lnTo>
                    <a:pt x="323" y="1013"/>
                  </a:lnTo>
                  <a:close/>
                  <a:moveTo>
                    <a:pt x="385" y="1013"/>
                  </a:moveTo>
                  <a:lnTo>
                    <a:pt x="358" y="967"/>
                  </a:lnTo>
                  <a:lnTo>
                    <a:pt x="385" y="922"/>
                  </a:lnTo>
                  <a:lnTo>
                    <a:pt x="410" y="967"/>
                  </a:lnTo>
                  <a:lnTo>
                    <a:pt x="385" y="1013"/>
                  </a:lnTo>
                  <a:close/>
                  <a:moveTo>
                    <a:pt x="446" y="1013"/>
                  </a:moveTo>
                  <a:lnTo>
                    <a:pt x="419" y="967"/>
                  </a:lnTo>
                  <a:lnTo>
                    <a:pt x="446" y="922"/>
                  </a:lnTo>
                  <a:lnTo>
                    <a:pt x="472" y="967"/>
                  </a:lnTo>
                  <a:lnTo>
                    <a:pt x="446" y="1013"/>
                  </a:lnTo>
                  <a:close/>
                  <a:moveTo>
                    <a:pt x="508" y="1013"/>
                  </a:moveTo>
                  <a:lnTo>
                    <a:pt x="481" y="967"/>
                  </a:lnTo>
                  <a:lnTo>
                    <a:pt x="508" y="922"/>
                  </a:lnTo>
                  <a:lnTo>
                    <a:pt x="533" y="967"/>
                  </a:lnTo>
                  <a:lnTo>
                    <a:pt x="508" y="1013"/>
                  </a:lnTo>
                  <a:close/>
                  <a:moveTo>
                    <a:pt x="569" y="1013"/>
                  </a:moveTo>
                  <a:lnTo>
                    <a:pt x="542" y="967"/>
                  </a:lnTo>
                  <a:lnTo>
                    <a:pt x="569" y="922"/>
                  </a:lnTo>
                  <a:lnTo>
                    <a:pt x="595" y="967"/>
                  </a:lnTo>
                  <a:lnTo>
                    <a:pt x="569" y="1013"/>
                  </a:lnTo>
                  <a:close/>
                  <a:moveTo>
                    <a:pt x="631" y="1013"/>
                  </a:moveTo>
                  <a:lnTo>
                    <a:pt x="605" y="967"/>
                  </a:lnTo>
                  <a:lnTo>
                    <a:pt x="631" y="922"/>
                  </a:lnTo>
                  <a:lnTo>
                    <a:pt x="658" y="967"/>
                  </a:lnTo>
                  <a:lnTo>
                    <a:pt x="631" y="1013"/>
                  </a:lnTo>
                  <a:close/>
                  <a:moveTo>
                    <a:pt x="692" y="1013"/>
                  </a:moveTo>
                  <a:lnTo>
                    <a:pt x="667" y="967"/>
                  </a:lnTo>
                  <a:lnTo>
                    <a:pt x="692" y="922"/>
                  </a:lnTo>
                  <a:lnTo>
                    <a:pt x="719" y="967"/>
                  </a:lnTo>
                  <a:lnTo>
                    <a:pt x="692" y="1013"/>
                  </a:lnTo>
                  <a:close/>
                  <a:moveTo>
                    <a:pt x="754" y="1013"/>
                  </a:moveTo>
                  <a:lnTo>
                    <a:pt x="728" y="967"/>
                  </a:lnTo>
                  <a:lnTo>
                    <a:pt x="754" y="922"/>
                  </a:lnTo>
                  <a:lnTo>
                    <a:pt x="781" y="967"/>
                  </a:lnTo>
                  <a:lnTo>
                    <a:pt x="754" y="1013"/>
                  </a:lnTo>
                  <a:close/>
                  <a:moveTo>
                    <a:pt x="815" y="1013"/>
                  </a:moveTo>
                  <a:lnTo>
                    <a:pt x="790" y="967"/>
                  </a:lnTo>
                  <a:lnTo>
                    <a:pt x="815" y="922"/>
                  </a:lnTo>
                  <a:lnTo>
                    <a:pt x="842" y="967"/>
                  </a:lnTo>
                  <a:lnTo>
                    <a:pt x="815" y="1013"/>
                  </a:lnTo>
                  <a:close/>
                  <a:moveTo>
                    <a:pt x="877" y="1013"/>
                  </a:moveTo>
                  <a:lnTo>
                    <a:pt x="851" y="967"/>
                  </a:lnTo>
                  <a:lnTo>
                    <a:pt x="877" y="922"/>
                  </a:lnTo>
                  <a:lnTo>
                    <a:pt x="904" y="967"/>
                  </a:lnTo>
                  <a:lnTo>
                    <a:pt x="877" y="1013"/>
                  </a:lnTo>
                  <a:close/>
                  <a:moveTo>
                    <a:pt x="938" y="1013"/>
                  </a:moveTo>
                  <a:lnTo>
                    <a:pt x="913" y="967"/>
                  </a:lnTo>
                  <a:lnTo>
                    <a:pt x="938" y="922"/>
                  </a:lnTo>
                  <a:lnTo>
                    <a:pt x="965" y="967"/>
                  </a:lnTo>
                  <a:lnTo>
                    <a:pt x="938" y="1013"/>
                  </a:lnTo>
                  <a:close/>
                  <a:moveTo>
                    <a:pt x="1001" y="1013"/>
                  </a:moveTo>
                  <a:lnTo>
                    <a:pt x="974" y="967"/>
                  </a:lnTo>
                  <a:lnTo>
                    <a:pt x="1001" y="922"/>
                  </a:lnTo>
                  <a:lnTo>
                    <a:pt x="1027" y="967"/>
                  </a:lnTo>
                  <a:lnTo>
                    <a:pt x="1001" y="1013"/>
                  </a:lnTo>
                  <a:close/>
                  <a:moveTo>
                    <a:pt x="1063" y="1013"/>
                  </a:moveTo>
                  <a:lnTo>
                    <a:pt x="1036" y="967"/>
                  </a:lnTo>
                  <a:lnTo>
                    <a:pt x="1063" y="922"/>
                  </a:lnTo>
                  <a:lnTo>
                    <a:pt x="1088" y="967"/>
                  </a:lnTo>
                  <a:lnTo>
                    <a:pt x="1063" y="1013"/>
                  </a:lnTo>
                  <a:close/>
                  <a:moveTo>
                    <a:pt x="1124" y="1013"/>
                  </a:moveTo>
                  <a:lnTo>
                    <a:pt x="1097" y="967"/>
                  </a:lnTo>
                  <a:lnTo>
                    <a:pt x="1124" y="922"/>
                  </a:lnTo>
                  <a:lnTo>
                    <a:pt x="1150" y="967"/>
                  </a:lnTo>
                  <a:lnTo>
                    <a:pt x="1124" y="1013"/>
                  </a:lnTo>
                  <a:close/>
                  <a:moveTo>
                    <a:pt x="1186" y="1013"/>
                  </a:moveTo>
                  <a:lnTo>
                    <a:pt x="1159" y="967"/>
                  </a:lnTo>
                  <a:lnTo>
                    <a:pt x="1186" y="922"/>
                  </a:lnTo>
                  <a:lnTo>
                    <a:pt x="1211" y="967"/>
                  </a:lnTo>
                  <a:lnTo>
                    <a:pt x="1186" y="1013"/>
                  </a:lnTo>
                  <a:close/>
                  <a:moveTo>
                    <a:pt x="1247" y="1013"/>
                  </a:moveTo>
                  <a:lnTo>
                    <a:pt x="1220" y="967"/>
                  </a:lnTo>
                  <a:lnTo>
                    <a:pt x="1247" y="922"/>
                  </a:lnTo>
                  <a:lnTo>
                    <a:pt x="1273" y="967"/>
                  </a:lnTo>
                  <a:lnTo>
                    <a:pt x="1247" y="1013"/>
                  </a:lnTo>
                  <a:close/>
                  <a:moveTo>
                    <a:pt x="1309" y="1013"/>
                  </a:moveTo>
                  <a:lnTo>
                    <a:pt x="1282" y="967"/>
                  </a:lnTo>
                  <a:lnTo>
                    <a:pt x="1309" y="922"/>
                  </a:lnTo>
                  <a:lnTo>
                    <a:pt x="1334" y="967"/>
                  </a:lnTo>
                  <a:lnTo>
                    <a:pt x="1309" y="1013"/>
                  </a:lnTo>
                  <a:close/>
                  <a:moveTo>
                    <a:pt x="1370" y="1013"/>
                  </a:moveTo>
                  <a:lnTo>
                    <a:pt x="1345" y="967"/>
                  </a:lnTo>
                  <a:lnTo>
                    <a:pt x="1370" y="922"/>
                  </a:lnTo>
                  <a:lnTo>
                    <a:pt x="1397" y="967"/>
                  </a:lnTo>
                  <a:lnTo>
                    <a:pt x="1370" y="1013"/>
                  </a:lnTo>
                  <a:close/>
                  <a:moveTo>
                    <a:pt x="1432" y="1013"/>
                  </a:moveTo>
                  <a:lnTo>
                    <a:pt x="1406" y="967"/>
                  </a:lnTo>
                  <a:lnTo>
                    <a:pt x="1432" y="922"/>
                  </a:lnTo>
                  <a:lnTo>
                    <a:pt x="1459" y="967"/>
                  </a:lnTo>
                  <a:lnTo>
                    <a:pt x="1432" y="1013"/>
                  </a:lnTo>
                  <a:close/>
                  <a:moveTo>
                    <a:pt x="1493" y="1013"/>
                  </a:moveTo>
                  <a:lnTo>
                    <a:pt x="1468" y="967"/>
                  </a:lnTo>
                  <a:lnTo>
                    <a:pt x="1493" y="922"/>
                  </a:lnTo>
                  <a:lnTo>
                    <a:pt x="1520" y="967"/>
                  </a:lnTo>
                  <a:lnTo>
                    <a:pt x="1493" y="1013"/>
                  </a:lnTo>
                  <a:close/>
                  <a:moveTo>
                    <a:pt x="1555" y="1013"/>
                  </a:moveTo>
                  <a:lnTo>
                    <a:pt x="1529" y="967"/>
                  </a:lnTo>
                  <a:lnTo>
                    <a:pt x="1555" y="922"/>
                  </a:lnTo>
                  <a:lnTo>
                    <a:pt x="1582" y="967"/>
                  </a:lnTo>
                  <a:lnTo>
                    <a:pt x="1555" y="1013"/>
                  </a:lnTo>
                  <a:close/>
                  <a:moveTo>
                    <a:pt x="1616" y="1013"/>
                  </a:moveTo>
                  <a:lnTo>
                    <a:pt x="1591" y="967"/>
                  </a:lnTo>
                  <a:lnTo>
                    <a:pt x="1616" y="922"/>
                  </a:lnTo>
                  <a:lnTo>
                    <a:pt x="1643" y="967"/>
                  </a:lnTo>
                  <a:lnTo>
                    <a:pt x="1616" y="1013"/>
                  </a:lnTo>
                  <a:close/>
                  <a:moveTo>
                    <a:pt x="1678" y="1013"/>
                  </a:moveTo>
                  <a:lnTo>
                    <a:pt x="1652" y="967"/>
                  </a:lnTo>
                  <a:lnTo>
                    <a:pt x="1678" y="922"/>
                  </a:lnTo>
                  <a:lnTo>
                    <a:pt x="1705" y="967"/>
                  </a:lnTo>
                  <a:lnTo>
                    <a:pt x="1678" y="1013"/>
                  </a:lnTo>
                  <a:close/>
                  <a:moveTo>
                    <a:pt x="1741" y="1013"/>
                  </a:moveTo>
                  <a:lnTo>
                    <a:pt x="1714" y="967"/>
                  </a:lnTo>
                  <a:lnTo>
                    <a:pt x="1741" y="922"/>
                  </a:lnTo>
                  <a:lnTo>
                    <a:pt x="1766" y="967"/>
                  </a:lnTo>
                  <a:lnTo>
                    <a:pt x="1741" y="1013"/>
                  </a:lnTo>
                  <a:close/>
                  <a:moveTo>
                    <a:pt x="1802" y="1013"/>
                  </a:moveTo>
                  <a:lnTo>
                    <a:pt x="1775" y="967"/>
                  </a:lnTo>
                  <a:lnTo>
                    <a:pt x="1802" y="922"/>
                  </a:lnTo>
                  <a:lnTo>
                    <a:pt x="1828" y="967"/>
                  </a:lnTo>
                  <a:lnTo>
                    <a:pt x="1802" y="1013"/>
                  </a:lnTo>
                  <a:close/>
                  <a:moveTo>
                    <a:pt x="1864" y="1013"/>
                  </a:moveTo>
                  <a:lnTo>
                    <a:pt x="1837" y="967"/>
                  </a:lnTo>
                  <a:lnTo>
                    <a:pt x="1864" y="922"/>
                  </a:lnTo>
                  <a:lnTo>
                    <a:pt x="1889" y="967"/>
                  </a:lnTo>
                  <a:lnTo>
                    <a:pt x="1864" y="1013"/>
                  </a:lnTo>
                  <a:close/>
                  <a:moveTo>
                    <a:pt x="1925" y="1013"/>
                  </a:moveTo>
                  <a:lnTo>
                    <a:pt x="1898" y="967"/>
                  </a:lnTo>
                  <a:lnTo>
                    <a:pt x="1925" y="922"/>
                  </a:lnTo>
                  <a:lnTo>
                    <a:pt x="1951" y="967"/>
                  </a:lnTo>
                  <a:lnTo>
                    <a:pt x="1925" y="1013"/>
                  </a:lnTo>
                  <a:close/>
                  <a:moveTo>
                    <a:pt x="1987" y="1013"/>
                  </a:moveTo>
                  <a:lnTo>
                    <a:pt x="1960" y="967"/>
                  </a:lnTo>
                  <a:lnTo>
                    <a:pt x="1987" y="922"/>
                  </a:lnTo>
                  <a:lnTo>
                    <a:pt x="2012" y="967"/>
                  </a:lnTo>
                  <a:lnTo>
                    <a:pt x="1987" y="1013"/>
                  </a:lnTo>
                  <a:close/>
                  <a:moveTo>
                    <a:pt x="2048" y="1013"/>
                  </a:moveTo>
                  <a:lnTo>
                    <a:pt x="2021" y="967"/>
                  </a:lnTo>
                  <a:lnTo>
                    <a:pt x="2048" y="922"/>
                  </a:lnTo>
                  <a:lnTo>
                    <a:pt x="2074" y="967"/>
                  </a:lnTo>
                  <a:lnTo>
                    <a:pt x="2048" y="1013"/>
                  </a:lnTo>
                  <a:close/>
                  <a:moveTo>
                    <a:pt x="2110" y="1013"/>
                  </a:moveTo>
                  <a:lnTo>
                    <a:pt x="2084" y="967"/>
                  </a:lnTo>
                  <a:lnTo>
                    <a:pt x="2110" y="922"/>
                  </a:lnTo>
                  <a:lnTo>
                    <a:pt x="2137" y="967"/>
                  </a:lnTo>
                  <a:lnTo>
                    <a:pt x="2110" y="1013"/>
                  </a:lnTo>
                  <a:close/>
                  <a:moveTo>
                    <a:pt x="2171" y="1013"/>
                  </a:moveTo>
                  <a:lnTo>
                    <a:pt x="2146" y="967"/>
                  </a:lnTo>
                  <a:lnTo>
                    <a:pt x="2171" y="922"/>
                  </a:lnTo>
                  <a:lnTo>
                    <a:pt x="2198" y="967"/>
                  </a:lnTo>
                  <a:lnTo>
                    <a:pt x="2171" y="1013"/>
                  </a:lnTo>
                  <a:close/>
                  <a:moveTo>
                    <a:pt x="2233" y="1013"/>
                  </a:moveTo>
                  <a:lnTo>
                    <a:pt x="2207" y="967"/>
                  </a:lnTo>
                  <a:lnTo>
                    <a:pt x="2233" y="922"/>
                  </a:lnTo>
                  <a:lnTo>
                    <a:pt x="2260" y="967"/>
                  </a:lnTo>
                  <a:lnTo>
                    <a:pt x="2233" y="1013"/>
                  </a:lnTo>
                  <a:close/>
                  <a:moveTo>
                    <a:pt x="2294" y="1013"/>
                  </a:moveTo>
                  <a:lnTo>
                    <a:pt x="2269" y="967"/>
                  </a:lnTo>
                  <a:lnTo>
                    <a:pt x="2294" y="922"/>
                  </a:lnTo>
                  <a:lnTo>
                    <a:pt x="2321" y="967"/>
                  </a:lnTo>
                  <a:lnTo>
                    <a:pt x="2294" y="1013"/>
                  </a:lnTo>
                  <a:close/>
                  <a:moveTo>
                    <a:pt x="2356" y="1013"/>
                  </a:moveTo>
                  <a:lnTo>
                    <a:pt x="2330" y="967"/>
                  </a:lnTo>
                  <a:lnTo>
                    <a:pt x="2356" y="922"/>
                  </a:lnTo>
                  <a:lnTo>
                    <a:pt x="2383" y="967"/>
                  </a:lnTo>
                  <a:lnTo>
                    <a:pt x="2356" y="1013"/>
                  </a:lnTo>
                  <a:close/>
                  <a:moveTo>
                    <a:pt x="2417" y="1013"/>
                  </a:moveTo>
                  <a:lnTo>
                    <a:pt x="2392" y="967"/>
                  </a:lnTo>
                  <a:lnTo>
                    <a:pt x="2417" y="922"/>
                  </a:lnTo>
                  <a:lnTo>
                    <a:pt x="2444" y="967"/>
                  </a:lnTo>
                  <a:lnTo>
                    <a:pt x="2417" y="1013"/>
                  </a:lnTo>
                  <a:close/>
                  <a:moveTo>
                    <a:pt x="2480" y="1013"/>
                  </a:moveTo>
                  <a:lnTo>
                    <a:pt x="2453" y="967"/>
                  </a:lnTo>
                  <a:lnTo>
                    <a:pt x="2480" y="922"/>
                  </a:lnTo>
                  <a:lnTo>
                    <a:pt x="2506" y="967"/>
                  </a:lnTo>
                  <a:lnTo>
                    <a:pt x="2480" y="1013"/>
                  </a:lnTo>
                  <a:close/>
                  <a:moveTo>
                    <a:pt x="46" y="959"/>
                  </a:moveTo>
                  <a:lnTo>
                    <a:pt x="19" y="915"/>
                  </a:lnTo>
                  <a:lnTo>
                    <a:pt x="46" y="868"/>
                  </a:lnTo>
                  <a:lnTo>
                    <a:pt x="72" y="915"/>
                  </a:lnTo>
                  <a:lnTo>
                    <a:pt x="46" y="959"/>
                  </a:lnTo>
                  <a:close/>
                  <a:moveTo>
                    <a:pt x="107" y="959"/>
                  </a:moveTo>
                  <a:lnTo>
                    <a:pt x="81" y="915"/>
                  </a:lnTo>
                  <a:lnTo>
                    <a:pt x="107" y="868"/>
                  </a:lnTo>
                  <a:lnTo>
                    <a:pt x="133" y="915"/>
                  </a:lnTo>
                  <a:lnTo>
                    <a:pt x="107" y="959"/>
                  </a:lnTo>
                  <a:close/>
                  <a:moveTo>
                    <a:pt x="169" y="959"/>
                  </a:moveTo>
                  <a:lnTo>
                    <a:pt x="142" y="915"/>
                  </a:lnTo>
                  <a:lnTo>
                    <a:pt x="169" y="868"/>
                  </a:lnTo>
                  <a:lnTo>
                    <a:pt x="194" y="915"/>
                  </a:lnTo>
                  <a:lnTo>
                    <a:pt x="169" y="959"/>
                  </a:lnTo>
                  <a:close/>
                  <a:moveTo>
                    <a:pt x="230" y="959"/>
                  </a:moveTo>
                  <a:lnTo>
                    <a:pt x="203" y="915"/>
                  </a:lnTo>
                  <a:lnTo>
                    <a:pt x="230" y="868"/>
                  </a:lnTo>
                  <a:lnTo>
                    <a:pt x="256" y="915"/>
                  </a:lnTo>
                  <a:lnTo>
                    <a:pt x="230" y="959"/>
                  </a:lnTo>
                  <a:close/>
                  <a:moveTo>
                    <a:pt x="292" y="959"/>
                  </a:moveTo>
                  <a:lnTo>
                    <a:pt x="266" y="915"/>
                  </a:lnTo>
                  <a:lnTo>
                    <a:pt x="292" y="868"/>
                  </a:lnTo>
                  <a:lnTo>
                    <a:pt x="319" y="915"/>
                  </a:lnTo>
                  <a:lnTo>
                    <a:pt x="292" y="959"/>
                  </a:lnTo>
                  <a:close/>
                  <a:moveTo>
                    <a:pt x="353" y="959"/>
                  </a:moveTo>
                  <a:lnTo>
                    <a:pt x="328" y="915"/>
                  </a:lnTo>
                  <a:lnTo>
                    <a:pt x="353" y="868"/>
                  </a:lnTo>
                  <a:lnTo>
                    <a:pt x="380" y="915"/>
                  </a:lnTo>
                  <a:lnTo>
                    <a:pt x="353" y="959"/>
                  </a:lnTo>
                  <a:close/>
                  <a:moveTo>
                    <a:pt x="415" y="959"/>
                  </a:moveTo>
                  <a:lnTo>
                    <a:pt x="389" y="915"/>
                  </a:lnTo>
                  <a:lnTo>
                    <a:pt x="415" y="868"/>
                  </a:lnTo>
                  <a:lnTo>
                    <a:pt x="442" y="915"/>
                  </a:lnTo>
                  <a:lnTo>
                    <a:pt x="415" y="959"/>
                  </a:lnTo>
                  <a:close/>
                  <a:moveTo>
                    <a:pt x="476" y="959"/>
                  </a:moveTo>
                  <a:lnTo>
                    <a:pt x="451" y="915"/>
                  </a:lnTo>
                  <a:lnTo>
                    <a:pt x="476" y="868"/>
                  </a:lnTo>
                  <a:lnTo>
                    <a:pt x="503" y="915"/>
                  </a:lnTo>
                  <a:lnTo>
                    <a:pt x="476" y="959"/>
                  </a:lnTo>
                  <a:close/>
                  <a:moveTo>
                    <a:pt x="538" y="959"/>
                  </a:moveTo>
                  <a:lnTo>
                    <a:pt x="512" y="915"/>
                  </a:lnTo>
                  <a:lnTo>
                    <a:pt x="538" y="868"/>
                  </a:lnTo>
                  <a:lnTo>
                    <a:pt x="565" y="915"/>
                  </a:lnTo>
                  <a:lnTo>
                    <a:pt x="538" y="959"/>
                  </a:lnTo>
                  <a:close/>
                  <a:moveTo>
                    <a:pt x="599" y="959"/>
                  </a:moveTo>
                  <a:lnTo>
                    <a:pt x="574" y="915"/>
                  </a:lnTo>
                  <a:lnTo>
                    <a:pt x="599" y="868"/>
                  </a:lnTo>
                  <a:lnTo>
                    <a:pt x="626" y="915"/>
                  </a:lnTo>
                  <a:lnTo>
                    <a:pt x="599" y="959"/>
                  </a:lnTo>
                  <a:close/>
                  <a:moveTo>
                    <a:pt x="662" y="959"/>
                  </a:moveTo>
                  <a:lnTo>
                    <a:pt x="635" y="915"/>
                  </a:lnTo>
                  <a:lnTo>
                    <a:pt x="662" y="868"/>
                  </a:lnTo>
                  <a:lnTo>
                    <a:pt x="688" y="915"/>
                  </a:lnTo>
                  <a:lnTo>
                    <a:pt x="662" y="959"/>
                  </a:lnTo>
                  <a:close/>
                  <a:moveTo>
                    <a:pt x="724" y="959"/>
                  </a:moveTo>
                  <a:lnTo>
                    <a:pt x="697" y="915"/>
                  </a:lnTo>
                  <a:lnTo>
                    <a:pt x="724" y="868"/>
                  </a:lnTo>
                  <a:lnTo>
                    <a:pt x="749" y="915"/>
                  </a:lnTo>
                  <a:lnTo>
                    <a:pt x="724" y="959"/>
                  </a:lnTo>
                  <a:close/>
                  <a:moveTo>
                    <a:pt x="785" y="959"/>
                  </a:moveTo>
                  <a:lnTo>
                    <a:pt x="758" y="915"/>
                  </a:lnTo>
                  <a:lnTo>
                    <a:pt x="785" y="868"/>
                  </a:lnTo>
                  <a:lnTo>
                    <a:pt x="811" y="915"/>
                  </a:lnTo>
                  <a:lnTo>
                    <a:pt x="785" y="959"/>
                  </a:lnTo>
                  <a:close/>
                  <a:moveTo>
                    <a:pt x="847" y="959"/>
                  </a:moveTo>
                  <a:lnTo>
                    <a:pt x="820" y="915"/>
                  </a:lnTo>
                  <a:lnTo>
                    <a:pt x="847" y="868"/>
                  </a:lnTo>
                  <a:lnTo>
                    <a:pt x="872" y="915"/>
                  </a:lnTo>
                  <a:lnTo>
                    <a:pt x="847" y="959"/>
                  </a:lnTo>
                  <a:close/>
                  <a:moveTo>
                    <a:pt x="908" y="959"/>
                  </a:moveTo>
                  <a:lnTo>
                    <a:pt x="881" y="915"/>
                  </a:lnTo>
                  <a:lnTo>
                    <a:pt x="908" y="868"/>
                  </a:lnTo>
                  <a:lnTo>
                    <a:pt x="934" y="915"/>
                  </a:lnTo>
                  <a:lnTo>
                    <a:pt x="908" y="959"/>
                  </a:lnTo>
                  <a:close/>
                  <a:moveTo>
                    <a:pt x="970" y="959"/>
                  </a:moveTo>
                  <a:lnTo>
                    <a:pt x="943" y="915"/>
                  </a:lnTo>
                  <a:lnTo>
                    <a:pt x="970" y="868"/>
                  </a:lnTo>
                  <a:lnTo>
                    <a:pt x="995" y="915"/>
                  </a:lnTo>
                  <a:lnTo>
                    <a:pt x="970" y="959"/>
                  </a:lnTo>
                  <a:close/>
                  <a:moveTo>
                    <a:pt x="1031" y="959"/>
                  </a:moveTo>
                  <a:lnTo>
                    <a:pt x="1006" y="915"/>
                  </a:lnTo>
                  <a:lnTo>
                    <a:pt x="1031" y="868"/>
                  </a:lnTo>
                  <a:lnTo>
                    <a:pt x="1058" y="915"/>
                  </a:lnTo>
                  <a:lnTo>
                    <a:pt x="1031" y="959"/>
                  </a:lnTo>
                  <a:close/>
                  <a:moveTo>
                    <a:pt x="1093" y="959"/>
                  </a:moveTo>
                  <a:lnTo>
                    <a:pt x="1067" y="915"/>
                  </a:lnTo>
                  <a:lnTo>
                    <a:pt x="1093" y="868"/>
                  </a:lnTo>
                  <a:lnTo>
                    <a:pt x="1120" y="915"/>
                  </a:lnTo>
                  <a:lnTo>
                    <a:pt x="1093" y="959"/>
                  </a:lnTo>
                  <a:close/>
                  <a:moveTo>
                    <a:pt x="1154" y="959"/>
                  </a:moveTo>
                  <a:lnTo>
                    <a:pt x="1129" y="915"/>
                  </a:lnTo>
                  <a:lnTo>
                    <a:pt x="1154" y="868"/>
                  </a:lnTo>
                  <a:lnTo>
                    <a:pt x="1181" y="915"/>
                  </a:lnTo>
                  <a:lnTo>
                    <a:pt x="1154" y="959"/>
                  </a:lnTo>
                  <a:close/>
                  <a:moveTo>
                    <a:pt x="1216" y="959"/>
                  </a:moveTo>
                  <a:lnTo>
                    <a:pt x="1190" y="915"/>
                  </a:lnTo>
                  <a:lnTo>
                    <a:pt x="1216" y="868"/>
                  </a:lnTo>
                  <a:lnTo>
                    <a:pt x="1243" y="915"/>
                  </a:lnTo>
                  <a:lnTo>
                    <a:pt x="1216" y="959"/>
                  </a:lnTo>
                  <a:close/>
                  <a:moveTo>
                    <a:pt x="1277" y="959"/>
                  </a:moveTo>
                  <a:lnTo>
                    <a:pt x="1252" y="915"/>
                  </a:lnTo>
                  <a:lnTo>
                    <a:pt x="1277" y="868"/>
                  </a:lnTo>
                  <a:lnTo>
                    <a:pt x="1304" y="915"/>
                  </a:lnTo>
                  <a:lnTo>
                    <a:pt x="1277" y="959"/>
                  </a:lnTo>
                  <a:close/>
                  <a:moveTo>
                    <a:pt x="1339" y="959"/>
                  </a:moveTo>
                  <a:lnTo>
                    <a:pt x="1313" y="915"/>
                  </a:lnTo>
                  <a:lnTo>
                    <a:pt x="1339" y="868"/>
                  </a:lnTo>
                  <a:lnTo>
                    <a:pt x="1366" y="915"/>
                  </a:lnTo>
                  <a:lnTo>
                    <a:pt x="1339" y="959"/>
                  </a:lnTo>
                  <a:close/>
                  <a:moveTo>
                    <a:pt x="1402" y="959"/>
                  </a:moveTo>
                  <a:lnTo>
                    <a:pt x="1375" y="915"/>
                  </a:lnTo>
                  <a:lnTo>
                    <a:pt x="1402" y="868"/>
                  </a:lnTo>
                  <a:lnTo>
                    <a:pt x="1427" y="915"/>
                  </a:lnTo>
                  <a:lnTo>
                    <a:pt x="1402" y="959"/>
                  </a:lnTo>
                  <a:close/>
                  <a:moveTo>
                    <a:pt x="1463" y="959"/>
                  </a:moveTo>
                  <a:lnTo>
                    <a:pt x="1436" y="915"/>
                  </a:lnTo>
                  <a:lnTo>
                    <a:pt x="1463" y="868"/>
                  </a:lnTo>
                  <a:lnTo>
                    <a:pt x="1489" y="915"/>
                  </a:lnTo>
                  <a:lnTo>
                    <a:pt x="1463" y="959"/>
                  </a:lnTo>
                  <a:close/>
                  <a:moveTo>
                    <a:pt x="1525" y="959"/>
                  </a:moveTo>
                  <a:lnTo>
                    <a:pt x="1498" y="915"/>
                  </a:lnTo>
                  <a:lnTo>
                    <a:pt x="1525" y="868"/>
                  </a:lnTo>
                  <a:lnTo>
                    <a:pt x="1550" y="915"/>
                  </a:lnTo>
                  <a:lnTo>
                    <a:pt x="1525" y="959"/>
                  </a:lnTo>
                  <a:close/>
                  <a:moveTo>
                    <a:pt x="1586" y="959"/>
                  </a:moveTo>
                  <a:lnTo>
                    <a:pt x="1559" y="915"/>
                  </a:lnTo>
                  <a:lnTo>
                    <a:pt x="1586" y="868"/>
                  </a:lnTo>
                  <a:lnTo>
                    <a:pt x="1612" y="915"/>
                  </a:lnTo>
                  <a:lnTo>
                    <a:pt x="1586" y="959"/>
                  </a:lnTo>
                  <a:close/>
                  <a:moveTo>
                    <a:pt x="1648" y="959"/>
                  </a:moveTo>
                  <a:lnTo>
                    <a:pt x="1621" y="915"/>
                  </a:lnTo>
                  <a:lnTo>
                    <a:pt x="1648" y="868"/>
                  </a:lnTo>
                  <a:lnTo>
                    <a:pt x="1673" y="915"/>
                  </a:lnTo>
                  <a:lnTo>
                    <a:pt x="1648" y="959"/>
                  </a:lnTo>
                  <a:close/>
                  <a:moveTo>
                    <a:pt x="1709" y="959"/>
                  </a:moveTo>
                  <a:lnTo>
                    <a:pt x="1682" y="915"/>
                  </a:lnTo>
                  <a:lnTo>
                    <a:pt x="1709" y="868"/>
                  </a:lnTo>
                  <a:lnTo>
                    <a:pt x="1735" y="915"/>
                  </a:lnTo>
                  <a:lnTo>
                    <a:pt x="1709" y="959"/>
                  </a:lnTo>
                  <a:close/>
                  <a:moveTo>
                    <a:pt x="1771" y="959"/>
                  </a:moveTo>
                  <a:lnTo>
                    <a:pt x="1745" y="915"/>
                  </a:lnTo>
                  <a:lnTo>
                    <a:pt x="1771" y="868"/>
                  </a:lnTo>
                  <a:lnTo>
                    <a:pt x="1798" y="915"/>
                  </a:lnTo>
                  <a:lnTo>
                    <a:pt x="1771" y="959"/>
                  </a:lnTo>
                  <a:close/>
                  <a:moveTo>
                    <a:pt x="1832" y="959"/>
                  </a:moveTo>
                  <a:lnTo>
                    <a:pt x="1807" y="915"/>
                  </a:lnTo>
                  <a:lnTo>
                    <a:pt x="1832" y="868"/>
                  </a:lnTo>
                  <a:lnTo>
                    <a:pt x="1859" y="915"/>
                  </a:lnTo>
                  <a:lnTo>
                    <a:pt x="1832" y="959"/>
                  </a:lnTo>
                  <a:close/>
                  <a:moveTo>
                    <a:pt x="1894" y="959"/>
                  </a:moveTo>
                  <a:lnTo>
                    <a:pt x="1868" y="915"/>
                  </a:lnTo>
                  <a:lnTo>
                    <a:pt x="1894" y="868"/>
                  </a:lnTo>
                  <a:lnTo>
                    <a:pt x="1921" y="915"/>
                  </a:lnTo>
                  <a:lnTo>
                    <a:pt x="1894" y="959"/>
                  </a:lnTo>
                  <a:close/>
                  <a:moveTo>
                    <a:pt x="1955" y="959"/>
                  </a:moveTo>
                  <a:lnTo>
                    <a:pt x="1930" y="915"/>
                  </a:lnTo>
                  <a:lnTo>
                    <a:pt x="1955" y="868"/>
                  </a:lnTo>
                  <a:lnTo>
                    <a:pt x="1982" y="915"/>
                  </a:lnTo>
                  <a:lnTo>
                    <a:pt x="1955" y="959"/>
                  </a:lnTo>
                  <a:close/>
                  <a:moveTo>
                    <a:pt x="2017" y="959"/>
                  </a:moveTo>
                  <a:lnTo>
                    <a:pt x="1991" y="915"/>
                  </a:lnTo>
                  <a:lnTo>
                    <a:pt x="2017" y="868"/>
                  </a:lnTo>
                  <a:lnTo>
                    <a:pt x="2044" y="915"/>
                  </a:lnTo>
                  <a:lnTo>
                    <a:pt x="2017" y="959"/>
                  </a:lnTo>
                  <a:close/>
                  <a:moveTo>
                    <a:pt x="2078" y="959"/>
                  </a:moveTo>
                  <a:lnTo>
                    <a:pt x="2053" y="915"/>
                  </a:lnTo>
                  <a:lnTo>
                    <a:pt x="2078" y="868"/>
                  </a:lnTo>
                  <a:lnTo>
                    <a:pt x="2105" y="915"/>
                  </a:lnTo>
                  <a:lnTo>
                    <a:pt x="2078" y="959"/>
                  </a:lnTo>
                  <a:close/>
                  <a:moveTo>
                    <a:pt x="2141" y="959"/>
                  </a:moveTo>
                  <a:lnTo>
                    <a:pt x="2114" y="915"/>
                  </a:lnTo>
                  <a:lnTo>
                    <a:pt x="2141" y="868"/>
                  </a:lnTo>
                  <a:lnTo>
                    <a:pt x="2167" y="915"/>
                  </a:lnTo>
                  <a:lnTo>
                    <a:pt x="2141" y="959"/>
                  </a:lnTo>
                  <a:close/>
                  <a:moveTo>
                    <a:pt x="2203" y="959"/>
                  </a:moveTo>
                  <a:lnTo>
                    <a:pt x="2176" y="915"/>
                  </a:lnTo>
                  <a:lnTo>
                    <a:pt x="2203" y="868"/>
                  </a:lnTo>
                  <a:lnTo>
                    <a:pt x="2228" y="915"/>
                  </a:lnTo>
                  <a:lnTo>
                    <a:pt x="2203" y="959"/>
                  </a:lnTo>
                  <a:close/>
                  <a:moveTo>
                    <a:pt x="2264" y="959"/>
                  </a:moveTo>
                  <a:lnTo>
                    <a:pt x="2237" y="915"/>
                  </a:lnTo>
                  <a:lnTo>
                    <a:pt x="2264" y="868"/>
                  </a:lnTo>
                  <a:lnTo>
                    <a:pt x="2290" y="915"/>
                  </a:lnTo>
                  <a:lnTo>
                    <a:pt x="2264" y="959"/>
                  </a:lnTo>
                  <a:close/>
                  <a:moveTo>
                    <a:pt x="2326" y="959"/>
                  </a:moveTo>
                  <a:lnTo>
                    <a:pt x="2299" y="915"/>
                  </a:lnTo>
                  <a:lnTo>
                    <a:pt x="2326" y="868"/>
                  </a:lnTo>
                  <a:lnTo>
                    <a:pt x="2351" y="915"/>
                  </a:lnTo>
                  <a:lnTo>
                    <a:pt x="2326" y="959"/>
                  </a:lnTo>
                  <a:close/>
                  <a:moveTo>
                    <a:pt x="2387" y="959"/>
                  </a:moveTo>
                  <a:lnTo>
                    <a:pt x="2360" y="915"/>
                  </a:lnTo>
                  <a:lnTo>
                    <a:pt x="2387" y="868"/>
                  </a:lnTo>
                  <a:lnTo>
                    <a:pt x="2413" y="915"/>
                  </a:lnTo>
                  <a:lnTo>
                    <a:pt x="2387" y="959"/>
                  </a:lnTo>
                  <a:close/>
                  <a:moveTo>
                    <a:pt x="2449" y="959"/>
                  </a:moveTo>
                  <a:lnTo>
                    <a:pt x="2422" y="915"/>
                  </a:lnTo>
                  <a:lnTo>
                    <a:pt x="2449" y="868"/>
                  </a:lnTo>
                  <a:lnTo>
                    <a:pt x="2474" y="915"/>
                  </a:lnTo>
                  <a:lnTo>
                    <a:pt x="2449" y="959"/>
                  </a:lnTo>
                  <a:close/>
                  <a:moveTo>
                    <a:pt x="2510" y="959"/>
                  </a:moveTo>
                  <a:lnTo>
                    <a:pt x="2485" y="915"/>
                  </a:lnTo>
                  <a:lnTo>
                    <a:pt x="2510" y="868"/>
                  </a:lnTo>
                  <a:lnTo>
                    <a:pt x="2537" y="915"/>
                  </a:lnTo>
                  <a:lnTo>
                    <a:pt x="2510" y="959"/>
                  </a:lnTo>
                  <a:close/>
                  <a:moveTo>
                    <a:pt x="76" y="907"/>
                  </a:moveTo>
                  <a:lnTo>
                    <a:pt x="51" y="861"/>
                  </a:lnTo>
                  <a:lnTo>
                    <a:pt x="76" y="816"/>
                  </a:lnTo>
                  <a:lnTo>
                    <a:pt x="103" y="861"/>
                  </a:lnTo>
                  <a:lnTo>
                    <a:pt x="76" y="907"/>
                  </a:lnTo>
                  <a:close/>
                  <a:moveTo>
                    <a:pt x="137" y="907"/>
                  </a:moveTo>
                  <a:lnTo>
                    <a:pt x="112" y="861"/>
                  </a:lnTo>
                  <a:lnTo>
                    <a:pt x="137" y="816"/>
                  </a:lnTo>
                  <a:lnTo>
                    <a:pt x="164" y="861"/>
                  </a:lnTo>
                  <a:lnTo>
                    <a:pt x="137" y="907"/>
                  </a:lnTo>
                  <a:close/>
                  <a:moveTo>
                    <a:pt x="199" y="907"/>
                  </a:moveTo>
                  <a:lnTo>
                    <a:pt x="173" y="861"/>
                  </a:lnTo>
                  <a:lnTo>
                    <a:pt x="199" y="816"/>
                  </a:lnTo>
                  <a:lnTo>
                    <a:pt x="226" y="861"/>
                  </a:lnTo>
                  <a:lnTo>
                    <a:pt x="199" y="907"/>
                  </a:lnTo>
                  <a:close/>
                  <a:moveTo>
                    <a:pt x="262" y="907"/>
                  </a:moveTo>
                  <a:lnTo>
                    <a:pt x="235" y="861"/>
                  </a:lnTo>
                  <a:lnTo>
                    <a:pt x="262" y="816"/>
                  </a:lnTo>
                  <a:lnTo>
                    <a:pt x="287" y="861"/>
                  </a:lnTo>
                  <a:lnTo>
                    <a:pt x="262" y="907"/>
                  </a:lnTo>
                  <a:close/>
                  <a:moveTo>
                    <a:pt x="323" y="907"/>
                  </a:moveTo>
                  <a:lnTo>
                    <a:pt x="296" y="861"/>
                  </a:lnTo>
                  <a:lnTo>
                    <a:pt x="323" y="816"/>
                  </a:lnTo>
                  <a:lnTo>
                    <a:pt x="349" y="861"/>
                  </a:lnTo>
                  <a:lnTo>
                    <a:pt x="323" y="907"/>
                  </a:lnTo>
                  <a:close/>
                  <a:moveTo>
                    <a:pt x="385" y="907"/>
                  </a:moveTo>
                  <a:lnTo>
                    <a:pt x="358" y="861"/>
                  </a:lnTo>
                  <a:lnTo>
                    <a:pt x="385" y="816"/>
                  </a:lnTo>
                  <a:lnTo>
                    <a:pt x="410" y="861"/>
                  </a:lnTo>
                  <a:lnTo>
                    <a:pt x="385" y="907"/>
                  </a:lnTo>
                  <a:close/>
                  <a:moveTo>
                    <a:pt x="446" y="907"/>
                  </a:moveTo>
                  <a:lnTo>
                    <a:pt x="419" y="861"/>
                  </a:lnTo>
                  <a:lnTo>
                    <a:pt x="446" y="816"/>
                  </a:lnTo>
                  <a:lnTo>
                    <a:pt x="472" y="861"/>
                  </a:lnTo>
                  <a:lnTo>
                    <a:pt x="446" y="907"/>
                  </a:lnTo>
                  <a:close/>
                  <a:moveTo>
                    <a:pt x="508" y="907"/>
                  </a:moveTo>
                  <a:lnTo>
                    <a:pt x="481" y="861"/>
                  </a:lnTo>
                  <a:lnTo>
                    <a:pt x="508" y="816"/>
                  </a:lnTo>
                  <a:lnTo>
                    <a:pt x="533" y="861"/>
                  </a:lnTo>
                  <a:lnTo>
                    <a:pt x="508" y="907"/>
                  </a:lnTo>
                  <a:close/>
                  <a:moveTo>
                    <a:pt x="569" y="907"/>
                  </a:moveTo>
                  <a:lnTo>
                    <a:pt x="542" y="861"/>
                  </a:lnTo>
                  <a:lnTo>
                    <a:pt x="569" y="816"/>
                  </a:lnTo>
                  <a:lnTo>
                    <a:pt x="595" y="861"/>
                  </a:lnTo>
                  <a:lnTo>
                    <a:pt x="569" y="907"/>
                  </a:lnTo>
                  <a:close/>
                  <a:moveTo>
                    <a:pt x="631" y="907"/>
                  </a:moveTo>
                  <a:lnTo>
                    <a:pt x="605" y="861"/>
                  </a:lnTo>
                  <a:lnTo>
                    <a:pt x="631" y="816"/>
                  </a:lnTo>
                  <a:lnTo>
                    <a:pt x="658" y="861"/>
                  </a:lnTo>
                  <a:lnTo>
                    <a:pt x="631" y="907"/>
                  </a:lnTo>
                  <a:close/>
                  <a:moveTo>
                    <a:pt x="692" y="907"/>
                  </a:moveTo>
                  <a:lnTo>
                    <a:pt x="667" y="861"/>
                  </a:lnTo>
                  <a:lnTo>
                    <a:pt x="692" y="816"/>
                  </a:lnTo>
                  <a:lnTo>
                    <a:pt x="719" y="861"/>
                  </a:lnTo>
                  <a:lnTo>
                    <a:pt x="692" y="907"/>
                  </a:lnTo>
                  <a:close/>
                  <a:moveTo>
                    <a:pt x="754" y="907"/>
                  </a:moveTo>
                  <a:lnTo>
                    <a:pt x="728" y="861"/>
                  </a:lnTo>
                  <a:lnTo>
                    <a:pt x="754" y="816"/>
                  </a:lnTo>
                  <a:lnTo>
                    <a:pt x="781" y="861"/>
                  </a:lnTo>
                  <a:lnTo>
                    <a:pt x="754" y="907"/>
                  </a:lnTo>
                  <a:close/>
                  <a:moveTo>
                    <a:pt x="815" y="907"/>
                  </a:moveTo>
                  <a:lnTo>
                    <a:pt x="790" y="861"/>
                  </a:lnTo>
                  <a:lnTo>
                    <a:pt x="815" y="816"/>
                  </a:lnTo>
                  <a:lnTo>
                    <a:pt x="842" y="861"/>
                  </a:lnTo>
                  <a:lnTo>
                    <a:pt x="815" y="907"/>
                  </a:lnTo>
                  <a:close/>
                  <a:moveTo>
                    <a:pt x="877" y="907"/>
                  </a:moveTo>
                  <a:lnTo>
                    <a:pt x="851" y="861"/>
                  </a:lnTo>
                  <a:lnTo>
                    <a:pt x="877" y="816"/>
                  </a:lnTo>
                  <a:lnTo>
                    <a:pt x="904" y="861"/>
                  </a:lnTo>
                  <a:lnTo>
                    <a:pt x="877" y="907"/>
                  </a:lnTo>
                  <a:close/>
                  <a:moveTo>
                    <a:pt x="938" y="907"/>
                  </a:moveTo>
                  <a:lnTo>
                    <a:pt x="913" y="861"/>
                  </a:lnTo>
                  <a:lnTo>
                    <a:pt x="938" y="816"/>
                  </a:lnTo>
                  <a:lnTo>
                    <a:pt x="965" y="861"/>
                  </a:lnTo>
                  <a:lnTo>
                    <a:pt x="938" y="907"/>
                  </a:lnTo>
                  <a:close/>
                  <a:moveTo>
                    <a:pt x="1001" y="907"/>
                  </a:moveTo>
                  <a:lnTo>
                    <a:pt x="974" y="861"/>
                  </a:lnTo>
                  <a:lnTo>
                    <a:pt x="1001" y="816"/>
                  </a:lnTo>
                  <a:lnTo>
                    <a:pt x="1027" y="861"/>
                  </a:lnTo>
                  <a:lnTo>
                    <a:pt x="1001" y="907"/>
                  </a:lnTo>
                  <a:close/>
                  <a:moveTo>
                    <a:pt x="1063" y="907"/>
                  </a:moveTo>
                  <a:lnTo>
                    <a:pt x="1036" y="861"/>
                  </a:lnTo>
                  <a:lnTo>
                    <a:pt x="1063" y="816"/>
                  </a:lnTo>
                  <a:lnTo>
                    <a:pt x="1088" y="861"/>
                  </a:lnTo>
                  <a:lnTo>
                    <a:pt x="1063" y="907"/>
                  </a:lnTo>
                  <a:close/>
                  <a:moveTo>
                    <a:pt x="1124" y="907"/>
                  </a:moveTo>
                  <a:lnTo>
                    <a:pt x="1097" y="861"/>
                  </a:lnTo>
                  <a:lnTo>
                    <a:pt x="1124" y="816"/>
                  </a:lnTo>
                  <a:lnTo>
                    <a:pt x="1150" y="861"/>
                  </a:lnTo>
                  <a:lnTo>
                    <a:pt x="1124" y="907"/>
                  </a:lnTo>
                  <a:close/>
                  <a:moveTo>
                    <a:pt x="1186" y="907"/>
                  </a:moveTo>
                  <a:lnTo>
                    <a:pt x="1159" y="861"/>
                  </a:lnTo>
                  <a:lnTo>
                    <a:pt x="1186" y="816"/>
                  </a:lnTo>
                  <a:lnTo>
                    <a:pt x="1211" y="861"/>
                  </a:lnTo>
                  <a:lnTo>
                    <a:pt x="1186" y="907"/>
                  </a:lnTo>
                  <a:close/>
                  <a:moveTo>
                    <a:pt x="1247" y="907"/>
                  </a:moveTo>
                  <a:lnTo>
                    <a:pt x="1220" y="861"/>
                  </a:lnTo>
                  <a:lnTo>
                    <a:pt x="1247" y="816"/>
                  </a:lnTo>
                  <a:lnTo>
                    <a:pt x="1273" y="861"/>
                  </a:lnTo>
                  <a:lnTo>
                    <a:pt x="1247" y="907"/>
                  </a:lnTo>
                  <a:close/>
                  <a:moveTo>
                    <a:pt x="1309" y="907"/>
                  </a:moveTo>
                  <a:lnTo>
                    <a:pt x="1282" y="861"/>
                  </a:lnTo>
                  <a:lnTo>
                    <a:pt x="1309" y="816"/>
                  </a:lnTo>
                  <a:lnTo>
                    <a:pt x="1334" y="861"/>
                  </a:lnTo>
                  <a:lnTo>
                    <a:pt x="1309" y="907"/>
                  </a:lnTo>
                  <a:close/>
                  <a:moveTo>
                    <a:pt x="1370" y="907"/>
                  </a:moveTo>
                  <a:lnTo>
                    <a:pt x="1345" y="861"/>
                  </a:lnTo>
                  <a:lnTo>
                    <a:pt x="1370" y="816"/>
                  </a:lnTo>
                  <a:lnTo>
                    <a:pt x="1397" y="861"/>
                  </a:lnTo>
                  <a:lnTo>
                    <a:pt x="1370" y="907"/>
                  </a:lnTo>
                  <a:close/>
                  <a:moveTo>
                    <a:pt x="1432" y="907"/>
                  </a:moveTo>
                  <a:lnTo>
                    <a:pt x="1406" y="861"/>
                  </a:lnTo>
                  <a:lnTo>
                    <a:pt x="1432" y="816"/>
                  </a:lnTo>
                  <a:lnTo>
                    <a:pt x="1459" y="861"/>
                  </a:lnTo>
                  <a:lnTo>
                    <a:pt x="1432" y="907"/>
                  </a:lnTo>
                  <a:close/>
                  <a:moveTo>
                    <a:pt x="1493" y="907"/>
                  </a:moveTo>
                  <a:lnTo>
                    <a:pt x="1468" y="861"/>
                  </a:lnTo>
                  <a:lnTo>
                    <a:pt x="1493" y="816"/>
                  </a:lnTo>
                  <a:lnTo>
                    <a:pt x="1520" y="861"/>
                  </a:lnTo>
                  <a:lnTo>
                    <a:pt x="1493" y="907"/>
                  </a:lnTo>
                  <a:close/>
                  <a:moveTo>
                    <a:pt x="1555" y="907"/>
                  </a:moveTo>
                  <a:lnTo>
                    <a:pt x="1529" y="861"/>
                  </a:lnTo>
                  <a:lnTo>
                    <a:pt x="1555" y="816"/>
                  </a:lnTo>
                  <a:lnTo>
                    <a:pt x="1582" y="861"/>
                  </a:lnTo>
                  <a:lnTo>
                    <a:pt x="1555" y="907"/>
                  </a:lnTo>
                  <a:close/>
                  <a:moveTo>
                    <a:pt x="1616" y="907"/>
                  </a:moveTo>
                  <a:lnTo>
                    <a:pt x="1591" y="861"/>
                  </a:lnTo>
                  <a:lnTo>
                    <a:pt x="1616" y="816"/>
                  </a:lnTo>
                  <a:lnTo>
                    <a:pt x="1643" y="861"/>
                  </a:lnTo>
                  <a:lnTo>
                    <a:pt x="1616" y="907"/>
                  </a:lnTo>
                  <a:close/>
                  <a:moveTo>
                    <a:pt x="1678" y="907"/>
                  </a:moveTo>
                  <a:lnTo>
                    <a:pt x="1652" y="861"/>
                  </a:lnTo>
                  <a:lnTo>
                    <a:pt x="1678" y="816"/>
                  </a:lnTo>
                  <a:lnTo>
                    <a:pt x="1705" y="861"/>
                  </a:lnTo>
                  <a:lnTo>
                    <a:pt x="1678" y="907"/>
                  </a:lnTo>
                  <a:close/>
                  <a:moveTo>
                    <a:pt x="1741" y="907"/>
                  </a:moveTo>
                  <a:lnTo>
                    <a:pt x="1714" y="861"/>
                  </a:lnTo>
                  <a:lnTo>
                    <a:pt x="1741" y="816"/>
                  </a:lnTo>
                  <a:lnTo>
                    <a:pt x="1766" y="861"/>
                  </a:lnTo>
                  <a:lnTo>
                    <a:pt x="1741" y="907"/>
                  </a:lnTo>
                  <a:close/>
                  <a:moveTo>
                    <a:pt x="1802" y="907"/>
                  </a:moveTo>
                  <a:lnTo>
                    <a:pt x="1775" y="861"/>
                  </a:lnTo>
                  <a:lnTo>
                    <a:pt x="1802" y="816"/>
                  </a:lnTo>
                  <a:lnTo>
                    <a:pt x="1828" y="861"/>
                  </a:lnTo>
                  <a:lnTo>
                    <a:pt x="1802" y="907"/>
                  </a:lnTo>
                  <a:close/>
                  <a:moveTo>
                    <a:pt x="1864" y="907"/>
                  </a:moveTo>
                  <a:lnTo>
                    <a:pt x="1837" y="861"/>
                  </a:lnTo>
                  <a:lnTo>
                    <a:pt x="1864" y="816"/>
                  </a:lnTo>
                  <a:lnTo>
                    <a:pt x="1889" y="861"/>
                  </a:lnTo>
                  <a:lnTo>
                    <a:pt x="1864" y="907"/>
                  </a:lnTo>
                  <a:close/>
                  <a:moveTo>
                    <a:pt x="1925" y="907"/>
                  </a:moveTo>
                  <a:lnTo>
                    <a:pt x="1898" y="861"/>
                  </a:lnTo>
                  <a:lnTo>
                    <a:pt x="1925" y="816"/>
                  </a:lnTo>
                  <a:lnTo>
                    <a:pt x="1951" y="861"/>
                  </a:lnTo>
                  <a:lnTo>
                    <a:pt x="1925" y="907"/>
                  </a:lnTo>
                  <a:close/>
                  <a:moveTo>
                    <a:pt x="1987" y="907"/>
                  </a:moveTo>
                  <a:lnTo>
                    <a:pt x="1960" y="861"/>
                  </a:lnTo>
                  <a:lnTo>
                    <a:pt x="1987" y="816"/>
                  </a:lnTo>
                  <a:lnTo>
                    <a:pt x="2012" y="861"/>
                  </a:lnTo>
                  <a:lnTo>
                    <a:pt x="1987" y="907"/>
                  </a:lnTo>
                  <a:close/>
                  <a:moveTo>
                    <a:pt x="2048" y="907"/>
                  </a:moveTo>
                  <a:lnTo>
                    <a:pt x="2021" y="861"/>
                  </a:lnTo>
                  <a:lnTo>
                    <a:pt x="2048" y="816"/>
                  </a:lnTo>
                  <a:lnTo>
                    <a:pt x="2074" y="861"/>
                  </a:lnTo>
                  <a:lnTo>
                    <a:pt x="2048" y="907"/>
                  </a:lnTo>
                  <a:close/>
                  <a:moveTo>
                    <a:pt x="2110" y="907"/>
                  </a:moveTo>
                  <a:lnTo>
                    <a:pt x="2084" y="861"/>
                  </a:lnTo>
                  <a:lnTo>
                    <a:pt x="2110" y="816"/>
                  </a:lnTo>
                  <a:lnTo>
                    <a:pt x="2137" y="861"/>
                  </a:lnTo>
                  <a:lnTo>
                    <a:pt x="2110" y="907"/>
                  </a:lnTo>
                  <a:close/>
                  <a:moveTo>
                    <a:pt x="2171" y="907"/>
                  </a:moveTo>
                  <a:lnTo>
                    <a:pt x="2146" y="861"/>
                  </a:lnTo>
                  <a:lnTo>
                    <a:pt x="2171" y="816"/>
                  </a:lnTo>
                  <a:lnTo>
                    <a:pt x="2198" y="861"/>
                  </a:lnTo>
                  <a:lnTo>
                    <a:pt x="2171" y="907"/>
                  </a:lnTo>
                  <a:close/>
                  <a:moveTo>
                    <a:pt x="2233" y="907"/>
                  </a:moveTo>
                  <a:lnTo>
                    <a:pt x="2207" y="861"/>
                  </a:lnTo>
                  <a:lnTo>
                    <a:pt x="2233" y="816"/>
                  </a:lnTo>
                  <a:lnTo>
                    <a:pt x="2260" y="861"/>
                  </a:lnTo>
                  <a:lnTo>
                    <a:pt x="2233" y="907"/>
                  </a:lnTo>
                  <a:close/>
                  <a:moveTo>
                    <a:pt x="2294" y="907"/>
                  </a:moveTo>
                  <a:lnTo>
                    <a:pt x="2269" y="861"/>
                  </a:lnTo>
                  <a:lnTo>
                    <a:pt x="2294" y="816"/>
                  </a:lnTo>
                  <a:lnTo>
                    <a:pt x="2321" y="861"/>
                  </a:lnTo>
                  <a:lnTo>
                    <a:pt x="2294" y="907"/>
                  </a:lnTo>
                  <a:close/>
                  <a:moveTo>
                    <a:pt x="2356" y="907"/>
                  </a:moveTo>
                  <a:lnTo>
                    <a:pt x="2330" y="861"/>
                  </a:lnTo>
                  <a:lnTo>
                    <a:pt x="2356" y="816"/>
                  </a:lnTo>
                  <a:lnTo>
                    <a:pt x="2383" y="861"/>
                  </a:lnTo>
                  <a:lnTo>
                    <a:pt x="2356" y="907"/>
                  </a:lnTo>
                  <a:close/>
                  <a:moveTo>
                    <a:pt x="2417" y="907"/>
                  </a:moveTo>
                  <a:lnTo>
                    <a:pt x="2392" y="861"/>
                  </a:lnTo>
                  <a:lnTo>
                    <a:pt x="2417" y="816"/>
                  </a:lnTo>
                  <a:lnTo>
                    <a:pt x="2444" y="861"/>
                  </a:lnTo>
                  <a:lnTo>
                    <a:pt x="2417" y="907"/>
                  </a:lnTo>
                  <a:close/>
                  <a:moveTo>
                    <a:pt x="2480" y="907"/>
                  </a:moveTo>
                  <a:lnTo>
                    <a:pt x="2453" y="861"/>
                  </a:lnTo>
                  <a:lnTo>
                    <a:pt x="2480" y="816"/>
                  </a:lnTo>
                  <a:lnTo>
                    <a:pt x="2506" y="861"/>
                  </a:lnTo>
                  <a:lnTo>
                    <a:pt x="2480" y="907"/>
                  </a:lnTo>
                  <a:close/>
                  <a:moveTo>
                    <a:pt x="46" y="853"/>
                  </a:moveTo>
                  <a:lnTo>
                    <a:pt x="19" y="808"/>
                  </a:lnTo>
                  <a:lnTo>
                    <a:pt x="46" y="762"/>
                  </a:lnTo>
                  <a:lnTo>
                    <a:pt x="72" y="808"/>
                  </a:lnTo>
                  <a:lnTo>
                    <a:pt x="46" y="853"/>
                  </a:lnTo>
                  <a:close/>
                  <a:moveTo>
                    <a:pt x="107" y="853"/>
                  </a:moveTo>
                  <a:lnTo>
                    <a:pt x="81" y="808"/>
                  </a:lnTo>
                  <a:lnTo>
                    <a:pt x="107" y="762"/>
                  </a:lnTo>
                  <a:lnTo>
                    <a:pt x="133" y="808"/>
                  </a:lnTo>
                  <a:lnTo>
                    <a:pt x="107" y="853"/>
                  </a:lnTo>
                  <a:close/>
                  <a:moveTo>
                    <a:pt x="169" y="853"/>
                  </a:moveTo>
                  <a:lnTo>
                    <a:pt x="142" y="808"/>
                  </a:lnTo>
                  <a:lnTo>
                    <a:pt x="169" y="762"/>
                  </a:lnTo>
                  <a:lnTo>
                    <a:pt x="194" y="808"/>
                  </a:lnTo>
                  <a:lnTo>
                    <a:pt x="169" y="853"/>
                  </a:lnTo>
                  <a:close/>
                  <a:moveTo>
                    <a:pt x="230" y="853"/>
                  </a:moveTo>
                  <a:lnTo>
                    <a:pt x="203" y="808"/>
                  </a:lnTo>
                  <a:lnTo>
                    <a:pt x="230" y="762"/>
                  </a:lnTo>
                  <a:lnTo>
                    <a:pt x="256" y="808"/>
                  </a:lnTo>
                  <a:lnTo>
                    <a:pt x="230" y="853"/>
                  </a:lnTo>
                  <a:close/>
                  <a:moveTo>
                    <a:pt x="292" y="853"/>
                  </a:moveTo>
                  <a:lnTo>
                    <a:pt x="266" y="808"/>
                  </a:lnTo>
                  <a:lnTo>
                    <a:pt x="292" y="762"/>
                  </a:lnTo>
                  <a:lnTo>
                    <a:pt x="319" y="808"/>
                  </a:lnTo>
                  <a:lnTo>
                    <a:pt x="292" y="853"/>
                  </a:lnTo>
                  <a:close/>
                  <a:moveTo>
                    <a:pt x="353" y="853"/>
                  </a:moveTo>
                  <a:lnTo>
                    <a:pt x="328" y="808"/>
                  </a:lnTo>
                  <a:lnTo>
                    <a:pt x="353" y="762"/>
                  </a:lnTo>
                  <a:lnTo>
                    <a:pt x="380" y="808"/>
                  </a:lnTo>
                  <a:lnTo>
                    <a:pt x="353" y="853"/>
                  </a:lnTo>
                  <a:close/>
                  <a:moveTo>
                    <a:pt x="415" y="853"/>
                  </a:moveTo>
                  <a:lnTo>
                    <a:pt x="389" y="808"/>
                  </a:lnTo>
                  <a:lnTo>
                    <a:pt x="415" y="762"/>
                  </a:lnTo>
                  <a:lnTo>
                    <a:pt x="442" y="808"/>
                  </a:lnTo>
                  <a:lnTo>
                    <a:pt x="415" y="853"/>
                  </a:lnTo>
                  <a:close/>
                  <a:moveTo>
                    <a:pt x="476" y="853"/>
                  </a:moveTo>
                  <a:lnTo>
                    <a:pt x="451" y="808"/>
                  </a:lnTo>
                  <a:lnTo>
                    <a:pt x="476" y="762"/>
                  </a:lnTo>
                  <a:lnTo>
                    <a:pt x="503" y="808"/>
                  </a:lnTo>
                  <a:lnTo>
                    <a:pt x="476" y="853"/>
                  </a:lnTo>
                  <a:close/>
                  <a:moveTo>
                    <a:pt x="538" y="853"/>
                  </a:moveTo>
                  <a:lnTo>
                    <a:pt x="512" y="808"/>
                  </a:lnTo>
                  <a:lnTo>
                    <a:pt x="538" y="762"/>
                  </a:lnTo>
                  <a:lnTo>
                    <a:pt x="565" y="808"/>
                  </a:lnTo>
                  <a:lnTo>
                    <a:pt x="538" y="853"/>
                  </a:lnTo>
                  <a:close/>
                  <a:moveTo>
                    <a:pt x="599" y="853"/>
                  </a:moveTo>
                  <a:lnTo>
                    <a:pt x="574" y="808"/>
                  </a:lnTo>
                  <a:lnTo>
                    <a:pt x="599" y="762"/>
                  </a:lnTo>
                  <a:lnTo>
                    <a:pt x="626" y="808"/>
                  </a:lnTo>
                  <a:lnTo>
                    <a:pt x="599" y="853"/>
                  </a:lnTo>
                  <a:close/>
                  <a:moveTo>
                    <a:pt x="662" y="853"/>
                  </a:moveTo>
                  <a:lnTo>
                    <a:pt x="635" y="808"/>
                  </a:lnTo>
                  <a:lnTo>
                    <a:pt x="662" y="762"/>
                  </a:lnTo>
                  <a:lnTo>
                    <a:pt x="688" y="808"/>
                  </a:lnTo>
                  <a:lnTo>
                    <a:pt x="662" y="853"/>
                  </a:lnTo>
                  <a:close/>
                  <a:moveTo>
                    <a:pt x="724" y="853"/>
                  </a:moveTo>
                  <a:lnTo>
                    <a:pt x="697" y="808"/>
                  </a:lnTo>
                  <a:lnTo>
                    <a:pt x="724" y="762"/>
                  </a:lnTo>
                  <a:lnTo>
                    <a:pt x="749" y="808"/>
                  </a:lnTo>
                  <a:lnTo>
                    <a:pt x="724" y="853"/>
                  </a:lnTo>
                  <a:close/>
                  <a:moveTo>
                    <a:pt x="785" y="853"/>
                  </a:moveTo>
                  <a:lnTo>
                    <a:pt x="758" y="808"/>
                  </a:lnTo>
                  <a:lnTo>
                    <a:pt x="785" y="762"/>
                  </a:lnTo>
                  <a:lnTo>
                    <a:pt x="811" y="808"/>
                  </a:lnTo>
                  <a:lnTo>
                    <a:pt x="785" y="853"/>
                  </a:lnTo>
                  <a:close/>
                  <a:moveTo>
                    <a:pt x="847" y="853"/>
                  </a:moveTo>
                  <a:lnTo>
                    <a:pt x="820" y="808"/>
                  </a:lnTo>
                  <a:lnTo>
                    <a:pt x="847" y="762"/>
                  </a:lnTo>
                  <a:lnTo>
                    <a:pt x="872" y="808"/>
                  </a:lnTo>
                  <a:lnTo>
                    <a:pt x="847" y="853"/>
                  </a:lnTo>
                  <a:close/>
                  <a:moveTo>
                    <a:pt x="908" y="853"/>
                  </a:moveTo>
                  <a:lnTo>
                    <a:pt x="881" y="808"/>
                  </a:lnTo>
                  <a:lnTo>
                    <a:pt x="908" y="762"/>
                  </a:lnTo>
                  <a:lnTo>
                    <a:pt x="934" y="808"/>
                  </a:lnTo>
                  <a:lnTo>
                    <a:pt x="908" y="853"/>
                  </a:lnTo>
                  <a:close/>
                  <a:moveTo>
                    <a:pt x="970" y="853"/>
                  </a:moveTo>
                  <a:lnTo>
                    <a:pt x="943" y="808"/>
                  </a:lnTo>
                  <a:lnTo>
                    <a:pt x="970" y="762"/>
                  </a:lnTo>
                  <a:lnTo>
                    <a:pt x="995" y="808"/>
                  </a:lnTo>
                  <a:lnTo>
                    <a:pt x="970" y="853"/>
                  </a:lnTo>
                  <a:close/>
                  <a:moveTo>
                    <a:pt x="1031" y="853"/>
                  </a:moveTo>
                  <a:lnTo>
                    <a:pt x="1006" y="808"/>
                  </a:lnTo>
                  <a:lnTo>
                    <a:pt x="1031" y="762"/>
                  </a:lnTo>
                  <a:lnTo>
                    <a:pt x="1058" y="808"/>
                  </a:lnTo>
                  <a:lnTo>
                    <a:pt x="1031" y="853"/>
                  </a:lnTo>
                  <a:close/>
                  <a:moveTo>
                    <a:pt x="1093" y="853"/>
                  </a:moveTo>
                  <a:lnTo>
                    <a:pt x="1067" y="808"/>
                  </a:lnTo>
                  <a:lnTo>
                    <a:pt x="1093" y="762"/>
                  </a:lnTo>
                  <a:lnTo>
                    <a:pt x="1120" y="808"/>
                  </a:lnTo>
                  <a:lnTo>
                    <a:pt x="1093" y="853"/>
                  </a:lnTo>
                  <a:close/>
                  <a:moveTo>
                    <a:pt x="1154" y="853"/>
                  </a:moveTo>
                  <a:lnTo>
                    <a:pt x="1129" y="808"/>
                  </a:lnTo>
                  <a:lnTo>
                    <a:pt x="1154" y="762"/>
                  </a:lnTo>
                  <a:lnTo>
                    <a:pt x="1181" y="808"/>
                  </a:lnTo>
                  <a:lnTo>
                    <a:pt x="1154" y="853"/>
                  </a:lnTo>
                  <a:close/>
                  <a:moveTo>
                    <a:pt x="1216" y="853"/>
                  </a:moveTo>
                  <a:lnTo>
                    <a:pt x="1190" y="808"/>
                  </a:lnTo>
                  <a:lnTo>
                    <a:pt x="1216" y="762"/>
                  </a:lnTo>
                  <a:lnTo>
                    <a:pt x="1243" y="808"/>
                  </a:lnTo>
                  <a:lnTo>
                    <a:pt x="1216" y="853"/>
                  </a:lnTo>
                  <a:close/>
                  <a:moveTo>
                    <a:pt x="1277" y="853"/>
                  </a:moveTo>
                  <a:lnTo>
                    <a:pt x="1252" y="808"/>
                  </a:lnTo>
                  <a:lnTo>
                    <a:pt x="1277" y="762"/>
                  </a:lnTo>
                  <a:lnTo>
                    <a:pt x="1304" y="808"/>
                  </a:lnTo>
                  <a:lnTo>
                    <a:pt x="1277" y="853"/>
                  </a:lnTo>
                  <a:close/>
                  <a:moveTo>
                    <a:pt x="1339" y="853"/>
                  </a:moveTo>
                  <a:lnTo>
                    <a:pt x="1313" y="808"/>
                  </a:lnTo>
                  <a:lnTo>
                    <a:pt x="1339" y="762"/>
                  </a:lnTo>
                  <a:lnTo>
                    <a:pt x="1366" y="808"/>
                  </a:lnTo>
                  <a:lnTo>
                    <a:pt x="1339" y="853"/>
                  </a:lnTo>
                  <a:close/>
                  <a:moveTo>
                    <a:pt x="1402" y="853"/>
                  </a:moveTo>
                  <a:lnTo>
                    <a:pt x="1375" y="808"/>
                  </a:lnTo>
                  <a:lnTo>
                    <a:pt x="1402" y="762"/>
                  </a:lnTo>
                  <a:lnTo>
                    <a:pt x="1427" y="808"/>
                  </a:lnTo>
                  <a:lnTo>
                    <a:pt x="1402" y="853"/>
                  </a:lnTo>
                  <a:close/>
                  <a:moveTo>
                    <a:pt x="1463" y="853"/>
                  </a:moveTo>
                  <a:lnTo>
                    <a:pt x="1436" y="808"/>
                  </a:lnTo>
                  <a:lnTo>
                    <a:pt x="1463" y="762"/>
                  </a:lnTo>
                  <a:lnTo>
                    <a:pt x="1489" y="808"/>
                  </a:lnTo>
                  <a:lnTo>
                    <a:pt x="1463" y="853"/>
                  </a:lnTo>
                  <a:close/>
                  <a:moveTo>
                    <a:pt x="1525" y="853"/>
                  </a:moveTo>
                  <a:lnTo>
                    <a:pt x="1498" y="808"/>
                  </a:lnTo>
                  <a:lnTo>
                    <a:pt x="1525" y="762"/>
                  </a:lnTo>
                  <a:lnTo>
                    <a:pt x="1550" y="808"/>
                  </a:lnTo>
                  <a:lnTo>
                    <a:pt x="1525" y="853"/>
                  </a:lnTo>
                  <a:close/>
                  <a:moveTo>
                    <a:pt x="1586" y="853"/>
                  </a:moveTo>
                  <a:lnTo>
                    <a:pt x="1559" y="808"/>
                  </a:lnTo>
                  <a:lnTo>
                    <a:pt x="1586" y="762"/>
                  </a:lnTo>
                  <a:lnTo>
                    <a:pt x="1612" y="808"/>
                  </a:lnTo>
                  <a:lnTo>
                    <a:pt x="1586" y="853"/>
                  </a:lnTo>
                  <a:close/>
                  <a:moveTo>
                    <a:pt x="1648" y="853"/>
                  </a:moveTo>
                  <a:lnTo>
                    <a:pt x="1621" y="808"/>
                  </a:lnTo>
                  <a:lnTo>
                    <a:pt x="1648" y="762"/>
                  </a:lnTo>
                  <a:lnTo>
                    <a:pt x="1673" y="808"/>
                  </a:lnTo>
                  <a:lnTo>
                    <a:pt x="1648" y="853"/>
                  </a:lnTo>
                  <a:close/>
                  <a:moveTo>
                    <a:pt x="1709" y="853"/>
                  </a:moveTo>
                  <a:lnTo>
                    <a:pt x="1682" y="808"/>
                  </a:lnTo>
                  <a:lnTo>
                    <a:pt x="1709" y="762"/>
                  </a:lnTo>
                  <a:lnTo>
                    <a:pt x="1735" y="808"/>
                  </a:lnTo>
                  <a:lnTo>
                    <a:pt x="1709" y="853"/>
                  </a:lnTo>
                  <a:close/>
                  <a:moveTo>
                    <a:pt x="1771" y="853"/>
                  </a:moveTo>
                  <a:lnTo>
                    <a:pt x="1745" y="808"/>
                  </a:lnTo>
                  <a:lnTo>
                    <a:pt x="1771" y="762"/>
                  </a:lnTo>
                  <a:lnTo>
                    <a:pt x="1798" y="808"/>
                  </a:lnTo>
                  <a:lnTo>
                    <a:pt x="1771" y="853"/>
                  </a:lnTo>
                  <a:close/>
                  <a:moveTo>
                    <a:pt x="1832" y="853"/>
                  </a:moveTo>
                  <a:lnTo>
                    <a:pt x="1807" y="808"/>
                  </a:lnTo>
                  <a:lnTo>
                    <a:pt x="1832" y="762"/>
                  </a:lnTo>
                  <a:lnTo>
                    <a:pt x="1859" y="808"/>
                  </a:lnTo>
                  <a:lnTo>
                    <a:pt x="1832" y="853"/>
                  </a:lnTo>
                  <a:close/>
                  <a:moveTo>
                    <a:pt x="1894" y="853"/>
                  </a:moveTo>
                  <a:lnTo>
                    <a:pt x="1868" y="808"/>
                  </a:lnTo>
                  <a:lnTo>
                    <a:pt x="1894" y="762"/>
                  </a:lnTo>
                  <a:lnTo>
                    <a:pt x="1921" y="808"/>
                  </a:lnTo>
                  <a:lnTo>
                    <a:pt x="1894" y="853"/>
                  </a:lnTo>
                  <a:close/>
                  <a:moveTo>
                    <a:pt x="1955" y="853"/>
                  </a:moveTo>
                  <a:lnTo>
                    <a:pt x="1930" y="808"/>
                  </a:lnTo>
                  <a:lnTo>
                    <a:pt x="1955" y="762"/>
                  </a:lnTo>
                  <a:lnTo>
                    <a:pt x="1982" y="808"/>
                  </a:lnTo>
                  <a:lnTo>
                    <a:pt x="1955" y="853"/>
                  </a:lnTo>
                  <a:close/>
                  <a:moveTo>
                    <a:pt x="2017" y="853"/>
                  </a:moveTo>
                  <a:lnTo>
                    <a:pt x="1991" y="808"/>
                  </a:lnTo>
                  <a:lnTo>
                    <a:pt x="2017" y="762"/>
                  </a:lnTo>
                  <a:lnTo>
                    <a:pt x="2044" y="808"/>
                  </a:lnTo>
                  <a:lnTo>
                    <a:pt x="2017" y="853"/>
                  </a:lnTo>
                  <a:close/>
                  <a:moveTo>
                    <a:pt x="2078" y="853"/>
                  </a:moveTo>
                  <a:lnTo>
                    <a:pt x="2053" y="808"/>
                  </a:lnTo>
                  <a:lnTo>
                    <a:pt x="2078" y="762"/>
                  </a:lnTo>
                  <a:lnTo>
                    <a:pt x="2105" y="808"/>
                  </a:lnTo>
                  <a:lnTo>
                    <a:pt x="2078" y="853"/>
                  </a:lnTo>
                  <a:close/>
                  <a:moveTo>
                    <a:pt x="2141" y="853"/>
                  </a:moveTo>
                  <a:lnTo>
                    <a:pt x="2114" y="808"/>
                  </a:lnTo>
                  <a:lnTo>
                    <a:pt x="2141" y="762"/>
                  </a:lnTo>
                  <a:lnTo>
                    <a:pt x="2167" y="808"/>
                  </a:lnTo>
                  <a:lnTo>
                    <a:pt x="2141" y="853"/>
                  </a:lnTo>
                  <a:close/>
                  <a:moveTo>
                    <a:pt x="2203" y="853"/>
                  </a:moveTo>
                  <a:lnTo>
                    <a:pt x="2176" y="808"/>
                  </a:lnTo>
                  <a:lnTo>
                    <a:pt x="2203" y="762"/>
                  </a:lnTo>
                  <a:lnTo>
                    <a:pt x="2228" y="808"/>
                  </a:lnTo>
                  <a:lnTo>
                    <a:pt x="2203" y="853"/>
                  </a:lnTo>
                  <a:close/>
                  <a:moveTo>
                    <a:pt x="2264" y="853"/>
                  </a:moveTo>
                  <a:lnTo>
                    <a:pt x="2237" y="808"/>
                  </a:lnTo>
                  <a:lnTo>
                    <a:pt x="2264" y="762"/>
                  </a:lnTo>
                  <a:lnTo>
                    <a:pt x="2290" y="808"/>
                  </a:lnTo>
                  <a:lnTo>
                    <a:pt x="2264" y="853"/>
                  </a:lnTo>
                  <a:close/>
                  <a:moveTo>
                    <a:pt x="2326" y="853"/>
                  </a:moveTo>
                  <a:lnTo>
                    <a:pt x="2299" y="808"/>
                  </a:lnTo>
                  <a:lnTo>
                    <a:pt x="2326" y="762"/>
                  </a:lnTo>
                  <a:lnTo>
                    <a:pt x="2351" y="808"/>
                  </a:lnTo>
                  <a:lnTo>
                    <a:pt x="2326" y="853"/>
                  </a:lnTo>
                  <a:close/>
                  <a:moveTo>
                    <a:pt x="2387" y="853"/>
                  </a:moveTo>
                  <a:lnTo>
                    <a:pt x="2360" y="808"/>
                  </a:lnTo>
                  <a:lnTo>
                    <a:pt x="2387" y="762"/>
                  </a:lnTo>
                  <a:lnTo>
                    <a:pt x="2413" y="808"/>
                  </a:lnTo>
                  <a:lnTo>
                    <a:pt x="2387" y="853"/>
                  </a:lnTo>
                  <a:close/>
                  <a:moveTo>
                    <a:pt x="2449" y="853"/>
                  </a:moveTo>
                  <a:lnTo>
                    <a:pt x="2422" y="808"/>
                  </a:lnTo>
                  <a:lnTo>
                    <a:pt x="2449" y="762"/>
                  </a:lnTo>
                  <a:lnTo>
                    <a:pt x="2474" y="808"/>
                  </a:lnTo>
                  <a:lnTo>
                    <a:pt x="2449" y="853"/>
                  </a:lnTo>
                  <a:close/>
                  <a:moveTo>
                    <a:pt x="2510" y="853"/>
                  </a:moveTo>
                  <a:lnTo>
                    <a:pt x="2485" y="808"/>
                  </a:lnTo>
                  <a:lnTo>
                    <a:pt x="2510" y="762"/>
                  </a:lnTo>
                  <a:lnTo>
                    <a:pt x="2537" y="808"/>
                  </a:lnTo>
                  <a:lnTo>
                    <a:pt x="2510" y="853"/>
                  </a:lnTo>
                  <a:close/>
                  <a:moveTo>
                    <a:pt x="76" y="799"/>
                  </a:moveTo>
                  <a:lnTo>
                    <a:pt x="51" y="754"/>
                  </a:lnTo>
                  <a:lnTo>
                    <a:pt x="76" y="709"/>
                  </a:lnTo>
                  <a:lnTo>
                    <a:pt x="103" y="754"/>
                  </a:lnTo>
                  <a:lnTo>
                    <a:pt x="76" y="799"/>
                  </a:lnTo>
                  <a:close/>
                  <a:moveTo>
                    <a:pt x="137" y="799"/>
                  </a:moveTo>
                  <a:lnTo>
                    <a:pt x="112" y="754"/>
                  </a:lnTo>
                  <a:lnTo>
                    <a:pt x="137" y="709"/>
                  </a:lnTo>
                  <a:lnTo>
                    <a:pt x="164" y="754"/>
                  </a:lnTo>
                  <a:lnTo>
                    <a:pt x="137" y="799"/>
                  </a:lnTo>
                  <a:close/>
                  <a:moveTo>
                    <a:pt x="199" y="799"/>
                  </a:moveTo>
                  <a:lnTo>
                    <a:pt x="173" y="754"/>
                  </a:lnTo>
                  <a:lnTo>
                    <a:pt x="199" y="709"/>
                  </a:lnTo>
                  <a:lnTo>
                    <a:pt x="226" y="754"/>
                  </a:lnTo>
                  <a:lnTo>
                    <a:pt x="199" y="799"/>
                  </a:lnTo>
                  <a:close/>
                  <a:moveTo>
                    <a:pt x="262" y="799"/>
                  </a:moveTo>
                  <a:lnTo>
                    <a:pt x="235" y="754"/>
                  </a:lnTo>
                  <a:lnTo>
                    <a:pt x="262" y="709"/>
                  </a:lnTo>
                  <a:lnTo>
                    <a:pt x="287" y="754"/>
                  </a:lnTo>
                  <a:lnTo>
                    <a:pt x="262" y="799"/>
                  </a:lnTo>
                  <a:close/>
                  <a:moveTo>
                    <a:pt x="323" y="799"/>
                  </a:moveTo>
                  <a:lnTo>
                    <a:pt x="296" y="754"/>
                  </a:lnTo>
                  <a:lnTo>
                    <a:pt x="323" y="709"/>
                  </a:lnTo>
                  <a:lnTo>
                    <a:pt x="349" y="754"/>
                  </a:lnTo>
                  <a:lnTo>
                    <a:pt x="323" y="799"/>
                  </a:lnTo>
                  <a:close/>
                  <a:moveTo>
                    <a:pt x="385" y="799"/>
                  </a:moveTo>
                  <a:lnTo>
                    <a:pt x="358" y="754"/>
                  </a:lnTo>
                  <a:lnTo>
                    <a:pt x="385" y="709"/>
                  </a:lnTo>
                  <a:lnTo>
                    <a:pt x="410" y="754"/>
                  </a:lnTo>
                  <a:lnTo>
                    <a:pt x="385" y="799"/>
                  </a:lnTo>
                  <a:close/>
                  <a:moveTo>
                    <a:pt x="446" y="799"/>
                  </a:moveTo>
                  <a:lnTo>
                    <a:pt x="419" y="754"/>
                  </a:lnTo>
                  <a:lnTo>
                    <a:pt x="446" y="709"/>
                  </a:lnTo>
                  <a:lnTo>
                    <a:pt x="472" y="754"/>
                  </a:lnTo>
                  <a:lnTo>
                    <a:pt x="446" y="799"/>
                  </a:lnTo>
                  <a:close/>
                  <a:moveTo>
                    <a:pt x="508" y="799"/>
                  </a:moveTo>
                  <a:lnTo>
                    <a:pt x="481" y="754"/>
                  </a:lnTo>
                  <a:lnTo>
                    <a:pt x="508" y="709"/>
                  </a:lnTo>
                  <a:lnTo>
                    <a:pt x="533" y="754"/>
                  </a:lnTo>
                  <a:lnTo>
                    <a:pt x="508" y="799"/>
                  </a:lnTo>
                  <a:close/>
                  <a:moveTo>
                    <a:pt x="569" y="799"/>
                  </a:moveTo>
                  <a:lnTo>
                    <a:pt x="542" y="754"/>
                  </a:lnTo>
                  <a:lnTo>
                    <a:pt x="569" y="709"/>
                  </a:lnTo>
                  <a:lnTo>
                    <a:pt x="595" y="754"/>
                  </a:lnTo>
                  <a:lnTo>
                    <a:pt x="569" y="799"/>
                  </a:lnTo>
                  <a:close/>
                  <a:moveTo>
                    <a:pt x="631" y="799"/>
                  </a:moveTo>
                  <a:lnTo>
                    <a:pt x="605" y="754"/>
                  </a:lnTo>
                  <a:lnTo>
                    <a:pt x="631" y="709"/>
                  </a:lnTo>
                  <a:lnTo>
                    <a:pt x="658" y="754"/>
                  </a:lnTo>
                  <a:lnTo>
                    <a:pt x="631" y="799"/>
                  </a:lnTo>
                  <a:close/>
                  <a:moveTo>
                    <a:pt x="692" y="799"/>
                  </a:moveTo>
                  <a:lnTo>
                    <a:pt x="667" y="754"/>
                  </a:lnTo>
                  <a:lnTo>
                    <a:pt x="692" y="709"/>
                  </a:lnTo>
                  <a:lnTo>
                    <a:pt x="719" y="754"/>
                  </a:lnTo>
                  <a:lnTo>
                    <a:pt x="692" y="799"/>
                  </a:lnTo>
                  <a:close/>
                  <a:moveTo>
                    <a:pt x="754" y="799"/>
                  </a:moveTo>
                  <a:lnTo>
                    <a:pt x="728" y="754"/>
                  </a:lnTo>
                  <a:lnTo>
                    <a:pt x="754" y="709"/>
                  </a:lnTo>
                  <a:lnTo>
                    <a:pt x="781" y="754"/>
                  </a:lnTo>
                  <a:lnTo>
                    <a:pt x="754" y="799"/>
                  </a:lnTo>
                  <a:close/>
                  <a:moveTo>
                    <a:pt x="815" y="799"/>
                  </a:moveTo>
                  <a:lnTo>
                    <a:pt x="790" y="754"/>
                  </a:lnTo>
                  <a:lnTo>
                    <a:pt x="815" y="709"/>
                  </a:lnTo>
                  <a:lnTo>
                    <a:pt x="842" y="754"/>
                  </a:lnTo>
                  <a:lnTo>
                    <a:pt x="815" y="799"/>
                  </a:lnTo>
                  <a:close/>
                  <a:moveTo>
                    <a:pt x="877" y="799"/>
                  </a:moveTo>
                  <a:lnTo>
                    <a:pt x="851" y="754"/>
                  </a:lnTo>
                  <a:lnTo>
                    <a:pt x="877" y="709"/>
                  </a:lnTo>
                  <a:lnTo>
                    <a:pt x="904" y="754"/>
                  </a:lnTo>
                  <a:lnTo>
                    <a:pt x="877" y="799"/>
                  </a:lnTo>
                  <a:close/>
                  <a:moveTo>
                    <a:pt x="938" y="799"/>
                  </a:moveTo>
                  <a:lnTo>
                    <a:pt x="913" y="754"/>
                  </a:lnTo>
                  <a:lnTo>
                    <a:pt x="938" y="709"/>
                  </a:lnTo>
                  <a:lnTo>
                    <a:pt x="965" y="754"/>
                  </a:lnTo>
                  <a:lnTo>
                    <a:pt x="938" y="799"/>
                  </a:lnTo>
                  <a:close/>
                  <a:moveTo>
                    <a:pt x="1001" y="799"/>
                  </a:moveTo>
                  <a:lnTo>
                    <a:pt x="974" y="754"/>
                  </a:lnTo>
                  <a:lnTo>
                    <a:pt x="1001" y="709"/>
                  </a:lnTo>
                  <a:lnTo>
                    <a:pt x="1027" y="754"/>
                  </a:lnTo>
                  <a:lnTo>
                    <a:pt x="1001" y="799"/>
                  </a:lnTo>
                  <a:close/>
                  <a:moveTo>
                    <a:pt x="1063" y="799"/>
                  </a:moveTo>
                  <a:lnTo>
                    <a:pt x="1036" y="754"/>
                  </a:lnTo>
                  <a:lnTo>
                    <a:pt x="1063" y="709"/>
                  </a:lnTo>
                  <a:lnTo>
                    <a:pt x="1088" y="754"/>
                  </a:lnTo>
                  <a:lnTo>
                    <a:pt x="1063" y="799"/>
                  </a:lnTo>
                  <a:close/>
                  <a:moveTo>
                    <a:pt x="1124" y="799"/>
                  </a:moveTo>
                  <a:lnTo>
                    <a:pt x="1097" y="754"/>
                  </a:lnTo>
                  <a:lnTo>
                    <a:pt x="1124" y="709"/>
                  </a:lnTo>
                  <a:lnTo>
                    <a:pt x="1150" y="754"/>
                  </a:lnTo>
                  <a:lnTo>
                    <a:pt x="1124" y="799"/>
                  </a:lnTo>
                  <a:close/>
                  <a:moveTo>
                    <a:pt x="1186" y="799"/>
                  </a:moveTo>
                  <a:lnTo>
                    <a:pt x="1159" y="754"/>
                  </a:lnTo>
                  <a:lnTo>
                    <a:pt x="1186" y="709"/>
                  </a:lnTo>
                  <a:lnTo>
                    <a:pt x="1211" y="754"/>
                  </a:lnTo>
                  <a:lnTo>
                    <a:pt x="1186" y="799"/>
                  </a:lnTo>
                  <a:close/>
                  <a:moveTo>
                    <a:pt x="1247" y="799"/>
                  </a:moveTo>
                  <a:lnTo>
                    <a:pt x="1220" y="754"/>
                  </a:lnTo>
                  <a:lnTo>
                    <a:pt x="1247" y="709"/>
                  </a:lnTo>
                  <a:lnTo>
                    <a:pt x="1273" y="754"/>
                  </a:lnTo>
                  <a:lnTo>
                    <a:pt x="1247" y="799"/>
                  </a:lnTo>
                  <a:close/>
                  <a:moveTo>
                    <a:pt x="1309" y="799"/>
                  </a:moveTo>
                  <a:lnTo>
                    <a:pt x="1282" y="754"/>
                  </a:lnTo>
                  <a:lnTo>
                    <a:pt x="1309" y="709"/>
                  </a:lnTo>
                  <a:lnTo>
                    <a:pt x="1334" y="754"/>
                  </a:lnTo>
                  <a:lnTo>
                    <a:pt x="1309" y="799"/>
                  </a:lnTo>
                  <a:close/>
                  <a:moveTo>
                    <a:pt x="1370" y="799"/>
                  </a:moveTo>
                  <a:lnTo>
                    <a:pt x="1345" y="754"/>
                  </a:lnTo>
                  <a:lnTo>
                    <a:pt x="1370" y="709"/>
                  </a:lnTo>
                  <a:lnTo>
                    <a:pt x="1397" y="754"/>
                  </a:lnTo>
                  <a:lnTo>
                    <a:pt x="1370" y="799"/>
                  </a:lnTo>
                  <a:close/>
                  <a:moveTo>
                    <a:pt x="1432" y="799"/>
                  </a:moveTo>
                  <a:lnTo>
                    <a:pt x="1406" y="754"/>
                  </a:lnTo>
                  <a:lnTo>
                    <a:pt x="1432" y="709"/>
                  </a:lnTo>
                  <a:lnTo>
                    <a:pt x="1459" y="754"/>
                  </a:lnTo>
                  <a:lnTo>
                    <a:pt x="1432" y="799"/>
                  </a:lnTo>
                  <a:close/>
                  <a:moveTo>
                    <a:pt x="1493" y="799"/>
                  </a:moveTo>
                  <a:lnTo>
                    <a:pt x="1468" y="754"/>
                  </a:lnTo>
                  <a:lnTo>
                    <a:pt x="1493" y="709"/>
                  </a:lnTo>
                  <a:lnTo>
                    <a:pt x="1520" y="754"/>
                  </a:lnTo>
                  <a:lnTo>
                    <a:pt x="1493" y="799"/>
                  </a:lnTo>
                  <a:close/>
                  <a:moveTo>
                    <a:pt x="1555" y="799"/>
                  </a:moveTo>
                  <a:lnTo>
                    <a:pt x="1529" y="754"/>
                  </a:lnTo>
                  <a:lnTo>
                    <a:pt x="1555" y="709"/>
                  </a:lnTo>
                  <a:lnTo>
                    <a:pt x="1582" y="754"/>
                  </a:lnTo>
                  <a:lnTo>
                    <a:pt x="1555" y="799"/>
                  </a:lnTo>
                  <a:close/>
                  <a:moveTo>
                    <a:pt x="1616" y="799"/>
                  </a:moveTo>
                  <a:lnTo>
                    <a:pt x="1591" y="754"/>
                  </a:lnTo>
                  <a:lnTo>
                    <a:pt x="1616" y="709"/>
                  </a:lnTo>
                  <a:lnTo>
                    <a:pt x="1643" y="754"/>
                  </a:lnTo>
                  <a:lnTo>
                    <a:pt x="1616" y="799"/>
                  </a:lnTo>
                  <a:close/>
                  <a:moveTo>
                    <a:pt x="1678" y="799"/>
                  </a:moveTo>
                  <a:lnTo>
                    <a:pt x="1652" y="754"/>
                  </a:lnTo>
                  <a:lnTo>
                    <a:pt x="1678" y="709"/>
                  </a:lnTo>
                  <a:lnTo>
                    <a:pt x="1705" y="754"/>
                  </a:lnTo>
                  <a:lnTo>
                    <a:pt x="1678" y="799"/>
                  </a:lnTo>
                  <a:close/>
                  <a:moveTo>
                    <a:pt x="1741" y="799"/>
                  </a:moveTo>
                  <a:lnTo>
                    <a:pt x="1714" y="754"/>
                  </a:lnTo>
                  <a:lnTo>
                    <a:pt x="1741" y="709"/>
                  </a:lnTo>
                  <a:lnTo>
                    <a:pt x="1766" y="754"/>
                  </a:lnTo>
                  <a:lnTo>
                    <a:pt x="1741" y="799"/>
                  </a:lnTo>
                  <a:close/>
                  <a:moveTo>
                    <a:pt x="1802" y="799"/>
                  </a:moveTo>
                  <a:lnTo>
                    <a:pt x="1775" y="754"/>
                  </a:lnTo>
                  <a:lnTo>
                    <a:pt x="1802" y="709"/>
                  </a:lnTo>
                  <a:lnTo>
                    <a:pt x="1828" y="754"/>
                  </a:lnTo>
                  <a:lnTo>
                    <a:pt x="1802" y="799"/>
                  </a:lnTo>
                  <a:close/>
                  <a:moveTo>
                    <a:pt x="1864" y="799"/>
                  </a:moveTo>
                  <a:lnTo>
                    <a:pt x="1837" y="754"/>
                  </a:lnTo>
                  <a:lnTo>
                    <a:pt x="1864" y="709"/>
                  </a:lnTo>
                  <a:lnTo>
                    <a:pt x="1889" y="754"/>
                  </a:lnTo>
                  <a:lnTo>
                    <a:pt x="1864" y="799"/>
                  </a:lnTo>
                  <a:close/>
                  <a:moveTo>
                    <a:pt x="1925" y="799"/>
                  </a:moveTo>
                  <a:lnTo>
                    <a:pt x="1898" y="754"/>
                  </a:lnTo>
                  <a:lnTo>
                    <a:pt x="1925" y="709"/>
                  </a:lnTo>
                  <a:lnTo>
                    <a:pt x="1951" y="754"/>
                  </a:lnTo>
                  <a:lnTo>
                    <a:pt x="1925" y="799"/>
                  </a:lnTo>
                  <a:close/>
                  <a:moveTo>
                    <a:pt x="1987" y="799"/>
                  </a:moveTo>
                  <a:lnTo>
                    <a:pt x="1960" y="754"/>
                  </a:lnTo>
                  <a:lnTo>
                    <a:pt x="1987" y="709"/>
                  </a:lnTo>
                  <a:lnTo>
                    <a:pt x="2012" y="754"/>
                  </a:lnTo>
                  <a:lnTo>
                    <a:pt x="1987" y="799"/>
                  </a:lnTo>
                  <a:close/>
                  <a:moveTo>
                    <a:pt x="2048" y="799"/>
                  </a:moveTo>
                  <a:lnTo>
                    <a:pt x="2021" y="754"/>
                  </a:lnTo>
                  <a:lnTo>
                    <a:pt x="2048" y="709"/>
                  </a:lnTo>
                  <a:lnTo>
                    <a:pt x="2074" y="754"/>
                  </a:lnTo>
                  <a:lnTo>
                    <a:pt x="2048" y="799"/>
                  </a:lnTo>
                  <a:close/>
                  <a:moveTo>
                    <a:pt x="2110" y="799"/>
                  </a:moveTo>
                  <a:lnTo>
                    <a:pt x="2084" y="754"/>
                  </a:lnTo>
                  <a:lnTo>
                    <a:pt x="2110" y="709"/>
                  </a:lnTo>
                  <a:lnTo>
                    <a:pt x="2137" y="754"/>
                  </a:lnTo>
                  <a:lnTo>
                    <a:pt x="2110" y="799"/>
                  </a:lnTo>
                  <a:close/>
                  <a:moveTo>
                    <a:pt x="2171" y="799"/>
                  </a:moveTo>
                  <a:lnTo>
                    <a:pt x="2146" y="754"/>
                  </a:lnTo>
                  <a:lnTo>
                    <a:pt x="2171" y="709"/>
                  </a:lnTo>
                  <a:lnTo>
                    <a:pt x="2198" y="754"/>
                  </a:lnTo>
                  <a:lnTo>
                    <a:pt x="2171" y="799"/>
                  </a:lnTo>
                  <a:close/>
                  <a:moveTo>
                    <a:pt x="2233" y="799"/>
                  </a:moveTo>
                  <a:lnTo>
                    <a:pt x="2207" y="754"/>
                  </a:lnTo>
                  <a:lnTo>
                    <a:pt x="2233" y="709"/>
                  </a:lnTo>
                  <a:lnTo>
                    <a:pt x="2260" y="754"/>
                  </a:lnTo>
                  <a:lnTo>
                    <a:pt x="2233" y="799"/>
                  </a:lnTo>
                  <a:close/>
                  <a:moveTo>
                    <a:pt x="2294" y="799"/>
                  </a:moveTo>
                  <a:lnTo>
                    <a:pt x="2269" y="754"/>
                  </a:lnTo>
                  <a:lnTo>
                    <a:pt x="2294" y="709"/>
                  </a:lnTo>
                  <a:lnTo>
                    <a:pt x="2321" y="754"/>
                  </a:lnTo>
                  <a:lnTo>
                    <a:pt x="2294" y="799"/>
                  </a:lnTo>
                  <a:close/>
                  <a:moveTo>
                    <a:pt x="2356" y="799"/>
                  </a:moveTo>
                  <a:lnTo>
                    <a:pt x="2330" y="754"/>
                  </a:lnTo>
                  <a:lnTo>
                    <a:pt x="2356" y="709"/>
                  </a:lnTo>
                  <a:lnTo>
                    <a:pt x="2383" y="754"/>
                  </a:lnTo>
                  <a:lnTo>
                    <a:pt x="2356" y="799"/>
                  </a:lnTo>
                  <a:close/>
                  <a:moveTo>
                    <a:pt x="2417" y="799"/>
                  </a:moveTo>
                  <a:lnTo>
                    <a:pt x="2392" y="754"/>
                  </a:lnTo>
                  <a:lnTo>
                    <a:pt x="2417" y="709"/>
                  </a:lnTo>
                  <a:lnTo>
                    <a:pt x="2444" y="754"/>
                  </a:lnTo>
                  <a:lnTo>
                    <a:pt x="2417" y="799"/>
                  </a:lnTo>
                  <a:close/>
                  <a:moveTo>
                    <a:pt x="2480" y="799"/>
                  </a:moveTo>
                  <a:lnTo>
                    <a:pt x="2453" y="754"/>
                  </a:lnTo>
                  <a:lnTo>
                    <a:pt x="2480" y="709"/>
                  </a:lnTo>
                  <a:lnTo>
                    <a:pt x="2506" y="754"/>
                  </a:lnTo>
                  <a:lnTo>
                    <a:pt x="2480" y="799"/>
                  </a:lnTo>
                  <a:close/>
                  <a:moveTo>
                    <a:pt x="46" y="747"/>
                  </a:moveTo>
                  <a:lnTo>
                    <a:pt x="19" y="700"/>
                  </a:lnTo>
                  <a:lnTo>
                    <a:pt x="46" y="656"/>
                  </a:lnTo>
                  <a:lnTo>
                    <a:pt x="72" y="700"/>
                  </a:lnTo>
                  <a:lnTo>
                    <a:pt x="46" y="747"/>
                  </a:lnTo>
                  <a:close/>
                  <a:moveTo>
                    <a:pt x="107" y="747"/>
                  </a:moveTo>
                  <a:lnTo>
                    <a:pt x="81" y="700"/>
                  </a:lnTo>
                  <a:lnTo>
                    <a:pt x="107" y="656"/>
                  </a:lnTo>
                  <a:lnTo>
                    <a:pt x="133" y="700"/>
                  </a:lnTo>
                  <a:lnTo>
                    <a:pt x="107" y="747"/>
                  </a:lnTo>
                  <a:close/>
                  <a:moveTo>
                    <a:pt x="169" y="747"/>
                  </a:moveTo>
                  <a:lnTo>
                    <a:pt x="142" y="700"/>
                  </a:lnTo>
                  <a:lnTo>
                    <a:pt x="169" y="656"/>
                  </a:lnTo>
                  <a:lnTo>
                    <a:pt x="194" y="700"/>
                  </a:lnTo>
                  <a:lnTo>
                    <a:pt x="169" y="747"/>
                  </a:lnTo>
                  <a:close/>
                  <a:moveTo>
                    <a:pt x="230" y="747"/>
                  </a:moveTo>
                  <a:lnTo>
                    <a:pt x="203" y="700"/>
                  </a:lnTo>
                  <a:lnTo>
                    <a:pt x="230" y="656"/>
                  </a:lnTo>
                  <a:lnTo>
                    <a:pt x="256" y="700"/>
                  </a:lnTo>
                  <a:lnTo>
                    <a:pt x="230" y="747"/>
                  </a:lnTo>
                  <a:close/>
                  <a:moveTo>
                    <a:pt x="292" y="747"/>
                  </a:moveTo>
                  <a:lnTo>
                    <a:pt x="266" y="700"/>
                  </a:lnTo>
                  <a:lnTo>
                    <a:pt x="292" y="656"/>
                  </a:lnTo>
                  <a:lnTo>
                    <a:pt x="319" y="700"/>
                  </a:lnTo>
                  <a:lnTo>
                    <a:pt x="292" y="747"/>
                  </a:lnTo>
                  <a:close/>
                  <a:moveTo>
                    <a:pt x="353" y="747"/>
                  </a:moveTo>
                  <a:lnTo>
                    <a:pt x="328" y="700"/>
                  </a:lnTo>
                  <a:lnTo>
                    <a:pt x="353" y="656"/>
                  </a:lnTo>
                  <a:lnTo>
                    <a:pt x="380" y="700"/>
                  </a:lnTo>
                  <a:lnTo>
                    <a:pt x="353" y="747"/>
                  </a:lnTo>
                  <a:close/>
                  <a:moveTo>
                    <a:pt x="415" y="747"/>
                  </a:moveTo>
                  <a:lnTo>
                    <a:pt x="389" y="700"/>
                  </a:lnTo>
                  <a:lnTo>
                    <a:pt x="415" y="656"/>
                  </a:lnTo>
                  <a:lnTo>
                    <a:pt x="442" y="700"/>
                  </a:lnTo>
                  <a:lnTo>
                    <a:pt x="415" y="747"/>
                  </a:lnTo>
                  <a:close/>
                  <a:moveTo>
                    <a:pt x="476" y="747"/>
                  </a:moveTo>
                  <a:lnTo>
                    <a:pt x="451" y="700"/>
                  </a:lnTo>
                  <a:lnTo>
                    <a:pt x="476" y="656"/>
                  </a:lnTo>
                  <a:lnTo>
                    <a:pt x="503" y="700"/>
                  </a:lnTo>
                  <a:lnTo>
                    <a:pt x="476" y="747"/>
                  </a:lnTo>
                  <a:close/>
                  <a:moveTo>
                    <a:pt x="538" y="747"/>
                  </a:moveTo>
                  <a:lnTo>
                    <a:pt x="512" y="700"/>
                  </a:lnTo>
                  <a:lnTo>
                    <a:pt x="538" y="656"/>
                  </a:lnTo>
                  <a:lnTo>
                    <a:pt x="565" y="700"/>
                  </a:lnTo>
                  <a:lnTo>
                    <a:pt x="538" y="747"/>
                  </a:lnTo>
                  <a:close/>
                  <a:moveTo>
                    <a:pt x="599" y="747"/>
                  </a:moveTo>
                  <a:lnTo>
                    <a:pt x="574" y="700"/>
                  </a:lnTo>
                  <a:lnTo>
                    <a:pt x="599" y="656"/>
                  </a:lnTo>
                  <a:lnTo>
                    <a:pt x="626" y="700"/>
                  </a:lnTo>
                  <a:lnTo>
                    <a:pt x="599" y="747"/>
                  </a:lnTo>
                  <a:close/>
                  <a:moveTo>
                    <a:pt x="662" y="747"/>
                  </a:moveTo>
                  <a:lnTo>
                    <a:pt x="635" y="700"/>
                  </a:lnTo>
                  <a:lnTo>
                    <a:pt x="662" y="656"/>
                  </a:lnTo>
                  <a:lnTo>
                    <a:pt x="688" y="700"/>
                  </a:lnTo>
                  <a:lnTo>
                    <a:pt x="662" y="747"/>
                  </a:lnTo>
                  <a:close/>
                  <a:moveTo>
                    <a:pt x="724" y="747"/>
                  </a:moveTo>
                  <a:lnTo>
                    <a:pt x="697" y="700"/>
                  </a:lnTo>
                  <a:lnTo>
                    <a:pt x="724" y="656"/>
                  </a:lnTo>
                  <a:lnTo>
                    <a:pt x="749" y="700"/>
                  </a:lnTo>
                  <a:lnTo>
                    <a:pt x="724" y="747"/>
                  </a:lnTo>
                  <a:close/>
                  <a:moveTo>
                    <a:pt x="785" y="747"/>
                  </a:moveTo>
                  <a:lnTo>
                    <a:pt x="758" y="700"/>
                  </a:lnTo>
                  <a:lnTo>
                    <a:pt x="785" y="656"/>
                  </a:lnTo>
                  <a:lnTo>
                    <a:pt x="811" y="700"/>
                  </a:lnTo>
                  <a:lnTo>
                    <a:pt x="785" y="747"/>
                  </a:lnTo>
                  <a:close/>
                  <a:moveTo>
                    <a:pt x="847" y="747"/>
                  </a:moveTo>
                  <a:lnTo>
                    <a:pt x="820" y="700"/>
                  </a:lnTo>
                  <a:lnTo>
                    <a:pt x="847" y="656"/>
                  </a:lnTo>
                  <a:lnTo>
                    <a:pt x="872" y="700"/>
                  </a:lnTo>
                  <a:lnTo>
                    <a:pt x="847" y="747"/>
                  </a:lnTo>
                  <a:close/>
                  <a:moveTo>
                    <a:pt x="908" y="747"/>
                  </a:moveTo>
                  <a:lnTo>
                    <a:pt x="881" y="700"/>
                  </a:lnTo>
                  <a:lnTo>
                    <a:pt x="908" y="656"/>
                  </a:lnTo>
                  <a:lnTo>
                    <a:pt x="934" y="700"/>
                  </a:lnTo>
                  <a:lnTo>
                    <a:pt x="908" y="747"/>
                  </a:lnTo>
                  <a:close/>
                  <a:moveTo>
                    <a:pt x="970" y="747"/>
                  </a:moveTo>
                  <a:lnTo>
                    <a:pt x="943" y="700"/>
                  </a:lnTo>
                  <a:lnTo>
                    <a:pt x="970" y="656"/>
                  </a:lnTo>
                  <a:lnTo>
                    <a:pt x="995" y="700"/>
                  </a:lnTo>
                  <a:lnTo>
                    <a:pt x="970" y="747"/>
                  </a:lnTo>
                  <a:close/>
                  <a:moveTo>
                    <a:pt x="1031" y="747"/>
                  </a:moveTo>
                  <a:lnTo>
                    <a:pt x="1006" y="700"/>
                  </a:lnTo>
                  <a:lnTo>
                    <a:pt x="1031" y="656"/>
                  </a:lnTo>
                  <a:lnTo>
                    <a:pt x="1058" y="700"/>
                  </a:lnTo>
                  <a:lnTo>
                    <a:pt x="1031" y="747"/>
                  </a:lnTo>
                  <a:close/>
                  <a:moveTo>
                    <a:pt x="1093" y="747"/>
                  </a:moveTo>
                  <a:lnTo>
                    <a:pt x="1067" y="700"/>
                  </a:lnTo>
                  <a:lnTo>
                    <a:pt x="1093" y="656"/>
                  </a:lnTo>
                  <a:lnTo>
                    <a:pt x="1120" y="700"/>
                  </a:lnTo>
                  <a:lnTo>
                    <a:pt x="1093" y="747"/>
                  </a:lnTo>
                  <a:close/>
                  <a:moveTo>
                    <a:pt x="1154" y="747"/>
                  </a:moveTo>
                  <a:lnTo>
                    <a:pt x="1129" y="700"/>
                  </a:lnTo>
                  <a:lnTo>
                    <a:pt x="1154" y="656"/>
                  </a:lnTo>
                  <a:lnTo>
                    <a:pt x="1181" y="700"/>
                  </a:lnTo>
                  <a:lnTo>
                    <a:pt x="1154" y="747"/>
                  </a:lnTo>
                  <a:close/>
                  <a:moveTo>
                    <a:pt x="1216" y="747"/>
                  </a:moveTo>
                  <a:lnTo>
                    <a:pt x="1190" y="700"/>
                  </a:lnTo>
                  <a:lnTo>
                    <a:pt x="1216" y="656"/>
                  </a:lnTo>
                  <a:lnTo>
                    <a:pt x="1243" y="700"/>
                  </a:lnTo>
                  <a:lnTo>
                    <a:pt x="1216" y="747"/>
                  </a:lnTo>
                  <a:close/>
                  <a:moveTo>
                    <a:pt x="1277" y="747"/>
                  </a:moveTo>
                  <a:lnTo>
                    <a:pt x="1252" y="700"/>
                  </a:lnTo>
                  <a:lnTo>
                    <a:pt x="1277" y="656"/>
                  </a:lnTo>
                  <a:lnTo>
                    <a:pt x="1304" y="700"/>
                  </a:lnTo>
                  <a:lnTo>
                    <a:pt x="1277" y="747"/>
                  </a:lnTo>
                  <a:close/>
                  <a:moveTo>
                    <a:pt x="1339" y="747"/>
                  </a:moveTo>
                  <a:lnTo>
                    <a:pt x="1313" y="700"/>
                  </a:lnTo>
                  <a:lnTo>
                    <a:pt x="1339" y="656"/>
                  </a:lnTo>
                  <a:lnTo>
                    <a:pt x="1366" y="700"/>
                  </a:lnTo>
                  <a:lnTo>
                    <a:pt x="1339" y="747"/>
                  </a:lnTo>
                  <a:close/>
                  <a:moveTo>
                    <a:pt x="1402" y="747"/>
                  </a:moveTo>
                  <a:lnTo>
                    <a:pt x="1375" y="700"/>
                  </a:lnTo>
                  <a:lnTo>
                    <a:pt x="1402" y="656"/>
                  </a:lnTo>
                  <a:lnTo>
                    <a:pt x="1427" y="700"/>
                  </a:lnTo>
                  <a:lnTo>
                    <a:pt x="1402" y="747"/>
                  </a:lnTo>
                  <a:close/>
                  <a:moveTo>
                    <a:pt x="1463" y="747"/>
                  </a:moveTo>
                  <a:lnTo>
                    <a:pt x="1436" y="700"/>
                  </a:lnTo>
                  <a:lnTo>
                    <a:pt x="1463" y="656"/>
                  </a:lnTo>
                  <a:lnTo>
                    <a:pt x="1489" y="700"/>
                  </a:lnTo>
                  <a:lnTo>
                    <a:pt x="1463" y="747"/>
                  </a:lnTo>
                  <a:close/>
                  <a:moveTo>
                    <a:pt x="1525" y="747"/>
                  </a:moveTo>
                  <a:lnTo>
                    <a:pt x="1498" y="700"/>
                  </a:lnTo>
                  <a:lnTo>
                    <a:pt x="1525" y="656"/>
                  </a:lnTo>
                  <a:lnTo>
                    <a:pt x="1550" y="700"/>
                  </a:lnTo>
                  <a:lnTo>
                    <a:pt x="1525" y="747"/>
                  </a:lnTo>
                  <a:close/>
                  <a:moveTo>
                    <a:pt x="1586" y="747"/>
                  </a:moveTo>
                  <a:lnTo>
                    <a:pt x="1559" y="700"/>
                  </a:lnTo>
                  <a:lnTo>
                    <a:pt x="1586" y="656"/>
                  </a:lnTo>
                  <a:lnTo>
                    <a:pt x="1612" y="700"/>
                  </a:lnTo>
                  <a:lnTo>
                    <a:pt x="1586" y="747"/>
                  </a:lnTo>
                  <a:close/>
                  <a:moveTo>
                    <a:pt x="1648" y="747"/>
                  </a:moveTo>
                  <a:lnTo>
                    <a:pt x="1621" y="700"/>
                  </a:lnTo>
                  <a:lnTo>
                    <a:pt x="1648" y="656"/>
                  </a:lnTo>
                  <a:lnTo>
                    <a:pt x="1673" y="700"/>
                  </a:lnTo>
                  <a:lnTo>
                    <a:pt x="1648" y="747"/>
                  </a:lnTo>
                  <a:close/>
                  <a:moveTo>
                    <a:pt x="1709" y="747"/>
                  </a:moveTo>
                  <a:lnTo>
                    <a:pt x="1682" y="700"/>
                  </a:lnTo>
                  <a:lnTo>
                    <a:pt x="1709" y="656"/>
                  </a:lnTo>
                  <a:lnTo>
                    <a:pt x="1735" y="700"/>
                  </a:lnTo>
                  <a:lnTo>
                    <a:pt x="1709" y="747"/>
                  </a:lnTo>
                  <a:close/>
                  <a:moveTo>
                    <a:pt x="1771" y="747"/>
                  </a:moveTo>
                  <a:lnTo>
                    <a:pt x="1745" y="700"/>
                  </a:lnTo>
                  <a:lnTo>
                    <a:pt x="1771" y="656"/>
                  </a:lnTo>
                  <a:lnTo>
                    <a:pt x="1798" y="700"/>
                  </a:lnTo>
                  <a:lnTo>
                    <a:pt x="1771" y="747"/>
                  </a:lnTo>
                  <a:close/>
                  <a:moveTo>
                    <a:pt x="1832" y="747"/>
                  </a:moveTo>
                  <a:lnTo>
                    <a:pt x="1807" y="700"/>
                  </a:lnTo>
                  <a:lnTo>
                    <a:pt x="1832" y="656"/>
                  </a:lnTo>
                  <a:lnTo>
                    <a:pt x="1859" y="700"/>
                  </a:lnTo>
                  <a:lnTo>
                    <a:pt x="1832" y="747"/>
                  </a:lnTo>
                  <a:close/>
                  <a:moveTo>
                    <a:pt x="1894" y="747"/>
                  </a:moveTo>
                  <a:lnTo>
                    <a:pt x="1868" y="700"/>
                  </a:lnTo>
                  <a:lnTo>
                    <a:pt x="1894" y="656"/>
                  </a:lnTo>
                  <a:lnTo>
                    <a:pt x="1921" y="700"/>
                  </a:lnTo>
                  <a:lnTo>
                    <a:pt x="1894" y="747"/>
                  </a:lnTo>
                  <a:close/>
                  <a:moveTo>
                    <a:pt x="1955" y="747"/>
                  </a:moveTo>
                  <a:lnTo>
                    <a:pt x="1930" y="700"/>
                  </a:lnTo>
                  <a:lnTo>
                    <a:pt x="1955" y="656"/>
                  </a:lnTo>
                  <a:lnTo>
                    <a:pt x="1982" y="700"/>
                  </a:lnTo>
                  <a:lnTo>
                    <a:pt x="1955" y="747"/>
                  </a:lnTo>
                  <a:close/>
                  <a:moveTo>
                    <a:pt x="2017" y="747"/>
                  </a:moveTo>
                  <a:lnTo>
                    <a:pt x="1991" y="700"/>
                  </a:lnTo>
                  <a:lnTo>
                    <a:pt x="2017" y="656"/>
                  </a:lnTo>
                  <a:lnTo>
                    <a:pt x="2044" y="700"/>
                  </a:lnTo>
                  <a:lnTo>
                    <a:pt x="2017" y="747"/>
                  </a:lnTo>
                  <a:close/>
                  <a:moveTo>
                    <a:pt x="2078" y="747"/>
                  </a:moveTo>
                  <a:lnTo>
                    <a:pt x="2053" y="700"/>
                  </a:lnTo>
                  <a:lnTo>
                    <a:pt x="2078" y="656"/>
                  </a:lnTo>
                  <a:lnTo>
                    <a:pt x="2105" y="700"/>
                  </a:lnTo>
                  <a:lnTo>
                    <a:pt x="2078" y="747"/>
                  </a:lnTo>
                  <a:close/>
                  <a:moveTo>
                    <a:pt x="2141" y="747"/>
                  </a:moveTo>
                  <a:lnTo>
                    <a:pt x="2114" y="700"/>
                  </a:lnTo>
                  <a:lnTo>
                    <a:pt x="2141" y="656"/>
                  </a:lnTo>
                  <a:lnTo>
                    <a:pt x="2167" y="700"/>
                  </a:lnTo>
                  <a:lnTo>
                    <a:pt x="2141" y="747"/>
                  </a:lnTo>
                  <a:close/>
                  <a:moveTo>
                    <a:pt x="2203" y="747"/>
                  </a:moveTo>
                  <a:lnTo>
                    <a:pt x="2176" y="700"/>
                  </a:lnTo>
                  <a:lnTo>
                    <a:pt x="2203" y="656"/>
                  </a:lnTo>
                  <a:lnTo>
                    <a:pt x="2228" y="700"/>
                  </a:lnTo>
                  <a:lnTo>
                    <a:pt x="2203" y="747"/>
                  </a:lnTo>
                  <a:close/>
                  <a:moveTo>
                    <a:pt x="2264" y="747"/>
                  </a:moveTo>
                  <a:lnTo>
                    <a:pt x="2237" y="700"/>
                  </a:lnTo>
                  <a:lnTo>
                    <a:pt x="2264" y="656"/>
                  </a:lnTo>
                  <a:lnTo>
                    <a:pt x="2290" y="700"/>
                  </a:lnTo>
                  <a:lnTo>
                    <a:pt x="2264" y="747"/>
                  </a:lnTo>
                  <a:close/>
                  <a:moveTo>
                    <a:pt x="2326" y="747"/>
                  </a:moveTo>
                  <a:lnTo>
                    <a:pt x="2299" y="700"/>
                  </a:lnTo>
                  <a:lnTo>
                    <a:pt x="2326" y="656"/>
                  </a:lnTo>
                  <a:lnTo>
                    <a:pt x="2351" y="700"/>
                  </a:lnTo>
                  <a:lnTo>
                    <a:pt x="2326" y="747"/>
                  </a:lnTo>
                  <a:close/>
                  <a:moveTo>
                    <a:pt x="2387" y="747"/>
                  </a:moveTo>
                  <a:lnTo>
                    <a:pt x="2360" y="700"/>
                  </a:lnTo>
                  <a:lnTo>
                    <a:pt x="2387" y="656"/>
                  </a:lnTo>
                  <a:lnTo>
                    <a:pt x="2413" y="700"/>
                  </a:lnTo>
                  <a:lnTo>
                    <a:pt x="2387" y="747"/>
                  </a:lnTo>
                  <a:close/>
                  <a:moveTo>
                    <a:pt x="2449" y="747"/>
                  </a:moveTo>
                  <a:lnTo>
                    <a:pt x="2422" y="700"/>
                  </a:lnTo>
                  <a:lnTo>
                    <a:pt x="2449" y="656"/>
                  </a:lnTo>
                  <a:lnTo>
                    <a:pt x="2474" y="700"/>
                  </a:lnTo>
                  <a:lnTo>
                    <a:pt x="2449" y="747"/>
                  </a:lnTo>
                  <a:close/>
                  <a:moveTo>
                    <a:pt x="2510" y="747"/>
                  </a:moveTo>
                  <a:lnTo>
                    <a:pt x="2485" y="700"/>
                  </a:lnTo>
                  <a:lnTo>
                    <a:pt x="2510" y="656"/>
                  </a:lnTo>
                  <a:lnTo>
                    <a:pt x="2537" y="700"/>
                  </a:lnTo>
                  <a:lnTo>
                    <a:pt x="2510" y="747"/>
                  </a:lnTo>
                  <a:close/>
                  <a:moveTo>
                    <a:pt x="76" y="693"/>
                  </a:moveTo>
                  <a:lnTo>
                    <a:pt x="51" y="648"/>
                  </a:lnTo>
                  <a:lnTo>
                    <a:pt x="76" y="603"/>
                  </a:lnTo>
                  <a:lnTo>
                    <a:pt x="103" y="648"/>
                  </a:lnTo>
                  <a:lnTo>
                    <a:pt x="76" y="693"/>
                  </a:lnTo>
                  <a:close/>
                  <a:moveTo>
                    <a:pt x="137" y="693"/>
                  </a:moveTo>
                  <a:lnTo>
                    <a:pt x="112" y="648"/>
                  </a:lnTo>
                  <a:lnTo>
                    <a:pt x="137" y="603"/>
                  </a:lnTo>
                  <a:lnTo>
                    <a:pt x="164" y="648"/>
                  </a:lnTo>
                  <a:lnTo>
                    <a:pt x="137" y="693"/>
                  </a:lnTo>
                  <a:close/>
                  <a:moveTo>
                    <a:pt x="199" y="693"/>
                  </a:moveTo>
                  <a:lnTo>
                    <a:pt x="173" y="648"/>
                  </a:lnTo>
                  <a:lnTo>
                    <a:pt x="199" y="603"/>
                  </a:lnTo>
                  <a:lnTo>
                    <a:pt x="226" y="648"/>
                  </a:lnTo>
                  <a:lnTo>
                    <a:pt x="199" y="693"/>
                  </a:lnTo>
                  <a:close/>
                  <a:moveTo>
                    <a:pt x="262" y="693"/>
                  </a:moveTo>
                  <a:lnTo>
                    <a:pt x="235" y="648"/>
                  </a:lnTo>
                  <a:lnTo>
                    <a:pt x="262" y="603"/>
                  </a:lnTo>
                  <a:lnTo>
                    <a:pt x="287" y="648"/>
                  </a:lnTo>
                  <a:lnTo>
                    <a:pt x="262" y="693"/>
                  </a:lnTo>
                  <a:close/>
                  <a:moveTo>
                    <a:pt x="323" y="693"/>
                  </a:moveTo>
                  <a:lnTo>
                    <a:pt x="296" y="648"/>
                  </a:lnTo>
                  <a:lnTo>
                    <a:pt x="323" y="603"/>
                  </a:lnTo>
                  <a:lnTo>
                    <a:pt x="349" y="648"/>
                  </a:lnTo>
                  <a:lnTo>
                    <a:pt x="323" y="693"/>
                  </a:lnTo>
                  <a:close/>
                  <a:moveTo>
                    <a:pt x="385" y="693"/>
                  </a:moveTo>
                  <a:lnTo>
                    <a:pt x="358" y="648"/>
                  </a:lnTo>
                  <a:lnTo>
                    <a:pt x="385" y="603"/>
                  </a:lnTo>
                  <a:lnTo>
                    <a:pt x="410" y="648"/>
                  </a:lnTo>
                  <a:lnTo>
                    <a:pt x="385" y="693"/>
                  </a:lnTo>
                  <a:close/>
                  <a:moveTo>
                    <a:pt x="446" y="693"/>
                  </a:moveTo>
                  <a:lnTo>
                    <a:pt x="419" y="648"/>
                  </a:lnTo>
                  <a:lnTo>
                    <a:pt x="446" y="603"/>
                  </a:lnTo>
                  <a:lnTo>
                    <a:pt x="472" y="648"/>
                  </a:lnTo>
                  <a:lnTo>
                    <a:pt x="446" y="693"/>
                  </a:lnTo>
                  <a:close/>
                  <a:moveTo>
                    <a:pt x="508" y="693"/>
                  </a:moveTo>
                  <a:lnTo>
                    <a:pt x="481" y="648"/>
                  </a:lnTo>
                  <a:lnTo>
                    <a:pt x="508" y="603"/>
                  </a:lnTo>
                  <a:lnTo>
                    <a:pt x="533" y="648"/>
                  </a:lnTo>
                  <a:lnTo>
                    <a:pt x="508" y="693"/>
                  </a:lnTo>
                  <a:close/>
                  <a:moveTo>
                    <a:pt x="569" y="693"/>
                  </a:moveTo>
                  <a:lnTo>
                    <a:pt x="542" y="648"/>
                  </a:lnTo>
                  <a:lnTo>
                    <a:pt x="569" y="603"/>
                  </a:lnTo>
                  <a:lnTo>
                    <a:pt x="595" y="648"/>
                  </a:lnTo>
                  <a:lnTo>
                    <a:pt x="569" y="693"/>
                  </a:lnTo>
                  <a:close/>
                  <a:moveTo>
                    <a:pt x="631" y="693"/>
                  </a:moveTo>
                  <a:lnTo>
                    <a:pt x="605" y="648"/>
                  </a:lnTo>
                  <a:lnTo>
                    <a:pt x="631" y="603"/>
                  </a:lnTo>
                  <a:lnTo>
                    <a:pt x="658" y="648"/>
                  </a:lnTo>
                  <a:lnTo>
                    <a:pt x="631" y="693"/>
                  </a:lnTo>
                  <a:close/>
                  <a:moveTo>
                    <a:pt x="692" y="693"/>
                  </a:moveTo>
                  <a:lnTo>
                    <a:pt x="667" y="648"/>
                  </a:lnTo>
                  <a:lnTo>
                    <a:pt x="692" y="603"/>
                  </a:lnTo>
                  <a:lnTo>
                    <a:pt x="719" y="648"/>
                  </a:lnTo>
                  <a:lnTo>
                    <a:pt x="692" y="693"/>
                  </a:lnTo>
                  <a:close/>
                  <a:moveTo>
                    <a:pt x="754" y="693"/>
                  </a:moveTo>
                  <a:lnTo>
                    <a:pt x="728" y="648"/>
                  </a:lnTo>
                  <a:lnTo>
                    <a:pt x="754" y="603"/>
                  </a:lnTo>
                  <a:lnTo>
                    <a:pt x="781" y="648"/>
                  </a:lnTo>
                  <a:lnTo>
                    <a:pt x="754" y="693"/>
                  </a:lnTo>
                  <a:close/>
                  <a:moveTo>
                    <a:pt x="815" y="693"/>
                  </a:moveTo>
                  <a:lnTo>
                    <a:pt x="790" y="648"/>
                  </a:lnTo>
                  <a:lnTo>
                    <a:pt x="815" y="603"/>
                  </a:lnTo>
                  <a:lnTo>
                    <a:pt x="842" y="648"/>
                  </a:lnTo>
                  <a:lnTo>
                    <a:pt x="815" y="693"/>
                  </a:lnTo>
                  <a:close/>
                  <a:moveTo>
                    <a:pt x="877" y="693"/>
                  </a:moveTo>
                  <a:lnTo>
                    <a:pt x="851" y="648"/>
                  </a:lnTo>
                  <a:lnTo>
                    <a:pt x="877" y="603"/>
                  </a:lnTo>
                  <a:lnTo>
                    <a:pt x="904" y="648"/>
                  </a:lnTo>
                  <a:lnTo>
                    <a:pt x="877" y="693"/>
                  </a:lnTo>
                  <a:close/>
                  <a:moveTo>
                    <a:pt x="938" y="693"/>
                  </a:moveTo>
                  <a:lnTo>
                    <a:pt x="913" y="648"/>
                  </a:lnTo>
                  <a:lnTo>
                    <a:pt x="938" y="603"/>
                  </a:lnTo>
                  <a:lnTo>
                    <a:pt x="965" y="648"/>
                  </a:lnTo>
                  <a:lnTo>
                    <a:pt x="938" y="693"/>
                  </a:lnTo>
                  <a:close/>
                  <a:moveTo>
                    <a:pt x="1001" y="693"/>
                  </a:moveTo>
                  <a:lnTo>
                    <a:pt x="974" y="648"/>
                  </a:lnTo>
                  <a:lnTo>
                    <a:pt x="1001" y="603"/>
                  </a:lnTo>
                  <a:lnTo>
                    <a:pt x="1027" y="648"/>
                  </a:lnTo>
                  <a:lnTo>
                    <a:pt x="1001" y="693"/>
                  </a:lnTo>
                  <a:close/>
                  <a:moveTo>
                    <a:pt x="1063" y="693"/>
                  </a:moveTo>
                  <a:lnTo>
                    <a:pt x="1036" y="648"/>
                  </a:lnTo>
                  <a:lnTo>
                    <a:pt x="1063" y="603"/>
                  </a:lnTo>
                  <a:lnTo>
                    <a:pt x="1088" y="648"/>
                  </a:lnTo>
                  <a:lnTo>
                    <a:pt x="1063" y="693"/>
                  </a:lnTo>
                  <a:close/>
                  <a:moveTo>
                    <a:pt x="1124" y="693"/>
                  </a:moveTo>
                  <a:lnTo>
                    <a:pt x="1097" y="648"/>
                  </a:lnTo>
                  <a:lnTo>
                    <a:pt x="1124" y="603"/>
                  </a:lnTo>
                  <a:lnTo>
                    <a:pt x="1150" y="648"/>
                  </a:lnTo>
                  <a:lnTo>
                    <a:pt x="1124" y="693"/>
                  </a:lnTo>
                  <a:close/>
                  <a:moveTo>
                    <a:pt x="1186" y="693"/>
                  </a:moveTo>
                  <a:lnTo>
                    <a:pt x="1159" y="648"/>
                  </a:lnTo>
                  <a:lnTo>
                    <a:pt x="1186" y="603"/>
                  </a:lnTo>
                  <a:lnTo>
                    <a:pt x="1211" y="648"/>
                  </a:lnTo>
                  <a:lnTo>
                    <a:pt x="1186" y="693"/>
                  </a:lnTo>
                  <a:close/>
                  <a:moveTo>
                    <a:pt x="1247" y="693"/>
                  </a:moveTo>
                  <a:lnTo>
                    <a:pt x="1220" y="648"/>
                  </a:lnTo>
                  <a:lnTo>
                    <a:pt x="1247" y="603"/>
                  </a:lnTo>
                  <a:lnTo>
                    <a:pt x="1273" y="648"/>
                  </a:lnTo>
                  <a:lnTo>
                    <a:pt x="1247" y="693"/>
                  </a:lnTo>
                  <a:close/>
                  <a:moveTo>
                    <a:pt x="1309" y="693"/>
                  </a:moveTo>
                  <a:lnTo>
                    <a:pt x="1282" y="648"/>
                  </a:lnTo>
                  <a:lnTo>
                    <a:pt x="1309" y="603"/>
                  </a:lnTo>
                  <a:lnTo>
                    <a:pt x="1334" y="648"/>
                  </a:lnTo>
                  <a:lnTo>
                    <a:pt x="1309" y="693"/>
                  </a:lnTo>
                  <a:close/>
                  <a:moveTo>
                    <a:pt x="1370" y="693"/>
                  </a:moveTo>
                  <a:lnTo>
                    <a:pt x="1345" y="648"/>
                  </a:lnTo>
                  <a:lnTo>
                    <a:pt x="1370" y="603"/>
                  </a:lnTo>
                  <a:lnTo>
                    <a:pt x="1397" y="648"/>
                  </a:lnTo>
                  <a:lnTo>
                    <a:pt x="1370" y="693"/>
                  </a:lnTo>
                  <a:close/>
                  <a:moveTo>
                    <a:pt x="1432" y="693"/>
                  </a:moveTo>
                  <a:lnTo>
                    <a:pt x="1406" y="648"/>
                  </a:lnTo>
                  <a:lnTo>
                    <a:pt x="1432" y="603"/>
                  </a:lnTo>
                  <a:lnTo>
                    <a:pt x="1459" y="648"/>
                  </a:lnTo>
                  <a:lnTo>
                    <a:pt x="1432" y="693"/>
                  </a:lnTo>
                  <a:close/>
                  <a:moveTo>
                    <a:pt x="1493" y="693"/>
                  </a:moveTo>
                  <a:lnTo>
                    <a:pt x="1468" y="648"/>
                  </a:lnTo>
                  <a:lnTo>
                    <a:pt x="1493" y="603"/>
                  </a:lnTo>
                  <a:lnTo>
                    <a:pt x="1520" y="648"/>
                  </a:lnTo>
                  <a:lnTo>
                    <a:pt x="1493" y="693"/>
                  </a:lnTo>
                  <a:close/>
                  <a:moveTo>
                    <a:pt x="1555" y="693"/>
                  </a:moveTo>
                  <a:lnTo>
                    <a:pt x="1529" y="648"/>
                  </a:lnTo>
                  <a:lnTo>
                    <a:pt x="1555" y="603"/>
                  </a:lnTo>
                  <a:lnTo>
                    <a:pt x="1582" y="648"/>
                  </a:lnTo>
                  <a:lnTo>
                    <a:pt x="1555" y="693"/>
                  </a:lnTo>
                  <a:close/>
                  <a:moveTo>
                    <a:pt x="1616" y="693"/>
                  </a:moveTo>
                  <a:lnTo>
                    <a:pt x="1591" y="648"/>
                  </a:lnTo>
                  <a:lnTo>
                    <a:pt x="1616" y="603"/>
                  </a:lnTo>
                  <a:lnTo>
                    <a:pt x="1643" y="648"/>
                  </a:lnTo>
                  <a:lnTo>
                    <a:pt x="1616" y="693"/>
                  </a:lnTo>
                  <a:close/>
                  <a:moveTo>
                    <a:pt x="1678" y="693"/>
                  </a:moveTo>
                  <a:lnTo>
                    <a:pt x="1652" y="648"/>
                  </a:lnTo>
                  <a:lnTo>
                    <a:pt x="1678" y="603"/>
                  </a:lnTo>
                  <a:lnTo>
                    <a:pt x="1705" y="648"/>
                  </a:lnTo>
                  <a:lnTo>
                    <a:pt x="1678" y="693"/>
                  </a:lnTo>
                  <a:close/>
                  <a:moveTo>
                    <a:pt x="1741" y="693"/>
                  </a:moveTo>
                  <a:lnTo>
                    <a:pt x="1714" y="648"/>
                  </a:lnTo>
                  <a:lnTo>
                    <a:pt x="1741" y="603"/>
                  </a:lnTo>
                  <a:lnTo>
                    <a:pt x="1766" y="648"/>
                  </a:lnTo>
                  <a:lnTo>
                    <a:pt x="1741" y="693"/>
                  </a:lnTo>
                  <a:close/>
                  <a:moveTo>
                    <a:pt x="1802" y="693"/>
                  </a:moveTo>
                  <a:lnTo>
                    <a:pt x="1775" y="648"/>
                  </a:lnTo>
                  <a:lnTo>
                    <a:pt x="1802" y="603"/>
                  </a:lnTo>
                  <a:lnTo>
                    <a:pt x="1828" y="648"/>
                  </a:lnTo>
                  <a:lnTo>
                    <a:pt x="1802" y="693"/>
                  </a:lnTo>
                  <a:close/>
                  <a:moveTo>
                    <a:pt x="1864" y="693"/>
                  </a:moveTo>
                  <a:lnTo>
                    <a:pt x="1837" y="648"/>
                  </a:lnTo>
                  <a:lnTo>
                    <a:pt x="1864" y="603"/>
                  </a:lnTo>
                  <a:lnTo>
                    <a:pt x="1889" y="648"/>
                  </a:lnTo>
                  <a:lnTo>
                    <a:pt x="1864" y="693"/>
                  </a:lnTo>
                  <a:close/>
                  <a:moveTo>
                    <a:pt x="1925" y="693"/>
                  </a:moveTo>
                  <a:lnTo>
                    <a:pt x="1898" y="648"/>
                  </a:lnTo>
                  <a:lnTo>
                    <a:pt x="1925" y="603"/>
                  </a:lnTo>
                  <a:lnTo>
                    <a:pt x="1951" y="648"/>
                  </a:lnTo>
                  <a:lnTo>
                    <a:pt x="1925" y="693"/>
                  </a:lnTo>
                  <a:close/>
                  <a:moveTo>
                    <a:pt x="1987" y="693"/>
                  </a:moveTo>
                  <a:lnTo>
                    <a:pt x="1960" y="648"/>
                  </a:lnTo>
                  <a:lnTo>
                    <a:pt x="1987" y="603"/>
                  </a:lnTo>
                  <a:lnTo>
                    <a:pt x="2012" y="648"/>
                  </a:lnTo>
                  <a:lnTo>
                    <a:pt x="1987" y="693"/>
                  </a:lnTo>
                  <a:close/>
                  <a:moveTo>
                    <a:pt x="2048" y="693"/>
                  </a:moveTo>
                  <a:lnTo>
                    <a:pt x="2021" y="648"/>
                  </a:lnTo>
                  <a:lnTo>
                    <a:pt x="2048" y="603"/>
                  </a:lnTo>
                  <a:lnTo>
                    <a:pt x="2074" y="648"/>
                  </a:lnTo>
                  <a:lnTo>
                    <a:pt x="2048" y="693"/>
                  </a:lnTo>
                  <a:close/>
                  <a:moveTo>
                    <a:pt x="2110" y="693"/>
                  </a:moveTo>
                  <a:lnTo>
                    <a:pt x="2084" y="648"/>
                  </a:lnTo>
                  <a:lnTo>
                    <a:pt x="2110" y="603"/>
                  </a:lnTo>
                  <a:lnTo>
                    <a:pt x="2137" y="648"/>
                  </a:lnTo>
                  <a:lnTo>
                    <a:pt x="2110" y="693"/>
                  </a:lnTo>
                  <a:close/>
                  <a:moveTo>
                    <a:pt x="2171" y="693"/>
                  </a:moveTo>
                  <a:lnTo>
                    <a:pt x="2146" y="648"/>
                  </a:lnTo>
                  <a:lnTo>
                    <a:pt x="2171" y="603"/>
                  </a:lnTo>
                  <a:lnTo>
                    <a:pt x="2198" y="648"/>
                  </a:lnTo>
                  <a:lnTo>
                    <a:pt x="2171" y="693"/>
                  </a:lnTo>
                  <a:close/>
                  <a:moveTo>
                    <a:pt x="2233" y="693"/>
                  </a:moveTo>
                  <a:lnTo>
                    <a:pt x="2207" y="648"/>
                  </a:lnTo>
                  <a:lnTo>
                    <a:pt x="2233" y="603"/>
                  </a:lnTo>
                  <a:lnTo>
                    <a:pt x="2260" y="648"/>
                  </a:lnTo>
                  <a:lnTo>
                    <a:pt x="2233" y="693"/>
                  </a:lnTo>
                  <a:close/>
                  <a:moveTo>
                    <a:pt x="2294" y="693"/>
                  </a:moveTo>
                  <a:lnTo>
                    <a:pt x="2269" y="648"/>
                  </a:lnTo>
                  <a:lnTo>
                    <a:pt x="2294" y="603"/>
                  </a:lnTo>
                  <a:lnTo>
                    <a:pt x="2321" y="648"/>
                  </a:lnTo>
                  <a:lnTo>
                    <a:pt x="2294" y="693"/>
                  </a:lnTo>
                  <a:close/>
                  <a:moveTo>
                    <a:pt x="2356" y="693"/>
                  </a:moveTo>
                  <a:lnTo>
                    <a:pt x="2330" y="648"/>
                  </a:lnTo>
                  <a:lnTo>
                    <a:pt x="2356" y="603"/>
                  </a:lnTo>
                  <a:lnTo>
                    <a:pt x="2383" y="648"/>
                  </a:lnTo>
                  <a:lnTo>
                    <a:pt x="2356" y="693"/>
                  </a:lnTo>
                  <a:close/>
                  <a:moveTo>
                    <a:pt x="2417" y="693"/>
                  </a:moveTo>
                  <a:lnTo>
                    <a:pt x="2392" y="648"/>
                  </a:lnTo>
                  <a:lnTo>
                    <a:pt x="2417" y="603"/>
                  </a:lnTo>
                  <a:lnTo>
                    <a:pt x="2444" y="648"/>
                  </a:lnTo>
                  <a:lnTo>
                    <a:pt x="2417" y="693"/>
                  </a:lnTo>
                  <a:close/>
                  <a:moveTo>
                    <a:pt x="2480" y="693"/>
                  </a:moveTo>
                  <a:lnTo>
                    <a:pt x="2453" y="648"/>
                  </a:lnTo>
                  <a:lnTo>
                    <a:pt x="2480" y="603"/>
                  </a:lnTo>
                  <a:lnTo>
                    <a:pt x="2506" y="648"/>
                  </a:lnTo>
                  <a:lnTo>
                    <a:pt x="2480" y="693"/>
                  </a:lnTo>
                  <a:close/>
                  <a:moveTo>
                    <a:pt x="46" y="641"/>
                  </a:moveTo>
                  <a:lnTo>
                    <a:pt x="19" y="594"/>
                  </a:lnTo>
                  <a:lnTo>
                    <a:pt x="46" y="549"/>
                  </a:lnTo>
                  <a:lnTo>
                    <a:pt x="72" y="594"/>
                  </a:lnTo>
                  <a:lnTo>
                    <a:pt x="46" y="641"/>
                  </a:lnTo>
                  <a:close/>
                  <a:moveTo>
                    <a:pt x="107" y="641"/>
                  </a:moveTo>
                  <a:lnTo>
                    <a:pt x="81" y="594"/>
                  </a:lnTo>
                  <a:lnTo>
                    <a:pt x="107" y="549"/>
                  </a:lnTo>
                  <a:lnTo>
                    <a:pt x="133" y="594"/>
                  </a:lnTo>
                  <a:lnTo>
                    <a:pt x="107" y="641"/>
                  </a:lnTo>
                  <a:close/>
                  <a:moveTo>
                    <a:pt x="169" y="641"/>
                  </a:moveTo>
                  <a:lnTo>
                    <a:pt x="142" y="594"/>
                  </a:lnTo>
                  <a:lnTo>
                    <a:pt x="169" y="549"/>
                  </a:lnTo>
                  <a:lnTo>
                    <a:pt x="194" y="594"/>
                  </a:lnTo>
                  <a:lnTo>
                    <a:pt x="169" y="641"/>
                  </a:lnTo>
                  <a:close/>
                  <a:moveTo>
                    <a:pt x="230" y="641"/>
                  </a:moveTo>
                  <a:lnTo>
                    <a:pt x="203" y="594"/>
                  </a:lnTo>
                  <a:lnTo>
                    <a:pt x="230" y="549"/>
                  </a:lnTo>
                  <a:lnTo>
                    <a:pt x="256" y="594"/>
                  </a:lnTo>
                  <a:lnTo>
                    <a:pt x="230" y="641"/>
                  </a:lnTo>
                  <a:close/>
                  <a:moveTo>
                    <a:pt x="292" y="641"/>
                  </a:moveTo>
                  <a:lnTo>
                    <a:pt x="266" y="594"/>
                  </a:lnTo>
                  <a:lnTo>
                    <a:pt x="292" y="549"/>
                  </a:lnTo>
                  <a:lnTo>
                    <a:pt x="319" y="594"/>
                  </a:lnTo>
                  <a:lnTo>
                    <a:pt x="292" y="641"/>
                  </a:lnTo>
                  <a:close/>
                  <a:moveTo>
                    <a:pt x="353" y="641"/>
                  </a:moveTo>
                  <a:lnTo>
                    <a:pt x="328" y="594"/>
                  </a:lnTo>
                  <a:lnTo>
                    <a:pt x="353" y="549"/>
                  </a:lnTo>
                  <a:lnTo>
                    <a:pt x="380" y="594"/>
                  </a:lnTo>
                  <a:lnTo>
                    <a:pt x="353" y="641"/>
                  </a:lnTo>
                  <a:close/>
                  <a:moveTo>
                    <a:pt x="415" y="641"/>
                  </a:moveTo>
                  <a:lnTo>
                    <a:pt x="389" y="594"/>
                  </a:lnTo>
                  <a:lnTo>
                    <a:pt x="415" y="549"/>
                  </a:lnTo>
                  <a:lnTo>
                    <a:pt x="442" y="594"/>
                  </a:lnTo>
                  <a:lnTo>
                    <a:pt x="415" y="641"/>
                  </a:lnTo>
                  <a:close/>
                  <a:moveTo>
                    <a:pt x="476" y="641"/>
                  </a:moveTo>
                  <a:lnTo>
                    <a:pt x="451" y="594"/>
                  </a:lnTo>
                  <a:lnTo>
                    <a:pt x="476" y="549"/>
                  </a:lnTo>
                  <a:lnTo>
                    <a:pt x="503" y="594"/>
                  </a:lnTo>
                  <a:lnTo>
                    <a:pt x="476" y="641"/>
                  </a:lnTo>
                  <a:close/>
                  <a:moveTo>
                    <a:pt x="538" y="641"/>
                  </a:moveTo>
                  <a:lnTo>
                    <a:pt x="512" y="594"/>
                  </a:lnTo>
                  <a:lnTo>
                    <a:pt x="538" y="549"/>
                  </a:lnTo>
                  <a:lnTo>
                    <a:pt x="565" y="594"/>
                  </a:lnTo>
                  <a:lnTo>
                    <a:pt x="538" y="641"/>
                  </a:lnTo>
                  <a:close/>
                  <a:moveTo>
                    <a:pt x="599" y="641"/>
                  </a:moveTo>
                  <a:lnTo>
                    <a:pt x="574" y="594"/>
                  </a:lnTo>
                  <a:lnTo>
                    <a:pt x="599" y="549"/>
                  </a:lnTo>
                  <a:lnTo>
                    <a:pt x="626" y="594"/>
                  </a:lnTo>
                  <a:lnTo>
                    <a:pt x="599" y="641"/>
                  </a:lnTo>
                  <a:close/>
                  <a:moveTo>
                    <a:pt x="662" y="641"/>
                  </a:moveTo>
                  <a:lnTo>
                    <a:pt x="635" y="594"/>
                  </a:lnTo>
                  <a:lnTo>
                    <a:pt x="662" y="549"/>
                  </a:lnTo>
                  <a:lnTo>
                    <a:pt x="688" y="594"/>
                  </a:lnTo>
                  <a:lnTo>
                    <a:pt x="662" y="641"/>
                  </a:lnTo>
                  <a:close/>
                  <a:moveTo>
                    <a:pt x="724" y="641"/>
                  </a:moveTo>
                  <a:lnTo>
                    <a:pt x="697" y="594"/>
                  </a:lnTo>
                  <a:lnTo>
                    <a:pt x="724" y="549"/>
                  </a:lnTo>
                  <a:lnTo>
                    <a:pt x="749" y="594"/>
                  </a:lnTo>
                  <a:lnTo>
                    <a:pt x="724" y="641"/>
                  </a:lnTo>
                  <a:close/>
                  <a:moveTo>
                    <a:pt x="785" y="641"/>
                  </a:moveTo>
                  <a:lnTo>
                    <a:pt x="758" y="594"/>
                  </a:lnTo>
                  <a:lnTo>
                    <a:pt x="785" y="549"/>
                  </a:lnTo>
                  <a:lnTo>
                    <a:pt x="811" y="594"/>
                  </a:lnTo>
                  <a:lnTo>
                    <a:pt x="785" y="641"/>
                  </a:lnTo>
                  <a:close/>
                  <a:moveTo>
                    <a:pt x="847" y="641"/>
                  </a:moveTo>
                  <a:lnTo>
                    <a:pt x="820" y="594"/>
                  </a:lnTo>
                  <a:lnTo>
                    <a:pt x="847" y="549"/>
                  </a:lnTo>
                  <a:lnTo>
                    <a:pt x="872" y="594"/>
                  </a:lnTo>
                  <a:lnTo>
                    <a:pt x="847" y="641"/>
                  </a:lnTo>
                  <a:close/>
                  <a:moveTo>
                    <a:pt x="908" y="641"/>
                  </a:moveTo>
                  <a:lnTo>
                    <a:pt x="881" y="594"/>
                  </a:lnTo>
                  <a:lnTo>
                    <a:pt x="908" y="549"/>
                  </a:lnTo>
                  <a:lnTo>
                    <a:pt x="934" y="594"/>
                  </a:lnTo>
                  <a:lnTo>
                    <a:pt x="908" y="641"/>
                  </a:lnTo>
                  <a:close/>
                  <a:moveTo>
                    <a:pt x="970" y="641"/>
                  </a:moveTo>
                  <a:lnTo>
                    <a:pt x="943" y="594"/>
                  </a:lnTo>
                  <a:lnTo>
                    <a:pt x="970" y="549"/>
                  </a:lnTo>
                  <a:lnTo>
                    <a:pt x="995" y="594"/>
                  </a:lnTo>
                  <a:lnTo>
                    <a:pt x="970" y="641"/>
                  </a:lnTo>
                  <a:close/>
                  <a:moveTo>
                    <a:pt x="1031" y="641"/>
                  </a:moveTo>
                  <a:lnTo>
                    <a:pt x="1006" y="594"/>
                  </a:lnTo>
                  <a:lnTo>
                    <a:pt x="1031" y="549"/>
                  </a:lnTo>
                  <a:lnTo>
                    <a:pt x="1058" y="594"/>
                  </a:lnTo>
                  <a:lnTo>
                    <a:pt x="1031" y="641"/>
                  </a:lnTo>
                  <a:close/>
                  <a:moveTo>
                    <a:pt x="1093" y="641"/>
                  </a:moveTo>
                  <a:lnTo>
                    <a:pt x="1067" y="594"/>
                  </a:lnTo>
                  <a:lnTo>
                    <a:pt x="1093" y="549"/>
                  </a:lnTo>
                  <a:lnTo>
                    <a:pt x="1120" y="594"/>
                  </a:lnTo>
                  <a:lnTo>
                    <a:pt x="1093" y="641"/>
                  </a:lnTo>
                  <a:close/>
                  <a:moveTo>
                    <a:pt x="1154" y="641"/>
                  </a:moveTo>
                  <a:lnTo>
                    <a:pt x="1129" y="594"/>
                  </a:lnTo>
                  <a:lnTo>
                    <a:pt x="1154" y="549"/>
                  </a:lnTo>
                  <a:lnTo>
                    <a:pt x="1181" y="594"/>
                  </a:lnTo>
                  <a:lnTo>
                    <a:pt x="1154" y="641"/>
                  </a:lnTo>
                  <a:close/>
                  <a:moveTo>
                    <a:pt x="1216" y="641"/>
                  </a:moveTo>
                  <a:lnTo>
                    <a:pt x="1190" y="594"/>
                  </a:lnTo>
                  <a:lnTo>
                    <a:pt x="1216" y="549"/>
                  </a:lnTo>
                  <a:lnTo>
                    <a:pt x="1243" y="594"/>
                  </a:lnTo>
                  <a:lnTo>
                    <a:pt x="1216" y="641"/>
                  </a:lnTo>
                  <a:close/>
                  <a:moveTo>
                    <a:pt x="1277" y="641"/>
                  </a:moveTo>
                  <a:lnTo>
                    <a:pt x="1252" y="594"/>
                  </a:lnTo>
                  <a:lnTo>
                    <a:pt x="1277" y="549"/>
                  </a:lnTo>
                  <a:lnTo>
                    <a:pt x="1304" y="594"/>
                  </a:lnTo>
                  <a:lnTo>
                    <a:pt x="1277" y="641"/>
                  </a:lnTo>
                  <a:close/>
                  <a:moveTo>
                    <a:pt x="1339" y="641"/>
                  </a:moveTo>
                  <a:lnTo>
                    <a:pt x="1313" y="594"/>
                  </a:lnTo>
                  <a:lnTo>
                    <a:pt x="1339" y="549"/>
                  </a:lnTo>
                  <a:lnTo>
                    <a:pt x="1366" y="594"/>
                  </a:lnTo>
                  <a:lnTo>
                    <a:pt x="1339" y="641"/>
                  </a:lnTo>
                  <a:close/>
                  <a:moveTo>
                    <a:pt x="1402" y="641"/>
                  </a:moveTo>
                  <a:lnTo>
                    <a:pt x="1375" y="594"/>
                  </a:lnTo>
                  <a:lnTo>
                    <a:pt x="1402" y="549"/>
                  </a:lnTo>
                  <a:lnTo>
                    <a:pt x="1427" y="594"/>
                  </a:lnTo>
                  <a:lnTo>
                    <a:pt x="1402" y="641"/>
                  </a:lnTo>
                  <a:close/>
                  <a:moveTo>
                    <a:pt x="1463" y="641"/>
                  </a:moveTo>
                  <a:lnTo>
                    <a:pt x="1436" y="594"/>
                  </a:lnTo>
                  <a:lnTo>
                    <a:pt x="1463" y="549"/>
                  </a:lnTo>
                  <a:lnTo>
                    <a:pt x="1489" y="594"/>
                  </a:lnTo>
                  <a:lnTo>
                    <a:pt x="1463" y="641"/>
                  </a:lnTo>
                  <a:close/>
                  <a:moveTo>
                    <a:pt x="1525" y="641"/>
                  </a:moveTo>
                  <a:lnTo>
                    <a:pt x="1498" y="594"/>
                  </a:lnTo>
                  <a:lnTo>
                    <a:pt x="1525" y="549"/>
                  </a:lnTo>
                  <a:lnTo>
                    <a:pt x="1550" y="594"/>
                  </a:lnTo>
                  <a:lnTo>
                    <a:pt x="1525" y="641"/>
                  </a:lnTo>
                  <a:close/>
                  <a:moveTo>
                    <a:pt x="1586" y="641"/>
                  </a:moveTo>
                  <a:lnTo>
                    <a:pt x="1559" y="594"/>
                  </a:lnTo>
                  <a:lnTo>
                    <a:pt x="1586" y="549"/>
                  </a:lnTo>
                  <a:lnTo>
                    <a:pt x="1612" y="594"/>
                  </a:lnTo>
                  <a:lnTo>
                    <a:pt x="1586" y="641"/>
                  </a:lnTo>
                  <a:close/>
                  <a:moveTo>
                    <a:pt x="1648" y="641"/>
                  </a:moveTo>
                  <a:lnTo>
                    <a:pt x="1621" y="594"/>
                  </a:lnTo>
                  <a:lnTo>
                    <a:pt x="1648" y="549"/>
                  </a:lnTo>
                  <a:lnTo>
                    <a:pt x="1673" y="594"/>
                  </a:lnTo>
                  <a:lnTo>
                    <a:pt x="1648" y="641"/>
                  </a:lnTo>
                  <a:close/>
                  <a:moveTo>
                    <a:pt x="1709" y="641"/>
                  </a:moveTo>
                  <a:lnTo>
                    <a:pt x="1682" y="594"/>
                  </a:lnTo>
                  <a:lnTo>
                    <a:pt x="1709" y="549"/>
                  </a:lnTo>
                  <a:lnTo>
                    <a:pt x="1735" y="594"/>
                  </a:lnTo>
                  <a:lnTo>
                    <a:pt x="1709" y="641"/>
                  </a:lnTo>
                  <a:close/>
                  <a:moveTo>
                    <a:pt x="1771" y="641"/>
                  </a:moveTo>
                  <a:lnTo>
                    <a:pt x="1745" y="594"/>
                  </a:lnTo>
                  <a:lnTo>
                    <a:pt x="1771" y="549"/>
                  </a:lnTo>
                  <a:lnTo>
                    <a:pt x="1798" y="594"/>
                  </a:lnTo>
                  <a:lnTo>
                    <a:pt x="1771" y="641"/>
                  </a:lnTo>
                  <a:close/>
                  <a:moveTo>
                    <a:pt x="1832" y="641"/>
                  </a:moveTo>
                  <a:lnTo>
                    <a:pt x="1807" y="594"/>
                  </a:lnTo>
                  <a:lnTo>
                    <a:pt x="1832" y="549"/>
                  </a:lnTo>
                  <a:lnTo>
                    <a:pt x="1859" y="594"/>
                  </a:lnTo>
                  <a:lnTo>
                    <a:pt x="1832" y="641"/>
                  </a:lnTo>
                  <a:close/>
                  <a:moveTo>
                    <a:pt x="1894" y="641"/>
                  </a:moveTo>
                  <a:lnTo>
                    <a:pt x="1868" y="594"/>
                  </a:lnTo>
                  <a:lnTo>
                    <a:pt x="1894" y="549"/>
                  </a:lnTo>
                  <a:lnTo>
                    <a:pt x="1921" y="594"/>
                  </a:lnTo>
                  <a:lnTo>
                    <a:pt x="1894" y="641"/>
                  </a:lnTo>
                  <a:close/>
                  <a:moveTo>
                    <a:pt x="1955" y="641"/>
                  </a:moveTo>
                  <a:lnTo>
                    <a:pt x="1930" y="594"/>
                  </a:lnTo>
                  <a:lnTo>
                    <a:pt x="1955" y="549"/>
                  </a:lnTo>
                  <a:lnTo>
                    <a:pt x="1982" y="594"/>
                  </a:lnTo>
                  <a:lnTo>
                    <a:pt x="1955" y="641"/>
                  </a:lnTo>
                  <a:close/>
                  <a:moveTo>
                    <a:pt x="2017" y="641"/>
                  </a:moveTo>
                  <a:lnTo>
                    <a:pt x="1991" y="594"/>
                  </a:lnTo>
                  <a:lnTo>
                    <a:pt x="2017" y="549"/>
                  </a:lnTo>
                  <a:lnTo>
                    <a:pt x="2044" y="594"/>
                  </a:lnTo>
                  <a:lnTo>
                    <a:pt x="2017" y="641"/>
                  </a:lnTo>
                  <a:close/>
                  <a:moveTo>
                    <a:pt x="2078" y="641"/>
                  </a:moveTo>
                  <a:lnTo>
                    <a:pt x="2053" y="594"/>
                  </a:lnTo>
                  <a:lnTo>
                    <a:pt x="2078" y="549"/>
                  </a:lnTo>
                  <a:lnTo>
                    <a:pt x="2105" y="594"/>
                  </a:lnTo>
                  <a:lnTo>
                    <a:pt x="2078" y="641"/>
                  </a:lnTo>
                  <a:close/>
                  <a:moveTo>
                    <a:pt x="2141" y="641"/>
                  </a:moveTo>
                  <a:lnTo>
                    <a:pt x="2114" y="594"/>
                  </a:lnTo>
                  <a:lnTo>
                    <a:pt x="2141" y="549"/>
                  </a:lnTo>
                  <a:lnTo>
                    <a:pt x="2167" y="594"/>
                  </a:lnTo>
                  <a:lnTo>
                    <a:pt x="2141" y="641"/>
                  </a:lnTo>
                  <a:close/>
                  <a:moveTo>
                    <a:pt x="2203" y="641"/>
                  </a:moveTo>
                  <a:lnTo>
                    <a:pt x="2176" y="594"/>
                  </a:lnTo>
                  <a:lnTo>
                    <a:pt x="2203" y="549"/>
                  </a:lnTo>
                  <a:lnTo>
                    <a:pt x="2228" y="594"/>
                  </a:lnTo>
                  <a:lnTo>
                    <a:pt x="2203" y="641"/>
                  </a:lnTo>
                  <a:close/>
                  <a:moveTo>
                    <a:pt x="2264" y="641"/>
                  </a:moveTo>
                  <a:lnTo>
                    <a:pt x="2237" y="594"/>
                  </a:lnTo>
                  <a:lnTo>
                    <a:pt x="2264" y="549"/>
                  </a:lnTo>
                  <a:lnTo>
                    <a:pt x="2290" y="594"/>
                  </a:lnTo>
                  <a:lnTo>
                    <a:pt x="2264" y="641"/>
                  </a:lnTo>
                  <a:close/>
                  <a:moveTo>
                    <a:pt x="2326" y="641"/>
                  </a:moveTo>
                  <a:lnTo>
                    <a:pt x="2299" y="594"/>
                  </a:lnTo>
                  <a:lnTo>
                    <a:pt x="2326" y="549"/>
                  </a:lnTo>
                  <a:lnTo>
                    <a:pt x="2351" y="594"/>
                  </a:lnTo>
                  <a:lnTo>
                    <a:pt x="2326" y="641"/>
                  </a:lnTo>
                  <a:close/>
                  <a:moveTo>
                    <a:pt x="2387" y="641"/>
                  </a:moveTo>
                  <a:lnTo>
                    <a:pt x="2360" y="594"/>
                  </a:lnTo>
                  <a:lnTo>
                    <a:pt x="2387" y="549"/>
                  </a:lnTo>
                  <a:lnTo>
                    <a:pt x="2413" y="594"/>
                  </a:lnTo>
                  <a:lnTo>
                    <a:pt x="2387" y="641"/>
                  </a:lnTo>
                  <a:close/>
                  <a:moveTo>
                    <a:pt x="2449" y="641"/>
                  </a:moveTo>
                  <a:lnTo>
                    <a:pt x="2422" y="594"/>
                  </a:lnTo>
                  <a:lnTo>
                    <a:pt x="2449" y="549"/>
                  </a:lnTo>
                  <a:lnTo>
                    <a:pt x="2474" y="594"/>
                  </a:lnTo>
                  <a:lnTo>
                    <a:pt x="2449" y="641"/>
                  </a:lnTo>
                  <a:close/>
                  <a:moveTo>
                    <a:pt x="2510" y="641"/>
                  </a:moveTo>
                  <a:lnTo>
                    <a:pt x="2485" y="594"/>
                  </a:lnTo>
                  <a:lnTo>
                    <a:pt x="2510" y="549"/>
                  </a:lnTo>
                  <a:lnTo>
                    <a:pt x="2537" y="594"/>
                  </a:lnTo>
                  <a:lnTo>
                    <a:pt x="2510" y="641"/>
                  </a:lnTo>
                  <a:close/>
                  <a:moveTo>
                    <a:pt x="76" y="587"/>
                  </a:moveTo>
                  <a:lnTo>
                    <a:pt x="51" y="542"/>
                  </a:lnTo>
                  <a:lnTo>
                    <a:pt x="76" y="495"/>
                  </a:lnTo>
                  <a:lnTo>
                    <a:pt x="103" y="542"/>
                  </a:lnTo>
                  <a:lnTo>
                    <a:pt x="76" y="587"/>
                  </a:lnTo>
                  <a:close/>
                  <a:moveTo>
                    <a:pt x="137" y="587"/>
                  </a:moveTo>
                  <a:lnTo>
                    <a:pt x="112" y="542"/>
                  </a:lnTo>
                  <a:lnTo>
                    <a:pt x="137" y="495"/>
                  </a:lnTo>
                  <a:lnTo>
                    <a:pt x="164" y="542"/>
                  </a:lnTo>
                  <a:lnTo>
                    <a:pt x="137" y="587"/>
                  </a:lnTo>
                  <a:close/>
                  <a:moveTo>
                    <a:pt x="199" y="587"/>
                  </a:moveTo>
                  <a:lnTo>
                    <a:pt x="173" y="542"/>
                  </a:lnTo>
                  <a:lnTo>
                    <a:pt x="199" y="495"/>
                  </a:lnTo>
                  <a:lnTo>
                    <a:pt x="226" y="542"/>
                  </a:lnTo>
                  <a:lnTo>
                    <a:pt x="199" y="587"/>
                  </a:lnTo>
                  <a:close/>
                  <a:moveTo>
                    <a:pt x="262" y="587"/>
                  </a:moveTo>
                  <a:lnTo>
                    <a:pt x="235" y="542"/>
                  </a:lnTo>
                  <a:lnTo>
                    <a:pt x="262" y="495"/>
                  </a:lnTo>
                  <a:lnTo>
                    <a:pt x="287" y="542"/>
                  </a:lnTo>
                  <a:lnTo>
                    <a:pt x="262" y="587"/>
                  </a:lnTo>
                  <a:close/>
                  <a:moveTo>
                    <a:pt x="323" y="587"/>
                  </a:moveTo>
                  <a:lnTo>
                    <a:pt x="296" y="542"/>
                  </a:lnTo>
                  <a:lnTo>
                    <a:pt x="323" y="495"/>
                  </a:lnTo>
                  <a:lnTo>
                    <a:pt x="349" y="542"/>
                  </a:lnTo>
                  <a:lnTo>
                    <a:pt x="323" y="587"/>
                  </a:lnTo>
                  <a:close/>
                  <a:moveTo>
                    <a:pt x="385" y="587"/>
                  </a:moveTo>
                  <a:lnTo>
                    <a:pt x="358" y="542"/>
                  </a:lnTo>
                  <a:lnTo>
                    <a:pt x="385" y="495"/>
                  </a:lnTo>
                  <a:lnTo>
                    <a:pt x="410" y="542"/>
                  </a:lnTo>
                  <a:lnTo>
                    <a:pt x="385" y="587"/>
                  </a:lnTo>
                  <a:close/>
                  <a:moveTo>
                    <a:pt x="446" y="587"/>
                  </a:moveTo>
                  <a:lnTo>
                    <a:pt x="419" y="542"/>
                  </a:lnTo>
                  <a:lnTo>
                    <a:pt x="446" y="495"/>
                  </a:lnTo>
                  <a:lnTo>
                    <a:pt x="472" y="542"/>
                  </a:lnTo>
                  <a:lnTo>
                    <a:pt x="446" y="587"/>
                  </a:lnTo>
                  <a:close/>
                  <a:moveTo>
                    <a:pt x="508" y="587"/>
                  </a:moveTo>
                  <a:lnTo>
                    <a:pt x="481" y="542"/>
                  </a:lnTo>
                  <a:lnTo>
                    <a:pt x="508" y="495"/>
                  </a:lnTo>
                  <a:lnTo>
                    <a:pt x="533" y="542"/>
                  </a:lnTo>
                  <a:lnTo>
                    <a:pt x="508" y="587"/>
                  </a:lnTo>
                  <a:close/>
                  <a:moveTo>
                    <a:pt x="569" y="587"/>
                  </a:moveTo>
                  <a:lnTo>
                    <a:pt x="542" y="542"/>
                  </a:lnTo>
                  <a:lnTo>
                    <a:pt x="569" y="495"/>
                  </a:lnTo>
                  <a:lnTo>
                    <a:pt x="595" y="542"/>
                  </a:lnTo>
                  <a:lnTo>
                    <a:pt x="569" y="587"/>
                  </a:lnTo>
                  <a:close/>
                  <a:moveTo>
                    <a:pt x="631" y="587"/>
                  </a:moveTo>
                  <a:lnTo>
                    <a:pt x="605" y="542"/>
                  </a:lnTo>
                  <a:lnTo>
                    <a:pt x="631" y="495"/>
                  </a:lnTo>
                  <a:lnTo>
                    <a:pt x="658" y="542"/>
                  </a:lnTo>
                  <a:lnTo>
                    <a:pt x="631" y="587"/>
                  </a:lnTo>
                  <a:close/>
                  <a:moveTo>
                    <a:pt x="692" y="587"/>
                  </a:moveTo>
                  <a:lnTo>
                    <a:pt x="667" y="542"/>
                  </a:lnTo>
                  <a:lnTo>
                    <a:pt x="692" y="495"/>
                  </a:lnTo>
                  <a:lnTo>
                    <a:pt x="719" y="542"/>
                  </a:lnTo>
                  <a:lnTo>
                    <a:pt x="692" y="587"/>
                  </a:lnTo>
                  <a:close/>
                  <a:moveTo>
                    <a:pt x="754" y="587"/>
                  </a:moveTo>
                  <a:lnTo>
                    <a:pt x="728" y="542"/>
                  </a:lnTo>
                  <a:lnTo>
                    <a:pt x="754" y="495"/>
                  </a:lnTo>
                  <a:lnTo>
                    <a:pt x="781" y="542"/>
                  </a:lnTo>
                  <a:lnTo>
                    <a:pt x="754" y="587"/>
                  </a:lnTo>
                  <a:close/>
                  <a:moveTo>
                    <a:pt x="815" y="587"/>
                  </a:moveTo>
                  <a:lnTo>
                    <a:pt x="790" y="542"/>
                  </a:lnTo>
                  <a:lnTo>
                    <a:pt x="815" y="495"/>
                  </a:lnTo>
                  <a:lnTo>
                    <a:pt x="842" y="542"/>
                  </a:lnTo>
                  <a:lnTo>
                    <a:pt x="815" y="587"/>
                  </a:lnTo>
                  <a:close/>
                  <a:moveTo>
                    <a:pt x="877" y="587"/>
                  </a:moveTo>
                  <a:lnTo>
                    <a:pt x="851" y="542"/>
                  </a:lnTo>
                  <a:lnTo>
                    <a:pt x="877" y="495"/>
                  </a:lnTo>
                  <a:lnTo>
                    <a:pt x="904" y="542"/>
                  </a:lnTo>
                  <a:lnTo>
                    <a:pt x="877" y="587"/>
                  </a:lnTo>
                  <a:close/>
                  <a:moveTo>
                    <a:pt x="938" y="587"/>
                  </a:moveTo>
                  <a:lnTo>
                    <a:pt x="913" y="542"/>
                  </a:lnTo>
                  <a:lnTo>
                    <a:pt x="938" y="495"/>
                  </a:lnTo>
                  <a:lnTo>
                    <a:pt x="965" y="542"/>
                  </a:lnTo>
                  <a:lnTo>
                    <a:pt x="938" y="587"/>
                  </a:lnTo>
                  <a:close/>
                  <a:moveTo>
                    <a:pt x="1001" y="587"/>
                  </a:moveTo>
                  <a:lnTo>
                    <a:pt x="974" y="542"/>
                  </a:lnTo>
                  <a:lnTo>
                    <a:pt x="1001" y="495"/>
                  </a:lnTo>
                  <a:lnTo>
                    <a:pt x="1027" y="542"/>
                  </a:lnTo>
                  <a:lnTo>
                    <a:pt x="1001" y="587"/>
                  </a:lnTo>
                  <a:close/>
                  <a:moveTo>
                    <a:pt x="1063" y="587"/>
                  </a:moveTo>
                  <a:lnTo>
                    <a:pt x="1036" y="542"/>
                  </a:lnTo>
                  <a:lnTo>
                    <a:pt x="1063" y="495"/>
                  </a:lnTo>
                  <a:lnTo>
                    <a:pt x="1088" y="542"/>
                  </a:lnTo>
                  <a:lnTo>
                    <a:pt x="1063" y="587"/>
                  </a:lnTo>
                  <a:close/>
                  <a:moveTo>
                    <a:pt x="1124" y="587"/>
                  </a:moveTo>
                  <a:lnTo>
                    <a:pt x="1097" y="542"/>
                  </a:lnTo>
                  <a:lnTo>
                    <a:pt x="1124" y="495"/>
                  </a:lnTo>
                  <a:lnTo>
                    <a:pt x="1150" y="542"/>
                  </a:lnTo>
                  <a:lnTo>
                    <a:pt x="1124" y="587"/>
                  </a:lnTo>
                  <a:close/>
                  <a:moveTo>
                    <a:pt x="1186" y="587"/>
                  </a:moveTo>
                  <a:lnTo>
                    <a:pt x="1159" y="542"/>
                  </a:lnTo>
                  <a:lnTo>
                    <a:pt x="1186" y="495"/>
                  </a:lnTo>
                  <a:lnTo>
                    <a:pt x="1211" y="542"/>
                  </a:lnTo>
                  <a:lnTo>
                    <a:pt x="1186" y="587"/>
                  </a:lnTo>
                  <a:close/>
                  <a:moveTo>
                    <a:pt x="1247" y="587"/>
                  </a:moveTo>
                  <a:lnTo>
                    <a:pt x="1220" y="542"/>
                  </a:lnTo>
                  <a:lnTo>
                    <a:pt x="1247" y="495"/>
                  </a:lnTo>
                  <a:lnTo>
                    <a:pt x="1273" y="542"/>
                  </a:lnTo>
                  <a:lnTo>
                    <a:pt x="1247" y="587"/>
                  </a:lnTo>
                  <a:close/>
                  <a:moveTo>
                    <a:pt x="1309" y="587"/>
                  </a:moveTo>
                  <a:lnTo>
                    <a:pt x="1282" y="542"/>
                  </a:lnTo>
                  <a:lnTo>
                    <a:pt x="1309" y="495"/>
                  </a:lnTo>
                  <a:lnTo>
                    <a:pt x="1334" y="542"/>
                  </a:lnTo>
                  <a:lnTo>
                    <a:pt x="1309" y="587"/>
                  </a:lnTo>
                  <a:close/>
                  <a:moveTo>
                    <a:pt x="1370" y="587"/>
                  </a:moveTo>
                  <a:lnTo>
                    <a:pt x="1345" y="542"/>
                  </a:lnTo>
                  <a:lnTo>
                    <a:pt x="1370" y="495"/>
                  </a:lnTo>
                  <a:lnTo>
                    <a:pt x="1397" y="542"/>
                  </a:lnTo>
                  <a:lnTo>
                    <a:pt x="1370" y="587"/>
                  </a:lnTo>
                  <a:close/>
                  <a:moveTo>
                    <a:pt x="1432" y="587"/>
                  </a:moveTo>
                  <a:lnTo>
                    <a:pt x="1406" y="542"/>
                  </a:lnTo>
                  <a:lnTo>
                    <a:pt x="1432" y="495"/>
                  </a:lnTo>
                  <a:lnTo>
                    <a:pt x="1459" y="542"/>
                  </a:lnTo>
                  <a:lnTo>
                    <a:pt x="1432" y="587"/>
                  </a:lnTo>
                  <a:close/>
                  <a:moveTo>
                    <a:pt x="1493" y="587"/>
                  </a:moveTo>
                  <a:lnTo>
                    <a:pt x="1468" y="542"/>
                  </a:lnTo>
                  <a:lnTo>
                    <a:pt x="1493" y="495"/>
                  </a:lnTo>
                  <a:lnTo>
                    <a:pt x="1520" y="542"/>
                  </a:lnTo>
                  <a:lnTo>
                    <a:pt x="1493" y="587"/>
                  </a:lnTo>
                  <a:close/>
                  <a:moveTo>
                    <a:pt x="1555" y="587"/>
                  </a:moveTo>
                  <a:lnTo>
                    <a:pt x="1529" y="542"/>
                  </a:lnTo>
                  <a:lnTo>
                    <a:pt x="1555" y="495"/>
                  </a:lnTo>
                  <a:lnTo>
                    <a:pt x="1582" y="542"/>
                  </a:lnTo>
                  <a:lnTo>
                    <a:pt x="1555" y="587"/>
                  </a:lnTo>
                  <a:close/>
                  <a:moveTo>
                    <a:pt x="1616" y="587"/>
                  </a:moveTo>
                  <a:lnTo>
                    <a:pt x="1591" y="542"/>
                  </a:lnTo>
                  <a:lnTo>
                    <a:pt x="1616" y="495"/>
                  </a:lnTo>
                  <a:lnTo>
                    <a:pt x="1643" y="542"/>
                  </a:lnTo>
                  <a:lnTo>
                    <a:pt x="1616" y="587"/>
                  </a:lnTo>
                  <a:close/>
                  <a:moveTo>
                    <a:pt x="1678" y="587"/>
                  </a:moveTo>
                  <a:lnTo>
                    <a:pt x="1652" y="542"/>
                  </a:lnTo>
                  <a:lnTo>
                    <a:pt x="1678" y="495"/>
                  </a:lnTo>
                  <a:lnTo>
                    <a:pt x="1705" y="542"/>
                  </a:lnTo>
                  <a:lnTo>
                    <a:pt x="1678" y="587"/>
                  </a:lnTo>
                  <a:close/>
                  <a:moveTo>
                    <a:pt x="1741" y="587"/>
                  </a:moveTo>
                  <a:lnTo>
                    <a:pt x="1714" y="542"/>
                  </a:lnTo>
                  <a:lnTo>
                    <a:pt x="1741" y="495"/>
                  </a:lnTo>
                  <a:lnTo>
                    <a:pt x="1766" y="542"/>
                  </a:lnTo>
                  <a:lnTo>
                    <a:pt x="1741" y="587"/>
                  </a:lnTo>
                  <a:close/>
                  <a:moveTo>
                    <a:pt x="1802" y="587"/>
                  </a:moveTo>
                  <a:lnTo>
                    <a:pt x="1775" y="542"/>
                  </a:lnTo>
                  <a:lnTo>
                    <a:pt x="1802" y="495"/>
                  </a:lnTo>
                  <a:lnTo>
                    <a:pt x="1828" y="542"/>
                  </a:lnTo>
                  <a:lnTo>
                    <a:pt x="1802" y="587"/>
                  </a:lnTo>
                  <a:close/>
                  <a:moveTo>
                    <a:pt x="1864" y="587"/>
                  </a:moveTo>
                  <a:lnTo>
                    <a:pt x="1837" y="542"/>
                  </a:lnTo>
                  <a:lnTo>
                    <a:pt x="1864" y="495"/>
                  </a:lnTo>
                  <a:lnTo>
                    <a:pt x="1889" y="542"/>
                  </a:lnTo>
                  <a:lnTo>
                    <a:pt x="1864" y="587"/>
                  </a:lnTo>
                  <a:close/>
                  <a:moveTo>
                    <a:pt x="1925" y="587"/>
                  </a:moveTo>
                  <a:lnTo>
                    <a:pt x="1898" y="542"/>
                  </a:lnTo>
                  <a:lnTo>
                    <a:pt x="1925" y="495"/>
                  </a:lnTo>
                  <a:lnTo>
                    <a:pt x="1951" y="542"/>
                  </a:lnTo>
                  <a:lnTo>
                    <a:pt x="1925" y="587"/>
                  </a:lnTo>
                  <a:close/>
                  <a:moveTo>
                    <a:pt x="1987" y="587"/>
                  </a:moveTo>
                  <a:lnTo>
                    <a:pt x="1960" y="542"/>
                  </a:lnTo>
                  <a:lnTo>
                    <a:pt x="1987" y="495"/>
                  </a:lnTo>
                  <a:lnTo>
                    <a:pt x="2012" y="542"/>
                  </a:lnTo>
                  <a:lnTo>
                    <a:pt x="1987" y="587"/>
                  </a:lnTo>
                  <a:close/>
                  <a:moveTo>
                    <a:pt x="2048" y="587"/>
                  </a:moveTo>
                  <a:lnTo>
                    <a:pt x="2021" y="542"/>
                  </a:lnTo>
                  <a:lnTo>
                    <a:pt x="2048" y="495"/>
                  </a:lnTo>
                  <a:lnTo>
                    <a:pt x="2074" y="542"/>
                  </a:lnTo>
                  <a:lnTo>
                    <a:pt x="2048" y="587"/>
                  </a:lnTo>
                  <a:close/>
                  <a:moveTo>
                    <a:pt x="2110" y="587"/>
                  </a:moveTo>
                  <a:lnTo>
                    <a:pt x="2084" y="542"/>
                  </a:lnTo>
                  <a:lnTo>
                    <a:pt x="2110" y="495"/>
                  </a:lnTo>
                  <a:lnTo>
                    <a:pt x="2137" y="542"/>
                  </a:lnTo>
                  <a:lnTo>
                    <a:pt x="2110" y="587"/>
                  </a:lnTo>
                  <a:close/>
                  <a:moveTo>
                    <a:pt x="2171" y="587"/>
                  </a:moveTo>
                  <a:lnTo>
                    <a:pt x="2146" y="542"/>
                  </a:lnTo>
                  <a:lnTo>
                    <a:pt x="2171" y="495"/>
                  </a:lnTo>
                  <a:lnTo>
                    <a:pt x="2198" y="542"/>
                  </a:lnTo>
                  <a:lnTo>
                    <a:pt x="2171" y="587"/>
                  </a:lnTo>
                  <a:close/>
                  <a:moveTo>
                    <a:pt x="2233" y="587"/>
                  </a:moveTo>
                  <a:lnTo>
                    <a:pt x="2207" y="542"/>
                  </a:lnTo>
                  <a:lnTo>
                    <a:pt x="2233" y="495"/>
                  </a:lnTo>
                  <a:lnTo>
                    <a:pt x="2260" y="542"/>
                  </a:lnTo>
                  <a:lnTo>
                    <a:pt x="2233" y="587"/>
                  </a:lnTo>
                  <a:close/>
                  <a:moveTo>
                    <a:pt x="2294" y="587"/>
                  </a:moveTo>
                  <a:lnTo>
                    <a:pt x="2269" y="542"/>
                  </a:lnTo>
                  <a:lnTo>
                    <a:pt x="2294" y="495"/>
                  </a:lnTo>
                  <a:lnTo>
                    <a:pt x="2321" y="542"/>
                  </a:lnTo>
                  <a:lnTo>
                    <a:pt x="2294" y="587"/>
                  </a:lnTo>
                  <a:close/>
                  <a:moveTo>
                    <a:pt x="2356" y="587"/>
                  </a:moveTo>
                  <a:lnTo>
                    <a:pt x="2330" y="542"/>
                  </a:lnTo>
                  <a:lnTo>
                    <a:pt x="2356" y="495"/>
                  </a:lnTo>
                  <a:lnTo>
                    <a:pt x="2383" y="542"/>
                  </a:lnTo>
                  <a:lnTo>
                    <a:pt x="2356" y="587"/>
                  </a:lnTo>
                  <a:close/>
                  <a:moveTo>
                    <a:pt x="2417" y="587"/>
                  </a:moveTo>
                  <a:lnTo>
                    <a:pt x="2392" y="542"/>
                  </a:lnTo>
                  <a:lnTo>
                    <a:pt x="2417" y="495"/>
                  </a:lnTo>
                  <a:lnTo>
                    <a:pt x="2444" y="542"/>
                  </a:lnTo>
                  <a:lnTo>
                    <a:pt x="2417" y="587"/>
                  </a:lnTo>
                  <a:close/>
                  <a:moveTo>
                    <a:pt x="2480" y="587"/>
                  </a:moveTo>
                  <a:lnTo>
                    <a:pt x="2453" y="542"/>
                  </a:lnTo>
                  <a:lnTo>
                    <a:pt x="2480" y="495"/>
                  </a:lnTo>
                  <a:lnTo>
                    <a:pt x="2506" y="542"/>
                  </a:lnTo>
                  <a:lnTo>
                    <a:pt x="2480" y="587"/>
                  </a:lnTo>
                  <a:close/>
                  <a:moveTo>
                    <a:pt x="46" y="533"/>
                  </a:moveTo>
                  <a:lnTo>
                    <a:pt x="19" y="488"/>
                  </a:lnTo>
                  <a:lnTo>
                    <a:pt x="46" y="443"/>
                  </a:lnTo>
                  <a:lnTo>
                    <a:pt x="72" y="488"/>
                  </a:lnTo>
                  <a:lnTo>
                    <a:pt x="46" y="533"/>
                  </a:lnTo>
                  <a:close/>
                  <a:moveTo>
                    <a:pt x="107" y="533"/>
                  </a:moveTo>
                  <a:lnTo>
                    <a:pt x="81" y="488"/>
                  </a:lnTo>
                  <a:lnTo>
                    <a:pt x="107" y="443"/>
                  </a:lnTo>
                  <a:lnTo>
                    <a:pt x="133" y="488"/>
                  </a:lnTo>
                  <a:lnTo>
                    <a:pt x="107" y="533"/>
                  </a:lnTo>
                  <a:close/>
                  <a:moveTo>
                    <a:pt x="169" y="533"/>
                  </a:moveTo>
                  <a:lnTo>
                    <a:pt x="142" y="488"/>
                  </a:lnTo>
                  <a:lnTo>
                    <a:pt x="169" y="443"/>
                  </a:lnTo>
                  <a:lnTo>
                    <a:pt x="194" y="488"/>
                  </a:lnTo>
                  <a:lnTo>
                    <a:pt x="169" y="533"/>
                  </a:lnTo>
                  <a:close/>
                  <a:moveTo>
                    <a:pt x="230" y="533"/>
                  </a:moveTo>
                  <a:lnTo>
                    <a:pt x="203" y="488"/>
                  </a:lnTo>
                  <a:lnTo>
                    <a:pt x="230" y="443"/>
                  </a:lnTo>
                  <a:lnTo>
                    <a:pt x="256" y="488"/>
                  </a:lnTo>
                  <a:lnTo>
                    <a:pt x="230" y="533"/>
                  </a:lnTo>
                  <a:close/>
                  <a:moveTo>
                    <a:pt x="292" y="533"/>
                  </a:moveTo>
                  <a:lnTo>
                    <a:pt x="266" y="488"/>
                  </a:lnTo>
                  <a:lnTo>
                    <a:pt x="292" y="443"/>
                  </a:lnTo>
                  <a:lnTo>
                    <a:pt x="319" y="488"/>
                  </a:lnTo>
                  <a:lnTo>
                    <a:pt x="292" y="533"/>
                  </a:lnTo>
                  <a:close/>
                  <a:moveTo>
                    <a:pt x="353" y="533"/>
                  </a:moveTo>
                  <a:lnTo>
                    <a:pt x="328" y="488"/>
                  </a:lnTo>
                  <a:lnTo>
                    <a:pt x="353" y="443"/>
                  </a:lnTo>
                  <a:lnTo>
                    <a:pt x="380" y="488"/>
                  </a:lnTo>
                  <a:lnTo>
                    <a:pt x="353" y="533"/>
                  </a:lnTo>
                  <a:close/>
                  <a:moveTo>
                    <a:pt x="415" y="533"/>
                  </a:moveTo>
                  <a:lnTo>
                    <a:pt x="389" y="488"/>
                  </a:lnTo>
                  <a:lnTo>
                    <a:pt x="415" y="443"/>
                  </a:lnTo>
                  <a:lnTo>
                    <a:pt x="442" y="488"/>
                  </a:lnTo>
                  <a:lnTo>
                    <a:pt x="415" y="533"/>
                  </a:lnTo>
                  <a:close/>
                  <a:moveTo>
                    <a:pt x="476" y="533"/>
                  </a:moveTo>
                  <a:lnTo>
                    <a:pt x="451" y="488"/>
                  </a:lnTo>
                  <a:lnTo>
                    <a:pt x="476" y="443"/>
                  </a:lnTo>
                  <a:lnTo>
                    <a:pt x="503" y="488"/>
                  </a:lnTo>
                  <a:lnTo>
                    <a:pt x="476" y="533"/>
                  </a:lnTo>
                  <a:close/>
                  <a:moveTo>
                    <a:pt x="538" y="533"/>
                  </a:moveTo>
                  <a:lnTo>
                    <a:pt x="512" y="488"/>
                  </a:lnTo>
                  <a:lnTo>
                    <a:pt x="538" y="443"/>
                  </a:lnTo>
                  <a:lnTo>
                    <a:pt x="565" y="488"/>
                  </a:lnTo>
                  <a:lnTo>
                    <a:pt x="538" y="533"/>
                  </a:lnTo>
                  <a:close/>
                  <a:moveTo>
                    <a:pt x="599" y="533"/>
                  </a:moveTo>
                  <a:lnTo>
                    <a:pt x="574" y="488"/>
                  </a:lnTo>
                  <a:lnTo>
                    <a:pt x="599" y="443"/>
                  </a:lnTo>
                  <a:lnTo>
                    <a:pt x="626" y="488"/>
                  </a:lnTo>
                  <a:lnTo>
                    <a:pt x="599" y="533"/>
                  </a:lnTo>
                  <a:close/>
                  <a:moveTo>
                    <a:pt x="662" y="533"/>
                  </a:moveTo>
                  <a:lnTo>
                    <a:pt x="635" y="488"/>
                  </a:lnTo>
                  <a:lnTo>
                    <a:pt x="662" y="443"/>
                  </a:lnTo>
                  <a:lnTo>
                    <a:pt x="688" y="488"/>
                  </a:lnTo>
                  <a:lnTo>
                    <a:pt x="662" y="533"/>
                  </a:lnTo>
                  <a:close/>
                  <a:moveTo>
                    <a:pt x="724" y="533"/>
                  </a:moveTo>
                  <a:lnTo>
                    <a:pt x="697" y="488"/>
                  </a:lnTo>
                  <a:lnTo>
                    <a:pt x="724" y="443"/>
                  </a:lnTo>
                  <a:lnTo>
                    <a:pt x="749" y="488"/>
                  </a:lnTo>
                  <a:lnTo>
                    <a:pt x="724" y="533"/>
                  </a:lnTo>
                  <a:close/>
                  <a:moveTo>
                    <a:pt x="785" y="533"/>
                  </a:moveTo>
                  <a:lnTo>
                    <a:pt x="758" y="488"/>
                  </a:lnTo>
                  <a:lnTo>
                    <a:pt x="785" y="443"/>
                  </a:lnTo>
                  <a:lnTo>
                    <a:pt x="811" y="488"/>
                  </a:lnTo>
                  <a:lnTo>
                    <a:pt x="785" y="533"/>
                  </a:lnTo>
                  <a:close/>
                  <a:moveTo>
                    <a:pt x="847" y="533"/>
                  </a:moveTo>
                  <a:lnTo>
                    <a:pt x="820" y="488"/>
                  </a:lnTo>
                  <a:lnTo>
                    <a:pt x="847" y="443"/>
                  </a:lnTo>
                  <a:lnTo>
                    <a:pt x="872" y="488"/>
                  </a:lnTo>
                  <a:lnTo>
                    <a:pt x="847" y="533"/>
                  </a:lnTo>
                  <a:close/>
                  <a:moveTo>
                    <a:pt x="908" y="533"/>
                  </a:moveTo>
                  <a:lnTo>
                    <a:pt x="881" y="488"/>
                  </a:lnTo>
                  <a:lnTo>
                    <a:pt x="908" y="443"/>
                  </a:lnTo>
                  <a:lnTo>
                    <a:pt x="934" y="488"/>
                  </a:lnTo>
                  <a:lnTo>
                    <a:pt x="908" y="533"/>
                  </a:lnTo>
                  <a:close/>
                  <a:moveTo>
                    <a:pt x="970" y="533"/>
                  </a:moveTo>
                  <a:lnTo>
                    <a:pt x="943" y="488"/>
                  </a:lnTo>
                  <a:lnTo>
                    <a:pt x="970" y="443"/>
                  </a:lnTo>
                  <a:lnTo>
                    <a:pt x="995" y="488"/>
                  </a:lnTo>
                  <a:lnTo>
                    <a:pt x="970" y="533"/>
                  </a:lnTo>
                  <a:close/>
                  <a:moveTo>
                    <a:pt x="1031" y="533"/>
                  </a:moveTo>
                  <a:lnTo>
                    <a:pt x="1006" y="488"/>
                  </a:lnTo>
                  <a:lnTo>
                    <a:pt x="1031" y="443"/>
                  </a:lnTo>
                  <a:lnTo>
                    <a:pt x="1058" y="488"/>
                  </a:lnTo>
                  <a:lnTo>
                    <a:pt x="1031" y="533"/>
                  </a:lnTo>
                  <a:close/>
                  <a:moveTo>
                    <a:pt x="1093" y="533"/>
                  </a:moveTo>
                  <a:lnTo>
                    <a:pt x="1067" y="488"/>
                  </a:lnTo>
                  <a:lnTo>
                    <a:pt x="1093" y="443"/>
                  </a:lnTo>
                  <a:lnTo>
                    <a:pt x="1120" y="488"/>
                  </a:lnTo>
                  <a:lnTo>
                    <a:pt x="1093" y="533"/>
                  </a:lnTo>
                  <a:close/>
                  <a:moveTo>
                    <a:pt x="1154" y="533"/>
                  </a:moveTo>
                  <a:lnTo>
                    <a:pt x="1129" y="488"/>
                  </a:lnTo>
                  <a:lnTo>
                    <a:pt x="1154" y="443"/>
                  </a:lnTo>
                  <a:lnTo>
                    <a:pt x="1181" y="488"/>
                  </a:lnTo>
                  <a:lnTo>
                    <a:pt x="1154" y="533"/>
                  </a:lnTo>
                  <a:close/>
                  <a:moveTo>
                    <a:pt x="1216" y="533"/>
                  </a:moveTo>
                  <a:lnTo>
                    <a:pt x="1190" y="488"/>
                  </a:lnTo>
                  <a:lnTo>
                    <a:pt x="1216" y="443"/>
                  </a:lnTo>
                  <a:lnTo>
                    <a:pt x="1243" y="488"/>
                  </a:lnTo>
                  <a:lnTo>
                    <a:pt x="1216" y="533"/>
                  </a:lnTo>
                  <a:close/>
                  <a:moveTo>
                    <a:pt x="1277" y="533"/>
                  </a:moveTo>
                  <a:lnTo>
                    <a:pt x="1252" y="488"/>
                  </a:lnTo>
                  <a:lnTo>
                    <a:pt x="1277" y="443"/>
                  </a:lnTo>
                  <a:lnTo>
                    <a:pt x="1304" y="488"/>
                  </a:lnTo>
                  <a:lnTo>
                    <a:pt x="1277" y="533"/>
                  </a:lnTo>
                  <a:close/>
                  <a:moveTo>
                    <a:pt x="1339" y="533"/>
                  </a:moveTo>
                  <a:lnTo>
                    <a:pt x="1313" y="488"/>
                  </a:lnTo>
                  <a:lnTo>
                    <a:pt x="1339" y="443"/>
                  </a:lnTo>
                  <a:lnTo>
                    <a:pt x="1366" y="488"/>
                  </a:lnTo>
                  <a:lnTo>
                    <a:pt x="1339" y="533"/>
                  </a:lnTo>
                  <a:close/>
                  <a:moveTo>
                    <a:pt x="1402" y="533"/>
                  </a:moveTo>
                  <a:lnTo>
                    <a:pt x="1375" y="488"/>
                  </a:lnTo>
                  <a:lnTo>
                    <a:pt x="1402" y="443"/>
                  </a:lnTo>
                  <a:lnTo>
                    <a:pt x="1427" y="488"/>
                  </a:lnTo>
                  <a:lnTo>
                    <a:pt x="1402" y="533"/>
                  </a:lnTo>
                  <a:close/>
                  <a:moveTo>
                    <a:pt x="1463" y="533"/>
                  </a:moveTo>
                  <a:lnTo>
                    <a:pt x="1436" y="488"/>
                  </a:lnTo>
                  <a:lnTo>
                    <a:pt x="1463" y="443"/>
                  </a:lnTo>
                  <a:lnTo>
                    <a:pt x="1489" y="488"/>
                  </a:lnTo>
                  <a:lnTo>
                    <a:pt x="1463" y="533"/>
                  </a:lnTo>
                  <a:close/>
                  <a:moveTo>
                    <a:pt x="1525" y="533"/>
                  </a:moveTo>
                  <a:lnTo>
                    <a:pt x="1498" y="488"/>
                  </a:lnTo>
                  <a:lnTo>
                    <a:pt x="1525" y="443"/>
                  </a:lnTo>
                  <a:lnTo>
                    <a:pt x="1550" y="488"/>
                  </a:lnTo>
                  <a:lnTo>
                    <a:pt x="1525" y="533"/>
                  </a:lnTo>
                  <a:close/>
                  <a:moveTo>
                    <a:pt x="1586" y="533"/>
                  </a:moveTo>
                  <a:lnTo>
                    <a:pt x="1559" y="488"/>
                  </a:lnTo>
                  <a:lnTo>
                    <a:pt x="1586" y="443"/>
                  </a:lnTo>
                  <a:lnTo>
                    <a:pt x="1612" y="488"/>
                  </a:lnTo>
                  <a:lnTo>
                    <a:pt x="1586" y="533"/>
                  </a:lnTo>
                  <a:close/>
                  <a:moveTo>
                    <a:pt x="1648" y="533"/>
                  </a:moveTo>
                  <a:lnTo>
                    <a:pt x="1621" y="488"/>
                  </a:lnTo>
                  <a:lnTo>
                    <a:pt x="1648" y="443"/>
                  </a:lnTo>
                  <a:lnTo>
                    <a:pt x="1673" y="488"/>
                  </a:lnTo>
                  <a:lnTo>
                    <a:pt x="1648" y="533"/>
                  </a:lnTo>
                  <a:close/>
                  <a:moveTo>
                    <a:pt x="1709" y="533"/>
                  </a:moveTo>
                  <a:lnTo>
                    <a:pt x="1682" y="488"/>
                  </a:lnTo>
                  <a:lnTo>
                    <a:pt x="1709" y="443"/>
                  </a:lnTo>
                  <a:lnTo>
                    <a:pt x="1735" y="488"/>
                  </a:lnTo>
                  <a:lnTo>
                    <a:pt x="1709" y="533"/>
                  </a:lnTo>
                  <a:close/>
                  <a:moveTo>
                    <a:pt x="1771" y="533"/>
                  </a:moveTo>
                  <a:lnTo>
                    <a:pt x="1745" y="488"/>
                  </a:lnTo>
                  <a:lnTo>
                    <a:pt x="1771" y="443"/>
                  </a:lnTo>
                  <a:lnTo>
                    <a:pt x="1798" y="488"/>
                  </a:lnTo>
                  <a:lnTo>
                    <a:pt x="1771" y="533"/>
                  </a:lnTo>
                  <a:close/>
                  <a:moveTo>
                    <a:pt x="1832" y="533"/>
                  </a:moveTo>
                  <a:lnTo>
                    <a:pt x="1807" y="488"/>
                  </a:lnTo>
                  <a:lnTo>
                    <a:pt x="1832" y="443"/>
                  </a:lnTo>
                  <a:lnTo>
                    <a:pt x="1859" y="488"/>
                  </a:lnTo>
                  <a:lnTo>
                    <a:pt x="1832" y="533"/>
                  </a:lnTo>
                  <a:close/>
                  <a:moveTo>
                    <a:pt x="1894" y="533"/>
                  </a:moveTo>
                  <a:lnTo>
                    <a:pt x="1868" y="488"/>
                  </a:lnTo>
                  <a:lnTo>
                    <a:pt x="1894" y="443"/>
                  </a:lnTo>
                  <a:lnTo>
                    <a:pt x="1921" y="488"/>
                  </a:lnTo>
                  <a:lnTo>
                    <a:pt x="1894" y="533"/>
                  </a:lnTo>
                  <a:close/>
                  <a:moveTo>
                    <a:pt x="1955" y="533"/>
                  </a:moveTo>
                  <a:lnTo>
                    <a:pt x="1930" y="488"/>
                  </a:lnTo>
                  <a:lnTo>
                    <a:pt x="1955" y="443"/>
                  </a:lnTo>
                  <a:lnTo>
                    <a:pt x="1982" y="488"/>
                  </a:lnTo>
                  <a:lnTo>
                    <a:pt x="1955" y="533"/>
                  </a:lnTo>
                  <a:close/>
                  <a:moveTo>
                    <a:pt x="2017" y="533"/>
                  </a:moveTo>
                  <a:lnTo>
                    <a:pt x="1991" y="488"/>
                  </a:lnTo>
                  <a:lnTo>
                    <a:pt x="2017" y="443"/>
                  </a:lnTo>
                  <a:lnTo>
                    <a:pt x="2044" y="488"/>
                  </a:lnTo>
                  <a:lnTo>
                    <a:pt x="2017" y="533"/>
                  </a:lnTo>
                  <a:close/>
                  <a:moveTo>
                    <a:pt x="2078" y="533"/>
                  </a:moveTo>
                  <a:lnTo>
                    <a:pt x="2053" y="488"/>
                  </a:lnTo>
                  <a:lnTo>
                    <a:pt x="2078" y="443"/>
                  </a:lnTo>
                  <a:lnTo>
                    <a:pt x="2105" y="488"/>
                  </a:lnTo>
                  <a:lnTo>
                    <a:pt x="2078" y="533"/>
                  </a:lnTo>
                  <a:close/>
                  <a:moveTo>
                    <a:pt x="2141" y="533"/>
                  </a:moveTo>
                  <a:lnTo>
                    <a:pt x="2114" y="488"/>
                  </a:lnTo>
                  <a:lnTo>
                    <a:pt x="2141" y="443"/>
                  </a:lnTo>
                  <a:lnTo>
                    <a:pt x="2167" y="488"/>
                  </a:lnTo>
                  <a:lnTo>
                    <a:pt x="2141" y="533"/>
                  </a:lnTo>
                  <a:close/>
                  <a:moveTo>
                    <a:pt x="2203" y="533"/>
                  </a:moveTo>
                  <a:lnTo>
                    <a:pt x="2176" y="488"/>
                  </a:lnTo>
                  <a:lnTo>
                    <a:pt x="2203" y="443"/>
                  </a:lnTo>
                  <a:lnTo>
                    <a:pt x="2228" y="488"/>
                  </a:lnTo>
                  <a:lnTo>
                    <a:pt x="2203" y="533"/>
                  </a:lnTo>
                  <a:close/>
                  <a:moveTo>
                    <a:pt x="2264" y="533"/>
                  </a:moveTo>
                  <a:lnTo>
                    <a:pt x="2237" y="488"/>
                  </a:lnTo>
                  <a:lnTo>
                    <a:pt x="2264" y="443"/>
                  </a:lnTo>
                  <a:lnTo>
                    <a:pt x="2290" y="488"/>
                  </a:lnTo>
                  <a:lnTo>
                    <a:pt x="2264" y="533"/>
                  </a:lnTo>
                  <a:close/>
                  <a:moveTo>
                    <a:pt x="2326" y="533"/>
                  </a:moveTo>
                  <a:lnTo>
                    <a:pt x="2299" y="488"/>
                  </a:lnTo>
                  <a:lnTo>
                    <a:pt x="2326" y="443"/>
                  </a:lnTo>
                  <a:lnTo>
                    <a:pt x="2351" y="488"/>
                  </a:lnTo>
                  <a:lnTo>
                    <a:pt x="2326" y="533"/>
                  </a:lnTo>
                  <a:close/>
                  <a:moveTo>
                    <a:pt x="2387" y="533"/>
                  </a:moveTo>
                  <a:lnTo>
                    <a:pt x="2360" y="488"/>
                  </a:lnTo>
                  <a:lnTo>
                    <a:pt x="2387" y="443"/>
                  </a:lnTo>
                  <a:lnTo>
                    <a:pt x="2413" y="488"/>
                  </a:lnTo>
                  <a:lnTo>
                    <a:pt x="2387" y="533"/>
                  </a:lnTo>
                  <a:close/>
                  <a:moveTo>
                    <a:pt x="2449" y="533"/>
                  </a:moveTo>
                  <a:lnTo>
                    <a:pt x="2422" y="488"/>
                  </a:lnTo>
                  <a:lnTo>
                    <a:pt x="2449" y="443"/>
                  </a:lnTo>
                  <a:lnTo>
                    <a:pt x="2474" y="488"/>
                  </a:lnTo>
                  <a:lnTo>
                    <a:pt x="2449" y="533"/>
                  </a:lnTo>
                  <a:close/>
                  <a:moveTo>
                    <a:pt x="2510" y="533"/>
                  </a:moveTo>
                  <a:lnTo>
                    <a:pt x="2485" y="488"/>
                  </a:lnTo>
                  <a:lnTo>
                    <a:pt x="2510" y="443"/>
                  </a:lnTo>
                  <a:lnTo>
                    <a:pt x="2537" y="488"/>
                  </a:lnTo>
                  <a:lnTo>
                    <a:pt x="2510" y="533"/>
                  </a:lnTo>
                  <a:close/>
                  <a:moveTo>
                    <a:pt x="76" y="480"/>
                  </a:moveTo>
                  <a:lnTo>
                    <a:pt x="51" y="435"/>
                  </a:lnTo>
                  <a:lnTo>
                    <a:pt x="76" y="389"/>
                  </a:lnTo>
                  <a:lnTo>
                    <a:pt x="103" y="435"/>
                  </a:lnTo>
                  <a:lnTo>
                    <a:pt x="76" y="480"/>
                  </a:lnTo>
                  <a:close/>
                  <a:moveTo>
                    <a:pt x="137" y="480"/>
                  </a:moveTo>
                  <a:lnTo>
                    <a:pt x="112" y="435"/>
                  </a:lnTo>
                  <a:lnTo>
                    <a:pt x="137" y="389"/>
                  </a:lnTo>
                  <a:lnTo>
                    <a:pt x="164" y="435"/>
                  </a:lnTo>
                  <a:lnTo>
                    <a:pt x="137" y="480"/>
                  </a:lnTo>
                  <a:close/>
                  <a:moveTo>
                    <a:pt x="199" y="480"/>
                  </a:moveTo>
                  <a:lnTo>
                    <a:pt x="173" y="435"/>
                  </a:lnTo>
                  <a:lnTo>
                    <a:pt x="199" y="389"/>
                  </a:lnTo>
                  <a:lnTo>
                    <a:pt x="226" y="435"/>
                  </a:lnTo>
                  <a:lnTo>
                    <a:pt x="199" y="480"/>
                  </a:lnTo>
                  <a:close/>
                  <a:moveTo>
                    <a:pt x="262" y="480"/>
                  </a:moveTo>
                  <a:lnTo>
                    <a:pt x="235" y="435"/>
                  </a:lnTo>
                  <a:lnTo>
                    <a:pt x="262" y="389"/>
                  </a:lnTo>
                  <a:lnTo>
                    <a:pt x="287" y="435"/>
                  </a:lnTo>
                  <a:lnTo>
                    <a:pt x="262" y="480"/>
                  </a:lnTo>
                  <a:close/>
                  <a:moveTo>
                    <a:pt x="323" y="480"/>
                  </a:moveTo>
                  <a:lnTo>
                    <a:pt x="296" y="435"/>
                  </a:lnTo>
                  <a:lnTo>
                    <a:pt x="323" y="389"/>
                  </a:lnTo>
                  <a:lnTo>
                    <a:pt x="349" y="435"/>
                  </a:lnTo>
                  <a:lnTo>
                    <a:pt x="323" y="480"/>
                  </a:lnTo>
                  <a:close/>
                  <a:moveTo>
                    <a:pt x="385" y="480"/>
                  </a:moveTo>
                  <a:lnTo>
                    <a:pt x="358" y="435"/>
                  </a:lnTo>
                  <a:lnTo>
                    <a:pt x="385" y="389"/>
                  </a:lnTo>
                  <a:lnTo>
                    <a:pt x="410" y="435"/>
                  </a:lnTo>
                  <a:lnTo>
                    <a:pt x="385" y="480"/>
                  </a:lnTo>
                  <a:close/>
                  <a:moveTo>
                    <a:pt x="446" y="480"/>
                  </a:moveTo>
                  <a:lnTo>
                    <a:pt x="419" y="435"/>
                  </a:lnTo>
                  <a:lnTo>
                    <a:pt x="446" y="389"/>
                  </a:lnTo>
                  <a:lnTo>
                    <a:pt x="472" y="435"/>
                  </a:lnTo>
                  <a:lnTo>
                    <a:pt x="446" y="480"/>
                  </a:lnTo>
                  <a:close/>
                  <a:moveTo>
                    <a:pt x="508" y="480"/>
                  </a:moveTo>
                  <a:lnTo>
                    <a:pt x="481" y="435"/>
                  </a:lnTo>
                  <a:lnTo>
                    <a:pt x="508" y="389"/>
                  </a:lnTo>
                  <a:lnTo>
                    <a:pt x="533" y="435"/>
                  </a:lnTo>
                  <a:lnTo>
                    <a:pt x="508" y="480"/>
                  </a:lnTo>
                  <a:close/>
                  <a:moveTo>
                    <a:pt x="569" y="480"/>
                  </a:moveTo>
                  <a:lnTo>
                    <a:pt x="542" y="435"/>
                  </a:lnTo>
                  <a:lnTo>
                    <a:pt x="569" y="389"/>
                  </a:lnTo>
                  <a:lnTo>
                    <a:pt x="595" y="435"/>
                  </a:lnTo>
                  <a:lnTo>
                    <a:pt x="569" y="480"/>
                  </a:lnTo>
                  <a:close/>
                  <a:moveTo>
                    <a:pt x="631" y="480"/>
                  </a:moveTo>
                  <a:lnTo>
                    <a:pt x="605" y="435"/>
                  </a:lnTo>
                  <a:lnTo>
                    <a:pt x="631" y="389"/>
                  </a:lnTo>
                  <a:lnTo>
                    <a:pt x="658" y="435"/>
                  </a:lnTo>
                  <a:lnTo>
                    <a:pt x="631" y="480"/>
                  </a:lnTo>
                  <a:close/>
                  <a:moveTo>
                    <a:pt x="692" y="480"/>
                  </a:moveTo>
                  <a:lnTo>
                    <a:pt x="667" y="435"/>
                  </a:lnTo>
                  <a:lnTo>
                    <a:pt x="692" y="389"/>
                  </a:lnTo>
                  <a:lnTo>
                    <a:pt x="719" y="435"/>
                  </a:lnTo>
                  <a:lnTo>
                    <a:pt x="692" y="480"/>
                  </a:lnTo>
                  <a:close/>
                  <a:moveTo>
                    <a:pt x="754" y="480"/>
                  </a:moveTo>
                  <a:lnTo>
                    <a:pt x="728" y="435"/>
                  </a:lnTo>
                  <a:lnTo>
                    <a:pt x="754" y="389"/>
                  </a:lnTo>
                  <a:lnTo>
                    <a:pt x="781" y="435"/>
                  </a:lnTo>
                  <a:lnTo>
                    <a:pt x="754" y="480"/>
                  </a:lnTo>
                  <a:close/>
                  <a:moveTo>
                    <a:pt x="815" y="480"/>
                  </a:moveTo>
                  <a:lnTo>
                    <a:pt x="790" y="435"/>
                  </a:lnTo>
                  <a:lnTo>
                    <a:pt x="815" y="389"/>
                  </a:lnTo>
                  <a:lnTo>
                    <a:pt x="842" y="435"/>
                  </a:lnTo>
                  <a:lnTo>
                    <a:pt x="815" y="480"/>
                  </a:lnTo>
                  <a:close/>
                  <a:moveTo>
                    <a:pt x="877" y="480"/>
                  </a:moveTo>
                  <a:lnTo>
                    <a:pt x="851" y="435"/>
                  </a:lnTo>
                  <a:lnTo>
                    <a:pt x="877" y="389"/>
                  </a:lnTo>
                  <a:lnTo>
                    <a:pt x="904" y="435"/>
                  </a:lnTo>
                  <a:lnTo>
                    <a:pt x="877" y="480"/>
                  </a:lnTo>
                  <a:close/>
                  <a:moveTo>
                    <a:pt x="938" y="480"/>
                  </a:moveTo>
                  <a:lnTo>
                    <a:pt x="913" y="435"/>
                  </a:lnTo>
                  <a:lnTo>
                    <a:pt x="938" y="389"/>
                  </a:lnTo>
                  <a:lnTo>
                    <a:pt x="965" y="435"/>
                  </a:lnTo>
                  <a:lnTo>
                    <a:pt x="938" y="480"/>
                  </a:lnTo>
                  <a:close/>
                  <a:moveTo>
                    <a:pt x="1001" y="480"/>
                  </a:moveTo>
                  <a:lnTo>
                    <a:pt x="974" y="435"/>
                  </a:lnTo>
                  <a:lnTo>
                    <a:pt x="1001" y="389"/>
                  </a:lnTo>
                  <a:lnTo>
                    <a:pt x="1027" y="435"/>
                  </a:lnTo>
                  <a:lnTo>
                    <a:pt x="1001" y="480"/>
                  </a:lnTo>
                  <a:close/>
                  <a:moveTo>
                    <a:pt x="1063" y="480"/>
                  </a:moveTo>
                  <a:lnTo>
                    <a:pt x="1036" y="435"/>
                  </a:lnTo>
                  <a:lnTo>
                    <a:pt x="1063" y="389"/>
                  </a:lnTo>
                  <a:lnTo>
                    <a:pt x="1088" y="435"/>
                  </a:lnTo>
                  <a:lnTo>
                    <a:pt x="1063" y="480"/>
                  </a:lnTo>
                  <a:close/>
                  <a:moveTo>
                    <a:pt x="1124" y="480"/>
                  </a:moveTo>
                  <a:lnTo>
                    <a:pt x="1097" y="435"/>
                  </a:lnTo>
                  <a:lnTo>
                    <a:pt x="1124" y="389"/>
                  </a:lnTo>
                  <a:lnTo>
                    <a:pt x="1150" y="435"/>
                  </a:lnTo>
                  <a:lnTo>
                    <a:pt x="1124" y="480"/>
                  </a:lnTo>
                  <a:close/>
                  <a:moveTo>
                    <a:pt x="1186" y="480"/>
                  </a:moveTo>
                  <a:lnTo>
                    <a:pt x="1159" y="435"/>
                  </a:lnTo>
                  <a:lnTo>
                    <a:pt x="1186" y="389"/>
                  </a:lnTo>
                  <a:lnTo>
                    <a:pt x="1211" y="435"/>
                  </a:lnTo>
                  <a:lnTo>
                    <a:pt x="1186" y="480"/>
                  </a:lnTo>
                  <a:close/>
                  <a:moveTo>
                    <a:pt x="1247" y="480"/>
                  </a:moveTo>
                  <a:lnTo>
                    <a:pt x="1220" y="435"/>
                  </a:lnTo>
                  <a:lnTo>
                    <a:pt x="1247" y="389"/>
                  </a:lnTo>
                  <a:lnTo>
                    <a:pt x="1273" y="435"/>
                  </a:lnTo>
                  <a:lnTo>
                    <a:pt x="1247" y="480"/>
                  </a:lnTo>
                  <a:close/>
                  <a:moveTo>
                    <a:pt x="1309" y="480"/>
                  </a:moveTo>
                  <a:lnTo>
                    <a:pt x="1282" y="435"/>
                  </a:lnTo>
                  <a:lnTo>
                    <a:pt x="1309" y="389"/>
                  </a:lnTo>
                  <a:lnTo>
                    <a:pt x="1334" y="435"/>
                  </a:lnTo>
                  <a:lnTo>
                    <a:pt x="1309" y="480"/>
                  </a:lnTo>
                  <a:close/>
                  <a:moveTo>
                    <a:pt x="1370" y="480"/>
                  </a:moveTo>
                  <a:lnTo>
                    <a:pt x="1345" y="435"/>
                  </a:lnTo>
                  <a:lnTo>
                    <a:pt x="1370" y="389"/>
                  </a:lnTo>
                  <a:lnTo>
                    <a:pt x="1397" y="435"/>
                  </a:lnTo>
                  <a:lnTo>
                    <a:pt x="1370" y="480"/>
                  </a:lnTo>
                  <a:close/>
                  <a:moveTo>
                    <a:pt x="1432" y="480"/>
                  </a:moveTo>
                  <a:lnTo>
                    <a:pt x="1406" y="435"/>
                  </a:lnTo>
                  <a:lnTo>
                    <a:pt x="1432" y="389"/>
                  </a:lnTo>
                  <a:lnTo>
                    <a:pt x="1459" y="435"/>
                  </a:lnTo>
                  <a:lnTo>
                    <a:pt x="1432" y="480"/>
                  </a:lnTo>
                  <a:close/>
                  <a:moveTo>
                    <a:pt x="1493" y="480"/>
                  </a:moveTo>
                  <a:lnTo>
                    <a:pt x="1468" y="435"/>
                  </a:lnTo>
                  <a:lnTo>
                    <a:pt x="1493" y="389"/>
                  </a:lnTo>
                  <a:lnTo>
                    <a:pt x="1520" y="435"/>
                  </a:lnTo>
                  <a:lnTo>
                    <a:pt x="1493" y="480"/>
                  </a:lnTo>
                  <a:close/>
                  <a:moveTo>
                    <a:pt x="1555" y="480"/>
                  </a:moveTo>
                  <a:lnTo>
                    <a:pt x="1529" y="435"/>
                  </a:lnTo>
                  <a:lnTo>
                    <a:pt x="1555" y="389"/>
                  </a:lnTo>
                  <a:lnTo>
                    <a:pt x="1582" y="435"/>
                  </a:lnTo>
                  <a:lnTo>
                    <a:pt x="1555" y="480"/>
                  </a:lnTo>
                  <a:close/>
                  <a:moveTo>
                    <a:pt x="1616" y="480"/>
                  </a:moveTo>
                  <a:lnTo>
                    <a:pt x="1591" y="435"/>
                  </a:lnTo>
                  <a:lnTo>
                    <a:pt x="1616" y="389"/>
                  </a:lnTo>
                  <a:lnTo>
                    <a:pt x="1643" y="435"/>
                  </a:lnTo>
                  <a:lnTo>
                    <a:pt x="1616" y="480"/>
                  </a:lnTo>
                  <a:close/>
                  <a:moveTo>
                    <a:pt x="1678" y="480"/>
                  </a:moveTo>
                  <a:lnTo>
                    <a:pt x="1652" y="435"/>
                  </a:lnTo>
                  <a:lnTo>
                    <a:pt x="1678" y="389"/>
                  </a:lnTo>
                  <a:lnTo>
                    <a:pt x="1705" y="435"/>
                  </a:lnTo>
                  <a:lnTo>
                    <a:pt x="1678" y="480"/>
                  </a:lnTo>
                  <a:close/>
                  <a:moveTo>
                    <a:pt x="1741" y="480"/>
                  </a:moveTo>
                  <a:lnTo>
                    <a:pt x="1714" y="435"/>
                  </a:lnTo>
                  <a:lnTo>
                    <a:pt x="1741" y="389"/>
                  </a:lnTo>
                  <a:lnTo>
                    <a:pt x="1766" y="435"/>
                  </a:lnTo>
                  <a:lnTo>
                    <a:pt x="1741" y="480"/>
                  </a:lnTo>
                  <a:close/>
                  <a:moveTo>
                    <a:pt x="1802" y="480"/>
                  </a:moveTo>
                  <a:lnTo>
                    <a:pt x="1775" y="435"/>
                  </a:lnTo>
                  <a:lnTo>
                    <a:pt x="1802" y="389"/>
                  </a:lnTo>
                  <a:lnTo>
                    <a:pt x="1828" y="435"/>
                  </a:lnTo>
                  <a:lnTo>
                    <a:pt x="1802" y="480"/>
                  </a:lnTo>
                  <a:close/>
                  <a:moveTo>
                    <a:pt x="1864" y="480"/>
                  </a:moveTo>
                  <a:lnTo>
                    <a:pt x="1837" y="435"/>
                  </a:lnTo>
                  <a:lnTo>
                    <a:pt x="1864" y="389"/>
                  </a:lnTo>
                  <a:lnTo>
                    <a:pt x="1889" y="435"/>
                  </a:lnTo>
                  <a:lnTo>
                    <a:pt x="1864" y="480"/>
                  </a:lnTo>
                  <a:close/>
                  <a:moveTo>
                    <a:pt x="1925" y="480"/>
                  </a:moveTo>
                  <a:lnTo>
                    <a:pt x="1898" y="435"/>
                  </a:lnTo>
                  <a:lnTo>
                    <a:pt x="1925" y="389"/>
                  </a:lnTo>
                  <a:lnTo>
                    <a:pt x="1951" y="435"/>
                  </a:lnTo>
                  <a:lnTo>
                    <a:pt x="1925" y="480"/>
                  </a:lnTo>
                  <a:close/>
                  <a:moveTo>
                    <a:pt x="1987" y="480"/>
                  </a:moveTo>
                  <a:lnTo>
                    <a:pt x="1960" y="435"/>
                  </a:lnTo>
                  <a:lnTo>
                    <a:pt x="1987" y="389"/>
                  </a:lnTo>
                  <a:lnTo>
                    <a:pt x="2012" y="435"/>
                  </a:lnTo>
                  <a:lnTo>
                    <a:pt x="1987" y="480"/>
                  </a:lnTo>
                  <a:close/>
                  <a:moveTo>
                    <a:pt x="2048" y="480"/>
                  </a:moveTo>
                  <a:lnTo>
                    <a:pt x="2021" y="435"/>
                  </a:lnTo>
                  <a:lnTo>
                    <a:pt x="2048" y="389"/>
                  </a:lnTo>
                  <a:lnTo>
                    <a:pt x="2074" y="435"/>
                  </a:lnTo>
                  <a:lnTo>
                    <a:pt x="2048" y="480"/>
                  </a:lnTo>
                  <a:close/>
                  <a:moveTo>
                    <a:pt x="2110" y="480"/>
                  </a:moveTo>
                  <a:lnTo>
                    <a:pt x="2084" y="435"/>
                  </a:lnTo>
                  <a:lnTo>
                    <a:pt x="2110" y="389"/>
                  </a:lnTo>
                  <a:lnTo>
                    <a:pt x="2137" y="435"/>
                  </a:lnTo>
                  <a:lnTo>
                    <a:pt x="2110" y="480"/>
                  </a:lnTo>
                  <a:close/>
                  <a:moveTo>
                    <a:pt x="2171" y="480"/>
                  </a:moveTo>
                  <a:lnTo>
                    <a:pt x="2146" y="435"/>
                  </a:lnTo>
                  <a:lnTo>
                    <a:pt x="2171" y="389"/>
                  </a:lnTo>
                  <a:lnTo>
                    <a:pt x="2198" y="435"/>
                  </a:lnTo>
                  <a:lnTo>
                    <a:pt x="2171" y="480"/>
                  </a:lnTo>
                  <a:close/>
                  <a:moveTo>
                    <a:pt x="2233" y="480"/>
                  </a:moveTo>
                  <a:lnTo>
                    <a:pt x="2207" y="435"/>
                  </a:lnTo>
                  <a:lnTo>
                    <a:pt x="2233" y="389"/>
                  </a:lnTo>
                  <a:lnTo>
                    <a:pt x="2260" y="435"/>
                  </a:lnTo>
                  <a:lnTo>
                    <a:pt x="2233" y="480"/>
                  </a:lnTo>
                  <a:close/>
                  <a:moveTo>
                    <a:pt x="2294" y="480"/>
                  </a:moveTo>
                  <a:lnTo>
                    <a:pt x="2269" y="435"/>
                  </a:lnTo>
                  <a:lnTo>
                    <a:pt x="2294" y="389"/>
                  </a:lnTo>
                  <a:lnTo>
                    <a:pt x="2321" y="435"/>
                  </a:lnTo>
                  <a:lnTo>
                    <a:pt x="2294" y="480"/>
                  </a:lnTo>
                  <a:close/>
                  <a:moveTo>
                    <a:pt x="2356" y="480"/>
                  </a:moveTo>
                  <a:lnTo>
                    <a:pt x="2330" y="435"/>
                  </a:lnTo>
                  <a:lnTo>
                    <a:pt x="2356" y="389"/>
                  </a:lnTo>
                  <a:lnTo>
                    <a:pt x="2383" y="435"/>
                  </a:lnTo>
                  <a:lnTo>
                    <a:pt x="2356" y="480"/>
                  </a:lnTo>
                  <a:close/>
                  <a:moveTo>
                    <a:pt x="2417" y="480"/>
                  </a:moveTo>
                  <a:lnTo>
                    <a:pt x="2392" y="435"/>
                  </a:lnTo>
                  <a:lnTo>
                    <a:pt x="2417" y="389"/>
                  </a:lnTo>
                  <a:lnTo>
                    <a:pt x="2444" y="435"/>
                  </a:lnTo>
                  <a:lnTo>
                    <a:pt x="2417" y="480"/>
                  </a:lnTo>
                  <a:close/>
                  <a:moveTo>
                    <a:pt x="2480" y="480"/>
                  </a:moveTo>
                  <a:lnTo>
                    <a:pt x="2453" y="435"/>
                  </a:lnTo>
                  <a:lnTo>
                    <a:pt x="2480" y="389"/>
                  </a:lnTo>
                  <a:lnTo>
                    <a:pt x="2506" y="435"/>
                  </a:lnTo>
                  <a:lnTo>
                    <a:pt x="2480" y="480"/>
                  </a:lnTo>
                  <a:close/>
                  <a:moveTo>
                    <a:pt x="46" y="426"/>
                  </a:moveTo>
                  <a:lnTo>
                    <a:pt x="19" y="382"/>
                  </a:lnTo>
                  <a:lnTo>
                    <a:pt x="46" y="337"/>
                  </a:lnTo>
                  <a:lnTo>
                    <a:pt x="72" y="382"/>
                  </a:lnTo>
                  <a:lnTo>
                    <a:pt x="46" y="426"/>
                  </a:lnTo>
                  <a:close/>
                  <a:moveTo>
                    <a:pt x="107" y="426"/>
                  </a:moveTo>
                  <a:lnTo>
                    <a:pt x="81" y="382"/>
                  </a:lnTo>
                  <a:lnTo>
                    <a:pt x="107" y="337"/>
                  </a:lnTo>
                  <a:lnTo>
                    <a:pt x="133" y="382"/>
                  </a:lnTo>
                  <a:lnTo>
                    <a:pt x="107" y="426"/>
                  </a:lnTo>
                  <a:close/>
                  <a:moveTo>
                    <a:pt x="169" y="426"/>
                  </a:moveTo>
                  <a:lnTo>
                    <a:pt x="142" y="382"/>
                  </a:lnTo>
                  <a:lnTo>
                    <a:pt x="169" y="337"/>
                  </a:lnTo>
                  <a:lnTo>
                    <a:pt x="194" y="382"/>
                  </a:lnTo>
                  <a:lnTo>
                    <a:pt x="169" y="426"/>
                  </a:lnTo>
                  <a:close/>
                  <a:moveTo>
                    <a:pt x="230" y="426"/>
                  </a:moveTo>
                  <a:lnTo>
                    <a:pt x="203" y="382"/>
                  </a:lnTo>
                  <a:lnTo>
                    <a:pt x="230" y="337"/>
                  </a:lnTo>
                  <a:lnTo>
                    <a:pt x="256" y="382"/>
                  </a:lnTo>
                  <a:lnTo>
                    <a:pt x="230" y="426"/>
                  </a:lnTo>
                  <a:close/>
                  <a:moveTo>
                    <a:pt x="292" y="426"/>
                  </a:moveTo>
                  <a:lnTo>
                    <a:pt x="266" y="382"/>
                  </a:lnTo>
                  <a:lnTo>
                    <a:pt x="292" y="337"/>
                  </a:lnTo>
                  <a:lnTo>
                    <a:pt x="319" y="382"/>
                  </a:lnTo>
                  <a:lnTo>
                    <a:pt x="292" y="426"/>
                  </a:lnTo>
                  <a:close/>
                  <a:moveTo>
                    <a:pt x="353" y="426"/>
                  </a:moveTo>
                  <a:lnTo>
                    <a:pt x="328" y="382"/>
                  </a:lnTo>
                  <a:lnTo>
                    <a:pt x="353" y="337"/>
                  </a:lnTo>
                  <a:lnTo>
                    <a:pt x="380" y="382"/>
                  </a:lnTo>
                  <a:lnTo>
                    <a:pt x="353" y="426"/>
                  </a:lnTo>
                  <a:close/>
                  <a:moveTo>
                    <a:pt x="415" y="426"/>
                  </a:moveTo>
                  <a:lnTo>
                    <a:pt x="389" y="382"/>
                  </a:lnTo>
                  <a:lnTo>
                    <a:pt x="415" y="337"/>
                  </a:lnTo>
                  <a:lnTo>
                    <a:pt x="442" y="382"/>
                  </a:lnTo>
                  <a:lnTo>
                    <a:pt x="415" y="426"/>
                  </a:lnTo>
                  <a:close/>
                  <a:moveTo>
                    <a:pt x="476" y="426"/>
                  </a:moveTo>
                  <a:lnTo>
                    <a:pt x="451" y="382"/>
                  </a:lnTo>
                  <a:lnTo>
                    <a:pt x="476" y="337"/>
                  </a:lnTo>
                  <a:lnTo>
                    <a:pt x="503" y="382"/>
                  </a:lnTo>
                  <a:lnTo>
                    <a:pt x="476" y="426"/>
                  </a:lnTo>
                  <a:close/>
                  <a:moveTo>
                    <a:pt x="538" y="426"/>
                  </a:moveTo>
                  <a:lnTo>
                    <a:pt x="512" y="382"/>
                  </a:lnTo>
                  <a:lnTo>
                    <a:pt x="538" y="337"/>
                  </a:lnTo>
                  <a:lnTo>
                    <a:pt x="565" y="382"/>
                  </a:lnTo>
                  <a:lnTo>
                    <a:pt x="538" y="426"/>
                  </a:lnTo>
                  <a:close/>
                  <a:moveTo>
                    <a:pt x="599" y="426"/>
                  </a:moveTo>
                  <a:lnTo>
                    <a:pt x="574" y="382"/>
                  </a:lnTo>
                  <a:lnTo>
                    <a:pt x="599" y="337"/>
                  </a:lnTo>
                  <a:lnTo>
                    <a:pt x="626" y="382"/>
                  </a:lnTo>
                  <a:lnTo>
                    <a:pt x="599" y="426"/>
                  </a:lnTo>
                  <a:close/>
                  <a:moveTo>
                    <a:pt x="662" y="426"/>
                  </a:moveTo>
                  <a:lnTo>
                    <a:pt x="635" y="382"/>
                  </a:lnTo>
                  <a:lnTo>
                    <a:pt x="662" y="337"/>
                  </a:lnTo>
                  <a:lnTo>
                    <a:pt x="688" y="382"/>
                  </a:lnTo>
                  <a:lnTo>
                    <a:pt x="662" y="426"/>
                  </a:lnTo>
                  <a:close/>
                  <a:moveTo>
                    <a:pt x="724" y="426"/>
                  </a:moveTo>
                  <a:lnTo>
                    <a:pt x="697" y="382"/>
                  </a:lnTo>
                  <a:lnTo>
                    <a:pt x="724" y="337"/>
                  </a:lnTo>
                  <a:lnTo>
                    <a:pt x="749" y="382"/>
                  </a:lnTo>
                  <a:lnTo>
                    <a:pt x="724" y="426"/>
                  </a:lnTo>
                  <a:close/>
                  <a:moveTo>
                    <a:pt x="785" y="426"/>
                  </a:moveTo>
                  <a:lnTo>
                    <a:pt x="758" y="382"/>
                  </a:lnTo>
                  <a:lnTo>
                    <a:pt x="785" y="337"/>
                  </a:lnTo>
                  <a:lnTo>
                    <a:pt x="811" y="382"/>
                  </a:lnTo>
                  <a:lnTo>
                    <a:pt x="785" y="426"/>
                  </a:lnTo>
                  <a:close/>
                  <a:moveTo>
                    <a:pt x="847" y="426"/>
                  </a:moveTo>
                  <a:lnTo>
                    <a:pt x="820" y="382"/>
                  </a:lnTo>
                  <a:lnTo>
                    <a:pt x="847" y="337"/>
                  </a:lnTo>
                  <a:lnTo>
                    <a:pt x="872" y="382"/>
                  </a:lnTo>
                  <a:lnTo>
                    <a:pt x="847" y="426"/>
                  </a:lnTo>
                  <a:close/>
                  <a:moveTo>
                    <a:pt x="908" y="426"/>
                  </a:moveTo>
                  <a:lnTo>
                    <a:pt x="881" y="382"/>
                  </a:lnTo>
                  <a:lnTo>
                    <a:pt x="908" y="337"/>
                  </a:lnTo>
                  <a:lnTo>
                    <a:pt x="934" y="382"/>
                  </a:lnTo>
                  <a:lnTo>
                    <a:pt x="908" y="426"/>
                  </a:lnTo>
                  <a:close/>
                  <a:moveTo>
                    <a:pt x="970" y="426"/>
                  </a:moveTo>
                  <a:lnTo>
                    <a:pt x="943" y="382"/>
                  </a:lnTo>
                  <a:lnTo>
                    <a:pt x="970" y="337"/>
                  </a:lnTo>
                  <a:lnTo>
                    <a:pt x="995" y="382"/>
                  </a:lnTo>
                  <a:lnTo>
                    <a:pt x="970" y="426"/>
                  </a:lnTo>
                  <a:close/>
                  <a:moveTo>
                    <a:pt x="1031" y="426"/>
                  </a:moveTo>
                  <a:lnTo>
                    <a:pt x="1006" y="382"/>
                  </a:lnTo>
                  <a:lnTo>
                    <a:pt x="1031" y="337"/>
                  </a:lnTo>
                  <a:lnTo>
                    <a:pt x="1058" y="382"/>
                  </a:lnTo>
                  <a:lnTo>
                    <a:pt x="1031" y="426"/>
                  </a:lnTo>
                  <a:close/>
                  <a:moveTo>
                    <a:pt x="1093" y="426"/>
                  </a:moveTo>
                  <a:lnTo>
                    <a:pt x="1067" y="382"/>
                  </a:lnTo>
                  <a:lnTo>
                    <a:pt x="1093" y="337"/>
                  </a:lnTo>
                  <a:lnTo>
                    <a:pt x="1120" y="382"/>
                  </a:lnTo>
                  <a:lnTo>
                    <a:pt x="1093" y="426"/>
                  </a:lnTo>
                  <a:close/>
                  <a:moveTo>
                    <a:pt x="1154" y="426"/>
                  </a:moveTo>
                  <a:lnTo>
                    <a:pt x="1129" y="382"/>
                  </a:lnTo>
                  <a:lnTo>
                    <a:pt x="1154" y="337"/>
                  </a:lnTo>
                  <a:lnTo>
                    <a:pt x="1181" y="382"/>
                  </a:lnTo>
                  <a:lnTo>
                    <a:pt x="1154" y="426"/>
                  </a:lnTo>
                  <a:close/>
                  <a:moveTo>
                    <a:pt x="1216" y="426"/>
                  </a:moveTo>
                  <a:lnTo>
                    <a:pt x="1190" y="382"/>
                  </a:lnTo>
                  <a:lnTo>
                    <a:pt x="1216" y="337"/>
                  </a:lnTo>
                  <a:lnTo>
                    <a:pt x="1243" y="382"/>
                  </a:lnTo>
                  <a:lnTo>
                    <a:pt x="1216" y="426"/>
                  </a:lnTo>
                  <a:close/>
                  <a:moveTo>
                    <a:pt x="1277" y="426"/>
                  </a:moveTo>
                  <a:lnTo>
                    <a:pt x="1252" y="382"/>
                  </a:lnTo>
                  <a:lnTo>
                    <a:pt x="1277" y="337"/>
                  </a:lnTo>
                  <a:lnTo>
                    <a:pt x="1304" y="382"/>
                  </a:lnTo>
                  <a:lnTo>
                    <a:pt x="1277" y="426"/>
                  </a:lnTo>
                  <a:close/>
                  <a:moveTo>
                    <a:pt x="1339" y="426"/>
                  </a:moveTo>
                  <a:lnTo>
                    <a:pt x="1313" y="382"/>
                  </a:lnTo>
                  <a:lnTo>
                    <a:pt x="1339" y="337"/>
                  </a:lnTo>
                  <a:lnTo>
                    <a:pt x="1366" y="382"/>
                  </a:lnTo>
                  <a:lnTo>
                    <a:pt x="1339" y="426"/>
                  </a:lnTo>
                  <a:close/>
                  <a:moveTo>
                    <a:pt x="1402" y="426"/>
                  </a:moveTo>
                  <a:lnTo>
                    <a:pt x="1375" y="382"/>
                  </a:lnTo>
                  <a:lnTo>
                    <a:pt x="1402" y="337"/>
                  </a:lnTo>
                  <a:lnTo>
                    <a:pt x="1427" y="382"/>
                  </a:lnTo>
                  <a:lnTo>
                    <a:pt x="1402" y="426"/>
                  </a:lnTo>
                  <a:close/>
                  <a:moveTo>
                    <a:pt x="1463" y="426"/>
                  </a:moveTo>
                  <a:lnTo>
                    <a:pt x="1436" y="382"/>
                  </a:lnTo>
                  <a:lnTo>
                    <a:pt x="1463" y="337"/>
                  </a:lnTo>
                  <a:lnTo>
                    <a:pt x="1489" y="382"/>
                  </a:lnTo>
                  <a:lnTo>
                    <a:pt x="1463" y="426"/>
                  </a:lnTo>
                  <a:close/>
                  <a:moveTo>
                    <a:pt x="1525" y="426"/>
                  </a:moveTo>
                  <a:lnTo>
                    <a:pt x="1498" y="382"/>
                  </a:lnTo>
                  <a:lnTo>
                    <a:pt x="1525" y="337"/>
                  </a:lnTo>
                  <a:lnTo>
                    <a:pt x="1550" y="382"/>
                  </a:lnTo>
                  <a:lnTo>
                    <a:pt x="1525" y="426"/>
                  </a:lnTo>
                  <a:close/>
                  <a:moveTo>
                    <a:pt x="1586" y="426"/>
                  </a:moveTo>
                  <a:lnTo>
                    <a:pt x="1559" y="382"/>
                  </a:lnTo>
                  <a:lnTo>
                    <a:pt x="1586" y="337"/>
                  </a:lnTo>
                  <a:lnTo>
                    <a:pt x="1612" y="382"/>
                  </a:lnTo>
                  <a:lnTo>
                    <a:pt x="1586" y="426"/>
                  </a:lnTo>
                  <a:close/>
                  <a:moveTo>
                    <a:pt x="1648" y="426"/>
                  </a:moveTo>
                  <a:lnTo>
                    <a:pt x="1621" y="382"/>
                  </a:lnTo>
                  <a:lnTo>
                    <a:pt x="1648" y="337"/>
                  </a:lnTo>
                  <a:lnTo>
                    <a:pt x="1673" y="382"/>
                  </a:lnTo>
                  <a:lnTo>
                    <a:pt x="1648" y="426"/>
                  </a:lnTo>
                  <a:close/>
                  <a:moveTo>
                    <a:pt x="1709" y="426"/>
                  </a:moveTo>
                  <a:lnTo>
                    <a:pt x="1682" y="382"/>
                  </a:lnTo>
                  <a:lnTo>
                    <a:pt x="1709" y="337"/>
                  </a:lnTo>
                  <a:lnTo>
                    <a:pt x="1735" y="382"/>
                  </a:lnTo>
                  <a:lnTo>
                    <a:pt x="1709" y="426"/>
                  </a:lnTo>
                  <a:close/>
                  <a:moveTo>
                    <a:pt x="1771" y="426"/>
                  </a:moveTo>
                  <a:lnTo>
                    <a:pt x="1745" y="382"/>
                  </a:lnTo>
                  <a:lnTo>
                    <a:pt x="1771" y="337"/>
                  </a:lnTo>
                  <a:lnTo>
                    <a:pt x="1798" y="382"/>
                  </a:lnTo>
                  <a:lnTo>
                    <a:pt x="1771" y="426"/>
                  </a:lnTo>
                  <a:close/>
                  <a:moveTo>
                    <a:pt x="1832" y="426"/>
                  </a:moveTo>
                  <a:lnTo>
                    <a:pt x="1807" y="382"/>
                  </a:lnTo>
                  <a:lnTo>
                    <a:pt x="1832" y="337"/>
                  </a:lnTo>
                  <a:lnTo>
                    <a:pt x="1859" y="382"/>
                  </a:lnTo>
                  <a:lnTo>
                    <a:pt x="1832" y="426"/>
                  </a:lnTo>
                  <a:close/>
                  <a:moveTo>
                    <a:pt x="1894" y="426"/>
                  </a:moveTo>
                  <a:lnTo>
                    <a:pt x="1868" y="382"/>
                  </a:lnTo>
                  <a:lnTo>
                    <a:pt x="1894" y="337"/>
                  </a:lnTo>
                  <a:lnTo>
                    <a:pt x="1921" y="382"/>
                  </a:lnTo>
                  <a:lnTo>
                    <a:pt x="1894" y="426"/>
                  </a:lnTo>
                  <a:close/>
                  <a:moveTo>
                    <a:pt x="1955" y="426"/>
                  </a:moveTo>
                  <a:lnTo>
                    <a:pt x="1930" y="382"/>
                  </a:lnTo>
                  <a:lnTo>
                    <a:pt x="1955" y="337"/>
                  </a:lnTo>
                  <a:lnTo>
                    <a:pt x="1982" y="382"/>
                  </a:lnTo>
                  <a:lnTo>
                    <a:pt x="1955" y="426"/>
                  </a:lnTo>
                  <a:close/>
                  <a:moveTo>
                    <a:pt x="2017" y="426"/>
                  </a:moveTo>
                  <a:lnTo>
                    <a:pt x="1991" y="382"/>
                  </a:lnTo>
                  <a:lnTo>
                    <a:pt x="2017" y="337"/>
                  </a:lnTo>
                  <a:lnTo>
                    <a:pt x="2044" y="382"/>
                  </a:lnTo>
                  <a:lnTo>
                    <a:pt x="2017" y="426"/>
                  </a:lnTo>
                  <a:close/>
                  <a:moveTo>
                    <a:pt x="2078" y="426"/>
                  </a:moveTo>
                  <a:lnTo>
                    <a:pt x="2053" y="382"/>
                  </a:lnTo>
                  <a:lnTo>
                    <a:pt x="2078" y="337"/>
                  </a:lnTo>
                  <a:lnTo>
                    <a:pt x="2105" y="382"/>
                  </a:lnTo>
                  <a:lnTo>
                    <a:pt x="2078" y="426"/>
                  </a:lnTo>
                  <a:close/>
                  <a:moveTo>
                    <a:pt x="2141" y="426"/>
                  </a:moveTo>
                  <a:lnTo>
                    <a:pt x="2114" y="382"/>
                  </a:lnTo>
                  <a:lnTo>
                    <a:pt x="2141" y="337"/>
                  </a:lnTo>
                  <a:lnTo>
                    <a:pt x="2167" y="382"/>
                  </a:lnTo>
                  <a:lnTo>
                    <a:pt x="2141" y="426"/>
                  </a:lnTo>
                  <a:close/>
                  <a:moveTo>
                    <a:pt x="2203" y="426"/>
                  </a:moveTo>
                  <a:lnTo>
                    <a:pt x="2176" y="382"/>
                  </a:lnTo>
                  <a:lnTo>
                    <a:pt x="2203" y="337"/>
                  </a:lnTo>
                  <a:lnTo>
                    <a:pt x="2228" y="382"/>
                  </a:lnTo>
                  <a:lnTo>
                    <a:pt x="2203" y="426"/>
                  </a:lnTo>
                  <a:close/>
                  <a:moveTo>
                    <a:pt x="2264" y="426"/>
                  </a:moveTo>
                  <a:lnTo>
                    <a:pt x="2237" y="382"/>
                  </a:lnTo>
                  <a:lnTo>
                    <a:pt x="2264" y="337"/>
                  </a:lnTo>
                  <a:lnTo>
                    <a:pt x="2290" y="382"/>
                  </a:lnTo>
                  <a:lnTo>
                    <a:pt x="2264" y="426"/>
                  </a:lnTo>
                  <a:close/>
                  <a:moveTo>
                    <a:pt x="2326" y="426"/>
                  </a:moveTo>
                  <a:lnTo>
                    <a:pt x="2299" y="382"/>
                  </a:lnTo>
                  <a:lnTo>
                    <a:pt x="2326" y="337"/>
                  </a:lnTo>
                  <a:lnTo>
                    <a:pt x="2351" y="382"/>
                  </a:lnTo>
                  <a:lnTo>
                    <a:pt x="2326" y="426"/>
                  </a:lnTo>
                  <a:close/>
                  <a:moveTo>
                    <a:pt x="2387" y="426"/>
                  </a:moveTo>
                  <a:lnTo>
                    <a:pt x="2360" y="382"/>
                  </a:lnTo>
                  <a:lnTo>
                    <a:pt x="2387" y="337"/>
                  </a:lnTo>
                  <a:lnTo>
                    <a:pt x="2413" y="382"/>
                  </a:lnTo>
                  <a:lnTo>
                    <a:pt x="2387" y="426"/>
                  </a:lnTo>
                  <a:close/>
                  <a:moveTo>
                    <a:pt x="2449" y="426"/>
                  </a:moveTo>
                  <a:lnTo>
                    <a:pt x="2422" y="382"/>
                  </a:lnTo>
                  <a:lnTo>
                    <a:pt x="2449" y="337"/>
                  </a:lnTo>
                  <a:lnTo>
                    <a:pt x="2474" y="382"/>
                  </a:lnTo>
                  <a:lnTo>
                    <a:pt x="2449" y="426"/>
                  </a:lnTo>
                  <a:close/>
                  <a:moveTo>
                    <a:pt x="2510" y="426"/>
                  </a:moveTo>
                  <a:lnTo>
                    <a:pt x="2485" y="382"/>
                  </a:lnTo>
                  <a:lnTo>
                    <a:pt x="2510" y="337"/>
                  </a:lnTo>
                  <a:lnTo>
                    <a:pt x="2537" y="382"/>
                  </a:lnTo>
                  <a:lnTo>
                    <a:pt x="2510" y="426"/>
                  </a:lnTo>
                  <a:close/>
                  <a:moveTo>
                    <a:pt x="76" y="374"/>
                  </a:moveTo>
                  <a:lnTo>
                    <a:pt x="51" y="328"/>
                  </a:lnTo>
                  <a:lnTo>
                    <a:pt x="76" y="283"/>
                  </a:lnTo>
                  <a:lnTo>
                    <a:pt x="103" y="328"/>
                  </a:lnTo>
                  <a:lnTo>
                    <a:pt x="76" y="374"/>
                  </a:lnTo>
                  <a:close/>
                  <a:moveTo>
                    <a:pt x="137" y="374"/>
                  </a:moveTo>
                  <a:lnTo>
                    <a:pt x="112" y="328"/>
                  </a:lnTo>
                  <a:lnTo>
                    <a:pt x="137" y="283"/>
                  </a:lnTo>
                  <a:lnTo>
                    <a:pt x="164" y="328"/>
                  </a:lnTo>
                  <a:lnTo>
                    <a:pt x="137" y="374"/>
                  </a:lnTo>
                  <a:close/>
                  <a:moveTo>
                    <a:pt x="199" y="374"/>
                  </a:moveTo>
                  <a:lnTo>
                    <a:pt x="173" y="328"/>
                  </a:lnTo>
                  <a:lnTo>
                    <a:pt x="199" y="283"/>
                  </a:lnTo>
                  <a:lnTo>
                    <a:pt x="226" y="328"/>
                  </a:lnTo>
                  <a:lnTo>
                    <a:pt x="199" y="374"/>
                  </a:lnTo>
                  <a:close/>
                  <a:moveTo>
                    <a:pt x="262" y="374"/>
                  </a:moveTo>
                  <a:lnTo>
                    <a:pt x="235" y="328"/>
                  </a:lnTo>
                  <a:lnTo>
                    <a:pt x="262" y="283"/>
                  </a:lnTo>
                  <a:lnTo>
                    <a:pt x="287" y="328"/>
                  </a:lnTo>
                  <a:lnTo>
                    <a:pt x="262" y="374"/>
                  </a:lnTo>
                  <a:close/>
                  <a:moveTo>
                    <a:pt x="323" y="374"/>
                  </a:moveTo>
                  <a:lnTo>
                    <a:pt x="296" y="328"/>
                  </a:lnTo>
                  <a:lnTo>
                    <a:pt x="323" y="283"/>
                  </a:lnTo>
                  <a:lnTo>
                    <a:pt x="349" y="328"/>
                  </a:lnTo>
                  <a:lnTo>
                    <a:pt x="323" y="374"/>
                  </a:lnTo>
                  <a:close/>
                  <a:moveTo>
                    <a:pt x="385" y="374"/>
                  </a:moveTo>
                  <a:lnTo>
                    <a:pt x="358" y="328"/>
                  </a:lnTo>
                  <a:lnTo>
                    <a:pt x="385" y="283"/>
                  </a:lnTo>
                  <a:lnTo>
                    <a:pt x="410" y="328"/>
                  </a:lnTo>
                  <a:lnTo>
                    <a:pt x="385" y="374"/>
                  </a:lnTo>
                  <a:close/>
                  <a:moveTo>
                    <a:pt x="446" y="374"/>
                  </a:moveTo>
                  <a:lnTo>
                    <a:pt x="419" y="328"/>
                  </a:lnTo>
                  <a:lnTo>
                    <a:pt x="446" y="283"/>
                  </a:lnTo>
                  <a:lnTo>
                    <a:pt x="472" y="328"/>
                  </a:lnTo>
                  <a:lnTo>
                    <a:pt x="446" y="374"/>
                  </a:lnTo>
                  <a:close/>
                  <a:moveTo>
                    <a:pt x="508" y="374"/>
                  </a:moveTo>
                  <a:lnTo>
                    <a:pt x="481" y="328"/>
                  </a:lnTo>
                  <a:lnTo>
                    <a:pt x="508" y="283"/>
                  </a:lnTo>
                  <a:lnTo>
                    <a:pt x="533" y="328"/>
                  </a:lnTo>
                  <a:lnTo>
                    <a:pt x="508" y="374"/>
                  </a:lnTo>
                  <a:close/>
                  <a:moveTo>
                    <a:pt x="569" y="374"/>
                  </a:moveTo>
                  <a:lnTo>
                    <a:pt x="542" y="328"/>
                  </a:lnTo>
                  <a:lnTo>
                    <a:pt x="569" y="283"/>
                  </a:lnTo>
                  <a:lnTo>
                    <a:pt x="595" y="328"/>
                  </a:lnTo>
                  <a:lnTo>
                    <a:pt x="569" y="374"/>
                  </a:lnTo>
                  <a:close/>
                  <a:moveTo>
                    <a:pt x="631" y="374"/>
                  </a:moveTo>
                  <a:lnTo>
                    <a:pt x="605" y="328"/>
                  </a:lnTo>
                  <a:lnTo>
                    <a:pt x="631" y="283"/>
                  </a:lnTo>
                  <a:lnTo>
                    <a:pt x="658" y="328"/>
                  </a:lnTo>
                  <a:lnTo>
                    <a:pt x="631" y="374"/>
                  </a:lnTo>
                  <a:close/>
                  <a:moveTo>
                    <a:pt x="692" y="374"/>
                  </a:moveTo>
                  <a:lnTo>
                    <a:pt x="667" y="328"/>
                  </a:lnTo>
                  <a:lnTo>
                    <a:pt x="692" y="283"/>
                  </a:lnTo>
                  <a:lnTo>
                    <a:pt x="719" y="328"/>
                  </a:lnTo>
                  <a:lnTo>
                    <a:pt x="692" y="374"/>
                  </a:lnTo>
                  <a:close/>
                  <a:moveTo>
                    <a:pt x="754" y="374"/>
                  </a:moveTo>
                  <a:lnTo>
                    <a:pt x="728" y="328"/>
                  </a:lnTo>
                  <a:lnTo>
                    <a:pt x="754" y="283"/>
                  </a:lnTo>
                  <a:lnTo>
                    <a:pt x="781" y="328"/>
                  </a:lnTo>
                  <a:lnTo>
                    <a:pt x="754" y="374"/>
                  </a:lnTo>
                  <a:close/>
                  <a:moveTo>
                    <a:pt x="815" y="374"/>
                  </a:moveTo>
                  <a:lnTo>
                    <a:pt x="790" y="328"/>
                  </a:lnTo>
                  <a:lnTo>
                    <a:pt x="815" y="283"/>
                  </a:lnTo>
                  <a:lnTo>
                    <a:pt x="842" y="328"/>
                  </a:lnTo>
                  <a:lnTo>
                    <a:pt x="815" y="374"/>
                  </a:lnTo>
                  <a:close/>
                  <a:moveTo>
                    <a:pt x="877" y="374"/>
                  </a:moveTo>
                  <a:lnTo>
                    <a:pt x="851" y="328"/>
                  </a:lnTo>
                  <a:lnTo>
                    <a:pt x="877" y="283"/>
                  </a:lnTo>
                  <a:lnTo>
                    <a:pt x="904" y="328"/>
                  </a:lnTo>
                  <a:lnTo>
                    <a:pt x="877" y="374"/>
                  </a:lnTo>
                  <a:close/>
                  <a:moveTo>
                    <a:pt x="938" y="374"/>
                  </a:moveTo>
                  <a:lnTo>
                    <a:pt x="913" y="328"/>
                  </a:lnTo>
                  <a:lnTo>
                    <a:pt x="938" y="283"/>
                  </a:lnTo>
                  <a:lnTo>
                    <a:pt x="965" y="328"/>
                  </a:lnTo>
                  <a:lnTo>
                    <a:pt x="938" y="374"/>
                  </a:lnTo>
                  <a:close/>
                  <a:moveTo>
                    <a:pt x="1001" y="374"/>
                  </a:moveTo>
                  <a:lnTo>
                    <a:pt x="974" y="328"/>
                  </a:lnTo>
                  <a:lnTo>
                    <a:pt x="1001" y="283"/>
                  </a:lnTo>
                  <a:lnTo>
                    <a:pt x="1027" y="328"/>
                  </a:lnTo>
                  <a:lnTo>
                    <a:pt x="1001" y="374"/>
                  </a:lnTo>
                  <a:close/>
                  <a:moveTo>
                    <a:pt x="1063" y="374"/>
                  </a:moveTo>
                  <a:lnTo>
                    <a:pt x="1036" y="328"/>
                  </a:lnTo>
                  <a:lnTo>
                    <a:pt x="1063" y="283"/>
                  </a:lnTo>
                  <a:lnTo>
                    <a:pt x="1088" y="328"/>
                  </a:lnTo>
                  <a:lnTo>
                    <a:pt x="1063" y="374"/>
                  </a:lnTo>
                  <a:close/>
                  <a:moveTo>
                    <a:pt x="1124" y="374"/>
                  </a:moveTo>
                  <a:lnTo>
                    <a:pt x="1097" y="328"/>
                  </a:lnTo>
                  <a:lnTo>
                    <a:pt x="1124" y="283"/>
                  </a:lnTo>
                  <a:lnTo>
                    <a:pt x="1150" y="328"/>
                  </a:lnTo>
                  <a:lnTo>
                    <a:pt x="1124" y="374"/>
                  </a:lnTo>
                  <a:close/>
                  <a:moveTo>
                    <a:pt x="1186" y="374"/>
                  </a:moveTo>
                  <a:lnTo>
                    <a:pt x="1159" y="328"/>
                  </a:lnTo>
                  <a:lnTo>
                    <a:pt x="1186" y="283"/>
                  </a:lnTo>
                  <a:lnTo>
                    <a:pt x="1211" y="328"/>
                  </a:lnTo>
                  <a:lnTo>
                    <a:pt x="1186" y="374"/>
                  </a:lnTo>
                  <a:close/>
                  <a:moveTo>
                    <a:pt x="1247" y="374"/>
                  </a:moveTo>
                  <a:lnTo>
                    <a:pt x="1220" y="328"/>
                  </a:lnTo>
                  <a:lnTo>
                    <a:pt x="1247" y="283"/>
                  </a:lnTo>
                  <a:lnTo>
                    <a:pt x="1273" y="328"/>
                  </a:lnTo>
                  <a:lnTo>
                    <a:pt x="1247" y="374"/>
                  </a:lnTo>
                  <a:close/>
                  <a:moveTo>
                    <a:pt x="1309" y="374"/>
                  </a:moveTo>
                  <a:lnTo>
                    <a:pt x="1282" y="328"/>
                  </a:lnTo>
                  <a:lnTo>
                    <a:pt x="1309" y="283"/>
                  </a:lnTo>
                  <a:lnTo>
                    <a:pt x="1334" y="328"/>
                  </a:lnTo>
                  <a:lnTo>
                    <a:pt x="1309" y="374"/>
                  </a:lnTo>
                  <a:close/>
                  <a:moveTo>
                    <a:pt x="1370" y="374"/>
                  </a:moveTo>
                  <a:lnTo>
                    <a:pt x="1345" y="328"/>
                  </a:lnTo>
                  <a:lnTo>
                    <a:pt x="1370" y="283"/>
                  </a:lnTo>
                  <a:lnTo>
                    <a:pt x="1397" y="328"/>
                  </a:lnTo>
                  <a:lnTo>
                    <a:pt x="1370" y="374"/>
                  </a:lnTo>
                  <a:close/>
                  <a:moveTo>
                    <a:pt x="1432" y="374"/>
                  </a:moveTo>
                  <a:lnTo>
                    <a:pt x="1406" y="328"/>
                  </a:lnTo>
                  <a:lnTo>
                    <a:pt x="1432" y="283"/>
                  </a:lnTo>
                  <a:lnTo>
                    <a:pt x="1459" y="328"/>
                  </a:lnTo>
                  <a:lnTo>
                    <a:pt x="1432" y="374"/>
                  </a:lnTo>
                  <a:close/>
                  <a:moveTo>
                    <a:pt x="1493" y="374"/>
                  </a:moveTo>
                  <a:lnTo>
                    <a:pt x="1468" y="328"/>
                  </a:lnTo>
                  <a:lnTo>
                    <a:pt x="1493" y="283"/>
                  </a:lnTo>
                  <a:lnTo>
                    <a:pt x="1520" y="328"/>
                  </a:lnTo>
                  <a:lnTo>
                    <a:pt x="1493" y="374"/>
                  </a:lnTo>
                  <a:close/>
                  <a:moveTo>
                    <a:pt x="1555" y="374"/>
                  </a:moveTo>
                  <a:lnTo>
                    <a:pt x="1529" y="328"/>
                  </a:lnTo>
                  <a:lnTo>
                    <a:pt x="1555" y="283"/>
                  </a:lnTo>
                  <a:lnTo>
                    <a:pt x="1582" y="328"/>
                  </a:lnTo>
                  <a:lnTo>
                    <a:pt x="1555" y="374"/>
                  </a:lnTo>
                  <a:close/>
                  <a:moveTo>
                    <a:pt x="1616" y="374"/>
                  </a:moveTo>
                  <a:lnTo>
                    <a:pt x="1591" y="328"/>
                  </a:lnTo>
                  <a:lnTo>
                    <a:pt x="1616" y="283"/>
                  </a:lnTo>
                  <a:lnTo>
                    <a:pt x="1643" y="328"/>
                  </a:lnTo>
                  <a:lnTo>
                    <a:pt x="1616" y="374"/>
                  </a:lnTo>
                  <a:close/>
                  <a:moveTo>
                    <a:pt x="1678" y="374"/>
                  </a:moveTo>
                  <a:lnTo>
                    <a:pt x="1652" y="328"/>
                  </a:lnTo>
                  <a:lnTo>
                    <a:pt x="1678" y="283"/>
                  </a:lnTo>
                  <a:lnTo>
                    <a:pt x="1705" y="328"/>
                  </a:lnTo>
                  <a:lnTo>
                    <a:pt x="1678" y="374"/>
                  </a:lnTo>
                  <a:close/>
                  <a:moveTo>
                    <a:pt x="1741" y="374"/>
                  </a:moveTo>
                  <a:lnTo>
                    <a:pt x="1714" y="328"/>
                  </a:lnTo>
                  <a:lnTo>
                    <a:pt x="1741" y="283"/>
                  </a:lnTo>
                  <a:lnTo>
                    <a:pt x="1766" y="328"/>
                  </a:lnTo>
                  <a:lnTo>
                    <a:pt x="1741" y="374"/>
                  </a:lnTo>
                  <a:close/>
                  <a:moveTo>
                    <a:pt x="1802" y="374"/>
                  </a:moveTo>
                  <a:lnTo>
                    <a:pt x="1775" y="328"/>
                  </a:lnTo>
                  <a:lnTo>
                    <a:pt x="1802" y="283"/>
                  </a:lnTo>
                  <a:lnTo>
                    <a:pt x="1828" y="328"/>
                  </a:lnTo>
                  <a:lnTo>
                    <a:pt x="1802" y="374"/>
                  </a:lnTo>
                  <a:close/>
                  <a:moveTo>
                    <a:pt x="1864" y="374"/>
                  </a:moveTo>
                  <a:lnTo>
                    <a:pt x="1837" y="328"/>
                  </a:lnTo>
                  <a:lnTo>
                    <a:pt x="1864" y="283"/>
                  </a:lnTo>
                  <a:lnTo>
                    <a:pt x="1889" y="328"/>
                  </a:lnTo>
                  <a:lnTo>
                    <a:pt x="1864" y="374"/>
                  </a:lnTo>
                  <a:close/>
                  <a:moveTo>
                    <a:pt x="1925" y="374"/>
                  </a:moveTo>
                  <a:lnTo>
                    <a:pt x="1898" y="328"/>
                  </a:lnTo>
                  <a:lnTo>
                    <a:pt x="1925" y="283"/>
                  </a:lnTo>
                  <a:lnTo>
                    <a:pt x="1951" y="328"/>
                  </a:lnTo>
                  <a:lnTo>
                    <a:pt x="1925" y="374"/>
                  </a:lnTo>
                  <a:close/>
                  <a:moveTo>
                    <a:pt x="1987" y="374"/>
                  </a:moveTo>
                  <a:lnTo>
                    <a:pt x="1960" y="328"/>
                  </a:lnTo>
                  <a:lnTo>
                    <a:pt x="1987" y="283"/>
                  </a:lnTo>
                  <a:lnTo>
                    <a:pt x="2012" y="328"/>
                  </a:lnTo>
                  <a:lnTo>
                    <a:pt x="1987" y="374"/>
                  </a:lnTo>
                  <a:close/>
                  <a:moveTo>
                    <a:pt x="2048" y="374"/>
                  </a:moveTo>
                  <a:lnTo>
                    <a:pt x="2021" y="328"/>
                  </a:lnTo>
                  <a:lnTo>
                    <a:pt x="2048" y="283"/>
                  </a:lnTo>
                  <a:lnTo>
                    <a:pt x="2074" y="328"/>
                  </a:lnTo>
                  <a:lnTo>
                    <a:pt x="2048" y="374"/>
                  </a:lnTo>
                  <a:close/>
                  <a:moveTo>
                    <a:pt x="2110" y="374"/>
                  </a:moveTo>
                  <a:lnTo>
                    <a:pt x="2084" y="328"/>
                  </a:lnTo>
                  <a:lnTo>
                    <a:pt x="2110" y="283"/>
                  </a:lnTo>
                  <a:lnTo>
                    <a:pt x="2137" y="328"/>
                  </a:lnTo>
                  <a:lnTo>
                    <a:pt x="2110" y="374"/>
                  </a:lnTo>
                  <a:close/>
                  <a:moveTo>
                    <a:pt x="2171" y="374"/>
                  </a:moveTo>
                  <a:lnTo>
                    <a:pt x="2146" y="328"/>
                  </a:lnTo>
                  <a:lnTo>
                    <a:pt x="2171" y="283"/>
                  </a:lnTo>
                  <a:lnTo>
                    <a:pt x="2198" y="328"/>
                  </a:lnTo>
                  <a:lnTo>
                    <a:pt x="2171" y="374"/>
                  </a:lnTo>
                  <a:close/>
                  <a:moveTo>
                    <a:pt x="2233" y="374"/>
                  </a:moveTo>
                  <a:lnTo>
                    <a:pt x="2207" y="328"/>
                  </a:lnTo>
                  <a:lnTo>
                    <a:pt x="2233" y="283"/>
                  </a:lnTo>
                  <a:lnTo>
                    <a:pt x="2260" y="328"/>
                  </a:lnTo>
                  <a:lnTo>
                    <a:pt x="2233" y="374"/>
                  </a:lnTo>
                  <a:close/>
                  <a:moveTo>
                    <a:pt x="2294" y="374"/>
                  </a:moveTo>
                  <a:lnTo>
                    <a:pt x="2269" y="328"/>
                  </a:lnTo>
                  <a:lnTo>
                    <a:pt x="2294" y="283"/>
                  </a:lnTo>
                  <a:lnTo>
                    <a:pt x="2321" y="328"/>
                  </a:lnTo>
                  <a:lnTo>
                    <a:pt x="2294" y="374"/>
                  </a:lnTo>
                  <a:close/>
                  <a:moveTo>
                    <a:pt x="2356" y="374"/>
                  </a:moveTo>
                  <a:lnTo>
                    <a:pt x="2330" y="328"/>
                  </a:lnTo>
                  <a:lnTo>
                    <a:pt x="2356" y="283"/>
                  </a:lnTo>
                  <a:lnTo>
                    <a:pt x="2383" y="328"/>
                  </a:lnTo>
                  <a:lnTo>
                    <a:pt x="2356" y="374"/>
                  </a:lnTo>
                  <a:close/>
                  <a:moveTo>
                    <a:pt x="2417" y="374"/>
                  </a:moveTo>
                  <a:lnTo>
                    <a:pt x="2392" y="328"/>
                  </a:lnTo>
                  <a:lnTo>
                    <a:pt x="2417" y="283"/>
                  </a:lnTo>
                  <a:lnTo>
                    <a:pt x="2444" y="328"/>
                  </a:lnTo>
                  <a:lnTo>
                    <a:pt x="2417" y="374"/>
                  </a:lnTo>
                  <a:close/>
                  <a:moveTo>
                    <a:pt x="2480" y="374"/>
                  </a:moveTo>
                  <a:lnTo>
                    <a:pt x="2453" y="328"/>
                  </a:lnTo>
                  <a:lnTo>
                    <a:pt x="2480" y="283"/>
                  </a:lnTo>
                  <a:lnTo>
                    <a:pt x="2506" y="328"/>
                  </a:lnTo>
                  <a:lnTo>
                    <a:pt x="2480" y="374"/>
                  </a:lnTo>
                  <a:close/>
                  <a:moveTo>
                    <a:pt x="46" y="320"/>
                  </a:moveTo>
                  <a:lnTo>
                    <a:pt x="19" y="275"/>
                  </a:lnTo>
                  <a:lnTo>
                    <a:pt x="46" y="229"/>
                  </a:lnTo>
                  <a:lnTo>
                    <a:pt x="72" y="275"/>
                  </a:lnTo>
                  <a:lnTo>
                    <a:pt x="46" y="320"/>
                  </a:lnTo>
                  <a:close/>
                  <a:moveTo>
                    <a:pt x="107" y="320"/>
                  </a:moveTo>
                  <a:lnTo>
                    <a:pt x="81" y="275"/>
                  </a:lnTo>
                  <a:lnTo>
                    <a:pt x="107" y="229"/>
                  </a:lnTo>
                  <a:lnTo>
                    <a:pt x="133" y="275"/>
                  </a:lnTo>
                  <a:lnTo>
                    <a:pt x="107" y="320"/>
                  </a:lnTo>
                  <a:close/>
                  <a:moveTo>
                    <a:pt x="169" y="320"/>
                  </a:moveTo>
                  <a:lnTo>
                    <a:pt x="142" y="275"/>
                  </a:lnTo>
                  <a:lnTo>
                    <a:pt x="169" y="229"/>
                  </a:lnTo>
                  <a:lnTo>
                    <a:pt x="194" y="275"/>
                  </a:lnTo>
                  <a:lnTo>
                    <a:pt x="169" y="320"/>
                  </a:lnTo>
                  <a:close/>
                  <a:moveTo>
                    <a:pt x="230" y="320"/>
                  </a:moveTo>
                  <a:lnTo>
                    <a:pt x="203" y="275"/>
                  </a:lnTo>
                  <a:lnTo>
                    <a:pt x="230" y="229"/>
                  </a:lnTo>
                  <a:lnTo>
                    <a:pt x="256" y="275"/>
                  </a:lnTo>
                  <a:lnTo>
                    <a:pt x="230" y="320"/>
                  </a:lnTo>
                  <a:close/>
                  <a:moveTo>
                    <a:pt x="292" y="320"/>
                  </a:moveTo>
                  <a:lnTo>
                    <a:pt x="266" y="275"/>
                  </a:lnTo>
                  <a:lnTo>
                    <a:pt x="292" y="229"/>
                  </a:lnTo>
                  <a:lnTo>
                    <a:pt x="319" y="275"/>
                  </a:lnTo>
                  <a:lnTo>
                    <a:pt x="292" y="320"/>
                  </a:lnTo>
                  <a:close/>
                  <a:moveTo>
                    <a:pt x="353" y="320"/>
                  </a:moveTo>
                  <a:lnTo>
                    <a:pt x="328" y="275"/>
                  </a:lnTo>
                  <a:lnTo>
                    <a:pt x="353" y="229"/>
                  </a:lnTo>
                  <a:lnTo>
                    <a:pt x="380" y="275"/>
                  </a:lnTo>
                  <a:lnTo>
                    <a:pt x="353" y="320"/>
                  </a:lnTo>
                  <a:close/>
                  <a:moveTo>
                    <a:pt x="415" y="320"/>
                  </a:moveTo>
                  <a:lnTo>
                    <a:pt x="389" y="275"/>
                  </a:lnTo>
                  <a:lnTo>
                    <a:pt x="415" y="229"/>
                  </a:lnTo>
                  <a:lnTo>
                    <a:pt x="442" y="275"/>
                  </a:lnTo>
                  <a:lnTo>
                    <a:pt x="415" y="320"/>
                  </a:lnTo>
                  <a:close/>
                  <a:moveTo>
                    <a:pt x="476" y="320"/>
                  </a:moveTo>
                  <a:lnTo>
                    <a:pt x="451" y="275"/>
                  </a:lnTo>
                  <a:lnTo>
                    <a:pt x="476" y="229"/>
                  </a:lnTo>
                  <a:lnTo>
                    <a:pt x="503" y="275"/>
                  </a:lnTo>
                  <a:lnTo>
                    <a:pt x="476" y="320"/>
                  </a:lnTo>
                  <a:close/>
                  <a:moveTo>
                    <a:pt x="538" y="320"/>
                  </a:moveTo>
                  <a:lnTo>
                    <a:pt x="512" y="275"/>
                  </a:lnTo>
                  <a:lnTo>
                    <a:pt x="538" y="229"/>
                  </a:lnTo>
                  <a:lnTo>
                    <a:pt x="565" y="275"/>
                  </a:lnTo>
                  <a:lnTo>
                    <a:pt x="538" y="320"/>
                  </a:lnTo>
                  <a:close/>
                  <a:moveTo>
                    <a:pt x="599" y="320"/>
                  </a:moveTo>
                  <a:lnTo>
                    <a:pt x="574" y="275"/>
                  </a:lnTo>
                  <a:lnTo>
                    <a:pt x="599" y="229"/>
                  </a:lnTo>
                  <a:lnTo>
                    <a:pt x="626" y="275"/>
                  </a:lnTo>
                  <a:lnTo>
                    <a:pt x="599" y="320"/>
                  </a:lnTo>
                  <a:close/>
                  <a:moveTo>
                    <a:pt x="662" y="320"/>
                  </a:moveTo>
                  <a:lnTo>
                    <a:pt x="635" y="275"/>
                  </a:lnTo>
                  <a:lnTo>
                    <a:pt x="662" y="229"/>
                  </a:lnTo>
                  <a:lnTo>
                    <a:pt x="688" y="275"/>
                  </a:lnTo>
                  <a:lnTo>
                    <a:pt x="662" y="320"/>
                  </a:lnTo>
                  <a:close/>
                  <a:moveTo>
                    <a:pt x="724" y="320"/>
                  </a:moveTo>
                  <a:lnTo>
                    <a:pt x="697" y="275"/>
                  </a:lnTo>
                  <a:lnTo>
                    <a:pt x="724" y="229"/>
                  </a:lnTo>
                  <a:lnTo>
                    <a:pt x="749" y="275"/>
                  </a:lnTo>
                  <a:lnTo>
                    <a:pt x="724" y="320"/>
                  </a:lnTo>
                  <a:close/>
                  <a:moveTo>
                    <a:pt x="785" y="320"/>
                  </a:moveTo>
                  <a:lnTo>
                    <a:pt x="758" y="275"/>
                  </a:lnTo>
                  <a:lnTo>
                    <a:pt x="785" y="229"/>
                  </a:lnTo>
                  <a:lnTo>
                    <a:pt x="811" y="275"/>
                  </a:lnTo>
                  <a:lnTo>
                    <a:pt x="785" y="320"/>
                  </a:lnTo>
                  <a:close/>
                  <a:moveTo>
                    <a:pt x="847" y="320"/>
                  </a:moveTo>
                  <a:lnTo>
                    <a:pt x="820" y="275"/>
                  </a:lnTo>
                  <a:lnTo>
                    <a:pt x="847" y="229"/>
                  </a:lnTo>
                  <a:lnTo>
                    <a:pt x="872" y="275"/>
                  </a:lnTo>
                  <a:lnTo>
                    <a:pt x="847" y="320"/>
                  </a:lnTo>
                  <a:close/>
                  <a:moveTo>
                    <a:pt x="908" y="320"/>
                  </a:moveTo>
                  <a:lnTo>
                    <a:pt x="881" y="275"/>
                  </a:lnTo>
                  <a:lnTo>
                    <a:pt x="908" y="229"/>
                  </a:lnTo>
                  <a:lnTo>
                    <a:pt x="934" y="275"/>
                  </a:lnTo>
                  <a:lnTo>
                    <a:pt x="908" y="320"/>
                  </a:lnTo>
                  <a:close/>
                  <a:moveTo>
                    <a:pt x="970" y="320"/>
                  </a:moveTo>
                  <a:lnTo>
                    <a:pt x="943" y="275"/>
                  </a:lnTo>
                  <a:lnTo>
                    <a:pt x="970" y="229"/>
                  </a:lnTo>
                  <a:lnTo>
                    <a:pt x="995" y="275"/>
                  </a:lnTo>
                  <a:lnTo>
                    <a:pt x="970" y="320"/>
                  </a:lnTo>
                  <a:close/>
                  <a:moveTo>
                    <a:pt x="1031" y="320"/>
                  </a:moveTo>
                  <a:lnTo>
                    <a:pt x="1006" y="275"/>
                  </a:lnTo>
                  <a:lnTo>
                    <a:pt x="1031" y="229"/>
                  </a:lnTo>
                  <a:lnTo>
                    <a:pt x="1058" y="275"/>
                  </a:lnTo>
                  <a:lnTo>
                    <a:pt x="1031" y="320"/>
                  </a:lnTo>
                  <a:close/>
                  <a:moveTo>
                    <a:pt x="1093" y="320"/>
                  </a:moveTo>
                  <a:lnTo>
                    <a:pt x="1067" y="275"/>
                  </a:lnTo>
                  <a:lnTo>
                    <a:pt x="1093" y="229"/>
                  </a:lnTo>
                  <a:lnTo>
                    <a:pt x="1120" y="275"/>
                  </a:lnTo>
                  <a:lnTo>
                    <a:pt x="1093" y="320"/>
                  </a:lnTo>
                  <a:close/>
                  <a:moveTo>
                    <a:pt x="1154" y="320"/>
                  </a:moveTo>
                  <a:lnTo>
                    <a:pt x="1129" y="275"/>
                  </a:lnTo>
                  <a:lnTo>
                    <a:pt x="1154" y="229"/>
                  </a:lnTo>
                  <a:lnTo>
                    <a:pt x="1181" y="275"/>
                  </a:lnTo>
                  <a:lnTo>
                    <a:pt x="1154" y="320"/>
                  </a:lnTo>
                  <a:close/>
                  <a:moveTo>
                    <a:pt x="1216" y="320"/>
                  </a:moveTo>
                  <a:lnTo>
                    <a:pt x="1190" y="275"/>
                  </a:lnTo>
                  <a:lnTo>
                    <a:pt x="1216" y="229"/>
                  </a:lnTo>
                  <a:lnTo>
                    <a:pt x="1243" y="275"/>
                  </a:lnTo>
                  <a:lnTo>
                    <a:pt x="1216" y="320"/>
                  </a:lnTo>
                  <a:close/>
                  <a:moveTo>
                    <a:pt x="1277" y="320"/>
                  </a:moveTo>
                  <a:lnTo>
                    <a:pt x="1252" y="275"/>
                  </a:lnTo>
                  <a:lnTo>
                    <a:pt x="1277" y="229"/>
                  </a:lnTo>
                  <a:lnTo>
                    <a:pt x="1304" y="275"/>
                  </a:lnTo>
                  <a:lnTo>
                    <a:pt x="1277" y="320"/>
                  </a:lnTo>
                  <a:close/>
                  <a:moveTo>
                    <a:pt x="1339" y="320"/>
                  </a:moveTo>
                  <a:lnTo>
                    <a:pt x="1313" y="275"/>
                  </a:lnTo>
                  <a:lnTo>
                    <a:pt x="1339" y="229"/>
                  </a:lnTo>
                  <a:lnTo>
                    <a:pt x="1366" y="275"/>
                  </a:lnTo>
                  <a:lnTo>
                    <a:pt x="1339" y="320"/>
                  </a:lnTo>
                  <a:close/>
                  <a:moveTo>
                    <a:pt x="1402" y="320"/>
                  </a:moveTo>
                  <a:lnTo>
                    <a:pt x="1375" y="275"/>
                  </a:lnTo>
                  <a:lnTo>
                    <a:pt x="1402" y="229"/>
                  </a:lnTo>
                  <a:lnTo>
                    <a:pt x="1427" y="275"/>
                  </a:lnTo>
                  <a:lnTo>
                    <a:pt x="1402" y="320"/>
                  </a:lnTo>
                  <a:close/>
                  <a:moveTo>
                    <a:pt x="1463" y="320"/>
                  </a:moveTo>
                  <a:lnTo>
                    <a:pt x="1436" y="275"/>
                  </a:lnTo>
                  <a:lnTo>
                    <a:pt x="1463" y="229"/>
                  </a:lnTo>
                  <a:lnTo>
                    <a:pt x="1489" y="275"/>
                  </a:lnTo>
                  <a:lnTo>
                    <a:pt x="1463" y="320"/>
                  </a:lnTo>
                  <a:close/>
                  <a:moveTo>
                    <a:pt x="1525" y="320"/>
                  </a:moveTo>
                  <a:lnTo>
                    <a:pt x="1498" y="275"/>
                  </a:lnTo>
                  <a:lnTo>
                    <a:pt x="1525" y="229"/>
                  </a:lnTo>
                  <a:lnTo>
                    <a:pt x="1550" y="275"/>
                  </a:lnTo>
                  <a:lnTo>
                    <a:pt x="1525" y="320"/>
                  </a:lnTo>
                  <a:close/>
                  <a:moveTo>
                    <a:pt x="1586" y="320"/>
                  </a:moveTo>
                  <a:lnTo>
                    <a:pt x="1559" y="275"/>
                  </a:lnTo>
                  <a:lnTo>
                    <a:pt x="1586" y="229"/>
                  </a:lnTo>
                  <a:lnTo>
                    <a:pt x="1612" y="275"/>
                  </a:lnTo>
                  <a:lnTo>
                    <a:pt x="1586" y="320"/>
                  </a:lnTo>
                  <a:close/>
                  <a:moveTo>
                    <a:pt x="1648" y="320"/>
                  </a:moveTo>
                  <a:lnTo>
                    <a:pt x="1621" y="275"/>
                  </a:lnTo>
                  <a:lnTo>
                    <a:pt x="1648" y="229"/>
                  </a:lnTo>
                  <a:lnTo>
                    <a:pt x="1673" y="275"/>
                  </a:lnTo>
                  <a:lnTo>
                    <a:pt x="1648" y="320"/>
                  </a:lnTo>
                  <a:close/>
                  <a:moveTo>
                    <a:pt x="1709" y="320"/>
                  </a:moveTo>
                  <a:lnTo>
                    <a:pt x="1682" y="275"/>
                  </a:lnTo>
                  <a:lnTo>
                    <a:pt x="1709" y="229"/>
                  </a:lnTo>
                  <a:lnTo>
                    <a:pt x="1735" y="275"/>
                  </a:lnTo>
                  <a:lnTo>
                    <a:pt x="1709" y="320"/>
                  </a:lnTo>
                  <a:close/>
                  <a:moveTo>
                    <a:pt x="1771" y="320"/>
                  </a:moveTo>
                  <a:lnTo>
                    <a:pt x="1745" y="275"/>
                  </a:lnTo>
                  <a:lnTo>
                    <a:pt x="1771" y="229"/>
                  </a:lnTo>
                  <a:lnTo>
                    <a:pt x="1798" y="275"/>
                  </a:lnTo>
                  <a:lnTo>
                    <a:pt x="1771" y="320"/>
                  </a:lnTo>
                  <a:close/>
                  <a:moveTo>
                    <a:pt x="1832" y="320"/>
                  </a:moveTo>
                  <a:lnTo>
                    <a:pt x="1807" y="275"/>
                  </a:lnTo>
                  <a:lnTo>
                    <a:pt x="1832" y="229"/>
                  </a:lnTo>
                  <a:lnTo>
                    <a:pt x="1859" y="275"/>
                  </a:lnTo>
                  <a:lnTo>
                    <a:pt x="1832" y="320"/>
                  </a:lnTo>
                  <a:close/>
                  <a:moveTo>
                    <a:pt x="1894" y="320"/>
                  </a:moveTo>
                  <a:lnTo>
                    <a:pt x="1868" y="275"/>
                  </a:lnTo>
                  <a:lnTo>
                    <a:pt x="1894" y="229"/>
                  </a:lnTo>
                  <a:lnTo>
                    <a:pt x="1921" y="275"/>
                  </a:lnTo>
                  <a:lnTo>
                    <a:pt x="1894" y="320"/>
                  </a:lnTo>
                  <a:close/>
                  <a:moveTo>
                    <a:pt x="1955" y="320"/>
                  </a:moveTo>
                  <a:lnTo>
                    <a:pt x="1930" y="275"/>
                  </a:lnTo>
                  <a:lnTo>
                    <a:pt x="1955" y="229"/>
                  </a:lnTo>
                  <a:lnTo>
                    <a:pt x="1982" y="275"/>
                  </a:lnTo>
                  <a:lnTo>
                    <a:pt x="1955" y="320"/>
                  </a:lnTo>
                  <a:close/>
                  <a:moveTo>
                    <a:pt x="2017" y="320"/>
                  </a:moveTo>
                  <a:lnTo>
                    <a:pt x="1991" y="275"/>
                  </a:lnTo>
                  <a:lnTo>
                    <a:pt x="2017" y="229"/>
                  </a:lnTo>
                  <a:lnTo>
                    <a:pt x="2044" y="275"/>
                  </a:lnTo>
                  <a:lnTo>
                    <a:pt x="2017" y="320"/>
                  </a:lnTo>
                  <a:close/>
                  <a:moveTo>
                    <a:pt x="2078" y="320"/>
                  </a:moveTo>
                  <a:lnTo>
                    <a:pt x="2053" y="275"/>
                  </a:lnTo>
                  <a:lnTo>
                    <a:pt x="2078" y="229"/>
                  </a:lnTo>
                  <a:lnTo>
                    <a:pt x="2105" y="275"/>
                  </a:lnTo>
                  <a:lnTo>
                    <a:pt x="2078" y="320"/>
                  </a:lnTo>
                  <a:close/>
                  <a:moveTo>
                    <a:pt x="2141" y="320"/>
                  </a:moveTo>
                  <a:lnTo>
                    <a:pt x="2114" y="275"/>
                  </a:lnTo>
                  <a:lnTo>
                    <a:pt x="2141" y="229"/>
                  </a:lnTo>
                  <a:lnTo>
                    <a:pt x="2167" y="275"/>
                  </a:lnTo>
                  <a:lnTo>
                    <a:pt x="2141" y="320"/>
                  </a:lnTo>
                  <a:close/>
                  <a:moveTo>
                    <a:pt x="2203" y="320"/>
                  </a:moveTo>
                  <a:lnTo>
                    <a:pt x="2176" y="275"/>
                  </a:lnTo>
                  <a:lnTo>
                    <a:pt x="2203" y="229"/>
                  </a:lnTo>
                  <a:lnTo>
                    <a:pt x="2228" y="275"/>
                  </a:lnTo>
                  <a:lnTo>
                    <a:pt x="2203" y="320"/>
                  </a:lnTo>
                  <a:close/>
                  <a:moveTo>
                    <a:pt x="2264" y="320"/>
                  </a:moveTo>
                  <a:lnTo>
                    <a:pt x="2237" y="275"/>
                  </a:lnTo>
                  <a:lnTo>
                    <a:pt x="2264" y="229"/>
                  </a:lnTo>
                  <a:lnTo>
                    <a:pt x="2290" y="275"/>
                  </a:lnTo>
                  <a:lnTo>
                    <a:pt x="2264" y="320"/>
                  </a:lnTo>
                  <a:close/>
                  <a:moveTo>
                    <a:pt x="2326" y="320"/>
                  </a:moveTo>
                  <a:lnTo>
                    <a:pt x="2299" y="275"/>
                  </a:lnTo>
                  <a:lnTo>
                    <a:pt x="2326" y="229"/>
                  </a:lnTo>
                  <a:lnTo>
                    <a:pt x="2351" y="275"/>
                  </a:lnTo>
                  <a:lnTo>
                    <a:pt x="2326" y="320"/>
                  </a:lnTo>
                  <a:close/>
                  <a:moveTo>
                    <a:pt x="2387" y="320"/>
                  </a:moveTo>
                  <a:lnTo>
                    <a:pt x="2360" y="275"/>
                  </a:lnTo>
                  <a:lnTo>
                    <a:pt x="2387" y="229"/>
                  </a:lnTo>
                  <a:lnTo>
                    <a:pt x="2413" y="275"/>
                  </a:lnTo>
                  <a:lnTo>
                    <a:pt x="2387" y="320"/>
                  </a:lnTo>
                  <a:close/>
                  <a:moveTo>
                    <a:pt x="2449" y="320"/>
                  </a:moveTo>
                  <a:lnTo>
                    <a:pt x="2422" y="275"/>
                  </a:lnTo>
                  <a:lnTo>
                    <a:pt x="2449" y="229"/>
                  </a:lnTo>
                  <a:lnTo>
                    <a:pt x="2474" y="275"/>
                  </a:lnTo>
                  <a:lnTo>
                    <a:pt x="2449" y="320"/>
                  </a:lnTo>
                  <a:close/>
                  <a:moveTo>
                    <a:pt x="2510" y="320"/>
                  </a:moveTo>
                  <a:lnTo>
                    <a:pt x="2485" y="275"/>
                  </a:lnTo>
                  <a:lnTo>
                    <a:pt x="2510" y="229"/>
                  </a:lnTo>
                  <a:lnTo>
                    <a:pt x="2537" y="275"/>
                  </a:lnTo>
                  <a:lnTo>
                    <a:pt x="2510" y="320"/>
                  </a:lnTo>
                  <a:close/>
                  <a:moveTo>
                    <a:pt x="76" y="266"/>
                  </a:moveTo>
                  <a:lnTo>
                    <a:pt x="51" y="221"/>
                  </a:lnTo>
                  <a:lnTo>
                    <a:pt x="76" y="176"/>
                  </a:lnTo>
                  <a:lnTo>
                    <a:pt x="103" y="221"/>
                  </a:lnTo>
                  <a:lnTo>
                    <a:pt x="76" y="266"/>
                  </a:lnTo>
                  <a:close/>
                  <a:moveTo>
                    <a:pt x="137" y="266"/>
                  </a:moveTo>
                  <a:lnTo>
                    <a:pt x="112" y="221"/>
                  </a:lnTo>
                  <a:lnTo>
                    <a:pt x="137" y="176"/>
                  </a:lnTo>
                  <a:lnTo>
                    <a:pt x="164" y="221"/>
                  </a:lnTo>
                  <a:lnTo>
                    <a:pt x="137" y="266"/>
                  </a:lnTo>
                  <a:close/>
                  <a:moveTo>
                    <a:pt x="199" y="266"/>
                  </a:moveTo>
                  <a:lnTo>
                    <a:pt x="173" y="221"/>
                  </a:lnTo>
                  <a:lnTo>
                    <a:pt x="199" y="176"/>
                  </a:lnTo>
                  <a:lnTo>
                    <a:pt x="226" y="221"/>
                  </a:lnTo>
                  <a:lnTo>
                    <a:pt x="199" y="266"/>
                  </a:lnTo>
                  <a:close/>
                  <a:moveTo>
                    <a:pt x="262" y="266"/>
                  </a:moveTo>
                  <a:lnTo>
                    <a:pt x="235" y="221"/>
                  </a:lnTo>
                  <a:lnTo>
                    <a:pt x="262" y="176"/>
                  </a:lnTo>
                  <a:lnTo>
                    <a:pt x="287" y="221"/>
                  </a:lnTo>
                  <a:lnTo>
                    <a:pt x="262" y="266"/>
                  </a:lnTo>
                  <a:close/>
                  <a:moveTo>
                    <a:pt x="323" y="266"/>
                  </a:moveTo>
                  <a:lnTo>
                    <a:pt x="296" y="221"/>
                  </a:lnTo>
                  <a:lnTo>
                    <a:pt x="323" y="176"/>
                  </a:lnTo>
                  <a:lnTo>
                    <a:pt x="349" y="221"/>
                  </a:lnTo>
                  <a:lnTo>
                    <a:pt x="323" y="266"/>
                  </a:lnTo>
                  <a:close/>
                  <a:moveTo>
                    <a:pt x="385" y="266"/>
                  </a:moveTo>
                  <a:lnTo>
                    <a:pt x="358" y="221"/>
                  </a:lnTo>
                  <a:lnTo>
                    <a:pt x="385" y="176"/>
                  </a:lnTo>
                  <a:lnTo>
                    <a:pt x="410" y="221"/>
                  </a:lnTo>
                  <a:lnTo>
                    <a:pt x="385" y="266"/>
                  </a:lnTo>
                  <a:close/>
                  <a:moveTo>
                    <a:pt x="446" y="266"/>
                  </a:moveTo>
                  <a:lnTo>
                    <a:pt x="419" y="221"/>
                  </a:lnTo>
                  <a:lnTo>
                    <a:pt x="446" y="176"/>
                  </a:lnTo>
                  <a:lnTo>
                    <a:pt x="472" y="221"/>
                  </a:lnTo>
                  <a:lnTo>
                    <a:pt x="446" y="266"/>
                  </a:lnTo>
                  <a:close/>
                  <a:moveTo>
                    <a:pt x="508" y="266"/>
                  </a:moveTo>
                  <a:lnTo>
                    <a:pt x="481" y="221"/>
                  </a:lnTo>
                  <a:lnTo>
                    <a:pt x="508" y="176"/>
                  </a:lnTo>
                  <a:lnTo>
                    <a:pt x="533" y="221"/>
                  </a:lnTo>
                  <a:lnTo>
                    <a:pt x="508" y="266"/>
                  </a:lnTo>
                  <a:close/>
                  <a:moveTo>
                    <a:pt x="569" y="266"/>
                  </a:moveTo>
                  <a:lnTo>
                    <a:pt x="542" y="221"/>
                  </a:lnTo>
                  <a:lnTo>
                    <a:pt x="569" y="176"/>
                  </a:lnTo>
                  <a:lnTo>
                    <a:pt x="595" y="221"/>
                  </a:lnTo>
                  <a:lnTo>
                    <a:pt x="569" y="266"/>
                  </a:lnTo>
                  <a:close/>
                  <a:moveTo>
                    <a:pt x="631" y="266"/>
                  </a:moveTo>
                  <a:lnTo>
                    <a:pt x="605" y="221"/>
                  </a:lnTo>
                  <a:lnTo>
                    <a:pt x="631" y="176"/>
                  </a:lnTo>
                  <a:lnTo>
                    <a:pt x="658" y="221"/>
                  </a:lnTo>
                  <a:lnTo>
                    <a:pt x="631" y="266"/>
                  </a:lnTo>
                  <a:close/>
                  <a:moveTo>
                    <a:pt x="692" y="266"/>
                  </a:moveTo>
                  <a:lnTo>
                    <a:pt x="667" y="221"/>
                  </a:lnTo>
                  <a:lnTo>
                    <a:pt x="692" y="176"/>
                  </a:lnTo>
                  <a:lnTo>
                    <a:pt x="719" y="221"/>
                  </a:lnTo>
                  <a:lnTo>
                    <a:pt x="692" y="266"/>
                  </a:lnTo>
                  <a:close/>
                  <a:moveTo>
                    <a:pt x="754" y="266"/>
                  </a:moveTo>
                  <a:lnTo>
                    <a:pt x="728" y="221"/>
                  </a:lnTo>
                  <a:lnTo>
                    <a:pt x="754" y="176"/>
                  </a:lnTo>
                  <a:lnTo>
                    <a:pt x="781" y="221"/>
                  </a:lnTo>
                  <a:lnTo>
                    <a:pt x="754" y="266"/>
                  </a:lnTo>
                  <a:close/>
                  <a:moveTo>
                    <a:pt x="815" y="266"/>
                  </a:moveTo>
                  <a:lnTo>
                    <a:pt x="790" y="221"/>
                  </a:lnTo>
                  <a:lnTo>
                    <a:pt x="815" y="176"/>
                  </a:lnTo>
                  <a:lnTo>
                    <a:pt x="842" y="221"/>
                  </a:lnTo>
                  <a:lnTo>
                    <a:pt x="815" y="266"/>
                  </a:lnTo>
                  <a:close/>
                  <a:moveTo>
                    <a:pt x="877" y="266"/>
                  </a:moveTo>
                  <a:lnTo>
                    <a:pt x="851" y="221"/>
                  </a:lnTo>
                  <a:lnTo>
                    <a:pt x="877" y="176"/>
                  </a:lnTo>
                  <a:lnTo>
                    <a:pt x="904" y="221"/>
                  </a:lnTo>
                  <a:lnTo>
                    <a:pt x="877" y="266"/>
                  </a:lnTo>
                  <a:close/>
                  <a:moveTo>
                    <a:pt x="938" y="266"/>
                  </a:moveTo>
                  <a:lnTo>
                    <a:pt x="913" y="221"/>
                  </a:lnTo>
                  <a:lnTo>
                    <a:pt x="938" y="176"/>
                  </a:lnTo>
                  <a:lnTo>
                    <a:pt x="965" y="221"/>
                  </a:lnTo>
                  <a:lnTo>
                    <a:pt x="938" y="266"/>
                  </a:lnTo>
                  <a:close/>
                  <a:moveTo>
                    <a:pt x="1001" y="266"/>
                  </a:moveTo>
                  <a:lnTo>
                    <a:pt x="974" y="221"/>
                  </a:lnTo>
                  <a:lnTo>
                    <a:pt x="1001" y="176"/>
                  </a:lnTo>
                  <a:lnTo>
                    <a:pt x="1027" y="221"/>
                  </a:lnTo>
                  <a:lnTo>
                    <a:pt x="1001" y="266"/>
                  </a:lnTo>
                  <a:close/>
                  <a:moveTo>
                    <a:pt x="1063" y="266"/>
                  </a:moveTo>
                  <a:lnTo>
                    <a:pt x="1036" y="221"/>
                  </a:lnTo>
                  <a:lnTo>
                    <a:pt x="1063" y="176"/>
                  </a:lnTo>
                  <a:lnTo>
                    <a:pt x="1088" y="221"/>
                  </a:lnTo>
                  <a:lnTo>
                    <a:pt x="1063" y="266"/>
                  </a:lnTo>
                  <a:close/>
                  <a:moveTo>
                    <a:pt x="1124" y="266"/>
                  </a:moveTo>
                  <a:lnTo>
                    <a:pt x="1097" y="221"/>
                  </a:lnTo>
                  <a:lnTo>
                    <a:pt x="1124" y="176"/>
                  </a:lnTo>
                  <a:lnTo>
                    <a:pt x="1150" y="221"/>
                  </a:lnTo>
                  <a:lnTo>
                    <a:pt x="1124" y="266"/>
                  </a:lnTo>
                  <a:close/>
                  <a:moveTo>
                    <a:pt x="1186" y="266"/>
                  </a:moveTo>
                  <a:lnTo>
                    <a:pt x="1159" y="221"/>
                  </a:lnTo>
                  <a:lnTo>
                    <a:pt x="1186" y="176"/>
                  </a:lnTo>
                  <a:lnTo>
                    <a:pt x="1211" y="221"/>
                  </a:lnTo>
                  <a:lnTo>
                    <a:pt x="1186" y="266"/>
                  </a:lnTo>
                  <a:close/>
                  <a:moveTo>
                    <a:pt x="1247" y="266"/>
                  </a:moveTo>
                  <a:lnTo>
                    <a:pt x="1220" y="221"/>
                  </a:lnTo>
                  <a:lnTo>
                    <a:pt x="1247" y="176"/>
                  </a:lnTo>
                  <a:lnTo>
                    <a:pt x="1273" y="221"/>
                  </a:lnTo>
                  <a:lnTo>
                    <a:pt x="1247" y="266"/>
                  </a:lnTo>
                  <a:close/>
                  <a:moveTo>
                    <a:pt x="1309" y="266"/>
                  </a:moveTo>
                  <a:lnTo>
                    <a:pt x="1282" y="221"/>
                  </a:lnTo>
                  <a:lnTo>
                    <a:pt x="1309" y="176"/>
                  </a:lnTo>
                  <a:lnTo>
                    <a:pt x="1334" y="221"/>
                  </a:lnTo>
                  <a:lnTo>
                    <a:pt x="1309" y="266"/>
                  </a:lnTo>
                  <a:close/>
                  <a:moveTo>
                    <a:pt x="1370" y="266"/>
                  </a:moveTo>
                  <a:lnTo>
                    <a:pt x="1345" y="221"/>
                  </a:lnTo>
                  <a:lnTo>
                    <a:pt x="1370" y="176"/>
                  </a:lnTo>
                  <a:lnTo>
                    <a:pt x="1397" y="221"/>
                  </a:lnTo>
                  <a:lnTo>
                    <a:pt x="1370" y="266"/>
                  </a:lnTo>
                  <a:close/>
                  <a:moveTo>
                    <a:pt x="1432" y="266"/>
                  </a:moveTo>
                  <a:lnTo>
                    <a:pt x="1406" y="221"/>
                  </a:lnTo>
                  <a:lnTo>
                    <a:pt x="1432" y="176"/>
                  </a:lnTo>
                  <a:lnTo>
                    <a:pt x="1459" y="221"/>
                  </a:lnTo>
                  <a:lnTo>
                    <a:pt x="1432" y="266"/>
                  </a:lnTo>
                  <a:close/>
                  <a:moveTo>
                    <a:pt x="1493" y="266"/>
                  </a:moveTo>
                  <a:lnTo>
                    <a:pt x="1468" y="221"/>
                  </a:lnTo>
                  <a:lnTo>
                    <a:pt x="1493" y="176"/>
                  </a:lnTo>
                  <a:lnTo>
                    <a:pt x="1520" y="221"/>
                  </a:lnTo>
                  <a:lnTo>
                    <a:pt x="1493" y="266"/>
                  </a:lnTo>
                  <a:close/>
                  <a:moveTo>
                    <a:pt x="1555" y="266"/>
                  </a:moveTo>
                  <a:lnTo>
                    <a:pt x="1529" y="221"/>
                  </a:lnTo>
                  <a:lnTo>
                    <a:pt x="1555" y="176"/>
                  </a:lnTo>
                  <a:lnTo>
                    <a:pt x="1582" y="221"/>
                  </a:lnTo>
                  <a:lnTo>
                    <a:pt x="1555" y="266"/>
                  </a:lnTo>
                  <a:close/>
                  <a:moveTo>
                    <a:pt x="1616" y="266"/>
                  </a:moveTo>
                  <a:lnTo>
                    <a:pt x="1591" y="221"/>
                  </a:lnTo>
                  <a:lnTo>
                    <a:pt x="1616" y="176"/>
                  </a:lnTo>
                  <a:lnTo>
                    <a:pt x="1643" y="221"/>
                  </a:lnTo>
                  <a:lnTo>
                    <a:pt x="1616" y="266"/>
                  </a:lnTo>
                  <a:close/>
                  <a:moveTo>
                    <a:pt x="1678" y="266"/>
                  </a:moveTo>
                  <a:lnTo>
                    <a:pt x="1652" y="221"/>
                  </a:lnTo>
                  <a:lnTo>
                    <a:pt x="1678" y="176"/>
                  </a:lnTo>
                  <a:lnTo>
                    <a:pt x="1705" y="221"/>
                  </a:lnTo>
                  <a:lnTo>
                    <a:pt x="1678" y="266"/>
                  </a:lnTo>
                  <a:close/>
                  <a:moveTo>
                    <a:pt x="1741" y="266"/>
                  </a:moveTo>
                  <a:lnTo>
                    <a:pt x="1714" y="221"/>
                  </a:lnTo>
                  <a:lnTo>
                    <a:pt x="1741" y="176"/>
                  </a:lnTo>
                  <a:lnTo>
                    <a:pt x="1766" y="221"/>
                  </a:lnTo>
                  <a:lnTo>
                    <a:pt x="1741" y="266"/>
                  </a:lnTo>
                  <a:close/>
                  <a:moveTo>
                    <a:pt x="1802" y="266"/>
                  </a:moveTo>
                  <a:lnTo>
                    <a:pt x="1775" y="221"/>
                  </a:lnTo>
                  <a:lnTo>
                    <a:pt x="1802" y="176"/>
                  </a:lnTo>
                  <a:lnTo>
                    <a:pt x="1828" y="221"/>
                  </a:lnTo>
                  <a:lnTo>
                    <a:pt x="1802" y="266"/>
                  </a:lnTo>
                  <a:close/>
                  <a:moveTo>
                    <a:pt x="1864" y="266"/>
                  </a:moveTo>
                  <a:lnTo>
                    <a:pt x="1837" y="221"/>
                  </a:lnTo>
                  <a:lnTo>
                    <a:pt x="1864" y="176"/>
                  </a:lnTo>
                  <a:lnTo>
                    <a:pt x="1889" y="221"/>
                  </a:lnTo>
                  <a:lnTo>
                    <a:pt x="1864" y="266"/>
                  </a:lnTo>
                  <a:close/>
                  <a:moveTo>
                    <a:pt x="1925" y="266"/>
                  </a:moveTo>
                  <a:lnTo>
                    <a:pt x="1898" y="221"/>
                  </a:lnTo>
                  <a:lnTo>
                    <a:pt x="1925" y="176"/>
                  </a:lnTo>
                  <a:lnTo>
                    <a:pt x="1951" y="221"/>
                  </a:lnTo>
                  <a:lnTo>
                    <a:pt x="1925" y="266"/>
                  </a:lnTo>
                  <a:close/>
                  <a:moveTo>
                    <a:pt x="1987" y="266"/>
                  </a:moveTo>
                  <a:lnTo>
                    <a:pt x="1960" y="221"/>
                  </a:lnTo>
                  <a:lnTo>
                    <a:pt x="1987" y="176"/>
                  </a:lnTo>
                  <a:lnTo>
                    <a:pt x="2012" y="221"/>
                  </a:lnTo>
                  <a:lnTo>
                    <a:pt x="1987" y="266"/>
                  </a:lnTo>
                  <a:close/>
                  <a:moveTo>
                    <a:pt x="2048" y="266"/>
                  </a:moveTo>
                  <a:lnTo>
                    <a:pt x="2021" y="221"/>
                  </a:lnTo>
                  <a:lnTo>
                    <a:pt x="2048" y="176"/>
                  </a:lnTo>
                  <a:lnTo>
                    <a:pt x="2074" y="221"/>
                  </a:lnTo>
                  <a:lnTo>
                    <a:pt x="2048" y="266"/>
                  </a:lnTo>
                  <a:close/>
                  <a:moveTo>
                    <a:pt x="2110" y="266"/>
                  </a:moveTo>
                  <a:lnTo>
                    <a:pt x="2084" y="221"/>
                  </a:lnTo>
                  <a:lnTo>
                    <a:pt x="2110" y="176"/>
                  </a:lnTo>
                  <a:lnTo>
                    <a:pt x="2137" y="221"/>
                  </a:lnTo>
                  <a:lnTo>
                    <a:pt x="2110" y="266"/>
                  </a:lnTo>
                  <a:close/>
                  <a:moveTo>
                    <a:pt x="2171" y="266"/>
                  </a:moveTo>
                  <a:lnTo>
                    <a:pt x="2146" y="221"/>
                  </a:lnTo>
                  <a:lnTo>
                    <a:pt x="2171" y="176"/>
                  </a:lnTo>
                  <a:lnTo>
                    <a:pt x="2198" y="221"/>
                  </a:lnTo>
                  <a:lnTo>
                    <a:pt x="2171" y="266"/>
                  </a:lnTo>
                  <a:close/>
                  <a:moveTo>
                    <a:pt x="2233" y="266"/>
                  </a:moveTo>
                  <a:lnTo>
                    <a:pt x="2207" y="221"/>
                  </a:lnTo>
                  <a:lnTo>
                    <a:pt x="2233" y="176"/>
                  </a:lnTo>
                  <a:lnTo>
                    <a:pt x="2260" y="221"/>
                  </a:lnTo>
                  <a:lnTo>
                    <a:pt x="2233" y="266"/>
                  </a:lnTo>
                  <a:close/>
                  <a:moveTo>
                    <a:pt x="2294" y="266"/>
                  </a:moveTo>
                  <a:lnTo>
                    <a:pt x="2269" y="221"/>
                  </a:lnTo>
                  <a:lnTo>
                    <a:pt x="2294" y="176"/>
                  </a:lnTo>
                  <a:lnTo>
                    <a:pt x="2321" y="221"/>
                  </a:lnTo>
                  <a:lnTo>
                    <a:pt x="2294" y="266"/>
                  </a:lnTo>
                  <a:close/>
                  <a:moveTo>
                    <a:pt x="2356" y="266"/>
                  </a:moveTo>
                  <a:lnTo>
                    <a:pt x="2330" y="221"/>
                  </a:lnTo>
                  <a:lnTo>
                    <a:pt x="2356" y="176"/>
                  </a:lnTo>
                  <a:lnTo>
                    <a:pt x="2383" y="221"/>
                  </a:lnTo>
                  <a:lnTo>
                    <a:pt x="2356" y="266"/>
                  </a:lnTo>
                  <a:close/>
                  <a:moveTo>
                    <a:pt x="2417" y="266"/>
                  </a:moveTo>
                  <a:lnTo>
                    <a:pt x="2392" y="221"/>
                  </a:lnTo>
                  <a:lnTo>
                    <a:pt x="2417" y="176"/>
                  </a:lnTo>
                  <a:lnTo>
                    <a:pt x="2444" y="221"/>
                  </a:lnTo>
                  <a:lnTo>
                    <a:pt x="2417" y="266"/>
                  </a:lnTo>
                  <a:close/>
                  <a:moveTo>
                    <a:pt x="2480" y="266"/>
                  </a:moveTo>
                  <a:lnTo>
                    <a:pt x="2453" y="221"/>
                  </a:lnTo>
                  <a:lnTo>
                    <a:pt x="2480" y="176"/>
                  </a:lnTo>
                  <a:lnTo>
                    <a:pt x="2506" y="221"/>
                  </a:lnTo>
                  <a:lnTo>
                    <a:pt x="2480" y="266"/>
                  </a:lnTo>
                  <a:close/>
                  <a:moveTo>
                    <a:pt x="46" y="214"/>
                  </a:moveTo>
                  <a:lnTo>
                    <a:pt x="19" y="169"/>
                  </a:lnTo>
                  <a:lnTo>
                    <a:pt x="46" y="123"/>
                  </a:lnTo>
                  <a:lnTo>
                    <a:pt x="72" y="169"/>
                  </a:lnTo>
                  <a:lnTo>
                    <a:pt x="46" y="214"/>
                  </a:lnTo>
                  <a:close/>
                  <a:moveTo>
                    <a:pt x="107" y="214"/>
                  </a:moveTo>
                  <a:lnTo>
                    <a:pt x="81" y="169"/>
                  </a:lnTo>
                  <a:lnTo>
                    <a:pt x="107" y="123"/>
                  </a:lnTo>
                  <a:lnTo>
                    <a:pt x="133" y="169"/>
                  </a:lnTo>
                  <a:lnTo>
                    <a:pt x="107" y="214"/>
                  </a:lnTo>
                  <a:close/>
                  <a:moveTo>
                    <a:pt x="169" y="214"/>
                  </a:moveTo>
                  <a:lnTo>
                    <a:pt x="142" y="169"/>
                  </a:lnTo>
                  <a:lnTo>
                    <a:pt x="169" y="123"/>
                  </a:lnTo>
                  <a:lnTo>
                    <a:pt x="194" y="169"/>
                  </a:lnTo>
                  <a:lnTo>
                    <a:pt x="169" y="214"/>
                  </a:lnTo>
                  <a:close/>
                  <a:moveTo>
                    <a:pt x="230" y="214"/>
                  </a:moveTo>
                  <a:lnTo>
                    <a:pt x="203" y="169"/>
                  </a:lnTo>
                  <a:lnTo>
                    <a:pt x="230" y="123"/>
                  </a:lnTo>
                  <a:lnTo>
                    <a:pt x="256" y="169"/>
                  </a:lnTo>
                  <a:lnTo>
                    <a:pt x="230" y="214"/>
                  </a:lnTo>
                  <a:close/>
                  <a:moveTo>
                    <a:pt x="292" y="214"/>
                  </a:moveTo>
                  <a:lnTo>
                    <a:pt x="266" y="169"/>
                  </a:lnTo>
                  <a:lnTo>
                    <a:pt x="292" y="123"/>
                  </a:lnTo>
                  <a:lnTo>
                    <a:pt x="319" y="169"/>
                  </a:lnTo>
                  <a:lnTo>
                    <a:pt x="292" y="214"/>
                  </a:lnTo>
                  <a:close/>
                  <a:moveTo>
                    <a:pt x="353" y="214"/>
                  </a:moveTo>
                  <a:lnTo>
                    <a:pt x="328" y="169"/>
                  </a:lnTo>
                  <a:lnTo>
                    <a:pt x="353" y="123"/>
                  </a:lnTo>
                  <a:lnTo>
                    <a:pt x="380" y="169"/>
                  </a:lnTo>
                  <a:lnTo>
                    <a:pt x="353" y="214"/>
                  </a:lnTo>
                  <a:close/>
                  <a:moveTo>
                    <a:pt x="415" y="214"/>
                  </a:moveTo>
                  <a:lnTo>
                    <a:pt x="389" y="169"/>
                  </a:lnTo>
                  <a:lnTo>
                    <a:pt x="415" y="123"/>
                  </a:lnTo>
                  <a:lnTo>
                    <a:pt x="442" y="169"/>
                  </a:lnTo>
                  <a:lnTo>
                    <a:pt x="415" y="214"/>
                  </a:lnTo>
                  <a:close/>
                  <a:moveTo>
                    <a:pt x="476" y="214"/>
                  </a:moveTo>
                  <a:lnTo>
                    <a:pt x="451" y="169"/>
                  </a:lnTo>
                  <a:lnTo>
                    <a:pt x="476" y="123"/>
                  </a:lnTo>
                  <a:lnTo>
                    <a:pt x="503" y="169"/>
                  </a:lnTo>
                  <a:lnTo>
                    <a:pt x="476" y="214"/>
                  </a:lnTo>
                  <a:close/>
                  <a:moveTo>
                    <a:pt x="538" y="214"/>
                  </a:moveTo>
                  <a:lnTo>
                    <a:pt x="512" y="169"/>
                  </a:lnTo>
                  <a:lnTo>
                    <a:pt x="538" y="123"/>
                  </a:lnTo>
                  <a:lnTo>
                    <a:pt x="565" y="169"/>
                  </a:lnTo>
                  <a:lnTo>
                    <a:pt x="538" y="214"/>
                  </a:lnTo>
                  <a:close/>
                  <a:moveTo>
                    <a:pt x="599" y="214"/>
                  </a:moveTo>
                  <a:lnTo>
                    <a:pt x="574" y="169"/>
                  </a:lnTo>
                  <a:lnTo>
                    <a:pt x="599" y="123"/>
                  </a:lnTo>
                  <a:lnTo>
                    <a:pt x="626" y="169"/>
                  </a:lnTo>
                  <a:lnTo>
                    <a:pt x="599" y="214"/>
                  </a:lnTo>
                  <a:close/>
                  <a:moveTo>
                    <a:pt x="662" y="214"/>
                  </a:moveTo>
                  <a:lnTo>
                    <a:pt x="635" y="169"/>
                  </a:lnTo>
                  <a:lnTo>
                    <a:pt x="662" y="123"/>
                  </a:lnTo>
                  <a:lnTo>
                    <a:pt x="688" y="169"/>
                  </a:lnTo>
                  <a:lnTo>
                    <a:pt x="662" y="214"/>
                  </a:lnTo>
                  <a:close/>
                  <a:moveTo>
                    <a:pt x="724" y="214"/>
                  </a:moveTo>
                  <a:lnTo>
                    <a:pt x="697" y="169"/>
                  </a:lnTo>
                  <a:lnTo>
                    <a:pt x="724" y="123"/>
                  </a:lnTo>
                  <a:lnTo>
                    <a:pt x="749" y="169"/>
                  </a:lnTo>
                  <a:lnTo>
                    <a:pt x="724" y="214"/>
                  </a:lnTo>
                  <a:close/>
                  <a:moveTo>
                    <a:pt x="785" y="214"/>
                  </a:moveTo>
                  <a:lnTo>
                    <a:pt x="758" y="169"/>
                  </a:lnTo>
                  <a:lnTo>
                    <a:pt x="785" y="123"/>
                  </a:lnTo>
                  <a:lnTo>
                    <a:pt x="811" y="169"/>
                  </a:lnTo>
                  <a:lnTo>
                    <a:pt x="785" y="214"/>
                  </a:lnTo>
                  <a:close/>
                  <a:moveTo>
                    <a:pt x="847" y="214"/>
                  </a:moveTo>
                  <a:lnTo>
                    <a:pt x="820" y="169"/>
                  </a:lnTo>
                  <a:lnTo>
                    <a:pt x="847" y="123"/>
                  </a:lnTo>
                  <a:lnTo>
                    <a:pt x="872" y="169"/>
                  </a:lnTo>
                  <a:lnTo>
                    <a:pt x="847" y="214"/>
                  </a:lnTo>
                  <a:close/>
                  <a:moveTo>
                    <a:pt x="908" y="214"/>
                  </a:moveTo>
                  <a:lnTo>
                    <a:pt x="881" y="169"/>
                  </a:lnTo>
                  <a:lnTo>
                    <a:pt x="908" y="123"/>
                  </a:lnTo>
                  <a:lnTo>
                    <a:pt x="934" y="169"/>
                  </a:lnTo>
                  <a:lnTo>
                    <a:pt x="908" y="214"/>
                  </a:lnTo>
                  <a:close/>
                  <a:moveTo>
                    <a:pt x="970" y="214"/>
                  </a:moveTo>
                  <a:lnTo>
                    <a:pt x="943" y="169"/>
                  </a:lnTo>
                  <a:lnTo>
                    <a:pt x="970" y="123"/>
                  </a:lnTo>
                  <a:lnTo>
                    <a:pt x="995" y="169"/>
                  </a:lnTo>
                  <a:lnTo>
                    <a:pt x="970" y="214"/>
                  </a:lnTo>
                  <a:close/>
                  <a:moveTo>
                    <a:pt x="1031" y="214"/>
                  </a:moveTo>
                  <a:lnTo>
                    <a:pt x="1006" y="169"/>
                  </a:lnTo>
                  <a:lnTo>
                    <a:pt x="1031" y="123"/>
                  </a:lnTo>
                  <a:lnTo>
                    <a:pt x="1058" y="169"/>
                  </a:lnTo>
                  <a:lnTo>
                    <a:pt x="1031" y="214"/>
                  </a:lnTo>
                  <a:close/>
                  <a:moveTo>
                    <a:pt x="1093" y="214"/>
                  </a:moveTo>
                  <a:lnTo>
                    <a:pt x="1067" y="169"/>
                  </a:lnTo>
                  <a:lnTo>
                    <a:pt x="1093" y="123"/>
                  </a:lnTo>
                  <a:lnTo>
                    <a:pt x="1120" y="169"/>
                  </a:lnTo>
                  <a:lnTo>
                    <a:pt x="1093" y="214"/>
                  </a:lnTo>
                  <a:close/>
                  <a:moveTo>
                    <a:pt x="1154" y="214"/>
                  </a:moveTo>
                  <a:lnTo>
                    <a:pt x="1129" y="169"/>
                  </a:lnTo>
                  <a:lnTo>
                    <a:pt x="1154" y="123"/>
                  </a:lnTo>
                  <a:lnTo>
                    <a:pt x="1181" y="169"/>
                  </a:lnTo>
                  <a:lnTo>
                    <a:pt x="1154" y="214"/>
                  </a:lnTo>
                  <a:close/>
                  <a:moveTo>
                    <a:pt x="1216" y="214"/>
                  </a:moveTo>
                  <a:lnTo>
                    <a:pt x="1190" y="169"/>
                  </a:lnTo>
                  <a:lnTo>
                    <a:pt x="1216" y="123"/>
                  </a:lnTo>
                  <a:lnTo>
                    <a:pt x="1243" y="169"/>
                  </a:lnTo>
                  <a:lnTo>
                    <a:pt x="1216" y="214"/>
                  </a:lnTo>
                  <a:close/>
                  <a:moveTo>
                    <a:pt x="1277" y="214"/>
                  </a:moveTo>
                  <a:lnTo>
                    <a:pt x="1252" y="169"/>
                  </a:lnTo>
                  <a:lnTo>
                    <a:pt x="1277" y="123"/>
                  </a:lnTo>
                  <a:lnTo>
                    <a:pt x="1304" y="169"/>
                  </a:lnTo>
                  <a:lnTo>
                    <a:pt x="1277" y="214"/>
                  </a:lnTo>
                  <a:close/>
                  <a:moveTo>
                    <a:pt x="1339" y="214"/>
                  </a:moveTo>
                  <a:lnTo>
                    <a:pt x="1313" y="169"/>
                  </a:lnTo>
                  <a:lnTo>
                    <a:pt x="1339" y="123"/>
                  </a:lnTo>
                  <a:lnTo>
                    <a:pt x="1366" y="169"/>
                  </a:lnTo>
                  <a:lnTo>
                    <a:pt x="1339" y="214"/>
                  </a:lnTo>
                  <a:close/>
                  <a:moveTo>
                    <a:pt x="1402" y="214"/>
                  </a:moveTo>
                  <a:lnTo>
                    <a:pt x="1375" y="169"/>
                  </a:lnTo>
                  <a:lnTo>
                    <a:pt x="1402" y="123"/>
                  </a:lnTo>
                  <a:lnTo>
                    <a:pt x="1427" y="169"/>
                  </a:lnTo>
                  <a:lnTo>
                    <a:pt x="1402" y="214"/>
                  </a:lnTo>
                  <a:close/>
                  <a:moveTo>
                    <a:pt x="1463" y="214"/>
                  </a:moveTo>
                  <a:lnTo>
                    <a:pt x="1436" y="169"/>
                  </a:lnTo>
                  <a:lnTo>
                    <a:pt x="1463" y="123"/>
                  </a:lnTo>
                  <a:lnTo>
                    <a:pt x="1489" y="169"/>
                  </a:lnTo>
                  <a:lnTo>
                    <a:pt x="1463" y="214"/>
                  </a:lnTo>
                  <a:close/>
                  <a:moveTo>
                    <a:pt x="1525" y="214"/>
                  </a:moveTo>
                  <a:lnTo>
                    <a:pt x="1498" y="169"/>
                  </a:lnTo>
                  <a:lnTo>
                    <a:pt x="1525" y="123"/>
                  </a:lnTo>
                  <a:lnTo>
                    <a:pt x="1550" y="169"/>
                  </a:lnTo>
                  <a:lnTo>
                    <a:pt x="1525" y="214"/>
                  </a:lnTo>
                  <a:close/>
                  <a:moveTo>
                    <a:pt x="1586" y="214"/>
                  </a:moveTo>
                  <a:lnTo>
                    <a:pt x="1559" y="169"/>
                  </a:lnTo>
                  <a:lnTo>
                    <a:pt x="1586" y="123"/>
                  </a:lnTo>
                  <a:lnTo>
                    <a:pt x="1612" y="169"/>
                  </a:lnTo>
                  <a:lnTo>
                    <a:pt x="1586" y="214"/>
                  </a:lnTo>
                  <a:close/>
                  <a:moveTo>
                    <a:pt x="1648" y="214"/>
                  </a:moveTo>
                  <a:lnTo>
                    <a:pt x="1621" y="169"/>
                  </a:lnTo>
                  <a:lnTo>
                    <a:pt x="1648" y="123"/>
                  </a:lnTo>
                  <a:lnTo>
                    <a:pt x="1673" y="169"/>
                  </a:lnTo>
                  <a:lnTo>
                    <a:pt x="1648" y="214"/>
                  </a:lnTo>
                  <a:close/>
                  <a:moveTo>
                    <a:pt x="1709" y="214"/>
                  </a:moveTo>
                  <a:lnTo>
                    <a:pt x="1682" y="169"/>
                  </a:lnTo>
                  <a:lnTo>
                    <a:pt x="1709" y="123"/>
                  </a:lnTo>
                  <a:lnTo>
                    <a:pt x="1735" y="169"/>
                  </a:lnTo>
                  <a:lnTo>
                    <a:pt x="1709" y="214"/>
                  </a:lnTo>
                  <a:close/>
                  <a:moveTo>
                    <a:pt x="1771" y="214"/>
                  </a:moveTo>
                  <a:lnTo>
                    <a:pt x="1745" y="169"/>
                  </a:lnTo>
                  <a:lnTo>
                    <a:pt x="1771" y="123"/>
                  </a:lnTo>
                  <a:lnTo>
                    <a:pt x="1798" y="169"/>
                  </a:lnTo>
                  <a:lnTo>
                    <a:pt x="1771" y="214"/>
                  </a:lnTo>
                  <a:close/>
                  <a:moveTo>
                    <a:pt x="1832" y="214"/>
                  </a:moveTo>
                  <a:lnTo>
                    <a:pt x="1807" y="169"/>
                  </a:lnTo>
                  <a:lnTo>
                    <a:pt x="1832" y="123"/>
                  </a:lnTo>
                  <a:lnTo>
                    <a:pt x="1859" y="169"/>
                  </a:lnTo>
                  <a:lnTo>
                    <a:pt x="1832" y="214"/>
                  </a:lnTo>
                  <a:close/>
                  <a:moveTo>
                    <a:pt x="1894" y="214"/>
                  </a:moveTo>
                  <a:lnTo>
                    <a:pt x="1868" y="169"/>
                  </a:lnTo>
                  <a:lnTo>
                    <a:pt x="1894" y="123"/>
                  </a:lnTo>
                  <a:lnTo>
                    <a:pt x="1921" y="169"/>
                  </a:lnTo>
                  <a:lnTo>
                    <a:pt x="1894" y="214"/>
                  </a:lnTo>
                  <a:close/>
                  <a:moveTo>
                    <a:pt x="1955" y="214"/>
                  </a:moveTo>
                  <a:lnTo>
                    <a:pt x="1930" y="169"/>
                  </a:lnTo>
                  <a:lnTo>
                    <a:pt x="1955" y="123"/>
                  </a:lnTo>
                  <a:lnTo>
                    <a:pt x="1982" y="169"/>
                  </a:lnTo>
                  <a:lnTo>
                    <a:pt x="1955" y="214"/>
                  </a:lnTo>
                  <a:close/>
                  <a:moveTo>
                    <a:pt x="2017" y="214"/>
                  </a:moveTo>
                  <a:lnTo>
                    <a:pt x="1991" y="169"/>
                  </a:lnTo>
                  <a:lnTo>
                    <a:pt x="2017" y="123"/>
                  </a:lnTo>
                  <a:lnTo>
                    <a:pt x="2044" y="169"/>
                  </a:lnTo>
                  <a:lnTo>
                    <a:pt x="2017" y="214"/>
                  </a:lnTo>
                  <a:close/>
                  <a:moveTo>
                    <a:pt x="2078" y="214"/>
                  </a:moveTo>
                  <a:lnTo>
                    <a:pt x="2053" y="169"/>
                  </a:lnTo>
                  <a:lnTo>
                    <a:pt x="2078" y="123"/>
                  </a:lnTo>
                  <a:lnTo>
                    <a:pt x="2105" y="169"/>
                  </a:lnTo>
                  <a:lnTo>
                    <a:pt x="2078" y="214"/>
                  </a:lnTo>
                  <a:close/>
                  <a:moveTo>
                    <a:pt x="2141" y="214"/>
                  </a:moveTo>
                  <a:lnTo>
                    <a:pt x="2114" y="169"/>
                  </a:lnTo>
                  <a:lnTo>
                    <a:pt x="2141" y="123"/>
                  </a:lnTo>
                  <a:lnTo>
                    <a:pt x="2167" y="169"/>
                  </a:lnTo>
                  <a:lnTo>
                    <a:pt x="2141" y="214"/>
                  </a:lnTo>
                  <a:close/>
                  <a:moveTo>
                    <a:pt x="2203" y="214"/>
                  </a:moveTo>
                  <a:lnTo>
                    <a:pt x="2176" y="169"/>
                  </a:lnTo>
                  <a:lnTo>
                    <a:pt x="2203" y="123"/>
                  </a:lnTo>
                  <a:lnTo>
                    <a:pt x="2228" y="169"/>
                  </a:lnTo>
                  <a:lnTo>
                    <a:pt x="2203" y="214"/>
                  </a:lnTo>
                  <a:close/>
                  <a:moveTo>
                    <a:pt x="2264" y="214"/>
                  </a:moveTo>
                  <a:lnTo>
                    <a:pt x="2237" y="169"/>
                  </a:lnTo>
                  <a:lnTo>
                    <a:pt x="2264" y="123"/>
                  </a:lnTo>
                  <a:lnTo>
                    <a:pt x="2290" y="169"/>
                  </a:lnTo>
                  <a:lnTo>
                    <a:pt x="2264" y="214"/>
                  </a:lnTo>
                  <a:close/>
                  <a:moveTo>
                    <a:pt x="2326" y="214"/>
                  </a:moveTo>
                  <a:lnTo>
                    <a:pt x="2299" y="169"/>
                  </a:lnTo>
                  <a:lnTo>
                    <a:pt x="2326" y="123"/>
                  </a:lnTo>
                  <a:lnTo>
                    <a:pt x="2351" y="169"/>
                  </a:lnTo>
                  <a:lnTo>
                    <a:pt x="2326" y="214"/>
                  </a:lnTo>
                  <a:close/>
                  <a:moveTo>
                    <a:pt x="2387" y="214"/>
                  </a:moveTo>
                  <a:lnTo>
                    <a:pt x="2360" y="169"/>
                  </a:lnTo>
                  <a:lnTo>
                    <a:pt x="2387" y="123"/>
                  </a:lnTo>
                  <a:lnTo>
                    <a:pt x="2413" y="169"/>
                  </a:lnTo>
                  <a:lnTo>
                    <a:pt x="2387" y="214"/>
                  </a:lnTo>
                  <a:close/>
                  <a:moveTo>
                    <a:pt x="2449" y="214"/>
                  </a:moveTo>
                  <a:lnTo>
                    <a:pt x="2422" y="169"/>
                  </a:lnTo>
                  <a:lnTo>
                    <a:pt x="2449" y="123"/>
                  </a:lnTo>
                  <a:lnTo>
                    <a:pt x="2474" y="169"/>
                  </a:lnTo>
                  <a:lnTo>
                    <a:pt x="2449" y="214"/>
                  </a:lnTo>
                  <a:close/>
                  <a:moveTo>
                    <a:pt x="2510" y="214"/>
                  </a:moveTo>
                  <a:lnTo>
                    <a:pt x="2485" y="169"/>
                  </a:lnTo>
                  <a:lnTo>
                    <a:pt x="2510" y="123"/>
                  </a:lnTo>
                  <a:lnTo>
                    <a:pt x="2537" y="169"/>
                  </a:lnTo>
                  <a:lnTo>
                    <a:pt x="2510" y="214"/>
                  </a:lnTo>
                  <a:close/>
                  <a:moveTo>
                    <a:pt x="76" y="160"/>
                  </a:moveTo>
                  <a:lnTo>
                    <a:pt x="51" y="115"/>
                  </a:lnTo>
                  <a:lnTo>
                    <a:pt x="76" y="70"/>
                  </a:lnTo>
                  <a:lnTo>
                    <a:pt x="103" y="115"/>
                  </a:lnTo>
                  <a:lnTo>
                    <a:pt x="76" y="160"/>
                  </a:lnTo>
                  <a:close/>
                  <a:moveTo>
                    <a:pt x="137" y="160"/>
                  </a:moveTo>
                  <a:lnTo>
                    <a:pt x="112" y="115"/>
                  </a:lnTo>
                  <a:lnTo>
                    <a:pt x="137" y="70"/>
                  </a:lnTo>
                  <a:lnTo>
                    <a:pt x="164" y="115"/>
                  </a:lnTo>
                  <a:lnTo>
                    <a:pt x="137" y="160"/>
                  </a:lnTo>
                  <a:close/>
                  <a:moveTo>
                    <a:pt x="199" y="160"/>
                  </a:moveTo>
                  <a:lnTo>
                    <a:pt x="173" y="115"/>
                  </a:lnTo>
                  <a:lnTo>
                    <a:pt x="199" y="70"/>
                  </a:lnTo>
                  <a:lnTo>
                    <a:pt x="226" y="115"/>
                  </a:lnTo>
                  <a:lnTo>
                    <a:pt x="199" y="160"/>
                  </a:lnTo>
                  <a:close/>
                  <a:moveTo>
                    <a:pt x="262" y="160"/>
                  </a:moveTo>
                  <a:lnTo>
                    <a:pt x="235" y="115"/>
                  </a:lnTo>
                  <a:lnTo>
                    <a:pt x="262" y="70"/>
                  </a:lnTo>
                  <a:lnTo>
                    <a:pt x="287" y="115"/>
                  </a:lnTo>
                  <a:lnTo>
                    <a:pt x="262" y="160"/>
                  </a:lnTo>
                  <a:close/>
                  <a:moveTo>
                    <a:pt x="323" y="160"/>
                  </a:moveTo>
                  <a:lnTo>
                    <a:pt x="296" y="115"/>
                  </a:lnTo>
                  <a:lnTo>
                    <a:pt x="323" y="70"/>
                  </a:lnTo>
                  <a:lnTo>
                    <a:pt x="349" y="115"/>
                  </a:lnTo>
                  <a:lnTo>
                    <a:pt x="323" y="160"/>
                  </a:lnTo>
                  <a:close/>
                  <a:moveTo>
                    <a:pt x="385" y="160"/>
                  </a:moveTo>
                  <a:lnTo>
                    <a:pt x="358" y="115"/>
                  </a:lnTo>
                  <a:lnTo>
                    <a:pt x="385" y="70"/>
                  </a:lnTo>
                  <a:lnTo>
                    <a:pt x="410" y="115"/>
                  </a:lnTo>
                  <a:lnTo>
                    <a:pt x="385" y="160"/>
                  </a:lnTo>
                  <a:close/>
                  <a:moveTo>
                    <a:pt x="446" y="160"/>
                  </a:moveTo>
                  <a:lnTo>
                    <a:pt x="419" y="115"/>
                  </a:lnTo>
                  <a:lnTo>
                    <a:pt x="446" y="70"/>
                  </a:lnTo>
                  <a:lnTo>
                    <a:pt x="472" y="115"/>
                  </a:lnTo>
                  <a:lnTo>
                    <a:pt x="446" y="160"/>
                  </a:lnTo>
                  <a:close/>
                  <a:moveTo>
                    <a:pt x="508" y="160"/>
                  </a:moveTo>
                  <a:lnTo>
                    <a:pt x="481" y="115"/>
                  </a:lnTo>
                  <a:lnTo>
                    <a:pt x="508" y="70"/>
                  </a:lnTo>
                  <a:lnTo>
                    <a:pt x="533" y="115"/>
                  </a:lnTo>
                  <a:lnTo>
                    <a:pt x="508" y="160"/>
                  </a:lnTo>
                  <a:close/>
                  <a:moveTo>
                    <a:pt x="569" y="160"/>
                  </a:moveTo>
                  <a:lnTo>
                    <a:pt x="542" y="115"/>
                  </a:lnTo>
                  <a:lnTo>
                    <a:pt x="569" y="70"/>
                  </a:lnTo>
                  <a:lnTo>
                    <a:pt x="595" y="115"/>
                  </a:lnTo>
                  <a:lnTo>
                    <a:pt x="569" y="160"/>
                  </a:lnTo>
                  <a:close/>
                  <a:moveTo>
                    <a:pt x="631" y="160"/>
                  </a:moveTo>
                  <a:lnTo>
                    <a:pt x="605" y="115"/>
                  </a:lnTo>
                  <a:lnTo>
                    <a:pt x="631" y="70"/>
                  </a:lnTo>
                  <a:lnTo>
                    <a:pt x="658" y="115"/>
                  </a:lnTo>
                  <a:lnTo>
                    <a:pt x="631" y="160"/>
                  </a:lnTo>
                  <a:close/>
                  <a:moveTo>
                    <a:pt x="692" y="160"/>
                  </a:moveTo>
                  <a:lnTo>
                    <a:pt x="667" y="115"/>
                  </a:lnTo>
                  <a:lnTo>
                    <a:pt x="692" y="70"/>
                  </a:lnTo>
                  <a:lnTo>
                    <a:pt x="719" y="115"/>
                  </a:lnTo>
                  <a:lnTo>
                    <a:pt x="692" y="160"/>
                  </a:lnTo>
                  <a:close/>
                  <a:moveTo>
                    <a:pt x="754" y="160"/>
                  </a:moveTo>
                  <a:lnTo>
                    <a:pt x="728" y="115"/>
                  </a:lnTo>
                  <a:lnTo>
                    <a:pt x="754" y="70"/>
                  </a:lnTo>
                  <a:lnTo>
                    <a:pt x="781" y="115"/>
                  </a:lnTo>
                  <a:lnTo>
                    <a:pt x="754" y="160"/>
                  </a:lnTo>
                  <a:close/>
                  <a:moveTo>
                    <a:pt x="815" y="160"/>
                  </a:moveTo>
                  <a:lnTo>
                    <a:pt x="790" y="115"/>
                  </a:lnTo>
                  <a:lnTo>
                    <a:pt x="815" y="70"/>
                  </a:lnTo>
                  <a:lnTo>
                    <a:pt x="842" y="115"/>
                  </a:lnTo>
                  <a:lnTo>
                    <a:pt x="815" y="160"/>
                  </a:lnTo>
                  <a:close/>
                  <a:moveTo>
                    <a:pt x="877" y="160"/>
                  </a:moveTo>
                  <a:lnTo>
                    <a:pt x="851" y="115"/>
                  </a:lnTo>
                  <a:lnTo>
                    <a:pt x="877" y="70"/>
                  </a:lnTo>
                  <a:lnTo>
                    <a:pt x="904" y="115"/>
                  </a:lnTo>
                  <a:lnTo>
                    <a:pt x="877" y="160"/>
                  </a:lnTo>
                  <a:close/>
                  <a:moveTo>
                    <a:pt x="938" y="160"/>
                  </a:moveTo>
                  <a:lnTo>
                    <a:pt x="913" y="115"/>
                  </a:lnTo>
                  <a:lnTo>
                    <a:pt x="938" y="70"/>
                  </a:lnTo>
                  <a:lnTo>
                    <a:pt x="965" y="115"/>
                  </a:lnTo>
                  <a:lnTo>
                    <a:pt x="938" y="160"/>
                  </a:lnTo>
                  <a:close/>
                  <a:moveTo>
                    <a:pt x="1001" y="160"/>
                  </a:moveTo>
                  <a:lnTo>
                    <a:pt x="974" y="115"/>
                  </a:lnTo>
                  <a:lnTo>
                    <a:pt x="1001" y="70"/>
                  </a:lnTo>
                  <a:lnTo>
                    <a:pt x="1027" y="115"/>
                  </a:lnTo>
                  <a:lnTo>
                    <a:pt x="1001" y="160"/>
                  </a:lnTo>
                  <a:close/>
                  <a:moveTo>
                    <a:pt x="1063" y="160"/>
                  </a:moveTo>
                  <a:lnTo>
                    <a:pt x="1036" y="115"/>
                  </a:lnTo>
                  <a:lnTo>
                    <a:pt x="1063" y="70"/>
                  </a:lnTo>
                  <a:lnTo>
                    <a:pt x="1088" y="115"/>
                  </a:lnTo>
                  <a:lnTo>
                    <a:pt x="1063" y="160"/>
                  </a:lnTo>
                  <a:close/>
                  <a:moveTo>
                    <a:pt x="1124" y="160"/>
                  </a:moveTo>
                  <a:lnTo>
                    <a:pt x="1097" y="115"/>
                  </a:lnTo>
                  <a:lnTo>
                    <a:pt x="1124" y="70"/>
                  </a:lnTo>
                  <a:lnTo>
                    <a:pt x="1150" y="115"/>
                  </a:lnTo>
                  <a:lnTo>
                    <a:pt x="1124" y="160"/>
                  </a:lnTo>
                  <a:close/>
                  <a:moveTo>
                    <a:pt x="1186" y="160"/>
                  </a:moveTo>
                  <a:lnTo>
                    <a:pt x="1159" y="115"/>
                  </a:lnTo>
                  <a:lnTo>
                    <a:pt x="1186" y="70"/>
                  </a:lnTo>
                  <a:lnTo>
                    <a:pt x="1211" y="115"/>
                  </a:lnTo>
                  <a:lnTo>
                    <a:pt x="1186" y="160"/>
                  </a:lnTo>
                  <a:close/>
                  <a:moveTo>
                    <a:pt x="1247" y="160"/>
                  </a:moveTo>
                  <a:lnTo>
                    <a:pt x="1220" y="115"/>
                  </a:lnTo>
                  <a:lnTo>
                    <a:pt x="1247" y="70"/>
                  </a:lnTo>
                  <a:lnTo>
                    <a:pt x="1273" y="115"/>
                  </a:lnTo>
                  <a:lnTo>
                    <a:pt x="1247" y="160"/>
                  </a:lnTo>
                  <a:close/>
                  <a:moveTo>
                    <a:pt x="1309" y="160"/>
                  </a:moveTo>
                  <a:lnTo>
                    <a:pt x="1282" y="115"/>
                  </a:lnTo>
                  <a:lnTo>
                    <a:pt x="1309" y="70"/>
                  </a:lnTo>
                  <a:lnTo>
                    <a:pt x="1334" y="115"/>
                  </a:lnTo>
                  <a:lnTo>
                    <a:pt x="1309" y="160"/>
                  </a:lnTo>
                  <a:close/>
                  <a:moveTo>
                    <a:pt x="1370" y="160"/>
                  </a:moveTo>
                  <a:lnTo>
                    <a:pt x="1345" y="115"/>
                  </a:lnTo>
                  <a:lnTo>
                    <a:pt x="1370" y="70"/>
                  </a:lnTo>
                  <a:lnTo>
                    <a:pt x="1397" y="115"/>
                  </a:lnTo>
                  <a:lnTo>
                    <a:pt x="1370" y="160"/>
                  </a:lnTo>
                  <a:close/>
                  <a:moveTo>
                    <a:pt x="1432" y="160"/>
                  </a:moveTo>
                  <a:lnTo>
                    <a:pt x="1406" y="115"/>
                  </a:lnTo>
                  <a:lnTo>
                    <a:pt x="1432" y="70"/>
                  </a:lnTo>
                  <a:lnTo>
                    <a:pt x="1459" y="115"/>
                  </a:lnTo>
                  <a:lnTo>
                    <a:pt x="1432" y="160"/>
                  </a:lnTo>
                  <a:close/>
                  <a:moveTo>
                    <a:pt x="1493" y="160"/>
                  </a:moveTo>
                  <a:lnTo>
                    <a:pt x="1468" y="115"/>
                  </a:lnTo>
                  <a:lnTo>
                    <a:pt x="1493" y="70"/>
                  </a:lnTo>
                  <a:lnTo>
                    <a:pt x="1520" y="115"/>
                  </a:lnTo>
                  <a:lnTo>
                    <a:pt x="1493" y="160"/>
                  </a:lnTo>
                  <a:close/>
                  <a:moveTo>
                    <a:pt x="1555" y="160"/>
                  </a:moveTo>
                  <a:lnTo>
                    <a:pt x="1529" y="115"/>
                  </a:lnTo>
                  <a:lnTo>
                    <a:pt x="1555" y="70"/>
                  </a:lnTo>
                  <a:lnTo>
                    <a:pt x="1582" y="115"/>
                  </a:lnTo>
                  <a:lnTo>
                    <a:pt x="1555" y="160"/>
                  </a:lnTo>
                  <a:close/>
                  <a:moveTo>
                    <a:pt x="1616" y="160"/>
                  </a:moveTo>
                  <a:lnTo>
                    <a:pt x="1591" y="115"/>
                  </a:lnTo>
                  <a:lnTo>
                    <a:pt x="1616" y="70"/>
                  </a:lnTo>
                  <a:lnTo>
                    <a:pt x="1643" y="115"/>
                  </a:lnTo>
                  <a:lnTo>
                    <a:pt x="1616" y="160"/>
                  </a:lnTo>
                  <a:close/>
                  <a:moveTo>
                    <a:pt x="1678" y="160"/>
                  </a:moveTo>
                  <a:lnTo>
                    <a:pt x="1652" y="115"/>
                  </a:lnTo>
                  <a:lnTo>
                    <a:pt x="1678" y="70"/>
                  </a:lnTo>
                  <a:lnTo>
                    <a:pt x="1705" y="115"/>
                  </a:lnTo>
                  <a:lnTo>
                    <a:pt x="1678" y="160"/>
                  </a:lnTo>
                  <a:close/>
                  <a:moveTo>
                    <a:pt x="1741" y="160"/>
                  </a:moveTo>
                  <a:lnTo>
                    <a:pt x="1714" y="115"/>
                  </a:lnTo>
                  <a:lnTo>
                    <a:pt x="1741" y="70"/>
                  </a:lnTo>
                  <a:lnTo>
                    <a:pt x="1766" y="115"/>
                  </a:lnTo>
                  <a:lnTo>
                    <a:pt x="1741" y="160"/>
                  </a:lnTo>
                  <a:close/>
                  <a:moveTo>
                    <a:pt x="1802" y="160"/>
                  </a:moveTo>
                  <a:lnTo>
                    <a:pt x="1775" y="115"/>
                  </a:lnTo>
                  <a:lnTo>
                    <a:pt x="1802" y="70"/>
                  </a:lnTo>
                  <a:lnTo>
                    <a:pt x="1828" y="115"/>
                  </a:lnTo>
                  <a:lnTo>
                    <a:pt x="1802" y="160"/>
                  </a:lnTo>
                  <a:close/>
                  <a:moveTo>
                    <a:pt x="1864" y="160"/>
                  </a:moveTo>
                  <a:lnTo>
                    <a:pt x="1837" y="115"/>
                  </a:lnTo>
                  <a:lnTo>
                    <a:pt x="1864" y="70"/>
                  </a:lnTo>
                  <a:lnTo>
                    <a:pt x="1889" y="115"/>
                  </a:lnTo>
                  <a:lnTo>
                    <a:pt x="1864" y="160"/>
                  </a:lnTo>
                  <a:close/>
                  <a:moveTo>
                    <a:pt x="1925" y="160"/>
                  </a:moveTo>
                  <a:lnTo>
                    <a:pt x="1898" y="115"/>
                  </a:lnTo>
                  <a:lnTo>
                    <a:pt x="1925" y="70"/>
                  </a:lnTo>
                  <a:lnTo>
                    <a:pt x="1951" y="115"/>
                  </a:lnTo>
                  <a:lnTo>
                    <a:pt x="1925" y="160"/>
                  </a:lnTo>
                  <a:close/>
                  <a:moveTo>
                    <a:pt x="1987" y="160"/>
                  </a:moveTo>
                  <a:lnTo>
                    <a:pt x="1960" y="115"/>
                  </a:lnTo>
                  <a:lnTo>
                    <a:pt x="1987" y="70"/>
                  </a:lnTo>
                  <a:lnTo>
                    <a:pt x="2012" y="115"/>
                  </a:lnTo>
                  <a:lnTo>
                    <a:pt x="1987" y="160"/>
                  </a:lnTo>
                  <a:close/>
                  <a:moveTo>
                    <a:pt x="2048" y="160"/>
                  </a:moveTo>
                  <a:lnTo>
                    <a:pt x="2021" y="115"/>
                  </a:lnTo>
                  <a:lnTo>
                    <a:pt x="2048" y="70"/>
                  </a:lnTo>
                  <a:lnTo>
                    <a:pt x="2074" y="115"/>
                  </a:lnTo>
                  <a:lnTo>
                    <a:pt x="2048" y="160"/>
                  </a:lnTo>
                  <a:close/>
                  <a:moveTo>
                    <a:pt x="2110" y="160"/>
                  </a:moveTo>
                  <a:lnTo>
                    <a:pt x="2084" y="115"/>
                  </a:lnTo>
                  <a:lnTo>
                    <a:pt x="2110" y="70"/>
                  </a:lnTo>
                  <a:lnTo>
                    <a:pt x="2137" y="115"/>
                  </a:lnTo>
                  <a:lnTo>
                    <a:pt x="2110" y="160"/>
                  </a:lnTo>
                  <a:close/>
                  <a:moveTo>
                    <a:pt x="2171" y="160"/>
                  </a:moveTo>
                  <a:lnTo>
                    <a:pt x="2146" y="115"/>
                  </a:lnTo>
                  <a:lnTo>
                    <a:pt x="2171" y="70"/>
                  </a:lnTo>
                  <a:lnTo>
                    <a:pt x="2198" y="115"/>
                  </a:lnTo>
                  <a:lnTo>
                    <a:pt x="2171" y="160"/>
                  </a:lnTo>
                  <a:close/>
                  <a:moveTo>
                    <a:pt x="2233" y="160"/>
                  </a:moveTo>
                  <a:lnTo>
                    <a:pt x="2207" y="115"/>
                  </a:lnTo>
                  <a:lnTo>
                    <a:pt x="2233" y="70"/>
                  </a:lnTo>
                  <a:lnTo>
                    <a:pt x="2260" y="115"/>
                  </a:lnTo>
                  <a:lnTo>
                    <a:pt x="2233" y="160"/>
                  </a:lnTo>
                  <a:close/>
                  <a:moveTo>
                    <a:pt x="2294" y="160"/>
                  </a:moveTo>
                  <a:lnTo>
                    <a:pt x="2269" y="115"/>
                  </a:lnTo>
                  <a:lnTo>
                    <a:pt x="2294" y="70"/>
                  </a:lnTo>
                  <a:lnTo>
                    <a:pt x="2321" y="115"/>
                  </a:lnTo>
                  <a:lnTo>
                    <a:pt x="2294" y="160"/>
                  </a:lnTo>
                  <a:close/>
                  <a:moveTo>
                    <a:pt x="2356" y="160"/>
                  </a:moveTo>
                  <a:lnTo>
                    <a:pt x="2330" y="115"/>
                  </a:lnTo>
                  <a:lnTo>
                    <a:pt x="2356" y="70"/>
                  </a:lnTo>
                  <a:lnTo>
                    <a:pt x="2383" y="115"/>
                  </a:lnTo>
                  <a:lnTo>
                    <a:pt x="2356" y="160"/>
                  </a:lnTo>
                  <a:close/>
                  <a:moveTo>
                    <a:pt x="2417" y="160"/>
                  </a:moveTo>
                  <a:lnTo>
                    <a:pt x="2392" y="115"/>
                  </a:lnTo>
                  <a:lnTo>
                    <a:pt x="2417" y="70"/>
                  </a:lnTo>
                  <a:lnTo>
                    <a:pt x="2444" y="115"/>
                  </a:lnTo>
                  <a:lnTo>
                    <a:pt x="2417" y="160"/>
                  </a:lnTo>
                  <a:close/>
                  <a:moveTo>
                    <a:pt x="2480" y="160"/>
                  </a:moveTo>
                  <a:lnTo>
                    <a:pt x="2453" y="115"/>
                  </a:lnTo>
                  <a:lnTo>
                    <a:pt x="2480" y="70"/>
                  </a:lnTo>
                  <a:lnTo>
                    <a:pt x="2506" y="115"/>
                  </a:lnTo>
                  <a:lnTo>
                    <a:pt x="2480" y="160"/>
                  </a:lnTo>
                  <a:close/>
                  <a:moveTo>
                    <a:pt x="46" y="108"/>
                  </a:moveTo>
                  <a:lnTo>
                    <a:pt x="19" y="61"/>
                  </a:lnTo>
                  <a:lnTo>
                    <a:pt x="46" y="16"/>
                  </a:lnTo>
                  <a:lnTo>
                    <a:pt x="72" y="61"/>
                  </a:lnTo>
                  <a:lnTo>
                    <a:pt x="46" y="108"/>
                  </a:lnTo>
                  <a:close/>
                  <a:moveTo>
                    <a:pt x="107" y="108"/>
                  </a:moveTo>
                  <a:lnTo>
                    <a:pt x="81" y="61"/>
                  </a:lnTo>
                  <a:lnTo>
                    <a:pt x="107" y="16"/>
                  </a:lnTo>
                  <a:lnTo>
                    <a:pt x="133" y="61"/>
                  </a:lnTo>
                  <a:lnTo>
                    <a:pt x="107" y="108"/>
                  </a:lnTo>
                  <a:close/>
                  <a:moveTo>
                    <a:pt x="169" y="108"/>
                  </a:moveTo>
                  <a:lnTo>
                    <a:pt x="142" y="61"/>
                  </a:lnTo>
                  <a:lnTo>
                    <a:pt x="169" y="16"/>
                  </a:lnTo>
                  <a:lnTo>
                    <a:pt x="194" y="61"/>
                  </a:lnTo>
                  <a:lnTo>
                    <a:pt x="169" y="108"/>
                  </a:lnTo>
                  <a:close/>
                  <a:moveTo>
                    <a:pt x="230" y="108"/>
                  </a:moveTo>
                  <a:lnTo>
                    <a:pt x="203" y="61"/>
                  </a:lnTo>
                  <a:lnTo>
                    <a:pt x="230" y="16"/>
                  </a:lnTo>
                  <a:lnTo>
                    <a:pt x="256" y="61"/>
                  </a:lnTo>
                  <a:lnTo>
                    <a:pt x="230" y="108"/>
                  </a:lnTo>
                  <a:close/>
                  <a:moveTo>
                    <a:pt x="292" y="108"/>
                  </a:moveTo>
                  <a:lnTo>
                    <a:pt x="266" y="61"/>
                  </a:lnTo>
                  <a:lnTo>
                    <a:pt x="292" y="16"/>
                  </a:lnTo>
                  <a:lnTo>
                    <a:pt x="319" y="61"/>
                  </a:lnTo>
                  <a:lnTo>
                    <a:pt x="292" y="108"/>
                  </a:lnTo>
                  <a:close/>
                  <a:moveTo>
                    <a:pt x="353" y="108"/>
                  </a:moveTo>
                  <a:lnTo>
                    <a:pt x="328" y="61"/>
                  </a:lnTo>
                  <a:lnTo>
                    <a:pt x="353" y="16"/>
                  </a:lnTo>
                  <a:lnTo>
                    <a:pt x="380" y="61"/>
                  </a:lnTo>
                  <a:lnTo>
                    <a:pt x="353" y="108"/>
                  </a:lnTo>
                  <a:close/>
                  <a:moveTo>
                    <a:pt x="415" y="108"/>
                  </a:moveTo>
                  <a:lnTo>
                    <a:pt x="389" y="61"/>
                  </a:lnTo>
                  <a:lnTo>
                    <a:pt x="415" y="16"/>
                  </a:lnTo>
                  <a:lnTo>
                    <a:pt x="442" y="61"/>
                  </a:lnTo>
                  <a:lnTo>
                    <a:pt x="415" y="108"/>
                  </a:lnTo>
                  <a:close/>
                  <a:moveTo>
                    <a:pt x="476" y="108"/>
                  </a:moveTo>
                  <a:lnTo>
                    <a:pt x="451" y="61"/>
                  </a:lnTo>
                  <a:lnTo>
                    <a:pt x="476" y="16"/>
                  </a:lnTo>
                  <a:lnTo>
                    <a:pt x="503" y="61"/>
                  </a:lnTo>
                  <a:lnTo>
                    <a:pt x="476" y="108"/>
                  </a:lnTo>
                  <a:close/>
                  <a:moveTo>
                    <a:pt x="538" y="108"/>
                  </a:moveTo>
                  <a:lnTo>
                    <a:pt x="512" y="61"/>
                  </a:lnTo>
                  <a:lnTo>
                    <a:pt x="538" y="16"/>
                  </a:lnTo>
                  <a:lnTo>
                    <a:pt x="565" y="61"/>
                  </a:lnTo>
                  <a:lnTo>
                    <a:pt x="538" y="108"/>
                  </a:lnTo>
                  <a:close/>
                  <a:moveTo>
                    <a:pt x="599" y="108"/>
                  </a:moveTo>
                  <a:lnTo>
                    <a:pt x="574" y="61"/>
                  </a:lnTo>
                  <a:lnTo>
                    <a:pt x="599" y="16"/>
                  </a:lnTo>
                  <a:lnTo>
                    <a:pt x="626" y="61"/>
                  </a:lnTo>
                  <a:lnTo>
                    <a:pt x="599" y="108"/>
                  </a:lnTo>
                  <a:close/>
                  <a:moveTo>
                    <a:pt x="662" y="108"/>
                  </a:moveTo>
                  <a:lnTo>
                    <a:pt x="635" y="61"/>
                  </a:lnTo>
                  <a:lnTo>
                    <a:pt x="662" y="16"/>
                  </a:lnTo>
                  <a:lnTo>
                    <a:pt x="688" y="61"/>
                  </a:lnTo>
                  <a:lnTo>
                    <a:pt x="662" y="108"/>
                  </a:lnTo>
                  <a:close/>
                  <a:moveTo>
                    <a:pt x="724" y="108"/>
                  </a:moveTo>
                  <a:lnTo>
                    <a:pt x="697" y="61"/>
                  </a:lnTo>
                  <a:lnTo>
                    <a:pt x="724" y="16"/>
                  </a:lnTo>
                  <a:lnTo>
                    <a:pt x="749" y="61"/>
                  </a:lnTo>
                  <a:lnTo>
                    <a:pt x="724" y="108"/>
                  </a:lnTo>
                  <a:close/>
                  <a:moveTo>
                    <a:pt x="785" y="108"/>
                  </a:moveTo>
                  <a:lnTo>
                    <a:pt x="758" y="61"/>
                  </a:lnTo>
                  <a:lnTo>
                    <a:pt x="785" y="16"/>
                  </a:lnTo>
                  <a:lnTo>
                    <a:pt x="811" y="61"/>
                  </a:lnTo>
                  <a:lnTo>
                    <a:pt x="785" y="108"/>
                  </a:lnTo>
                  <a:close/>
                  <a:moveTo>
                    <a:pt x="847" y="108"/>
                  </a:moveTo>
                  <a:lnTo>
                    <a:pt x="820" y="61"/>
                  </a:lnTo>
                  <a:lnTo>
                    <a:pt x="847" y="16"/>
                  </a:lnTo>
                  <a:lnTo>
                    <a:pt x="872" y="61"/>
                  </a:lnTo>
                  <a:lnTo>
                    <a:pt x="847" y="108"/>
                  </a:lnTo>
                  <a:close/>
                  <a:moveTo>
                    <a:pt x="908" y="108"/>
                  </a:moveTo>
                  <a:lnTo>
                    <a:pt x="881" y="61"/>
                  </a:lnTo>
                  <a:lnTo>
                    <a:pt x="908" y="16"/>
                  </a:lnTo>
                  <a:lnTo>
                    <a:pt x="934" y="61"/>
                  </a:lnTo>
                  <a:lnTo>
                    <a:pt x="908" y="108"/>
                  </a:lnTo>
                  <a:close/>
                  <a:moveTo>
                    <a:pt x="970" y="108"/>
                  </a:moveTo>
                  <a:lnTo>
                    <a:pt x="943" y="61"/>
                  </a:lnTo>
                  <a:lnTo>
                    <a:pt x="970" y="16"/>
                  </a:lnTo>
                  <a:lnTo>
                    <a:pt x="995" y="61"/>
                  </a:lnTo>
                  <a:lnTo>
                    <a:pt x="970" y="108"/>
                  </a:lnTo>
                  <a:close/>
                  <a:moveTo>
                    <a:pt x="1031" y="108"/>
                  </a:moveTo>
                  <a:lnTo>
                    <a:pt x="1006" y="61"/>
                  </a:lnTo>
                  <a:lnTo>
                    <a:pt x="1031" y="16"/>
                  </a:lnTo>
                  <a:lnTo>
                    <a:pt x="1058" y="61"/>
                  </a:lnTo>
                  <a:lnTo>
                    <a:pt x="1031" y="108"/>
                  </a:lnTo>
                  <a:close/>
                  <a:moveTo>
                    <a:pt x="1093" y="108"/>
                  </a:moveTo>
                  <a:lnTo>
                    <a:pt x="1067" y="61"/>
                  </a:lnTo>
                  <a:lnTo>
                    <a:pt x="1093" y="16"/>
                  </a:lnTo>
                  <a:lnTo>
                    <a:pt x="1120" y="61"/>
                  </a:lnTo>
                  <a:lnTo>
                    <a:pt x="1093" y="108"/>
                  </a:lnTo>
                  <a:close/>
                  <a:moveTo>
                    <a:pt x="1154" y="108"/>
                  </a:moveTo>
                  <a:lnTo>
                    <a:pt x="1129" y="61"/>
                  </a:lnTo>
                  <a:lnTo>
                    <a:pt x="1154" y="16"/>
                  </a:lnTo>
                  <a:lnTo>
                    <a:pt x="1181" y="61"/>
                  </a:lnTo>
                  <a:lnTo>
                    <a:pt x="1154" y="108"/>
                  </a:lnTo>
                  <a:close/>
                  <a:moveTo>
                    <a:pt x="1216" y="108"/>
                  </a:moveTo>
                  <a:lnTo>
                    <a:pt x="1190" y="61"/>
                  </a:lnTo>
                  <a:lnTo>
                    <a:pt x="1216" y="16"/>
                  </a:lnTo>
                  <a:lnTo>
                    <a:pt x="1243" y="61"/>
                  </a:lnTo>
                  <a:lnTo>
                    <a:pt x="1216" y="108"/>
                  </a:lnTo>
                  <a:close/>
                  <a:moveTo>
                    <a:pt x="1277" y="108"/>
                  </a:moveTo>
                  <a:lnTo>
                    <a:pt x="1252" y="61"/>
                  </a:lnTo>
                  <a:lnTo>
                    <a:pt x="1277" y="16"/>
                  </a:lnTo>
                  <a:lnTo>
                    <a:pt x="1304" y="61"/>
                  </a:lnTo>
                  <a:lnTo>
                    <a:pt x="1277" y="108"/>
                  </a:lnTo>
                  <a:close/>
                  <a:moveTo>
                    <a:pt x="1339" y="108"/>
                  </a:moveTo>
                  <a:lnTo>
                    <a:pt x="1313" y="61"/>
                  </a:lnTo>
                  <a:lnTo>
                    <a:pt x="1339" y="16"/>
                  </a:lnTo>
                  <a:lnTo>
                    <a:pt x="1366" y="61"/>
                  </a:lnTo>
                  <a:lnTo>
                    <a:pt x="1339" y="108"/>
                  </a:lnTo>
                  <a:close/>
                  <a:moveTo>
                    <a:pt x="1402" y="108"/>
                  </a:moveTo>
                  <a:lnTo>
                    <a:pt x="1375" y="61"/>
                  </a:lnTo>
                  <a:lnTo>
                    <a:pt x="1402" y="16"/>
                  </a:lnTo>
                  <a:lnTo>
                    <a:pt x="1427" y="61"/>
                  </a:lnTo>
                  <a:lnTo>
                    <a:pt x="1402" y="108"/>
                  </a:lnTo>
                  <a:close/>
                  <a:moveTo>
                    <a:pt x="1463" y="108"/>
                  </a:moveTo>
                  <a:lnTo>
                    <a:pt x="1436" y="61"/>
                  </a:lnTo>
                  <a:lnTo>
                    <a:pt x="1463" y="16"/>
                  </a:lnTo>
                  <a:lnTo>
                    <a:pt x="1489" y="61"/>
                  </a:lnTo>
                  <a:lnTo>
                    <a:pt x="1463" y="108"/>
                  </a:lnTo>
                  <a:close/>
                  <a:moveTo>
                    <a:pt x="1525" y="108"/>
                  </a:moveTo>
                  <a:lnTo>
                    <a:pt x="1498" y="61"/>
                  </a:lnTo>
                  <a:lnTo>
                    <a:pt x="1525" y="16"/>
                  </a:lnTo>
                  <a:lnTo>
                    <a:pt x="1550" y="61"/>
                  </a:lnTo>
                  <a:lnTo>
                    <a:pt x="1525" y="108"/>
                  </a:lnTo>
                  <a:close/>
                  <a:moveTo>
                    <a:pt x="1586" y="108"/>
                  </a:moveTo>
                  <a:lnTo>
                    <a:pt x="1559" y="61"/>
                  </a:lnTo>
                  <a:lnTo>
                    <a:pt x="1586" y="16"/>
                  </a:lnTo>
                  <a:lnTo>
                    <a:pt x="1612" y="61"/>
                  </a:lnTo>
                  <a:lnTo>
                    <a:pt x="1586" y="108"/>
                  </a:lnTo>
                  <a:close/>
                  <a:moveTo>
                    <a:pt x="1648" y="108"/>
                  </a:moveTo>
                  <a:lnTo>
                    <a:pt x="1621" y="61"/>
                  </a:lnTo>
                  <a:lnTo>
                    <a:pt x="1648" y="16"/>
                  </a:lnTo>
                  <a:lnTo>
                    <a:pt x="1673" y="61"/>
                  </a:lnTo>
                  <a:lnTo>
                    <a:pt x="1648" y="108"/>
                  </a:lnTo>
                  <a:close/>
                  <a:moveTo>
                    <a:pt x="1709" y="108"/>
                  </a:moveTo>
                  <a:lnTo>
                    <a:pt x="1682" y="61"/>
                  </a:lnTo>
                  <a:lnTo>
                    <a:pt x="1709" y="16"/>
                  </a:lnTo>
                  <a:lnTo>
                    <a:pt x="1735" y="61"/>
                  </a:lnTo>
                  <a:lnTo>
                    <a:pt x="1709" y="108"/>
                  </a:lnTo>
                  <a:close/>
                  <a:moveTo>
                    <a:pt x="1771" y="108"/>
                  </a:moveTo>
                  <a:lnTo>
                    <a:pt x="1745" y="61"/>
                  </a:lnTo>
                  <a:lnTo>
                    <a:pt x="1771" y="16"/>
                  </a:lnTo>
                  <a:lnTo>
                    <a:pt x="1798" y="61"/>
                  </a:lnTo>
                  <a:lnTo>
                    <a:pt x="1771" y="108"/>
                  </a:lnTo>
                  <a:close/>
                  <a:moveTo>
                    <a:pt x="1832" y="108"/>
                  </a:moveTo>
                  <a:lnTo>
                    <a:pt x="1807" y="61"/>
                  </a:lnTo>
                  <a:lnTo>
                    <a:pt x="1832" y="16"/>
                  </a:lnTo>
                  <a:lnTo>
                    <a:pt x="1859" y="61"/>
                  </a:lnTo>
                  <a:lnTo>
                    <a:pt x="1832" y="108"/>
                  </a:lnTo>
                  <a:close/>
                  <a:moveTo>
                    <a:pt x="1894" y="108"/>
                  </a:moveTo>
                  <a:lnTo>
                    <a:pt x="1868" y="61"/>
                  </a:lnTo>
                  <a:lnTo>
                    <a:pt x="1894" y="16"/>
                  </a:lnTo>
                  <a:lnTo>
                    <a:pt x="1921" y="61"/>
                  </a:lnTo>
                  <a:lnTo>
                    <a:pt x="1894" y="108"/>
                  </a:lnTo>
                  <a:close/>
                  <a:moveTo>
                    <a:pt x="1955" y="108"/>
                  </a:moveTo>
                  <a:lnTo>
                    <a:pt x="1930" y="61"/>
                  </a:lnTo>
                  <a:lnTo>
                    <a:pt x="1955" y="16"/>
                  </a:lnTo>
                  <a:lnTo>
                    <a:pt x="1982" y="61"/>
                  </a:lnTo>
                  <a:lnTo>
                    <a:pt x="1955" y="108"/>
                  </a:lnTo>
                  <a:close/>
                  <a:moveTo>
                    <a:pt x="2017" y="108"/>
                  </a:moveTo>
                  <a:lnTo>
                    <a:pt x="1991" y="61"/>
                  </a:lnTo>
                  <a:lnTo>
                    <a:pt x="2017" y="16"/>
                  </a:lnTo>
                  <a:lnTo>
                    <a:pt x="2044" y="61"/>
                  </a:lnTo>
                  <a:lnTo>
                    <a:pt x="2017" y="108"/>
                  </a:lnTo>
                  <a:close/>
                  <a:moveTo>
                    <a:pt x="2078" y="108"/>
                  </a:moveTo>
                  <a:lnTo>
                    <a:pt x="2053" y="61"/>
                  </a:lnTo>
                  <a:lnTo>
                    <a:pt x="2078" y="16"/>
                  </a:lnTo>
                  <a:lnTo>
                    <a:pt x="2105" y="61"/>
                  </a:lnTo>
                  <a:lnTo>
                    <a:pt x="2078" y="108"/>
                  </a:lnTo>
                  <a:close/>
                  <a:moveTo>
                    <a:pt x="2141" y="108"/>
                  </a:moveTo>
                  <a:lnTo>
                    <a:pt x="2114" y="61"/>
                  </a:lnTo>
                  <a:lnTo>
                    <a:pt x="2141" y="16"/>
                  </a:lnTo>
                  <a:lnTo>
                    <a:pt x="2167" y="61"/>
                  </a:lnTo>
                  <a:lnTo>
                    <a:pt x="2141" y="108"/>
                  </a:lnTo>
                  <a:close/>
                  <a:moveTo>
                    <a:pt x="2203" y="108"/>
                  </a:moveTo>
                  <a:lnTo>
                    <a:pt x="2176" y="61"/>
                  </a:lnTo>
                  <a:lnTo>
                    <a:pt x="2203" y="16"/>
                  </a:lnTo>
                  <a:lnTo>
                    <a:pt x="2228" y="61"/>
                  </a:lnTo>
                  <a:lnTo>
                    <a:pt x="2203" y="108"/>
                  </a:lnTo>
                  <a:close/>
                  <a:moveTo>
                    <a:pt x="2264" y="108"/>
                  </a:moveTo>
                  <a:lnTo>
                    <a:pt x="2237" y="61"/>
                  </a:lnTo>
                  <a:lnTo>
                    <a:pt x="2264" y="16"/>
                  </a:lnTo>
                  <a:lnTo>
                    <a:pt x="2290" y="61"/>
                  </a:lnTo>
                  <a:lnTo>
                    <a:pt x="2264" y="108"/>
                  </a:lnTo>
                  <a:close/>
                  <a:moveTo>
                    <a:pt x="2326" y="108"/>
                  </a:moveTo>
                  <a:lnTo>
                    <a:pt x="2299" y="61"/>
                  </a:lnTo>
                  <a:lnTo>
                    <a:pt x="2326" y="16"/>
                  </a:lnTo>
                  <a:lnTo>
                    <a:pt x="2351" y="61"/>
                  </a:lnTo>
                  <a:lnTo>
                    <a:pt x="2326" y="108"/>
                  </a:lnTo>
                  <a:close/>
                  <a:moveTo>
                    <a:pt x="2387" y="108"/>
                  </a:moveTo>
                  <a:lnTo>
                    <a:pt x="2360" y="61"/>
                  </a:lnTo>
                  <a:lnTo>
                    <a:pt x="2387" y="16"/>
                  </a:lnTo>
                  <a:lnTo>
                    <a:pt x="2413" y="61"/>
                  </a:lnTo>
                  <a:lnTo>
                    <a:pt x="2387" y="108"/>
                  </a:lnTo>
                  <a:close/>
                  <a:moveTo>
                    <a:pt x="2449" y="108"/>
                  </a:moveTo>
                  <a:lnTo>
                    <a:pt x="2422" y="61"/>
                  </a:lnTo>
                  <a:lnTo>
                    <a:pt x="2449" y="16"/>
                  </a:lnTo>
                  <a:lnTo>
                    <a:pt x="2474" y="61"/>
                  </a:lnTo>
                  <a:lnTo>
                    <a:pt x="2449" y="108"/>
                  </a:lnTo>
                  <a:close/>
                  <a:moveTo>
                    <a:pt x="2510" y="108"/>
                  </a:moveTo>
                  <a:lnTo>
                    <a:pt x="2485" y="61"/>
                  </a:lnTo>
                  <a:lnTo>
                    <a:pt x="2510" y="16"/>
                  </a:lnTo>
                  <a:lnTo>
                    <a:pt x="2537" y="61"/>
                  </a:lnTo>
                  <a:lnTo>
                    <a:pt x="2510" y="108"/>
                  </a:lnTo>
                  <a:close/>
                  <a:moveTo>
                    <a:pt x="2521" y="0"/>
                  </a:moveTo>
                  <a:lnTo>
                    <a:pt x="2512" y="0"/>
                  </a:lnTo>
                  <a:lnTo>
                    <a:pt x="2510" y="1"/>
                  </a:lnTo>
                  <a:lnTo>
                    <a:pt x="2509" y="0"/>
                  </a:lnTo>
                  <a:lnTo>
                    <a:pt x="2500" y="0"/>
                  </a:lnTo>
                  <a:lnTo>
                    <a:pt x="2506" y="9"/>
                  </a:lnTo>
                  <a:lnTo>
                    <a:pt x="2480" y="54"/>
                  </a:lnTo>
                  <a:lnTo>
                    <a:pt x="2453" y="9"/>
                  </a:lnTo>
                  <a:lnTo>
                    <a:pt x="2459" y="0"/>
                  </a:lnTo>
                  <a:lnTo>
                    <a:pt x="2450" y="0"/>
                  </a:lnTo>
                  <a:lnTo>
                    <a:pt x="2449" y="1"/>
                  </a:lnTo>
                  <a:lnTo>
                    <a:pt x="2447" y="0"/>
                  </a:lnTo>
                  <a:lnTo>
                    <a:pt x="2438" y="0"/>
                  </a:lnTo>
                  <a:lnTo>
                    <a:pt x="2444" y="9"/>
                  </a:lnTo>
                  <a:lnTo>
                    <a:pt x="2417" y="54"/>
                  </a:lnTo>
                  <a:lnTo>
                    <a:pt x="2392" y="9"/>
                  </a:lnTo>
                  <a:lnTo>
                    <a:pt x="2398" y="0"/>
                  </a:lnTo>
                  <a:lnTo>
                    <a:pt x="2387" y="0"/>
                  </a:lnTo>
                  <a:lnTo>
                    <a:pt x="2387" y="1"/>
                  </a:lnTo>
                  <a:lnTo>
                    <a:pt x="2386" y="0"/>
                  </a:lnTo>
                  <a:lnTo>
                    <a:pt x="2377" y="0"/>
                  </a:lnTo>
                  <a:lnTo>
                    <a:pt x="2383" y="9"/>
                  </a:lnTo>
                  <a:lnTo>
                    <a:pt x="2356" y="54"/>
                  </a:lnTo>
                  <a:lnTo>
                    <a:pt x="2330" y="9"/>
                  </a:lnTo>
                  <a:lnTo>
                    <a:pt x="2335" y="0"/>
                  </a:lnTo>
                  <a:lnTo>
                    <a:pt x="2326" y="0"/>
                  </a:lnTo>
                  <a:lnTo>
                    <a:pt x="2326" y="1"/>
                  </a:lnTo>
                  <a:lnTo>
                    <a:pt x="2324" y="0"/>
                  </a:lnTo>
                  <a:lnTo>
                    <a:pt x="2315" y="0"/>
                  </a:lnTo>
                  <a:lnTo>
                    <a:pt x="2321" y="9"/>
                  </a:lnTo>
                  <a:lnTo>
                    <a:pt x="2294" y="54"/>
                  </a:lnTo>
                  <a:lnTo>
                    <a:pt x="2269" y="9"/>
                  </a:lnTo>
                  <a:lnTo>
                    <a:pt x="2273" y="0"/>
                  </a:lnTo>
                  <a:lnTo>
                    <a:pt x="2264" y="0"/>
                  </a:lnTo>
                  <a:lnTo>
                    <a:pt x="2264" y="1"/>
                  </a:lnTo>
                  <a:lnTo>
                    <a:pt x="2263" y="0"/>
                  </a:lnTo>
                  <a:lnTo>
                    <a:pt x="2254" y="0"/>
                  </a:lnTo>
                  <a:lnTo>
                    <a:pt x="2260" y="9"/>
                  </a:lnTo>
                  <a:lnTo>
                    <a:pt x="2233" y="54"/>
                  </a:lnTo>
                  <a:lnTo>
                    <a:pt x="2207" y="9"/>
                  </a:lnTo>
                  <a:lnTo>
                    <a:pt x="2212" y="0"/>
                  </a:lnTo>
                  <a:lnTo>
                    <a:pt x="2203" y="0"/>
                  </a:lnTo>
                  <a:lnTo>
                    <a:pt x="2203" y="1"/>
                  </a:lnTo>
                  <a:lnTo>
                    <a:pt x="2201" y="0"/>
                  </a:lnTo>
                  <a:lnTo>
                    <a:pt x="2192" y="0"/>
                  </a:lnTo>
                  <a:lnTo>
                    <a:pt x="2198" y="9"/>
                  </a:lnTo>
                  <a:lnTo>
                    <a:pt x="2171" y="54"/>
                  </a:lnTo>
                  <a:lnTo>
                    <a:pt x="2146" y="9"/>
                  </a:lnTo>
                  <a:lnTo>
                    <a:pt x="2150" y="0"/>
                  </a:lnTo>
                  <a:lnTo>
                    <a:pt x="2141" y="0"/>
                  </a:lnTo>
                  <a:lnTo>
                    <a:pt x="2141" y="1"/>
                  </a:lnTo>
                  <a:lnTo>
                    <a:pt x="2140" y="0"/>
                  </a:lnTo>
                  <a:lnTo>
                    <a:pt x="2131" y="0"/>
                  </a:lnTo>
                  <a:lnTo>
                    <a:pt x="2137" y="9"/>
                  </a:lnTo>
                  <a:lnTo>
                    <a:pt x="2110" y="54"/>
                  </a:lnTo>
                  <a:lnTo>
                    <a:pt x="2084" y="9"/>
                  </a:lnTo>
                  <a:lnTo>
                    <a:pt x="2089" y="0"/>
                  </a:lnTo>
                  <a:lnTo>
                    <a:pt x="2080" y="0"/>
                  </a:lnTo>
                  <a:lnTo>
                    <a:pt x="2078" y="1"/>
                  </a:lnTo>
                  <a:lnTo>
                    <a:pt x="2078" y="0"/>
                  </a:lnTo>
                  <a:lnTo>
                    <a:pt x="2069" y="0"/>
                  </a:lnTo>
                  <a:lnTo>
                    <a:pt x="2074" y="9"/>
                  </a:lnTo>
                  <a:lnTo>
                    <a:pt x="2048" y="54"/>
                  </a:lnTo>
                  <a:lnTo>
                    <a:pt x="2021" y="9"/>
                  </a:lnTo>
                  <a:lnTo>
                    <a:pt x="2027" y="0"/>
                  </a:lnTo>
                  <a:lnTo>
                    <a:pt x="2018" y="0"/>
                  </a:lnTo>
                  <a:lnTo>
                    <a:pt x="2017" y="1"/>
                  </a:lnTo>
                  <a:lnTo>
                    <a:pt x="2017" y="0"/>
                  </a:lnTo>
                  <a:lnTo>
                    <a:pt x="2008" y="0"/>
                  </a:lnTo>
                  <a:lnTo>
                    <a:pt x="2012" y="9"/>
                  </a:lnTo>
                  <a:lnTo>
                    <a:pt x="1987" y="54"/>
                  </a:lnTo>
                  <a:lnTo>
                    <a:pt x="1960" y="9"/>
                  </a:lnTo>
                  <a:lnTo>
                    <a:pt x="1966" y="0"/>
                  </a:lnTo>
                  <a:lnTo>
                    <a:pt x="1957" y="0"/>
                  </a:lnTo>
                  <a:lnTo>
                    <a:pt x="1955" y="1"/>
                  </a:lnTo>
                  <a:lnTo>
                    <a:pt x="1955" y="0"/>
                  </a:lnTo>
                  <a:lnTo>
                    <a:pt x="1946" y="0"/>
                  </a:lnTo>
                  <a:lnTo>
                    <a:pt x="1951" y="9"/>
                  </a:lnTo>
                  <a:lnTo>
                    <a:pt x="1925" y="54"/>
                  </a:lnTo>
                  <a:lnTo>
                    <a:pt x="1898" y="9"/>
                  </a:lnTo>
                  <a:lnTo>
                    <a:pt x="1904" y="0"/>
                  </a:lnTo>
                  <a:lnTo>
                    <a:pt x="1895" y="0"/>
                  </a:lnTo>
                  <a:lnTo>
                    <a:pt x="1894" y="1"/>
                  </a:lnTo>
                  <a:lnTo>
                    <a:pt x="1894" y="0"/>
                  </a:lnTo>
                  <a:lnTo>
                    <a:pt x="1885" y="0"/>
                  </a:lnTo>
                  <a:lnTo>
                    <a:pt x="1889" y="9"/>
                  </a:lnTo>
                  <a:lnTo>
                    <a:pt x="1864" y="54"/>
                  </a:lnTo>
                  <a:lnTo>
                    <a:pt x="1837" y="9"/>
                  </a:lnTo>
                  <a:lnTo>
                    <a:pt x="1843" y="0"/>
                  </a:lnTo>
                  <a:lnTo>
                    <a:pt x="1834" y="0"/>
                  </a:lnTo>
                  <a:lnTo>
                    <a:pt x="1832" y="1"/>
                  </a:lnTo>
                  <a:lnTo>
                    <a:pt x="1832" y="0"/>
                  </a:lnTo>
                  <a:lnTo>
                    <a:pt x="1822" y="0"/>
                  </a:lnTo>
                  <a:lnTo>
                    <a:pt x="1828" y="9"/>
                  </a:lnTo>
                  <a:lnTo>
                    <a:pt x="1802" y="54"/>
                  </a:lnTo>
                  <a:lnTo>
                    <a:pt x="1775" y="9"/>
                  </a:lnTo>
                  <a:lnTo>
                    <a:pt x="1781" y="0"/>
                  </a:lnTo>
                  <a:lnTo>
                    <a:pt x="1772" y="0"/>
                  </a:lnTo>
                  <a:lnTo>
                    <a:pt x="1771" y="1"/>
                  </a:lnTo>
                  <a:lnTo>
                    <a:pt x="1769" y="0"/>
                  </a:lnTo>
                  <a:lnTo>
                    <a:pt x="1760" y="0"/>
                  </a:lnTo>
                  <a:lnTo>
                    <a:pt x="1766" y="9"/>
                  </a:lnTo>
                  <a:lnTo>
                    <a:pt x="1741" y="54"/>
                  </a:lnTo>
                  <a:lnTo>
                    <a:pt x="1714" y="9"/>
                  </a:lnTo>
                  <a:lnTo>
                    <a:pt x="1720" y="0"/>
                  </a:lnTo>
                  <a:lnTo>
                    <a:pt x="1711" y="0"/>
                  </a:lnTo>
                  <a:lnTo>
                    <a:pt x="1709" y="1"/>
                  </a:lnTo>
                  <a:lnTo>
                    <a:pt x="1708" y="0"/>
                  </a:lnTo>
                  <a:lnTo>
                    <a:pt x="1699" y="0"/>
                  </a:lnTo>
                  <a:lnTo>
                    <a:pt x="1705" y="9"/>
                  </a:lnTo>
                  <a:lnTo>
                    <a:pt x="1678" y="54"/>
                  </a:lnTo>
                  <a:lnTo>
                    <a:pt x="1652" y="9"/>
                  </a:lnTo>
                  <a:lnTo>
                    <a:pt x="1658" y="0"/>
                  </a:lnTo>
                  <a:lnTo>
                    <a:pt x="1648" y="0"/>
                  </a:lnTo>
                  <a:lnTo>
                    <a:pt x="1648" y="1"/>
                  </a:lnTo>
                  <a:lnTo>
                    <a:pt x="1646" y="0"/>
                  </a:lnTo>
                  <a:lnTo>
                    <a:pt x="1637" y="0"/>
                  </a:lnTo>
                  <a:lnTo>
                    <a:pt x="1643" y="9"/>
                  </a:lnTo>
                  <a:lnTo>
                    <a:pt x="1616" y="54"/>
                  </a:lnTo>
                  <a:lnTo>
                    <a:pt x="1591" y="9"/>
                  </a:lnTo>
                  <a:lnTo>
                    <a:pt x="1595" y="0"/>
                  </a:lnTo>
                  <a:lnTo>
                    <a:pt x="1586" y="0"/>
                  </a:lnTo>
                  <a:lnTo>
                    <a:pt x="1586" y="1"/>
                  </a:lnTo>
                  <a:lnTo>
                    <a:pt x="1585" y="0"/>
                  </a:lnTo>
                  <a:lnTo>
                    <a:pt x="1576" y="0"/>
                  </a:lnTo>
                  <a:lnTo>
                    <a:pt x="1582" y="9"/>
                  </a:lnTo>
                  <a:lnTo>
                    <a:pt x="1555" y="54"/>
                  </a:lnTo>
                  <a:lnTo>
                    <a:pt x="1529" y="9"/>
                  </a:lnTo>
                  <a:lnTo>
                    <a:pt x="1534" y="0"/>
                  </a:lnTo>
                  <a:lnTo>
                    <a:pt x="1525" y="0"/>
                  </a:lnTo>
                  <a:lnTo>
                    <a:pt x="1525" y="1"/>
                  </a:lnTo>
                  <a:lnTo>
                    <a:pt x="1523" y="0"/>
                  </a:lnTo>
                  <a:lnTo>
                    <a:pt x="1514" y="0"/>
                  </a:lnTo>
                  <a:lnTo>
                    <a:pt x="1520" y="9"/>
                  </a:lnTo>
                  <a:lnTo>
                    <a:pt x="1493" y="54"/>
                  </a:lnTo>
                  <a:lnTo>
                    <a:pt x="1468" y="9"/>
                  </a:lnTo>
                  <a:lnTo>
                    <a:pt x="1472" y="0"/>
                  </a:lnTo>
                  <a:lnTo>
                    <a:pt x="1463" y="0"/>
                  </a:lnTo>
                  <a:lnTo>
                    <a:pt x="1463" y="1"/>
                  </a:lnTo>
                  <a:lnTo>
                    <a:pt x="1462" y="0"/>
                  </a:lnTo>
                  <a:lnTo>
                    <a:pt x="1453" y="0"/>
                  </a:lnTo>
                  <a:lnTo>
                    <a:pt x="1459" y="9"/>
                  </a:lnTo>
                  <a:lnTo>
                    <a:pt x="1432" y="54"/>
                  </a:lnTo>
                  <a:lnTo>
                    <a:pt x="1406" y="9"/>
                  </a:lnTo>
                  <a:lnTo>
                    <a:pt x="1411" y="0"/>
                  </a:lnTo>
                  <a:lnTo>
                    <a:pt x="1402" y="0"/>
                  </a:lnTo>
                  <a:lnTo>
                    <a:pt x="1402" y="1"/>
                  </a:lnTo>
                  <a:lnTo>
                    <a:pt x="1400" y="0"/>
                  </a:lnTo>
                  <a:lnTo>
                    <a:pt x="1391" y="0"/>
                  </a:lnTo>
                  <a:lnTo>
                    <a:pt x="1397" y="9"/>
                  </a:lnTo>
                  <a:lnTo>
                    <a:pt x="1370" y="54"/>
                  </a:lnTo>
                  <a:lnTo>
                    <a:pt x="1345" y="9"/>
                  </a:lnTo>
                  <a:lnTo>
                    <a:pt x="1349" y="0"/>
                  </a:lnTo>
                  <a:lnTo>
                    <a:pt x="1340" y="0"/>
                  </a:lnTo>
                  <a:lnTo>
                    <a:pt x="1339" y="1"/>
                  </a:lnTo>
                  <a:lnTo>
                    <a:pt x="1339" y="0"/>
                  </a:lnTo>
                  <a:lnTo>
                    <a:pt x="1330" y="0"/>
                  </a:lnTo>
                  <a:lnTo>
                    <a:pt x="1334" y="9"/>
                  </a:lnTo>
                  <a:lnTo>
                    <a:pt x="1309" y="54"/>
                  </a:lnTo>
                  <a:lnTo>
                    <a:pt x="1282" y="9"/>
                  </a:lnTo>
                  <a:lnTo>
                    <a:pt x="1288" y="0"/>
                  </a:lnTo>
                  <a:lnTo>
                    <a:pt x="1279" y="0"/>
                  </a:lnTo>
                  <a:lnTo>
                    <a:pt x="1277" y="1"/>
                  </a:lnTo>
                  <a:lnTo>
                    <a:pt x="1277" y="0"/>
                  </a:lnTo>
                  <a:lnTo>
                    <a:pt x="1268" y="0"/>
                  </a:lnTo>
                  <a:lnTo>
                    <a:pt x="1273" y="9"/>
                  </a:lnTo>
                  <a:lnTo>
                    <a:pt x="1247" y="54"/>
                  </a:lnTo>
                  <a:lnTo>
                    <a:pt x="1220" y="9"/>
                  </a:lnTo>
                  <a:lnTo>
                    <a:pt x="1226" y="0"/>
                  </a:lnTo>
                  <a:lnTo>
                    <a:pt x="1217" y="0"/>
                  </a:lnTo>
                  <a:lnTo>
                    <a:pt x="1216" y="1"/>
                  </a:lnTo>
                  <a:lnTo>
                    <a:pt x="1216" y="0"/>
                  </a:lnTo>
                  <a:lnTo>
                    <a:pt x="1207" y="0"/>
                  </a:lnTo>
                  <a:lnTo>
                    <a:pt x="1211" y="9"/>
                  </a:lnTo>
                  <a:lnTo>
                    <a:pt x="1186" y="54"/>
                  </a:lnTo>
                  <a:lnTo>
                    <a:pt x="1159" y="9"/>
                  </a:lnTo>
                  <a:lnTo>
                    <a:pt x="1165" y="0"/>
                  </a:lnTo>
                  <a:lnTo>
                    <a:pt x="1156" y="0"/>
                  </a:lnTo>
                  <a:lnTo>
                    <a:pt x="1154" y="1"/>
                  </a:lnTo>
                  <a:lnTo>
                    <a:pt x="1154" y="0"/>
                  </a:lnTo>
                  <a:lnTo>
                    <a:pt x="1145" y="0"/>
                  </a:lnTo>
                  <a:lnTo>
                    <a:pt x="1150" y="9"/>
                  </a:lnTo>
                  <a:lnTo>
                    <a:pt x="1124" y="54"/>
                  </a:lnTo>
                  <a:lnTo>
                    <a:pt x="1097" y="9"/>
                  </a:lnTo>
                  <a:lnTo>
                    <a:pt x="1103" y="0"/>
                  </a:lnTo>
                  <a:lnTo>
                    <a:pt x="1094" y="0"/>
                  </a:lnTo>
                  <a:lnTo>
                    <a:pt x="1093" y="1"/>
                  </a:lnTo>
                  <a:lnTo>
                    <a:pt x="1093" y="0"/>
                  </a:lnTo>
                  <a:lnTo>
                    <a:pt x="1082" y="0"/>
                  </a:lnTo>
                  <a:lnTo>
                    <a:pt x="1088" y="9"/>
                  </a:lnTo>
                  <a:lnTo>
                    <a:pt x="1063" y="54"/>
                  </a:lnTo>
                  <a:lnTo>
                    <a:pt x="1036" y="9"/>
                  </a:lnTo>
                  <a:lnTo>
                    <a:pt x="1042" y="0"/>
                  </a:lnTo>
                  <a:lnTo>
                    <a:pt x="1033" y="0"/>
                  </a:lnTo>
                  <a:lnTo>
                    <a:pt x="1031" y="1"/>
                  </a:lnTo>
                  <a:lnTo>
                    <a:pt x="1030" y="0"/>
                  </a:lnTo>
                  <a:lnTo>
                    <a:pt x="1021" y="0"/>
                  </a:lnTo>
                  <a:lnTo>
                    <a:pt x="1027" y="9"/>
                  </a:lnTo>
                  <a:lnTo>
                    <a:pt x="1001" y="54"/>
                  </a:lnTo>
                  <a:lnTo>
                    <a:pt x="974" y="9"/>
                  </a:lnTo>
                  <a:lnTo>
                    <a:pt x="980" y="0"/>
                  </a:lnTo>
                  <a:lnTo>
                    <a:pt x="971" y="0"/>
                  </a:lnTo>
                  <a:lnTo>
                    <a:pt x="970" y="1"/>
                  </a:lnTo>
                  <a:lnTo>
                    <a:pt x="968" y="0"/>
                  </a:lnTo>
                  <a:lnTo>
                    <a:pt x="959" y="0"/>
                  </a:lnTo>
                  <a:lnTo>
                    <a:pt x="965" y="9"/>
                  </a:lnTo>
                  <a:lnTo>
                    <a:pt x="938" y="54"/>
                  </a:lnTo>
                  <a:lnTo>
                    <a:pt x="913" y="9"/>
                  </a:lnTo>
                  <a:lnTo>
                    <a:pt x="919" y="0"/>
                  </a:lnTo>
                  <a:lnTo>
                    <a:pt x="908" y="0"/>
                  </a:lnTo>
                  <a:lnTo>
                    <a:pt x="908" y="1"/>
                  </a:lnTo>
                  <a:lnTo>
                    <a:pt x="907" y="0"/>
                  </a:lnTo>
                  <a:lnTo>
                    <a:pt x="898" y="0"/>
                  </a:lnTo>
                  <a:lnTo>
                    <a:pt x="904" y="9"/>
                  </a:lnTo>
                  <a:lnTo>
                    <a:pt x="877" y="54"/>
                  </a:lnTo>
                  <a:lnTo>
                    <a:pt x="851" y="9"/>
                  </a:lnTo>
                  <a:lnTo>
                    <a:pt x="856" y="0"/>
                  </a:lnTo>
                  <a:lnTo>
                    <a:pt x="847" y="0"/>
                  </a:lnTo>
                  <a:lnTo>
                    <a:pt x="847" y="1"/>
                  </a:lnTo>
                  <a:lnTo>
                    <a:pt x="845" y="0"/>
                  </a:lnTo>
                  <a:lnTo>
                    <a:pt x="836" y="0"/>
                  </a:lnTo>
                  <a:lnTo>
                    <a:pt x="842" y="9"/>
                  </a:lnTo>
                  <a:lnTo>
                    <a:pt x="815" y="54"/>
                  </a:lnTo>
                  <a:lnTo>
                    <a:pt x="790" y="9"/>
                  </a:lnTo>
                  <a:lnTo>
                    <a:pt x="794" y="0"/>
                  </a:lnTo>
                  <a:lnTo>
                    <a:pt x="785" y="0"/>
                  </a:lnTo>
                  <a:lnTo>
                    <a:pt x="785" y="1"/>
                  </a:lnTo>
                  <a:lnTo>
                    <a:pt x="784" y="0"/>
                  </a:lnTo>
                  <a:lnTo>
                    <a:pt x="775" y="0"/>
                  </a:lnTo>
                  <a:lnTo>
                    <a:pt x="781" y="9"/>
                  </a:lnTo>
                  <a:lnTo>
                    <a:pt x="754" y="54"/>
                  </a:lnTo>
                  <a:lnTo>
                    <a:pt x="728" y="9"/>
                  </a:lnTo>
                  <a:lnTo>
                    <a:pt x="733" y="0"/>
                  </a:lnTo>
                  <a:lnTo>
                    <a:pt x="724" y="0"/>
                  </a:lnTo>
                  <a:lnTo>
                    <a:pt x="724" y="1"/>
                  </a:lnTo>
                  <a:lnTo>
                    <a:pt x="722" y="0"/>
                  </a:lnTo>
                  <a:lnTo>
                    <a:pt x="713" y="0"/>
                  </a:lnTo>
                  <a:lnTo>
                    <a:pt x="719" y="9"/>
                  </a:lnTo>
                  <a:lnTo>
                    <a:pt x="692" y="54"/>
                  </a:lnTo>
                  <a:lnTo>
                    <a:pt x="667" y="9"/>
                  </a:lnTo>
                  <a:lnTo>
                    <a:pt x="671" y="0"/>
                  </a:lnTo>
                  <a:lnTo>
                    <a:pt x="662" y="0"/>
                  </a:lnTo>
                  <a:lnTo>
                    <a:pt x="662" y="1"/>
                  </a:lnTo>
                  <a:lnTo>
                    <a:pt x="661" y="0"/>
                  </a:lnTo>
                  <a:lnTo>
                    <a:pt x="652" y="0"/>
                  </a:lnTo>
                  <a:lnTo>
                    <a:pt x="658" y="9"/>
                  </a:lnTo>
                  <a:lnTo>
                    <a:pt x="631" y="54"/>
                  </a:lnTo>
                  <a:lnTo>
                    <a:pt x="605" y="9"/>
                  </a:lnTo>
                  <a:lnTo>
                    <a:pt x="610" y="0"/>
                  </a:lnTo>
                  <a:lnTo>
                    <a:pt x="601" y="0"/>
                  </a:lnTo>
                  <a:lnTo>
                    <a:pt x="599" y="1"/>
                  </a:lnTo>
                  <a:lnTo>
                    <a:pt x="599" y="0"/>
                  </a:lnTo>
                  <a:lnTo>
                    <a:pt x="590" y="0"/>
                  </a:lnTo>
                  <a:lnTo>
                    <a:pt x="595" y="9"/>
                  </a:lnTo>
                  <a:lnTo>
                    <a:pt x="569" y="54"/>
                  </a:lnTo>
                  <a:lnTo>
                    <a:pt x="542" y="9"/>
                  </a:lnTo>
                  <a:lnTo>
                    <a:pt x="548" y="0"/>
                  </a:lnTo>
                  <a:lnTo>
                    <a:pt x="539" y="0"/>
                  </a:lnTo>
                  <a:lnTo>
                    <a:pt x="538" y="1"/>
                  </a:lnTo>
                  <a:lnTo>
                    <a:pt x="538" y="0"/>
                  </a:lnTo>
                  <a:lnTo>
                    <a:pt x="529" y="0"/>
                  </a:lnTo>
                  <a:lnTo>
                    <a:pt x="533" y="9"/>
                  </a:lnTo>
                  <a:lnTo>
                    <a:pt x="508" y="54"/>
                  </a:lnTo>
                  <a:lnTo>
                    <a:pt x="481" y="9"/>
                  </a:lnTo>
                  <a:lnTo>
                    <a:pt x="487" y="0"/>
                  </a:lnTo>
                  <a:lnTo>
                    <a:pt x="478" y="0"/>
                  </a:lnTo>
                  <a:lnTo>
                    <a:pt x="476" y="1"/>
                  </a:lnTo>
                  <a:lnTo>
                    <a:pt x="476" y="0"/>
                  </a:lnTo>
                  <a:lnTo>
                    <a:pt x="467" y="0"/>
                  </a:lnTo>
                  <a:lnTo>
                    <a:pt x="472" y="9"/>
                  </a:lnTo>
                  <a:lnTo>
                    <a:pt x="446" y="54"/>
                  </a:lnTo>
                  <a:lnTo>
                    <a:pt x="419" y="9"/>
                  </a:lnTo>
                  <a:lnTo>
                    <a:pt x="425" y="0"/>
                  </a:lnTo>
                  <a:lnTo>
                    <a:pt x="416" y="0"/>
                  </a:lnTo>
                  <a:lnTo>
                    <a:pt x="415" y="1"/>
                  </a:lnTo>
                  <a:lnTo>
                    <a:pt x="415" y="0"/>
                  </a:lnTo>
                  <a:lnTo>
                    <a:pt x="406" y="0"/>
                  </a:lnTo>
                  <a:lnTo>
                    <a:pt x="410" y="9"/>
                  </a:lnTo>
                  <a:lnTo>
                    <a:pt x="385" y="54"/>
                  </a:lnTo>
                  <a:lnTo>
                    <a:pt x="358" y="9"/>
                  </a:lnTo>
                  <a:lnTo>
                    <a:pt x="364" y="0"/>
                  </a:lnTo>
                  <a:lnTo>
                    <a:pt x="355" y="0"/>
                  </a:lnTo>
                  <a:lnTo>
                    <a:pt x="353" y="1"/>
                  </a:lnTo>
                  <a:lnTo>
                    <a:pt x="353" y="0"/>
                  </a:lnTo>
                  <a:lnTo>
                    <a:pt x="344" y="0"/>
                  </a:lnTo>
                  <a:lnTo>
                    <a:pt x="349" y="9"/>
                  </a:lnTo>
                  <a:lnTo>
                    <a:pt x="323" y="54"/>
                  </a:lnTo>
                  <a:lnTo>
                    <a:pt x="296" y="9"/>
                  </a:lnTo>
                  <a:lnTo>
                    <a:pt x="302" y="0"/>
                  </a:lnTo>
                  <a:lnTo>
                    <a:pt x="293" y="0"/>
                  </a:lnTo>
                  <a:lnTo>
                    <a:pt x="292" y="1"/>
                  </a:lnTo>
                  <a:lnTo>
                    <a:pt x="290" y="0"/>
                  </a:lnTo>
                  <a:lnTo>
                    <a:pt x="281" y="0"/>
                  </a:lnTo>
                  <a:lnTo>
                    <a:pt x="287" y="9"/>
                  </a:lnTo>
                  <a:lnTo>
                    <a:pt x="262" y="54"/>
                  </a:lnTo>
                  <a:lnTo>
                    <a:pt x="235" y="9"/>
                  </a:lnTo>
                  <a:lnTo>
                    <a:pt x="241" y="0"/>
                  </a:lnTo>
                  <a:lnTo>
                    <a:pt x="232" y="0"/>
                  </a:lnTo>
                  <a:lnTo>
                    <a:pt x="230" y="1"/>
                  </a:lnTo>
                  <a:lnTo>
                    <a:pt x="229" y="0"/>
                  </a:lnTo>
                  <a:lnTo>
                    <a:pt x="220" y="0"/>
                  </a:lnTo>
                  <a:lnTo>
                    <a:pt x="226" y="9"/>
                  </a:lnTo>
                  <a:lnTo>
                    <a:pt x="199" y="54"/>
                  </a:lnTo>
                  <a:lnTo>
                    <a:pt x="173" y="9"/>
                  </a:lnTo>
                  <a:lnTo>
                    <a:pt x="179" y="0"/>
                  </a:lnTo>
                  <a:lnTo>
                    <a:pt x="169" y="0"/>
                  </a:lnTo>
                  <a:lnTo>
                    <a:pt x="169" y="1"/>
                  </a:lnTo>
                  <a:lnTo>
                    <a:pt x="167" y="0"/>
                  </a:lnTo>
                  <a:lnTo>
                    <a:pt x="158" y="0"/>
                  </a:lnTo>
                  <a:lnTo>
                    <a:pt x="164" y="9"/>
                  </a:lnTo>
                  <a:lnTo>
                    <a:pt x="137" y="54"/>
                  </a:lnTo>
                  <a:lnTo>
                    <a:pt x="112" y="9"/>
                  </a:lnTo>
                  <a:lnTo>
                    <a:pt x="116" y="0"/>
                  </a:lnTo>
                  <a:lnTo>
                    <a:pt x="107" y="0"/>
                  </a:lnTo>
                  <a:lnTo>
                    <a:pt x="107" y="1"/>
                  </a:lnTo>
                  <a:lnTo>
                    <a:pt x="106" y="0"/>
                  </a:lnTo>
                  <a:lnTo>
                    <a:pt x="97" y="0"/>
                  </a:lnTo>
                  <a:lnTo>
                    <a:pt x="103" y="9"/>
                  </a:lnTo>
                  <a:lnTo>
                    <a:pt x="76" y="54"/>
                  </a:lnTo>
                  <a:lnTo>
                    <a:pt x="51" y="9"/>
                  </a:lnTo>
                  <a:lnTo>
                    <a:pt x="55" y="0"/>
                  </a:lnTo>
                  <a:lnTo>
                    <a:pt x="46" y="0"/>
                  </a:lnTo>
                  <a:lnTo>
                    <a:pt x="46" y="1"/>
                  </a:lnTo>
                  <a:lnTo>
                    <a:pt x="45" y="0"/>
                  </a:lnTo>
                  <a:lnTo>
                    <a:pt x="36" y="0"/>
                  </a:lnTo>
                  <a:lnTo>
                    <a:pt x="42" y="9"/>
                  </a:lnTo>
                  <a:lnTo>
                    <a:pt x="15" y="54"/>
                  </a:lnTo>
                  <a:lnTo>
                    <a:pt x="0" y="27"/>
                  </a:lnTo>
                  <a:lnTo>
                    <a:pt x="0" y="42"/>
                  </a:lnTo>
                  <a:lnTo>
                    <a:pt x="10" y="61"/>
                  </a:lnTo>
                  <a:lnTo>
                    <a:pt x="0" y="81"/>
                  </a:lnTo>
                  <a:lnTo>
                    <a:pt x="0" y="97"/>
                  </a:lnTo>
                  <a:lnTo>
                    <a:pt x="15" y="70"/>
                  </a:lnTo>
                  <a:lnTo>
                    <a:pt x="42" y="115"/>
                  </a:lnTo>
                  <a:lnTo>
                    <a:pt x="15" y="160"/>
                  </a:lnTo>
                  <a:lnTo>
                    <a:pt x="0" y="133"/>
                  </a:lnTo>
                  <a:lnTo>
                    <a:pt x="0" y="149"/>
                  </a:lnTo>
                  <a:lnTo>
                    <a:pt x="10" y="169"/>
                  </a:lnTo>
                  <a:lnTo>
                    <a:pt x="0" y="188"/>
                  </a:lnTo>
                  <a:lnTo>
                    <a:pt x="0" y="203"/>
                  </a:lnTo>
                  <a:lnTo>
                    <a:pt x="15" y="176"/>
                  </a:lnTo>
                  <a:lnTo>
                    <a:pt x="42" y="221"/>
                  </a:lnTo>
                  <a:lnTo>
                    <a:pt x="15" y="266"/>
                  </a:lnTo>
                  <a:lnTo>
                    <a:pt x="0" y="239"/>
                  </a:lnTo>
                  <a:lnTo>
                    <a:pt x="0" y="256"/>
                  </a:lnTo>
                  <a:lnTo>
                    <a:pt x="10" y="275"/>
                  </a:lnTo>
                  <a:lnTo>
                    <a:pt x="0" y="295"/>
                  </a:lnTo>
                  <a:lnTo>
                    <a:pt x="0" y="310"/>
                  </a:lnTo>
                  <a:lnTo>
                    <a:pt x="15" y="283"/>
                  </a:lnTo>
                  <a:lnTo>
                    <a:pt x="42" y="328"/>
                  </a:lnTo>
                  <a:lnTo>
                    <a:pt x="15" y="374"/>
                  </a:lnTo>
                  <a:lnTo>
                    <a:pt x="0" y="346"/>
                  </a:lnTo>
                  <a:lnTo>
                    <a:pt x="0" y="362"/>
                  </a:lnTo>
                  <a:lnTo>
                    <a:pt x="10" y="382"/>
                  </a:lnTo>
                  <a:lnTo>
                    <a:pt x="0" y="401"/>
                  </a:lnTo>
                  <a:lnTo>
                    <a:pt x="0" y="416"/>
                  </a:lnTo>
                  <a:lnTo>
                    <a:pt x="15" y="389"/>
                  </a:lnTo>
                  <a:lnTo>
                    <a:pt x="42" y="435"/>
                  </a:lnTo>
                  <a:lnTo>
                    <a:pt x="15" y="480"/>
                  </a:lnTo>
                  <a:lnTo>
                    <a:pt x="0" y="453"/>
                  </a:lnTo>
                  <a:lnTo>
                    <a:pt x="0" y="468"/>
                  </a:lnTo>
                  <a:lnTo>
                    <a:pt x="10" y="488"/>
                  </a:lnTo>
                  <a:lnTo>
                    <a:pt x="0" y="507"/>
                  </a:lnTo>
                  <a:lnTo>
                    <a:pt x="0" y="524"/>
                  </a:lnTo>
                  <a:lnTo>
                    <a:pt x="15" y="495"/>
                  </a:lnTo>
                  <a:lnTo>
                    <a:pt x="42" y="542"/>
                  </a:lnTo>
                  <a:lnTo>
                    <a:pt x="15" y="587"/>
                  </a:lnTo>
                  <a:lnTo>
                    <a:pt x="0" y="560"/>
                  </a:lnTo>
                  <a:lnTo>
                    <a:pt x="0" y="575"/>
                  </a:lnTo>
                  <a:lnTo>
                    <a:pt x="10" y="594"/>
                  </a:lnTo>
                  <a:lnTo>
                    <a:pt x="0" y="614"/>
                  </a:lnTo>
                  <a:lnTo>
                    <a:pt x="0" y="630"/>
                  </a:lnTo>
                  <a:lnTo>
                    <a:pt x="15" y="603"/>
                  </a:lnTo>
                  <a:lnTo>
                    <a:pt x="42" y="648"/>
                  </a:lnTo>
                  <a:lnTo>
                    <a:pt x="15" y="693"/>
                  </a:lnTo>
                  <a:lnTo>
                    <a:pt x="0" y="666"/>
                  </a:lnTo>
                  <a:lnTo>
                    <a:pt x="0" y="681"/>
                  </a:lnTo>
                  <a:lnTo>
                    <a:pt x="10" y="700"/>
                  </a:lnTo>
                  <a:lnTo>
                    <a:pt x="0" y="720"/>
                  </a:lnTo>
                  <a:lnTo>
                    <a:pt x="0" y="736"/>
                  </a:lnTo>
                  <a:lnTo>
                    <a:pt x="15" y="709"/>
                  </a:lnTo>
                  <a:lnTo>
                    <a:pt x="42" y="754"/>
                  </a:lnTo>
                  <a:lnTo>
                    <a:pt x="15" y="799"/>
                  </a:lnTo>
                  <a:lnTo>
                    <a:pt x="0" y="772"/>
                  </a:lnTo>
                  <a:lnTo>
                    <a:pt x="0" y="789"/>
                  </a:lnTo>
                  <a:lnTo>
                    <a:pt x="10" y="808"/>
                  </a:lnTo>
                  <a:lnTo>
                    <a:pt x="0" y="828"/>
                  </a:lnTo>
                  <a:lnTo>
                    <a:pt x="0" y="843"/>
                  </a:lnTo>
                  <a:lnTo>
                    <a:pt x="15" y="816"/>
                  </a:lnTo>
                  <a:lnTo>
                    <a:pt x="42" y="861"/>
                  </a:lnTo>
                  <a:lnTo>
                    <a:pt x="15" y="907"/>
                  </a:lnTo>
                  <a:lnTo>
                    <a:pt x="0" y="879"/>
                  </a:lnTo>
                  <a:lnTo>
                    <a:pt x="0" y="895"/>
                  </a:lnTo>
                  <a:lnTo>
                    <a:pt x="10" y="915"/>
                  </a:lnTo>
                  <a:lnTo>
                    <a:pt x="0" y="934"/>
                  </a:lnTo>
                  <a:lnTo>
                    <a:pt x="0" y="949"/>
                  </a:lnTo>
                  <a:lnTo>
                    <a:pt x="15" y="922"/>
                  </a:lnTo>
                  <a:lnTo>
                    <a:pt x="42" y="967"/>
                  </a:lnTo>
                  <a:lnTo>
                    <a:pt x="15" y="1013"/>
                  </a:lnTo>
                  <a:lnTo>
                    <a:pt x="0" y="985"/>
                  </a:lnTo>
                  <a:lnTo>
                    <a:pt x="0" y="1001"/>
                  </a:lnTo>
                  <a:lnTo>
                    <a:pt x="10" y="1021"/>
                  </a:lnTo>
                  <a:lnTo>
                    <a:pt x="0" y="1040"/>
                  </a:lnTo>
                  <a:lnTo>
                    <a:pt x="0" y="1057"/>
                  </a:lnTo>
                  <a:lnTo>
                    <a:pt x="15" y="1028"/>
                  </a:lnTo>
                  <a:lnTo>
                    <a:pt x="42" y="1075"/>
                  </a:lnTo>
                  <a:lnTo>
                    <a:pt x="15" y="1120"/>
                  </a:lnTo>
                  <a:lnTo>
                    <a:pt x="0" y="1093"/>
                  </a:lnTo>
                  <a:lnTo>
                    <a:pt x="0" y="1108"/>
                  </a:lnTo>
                  <a:lnTo>
                    <a:pt x="10" y="1127"/>
                  </a:lnTo>
                  <a:lnTo>
                    <a:pt x="0" y="1147"/>
                  </a:lnTo>
                  <a:lnTo>
                    <a:pt x="0" y="1163"/>
                  </a:lnTo>
                  <a:lnTo>
                    <a:pt x="15" y="1135"/>
                  </a:lnTo>
                  <a:lnTo>
                    <a:pt x="42" y="1181"/>
                  </a:lnTo>
                  <a:lnTo>
                    <a:pt x="15" y="1226"/>
                  </a:lnTo>
                  <a:lnTo>
                    <a:pt x="0" y="1199"/>
                  </a:lnTo>
                  <a:lnTo>
                    <a:pt x="0" y="1214"/>
                  </a:lnTo>
                  <a:lnTo>
                    <a:pt x="10" y="1233"/>
                  </a:lnTo>
                  <a:lnTo>
                    <a:pt x="0" y="1253"/>
                  </a:lnTo>
                  <a:lnTo>
                    <a:pt x="0" y="1269"/>
                  </a:lnTo>
                  <a:lnTo>
                    <a:pt x="15" y="1242"/>
                  </a:lnTo>
                  <a:lnTo>
                    <a:pt x="42" y="1287"/>
                  </a:lnTo>
                  <a:lnTo>
                    <a:pt x="15" y="1332"/>
                  </a:lnTo>
                  <a:lnTo>
                    <a:pt x="0" y="1305"/>
                  </a:lnTo>
                  <a:lnTo>
                    <a:pt x="0" y="1320"/>
                  </a:lnTo>
                  <a:lnTo>
                    <a:pt x="10" y="1341"/>
                  </a:lnTo>
                  <a:lnTo>
                    <a:pt x="0" y="1361"/>
                  </a:lnTo>
                  <a:lnTo>
                    <a:pt x="0" y="1376"/>
                  </a:lnTo>
                  <a:lnTo>
                    <a:pt x="15" y="1349"/>
                  </a:lnTo>
                  <a:lnTo>
                    <a:pt x="42" y="1394"/>
                  </a:lnTo>
                  <a:lnTo>
                    <a:pt x="18" y="1436"/>
                  </a:lnTo>
                  <a:lnTo>
                    <a:pt x="27" y="1436"/>
                  </a:lnTo>
                  <a:lnTo>
                    <a:pt x="46" y="1401"/>
                  </a:lnTo>
                  <a:lnTo>
                    <a:pt x="66" y="1436"/>
                  </a:lnTo>
                  <a:lnTo>
                    <a:pt x="75" y="1436"/>
                  </a:lnTo>
                  <a:lnTo>
                    <a:pt x="51" y="1394"/>
                  </a:lnTo>
                  <a:lnTo>
                    <a:pt x="76" y="1349"/>
                  </a:lnTo>
                  <a:lnTo>
                    <a:pt x="103" y="1394"/>
                  </a:lnTo>
                  <a:lnTo>
                    <a:pt x="79" y="1436"/>
                  </a:lnTo>
                  <a:lnTo>
                    <a:pt x="88" y="1436"/>
                  </a:lnTo>
                  <a:lnTo>
                    <a:pt x="107" y="1401"/>
                  </a:lnTo>
                  <a:lnTo>
                    <a:pt x="127" y="1436"/>
                  </a:lnTo>
                  <a:lnTo>
                    <a:pt x="136" y="1436"/>
                  </a:lnTo>
                  <a:lnTo>
                    <a:pt x="112" y="1394"/>
                  </a:lnTo>
                  <a:lnTo>
                    <a:pt x="137" y="1349"/>
                  </a:lnTo>
                  <a:lnTo>
                    <a:pt x="164" y="1394"/>
                  </a:lnTo>
                  <a:lnTo>
                    <a:pt x="140" y="1436"/>
                  </a:lnTo>
                  <a:lnTo>
                    <a:pt x="149" y="1436"/>
                  </a:lnTo>
                  <a:lnTo>
                    <a:pt x="169" y="1401"/>
                  </a:lnTo>
                  <a:lnTo>
                    <a:pt x="188" y="1436"/>
                  </a:lnTo>
                  <a:lnTo>
                    <a:pt x="197" y="1436"/>
                  </a:lnTo>
                  <a:lnTo>
                    <a:pt x="173" y="1394"/>
                  </a:lnTo>
                  <a:lnTo>
                    <a:pt x="199" y="1349"/>
                  </a:lnTo>
                  <a:lnTo>
                    <a:pt x="226" y="1394"/>
                  </a:lnTo>
                  <a:lnTo>
                    <a:pt x="202" y="1436"/>
                  </a:lnTo>
                  <a:lnTo>
                    <a:pt x="211" y="1436"/>
                  </a:lnTo>
                  <a:lnTo>
                    <a:pt x="230" y="1401"/>
                  </a:lnTo>
                  <a:lnTo>
                    <a:pt x="250" y="1436"/>
                  </a:lnTo>
                  <a:lnTo>
                    <a:pt x="259" y="1436"/>
                  </a:lnTo>
                  <a:lnTo>
                    <a:pt x="235" y="1394"/>
                  </a:lnTo>
                  <a:lnTo>
                    <a:pt x="262" y="1349"/>
                  </a:lnTo>
                  <a:lnTo>
                    <a:pt x="287" y="1394"/>
                  </a:lnTo>
                  <a:lnTo>
                    <a:pt x="263" y="1436"/>
                  </a:lnTo>
                  <a:lnTo>
                    <a:pt x="272" y="1436"/>
                  </a:lnTo>
                  <a:lnTo>
                    <a:pt x="292" y="1401"/>
                  </a:lnTo>
                  <a:lnTo>
                    <a:pt x="311" y="1436"/>
                  </a:lnTo>
                  <a:lnTo>
                    <a:pt x="320" y="1436"/>
                  </a:lnTo>
                  <a:lnTo>
                    <a:pt x="296" y="1394"/>
                  </a:lnTo>
                  <a:lnTo>
                    <a:pt x="323" y="1349"/>
                  </a:lnTo>
                  <a:lnTo>
                    <a:pt x="349" y="1394"/>
                  </a:lnTo>
                  <a:lnTo>
                    <a:pt x="325" y="1436"/>
                  </a:lnTo>
                  <a:lnTo>
                    <a:pt x="334" y="1436"/>
                  </a:lnTo>
                  <a:lnTo>
                    <a:pt x="353" y="1401"/>
                  </a:lnTo>
                  <a:lnTo>
                    <a:pt x="373" y="1436"/>
                  </a:lnTo>
                  <a:lnTo>
                    <a:pt x="382" y="1436"/>
                  </a:lnTo>
                  <a:lnTo>
                    <a:pt x="358" y="1394"/>
                  </a:lnTo>
                  <a:lnTo>
                    <a:pt x="385" y="1349"/>
                  </a:lnTo>
                  <a:lnTo>
                    <a:pt x="410" y="1394"/>
                  </a:lnTo>
                  <a:lnTo>
                    <a:pt x="386" y="1436"/>
                  </a:lnTo>
                  <a:lnTo>
                    <a:pt x="395" y="1436"/>
                  </a:lnTo>
                  <a:lnTo>
                    <a:pt x="415" y="1401"/>
                  </a:lnTo>
                  <a:lnTo>
                    <a:pt x="434" y="1436"/>
                  </a:lnTo>
                  <a:lnTo>
                    <a:pt x="443" y="1436"/>
                  </a:lnTo>
                  <a:lnTo>
                    <a:pt x="419" y="1394"/>
                  </a:lnTo>
                  <a:lnTo>
                    <a:pt x="446" y="1349"/>
                  </a:lnTo>
                  <a:lnTo>
                    <a:pt x="472" y="1394"/>
                  </a:lnTo>
                  <a:lnTo>
                    <a:pt x="448" y="1436"/>
                  </a:lnTo>
                  <a:lnTo>
                    <a:pt x="458" y="1436"/>
                  </a:lnTo>
                  <a:lnTo>
                    <a:pt x="476" y="1401"/>
                  </a:lnTo>
                  <a:lnTo>
                    <a:pt x="496" y="1436"/>
                  </a:lnTo>
                  <a:lnTo>
                    <a:pt x="505" y="1436"/>
                  </a:lnTo>
                  <a:lnTo>
                    <a:pt x="481" y="1394"/>
                  </a:lnTo>
                  <a:lnTo>
                    <a:pt x="508" y="1349"/>
                  </a:lnTo>
                  <a:lnTo>
                    <a:pt x="533" y="1394"/>
                  </a:lnTo>
                  <a:lnTo>
                    <a:pt x="511" y="1436"/>
                  </a:lnTo>
                  <a:lnTo>
                    <a:pt x="520" y="1436"/>
                  </a:lnTo>
                  <a:lnTo>
                    <a:pt x="538" y="1401"/>
                  </a:lnTo>
                  <a:lnTo>
                    <a:pt x="557" y="1436"/>
                  </a:lnTo>
                  <a:lnTo>
                    <a:pt x="566" y="1436"/>
                  </a:lnTo>
                  <a:lnTo>
                    <a:pt x="542" y="1394"/>
                  </a:lnTo>
                  <a:lnTo>
                    <a:pt x="569" y="1349"/>
                  </a:lnTo>
                  <a:lnTo>
                    <a:pt x="595" y="1394"/>
                  </a:lnTo>
                  <a:lnTo>
                    <a:pt x="572" y="1436"/>
                  </a:lnTo>
                  <a:lnTo>
                    <a:pt x="581" y="1436"/>
                  </a:lnTo>
                  <a:lnTo>
                    <a:pt x="599" y="1401"/>
                  </a:lnTo>
                  <a:lnTo>
                    <a:pt x="619" y="1436"/>
                  </a:lnTo>
                  <a:lnTo>
                    <a:pt x="628" y="1436"/>
                  </a:lnTo>
                  <a:lnTo>
                    <a:pt x="605" y="1394"/>
                  </a:lnTo>
                  <a:lnTo>
                    <a:pt x="631" y="1349"/>
                  </a:lnTo>
                  <a:lnTo>
                    <a:pt x="658" y="1394"/>
                  </a:lnTo>
                  <a:lnTo>
                    <a:pt x="634" y="1436"/>
                  </a:lnTo>
                  <a:lnTo>
                    <a:pt x="643" y="1436"/>
                  </a:lnTo>
                  <a:lnTo>
                    <a:pt x="662" y="1401"/>
                  </a:lnTo>
                  <a:lnTo>
                    <a:pt x="680" y="1436"/>
                  </a:lnTo>
                  <a:lnTo>
                    <a:pt x="689" y="1436"/>
                  </a:lnTo>
                  <a:lnTo>
                    <a:pt x="667" y="1394"/>
                  </a:lnTo>
                  <a:lnTo>
                    <a:pt x="692" y="1349"/>
                  </a:lnTo>
                  <a:lnTo>
                    <a:pt x="719" y="1394"/>
                  </a:lnTo>
                  <a:lnTo>
                    <a:pt x="695" y="1436"/>
                  </a:lnTo>
                  <a:lnTo>
                    <a:pt x="704" y="1436"/>
                  </a:lnTo>
                  <a:lnTo>
                    <a:pt x="724" y="1401"/>
                  </a:lnTo>
                  <a:lnTo>
                    <a:pt x="742" y="1436"/>
                  </a:lnTo>
                  <a:lnTo>
                    <a:pt x="752" y="1436"/>
                  </a:lnTo>
                  <a:lnTo>
                    <a:pt x="728" y="1394"/>
                  </a:lnTo>
                  <a:lnTo>
                    <a:pt x="754" y="1349"/>
                  </a:lnTo>
                  <a:lnTo>
                    <a:pt x="781" y="1394"/>
                  </a:lnTo>
                  <a:lnTo>
                    <a:pt x="757" y="1436"/>
                  </a:lnTo>
                  <a:lnTo>
                    <a:pt x="766" y="1436"/>
                  </a:lnTo>
                  <a:lnTo>
                    <a:pt x="785" y="1401"/>
                  </a:lnTo>
                  <a:lnTo>
                    <a:pt x="805" y="1436"/>
                  </a:lnTo>
                  <a:lnTo>
                    <a:pt x="814" y="1436"/>
                  </a:lnTo>
                  <a:lnTo>
                    <a:pt x="790" y="1394"/>
                  </a:lnTo>
                  <a:lnTo>
                    <a:pt x="815" y="1349"/>
                  </a:lnTo>
                  <a:lnTo>
                    <a:pt x="842" y="1394"/>
                  </a:lnTo>
                  <a:lnTo>
                    <a:pt x="818" y="1436"/>
                  </a:lnTo>
                  <a:lnTo>
                    <a:pt x="827" y="1436"/>
                  </a:lnTo>
                  <a:lnTo>
                    <a:pt x="847" y="1401"/>
                  </a:lnTo>
                  <a:lnTo>
                    <a:pt x="866" y="1436"/>
                  </a:lnTo>
                  <a:lnTo>
                    <a:pt x="875" y="1436"/>
                  </a:lnTo>
                  <a:lnTo>
                    <a:pt x="851" y="1394"/>
                  </a:lnTo>
                  <a:lnTo>
                    <a:pt x="877" y="1349"/>
                  </a:lnTo>
                  <a:lnTo>
                    <a:pt x="904" y="1394"/>
                  </a:lnTo>
                  <a:lnTo>
                    <a:pt x="880" y="1436"/>
                  </a:lnTo>
                  <a:lnTo>
                    <a:pt x="889" y="1436"/>
                  </a:lnTo>
                  <a:lnTo>
                    <a:pt x="908" y="1401"/>
                  </a:lnTo>
                  <a:lnTo>
                    <a:pt x="928" y="1436"/>
                  </a:lnTo>
                  <a:lnTo>
                    <a:pt x="937" y="1436"/>
                  </a:lnTo>
                  <a:lnTo>
                    <a:pt x="913" y="1394"/>
                  </a:lnTo>
                  <a:lnTo>
                    <a:pt x="938" y="1349"/>
                  </a:lnTo>
                  <a:lnTo>
                    <a:pt x="965" y="1394"/>
                  </a:lnTo>
                  <a:lnTo>
                    <a:pt x="941" y="1436"/>
                  </a:lnTo>
                  <a:lnTo>
                    <a:pt x="950" y="1436"/>
                  </a:lnTo>
                  <a:lnTo>
                    <a:pt x="970" y="1401"/>
                  </a:lnTo>
                  <a:lnTo>
                    <a:pt x="989" y="1436"/>
                  </a:lnTo>
                  <a:lnTo>
                    <a:pt x="998" y="1436"/>
                  </a:lnTo>
                  <a:lnTo>
                    <a:pt x="974" y="1394"/>
                  </a:lnTo>
                  <a:lnTo>
                    <a:pt x="1001" y="1349"/>
                  </a:lnTo>
                  <a:lnTo>
                    <a:pt x="1027" y="1394"/>
                  </a:lnTo>
                  <a:lnTo>
                    <a:pt x="1003" y="1436"/>
                  </a:lnTo>
                  <a:lnTo>
                    <a:pt x="1012" y="1436"/>
                  </a:lnTo>
                  <a:lnTo>
                    <a:pt x="1031" y="1401"/>
                  </a:lnTo>
                  <a:lnTo>
                    <a:pt x="1051" y="1436"/>
                  </a:lnTo>
                  <a:lnTo>
                    <a:pt x="1060" y="1436"/>
                  </a:lnTo>
                  <a:lnTo>
                    <a:pt x="1036" y="1394"/>
                  </a:lnTo>
                  <a:lnTo>
                    <a:pt x="1063" y="1349"/>
                  </a:lnTo>
                  <a:lnTo>
                    <a:pt x="1088" y="1394"/>
                  </a:lnTo>
                  <a:lnTo>
                    <a:pt x="1064" y="1436"/>
                  </a:lnTo>
                  <a:lnTo>
                    <a:pt x="1073" y="1436"/>
                  </a:lnTo>
                  <a:lnTo>
                    <a:pt x="1093" y="1401"/>
                  </a:lnTo>
                  <a:lnTo>
                    <a:pt x="1112" y="1436"/>
                  </a:lnTo>
                  <a:lnTo>
                    <a:pt x="1121" y="1436"/>
                  </a:lnTo>
                  <a:lnTo>
                    <a:pt x="1097" y="1394"/>
                  </a:lnTo>
                  <a:lnTo>
                    <a:pt x="1124" y="1349"/>
                  </a:lnTo>
                  <a:lnTo>
                    <a:pt x="1150" y="1394"/>
                  </a:lnTo>
                  <a:lnTo>
                    <a:pt x="1126" y="1436"/>
                  </a:lnTo>
                  <a:lnTo>
                    <a:pt x="1135" y="1436"/>
                  </a:lnTo>
                  <a:lnTo>
                    <a:pt x="1154" y="1401"/>
                  </a:lnTo>
                  <a:lnTo>
                    <a:pt x="1174" y="1436"/>
                  </a:lnTo>
                  <a:lnTo>
                    <a:pt x="1183" y="1436"/>
                  </a:lnTo>
                  <a:lnTo>
                    <a:pt x="1159" y="1394"/>
                  </a:lnTo>
                  <a:lnTo>
                    <a:pt x="1186" y="1349"/>
                  </a:lnTo>
                  <a:lnTo>
                    <a:pt x="1211" y="1394"/>
                  </a:lnTo>
                  <a:lnTo>
                    <a:pt x="1187" y="1436"/>
                  </a:lnTo>
                  <a:lnTo>
                    <a:pt x="1198" y="1436"/>
                  </a:lnTo>
                  <a:lnTo>
                    <a:pt x="1216" y="1401"/>
                  </a:lnTo>
                  <a:lnTo>
                    <a:pt x="1235" y="1436"/>
                  </a:lnTo>
                  <a:lnTo>
                    <a:pt x="1244" y="1436"/>
                  </a:lnTo>
                  <a:lnTo>
                    <a:pt x="1220" y="1394"/>
                  </a:lnTo>
                  <a:lnTo>
                    <a:pt x="1247" y="1349"/>
                  </a:lnTo>
                  <a:lnTo>
                    <a:pt x="1273" y="1394"/>
                  </a:lnTo>
                  <a:lnTo>
                    <a:pt x="1250" y="1436"/>
                  </a:lnTo>
                  <a:lnTo>
                    <a:pt x="1259" y="1436"/>
                  </a:lnTo>
                  <a:lnTo>
                    <a:pt x="1277" y="1401"/>
                  </a:lnTo>
                  <a:lnTo>
                    <a:pt x="1297" y="1436"/>
                  </a:lnTo>
                  <a:lnTo>
                    <a:pt x="1306" y="1436"/>
                  </a:lnTo>
                  <a:lnTo>
                    <a:pt x="1282" y="1394"/>
                  </a:lnTo>
                  <a:lnTo>
                    <a:pt x="1309" y="1349"/>
                  </a:lnTo>
                  <a:lnTo>
                    <a:pt x="1334" y="1394"/>
                  </a:lnTo>
                  <a:lnTo>
                    <a:pt x="1312" y="1436"/>
                  </a:lnTo>
                  <a:lnTo>
                    <a:pt x="1321" y="1436"/>
                  </a:lnTo>
                  <a:lnTo>
                    <a:pt x="1339" y="1401"/>
                  </a:lnTo>
                  <a:lnTo>
                    <a:pt x="1358" y="1436"/>
                  </a:lnTo>
                  <a:lnTo>
                    <a:pt x="1367" y="1436"/>
                  </a:lnTo>
                  <a:lnTo>
                    <a:pt x="1345" y="1394"/>
                  </a:lnTo>
                  <a:lnTo>
                    <a:pt x="1370" y="1349"/>
                  </a:lnTo>
                  <a:lnTo>
                    <a:pt x="1397" y="1394"/>
                  </a:lnTo>
                  <a:lnTo>
                    <a:pt x="1373" y="1436"/>
                  </a:lnTo>
                  <a:lnTo>
                    <a:pt x="1382" y="1436"/>
                  </a:lnTo>
                  <a:lnTo>
                    <a:pt x="1402" y="1401"/>
                  </a:lnTo>
                  <a:lnTo>
                    <a:pt x="1420" y="1436"/>
                  </a:lnTo>
                  <a:lnTo>
                    <a:pt x="1429" y="1436"/>
                  </a:lnTo>
                  <a:lnTo>
                    <a:pt x="1406" y="1394"/>
                  </a:lnTo>
                  <a:lnTo>
                    <a:pt x="1432" y="1349"/>
                  </a:lnTo>
                  <a:lnTo>
                    <a:pt x="1459" y="1394"/>
                  </a:lnTo>
                  <a:lnTo>
                    <a:pt x="1435" y="1436"/>
                  </a:lnTo>
                  <a:lnTo>
                    <a:pt x="1444" y="1436"/>
                  </a:lnTo>
                  <a:lnTo>
                    <a:pt x="1463" y="1401"/>
                  </a:lnTo>
                  <a:lnTo>
                    <a:pt x="1481" y="1436"/>
                  </a:lnTo>
                  <a:lnTo>
                    <a:pt x="1492" y="1436"/>
                  </a:lnTo>
                  <a:lnTo>
                    <a:pt x="1468" y="1394"/>
                  </a:lnTo>
                  <a:lnTo>
                    <a:pt x="1493" y="1349"/>
                  </a:lnTo>
                  <a:lnTo>
                    <a:pt x="1520" y="1394"/>
                  </a:lnTo>
                  <a:lnTo>
                    <a:pt x="1496" y="1436"/>
                  </a:lnTo>
                  <a:lnTo>
                    <a:pt x="1505" y="1436"/>
                  </a:lnTo>
                  <a:lnTo>
                    <a:pt x="1525" y="1401"/>
                  </a:lnTo>
                  <a:lnTo>
                    <a:pt x="1544" y="1436"/>
                  </a:lnTo>
                  <a:lnTo>
                    <a:pt x="1553" y="1436"/>
                  </a:lnTo>
                  <a:lnTo>
                    <a:pt x="1529" y="1394"/>
                  </a:lnTo>
                  <a:lnTo>
                    <a:pt x="1555" y="1349"/>
                  </a:lnTo>
                  <a:lnTo>
                    <a:pt x="1582" y="1394"/>
                  </a:lnTo>
                  <a:lnTo>
                    <a:pt x="1558" y="1436"/>
                  </a:lnTo>
                  <a:lnTo>
                    <a:pt x="1567" y="1436"/>
                  </a:lnTo>
                  <a:lnTo>
                    <a:pt x="1586" y="1401"/>
                  </a:lnTo>
                  <a:lnTo>
                    <a:pt x="1606" y="1436"/>
                  </a:lnTo>
                  <a:lnTo>
                    <a:pt x="1615" y="1436"/>
                  </a:lnTo>
                  <a:lnTo>
                    <a:pt x="1591" y="1394"/>
                  </a:lnTo>
                  <a:lnTo>
                    <a:pt x="1616" y="1349"/>
                  </a:lnTo>
                  <a:lnTo>
                    <a:pt x="1643" y="1394"/>
                  </a:lnTo>
                  <a:lnTo>
                    <a:pt x="1619" y="1436"/>
                  </a:lnTo>
                  <a:lnTo>
                    <a:pt x="1628" y="1436"/>
                  </a:lnTo>
                  <a:lnTo>
                    <a:pt x="1648" y="1401"/>
                  </a:lnTo>
                  <a:lnTo>
                    <a:pt x="1667" y="1436"/>
                  </a:lnTo>
                  <a:lnTo>
                    <a:pt x="1676" y="1436"/>
                  </a:lnTo>
                  <a:lnTo>
                    <a:pt x="1652" y="1394"/>
                  </a:lnTo>
                  <a:lnTo>
                    <a:pt x="1678" y="1349"/>
                  </a:lnTo>
                  <a:lnTo>
                    <a:pt x="1705" y="1394"/>
                  </a:lnTo>
                  <a:lnTo>
                    <a:pt x="1681" y="1436"/>
                  </a:lnTo>
                  <a:lnTo>
                    <a:pt x="1690" y="1436"/>
                  </a:lnTo>
                  <a:lnTo>
                    <a:pt x="1709" y="1401"/>
                  </a:lnTo>
                  <a:lnTo>
                    <a:pt x="1729" y="1436"/>
                  </a:lnTo>
                  <a:lnTo>
                    <a:pt x="1738" y="1436"/>
                  </a:lnTo>
                  <a:lnTo>
                    <a:pt x="1714" y="1394"/>
                  </a:lnTo>
                  <a:lnTo>
                    <a:pt x="1741" y="1349"/>
                  </a:lnTo>
                  <a:lnTo>
                    <a:pt x="1766" y="1394"/>
                  </a:lnTo>
                  <a:lnTo>
                    <a:pt x="1742" y="1436"/>
                  </a:lnTo>
                  <a:lnTo>
                    <a:pt x="1751" y="1436"/>
                  </a:lnTo>
                  <a:lnTo>
                    <a:pt x="1771" y="1401"/>
                  </a:lnTo>
                  <a:lnTo>
                    <a:pt x="1790" y="1436"/>
                  </a:lnTo>
                  <a:lnTo>
                    <a:pt x="1799" y="1436"/>
                  </a:lnTo>
                  <a:lnTo>
                    <a:pt x="1775" y="1394"/>
                  </a:lnTo>
                  <a:lnTo>
                    <a:pt x="1802" y="1349"/>
                  </a:lnTo>
                  <a:lnTo>
                    <a:pt x="1828" y="1394"/>
                  </a:lnTo>
                  <a:lnTo>
                    <a:pt x="1804" y="1436"/>
                  </a:lnTo>
                  <a:lnTo>
                    <a:pt x="1813" y="1436"/>
                  </a:lnTo>
                  <a:lnTo>
                    <a:pt x="1832" y="1401"/>
                  </a:lnTo>
                  <a:lnTo>
                    <a:pt x="1852" y="1436"/>
                  </a:lnTo>
                  <a:lnTo>
                    <a:pt x="1861" y="1436"/>
                  </a:lnTo>
                  <a:lnTo>
                    <a:pt x="1837" y="1394"/>
                  </a:lnTo>
                  <a:lnTo>
                    <a:pt x="1864" y="1349"/>
                  </a:lnTo>
                  <a:lnTo>
                    <a:pt x="1889" y="1394"/>
                  </a:lnTo>
                  <a:lnTo>
                    <a:pt x="1865" y="1436"/>
                  </a:lnTo>
                  <a:lnTo>
                    <a:pt x="1874" y="1436"/>
                  </a:lnTo>
                  <a:lnTo>
                    <a:pt x="1894" y="1401"/>
                  </a:lnTo>
                  <a:lnTo>
                    <a:pt x="1913" y="1436"/>
                  </a:lnTo>
                  <a:lnTo>
                    <a:pt x="1922" y="1436"/>
                  </a:lnTo>
                  <a:lnTo>
                    <a:pt x="1898" y="1394"/>
                  </a:lnTo>
                  <a:lnTo>
                    <a:pt x="1925" y="1349"/>
                  </a:lnTo>
                  <a:lnTo>
                    <a:pt x="1951" y="1394"/>
                  </a:lnTo>
                  <a:lnTo>
                    <a:pt x="1927" y="1436"/>
                  </a:lnTo>
                  <a:lnTo>
                    <a:pt x="1937" y="1436"/>
                  </a:lnTo>
                  <a:lnTo>
                    <a:pt x="1955" y="1401"/>
                  </a:lnTo>
                  <a:lnTo>
                    <a:pt x="1975" y="1436"/>
                  </a:lnTo>
                  <a:lnTo>
                    <a:pt x="1984" y="1436"/>
                  </a:lnTo>
                  <a:lnTo>
                    <a:pt x="1960" y="1394"/>
                  </a:lnTo>
                  <a:lnTo>
                    <a:pt x="1987" y="1349"/>
                  </a:lnTo>
                  <a:lnTo>
                    <a:pt x="2012" y="1394"/>
                  </a:lnTo>
                  <a:lnTo>
                    <a:pt x="1990" y="1436"/>
                  </a:lnTo>
                  <a:lnTo>
                    <a:pt x="1999" y="1436"/>
                  </a:lnTo>
                  <a:lnTo>
                    <a:pt x="2017" y="1401"/>
                  </a:lnTo>
                  <a:lnTo>
                    <a:pt x="2036" y="1436"/>
                  </a:lnTo>
                  <a:lnTo>
                    <a:pt x="2045" y="1436"/>
                  </a:lnTo>
                  <a:lnTo>
                    <a:pt x="2021" y="1394"/>
                  </a:lnTo>
                  <a:lnTo>
                    <a:pt x="2048" y="1349"/>
                  </a:lnTo>
                  <a:lnTo>
                    <a:pt x="2074" y="1394"/>
                  </a:lnTo>
                  <a:lnTo>
                    <a:pt x="2051" y="1436"/>
                  </a:lnTo>
                  <a:lnTo>
                    <a:pt x="2060" y="1436"/>
                  </a:lnTo>
                  <a:lnTo>
                    <a:pt x="2078" y="1401"/>
                  </a:lnTo>
                  <a:lnTo>
                    <a:pt x="2098" y="1436"/>
                  </a:lnTo>
                  <a:lnTo>
                    <a:pt x="2107" y="1436"/>
                  </a:lnTo>
                  <a:lnTo>
                    <a:pt x="2084" y="1394"/>
                  </a:lnTo>
                  <a:lnTo>
                    <a:pt x="2110" y="1349"/>
                  </a:lnTo>
                  <a:lnTo>
                    <a:pt x="2137" y="1394"/>
                  </a:lnTo>
                  <a:lnTo>
                    <a:pt x="2113" y="1436"/>
                  </a:lnTo>
                  <a:lnTo>
                    <a:pt x="2122" y="1436"/>
                  </a:lnTo>
                  <a:lnTo>
                    <a:pt x="2141" y="1401"/>
                  </a:lnTo>
                  <a:lnTo>
                    <a:pt x="2159" y="1436"/>
                  </a:lnTo>
                  <a:lnTo>
                    <a:pt x="2168" y="1436"/>
                  </a:lnTo>
                  <a:lnTo>
                    <a:pt x="2146" y="1394"/>
                  </a:lnTo>
                  <a:lnTo>
                    <a:pt x="2171" y="1349"/>
                  </a:lnTo>
                  <a:lnTo>
                    <a:pt x="2198" y="1394"/>
                  </a:lnTo>
                  <a:lnTo>
                    <a:pt x="2174" y="1436"/>
                  </a:lnTo>
                  <a:lnTo>
                    <a:pt x="2183" y="1436"/>
                  </a:lnTo>
                  <a:lnTo>
                    <a:pt x="2203" y="1401"/>
                  </a:lnTo>
                  <a:lnTo>
                    <a:pt x="2221" y="1436"/>
                  </a:lnTo>
                  <a:lnTo>
                    <a:pt x="2231" y="1436"/>
                  </a:lnTo>
                  <a:lnTo>
                    <a:pt x="2207" y="1394"/>
                  </a:lnTo>
                  <a:lnTo>
                    <a:pt x="2233" y="1349"/>
                  </a:lnTo>
                  <a:lnTo>
                    <a:pt x="2260" y="1394"/>
                  </a:lnTo>
                  <a:lnTo>
                    <a:pt x="2236" y="1436"/>
                  </a:lnTo>
                  <a:lnTo>
                    <a:pt x="2245" y="1436"/>
                  </a:lnTo>
                  <a:lnTo>
                    <a:pt x="2264" y="1401"/>
                  </a:lnTo>
                  <a:lnTo>
                    <a:pt x="2284" y="1436"/>
                  </a:lnTo>
                  <a:lnTo>
                    <a:pt x="2293" y="1436"/>
                  </a:lnTo>
                  <a:lnTo>
                    <a:pt x="2269" y="1394"/>
                  </a:lnTo>
                  <a:lnTo>
                    <a:pt x="2294" y="1349"/>
                  </a:lnTo>
                  <a:lnTo>
                    <a:pt x="2321" y="1394"/>
                  </a:lnTo>
                  <a:lnTo>
                    <a:pt x="2297" y="1436"/>
                  </a:lnTo>
                  <a:lnTo>
                    <a:pt x="2306" y="1436"/>
                  </a:lnTo>
                  <a:lnTo>
                    <a:pt x="2326" y="1401"/>
                  </a:lnTo>
                  <a:lnTo>
                    <a:pt x="2345" y="1436"/>
                  </a:lnTo>
                  <a:lnTo>
                    <a:pt x="2354" y="1436"/>
                  </a:lnTo>
                  <a:lnTo>
                    <a:pt x="2330" y="1394"/>
                  </a:lnTo>
                  <a:lnTo>
                    <a:pt x="2356" y="1349"/>
                  </a:lnTo>
                  <a:lnTo>
                    <a:pt x="2383" y="1394"/>
                  </a:lnTo>
                  <a:lnTo>
                    <a:pt x="2359" y="1436"/>
                  </a:lnTo>
                  <a:lnTo>
                    <a:pt x="2368" y="1436"/>
                  </a:lnTo>
                  <a:lnTo>
                    <a:pt x="2387" y="1401"/>
                  </a:lnTo>
                  <a:lnTo>
                    <a:pt x="2407" y="1436"/>
                  </a:lnTo>
                  <a:lnTo>
                    <a:pt x="2416" y="1436"/>
                  </a:lnTo>
                  <a:lnTo>
                    <a:pt x="2392" y="1394"/>
                  </a:lnTo>
                  <a:lnTo>
                    <a:pt x="2417" y="1349"/>
                  </a:lnTo>
                  <a:lnTo>
                    <a:pt x="2444" y="1394"/>
                  </a:lnTo>
                  <a:lnTo>
                    <a:pt x="2420" y="1436"/>
                  </a:lnTo>
                  <a:lnTo>
                    <a:pt x="2429" y="1436"/>
                  </a:lnTo>
                  <a:lnTo>
                    <a:pt x="2449" y="1401"/>
                  </a:lnTo>
                  <a:lnTo>
                    <a:pt x="2468" y="1436"/>
                  </a:lnTo>
                  <a:lnTo>
                    <a:pt x="2477" y="1436"/>
                  </a:lnTo>
                  <a:lnTo>
                    <a:pt x="2453" y="1394"/>
                  </a:lnTo>
                  <a:lnTo>
                    <a:pt x="2480" y="1349"/>
                  </a:lnTo>
                  <a:lnTo>
                    <a:pt x="2506" y="1394"/>
                  </a:lnTo>
                  <a:lnTo>
                    <a:pt x="2482" y="1436"/>
                  </a:lnTo>
                  <a:lnTo>
                    <a:pt x="2491" y="1436"/>
                  </a:lnTo>
                  <a:lnTo>
                    <a:pt x="2510" y="1401"/>
                  </a:lnTo>
                  <a:lnTo>
                    <a:pt x="2530" y="1436"/>
                  </a:lnTo>
                  <a:lnTo>
                    <a:pt x="2539" y="1436"/>
                  </a:lnTo>
                  <a:lnTo>
                    <a:pt x="2515" y="1394"/>
                  </a:lnTo>
                  <a:lnTo>
                    <a:pt x="2542" y="1349"/>
                  </a:lnTo>
                  <a:lnTo>
                    <a:pt x="2557" y="1374"/>
                  </a:lnTo>
                  <a:lnTo>
                    <a:pt x="2557" y="1359"/>
                  </a:lnTo>
                  <a:lnTo>
                    <a:pt x="2546" y="1341"/>
                  </a:lnTo>
                  <a:lnTo>
                    <a:pt x="2557" y="1322"/>
                  </a:lnTo>
                  <a:lnTo>
                    <a:pt x="2557" y="1307"/>
                  </a:lnTo>
                  <a:lnTo>
                    <a:pt x="2542" y="1332"/>
                  </a:lnTo>
                  <a:lnTo>
                    <a:pt x="2515" y="1287"/>
                  </a:lnTo>
                  <a:lnTo>
                    <a:pt x="2542" y="1242"/>
                  </a:lnTo>
                  <a:lnTo>
                    <a:pt x="2557" y="1268"/>
                  </a:lnTo>
                  <a:lnTo>
                    <a:pt x="2557" y="1251"/>
                  </a:lnTo>
                  <a:lnTo>
                    <a:pt x="2546" y="1233"/>
                  </a:lnTo>
                  <a:lnTo>
                    <a:pt x="2557" y="1215"/>
                  </a:lnTo>
                  <a:lnTo>
                    <a:pt x="2557" y="1201"/>
                  </a:lnTo>
                  <a:lnTo>
                    <a:pt x="2542" y="1226"/>
                  </a:lnTo>
                  <a:lnTo>
                    <a:pt x="2515" y="1181"/>
                  </a:lnTo>
                  <a:lnTo>
                    <a:pt x="2542" y="1135"/>
                  </a:lnTo>
                  <a:lnTo>
                    <a:pt x="2557" y="1162"/>
                  </a:lnTo>
                  <a:lnTo>
                    <a:pt x="2557" y="1145"/>
                  </a:lnTo>
                  <a:lnTo>
                    <a:pt x="2546" y="1127"/>
                  </a:lnTo>
                  <a:lnTo>
                    <a:pt x="2557" y="1109"/>
                  </a:lnTo>
                  <a:lnTo>
                    <a:pt x="2557" y="1094"/>
                  </a:lnTo>
                  <a:lnTo>
                    <a:pt x="2542" y="1120"/>
                  </a:lnTo>
                  <a:lnTo>
                    <a:pt x="2515" y="1075"/>
                  </a:lnTo>
                  <a:lnTo>
                    <a:pt x="2542" y="1028"/>
                  </a:lnTo>
                  <a:lnTo>
                    <a:pt x="2557" y="1055"/>
                  </a:lnTo>
                  <a:lnTo>
                    <a:pt x="2557" y="1039"/>
                  </a:lnTo>
                  <a:lnTo>
                    <a:pt x="2546" y="1021"/>
                  </a:lnTo>
                  <a:lnTo>
                    <a:pt x="2557" y="1003"/>
                  </a:lnTo>
                  <a:lnTo>
                    <a:pt x="2557" y="986"/>
                  </a:lnTo>
                  <a:lnTo>
                    <a:pt x="2542" y="1013"/>
                  </a:lnTo>
                  <a:lnTo>
                    <a:pt x="2515" y="967"/>
                  </a:lnTo>
                  <a:lnTo>
                    <a:pt x="2542" y="922"/>
                  </a:lnTo>
                  <a:lnTo>
                    <a:pt x="2557" y="947"/>
                  </a:lnTo>
                  <a:lnTo>
                    <a:pt x="2557" y="933"/>
                  </a:lnTo>
                  <a:lnTo>
                    <a:pt x="2546" y="915"/>
                  </a:lnTo>
                  <a:lnTo>
                    <a:pt x="2557" y="897"/>
                  </a:lnTo>
                  <a:lnTo>
                    <a:pt x="2557" y="880"/>
                  </a:lnTo>
                  <a:lnTo>
                    <a:pt x="2542" y="907"/>
                  </a:lnTo>
                  <a:lnTo>
                    <a:pt x="2515" y="861"/>
                  </a:lnTo>
                  <a:lnTo>
                    <a:pt x="2542" y="816"/>
                  </a:lnTo>
                  <a:lnTo>
                    <a:pt x="2557" y="841"/>
                  </a:lnTo>
                  <a:lnTo>
                    <a:pt x="2557" y="826"/>
                  </a:lnTo>
                  <a:lnTo>
                    <a:pt x="2546" y="808"/>
                  </a:lnTo>
                  <a:lnTo>
                    <a:pt x="2557" y="790"/>
                  </a:lnTo>
                  <a:lnTo>
                    <a:pt x="2557" y="774"/>
                  </a:lnTo>
                  <a:lnTo>
                    <a:pt x="2542" y="799"/>
                  </a:lnTo>
                  <a:lnTo>
                    <a:pt x="2515" y="754"/>
                  </a:lnTo>
                  <a:lnTo>
                    <a:pt x="2542" y="709"/>
                  </a:lnTo>
                  <a:lnTo>
                    <a:pt x="2557" y="735"/>
                  </a:lnTo>
                  <a:lnTo>
                    <a:pt x="2557" y="718"/>
                  </a:lnTo>
                  <a:lnTo>
                    <a:pt x="2546" y="700"/>
                  </a:lnTo>
                  <a:lnTo>
                    <a:pt x="2557" y="682"/>
                  </a:lnTo>
                  <a:lnTo>
                    <a:pt x="2557" y="668"/>
                  </a:lnTo>
                  <a:lnTo>
                    <a:pt x="2542" y="693"/>
                  </a:lnTo>
                  <a:lnTo>
                    <a:pt x="2515" y="648"/>
                  </a:lnTo>
                  <a:lnTo>
                    <a:pt x="2542" y="603"/>
                  </a:lnTo>
                  <a:lnTo>
                    <a:pt x="2557" y="629"/>
                  </a:lnTo>
                  <a:lnTo>
                    <a:pt x="2557" y="612"/>
                  </a:lnTo>
                  <a:lnTo>
                    <a:pt x="2546" y="594"/>
                  </a:lnTo>
                  <a:lnTo>
                    <a:pt x="2557" y="576"/>
                  </a:lnTo>
                  <a:lnTo>
                    <a:pt x="2557" y="561"/>
                  </a:lnTo>
                  <a:lnTo>
                    <a:pt x="2542" y="587"/>
                  </a:lnTo>
                  <a:lnTo>
                    <a:pt x="2515" y="542"/>
                  </a:lnTo>
                  <a:lnTo>
                    <a:pt x="2542" y="495"/>
                  </a:lnTo>
                  <a:lnTo>
                    <a:pt x="2557" y="522"/>
                  </a:lnTo>
                  <a:lnTo>
                    <a:pt x="2557" y="506"/>
                  </a:lnTo>
                  <a:lnTo>
                    <a:pt x="2546" y="488"/>
                  </a:lnTo>
                  <a:lnTo>
                    <a:pt x="2557" y="470"/>
                  </a:lnTo>
                  <a:lnTo>
                    <a:pt x="2557" y="455"/>
                  </a:lnTo>
                  <a:lnTo>
                    <a:pt x="2542" y="480"/>
                  </a:lnTo>
                  <a:lnTo>
                    <a:pt x="2515" y="435"/>
                  </a:lnTo>
                  <a:lnTo>
                    <a:pt x="2542" y="389"/>
                  </a:lnTo>
                  <a:lnTo>
                    <a:pt x="2557" y="414"/>
                  </a:lnTo>
                  <a:lnTo>
                    <a:pt x="2557" y="399"/>
                  </a:lnTo>
                  <a:lnTo>
                    <a:pt x="2546" y="382"/>
                  </a:lnTo>
                  <a:lnTo>
                    <a:pt x="2557" y="364"/>
                  </a:lnTo>
                  <a:lnTo>
                    <a:pt x="2557" y="347"/>
                  </a:lnTo>
                  <a:lnTo>
                    <a:pt x="2542" y="374"/>
                  </a:lnTo>
                  <a:lnTo>
                    <a:pt x="2515" y="328"/>
                  </a:lnTo>
                  <a:lnTo>
                    <a:pt x="2542" y="283"/>
                  </a:lnTo>
                  <a:lnTo>
                    <a:pt x="2557" y="308"/>
                  </a:lnTo>
                  <a:lnTo>
                    <a:pt x="2557" y="293"/>
                  </a:lnTo>
                  <a:lnTo>
                    <a:pt x="2546" y="275"/>
                  </a:lnTo>
                  <a:lnTo>
                    <a:pt x="2557" y="257"/>
                  </a:lnTo>
                  <a:lnTo>
                    <a:pt x="2557" y="241"/>
                  </a:lnTo>
                  <a:lnTo>
                    <a:pt x="2542" y="266"/>
                  </a:lnTo>
                  <a:lnTo>
                    <a:pt x="2515" y="221"/>
                  </a:lnTo>
                  <a:lnTo>
                    <a:pt x="2542" y="176"/>
                  </a:lnTo>
                  <a:lnTo>
                    <a:pt x="2557" y="202"/>
                  </a:lnTo>
                  <a:lnTo>
                    <a:pt x="2557" y="187"/>
                  </a:lnTo>
                  <a:lnTo>
                    <a:pt x="2546" y="169"/>
                  </a:lnTo>
                  <a:lnTo>
                    <a:pt x="2557" y="151"/>
                  </a:lnTo>
                  <a:lnTo>
                    <a:pt x="2557" y="134"/>
                  </a:lnTo>
                  <a:lnTo>
                    <a:pt x="2542" y="160"/>
                  </a:lnTo>
                  <a:lnTo>
                    <a:pt x="2515" y="115"/>
                  </a:lnTo>
                  <a:lnTo>
                    <a:pt x="2542" y="70"/>
                  </a:lnTo>
                  <a:lnTo>
                    <a:pt x="2557" y="96"/>
                  </a:lnTo>
                  <a:lnTo>
                    <a:pt x="2557" y="79"/>
                  </a:lnTo>
                  <a:lnTo>
                    <a:pt x="2546" y="61"/>
                  </a:lnTo>
                  <a:lnTo>
                    <a:pt x="2557" y="43"/>
                  </a:lnTo>
                  <a:lnTo>
                    <a:pt x="2557" y="28"/>
                  </a:lnTo>
                  <a:lnTo>
                    <a:pt x="2542" y="54"/>
                  </a:lnTo>
                  <a:lnTo>
                    <a:pt x="2515" y="9"/>
                  </a:lnTo>
                  <a:lnTo>
                    <a:pt x="2521"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Freeform 14">
              <a:extLst>
                <a:ext uri="{FF2B5EF4-FFF2-40B4-BE49-F238E27FC236}">
                  <a16:creationId xmlns:a16="http://schemas.microsoft.com/office/drawing/2014/main" id="{6B6C7F1E-12EE-4321-B0DD-F5D6852096B8}"/>
                </a:ext>
              </a:extLst>
            </p:cNvPr>
            <p:cNvSpPr>
              <a:spLocks noEditPoints="1"/>
            </p:cNvSpPr>
            <p:nvPr/>
          </p:nvSpPr>
          <p:spPr bwMode="auto">
            <a:xfrm>
              <a:off x="-4518025" y="-2201862"/>
              <a:ext cx="4059238" cy="2279650"/>
            </a:xfrm>
            <a:custGeom>
              <a:avLst/>
              <a:gdLst>
                <a:gd name="T0" fmla="*/ 1154 w 2557"/>
                <a:gd name="T1" fmla="*/ 1295 h 1436"/>
                <a:gd name="T2" fmla="*/ 2326 w 2557"/>
                <a:gd name="T3" fmla="*/ 1386 h 1436"/>
                <a:gd name="T4" fmla="*/ 965 w 2557"/>
                <a:gd name="T5" fmla="*/ 1287 h 1436"/>
                <a:gd name="T6" fmla="*/ 2084 w 2557"/>
                <a:gd name="T7" fmla="*/ 1287 h 1436"/>
                <a:gd name="T8" fmla="*/ 724 w 2557"/>
                <a:gd name="T9" fmla="*/ 1280 h 1436"/>
                <a:gd name="T10" fmla="*/ 1894 w 2557"/>
                <a:gd name="T11" fmla="*/ 1189 h 1436"/>
                <a:gd name="T12" fmla="*/ 569 w 2557"/>
                <a:gd name="T13" fmla="*/ 1226 h 1436"/>
                <a:gd name="T14" fmla="*/ 1705 w 2557"/>
                <a:gd name="T15" fmla="*/ 1181 h 1436"/>
                <a:gd name="T16" fmla="*/ 328 w 2557"/>
                <a:gd name="T17" fmla="*/ 1127 h 1436"/>
                <a:gd name="T18" fmla="*/ 1463 w 2557"/>
                <a:gd name="T19" fmla="*/ 1172 h 1436"/>
                <a:gd name="T20" fmla="*/ 137 w 2557"/>
                <a:gd name="T21" fmla="*/ 1028 h 1436"/>
                <a:gd name="T22" fmla="*/ 1309 w 2557"/>
                <a:gd name="T23" fmla="*/ 1120 h 1436"/>
                <a:gd name="T24" fmla="*/ 2444 w 2557"/>
                <a:gd name="T25" fmla="*/ 1075 h 1436"/>
                <a:gd name="T26" fmla="*/ 1067 w 2557"/>
                <a:gd name="T27" fmla="*/ 1021 h 1436"/>
                <a:gd name="T28" fmla="*/ 2203 w 2557"/>
                <a:gd name="T29" fmla="*/ 1066 h 1436"/>
                <a:gd name="T30" fmla="*/ 877 w 2557"/>
                <a:gd name="T31" fmla="*/ 922 h 1436"/>
                <a:gd name="T32" fmla="*/ 2048 w 2557"/>
                <a:gd name="T33" fmla="*/ 1013 h 1436"/>
                <a:gd name="T34" fmla="*/ 688 w 2557"/>
                <a:gd name="T35" fmla="*/ 915 h 1436"/>
                <a:gd name="T36" fmla="*/ 1807 w 2557"/>
                <a:gd name="T37" fmla="*/ 915 h 1436"/>
                <a:gd name="T38" fmla="*/ 446 w 2557"/>
                <a:gd name="T39" fmla="*/ 907 h 1436"/>
                <a:gd name="T40" fmla="*/ 1616 w 2557"/>
                <a:gd name="T41" fmla="*/ 816 h 1436"/>
                <a:gd name="T42" fmla="*/ 292 w 2557"/>
                <a:gd name="T43" fmla="*/ 853 h 1436"/>
                <a:gd name="T44" fmla="*/ 1427 w 2557"/>
                <a:gd name="T45" fmla="*/ 808 h 1436"/>
                <a:gd name="T46" fmla="*/ 51 w 2557"/>
                <a:gd name="T47" fmla="*/ 754 h 1436"/>
                <a:gd name="T48" fmla="*/ 1186 w 2557"/>
                <a:gd name="T49" fmla="*/ 799 h 1436"/>
                <a:gd name="T50" fmla="*/ 2356 w 2557"/>
                <a:gd name="T51" fmla="*/ 709 h 1436"/>
                <a:gd name="T52" fmla="*/ 1031 w 2557"/>
                <a:gd name="T53" fmla="*/ 747 h 1436"/>
                <a:gd name="T54" fmla="*/ 2167 w 2557"/>
                <a:gd name="T55" fmla="*/ 700 h 1436"/>
                <a:gd name="T56" fmla="*/ 790 w 2557"/>
                <a:gd name="T57" fmla="*/ 648 h 1436"/>
                <a:gd name="T58" fmla="*/ 1925 w 2557"/>
                <a:gd name="T59" fmla="*/ 693 h 1436"/>
                <a:gd name="T60" fmla="*/ 599 w 2557"/>
                <a:gd name="T61" fmla="*/ 549 h 1436"/>
                <a:gd name="T62" fmla="*/ 1771 w 2557"/>
                <a:gd name="T63" fmla="*/ 641 h 1436"/>
                <a:gd name="T64" fmla="*/ 410 w 2557"/>
                <a:gd name="T65" fmla="*/ 542 h 1436"/>
                <a:gd name="T66" fmla="*/ 1529 w 2557"/>
                <a:gd name="T67" fmla="*/ 542 h 1436"/>
                <a:gd name="T68" fmla="*/ 169 w 2557"/>
                <a:gd name="T69" fmla="*/ 533 h 1436"/>
                <a:gd name="T70" fmla="*/ 1339 w 2557"/>
                <a:gd name="T71" fmla="*/ 443 h 1436"/>
                <a:gd name="T72" fmla="*/ 2510 w 2557"/>
                <a:gd name="T73" fmla="*/ 533 h 1436"/>
                <a:gd name="T74" fmla="*/ 1150 w 2557"/>
                <a:gd name="T75" fmla="*/ 435 h 1436"/>
                <a:gd name="T76" fmla="*/ 2269 w 2557"/>
                <a:gd name="T77" fmla="*/ 435 h 1436"/>
                <a:gd name="T78" fmla="*/ 908 w 2557"/>
                <a:gd name="T79" fmla="*/ 426 h 1436"/>
                <a:gd name="T80" fmla="*/ 2078 w 2557"/>
                <a:gd name="T81" fmla="*/ 337 h 1436"/>
                <a:gd name="T82" fmla="*/ 754 w 2557"/>
                <a:gd name="T83" fmla="*/ 374 h 1436"/>
                <a:gd name="T84" fmla="*/ 1889 w 2557"/>
                <a:gd name="T85" fmla="*/ 328 h 1436"/>
                <a:gd name="T86" fmla="*/ 512 w 2557"/>
                <a:gd name="T87" fmla="*/ 275 h 1436"/>
                <a:gd name="T88" fmla="*/ 1648 w 2557"/>
                <a:gd name="T89" fmla="*/ 320 h 1436"/>
                <a:gd name="T90" fmla="*/ 323 w 2557"/>
                <a:gd name="T91" fmla="*/ 176 h 1436"/>
                <a:gd name="T92" fmla="*/ 1493 w 2557"/>
                <a:gd name="T93" fmla="*/ 266 h 1436"/>
                <a:gd name="T94" fmla="*/ 133 w 2557"/>
                <a:gd name="T95" fmla="*/ 169 h 1436"/>
                <a:gd name="T96" fmla="*/ 1252 w 2557"/>
                <a:gd name="T97" fmla="*/ 169 h 1436"/>
                <a:gd name="T98" fmla="*/ 2387 w 2557"/>
                <a:gd name="T99" fmla="*/ 214 h 1436"/>
                <a:gd name="T100" fmla="*/ 1063 w 2557"/>
                <a:gd name="T101" fmla="*/ 70 h 1436"/>
                <a:gd name="T102" fmla="*/ 2233 w 2557"/>
                <a:gd name="T103" fmla="*/ 160 h 1436"/>
                <a:gd name="T104" fmla="*/ 872 w 2557"/>
                <a:gd name="T105" fmla="*/ 61 h 1436"/>
                <a:gd name="T106" fmla="*/ 1991 w 2557"/>
                <a:gd name="T107" fmla="*/ 61 h 1436"/>
                <a:gd name="T108" fmla="*/ 2141 w 2557"/>
                <a:gd name="T109" fmla="*/ 0 h 1436"/>
                <a:gd name="T110" fmla="*/ 1432 w 2557"/>
                <a:gd name="T111" fmla="*/ 54 h 1436"/>
                <a:gd name="T112" fmla="*/ 722 w 2557"/>
                <a:gd name="T113" fmla="*/ 0 h 1436"/>
                <a:gd name="T114" fmla="*/ 0 w 2557"/>
                <a:gd name="T115" fmla="*/ 42 h 1436"/>
                <a:gd name="T116" fmla="*/ 42 w 2557"/>
                <a:gd name="T117" fmla="*/ 1287 h 1436"/>
                <a:gd name="T118" fmla="*/ 689 w 2557"/>
                <a:gd name="T119" fmla="*/ 1436 h 1436"/>
                <a:gd name="T120" fmla="*/ 1382 w 2557"/>
                <a:gd name="T121" fmla="*/ 1436 h 1436"/>
                <a:gd name="T122" fmla="*/ 2110 w 2557"/>
                <a:gd name="T123" fmla="*/ 1349 h 1436"/>
                <a:gd name="T124" fmla="*/ 2557 w 2557"/>
                <a:gd name="T125" fmla="*/ 880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36">
                  <a:moveTo>
                    <a:pt x="46" y="1386"/>
                  </a:moveTo>
                  <a:lnTo>
                    <a:pt x="19" y="1341"/>
                  </a:lnTo>
                  <a:lnTo>
                    <a:pt x="46" y="1295"/>
                  </a:lnTo>
                  <a:lnTo>
                    <a:pt x="72" y="1341"/>
                  </a:lnTo>
                  <a:lnTo>
                    <a:pt x="46" y="1386"/>
                  </a:lnTo>
                  <a:moveTo>
                    <a:pt x="107" y="1386"/>
                  </a:moveTo>
                  <a:lnTo>
                    <a:pt x="81" y="1341"/>
                  </a:lnTo>
                  <a:lnTo>
                    <a:pt x="107" y="1295"/>
                  </a:lnTo>
                  <a:lnTo>
                    <a:pt x="133" y="1341"/>
                  </a:lnTo>
                  <a:lnTo>
                    <a:pt x="107" y="1386"/>
                  </a:lnTo>
                  <a:moveTo>
                    <a:pt x="169" y="1386"/>
                  </a:moveTo>
                  <a:lnTo>
                    <a:pt x="142" y="1341"/>
                  </a:lnTo>
                  <a:lnTo>
                    <a:pt x="169" y="1295"/>
                  </a:lnTo>
                  <a:lnTo>
                    <a:pt x="194" y="1341"/>
                  </a:lnTo>
                  <a:lnTo>
                    <a:pt x="169" y="1386"/>
                  </a:lnTo>
                  <a:moveTo>
                    <a:pt x="230" y="1386"/>
                  </a:moveTo>
                  <a:lnTo>
                    <a:pt x="203" y="1341"/>
                  </a:lnTo>
                  <a:lnTo>
                    <a:pt x="230" y="1295"/>
                  </a:lnTo>
                  <a:lnTo>
                    <a:pt x="256" y="1341"/>
                  </a:lnTo>
                  <a:lnTo>
                    <a:pt x="230" y="1386"/>
                  </a:lnTo>
                  <a:moveTo>
                    <a:pt x="292" y="1386"/>
                  </a:moveTo>
                  <a:lnTo>
                    <a:pt x="266" y="1341"/>
                  </a:lnTo>
                  <a:lnTo>
                    <a:pt x="292" y="1295"/>
                  </a:lnTo>
                  <a:lnTo>
                    <a:pt x="319" y="1341"/>
                  </a:lnTo>
                  <a:lnTo>
                    <a:pt x="292" y="1386"/>
                  </a:lnTo>
                  <a:moveTo>
                    <a:pt x="353" y="1386"/>
                  </a:moveTo>
                  <a:lnTo>
                    <a:pt x="328" y="1341"/>
                  </a:lnTo>
                  <a:lnTo>
                    <a:pt x="353" y="1295"/>
                  </a:lnTo>
                  <a:lnTo>
                    <a:pt x="380" y="1341"/>
                  </a:lnTo>
                  <a:lnTo>
                    <a:pt x="353" y="1386"/>
                  </a:lnTo>
                  <a:moveTo>
                    <a:pt x="415" y="1386"/>
                  </a:moveTo>
                  <a:lnTo>
                    <a:pt x="389" y="1341"/>
                  </a:lnTo>
                  <a:lnTo>
                    <a:pt x="415" y="1295"/>
                  </a:lnTo>
                  <a:lnTo>
                    <a:pt x="442" y="1341"/>
                  </a:lnTo>
                  <a:lnTo>
                    <a:pt x="415" y="1386"/>
                  </a:lnTo>
                  <a:moveTo>
                    <a:pt x="476" y="1386"/>
                  </a:moveTo>
                  <a:lnTo>
                    <a:pt x="451" y="1341"/>
                  </a:lnTo>
                  <a:lnTo>
                    <a:pt x="476" y="1295"/>
                  </a:lnTo>
                  <a:lnTo>
                    <a:pt x="503" y="1341"/>
                  </a:lnTo>
                  <a:lnTo>
                    <a:pt x="476" y="1386"/>
                  </a:lnTo>
                  <a:moveTo>
                    <a:pt x="538" y="1386"/>
                  </a:moveTo>
                  <a:lnTo>
                    <a:pt x="512" y="1341"/>
                  </a:lnTo>
                  <a:lnTo>
                    <a:pt x="538" y="1295"/>
                  </a:lnTo>
                  <a:lnTo>
                    <a:pt x="565" y="1341"/>
                  </a:lnTo>
                  <a:lnTo>
                    <a:pt x="538" y="1386"/>
                  </a:lnTo>
                  <a:moveTo>
                    <a:pt x="599" y="1386"/>
                  </a:moveTo>
                  <a:lnTo>
                    <a:pt x="574" y="1341"/>
                  </a:lnTo>
                  <a:lnTo>
                    <a:pt x="599" y="1295"/>
                  </a:lnTo>
                  <a:lnTo>
                    <a:pt x="626" y="1341"/>
                  </a:lnTo>
                  <a:lnTo>
                    <a:pt x="599" y="1386"/>
                  </a:lnTo>
                  <a:moveTo>
                    <a:pt x="662" y="1386"/>
                  </a:moveTo>
                  <a:lnTo>
                    <a:pt x="635" y="1341"/>
                  </a:lnTo>
                  <a:lnTo>
                    <a:pt x="662" y="1295"/>
                  </a:lnTo>
                  <a:lnTo>
                    <a:pt x="688" y="1341"/>
                  </a:lnTo>
                  <a:lnTo>
                    <a:pt x="662" y="1386"/>
                  </a:lnTo>
                  <a:moveTo>
                    <a:pt x="724" y="1386"/>
                  </a:moveTo>
                  <a:lnTo>
                    <a:pt x="697" y="1341"/>
                  </a:lnTo>
                  <a:lnTo>
                    <a:pt x="724" y="1295"/>
                  </a:lnTo>
                  <a:lnTo>
                    <a:pt x="749" y="1341"/>
                  </a:lnTo>
                  <a:lnTo>
                    <a:pt x="724" y="1386"/>
                  </a:lnTo>
                  <a:moveTo>
                    <a:pt x="785" y="1386"/>
                  </a:moveTo>
                  <a:lnTo>
                    <a:pt x="758" y="1341"/>
                  </a:lnTo>
                  <a:lnTo>
                    <a:pt x="785" y="1295"/>
                  </a:lnTo>
                  <a:lnTo>
                    <a:pt x="811" y="1341"/>
                  </a:lnTo>
                  <a:lnTo>
                    <a:pt x="785" y="1386"/>
                  </a:lnTo>
                  <a:moveTo>
                    <a:pt x="847" y="1386"/>
                  </a:moveTo>
                  <a:lnTo>
                    <a:pt x="820" y="1341"/>
                  </a:lnTo>
                  <a:lnTo>
                    <a:pt x="847" y="1295"/>
                  </a:lnTo>
                  <a:lnTo>
                    <a:pt x="872" y="1341"/>
                  </a:lnTo>
                  <a:lnTo>
                    <a:pt x="847" y="1386"/>
                  </a:lnTo>
                  <a:moveTo>
                    <a:pt x="908" y="1386"/>
                  </a:moveTo>
                  <a:lnTo>
                    <a:pt x="881" y="1341"/>
                  </a:lnTo>
                  <a:lnTo>
                    <a:pt x="908" y="1295"/>
                  </a:lnTo>
                  <a:lnTo>
                    <a:pt x="934" y="1341"/>
                  </a:lnTo>
                  <a:lnTo>
                    <a:pt x="908" y="1386"/>
                  </a:lnTo>
                  <a:moveTo>
                    <a:pt x="970" y="1386"/>
                  </a:moveTo>
                  <a:lnTo>
                    <a:pt x="943" y="1341"/>
                  </a:lnTo>
                  <a:lnTo>
                    <a:pt x="970" y="1295"/>
                  </a:lnTo>
                  <a:lnTo>
                    <a:pt x="995" y="1341"/>
                  </a:lnTo>
                  <a:lnTo>
                    <a:pt x="970" y="1386"/>
                  </a:lnTo>
                  <a:moveTo>
                    <a:pt x="1031" y="1386"/>
                  </a:moveTo>
                  <a:lnTo>
                    <a:pt x="1006" y="1341"/>
                  </a:lnTo>
                  <a:lnTo>
                    <a:pt x="1031" y="1295"/>
                  </a:lnTo>
                  <a:lnTo>
                    <a:pt x="1058" y="1341"/>
                  </a:lnTo>
                  <a:lnTo>
                    <a:pt x="1031" y="1386"/>
                  </a:lnTo>
                  <a:moveTo>
                    <a:pt x="1093" y="1386"/>
                  </a:moveTo>
                  <a:lnTo>
                    <a:pt x="1067" y="1341"/>
                  </a:lnTo>
                  <a:lnTo>
                    <a:pt x="1093" y="1295"/>
                  </a:lnTo>
                  <a:lnTo>
                    <a:pt x="1120" y="1341"/>
                  </a:lnTo>
                  <a:lnTo>
                    <a:pt x="1093" y="1386"/>
                  </a:lnTo>
                  <a:moveTo>
                    <a:pt x="1154" y="1386"/>
                  </a:moveTo>
                  <a:lnTo>
                    <a:pt x="1129" y="1341"/>
                  </a:lnTo>
                  <a:lnTo>
                    <a:pt x="1154" y="1295"/>
                  </a:lnTo>
                  <a:lnTo>
                    <a:pt x="1181" y="1341"/>
                  </a:lnTo>
                  <a:lnTo>
                    <a:pt x="1154" y="1386"/>
                  </a:lnTo>
                  <a:moveTo>
                    <a:pt x="1216" y="1386"/>
                  </a:moveTo>
                  <a:lnTo>
                    <a:pt x="1190" y="1341"/>
                  </a:lnTo>
                  <a:lnTo>
                    <a:pt x="1216" y="1295"/>
                  </a:lnTo>
                  <a:lnTo>
                    <a:pt x="1243" y="1341"/>
                  </a:lnTo>
                  <a:lnTo>
                    <a:pt x="1216" y="1386"/>
                  </a:lnTo>
                  <a:moveTo>
                    <a:pt x="1277" y="1386"/>
                  </a:moveTo>
                  <a:lnTo>
                    <a:pt x="1252" y="1341"/>
                  </a:lnTo>
                  <a:lnTo>
                    <a:pt x="1277" y="1295"/>
                  </a:lnTo>
                  <a:lnTo>
                    <a:pt x="1304" y="1341"/>
                  </a:lnTo>
                  <a:lnTo>
                    <a:pt x="1277" y="1386"/>
                  </a:lnTo>
                  <a:moveTo>
                    <a:pt x="1339" y="1386"/>
                  </a:moveTo>
                  <a:lnTo>
                    <a:pt x="1313" y="1341"/>
                  </a:lnTo>
                  <a:lnTo>
                    <a:pt x="1339" y="1295"/>
                  </a:lnTo>
                  <a:lnTo>
                    <a:pt x="1366" y="1341"/>
                  </a:lnTo>
                  <a:lnTo>
                    <a:pt x="1339" y="1386"/>
                  </a:lnTo>
                  <a:moveTo>
                    <a:pt x="1402" y="1386"/>
                  </a:moveTo>
                  <a:lnTo>
                    <a:pt x="1375" y="1341"/>
                  </a:lnTo>
                  <a:lnTo>
                    <a:pt x="1402" y="1295"/>
                  </a:lnTo>
                  <a:lnTo>
                    <a:pt x="1427" y="1341"/>
                  </a:lnTo>
                  <a:lnTo>
                    <a:pt x="1402" y="1386"/>
                  </a:lnTo>
                  <a:moveTo>
                    <a:pt x="1463" y="1386"/>
                  </a:moveTo>
                  <a:lnTo>
                    <a:pt x="1436" y="1341"/>
                  </a:lnTo>
                  <a:lnTo>
                    <a:pt x="1463" y="1295"/>
                  </a:lnTo>
                  <a:lnTo>
                    <a:pt x="1489" y="1341"/>
                  </a:lnTo>
                  <a:lnTo>
                    <a:pt x="1463" y="1386"/>
                  </a:lnTo>
                  <a:moveTo>
                    <a:pt x="1525" y="1386"/>
                  </a:moveTo>
                  <a:lnTo>
                    <a:pt x="1498" y="1341"/>
                  </a:lnTo>
                  <a:lnTo>
                    <a:pt x="1525" y="1295"/>
                  </a:lnTo>
                  <a:lnTo>
                    <a:pt x="1550" y="1341"/>
                  </a:lnTo>
                  <a:lnTo>
                    <a:pt x="1525" y="1386"/>
                  </a:lnTo>
                  <a:moveTo>
                    <a:pt x="1586" y="1386"/>
                  </a:moveTo>
                  <a:lnTo>
                    <a:pt x="1559" y="1341"/>
                  </a:lnTo>
                  <a:lnTo>
                    <a:pt x="1586" y="1295"/>
                  </a:lnTo>
                  <a:lnTo>
                    <a:pt x="1612" y="1341"/>
                  </a:lnTo>
                  <a:lnTo>
                    <a:pt x="1586" y="1386"/>
                  </a:lnTo>
                  <a:moveTo>
                    <a:pt x="1648" y="1386"/>
                  </a:moveTo>
                  <a:lnTo>
                    <a:pt x="1621" y="1341"/>
                  </a:lnTo>
                  <a:lnTo>
                    <a:pt x="1648" y="1295"/>
                  </a:lnTo>
                  <a:lnTo>
                    <a:pt x="1673" y="1341"/>
                  </a:lnTo>
                  <a:lnTo>
                    <a:pt x="1648" y="1386"/>
                  </a:lnTo>
                  <a:moveTo>
                    <a:pt x="1709" y="1386"/>
                  </a:moveTo>
                  <a:lnTo>
                    <a:pt x="1682" y="1341"/>
                  </a:lnTo>
                  <a:lnTo>
                    <a:pt x="1709" y="1295"/>
                  </a:lnTo>
                  <a:lnTo>
                    <a:pt x="1735" y="1341"/>
                  </a:lnTo>
                  <a:lnTo>
                    <a:pt x="1709" y="1386"/>
                  </a:lnTo>
                  <a:moveTo>
                    <a:pt x="1771" y="1386"/>
                  </a:moveTo>
                  <a:lnTo>
                    <a:pt x="1745" y="1341"/>
                  </a:lnTo>
                  <a:lnTo>
                    <a:pt x="1771" y="1295"/>
                  </a:lnTo>
                  <a:lnTo>
                    <a:pt x="1798" y="1341"/>
                  </a:lnTo>
                  <a:lnTo>
                    <a:pt x="1771" y="1386"/>
                  </a:lnTo>
                  <a:moveTo>
                    <a:pt x="1832" y="1386"/>
                  </a:moveTo>
                  <a:lnTo>
                    <a:pt x="1807" y="1341"/>
                  </a:lnTo>
                  <a:lnTo>
                    <a:pt x="1832" y="1295"/>
                  </a:lnTo>
                  <a:lnTo>
                    <a:pt x="1859" y="1341"/>
                  </a:lnTo>
                  <a:lnTo>
                    <a:pt x="1832" y="1386"/>
                  </a:lnTo>
                  <a:moveTo>
                    <a:pt x="1894" y="1386"/>
                  </a:moveTo>
                  <a:lnTo>
                    <a:pt x="1868" y="1341"/>
                  </a:lnTo>
                  <a:lnTo>
                    <a:pt x="1894" y="1295"/>
                  </a:lnTo>
                  <a:lnTo>
                    <a:pt x="1921" y="1341"/>
                  </a:lnTo>
                  <a:lnTo>
                    <a:pt x="1894" y="1386"/>
                  </a:lnTo>
                  <a:moveTo>
                    <a:pt x="1955" y="1386"/>
                  </a:moveTo>
                  <a:lnTo>
                    <a:pt x="1930" y="1341"/>
                  </a:lnTo>
                  <a:lnTo>
                    <a:pt x="1955" y="1295"/>
                  </a:lnTo>
                  <a:lnTo>
                    <a:pt x="1982" y="1341"/>
                  </a:lnTo>
                  <a:lnTo>
                    <a:pt x="1955" y="1386"/>
                  </a:lnTo>
                  <a:moveTo>
                    <a:pt x="2017" y="1386"/>
                  </a:moveTo>
                  <a:lnTo>
                    <a:pt x="1991" y="1341"/>
                  </a:lnTo>
                  <a:lnTo>
                    <a:pt x="2017" y="1295"/>
                  </a:lnTo>
                  <a:lnTo>
                    <a:pt x="2044" y="1341"/>
                  </a:lnTo>
                  <a:lnTo>
                    <a:pt x="2017" y="1386"/>
                  </a:lnTo>
                  <a:moveTo>
                    <a:pt x="2078" y="1386"/>
                  </a:moveTo>
                  <a:lnTo>
                    <a:pt x="2053" y="1341"/>
                  </a:lnTo>
                  <a:lnTo>
                    <a:pt x="2078" y="1295"/>
                  </a:lnTo>
                  <a:lnTo>
                    <a:pt x="2105" y="1341"/>
                  </a:lnTo>
                  <a:lnTo>
                    <a:pt x="2078" y="1386"/>
                  </a:lnTo>
                  <a:moveTo>
                    <a:pt x="2141" y="1386"/>
                  </a:moveTo>
                  <a:lnTo>
                    <a:pt x="2114" y="1341"/>
                  </a:lnTo>
                  <a:lnTo>
                    <a:pt x="2141" y="1295"/>
                  </a:lnTo>
                  <a:lnTo>
                    <a:pt x="2167" y="1341"/>
                  </a:lnTo>
                  <a:lnTo>
                    <a:pt x="2141" y="1386"/>
                  </a:lnTo>
                  <a:moveTo>
                    <a:pt x="2203" y="1386"/>
                  </a:moveTo>
                  <a:lnTo>
                    <a:pt x="2176" y="1341"/>
                  </a:lnTo>
                  <a:lnTo>
                    <a:pt x="2203" y="1295"/>
                  </a:lnTo>
                  <a:lnTo>
                    <a:pt x="2228" y="1341"/>
                  </a:lnTo>
                  <a:lnTo>
                    <a:pt x="2203" y="1386"/>
                  </a:lnTo>
                  <a:moveTo>
                    <a:pt x="2264" y="1386"/>
                  </a:moveTo>
                  <a:lnTo>
                    <a:pt x="2237" y="1341"/>
                  </a:lnTo>
                  <a:lnTo>
                    <a:pt x="2264" y="1295"/>
                  </a:lnTo>
                  <a:lnTo>
                    <a:pt x="2290" y="1341"/>
                  </a:lnTo>
                  <a:lnTo>
                    <a:pt x="2264" y="1386"/>
                  </a:lnTo>
                  <a:moveTo>
                    <a:pt x="2326" y="1386"/>
                  </a:moveTo>
                  <a:lnTo>
                    <a:pt x="2299" y="1341"/>
                  </a:lnTo>
                  <a:lnTo>
                    <a:pt x="2326" y="1295"/>
                  </a:lnTo>
                  <a:lnTo>
                    <a:pt x="2351" y="1341"/>
                  </a:lnTo>
                  <a:lnTo>
                    <a:pt x="2326" y="1386"/>
                  </a:lnTo>
                  <a:moveTo>
                    <a:pt x="2387" y="1386"/>
                  </a:moveTo>
                  <a:lnTo>
                    <a:pt x="2360" y="1341"/>
                  </a:lnTo>
                  <a:lnTo>
                    <a:pt x="2387" y="1295"/>
                  </a:lnTo>
                  <a:lnTo>
                    <a:pt x="2413" y="1341"/>
                  </a:lnTo>
                  <a:lnTo>
                    <a:pt x="2387" y="1386"/>
                  </a:lnTo>
                  <a:moveTo>
                    <a:pt x="2449" y="1386"/>
                  </a:moveTo>
                  <a:lnTo>
                    <a:pt x="2422" y="1341"/>
                  </a:lnTo>
                  <a:lnTo>
                    <a:pt x="2449" y="1295"/>
                  </a:lnTo>
                  <a:lnTo>
                    <a:pt x="2474" y="1341"/>
                  </a:lnTo>
                  <a:lnTo>
                    <a:pt x="2449" y="1386"/>
                  </a:lnTo>
                  <a:moveTo>
                    <a:pt x="2510" y="1386"/>
                  </a:moveTo>
                  <a:lnTo>
                    <a:pt x="2485" y="1341"/>
                  </a:lnTo>
                  <a:lnTo>
                    <a:pt x="2510" y="1295"/>
                  </a:lnTo>
                  <a:lnTo>
                    <a:pt x="2537" y="1341"/>
                  </a:lnTo>
                  <a:lnTo>
                    <a:pt x="2510" y="1386"/>
                  </a:lnTo>
                  <a:moveTo>
                    <a:pt x="76" y="1332"/>
                  </a:moveTo>
                  <a:lnTo>
                    <a:pt x="51" y="1287"/>
                  </a:lnTo>
                  <a:lnTo>
                    <a:pt x="76" y="1242"/>
                  </a:lnTo>
                  <a:lnTo>
                    <a:pt x="103" y="1287"/>
                  </a:lnTo>
                  <a:lnTo>
                    <a:pt x="76" y="1332"/>
                  </a:lnTo>
                  <a:moveTo>
                    <a:pt x="137" y="1332"/>
                  </a:moveTo>
                  <a:lnTo>
                    <a:pt x="112" y="1287"/>
                  </a:lnTo>
                  <a:lnTo>
                    <a:pt x="137" y="1242"/>
                  </a:lnTo>
                  <a:lnTo>
                    <a:pt x="164" y="1287"/>
                  </a:lnTo>
                  <a:lnTo>
                    <a:pt x="137" y="1332"/>
                  </a:lnTo>
                  <a:moveTo>
                    <a:pt x="199" y="1332"/>
                  </a:moveTo>
                  <a:lnTo>
                    <a:pt x="173" y="1287"/>
                  </a:lnTo>
                  <a:lnTo>
                    <a:pt x="199" y="1242"/>
                  </a:lnTo>
                  <a:lnTo>
                    <a:pt x="226" y="1287"/>
                  </a:lnTo>
                  <a:lnTo>
                    <a:pt x="199" y="1332"/>
                  </a:lnTo>
                  <a:moveTo>
                    <a:pt x="262" y="1332"/>
                  </a:moveTo>
                  <a:lnTo>
                    <a:pt x="235" y="1287"/>
                  </a:lnTo>
                  <a:lnTo>
                    <a:pt x="262" y="1242"/>
                  </a:lnTo>
                  <a:lnTo>
                    <a:pt x="287" y="1287"/>
                  </a:lnTo>
                  <a:lnTo>
                    <a:pt x="262" y="1332"/>
                  </a:lnTo>
                  <a:moveTo>
                    <a:pt x="323" y="1332"/>
                  </a:moveTo>
                  <a:lnTo>
                    <a:pt x="296" y="1287"/>
                  </a:lnTo>
                  <a:lnTo>
                    <a:pt x="323" y="1242"/>
                  </a:lnTo>
                  <a:lnTo>
                    <a:pt x="349" y="1287"/>
                  </a:lnTo>
                  <a:lnTo>
                    <a:pt x="323" y="1332"/>
                  </a:lnTo>
                  <a:moveTo>
                    <a:pt x="385" y="1332"/>
                  </a:moveTo>
                  <a:lnTo>
                    <a:pt x="358" y="1287"/>
                  </a:lnTo>
                  <a:lnTo>
                    <a:pt x="385" y="1242"/>
                  </a:lnTo>
                  <a:lnTo>
                    <a:pt x="410" y="1287"/>
                  </a:lnTo>
                  <a:lnTo>
                    <a:pt x="385" y="1332"/>
                  </a:lnTo>
                  <a:moveTo>
                    <a:pt x="446" y="1332"/>
                  </a:moveTo>
                  <a:lnTo>
                    <a:pt x="419" y="1287"/>
                  </a:lnTo>
                  <a:lnTo>
                    <a:pt x="446" y="1242"/>
                  </a:lnTo>
                  <a:lnTo>
                    <a:pt x="472" y="1287"/>
                  </a:lnTo>
                  <a:lnTo>
                    <a:pt x="446" y="1332"/>
                  </a:lnTo>
                  <a:moveTo>
                    <a:pt x="508" y="1332"/>
                  </a:moveTo>
                  <a:lnTo>
                    <a:pt x="481" y="1287"/>
                  </a:lnTo>
                  <a:lnTo>
                    <a:pt x="508" y="1242"/>
                  </a:lnTo>
                  <a:lnTo>
                    <a:pt x="533" y="1287"/>
                  </a:lnTo>
                  <a:lnTo>
                    <a:pt x="508" y="1332"/>
                  </a:lnTo>
                  <a:moveTo>
                    <a:pt x="569" y="1332"/>
                  </a:moveTo>
                  <a:lnTo>
                    <a:pt x="542" y="1287"/>
                  </a:lnTo>
                  <a:lnTo>
                    <a:pt x="569" y="1242"/>
                  </a:lnTo>
                  <a:lnTo>
                    <a:pt x="595" y="1287"/>
                  </a:lnTo>
                  <a:lnTo>
                    <a:pt x="569" y="1332"/>
                  </a:lnTo>
                  <a:moveTo>
                    <a:pt x="631" y="1332"/>
                  </a:moveTo>
                  <a:lnTo>
                    <a:pt x="605" y="1287"/>
                  </a:lnTo>
                  <a:lnTo>
                    <a:pt x="631" y="1242"/>
                  </a:lnTo>
                  <a:lnTo>
                    <a:pt x="658" y="1287"/>
                  </a:lnTo>
                  <a:lnTo>
                    <a:pt x="631" y="1332"/>
                  </a:lnTo>
                  <a:moveTo>
                    <a:pt x="692" y="1332"/>
                  </a:moveTo>
                  <a:lnTo>
                    <a:pt x="667" y="1287"/>
                  </a:lnTo>
                  <a:lnTo>
                    <a:pt x="692" y="1242"/>
                  </a:lnTo>
                  <a:lnTo>
                    <a:pt x="719" y="1287"/>
                  </a:lnTo>
                  <a:lnTo>
                    <a:pt x="692" y="1332"/>
                  </a:lnTo>
                  <a:moveTo>
                    <a:pt x="754" y="1332"/>
                  </a:moveTo>
                  <a:lnTo>
                    <a:pt x="728" y="1287"/>
                  </a:lnTo>
                  <a:lnTo>
                    <a:pt x="754" y="1242"/>
                  </a:lnTo>
                  <a:lnTo>
                    <a:pt x="781" y="1287"/>
                  </a:lnTo>
                  <a:lnTo>
                    <a:pt x="754" y="1332"/>
                  </a:lnTo>
                  <a:moveTo>
                    <a:pt x="815" y="1332"/>
                  </a:moveTo>
                  <a:lnTo>
                    <a:pt x="790" y="1287"/>
                  </a:lnTo>
                  <a:lnTo>
                    <a:pt x="815" y="1242"/>
                  </a:lnTo>
                  <a:lnTo>
                    <a:pt x="842" y="1287"/>
                  </a:lnTo>
                  <a:lnTo>
                    <a:pt x="815" y="1332"/>
                  </a:lnTo>
                  <a:moveTo>
                    <a:pt x="877" y="1332"/>
                  </a:moveTo>
                  <a:lnTo>
                    <a:pt x="851" y="1287"/>
                  </a:lnTo>
                  <a:lnTo>
                    <a:pt x="877" y="1242"/>
                  </a:lnTo>
                  <a:lnTo>
                    <a:pt x="904" y="1287"/>
                  </a:lnTo>
                  <a:lnTo>
                    <a:pt x="877" y="1332"/>
                  </a:lnTo>
                  <a:moveTo>
                    <a:pt x="938" y="1332"/>
                  </a:moveTo>
                  <a:lnTo>
                    <a:pt x="913" y="1287"/>
                  </a:lnTo>
                  <a:lnTo>
                    <a:pt x="938" y="1242"/>
                  </a:lnTo>
                  <a:lnTo>
                    <a:pt x="965" y="1287"/>
                  </a:lnTo>
                  <a:lnTo>
                    <a:pt x="938" y="1332"/>
                  </a:lnTo>
                  <a:moveTo>
                    <a:pt x="1001" y="1332"/>
                  </a:moveTo>
                  <a:lnTo>
                    <a:pt x="974" y="1287"/>
                  </a:lnTo>
                  <a:lnTo>
                    <a:pt x="1001" y="1242"/>
                  </a:lnTo>
                  <a:lnTo>
                    <a:pt x="1027" y="1287"/>
                  </a:lnTo>
                  <a:lnTo>
                    <a:pt x="1001" y="1332"/>
                  </a:lnTo>
                  <a:moveTo>
                    <a:pt x="1063" y="1332"/>
                  </a:moveTo>
                  <a:lnTo>
                    <a:pt x="1036" y="1287"/>
                  </a:lnTo>
                  <a:lnTo>
                    <a:pt x="1063" y="1242"/>
                  </a:lnTo>
                  <a:lnTo>
                    <a:pt x="1088" y="1287"/>
                  </a:lnTo>
                  <a:lnTo>
                    <a:pt x="1063" y="1332"/>
                  </a:lnTo>
                  <a:moveTo>
                    <a:pt x="1124" y="1332"/>
                  </a:moveTo>
                  <a:lnTo>
                    <a:pt x="1097" y="1287"/>
                  </a:lnTo>
                  <a:lnTo>
                    <a:pt x="1124" y="1242"/>
                  </a:lnTo>
                  <a:lnTo>
                    <a:pt x="1150" y="1287"/>
                  </a:lnTo>
                  <a:lnTo>
                    <a:pt x="1124" y="1332"/>
                  </a:lnTo>
                  <a:moveTo>
                    <a:pt x="1186" y="1332"/>
                  </a:moveTo>
                  <a:lnTo>
                    <a:pt x="1159" y="1287"/>
                  </a:lnTo>
                  <a:lnTo>
                    <a:pt x="1186" y="1242"/>
                  </a:lnTo>
                  <a:lnTo>
                    <a:pt x="1211" y="1287"/>
                  </a:lnTo>
                  <a:lnTo>
                    <a:pt x="1186" y="1332"/>
                  </a:lnTo>
                  <a:moveTo>
                    <a:pt x="1247" y="1332"/>
                  </a:moveTo>
                  <a:lnTo>
                    <a:pt x="1220" y="1287"/>
                  </a:lnTo>
                  <a:lnTo>
                    <a:pt x="1247" y="1242"/>
                  </a:lnTo>
                  <a:lnTo>
                    <a:pt x="1273" y="1287"/>
                  </a:lnTo>
                  <a:lnTo>
                    <a:pt x="1247" y="1332"/>
                  </a:lnTo>
                  <a:moveTo>
                    <a:pt x="1309" y="1332"/>
                  </a:moveTo>
                  <a:lnTo>
                    <a:pt x="1282" y="1287"/>
                  </a:lnTo>
                  <a:lnTo>
                    <a:pt x="1309" y="1242"/>
                  </a:lnTo>
                  <a:lnTo>
                    <a:pt x="1334" y="1287"/>
                  </a:lnTo>
                  <a:lnTo>
                    <a:pt x="1309" y="1332"/>
                  </a:lnTo>
                  <a:moveTo>
                    <a:pt x="1370" y="1332"/>
                  </a:moveTo>
                  <a:lnTo>
                    <a:pt x="1345" y="1287"/>
                  </a:lnTo>
                  <a:lnTo>
                    <a:pt x="1370" y="1242"/>
                  </a:lnTo>
                  <a:lnTo>
                    <a:pt x="1397" y="1287"/>
                  </a:lnTo>
                  <a:lnTo>
                    <a:pt x="1370" y="1332"/>
                  </a:lnTo>
                  <a:moveTo>
                    <a:pt x="1432" y="1332"/>
                  </a:moveTo>
                  <a:lnTo>
                    <a:pt x="1406" y="1287"/>
                  </a:lnTo>
                  <a:lnTo>
                    <a:pt x="1432" y="1242"/>
                  </a:lnTo>
                  <a:lnTo>
                    <a:pt x="1459" y="1287"/>
                  </a:lnTo>
                  <a:lnTo>
                    <a:pt x="1432" y="1332"/>
                  </a:lnTo>
                  <a:moveTo>
                    <a:pt x="1493" y="1332"/>
                  </a:moveTo>
                  <a:lnTo>
                    <a:pt x="1468" y="1287"/>
                  </a:lnTo>
                  <a:lnTo>
                    <a:pt x="1493" y="1242"/>
                  </a:lnTo>
                  <a:lnTo>
                    <a:pt x="1520" y="1287"/>
                  </a:lnTo>
                  <a:lnTo>
                    <a:pt x="1493" y="1332"/>
                  </a:lnTo>
                  <a:moveTo>
                    <a:pt x="1555" y="1332"/>
                  </a:moveTo>
                  <a:lnTo>
                    <a:pt x="1529" y="1287"/>
                  </a:lnTo>
                  <a:lnTo>
                    <a:pt x="1555" y="1242"/>
                  </a:lnTo>
                  <a:lnTo>
                    <a:pt x="1582" y="1287"/>
                  </a:lnTo>
                  <a:lnTo>
                    <a:pt x="1555" y="1332"/>
                  </a:lnTo>
                  <a:moveTo>
                    <a:pt x="1616" y="1332"/>
                  </a:moveTo>
                  <a:lnTo>
                    <a:pt x="1591" y="1287"/>
                  </a:lnTo>
                  <a:lnTo>
                    <a:pt x="1616" y="1242"/>
                  </a:lnTo>
                  <a:lnTo>
                    <a:pt x="1643" y="1287"/>
                  </a:lnTo>
                  <a:lnTo>
                    <a:pt x="1616" y="1332"/>
                  </a:lnTo>
                  <a:moveTo>
                    <a:pt x="1678" y="1332"/>
                  </a:moveTo>
                  <a:lnTo>
                    <a:pt x="1652" y="1287"/>
                  </a:lnTo>
                  <a:lnTo>
                    <a:pt x="1678" y="1242"/>
                  </a:lnTo>
                  <a:lnTo>
                    <a:pt x="1705" y="1287"/>
                  </a:lnTo>
                  <a:lnTo>
                    <a:pt x="1678" y="1332"/>
                  </a:lnTo>
                  <a:moveTo>
                    <a:pt x="1741" y="1332"/>
                  </a:moveTo>
                  <a:lnTo>
                    <a:pt x="1714" y="1287"/>
                  </a:lnTo>
                  <a:lnTo>
                    <a:pt x="1741" y="1242"/>
                  </a:lnTo>
                  <a:lnTo>
                    <a:pt x="1766" y="1287"/>
                  </a:lnTo>
                  <a:lnTo>
                    <a:pt x="1741" y="1332"/>
                  </a:lnTo>
                  <a:moveTo>
                    <a:pt x="1802" y="1332"/>
                  </a:moveTo>
                  <a:lnTo>
                    <a:pt x="1775" y="1287"/>
                  </a:lnTo>
                  <a:lnTo>
                    <a:pt x="1802" y="1242"/>
                  </a:lnTo>
                  <a:lnTo>
                    <a:pt x="1828" y="1287"/>
                  </a:lnTo>
                  <a:lnTo>
                    <a:pt x="1802" y="1332"/>
                  </a:lnTo>
                  <a:moveTo>
                    <a:pt x="1864" y="1332"/>
                  </a:moveTo>
                  <a:lnTo>
                    <a:pt x="1837" y="1287"/>
                  </a:lnTo>
                  <a:lnTo>
                    <a:pt x="1864" y="1242"/>
                  </a:lnTo>
                  <a:lnTo>
                    <a:pt x="1889" y="1287"/>
                  </a:lnTo>
                  <a:lnTo>
                    <a:pt x="1864" y="1332"/>
                  </a:lnTo>
                  <a:moveTo>
                    <a:pt x="1925" y="1332"/>
                  </a:moveTo>
                  <a:lnTo>
                    <a:pt x="1898" y="1287"/>
                  </a:lnTo>
                  <a:lnTo>
                    <a:pt x="1925" y="1242"/>
                  </a:lnTo>
                  <a:lnTo>
                    <a:pt x="1951" y="1287"/>
                  </a:lnTo>
                  <a:lnTo>
                    <a:pt x="1925" y="1332"/>
                  </a:lnTo>
                  <a:moveTo>
                    <a:pt x="1987" y="1332"/>
                  </a:moveTo>
                  <a:lnTo>
                    <a:pt x="1960" y="1287"/>
                  </a:lnTo>
                  <a:lnTo>
                    <a:pt x="1987" y="1242"/>
                  </a:lnTo>
                  <a:lnTo>
                    <a:pt x="2012" y="1287"/>
                  </a:lnTo>
                  <a:lnTo>
                    <a:pt x="1987" y="1332"/>
                  </a:lnTo>
                  <a:moveTo>
                    <a:pt x="2048" y="1332"/>
                  </a:moveTo>
                  <a:lnTo>
                    <a:pt x="2021" y="1287"/>
                  </a:lnTo>
                  <a:lnTo>
                    <a:pt x="2048" y="1242"/>
                  </a:lnTo>
                  <a:lnTo>
                    <a:pt x="2074" y="1287"/>
                  </a:lnTo>
                  <a:lnTo>
                    <a:pt x="2048" y="1332"/>
                  </a:lnTo>
                  <a:moveTo>
                    <a:pt x="2110" y="1332"/>
                  </a:moveTo>
                  <a:lnTo>
                    <a:pt x="2084" y="1287"/>
                  </a:lnTo>
                  <a:lnTo>
                    <a:pt x="2110" y="1242"/>
                  </a:lnTo>
                  <a:lnTo>
                    <a:pt x="2137" y="1287"/>
                  </a:lnTo>
                  <a:lnTo>
                    <a:pt x="2110" y="1332"/>
                  </a:lnTo>
                  <a:moveTo>
                    <a:pt x="2171" y="1332"/>
                  </a:moveTo>
                  <a:lnTo>
                    <a:pt x="2146" y="1287"/>
                  </a:lnTo>
                  <a:lnTo>
                    <a:pt x="2171" y="1242"/>
                  </a:lnTo>
                  <a:lnTo>
                    <a:pt x="2198" y="1287"/>
                  </a:lnTo>
                  <a:lnTo>
                    <a:pt x="2171" y="1332"/>
                  </a:lnTo>
                  <a:moveTo>
                    <a:pt x="2233" y="1332"/>
                  </a:moveTo>
                  <a:lnTo>
                    <a:pt x="2207" y="1287"/>
                  </a:lnTo>
                  <a:lnTo>
                    <a:pt x="2233" y="1242"/>
                  </a:lnTo>
                  <a:lnTo>
                    <a:pt x="2260" y="1287"/>
                  </a:lnTo>
                  <a:lnTo>
                    <a:pt x="2233" y="1332"/>
                  </a:lnTo>
                  <a:moveTo>
                    <a:pt x="2294" y="1332"/>
                  </a:moveTo>
                  <a:lnTo>
                    <a:pt x="2269" y="1287"/>
                  </a:lnTo>
                  <a:lnTo>
                    <a:pt x="2294" y="1242"/>
                  </a:lnTo>
                  <a:lnTo>
                    <a:pt x="2321" y="1287"/>
                  </a:lnTo>
                  <a:lnTo>
                    <a:pt x="2294" y="1332"/>
                  </a:lnTo>
                  <a:moveTo>
                    <a:pt x="2356" y="1332"/>
                  </a:moveTo>
                  <a:lnTo>
                    <a:pt x="2330" y="1287"/>
                  </a:lnTo>
                  <a:lnTo>
                    <a:pt x="2356" y="1242"/>
                  </a:lnTo>
                  <a:lnTo>
                    <a:pt x="2383" y="1287"/>
                  </a:lnTo>
                  <a:lnTo>
                    <a:pt x="2356" y="1332"/>
                  </a:lnTo>
                  <a:moveTo>
                    <a:pt x="2417" y="1332"/>
                  </a:moveTo>
                  <a:lnTo>
                    <a:pt x="2392" y="1287"/>
                  </a:lnTo>
                  <a:lnTo>
                    <a:pt x="2417" y="1242"/>
                  </a:lnTo>
                  <a:lnTo>
                    <a:pt x="2444" y="1287"/>
                  </a:lnTo>
                  <a:lnTo>
                    <a:pt x="2417" y="1332"/>
                  </a:lnTo>
                  <a:moveTo>
                    <a:pt x="2480" y="1332"/>
                  </a:moveTo>
                  <a:lnTo>
                    <a:pt x="2453" y="1287"/>
                  </a:lnTo>
                  <a:lnTo>
                    <a:pt x="2480" y="1242"/>
                  </a:lnTo>
                  <a:lnTo>
                    <a:pt x="2506" y="1287"/>
                  </a:lnTo>
                  <a:lnTo>
                    <a:pt x="2480" y="1332"/>
                  </a:lnTo>
                  <a:moveTo>
                    <a:pt x="46" y="1280"/>
                  </a:moveTo>
                  <a:lnTo>
                    <a:pt x="19" y="1233"/>
                  </a:lnTo>
                  <a:lnTo>
                    <a:pt x="46" y="1189"/>
                  </a:lnTo>
                  <a:lnTo>
                    <a:pt x="72" y="1233"/>
                  </a:lnTo>
                  <a:lnTo>
                    <a:pt x="46" y="1280"/>
                  </a:lnTo>
                  <a:moveTo>
                    <a:pt x="107" y="1280"/>
                  </a:moveTo>
                  <a:lnTo>
                    <a:pt x="81" y="1233"/>
                  </a:lnTo>
                  <a:lnTo>
                    <a:pt x="107" y="1189"/>
                  </a:lnTo>
                  <a:lnTo>
                    <a:pt x="133" y="1233"/>
                  </a:lnTo>
                  <a:lnTo>
                    <a:pt x="107" y="1280"/>
                  </a:lnTo>
                  <a:moveTo>
                    <a:pt x="169" y="1280"/>
                  </a:moveTo>
                  <a:lnTo>
                    <a:pt x="142" y="1233"/>
                  </a:lnTo>
                  <a:lnTo>
                    <a:pt x="169" y="1189"/>
                  </a:lnTo>
                  <a:lnTo>
                    <a:pt x="194" y="1233"/>
                  </a:lnTo>
                  <a:lnTo>
                    <a:pt x="169" y="1280"/>
                  </a:lnTo>
                  <a:moveTo>
                    <a:pt x="230" y="1280"/>
                  </a:moveTo>
                  <a:lnTo>
                    <a:pt x="203" y="1233"/>
                  </a:lnTo>
                  <a:lnTo>
                    <a:pt x="230" y="1189"/>
                  </a:lnTo>
                  <a:lnTo>
                    <a:pt x="256" y="1233"/>
                  </a:lnTo>
                  <a:lnTo>
                    <a:pt x="230" y="1280"/>
                  </a:lnTo>
                  <a:moveTo>
                    <a:pt x="292" y="1280"/>
                  </a:moveTo>
                  <a:lnTo>
                    <a:pt x="266" y="1233"/>
                  </a:lnTo>
                  <a:lnTo>
                    <a:pt x="292" y="1189"/>
                  </a:lnTo>
                  <a:lnTo>
                    <a:pt x="319" y="1233"/>
                  </a:lnTo>
                  <a:lnTo>
                    <a:pt x="292" y="1280"/>
                  </a:lnTo>
                  <a:moveTo>
                    <a:pt x="353" y="1280"/>
                  </a:moveTo>
                  <a:lnTo>
                    <a:pt x="328" y="1233"/>
                  </a:lnTo>
                  <a:lnTo>
                    <a:pt x="353" y="1189"/>
                  </a:lnTo>
                  <a:lnTo>
                    <a:pt x="380" y="1233"/>
                  </a:lnTo>
                  <a:lnTo>
                    <a:pt x="353" y="1280"/>
                  </a:lnTo>
                  <a:moveTo>
                    <a:pt x="415" y="1280"/>
                  </a:moveTo>
                  <a:lnTo>
                    <a:pt x="389" y="1233"/>
                  </a:lnTo>
                  <a:lnTo>
                    <a:pt x="415" y="1189"/>
                  </a:lnTo>
                  <a:lnTo>
                    <a:pt x="442" y="1233"/>
                  </a:lnTo>
                  <a:lnTo>
                    <a:pt x="415" y="1280"/>
                  </a:lnTo>
                  <a:moveTo>
                    <a:pt x="476" y="1280"/>
                  </a:moveTo>
                  <a:lnTo>
                    <a:pt x="451" y="1233"/>
                  </a:lnTo>
                  <a:lnTo>
                    <a:pt x="476" y="1189"/>
                  </a:lnTo>
                  <a:lnTo>
                    <a:pt x="503" y="1233"/>
                  </a:lnTo>
                  <a:lnTo>
                    <a:pt x="476" y="1280"/>
                  </a:lnTo>
                  <a:moveTo>
                    <a:pt x="538" y="1280"/>
                  </a:moveTo>
                  <a:lnTo>
                    <a:pt x="512" y="1233"/>
                  </a:lnTo>
                  <a:lnTo>
                    <a:pt x="538" y="1189"/>
                  </a:lnTo>
                  <a:lnTo>
                    <a:pt x="565" y="1233"/>
                  </a:lnTo>
                  <a:lnTo>
                    <a:pt x="538" y="1280"/>
                  </a:lnTo>
                  <a:moveTo>
                    <a:pt x="599" y="1280"/>
                  </a:moveTo>
                  <a:lnTo>
                    <a:pt x="574" y="1233"/>
                  </a:lnTo>
                  <a:lnTo>
                    <a:pt x="599" y="1189"/>
                  </a:lnTo>
                  <a:lnTo>
                    <a:pt x="626" y="1233"/>
                  </a:lnTo>
                  <a:lnTo>
                    <a:pt x="599" y="1280"/>
                  </a:lnTo>
                  <a:moveTo>
                    <a:pt x="662" y="1280"/>
                  </a:moveTo>
                  <a:lnTo>
                    <a:pt x="635" y="1233"/>
                  </a:lnTo>
                  <a:lnTo>
                    <a:pt x="662" y="1189"/>
                  </a:lnTo>
                  <a:lnTo>
                    <a:pt x="688" y="1233"/>
                  </a:lnTo>
                  <a:lnTo>
                    <a:pt x="662" y="1280"/>
                  </a:lnTo>
                  <a:moveTo>
                    <a:pt x="724" y="1280"/>
                  </a:moveTo>
                  <a:lnTo>
                    <a:pt x="697" y="1233"/>
                  </a:lnTo>
                  <a:lnTo>
                    <a:pt x="724" y="1189"/>
                  </a:lnTo>
                  <a:lnTo>
                    <a:pt x="749" y="1233"/>
                  </a:lnTo>
                  <a:lnTo>
                    <a:pt x="724" y="1280"/>
                  </a:lnTo>
                  <a:moveTo>
                    <a:pt x="785" y="1280"/>
                  </a:moveTo>
                  <a:lnTo>
                    <a:pt x="758" y="1233"/>
                  </a:lnTo>
                  <a:lnTo>
                    <a:pt x="785" y="1189"/>
                  </a:lnTo>
                  <a:lnTo>
                    <a:pt x="811" y="1233"/>
                  </a:lnTo>
                  <a:lnTo>
                    <a:pt x="785" y="1280"/>
                  </a:lnTo>
                  <a:moveTo>
                    <a:pt x="847" y="1280"/>
                  </a:moveTo>
                  <a:lnTo>
                    <a:pt x="820" y="1233"/>
                  </a:lnTo>
                  <a:lnTo>
                    <a:pt x="847" y="1189"/>
                  </a:lnTo>
                  <a:lnTo>
                    <a:pt x="872" y="1233"/>
                  </a:lnTo>
                  <a:lnTo>
                    <a:pt x="847" y="1280"/>
                  </a:lnTo>
                  <a:moveTo>
                    <a:pt x="908" y="1280"/>
                  </a:moveTo>
                  <a:lnTo>
                    <a:pt x="881" y="1233"/>
                  </a:lnTo>
                  <a:lnTo>
                    <a:pt x="908" y="1189"/>
                  </a:lnTo>
                  <a:lnTo>
                    <a:pt x="934" y="1233"/>
                  </a:lnTo>
                  <a:lnTo>
                    <a:pt x="908" y="1280"/>
                  </a:lnTo>
                  <a:moveTo>
                    <a:pt x="970" y="1280"/>
                  </a:moveTo>
                  <a:lnTo>
                    <a:pt x="943" y="1233"/>
                  </a:lnTo>
                  <a:lnTo>
                    <a:pt x="970" y="1189"/>
                  </a:lnTo>
                  <a:lnTo>
                    <a:pt x="995" y="1233"/>
                  </a:lnTo>
                  <a:lnTo>
                    <a:pt x="970" y="1280"/>
                  </a:lnTo>
                  <a:moveTo>
                    <a:pt x="1031" y="1280"/>
                  </a:moveTo>
                  <a:lnTo>
                    <a:pt x="1006" y="1233"/>
                  </a:lnTo>
                  <a:lnTo>
                    <a:pt x="1031" y="1189"/>
                  </a:lnTo>
                  <a:lnTo>
                    <a:pt x="1058" y="1233"/>
                  </a:lnTo>
                  <a:lnTo>
                    <a:pt x="1031" y="1280"/>
                  </a:lnTo>
                  <a:moveTo>
                    <a:pt x="1093" y="1280"/>
                  </a:moveTo>
                  <a:lnTo>
                    <a:pt x="1067" y="1233"/>
                  </a:lnTo>
                  <a:lnTo>
                    <a:pt x="1093" y="1189"/>
                  </a:lnTo>
                  <a:lnTo>
                    <a:pt x="1120" y="1233"/>
                  </a:lnTo>
                  <a:lnTo>
                    <a:pt x="1093" y="1280"/>
                  </a:lnTo>
                  <a:moveTo>
                    <a:pt x="1154" y="1280"/>
                  </a:moveTo>
                  <a:lnTo>
                    <a:pt x="1129" y="1233"/>
                  </a:lnTo>
                  <a:lnTo>
                    <a:pt x="1154" y="1189"/>
                  </a:lnTo>
                  <a:lnTo>
                    <a:pt x="1181" y="1233"/>
                  </a:lnTo>
                  <a:lnTo>
                    <a:pt x="1154" y="1280"/>
                  </a:lnTo>
                  <a:moveTo>
                    <a:pt x="1216" y="1280"/>
                  </a:moveTo>
                  <a:lnTo>
                    <a:pt x="1190" y="1233"/>
                  </a:lnTo>
                  <a:lnTo>
                    <a:pt x="1216" y="1189"/>
                  </a:lnTo>
                  <a:lnTo>
                    <a:pt x="1243" y="1233"/>
                  </a:lnTo>
                  <a:lnTo>
                    <a:pt x="1216" y="1280"/>
                  </a:lnTo>
                  <a:moveTo>
                    <a:pt x="1277" y="1280"/>
                  </a:moveTo>
                  <a:lnTo>
                    <a:pt x="1252" y="1233"/>
                  </a:lnTo>
                  <a:lnTo>
                    <a:pt x="1277" y="1189"/>
                  </a:lnTo>
                  <a:lnTo>
                    <a:pt x="1304" y="1233"/>
                  </a:lnTo>
                  <a:lnTo>
                    <a:pt x="1277" y="1280"/>
                  </a:lnTo>
                  <a:moveTo>
                    <a:pt x="1339" y="1280"/>
                  </a:moveTo>
                  <a:lnTo>
                    <a:pt x="1313" y="1233"/>
                  </a:lnTo>
                  <a:lnTo>
                    <a:pt x="1339" y="1189"/>
                  </a:lnTo>
                  <a:lnTo>
                    <a:pt x="1366" y="1233"/>
                  </a:lnTo>
                  <a:lnTo>
                    <a:pt x="1339" y="1280"/>
                  </a:lnTo>
                  <a:moveTo>
                    <a:pt x="1402" y="1280"/>
                  </a:moveTo>
                  <a:lnTo>
                    <a:pt x="1375" y="1233"/>
                  </a:lnTo>
                  <a:lnTo>
                    <a:pt x="1402" y="1189"/>
                  </a:lnTo>
                  <a:lnTo>
                    <a:pt x="1427" y="1233"/>
                  </a:lnTo>
                  <a:lnTo>
                    <a:pt x="1402" y="1280"/>
                  </a:lnTo>
                  <a:moveTo>
                    <a:pt x="1463" y="1280"/>
                  </a:moveTo>
                  <a:lnTo>
                    <a:pt x="1436" y="1233"/>
                  </a:lnTo>
                  <a:lnTo>
                    <a:pt x="1463" y="1189"/>
                  </a:lnTo>
                  <a:lnTo>
                    <a:pt x="1489" y="1233"/>
                  </a:lnTo>
                  <a:lnTo>
                    <a:pt x="1463" y="1280"/>
                  </a:lnTo>
                  <a:moveTo>
                    <a:pt x="1525" y="1280"/>
                  </a:moveTo>
                  <a:lnTo>
                    <a:pt x="1498" y="1233"/>
                  </a:lnTo>
                  <a:lnTo>
                    <a:pt x="1525" y="1189"/>
                  </a:lnTo>
                  <a:lnTo>
                    <a:pt x="1550" y="1233"/>
                  </a:lnTo>
                  <a:lnTo>
                    <a:pt x="1525" y="1280"/>
                  </a:lnTo>
                  <a:moveTo>
                    <a:pt x="1586" y="1280"/>
                  </a:moveTo>
                  <a:lnTo>
                    <a:pt x="1559" y="1233"/>
                  </a:lnTo>
                  <a:lnTo>
                    <a:pt x="1586" y="1189"/>
                  </a:lnTo>
                  <a:lnTo>
                    <a:pt x="1612" y="1233"/>
                  </a:lnTo>
                  <a:lnTo>
                    <a:pt x="1586" y="1280"/>
                  </a:lnTo>
                  <a:moveTo>
                    <a:pt x="1648" y="1280"/>
                  </a:moveTo>
                  <a:lnTo>
                    <a:pt x="1621" y="1233"/>
                  </a:lnTo>
                  <a:lnTo>
                    <a:pt x="1648" y="1189"/>
                  </a:lnTo>
                  <a:lnTo>
                    <a:pt x="1673" y="1233"/>
                  </a:lnTo>
                  <a:lnTo>
                    <a:pt x="1648" y="1280"/>
                  </a:lnTo>
                  <a:moveTo>
                    <a:pt x="1709" y="1280"/>
                  </a:moveTo>
                  <a:lnTo>
                    <a:pt x="1682" y="1233"/>
                  </a:lnTo>
                  <a:lnTo>
                    <a:pt x="1709" y="1189"/>
                  </a:lnTo>
                  <a:lnTo>
                    <a:pt x="1735" y="1233"/>
                  </a:lnTo>
                  <a:lnTo>
                    <a:pt x="1709" y="1280"/>
                  </a:lnTo>
                  <a:moveTo>
                    <a:pt x="1771" y="1280"/>
                  </a:moveTo>
                  <a:lnTo>
                    <a:pt x="1745" y="1233"/>
                  </a:lnTo>
                  <a:lnTo>
                    <a:pt x="1771" y="1189"/>
                  </a:lnTo>
                  <a:lnTo>
                    <a:pt x="1798" y="1233"/>
                  </a:lnTo>
                  <a:lnTo>
                    <a:pt x="1771" y="1280"/>
                  </a:lnTo>
                  <a:moveTo>
                    <a:pt x="1832" y="1280"/>
                  </a:moveTo>
                  <a:lnTo>
                    <a:pt x="1807" y="1233"/>
                  </a:lnTo>
                  <a:lnTo>
                    <a:pt x="1832" y="1189"/>
                  </a:lnTo>
                  <a:lnTo>
                    <a:pt x="1859" y="1233"/>
                  </a:lnTo>
                  <a:lnTo>
                    <a:pt x="1832" y="1280"/>
                  </a:lnTo>
                  <a:moveTo>
                    <a:pt x="1894" y="1280"/>
                  </a:moveTo>
                  <a:lnTo>
                    <a:pt x="1868" y="1233"/>
                  </a:lnTo>
                  <a:lnTo>
                    <a:pt x="1894" y="1189"/>
                  </a:lnTo>
                  <a:lnTo>
                    <a:pt x="1921" y="1233"/>
                  </a:lnTo>
                  <a:lnTo>
                    <a:pt x="1894" y="1280"/>
                  </a:lnTo>
                  <a:moveTo>
                    <a:pt x="1955" y="1280"/>
                  </a:moveTo>
                  <a:lnTo>
                    <a:pt x="1930" y="1233"/>
                  </a:lnTo>
                  <a:lnTo>
                    <a:pt x="1955" y="1189"/>
                  </a:lnTo>
                  <a:lnTo>
                    <a:pt x="1982" y="1233"/>
                  </a:lnTo>
                  <a:lnTo>
                    <a:pt x="1955" y="1280"/>
                  </a:lnTo>
                  <a:moveTo>
                    <a:pt x="2017" y="1280"/>
                  </a:moveTo>
                  <a:lnTo>
                    <a:pt x="1991" y="1233"/>
                  </a:lnTo>
                  <a:lnTo>
                    <a:pt x="2017" y="1189"/>
                  </a:lnTo>
                  <a:lnTo>
                    <a:pt x="2044" y="1233"/>
                  </a:lnTo>
                  <a:lnTo>
                    <a:pt x="2017" y="1280"/>
                  </a:lnTo>
                  <a:moveTo>
                    <a:pt x="2078" y="1280"/>
                  </a:moveTo>
                  <a:lnTo>
                    <a:pt x="2053" y="1233"/>
                  </a:lnTo>
                  <a:lnTo>
                    <a:pt x="2078" y="1189"/>
                  </a:lnTo>
                  <a:lnTo>
                    <a:pt x="2105" y="1233"/>
                  </a:lnTo>
                  <a:lnTo>
                    <a:pt x="2078" y="1280"/>
                  </a:lnTo>
                  <a:moveTo>
                    <a:pt x="2141" y="1280"/>
                  </a:moveTo>
                  <a:lnTo>
                    <a:pt x="2114" y="1233"/>
                  </a:lnTo>
                  <a:lnTo>
                    <a:pt x="2141" y="1189"/>
                  </a:lnTo>
                  <a:lnTo>
                    <a:pt x="2167" y="1233"/>
                  </a:lnTo>
                  <a:lnTo>
                    <a:pt x="2141" y="1280"/>
                  </a:lnTo>
                  <a:moveTo>
                    <a:pt x="2203" y="1280"/>
                  </a:moveTo>
                  <a:lnTo>
                    <a:pt x="2176" y="1233"/>
                  </a:lnTo>
                  <a:lnTo>
                    <a:pt x="2203" y="1189"/>
                  </a:lnTo>
                  <a:lnTo>
                    <a:pt x="2228" y="1233"/>
                  </a:lnTo>
                  <a:lnTo>
                    <a:pt x="2203" y="1280"/>
                  </a:lnTo>
                  <a:moveTo>
                    <a:pt x="2264" y="1280"/>
                  </a:moveTo>
                  <a:lnTo>
                    <a:pt x="2237" y="1233"/>
                  </a:lnTo>
                  <a:lnTo>
                    <a:pt x="2264" y="1189"/>
                  </a:lnTo>
                  <a:lnTo>
                    <a:pt x="2290" y="1233"/>
                  </a:lnTo>
                  <a:lnTo>
                    <a:pt x="2264" y="1280"/>
                  </a:lnTo>
                  <a:moveTo>
                    <a:pt x="2326" y="1280"/>
                  </a:moveTo>
                  <a:lnTo>
                    <a:pt x="2299" y="1233"/>
                  </a:lnTo>
                  <a:lnTo>
                    <a:pt x="2326" y="1189"/>
                  </a:lnTo>
                  <a:lnTo>
                    <a:pt x="2351" y="1233"/>
                  </a:lnTo>
                  <a:lnTo>
                    <a:pt x="2326" y="1280"/>
                  </a:lnTo>
                  <a:moveTo>
                    <a:pt x="2387" y="1280"/>
                  </a:moveTo>
                  <a:lnTo>
                    <a:pt x="2360" y="1233"/>
                  </a:lnTo>
                  <a:lnTo>
                    <a:pt x="2387" y="1189"/>
                  </a:lnTo>
                  <a:lnTo>
                    <a:pt x="2413" y="1233"/>
                  </a:lnTo>
                  <a:lnTo>
                    <a:pt x="2387" y="1280"/>
                  </a:lnTo>
                  <a:moveTo>
                    <a:pt x="2449" y="1280"/>
                  </a:moveTo>
                  <a:lnTo>
                    <a:pt x="2422" y="1233"/>
                  </a:lnTo>
                  <a:lnTo>
                    <a:pt x="2449" y="1189"/>
                  </a:lnTo>
                  <a:lnTo>
                    <a:pt x="2474" y="1233"/>
                  </a:lnTo>
                  <a:lnTo>
                    <a:pt x="2449" y="1280"/>
                  </a:lnTo>
                  <a:moveTo>
                    <a:pt x="2510" y="1280"/>
                  </a:moveTo>
                  <a:lnTo>
                    <a:pt x="2485" y="1233"/>
                  </a:lnTo>
                  <a:lnTo>
                    <a:pt x="2510" y="1189"/>
                  </a:lnTo>
                  <a:lnTo>
                    <a:pt x="2537" y="1233"/>
                  </a:lnTo>
                  <a:lnTo>
                    <a:pt x="2510" y="1280"/>
                  </a:lnTo>
                  <a:moveTo>
                    <a:pt x="76" y="1226"/>
                  </a:moveTo>
                  <a:lnTo>
                    <a:pt x="51" y="1181"/>
                  </a:lnTo>
                  <a:lnTo>
                    <a:pt x="76" y="1135"/>
                  </a:lnTo>
                  <a:lnTo>
                    <a:pt x="103" y="1181"/>
                  </a:lnTo>
                  <a:lnTo>
                    <a:pt x="76" y="1226"/>
                  </a:lnTo>
                  <a:moveTo>
                    <a:pt x="137" y="1226"/>
                  </a:moveTo>
                  <a:lnTo>
                    <a:pt x="112" y="1181"/>
                  </a:lnTo>
                  <a:lnTo>
                    <a:pt x="137" y="1135"/>
                  </a:lnTo>
                  <a:lnTo>
                    <a:pt x="164" y="1181"/>
                  </a:lnTo>
                  <a:lnTo>
                    <a:pt x="137" y="1226"/>
                  </a:lnTo>
                  <a:moveTo>
                    <a:pt x="199" y="1226"/>
                  </a:moveTo>
                  <a:lnTo>
                    <a:pt x="173" y="1181"/>
                  </a:lnTo>
                  <a:lnTo>
                    <a:pt x="199" y="1135"/>
                  </a:lnTo>
                  <a:lnTo>
                    <a:pt x="226" y="1181"/>
                  </a:lnTo>
                  <a:lnTo>
                    <a:pt x="199" y="1226"/>
                  </a:lnTo>
                  <a:moveTo>
                    <a:pt x="262" y="1226"/>
                  </a:moveTo>
                  <a:lnTo>
                    <a:pt x="235" y="1181"/>
                  </a:lnTo>
                  <a:lnTo>
                    <a:pt x="262" y="1135"/>
                  </a:lnTo>
                  <a:lnTo>
                    <a:pt x="287" y="1181"/>
                  </a:lnTo>
                  <a:lnTo>
                    <a:pt x="262" y="1226"/>
                  </a:lnTo>
                  <a:moveTo>
                    <a:pt x="323" y="1226"/>
                  </a:moveTo>
                  <a:lnTo>
                    <a:pt x="296" y="1181"/>
                  </a:lnTo>
                  <a:lnTo>
                    <a:pt x="323" y="1135"/>
                  </a:lnTo>
                  <a:lnTo>
                    <a:pt x="349" y="1181"/>
                  </a:lnTo>
                  <a:lnTo>
                    <a:pt x="323" y="1226"/>
                  </a:lnTo>
                  <a:moveTo>
                    <a:pt x="385" y="1226"/>
                  </a:moveTo>
                  <a:lnTo>
                    <a:pt x="358" y="1181"/>
                  </a:lnTo>
                  <a:lnTo>
                    <a:pt x="385" y="1135"/>
                  </a:lnTo>
                  <a:lnTo>
                    <a:pt x="410" y="1181"/>
                  </a:lnTo>
                  <a:lnTo>
                    <a:pt x="385" y="1226"/>
                  </a:lnTo>
                  <a:moveTo>
                    <a:pt x="446" y="1226"/>
                  </a:moveTo>
                  <a:lnTo>
                    <a:pt x="419" y="1181"/>
                  </a:lnTo>
                  <a:lnTo>
                    <a:pt x="446" y="1135"/>
                  </a:lnTo>
                  <a:lnTo>
                    <a:pt x="472" y="1181"/>
                  </a:lnTo>
                  <a:lnTo>
                    <a:pt x="446" y="1226"/>
                  </a:lnTo>
                  <a:moveTo>
                    <a:pt x="508" y="1226"/>
                  </a:moveTo>
                  <a:lnTo>
                    <a:pt x="481" y="1181"/>
                  </a:lnTo>
                  <a:lnTo>
                    <a:pt x="508" y="1135"/>
                  </a:lnTo>
                  <a:lnTo>
                    <a:pt x="533" y="1181"/>
                  </a:lnTo>
                  <a:lnTo>
                    <a:pt x="508" y="1226"/>
                  </a:lnTo>
                  <a:moveTo>
                    <a:pt x="569" y="1226"/>
                  </a:moveTo>
                  <a:lnTo>
                    <a:pt x="542" y="1181"/>
                  </a:lnTo>
                  <a:lnTo>
                    <a:pt x="569" y="1135"/>
                  </a:lnTo>
                  <a:lnTo>
                    <a:pt x="595" y="1181"/>
                  </a:lnTo>
                  <a:lnTo>
                    <a:pt x="569" y="1226"/>
                  </a:lnTo>
                  <a:moveTo>
                    <a:pt x="631" y="1226"/>
                  </a:moveTo>
                  <a:lnTo>
                    <a:pt x="605" y="1181"/>
                  </a:lnTo>
                  <a:lnTo>
                    <a:pt x="631" y="1135"/>
                  </a:lnTo>
                  <a:lnTo>
                    <a:pt x="658" y="1181"/>
                  </a:lnTo>
                  <a:lnTo>
                    <a:pt x="631" y="1226"/>
                  </a:lnTo>
                  <a:moveTo>
                    <a:pt x="692" y="1226"/>
                  </a:moveTo>
                  <a:lnTo>
                    <a:pt x="667" y="1181"/>
                  </a:lnTo>
                  <a:lnTo>
                    <a:pt x="692" y="1135"/>
                  </a:lnTo>
                  <a:lnTo>
                    <a:pt x="719" y="1181"/>
                  </a:lnTo>
                  <a:lnTo>
                    <a:pt x="692" y="1226"/>
                  </a:lnTo>
                  <a:moveTo>
                    <a:pt x="754" y="1226"/>
                  </a:moveTo>
                  <a:lnTo>
                    <a:pt x="728" y="1181"/>
                  </a:lnTo>
                  <a:lnTo>
                    <a:pt x="754" y="1135"/>
                  </a:lnTo>
                  <a:lnTo>
                    <a:pt x="781" y="1181"/>
                  </a:lnTo>
                  <a:lnTo>
                    <a:pt x="754" y="1226"/>
                  </a:lnTo>
                  <a:moveTo>
                    <a:pt x="815" y="1226"/>
                  </a:moveTo>
                  <a:lnTo>
                    <a:pt x="790" y="1181"/>
                  </a:lnTo>
                  <a:lnTo>
                    <a:pt x="815" y="1135"/>
                  </a:lnTo>
                  <a:lnTo>
                    <a:pt x="842" y="1181"/>
                  </a:lnTo>
                  <a:lnTo>
                    <a:pt x="815" y="1226"/>
                  </a:lnTo>
                  <a:moveTo>
                    <a:pt x="877" y="1226"/>
                  </a:moveTo>
                  <a:lnTo>
                    <a:pt x="851" y="1181"/>
                  </a:lnTo>
                  <a:lnTo>
                    <a:pt x="877" y="1135"/>
                  </a:lnTo>
                  <a:lnTo>
                    <a:pt x="904" y="1181"/>
                  </a:lnTo>
                  <a:lnTo>
                    <a:pt x="877" y="1226"/>
                  </a:lnTo>
                  <a:moveTo>
                    <a:pt x="938" y="1226"/>
                  </a:moveTo>
                  <a:lnTo>
                    <a:pt x="913" y="1181"/>
                  </a:lnTo>
                  <a:lnTo>
                    <a:pt x="938" y="1135"/>
                  </a:lnTo>
                  <a:lnTo>
                    <a:pt x="965" y="1181"/>
                  </a:lnTo>
                  <a:lnTo>
                    <a:pt x="938" y="1226"/>
                  </a:lnTo>
                  <a:moveTo>
                    <a:pt x="1001" y="1226"/>
                  </a:moveTo>
                  <a:lnTo>
                    <a:pt x="974" y="1181"/>
                  </a:lnTo>
                  <a:lnTo>
                    <a:pt x="1001" y="1135"/>
                  </a:lnTo>
                  <a:lnTo>
                    <a:pt x="1027" y="1181"/>
                  </a:lnTo>
                  <a:lnTo>
                    <a:pt x="1001" y="1226"/>
                  </a:lnTo>
                  <a:moveTo>
                    <a:pt x="1063" y="1226"/>
                  </a:moveTo>
                  <a:lnTo>
                    <a:pt x="1036" y="1181"/>
                  </a:lnTo>
                  <a:lnTo>
                    <a:pt x="1063" y="1135"/>
                  </a:lnTo>
                  <a:lnTo>
                    <a:pt x="1088" y="1181"/>
                  </a:lnTo>
                  <a:lnTo>
                    <a:pt x="1063" y="1226"/>
                  </a:lnTo>
                  <a:moveTo>
                    <a:pt x="1124" y="1226"/>
                  </a:moveTo>
                  <a:lnTo>
                    <a:pt x="1097" y="1181"/>
                  </a:lnTo>
                  <a:lnTo>
                    <a:pt x="1124" y="1135"/>
                  </a:lnTo>
                  <a:lnTo>
                    <a:pt x="1150" y="1181"/>
                  </a:lnTo>
                  <a:lnTo>
                    <a:pt x="1124" y="1226"/>
                  </a:lnTo>
                  <a:moveTo>
                    <a:pt x="1186" y="1226"/>
                  </a:moveTo>
                  <a:lnTo>
                    <a:pt x="1159" y="1181"/>
                  </a:lnTo>
                  <a:lnTo>
                    <a:pt x="1186" y="1135"/>
                  </a:lnTo>
                  <a:lnTo>
                    <a:pt x="1211" y="1181"/>
                  </a:lnTo>
                  <a:lnTo>
                    <a:pt x="1186" y="1226"/>
                  </a:lnTo>
                  <a:moveTo>
                    <a:pt x="1247" y="1226"/>
                  </a:moveTo>
                  <a:lnTo>
                    <a:pt x="1220" y="1181"/>
                  </a:lnTo>
                  <a:lnTo>
                    <a:pt x="1247" y="1135"/>
                  </a:lnTo>
                  <a:lnTo>
                    <a:pt x="1273" y="1181"/>
                  </a:lnTo>
                  <a:lnTo>
                    <a:pt x="1247" y="1226"/>
                  </a:lnTo>
                  <a:moveTo>
                    <a:pt x="1309" y="1226"/>
                  </a:moveTo>
                  <a:lnTo>
                    <a:pt x="1282" y="1181"/>
                  </a:lnTo>
                  <a:lnTo>
                    <a:pt x="1309" y="1135"/>
                  </a:lnTo>
                  <a:lnTo>
                    <a:pt x="1334" y="1181"/>
                  </a:lnTo>
                  <a:lnTo>
                    <a:pt x="1309" y="1226"/>
                  </a:lnTo>
                  <a:moveTo>
                    <a:pt x="1370" y="1226"/>
                  </a:moveTo>
                  <a:lnTo>
                    <a:pt x="1345" y="1181"/>
                  </a:lnTo>
                  <a:lnTo>
                    <a:pt x="1370" y="1135"/>
                  </a:lnTo>
                  <a:lnTo>
                    <a:pt x="1397" y="1181"/>
                  </a:lnTo>
                  <a:lnTo>
                    <a:pt x="1370" y="1226"/>
                  </a:lnTo>
                  <a:moveTo>
                    <a:pt x="1432" y="1226"/>
                  </a:moveTo>
                  <a:lnTo>
                    <a:pt x="1406" y="1181"/>
                  </a:lnTo>
                  <a:lnTo>
                    <a:pt x="1432" y="1135"/>
                  </a:lnTo>
                  <a:lnTo>
                    <a:pt x="1459" y="1181"/>
                  </a:lnTo>
                  <a:lnTo>
                    <a:pt x="1432" y="1226"/>
                  </a:lnTo>
                  <a:moveTo>
                    <a:pt x="1493" y="1226"/>
                  </a:moveTo>
                  <a:lnTo>
                    <a:pt x="1468" y="1181"/>
                  </a:lnTo>
                  <a:lnTo>
                    <a:pt x="1493" y="1135"/>
                  </a:lnTo>
                  <a:lnTo>
                    <a:pt x="1520" y="1181"/>
                  </a:lnTo>
                  <a:lnTo>
                    <a:pt x="1493" y="1226"/>
                  </a:lnTo>
                  <a:moveTo>
                    <a:pt x="1555" y="1226"/>
                  </a:moveTo>
                  <a:lnTo>
                    <a:pt x="1529" y="1181"/>
                  </a:lnTo>
                  <a:lnTo>
                    <a:pt x="1555" y="1135"/>
                  </a:lnTo>
                  <a:lnTo>
                    <a:pt x="1582" y="1181"/>
                  </a:lnTo>
                  <a:lnTo>
                    <a:pt x="1555" y="1226"/>
                  </a:lnTo>
                  <a:moveTo>
                    <a:pt x="1616" y="1226"/>
                  </a:moveTo>
                  <a:lnTo>
                    <a:pt x="1591" y="1181"/>
                  </a:lnTo>
                  <a:lnTo>
                    <a:pt x="1616" y="1135"/>
                  </a:lnTo>
                  <a:lnTo>
                    <a:pt x="1643" y="1181"/>
                  </a:lnTo>
                  <a:lnTo>
                    <a:pt x="1616" y="1226"/>
                  </a:lnTo>
                  <a:moveTo>
                    <a:pt x="1678" y="1226"/>
                  </a:moveTo>
                  <a:lnTo>
                    <a:pt x="1652" y="1181"/>
                  </a:lnTo>
                  <a:lnTo>
                    <a:pt x="1678" y="1135"/>
                  </a:lnTo>
                  <a:lnTo>
                    <a:pt x="1705" y="1181"/>
                  </a:lnTo>
                  <a:lnTo>
                    <a:pt x="1678" y="1226"/>
                  </a:lnTo>
                  <a:moveTo>
                    <a:pt x="1741" y="1226"/>
                  </a:moveTo>
                  <a:lnTo>
                    <a:pt x="1714" y="1181"/>
                  </a:lnTo>
                  <a:lnTo>
                    <a:pt x="1741" y="1135"/>
                  </a:lnTo>
                  <a:lnTo>
                    <a:pt x="1766" y="1181"/>
                  </a:lnTo>
                  <a:lnTo>
                    <a:pt x="1741" y="1226"/>
                  </a:lnTo>
                  <a:moveTo>
                    <a:pt x="1802" y="1226"/>
                  </a:moveTo>
                  <a:lnTo>
                    <a:pt x="1775" y="1181"/>
                  </a:lnTo>
                  <a:lnTo>
                    <a:pt x="1802" y="1135"/>
                  </a:lnTo>
                  <a:lnTo>
                    <a:pt x="1828" y="1181"/>
                  </a:lnTo>
                  <a:lnTo>
                    <a:pt x="1802" y="1226"/>
                  </a:lnTo>
                  <a:moveTo>
                    <a:pt x="1864" y="1226"/>
                  </a:moveTo>
                  <a:lnTo>
                    <a:pt x="1837" y="1181"/>
                  </a:lnTo>
                  <a:lnTo>
                    <a:pt x="1864" y="1135"/>
                  </a:lnTo>
                  <a:lnTo>
                    <a:pt x="1889" y="1181"/>
                  </a:lnTo>
                  <a:lnTo>
                    <a:pt x="1864" y="1226"/>
                  </a:lnTo>
                  <a:moveTo>
                    <a:pt x="1925" y="1226"/>
                  </a:moveTo>
                  <a:lnTo>
                    <a:pt x="1898" y="1181"/>
                  </a:lnTo>
                  <a:lnTo>
                    <a:pt x="1925" y="1135"/>
                  </a:lnTo>
                  <a:lnTo>
                    <a:pt x="1951" y="1181"/>
                  </a:lnTo>
                  <a:lnTo>
                    <a:pt x="1925" y="1226"/>
                  </a:lnTo>
                  <a:moveTo>
                    <a:pt x="1987" y="1226"/>
                  </a:moveTo>
                  <a:lnTo>
                    <a:pt x="1960" y="1181"/>
                  </a:lnTo>
                  <a:lnTo>
                    <a:pt x="1987" y="1135"/>
                  </a:lnTo>
                  <a:lnTo>
                    <a:pt x="2012" y="1181"/>
                  </a:lnTo>
                  <a:lnTo>
                    <a:pt x="1987" y="1226"/>
                  </a:lnTo>
                  <a:moveTo>
                    <a:pt x="2048" y="1226"/>
                  </a:moveTo>
                  <a:lnTo>
                    <a:pt x="2021" y="1181"/>
                  </a:lnTo>
                  <a:lnTo>
                    <a:pt x="2048" y="1135"/>
                  </a:lnTo>
                  <a:lnTo>
                    <a:pt x="2074" y="1181"/>
                  </a:lnTo>
                  <a:lnTo>
                    <a:pt x="2048" y="1226"/>
                  </a:lnTo>
                  <a:moveTo>
                    <a:pt x="2110" y="1226"/>
                  </a:moveTo>
                  <a:lnTo>
                    <a:pt x="2084" y="1181"/>
                  </a:lnTo>
                  <a:lnTo>
                    <a:pt x="2110" y="1135"/>
                  </a:lnTo>
                  <a:lnTo>
                    <a:pt x="2137" y="1181"/>
                  </a:lnTo>
                  <a:lnTo>
                    <a:pt x="2110" y="1226"/>
                  </a:lnTo>
                  <a:moveTo>
                    <a:pt x="2171" y="1226"/>
                  </a:moveTo>
                  <a:lnTo>
                    <a:pt x="2146" y="1181"/>
                  </a:lnTo>
                  <a:lnTo>
                    <a:pt x="2171" y="1135"/>
                  </a:lnTo>
                  <a:lnTo>
                    <a:pt x="2198" y="1181"/>
                  </a:lnTo>
                  <a:lnTo>
                    <a:pt x="2171" y="1226"/>
                  </a:lnTo>
                  <a:moveTo>
                    <a:pt x="2233" y="1226"/>
                  </a:moveTo>
                  <a:lnTo>
                    <a:pt x="2207" y="1181"/>
                  </a:lnTo>
                  <a:lnTo>
                    <a:pt x="2233" y="1135"/>
                  </a:lnTo>
                  <a:lnTo>
                    <a:pt x="2260" y="1181"/>
                  </a:lnTo>
                  <a:lnTo>
                    <a:pt x="2233" y="1226"/>
                  </a:lnTo>
                  <a:moveTo>
                    <a:pt x="2294" y="1226"/>
                  </a:moveTo>
                  <a:lnTo>
                    <a:pt x="2269" y="1181"/>
                  </a:lnTo>
                  <a:lnTo>
                    <a:pt x="2294" y="1135"/>
                  </a:lnTo>
                  <a:lnTo>
                    <a:pt x="2321" y="1181"/>
                  </a:lnTo>
                  <a:lnTo>
                    <a:pt x="2294" y="1226"/>
                  </a:lnTo>
                  <a:moveTo>
                    <a:pt x="2356" y="1226"/>
                  </a:moveTo>
                  <a:lnTo>
                    <a:pt x="2330" y="1181"/>
                  </a:lnTo>
                  <a:lnTo>
                    <a:pt x="2356" y="1135"/>
                  </a:lnTo>
                  <a:lnTo>
                    <a:pt x="2383" y="1181"/>
                  </a:lnTo>
                  <a:lnTo>
                    <a:pt x="2356" y="1226"/>
                  </a:lnTo>
                  <a:moveTo>
                    <a:pt x="2417" y="1226"/>
                  </a:moveTo>
                  <a:lnTo>
                    <a:pt x="2392" y="1181"/>
                  </a:lnTo>
                  <a:lnTo>
                    <a:pt x="2417" y="1135"/>
                  </a:lnTo>
                  <a:lnTo>
                    <a:pt x="2444" y="1181"/>
                  </a:lnTo>
                  <a:lnTo>
                    <a:pt x="2417" y="1226"/>
                  </a:lnTo>
                  <a:moveTo>
                    <a:pt x="2480" y="1226"/>
                  </a:moveTo>
                  <a:lnTo>
                    <a:pt x="2453" y="1181"/>
                  </a:lnTo>
                  <a:lnTo>
                    <a:pt x="2480" y="1135"/>
                  </a:lnTo>
                  <a:lnTo>
                    <a:pt x="2506" y="1181"/>
                  </a:lnTo>
                  <a:lnTo>
                    <a:pt x="2480" y="1226"/>
                  </a:lnTo>
                  <a:moveTo>
                    <a:pt x="46" y="1172"/>
                  </a:moveTo>
                  <a:lnTo>
                    <a:pt x="19" y="1127"/>
                  </a:lnTo>
                  <a:lnTo>
                    <a:pt x="46" y="1082"/>
                  </a:lnTo>
                  <a:lnTo>
                    <a:pt x="72" y="1127"/>
                  </a:lnTo>
                  <a:lnTo>
                    <a:pt x="46" y="1172"/>
                  </a:lnTo>
                  <a:moveTo>
                    <a:pt x="107" y="1172"/>
                  </a:moveTo>
                  <a:lnTo>
                    <a:pt x="81" y="1127"/>
                  </a:lnTo>
                  <a:lnTo>
                    <a:pt x="107" y="1082"/>
                  </a:lnTo>
                  <a:lnTo>
                    <a:pt x="133" y="1127"/>
                  </a:lnTo>
                  <a:lnTo>
                    <a:pt x="107" y="1172"/>
                  </a:lnTo>
                  <a:moveTo>
                    <a:pt x="169" y="1172"/>
                  </a:moveTo>
                  <a:lnTo>
                    <a:pt x="142" y="1127"/>
                  </a:lnTo>
                  <a:lnTo>
                    <a:pt x="169" y="1082"/>
                  </a:lnTo>
                  <a:lnTo>
                    <a:pt x="194" y="1127"/>
                  </a:lnTo>
                  <a:lnTo>
                    <a:pt x="169" y="1172"/>
                  </a:lnTo>
                  <a:moveTo>
                    <a:pt x="230" y="1172"/>
                  </a:moveTo>
                  <a:lnTo>
                    <a:pt x="203" y="1127"/>
                  </a:lnTo>
                  <a:lnTo>
                    <a:pt x="230" y="1082"/>
                  </a:lnTo>
                  <a:lnTo>
                    <a:pt x="256" y="1127"/>
                  </a:lnTo>
                  <a:lnTo>
                    <a:pt x="230" y="1172"/>
                  </a:lnTo>
                  <a:moveTo>
                    <a:pt x="292" y="1172"/>
                  </a:moveTo>
                  <a:lnTo>
                    <a:pt x="266" y="1127"/>
                  </a:lnTo>
                  <a:lnTo>
                    <a:pt x="292" y="1082"/>
                  </a:lnTo>
                  <a:lnTo>
                    <a:pt x="319" y="1127"/>
                  </a:lnTo>
                  <a:lnTo>
                    <a:pt x="292" y="1172"/>
                  </a:lnTo>
                  <a:moveTo>
                    <a:pt x="353" y="1172"/>
                  </a:moveTo>
                  <a:lnTo>
                    <a:pt x="328" y="1127"/>
                  </a:lnTo>
                  <a:lnTo>
                    <a:pt x="353" y="1082"/>
                  </a:lnTo>
                  <a:lnTo>
                    <a:pt x="380" y="1127"/>
                  </a:lnTo>
                  <a:lnTo>
                    <a:pt x="353" y="1172"/>
                  </a:lnTo>
                  <a:moveTo>
                    <a:pt x="415" y="1172"/>
                  </a:moveTo>
                  <a:lnTo>
                    <a:pt x="389" y="1127"/>
                  </a:lnTo>
                  <a:lnTo>
                    <a:pt x="415" y="1082"/>
                  </a:lnTo>
                  <a:lnTo>
                    <a:pt x="442" y="1127"/>
                  </a:lnTo>
                  <a:lnTo>
                    <a:pt x="415" y="1172"/>
                  </a:lnTo>
                  <a:moveTo>
                    <a:pt x="476" y="1172"/>
                  </a:moveTo>
                  <a:lnTo>
                    <a:pt x="451" y="1127"/>
                  </a:lnTo>
                  <a:lnTo>
                    <a:pt x="476" y="1082"/>
                  </a:lnTo>
                  <a:lnTo>
                    <a:pt x="503" y="1127"/>
                  </a:lnTo>
                  <a:lnTo>
                    <a:pt x="476" y="1172"/>
                  </a:lnTo>
                  <a:moveTo>
                    <a:pt x="538" y="1172"/>
                  </a:moveTo>
                  <a:lnTo>
                    <a:pt x="512" y="1127"/>
                  </a:lnTo>
                  <a:lnTo>
                    <a:pt x="538" y="1082"/>
                  </a:lnTo>
                  <a:lnTo>
                    <a:pt x="565" y="1127"/>
                  </a:lnTo>
                  <a:lnTo>
                    <a:pt x="538" y="1172"/>
                  </a:lnTo>
                  <a:moveTo>
                    <a:pt x="599" y="1172"/>
                  </a:moveTo>
                  <a:lnTo>
                    <a:pt x="574" y="1127"/>
                  </a:lnTo>
                  <a:lnTo>
                    <a:pt x="599" y="1082"/>
                  </a:lnTo>
                  <a:lnTo>
                    <a:pt x="626" y="1127"/>
                  </a:lnTo>
                  <a:lnTo>
                    <a:pt x="599" y="1172"/>
                  </a:lnTo>
                  <a:moveTo>
                    <a:pt x="662" y="1172"/>
                  </a:moveTo>
                  <a:lnTo>
                    <a:pt x="635" y="1127"/>
                  </a:lnTo>
                  <a:lnTo>
                    <a:pt x="662" y="1082"/>
                  </a:lnTo>
                  <a:lnTo>
                    <a:pt x="688" y="1127"/>
                  </a:lnTo>
                  <a:lnTo>
                    <a:pt x="662" y="1172"/>
                  </a:lnTo>
                  <a:moveTo>
                    <a:pt x="724" y="1172"/>
                  </a:moveTo>
                  <a:lnTo>
                    <a:pt x="697" y="1127"/>
                  </a:lnTo>
                  <a:lnTo>
                    <a:pt x="724" y="1082"/>
                  </a:lnTo>
                  <a:lnTo>
                    <a:pt x="749" y="1127"/>
                  </a:lnTo>
                  <a:lnTo>
                    <a:pt x="724" y="1172"/>
                  </a:lnTo>
                  <a:moveTo>
                    <a:pt x="785" y="1172"/>
                  </a:moveTo>
                  <a:lnTo>
                    <a:pt x="758" y="1127"/>
                  </a:lnTo>
                  <a:lnTo>
                    <a:pt x="785" y="1082"/>
                  </a:lnTo>
                  <a:lnTo>
                    <a:pt x="811" y="1127"/>
                  </a:lnTo>
                  <a:lnTo>
                    <a:pt x="785" y="1172"/>
                  </a:lnTo>
                  <a:moveTo>
                    <a:pt x="847" y="1172"/>
                  </a:moveTo>
                  <a:lnTo>
                    <a:pt x="820" y="1127"/>
                  </a:lnTo>
                  <a:lnTo>
                    <a:pt x="847" y="1082"/>
                  </a:lnTo>
                  <a:lnTo>
                    <a:pt x="872" y="1127"/>
                  </a:lnTo>
                  <a:lnTo>
                    <a:pt x="847" y="1172"/>
                  </a:lnTo>
                  <a:moveTo>
                    <a:pt x="908" y="1172"/>
                  </a:moveTo>
                  <a:lnTo>
                    <a:pt x="881" y="1127"/>
                  </a:lnTo>
                  <a:lnTo>
                    <a:pt x="908" y="1082"/>
                  </a:lnTo>
                  <a:lnTo>
                    <a:pt x="934" y="1127"/>
                  </a:lnTo>
                  <a:lnTo>
                    <a:pt x="908" y="1172"/>
                  </a:lnTo>
                  <a:moveTo>
                    <a:pt x="970" y="1172"/>
                  </a:moveTo>
                  <a:lnTo>
                    <a:pt x="943" y="1127"/>
                  </a:lnTo>
                  <a:lnTo>
                    <a:pt x="970" y="1082"/>
                  </a:lnTo>
                  <a:lnTo>
                    <a:pt x="995" y="1127"/>
                  </a:lnTo>
                  <a:lnTo>
                    <a:pt x="970" y="1172"/>
                  </a:lnTo>
                  <a:moveTo>
                    <a:pt x="1031" y="1172"/>
                  </a:moveTo>
                  <a:lnTo>
                    <a:pt x="1006" y="1127"/>
                  </a:lnTo>
                  <a:lnTo>
                    <a:pt x="1031" y="1082"/>
                  </a:lnTo>
                  <a:lnTo>
                    <a:pt x="1058" y="1127"/>
                  </a:lnTo>
                  <a:lnTo>
                    <a:pt x="1031" y="1172"/>
                  </a:lnTo>
                  <a:moveTo>
                    <a:pt x="1093" y="1172"/>
                  </a:moveTo>
                  <a:lnTo>
                    <a:pt x="1067" y="1127"/>
                  </a:lnTo>
                  <a:lnTo>
                    <a:pt x="1093" y="1082"/>
                  </a:lnTo>
                  <a:lnTo>
                    <a:pt x="1120" y="1127"/>
                  </a:lnTo>
                  <a:lnTo>
                    <a:pt x="1093" y="1172"/>
                  </a:lnTo>
                  <a:moveTo>
                    <a:pt x="1154" y="1172"/>
                  </a:moveTo>
                  <a:lnTo>
                    <a:pt x="1129" y="1127"/>
                  </a:lnTo>
                  <a:lnTo>
                    <a:pt x="1154" y="1082"/>
                  </a:lnTo>
                  <a:lnTo>
                    <a:pt x="1181" y="1127"/>
                  </a:lnTo>
                  <a:lnTo>
                    <a:pt x="1154" y="1172"/>
                  </a:lnTo>
                  <a:moveTo>
                    <a:pt x="1216" y="1172"/>
                  </a:moveTo>
                  <a:lnTo>
                    <a:pt x="1190" y="1127"/>
                  </a:lnTo>
                  <a:lnTo>
                    <a:pt x="1216" y="1082"/>
                  </a:lnTo>
                  <a:lnTo>
                    <a:pt x="1243" y="1127"/>
                  </a:lnTo>
                  <a:lnTo>
                    <a:pt x="1216" y="1172"/>
                  </a:lnTo>
                  <a:moveTo>
                    <a:pt x="1277" y="1172"/>
                  </a:moveTo>
                  <a:lnTo>
                    <a:pt x="1252" y="1127"/>
                  </a:lnTo>
                  <a:lnTo>
                    <a:pt x="1277" y="1082"/>
                  </a:lnTo>
                  <a:lnTo>
                    <a:pt x="1304" y="1127"/>
                  </a:lnTo>
                  <a:lnTo>
                    <a:pt x="1277" y="1172"/>
                  </a:lnTo>
                  <a:moveTo>
                    <a:pt x="1339" y="1172"/>
                  </a:moveTo>
                  <a:lnTo>
                    <a:pt x="1313" y="1127"/>
                  </a:lnTo>
                  <a:lnTo>
                    <a:pt x="1339" y="1082"/>
                  </a:lnTo>
                  <a:lnTo>
                    <a:pt x="1366" y="1127"/>
                  </a:lnTo>
                  <a:lnTo>
                    <a:pt x="1339" y="1172"/>
                  </a:lnTo>
                  <a:moveTo>
                    <a:pt x="1402" y="1172"/>
                  </a:moveTo>
                  <a:lnTo>
                    <a:pt x="1375" y="1127"/>
                  </a:lnTo>
                  <a:lnTo>
                    <a:pt x="1402" y="1082"/>
                  </a:lnTo>
                  <a:lnTo>
                    <a:pt x="1427" y="1127"/>
                  </a:lnTo>
                  <a:lnTo>
                    <a:pt x="1402" y="1172"/>
                  </a:lnTo>
                  <a:moveTo>
                    <a:pt x="1463" y="1172"/>
                  </a:moveTo>
                  <a:lnTo>
                    <a:pt x="1436" y="1127"/>
                  </a:lnTo>
                  <a:lnTo>
                    <a:pt x="1463" y="1082"/>
                  </a:lnTo>
                  <a:lnTo>
                    <a:pt x="1489" y="1127"/>
                  </a:lnTo>
                  <a:lnTo>
                    <a:pt x="1463" y="1172"/>
                  </a:lnTo>
                  <a:moveTo>
                    <a:pt x="1525" y="1172"/>
                  </a:moveTo>
                  <a:lnTo>
                    <a:pt x="1498" y="1127"/>
                  </a:lnTo>
                  <a:lnTo>
                    <a:pt x="1525" y="1082"/>
                  </a:lnTo>
                  <a:lnTo>
                    <a:pt x="1550" y="1127"/>
                  </a:lnTo>
                  <a:lnTo>
                    <a:pt x="1525" y="1172"/>
                  </a:lnTo>
                  <a:moveTo>
                    <a:pt x="1586" y="1172"/>
                  </a:moveTo>
                  <a:lnTo>
                    <a:pt x="1559" y="1127"/>
                  </a:lnTo>
                  <a:lnTo>
                    <a:pt x="1586" y="1082"/>
                  </a:lnTo>
                  <a:lnTo>
                    <a:pt x="1612" y="1127"/>
                  </a:lnTo>
                  <a:lnTo>
                    <a:pt x="1586" y="1172"/>
                  </a:lnTo>
                  <a:moveTo>
                    <a:pt x="1648" y="1172"/>
                  </a:moveTo>
                  <a:lnTo>
                    <a:pt x="1621" y="1127"/>
                  </a:lnTo>
                  <a:lnTo>
                    <a:pt x="1648" y="1082"/>
                  </a:lnTo>
                  <a:lnTo>
                    <a:pt x="1673" y="1127"/>
                  </a:lnTo>
                  <a:lnTo>
                    <a:pt x="1648" y="1172"/>
                  </a:lnTo>
                  <a:moveTo>
                    <a:pt x="1709" y="1172"/>
                  </a:moveTo>
                  <a:lnTo>
                    <a:pt x="1682" y="1127"/>
                  </a:lnTo>
                  <a:lnTo>
                    <a:pt x="1709" y="1082"/>
                  </a:lnTo>
                  <a:lnTo>
                    <a:pt x="1735" y="1127"/>
                  </a:lnTo>
                  <a:lnTo>
                    <a:pt x="1709" y="1172"/>
                  </a:lnTo>
                  <a:moveTo>
                    <a:pt x="1771" y="1172"/>
                  </a:moveTo>
                  <a:lnTo>
                    <a:pt x="1745" y="1127"/>
                  </a:lnTo>
                  <a:lnTo>
                    <a:pt x="1771" y="1082"/>
                  </a:lnTo>
                  <a:lnTo>
                    <a:pt x="1798" y="1127"/>
                  </a:lnTo>
                  <a:lnTo>
                    <a:pt x="1771" y="1172"/>
                  </a:lnTo>
                  <a:moveTo>
                    <a:pt x="1832" y="1172"/>
                  </a:moveTo>
                  <a:lnTo>
                    <a:pt x="1807" y="1127"/>
                  </a:lnTo>
                  <a:lnTo>
                    <a:pt x="1832" y="1082"/>
                  </a:lnTo>
                  <a:lnTo>
                    <a:pt x="1859" y="1127"/>
                  </a:lnTo>
                  <a:lnTo>
                    <a:pt x="1832" y="1172"/>
                  </a:lnTo>
                  <a:moveTo>
                    <a:pt x="1894" y="1172"/>
                  </a:moveTo>
                  <a:lnTo>
                    <a:pt x="1868" y="1127"/>
                  </a:lnTo>
                  <a:lnTo>
                    <a:pt x="1894" y="1082"/>
                  </a:lnTo>
                  <a:lnTo>
                    <a:pt x="1921" y="1127"/>
                  </a:lnTo>
                  <a:lnTo>
                    <a:pt x="1894" y="1172"/>
                  </a:lnTo>
                  <a:moveTo>
                    <a:pt x="1955" y="1172"/>
                  </a:moveTo>
                  <a:lnTo>
                    <a:pt x="1930" y="1127"/>
                  </a:lnTo>
                  <a:lnTo>
                    <a:pt x="1955" y="1082"/>
                  </a:lnTo>
                  <a:lnTo>
                    <a:pt x="1982" y="1127"/>
                  </a:lnTo>
                  <a:lnTo>
                    <a:pt x="1955" y="1172"/>
                  </a:lnTo>
                  <a:moveTo>
                    <a:pt x="2017" y="1172"/>
                  </a:moveTo>
                  <a:lnTo>
                    <a:pt x="1991" y="1127"/>
                  </a:lnTo>
                  <a:lnTo>
                    <a:pt x="2017" y="1082"/>
                  </a:lnTo>
                  <a:lnTo>
                    <a:pt x="2044" y="1127"/>
                  </a:lnTo>
                  <a:lnTo>
                    <a:pt x="2017" y="1172"/>
                  </a:lnTo>
                  <a:moveTo>
                    <a:pt x="2078" y="1172"/>
                  </a:moveTo>
                  <a:lnTo>
                    <a:pt x="2053" y="1127"/>
                  </a:lnTo>
                  <a:lnTo>
                    <a:pt x="2078" y="1082"/>
                  </a:lnTo>
                  <a:lnTo>
                    <a:pt x="2105" y="1127"/>
                  </a:lnTo>
                  <a:lnTo>
                    <a:pt x="2078" y="1172"/>
                  </a:lnTo>
                  <a:moveTo>
                    <a:pt x="2141" y="1172"/>
                  </a:moveTo>
                  <a:lnTo>
                    <a:pt x="2114" y="1127"/>
                  </a:lnTo>
                  <a:lnTo>
                    <a:pt x="2141" y="1082"/>
                  </a:lnTo>
                  <a:lnTo>
                    <a:pt x="2167" y="1127"/>
                  </a:lnTo>
                  <a:lnTo>
                    <a:pt x="2141" y="1172"/>
                  </a:lnTo>
                  <a:moveTo>
                    <a:pt x="2203" y="1172"/>
                  </a:moveTo>
                  <a:lnTo>
                    <a:pt x="2176" y="1127"/>
                  </a:lnTo>
                  <a:lnTo>
                    <a:pt x="2203" y="1082"/>
                  </a:lnTo>
                  <a:lnTo>
                    <a:pt x="2228" y="1127"/>
                  </a:lnTo>
                  <a:lnTo>
                    <a:pt x="2203" y="1172"/>
                  </a:lnTo>
                  <a:moveTo>
                    <a:pt x="2264" y="1172"/>
                  </a:moveTo>
                  <a:lnTo>
                    <a:pt x="2237" y="1127"/>
                  </a:lnTo>
                  <a:lnTo>
                    <a:pt x="2264" y="1082"/>
                  </a:lnTo>
                  <a:lnTo>
                    <a:pt x="2290" y="1127"/>
                  </a:lnTo>
                  <a:lnTo>
                    <a:pt x="2264" y="1172"/>
                  </a:lnTo>
                  <a:moveTo>
                    <a:pt x="2326" y="1172"/>
                  </a:moveTo>
                  <a:lnTo>
                    <a:pt x="2299" y="1127"/>
                  </a:lnTo>
                  <a:lnTo>
                    <a:pt x="2326" y="1082"/>
                  </a:lnTo>
                  <a:lnTo>
                    <a:pt x="2351" y="1127"/>
                  </a:lnTo>
                  <a:lnTo>
                    <a:pt x="2326" y="1172"/>
                  </a:lnTo>
                  <a:moveTo>
                    <a:pt x="2387" y="1172"/>
                  </a:moveTo>
                  <a:lnTo>
                    <a:pt x="2360" y="1127"/>
                  </a:lnTo>
                  <a:lnTo>
                    <a:pt x="2387" y="1082"/>
                  </a:lnTo>
                  <a:lnTo>
                    <a:pt x="2413" y="1127"/>
                  </a:lnTo>
                  <a:lnTo>
                    <a:pt x="2387" y="1172"/>
                  </a:lnTo>
                  <a:moveTo>
                    <a:pt x="2449" y="1172"/>
                  </a:moveTo>
                  <a:lnTo>
                    <a:pt x="2422" y="1127"/>
                  </a:lnTo>
                  <a:lnTo>
                    <a:pt x="2449" y="1082"/>
                  </a:lnTo>
                  <a:lnTo>
                    <a:pt x="2474" y="1127"/>
                  </a:lnTo>
                  <a:lnTo>
                    <a:pt x="2449" y="1172"/>
                  </a:lnTo>
                  <a:moveTo>
                    <a:pt x="2510" y="1172"/>
                  </a:moveTo>
                  <a:lnTo>
                    <a:pt x="2485" y="1127"/>
                  </a:lnTo>
                  <a:lnTo>
                    <a:pt x="2510" y="1082"/>
                  </a:lnTo>
                  <a:lnTo>
                    <a:pt x="2537" y="1127"/>
                  </a:lnTo>
                  <a:lnTo>
                    <a:pt x="2510" y="1172"/>
                  </a:lnTo>
                  <a:moveTo>
                    <a:pt x="76" y="1120"/>
                  </a:moveTo>
                  <a:lnTo>
                    <a:pt x="51" y="1075"/>
                  </a:lnTo>
                  <a:lnTo>
                    <a:pt x="76" y="1028"/>
                  </a:lnTo>
                  <a:lnTo>
                    <a:pt x="103" y="1075"/>
                  </a:lnTo>
                  <a:lnTo>
                    <a:pt x="76" y="1120"/>
                  </a:lnTo>
                  <a:moveTo>
                    <a:pt x="137" y="1120"/>
                  </a:moveTo>
                  <a:lnTo>
                    <a:pt x="112" y="1075"/>
                  </a:lnTo>
                  <a:lnTo>
                    <a:pt x="137" y="1028"/>
                  </a:lnTo>
                  <a:lnTo>
                    <a:pt x="164" y="1075"/>
                  </a:lnTo>
                  <a:lnTo>
                    <a:pt x="137" y="1120"/>
                  </a:lnTo>
                  <a:moveTo>
                    <a:pt x="199" y="1120"/>
                  </a:moveTo>
                  <a:lnTo>
                    <a:pt x="173" y="1075"/>
                  </a:lnTo>
                  <a:lnTo>
                    <a:pt x="199" y="1028"/>
                  </a:lnTo>
                  <a:lnTo>
                    <a:pt x="226" y="1075"/>
                  </a:lnTo>
                  <a:lnTo>
                    <a:pt x="199" y="1120"/>
                  </a:lnTo>
                  <a:moveTo>
                    <a:pt x="262" y="1120"/>
                  </a:moveTo>
                  <a:lnTo>
                    <a:pt x="235" y="1075"/>
                  </a:lnTo>
                  <a:lnTo>
                    <a:pt x="262" y="1028"/>
                  </a:lnTo>
                  <a:lnTo>
                    <a:pt x="287" y="1075"/>
                  </a:lnTo>
                  <a:lnTo>
                    <a:pt x="262" y="1120"/>
                  </a:lnTo>
                  <a:moveTo>
                    <a:pt x="323" y="1120"/>
                  </a:moveTo>
                  <a:lnTo>
                    <a:pt x="296" y="1075"/>
                  </a:lnTo>
                  <a:lnTo>
                    <a:pt x="323" y="1028"/>
                  </a:lnTo>
                  <a:lnTo>
                    <a:pt x="349" y="1075"/>
                  </a:lnTo>
                  <a:lnTo>
                    <a:pt x="323" y="1120"/>
                  </a:lnTo>
                  <a:moveTo>
                    <a:pt x="385" y="1120"/>
                  </a:moveTo>
                  <a:lnTo>
                    <a:pt x="358" y="1075"/>
                  </a:lnTo>
                  <a:lnTo>
                    <a:pt x="385" y="1028"/>
                  </a:lnTo>
                  <a:lnTo>
                    <a:pt x="410" y="1075"/>
                  </a:lnTo>
                  <a:lnTo>
                    <a:pt x="385" y="1120"/>
                  </a:lnTo>
                  <a:moveTo>
                    <a:pt x="446" y="1120"/>
                  </a:moveTo>
                  <a:lnTo>
                    <a:pt x="419" y="1075"/>
                  </a:lnTo>
                  <a:lnTo>
                    <a:pt x="446" y="1028"/>
                  </a:lnTo>
                  <a:lnTo>
                    <a:pt x="472" y="1075"/>
                  </a:lnTo>
                  <a:lnTo>
                    <a:pt x="446" y="1120"/>
                  </a:lnTo>
                  <a:moveTo>
                    <a:pt x="508" y="1120"/>
                  </a:moveTo>
                  <a:lnTo>
                    <a:pt x="481" y="1075"/>
                  </a:lnTo>
                  <a:lnTo>
                    <a:pt x="508" y="1028"/>
                  </a:lnTo>
                  <a:lnTo>
                    <a:pt x="533" y="1075"/>
                  </a:lnTo>
                  <a:lnTo>
                    <a:pt x="508" y="1120"/>
                  </a:lnTo>
                  <a:moveTo>
                    <a:pt x="569" y="1120"/>
                  </a:moveTo>
                  <a:lnTo>
                    <a:pt x="542" y="1075"/>
                  </a:lnTo>
                  <a:lnTo>
                    <a:pt x="569" y="1028"/>
                  </a:lnTo>
                  <a:lnTo>
                    <a:pt x="595" y="1075"/>
                  </a:lnTo>
                  <a:lnTo>
                    <a:pt x="569" y="1120"/>
                  </a:lnTo>
                  <a:moveTo>
                    <a:pt x="631" y="1120"/>
                  </a:moveTo>
                  <a:lnTo>
                    <a:pt x="605" y="1075"/>
                  </a:lnTo>
                  <a:lnTo>
                    <a:pt x="631" y="1028"/>
                  </a:lnTo>
                  <a:lnTo>
                    <a:pt x="658" y="1075"/>
                  </a:lnTo>
                  <a:lnTo>
                    <a:pt x="631" y="1120"/>
                  </a:lnTo>
                  <a:moveTo>
                    <a:pt x="692" y="1120"/>
                  </a:moveTo>
                  <a:lnTo>
                    <a:pt x="667" y="1075"/>
                  </a:lnTo>
                  <a:lnTo>
                    <a:pt x="692" y="1028"/>
                  </a:lnTo>
                  <a:lnTo>
                    <a:pt x="719" y="1075"/>
                  </a:lnTo>
                  <a:lnTo>
                    <a:pt x="692" y="1120"/>
                  </a:lnTo>
                  <a:moveTo>
                    <a:pt x="754" y="1120"/>
                  </a:moveTo>
                  <a:lnTo>
                    <a:pt x="728" y="1075"/>
                  </a:lnTo>
                  <a:lnTo>
                    <a:pt x="754" y="1028"/>
                  </a:lnTo>
                  <a:lnTo>
                    <a:pt x="781" y="1075"/>
                  </a:lnTo>
                  <a:lnTo>
                    <a:pt x="754" y="1120"/>
                  </a:lnTo>
                  <a:moveTo>
                    <a:pt x="815" y="1120"/>
                  </a:moveTo>
                  <a:lnTo>
                    <a:pt x="790" y="1075"/>
                  </a:lnTo>
                  <a:lnTo>
                    <a:pt x="815" y="1028"/>
                  </a:lnTo>
                  <a:lnTo>
                    <a:pt x="842" y="1075"/>
                  </a:lnTo>
                  <a:lnTo>
                    <a:pt x="815" y="1120"/>
                  </a:lnTo>
                  <a:moveTo>
                    <a:pt x="877" y="1120"/>
                  </a:moveTo>
                  <a:lnTo>
                    <a:pt x="851" y="1075"/>
                  </a:lnTo>
                  <a:lnTo>
                    <a:pt x="877" y="1028"/>
                  </a:lnTo>
                  <a:lnTo>
                    <a:pt x="904" y="1075"/>
                  </a:lnTo>
                  <a:lnTo>
                    <a:pt x="877" y="1120"/>
                  </a:lnTo>
                  <a:moveTo>
                    <a:pt x="938" y="1120"/>
                  </a:moveTo>
                  <a:lnTo>
                    <a:pt x="913" y="1075"/>
                  </a:lnTo>
                  <a:lnTo>
                    <a:pt x="938" y="1028"/>
                  </a:lnTo>
                  <a:lnTo>
                    <a:pt x="965" y="1075"/>
                  </a:lnTo>
                  <a:lnTo>
                    <a:pt x="938" y="1120"/>
                  </a:lnTo>
                  <a:moveTo>
                    <a:pt x="1001" y="1120"/>
                  </a:moveTo>
                  <a:lnTo>
                    <a:pt x="974" y="1075"/>
                  </a:lnTo>
                  <a:lnTo>
                    <a:pt x="1001" y="1028"/>
                  </a:lnTo>
                  <a:lnTo>
                    <a:pt x="1027" y="1075"/>
                  </a:lnTo>
                  <a:lnTo>
                    <a:pt x="1001" y="1120"/>
                  </a:lnTo>
                  <a:moveTo>
                    <a:pt x="1063" y="1120"/>
                  </a:moveTo>
                  <a:lnTo>
                    <a:pt x="1036" y="1075"/>
                  </a:lnTo>
                  <a:lnTo>
                    <a:pt x="1063" y="1028"/>
                  </a:lnTo>
                  <a:lnTo>
                    <a:pt x="1088" y="1075"/>
                  </a:lnTo>
                  <a:lnTo>
                    <a:pt x="1063" y="1120"/>
                  </a:lnTo>
                  <a:moveTo>
                    <a:pt x="1124" y="1120"/>
                  </a:moveTo>
                  <a:lnTo>
                    <a:pt x="1097" y="1075"/>
                  </a:lnTo>
                  <a:lnTo>
                    <a:pt x="1124" y="1028"/>
                  </a:lnTo>
                  <a:lnTo>
                    <a:pt x="1150" y="1075"/>
                  </a:lnTo>
                  <a:lnTo>
                    <a:pt x="1124" y="1120"/>
                  </a:lnTo>
                  <a:moveTo>
                    <a:pt x="1186" y="1120"/>
                  </a:moveTo>
                  <a:lnTo>
                    <a:pt x="1159" y="1075"/>
                  </a:lnTo>
                  <a:lnTo>
                    <a:pt x="1186" y="1028"/>
                  </a:lnTo>
                  <a:lnTo>
                    <a:pt x="1211" y="1075"/>
                  </a:lnTo>
                  <a:lnTo>
                    <a:pt x="1186" y="1120"/>
                  </a:lnTo>
                  <a:moveTo>
                    <a:pt x="1247" y="1120"/>
                  </a:moveTo>
                  <a:lnTo>
                    <a:pt x="1220" y="1075"/>
                  </a:lnTo>
                  <a:lnTo>
                    <a:pt x="1247" y="1028"/>
                  </a:lnTo>
                  <a:lnTo>
                    <a:pt x="1273" y="1075"/>
                  </a:lnTo>
                  <a:lnTo>
                    <a:pt x="1247" y="1120"/>
                  </a:lnTo>
                  <a:moveTo>
                    <a:pt x="1309" y="1120"/>
                  </a:moveTo>
                  <a:lnTo>
                    <a:pt x="1282" y="1075"/>
                  </a:lnTo>
                  <a:lnTo>
                    <a:pt x="1309" y="1028"/>
                  </a:lnTo>
                  <a:lnTo>
                    <a:pt x="1334" y="1075"/>
                  </a:lnTo>
                  <a:lnTo>
                    <a:pt x="1309" y="1120"/>
                  </a:lnTo>
                  <a:moveTo>
                    <a:pt x="1370" y="1120"/>
                  </a:moveTo>
                  <a:lnTo>
                    <a:pt x="1345" y="1075"/>
                  </a:lnTo>
                  <a:lnTo>
                    <a:pt x="1370" y="1028"/>
                  </a:lnTo>
                  <a:lnTo>
                    <a:pt x="1397" y="1075"/>
                  </a:lnTo>
                  <a:lnTo>
                    <a:pt x="1370" y="1120"/>
                  </a:lnTo>
                  <a:moveTo>
                    <a:pt x="1432" y="1120"/>
                  </a:moveTo>
                  <a:lnTo>
                    <a:pt x="1406" y="1075"/>
                  </a:lnTo>
                  <a:lnTo>
                    <a:pt x="1432" y="1028"/>
                  </a:lnTo>
                  <a:lnTo>
                    <a:pt x="1459" y="1075"/>
                  </a:lnTo>
                  <a:lnTo>
                    <a:pt x="1432" y="1120"/>
                  </a:lnTo>
                  <a:moveTo>
                    <a:pt x="1493" y="1120"/>
                  </a:moveTo>
                  <a:lnTo>
                    <a:pt x="1468" y="1075"/>
                  </a:lnTo>
                  <a:lnTo>
                    <a:pt x="1493" y="1028"/>
                  </a:lnTo>
                  <a:lnTo>
                    <a:pt x="1520" y="1075"/>
                  </a:lnTo>
                  <a:lnTo>
                    <a:pt x="1493" y="1120"/>
                  </a:lnTo>
                  <a:moveTo>
                    <a:pt x="1555" y="1120"/>
                  </a:moveTo>
                  <a:lnTo>
                    <a:pt x="1529" y="1075"/>
                  </a:lnTo>
                  <a:lnTo>
                    <a:pt x="1555" y="1028"/>
                  </a:lnTo>
                  <a:lnTo>
                    <a:pt x="1582" y="1075"/>
                  </a:lnTo>
                  <a:lnTo>
                    <a:pt x="1555" y="1120"/>
                  </a:lnTo>
                  <a:moveTo>
                    <a:pt x="1616" y="1120"/>
                  </a:moveTo>
                  <a:lnTo>
                    <a:pt x="1591" y="1075"/>
                  </a:lnTo>
                  <a:lnTo>
                    <a:pt x="1616" y="1028"/>
                  </a:lnTo>
                  <a:lnTo>
                    <a:pt x="1643" y="1075"/>
                  </a:lnTo>
                  <a:lnTo>
                    <a:pt x="1616" y="1120"/>
                  </a:lnTo>
                  <a:moveTo>
                    <a:pt x="1678" y="1120"/>
                  </a:moveTo>
                  <a:lnTo>
                    <a:pt x="1652" y="1075"/>
                  </a:lnTo>
                  <a:lnTo>
                    <a:pt x="1678" y="1028"/>
                  </a:lnTo>
                  <a:lnTo>
                    <a:pt x="1705" y="1075"/>
                  </a:lnTo>
                  <a:lnTo>
                    <a:pt x="1678" y="1120"/>
                  </a:lnTo>
                  <a:moveTo>
                    <a:pt x="1741" y="1120"/>
                  </a:moveTo>
                  <a:lnTo>
                    <a:pt x="1714" y="1075"/>
                  </a:lnTo>
                  <a:lnTo>
                    <a:pt x="1741" y="1028"/>
                  </a:lnTo>
                  <a:lnTo>
                    <a:pt x="1766" y="1075"/>
                  </a:lnTo>
                  <a:lnTo>
                    <a:pt x="1741" y="1120"/>
                  </a:lnTo>
                  <a:moveTo>
                    <a:pt x="1802" y="1120"/>
                  </a:moveTo>
                  <a:lnTo>
                    <a:pt x="1775" y="1075"/>
                  </a:lnTo>
                  <a:lnTo>
                    <a:pt x="1802" y="1028"/>
                  </a:lnTo>
                  <a:lnTo>
                    <a:pt x="1828" y="1075"/>
                  </a:lnTo>
                  <a:lnTo>
                    <a:pt x="1802" y="1120"/>
                  </a:lnTo>
                  <a:moveTo>
                    <a:pt x="1864" y="1120"/>
                  </a:moveTo>
                  <a:lnTo>
                    <a:pt x="1837" y="1075"/>
                  </a:lnTo>
                  <a:lnTo>
                    <a:pt x="1864" y="1028"/>
                  </a:lnTo>
                  <a:lnTo>
                    <a:pt x="1889" y="1075"/>
                  </a:lnTo>
                  <a:lnTo>
                    <a:pt x="1864" y="1120"/>
                  </a:lnTo>
                  <a:moveTo>
                    <a:pt x="1925" y="1120"/>
                  </a:moveTo>
                  <a:lnTo>
                    <a:pt x="1898" y="1075"/>
                  </a:lnTo>
                  <a:lnTo>
                    <a:pt x="1925" y="1028"/>
                  </a:lnTo>
                  <a:lnTo>
                    <a:pt x="1951" y="1075"/>
                  </a:lnTo>
                  <a:lnTo>
                    <a:pt x="1925" y="1120"/>
                  </a:lnTo>
                  <a:moveTo>
                    <a:pt x="1987" y="1120"/>
                  </a:moveTo>
                  <a:lnTo>
                    <a:pt x="1960" y="1075"/>
                  </a:lnTo>
                  <a:lnTo>
                    <a:pt x="1987" y="1028"/>
                  </a:lnTo>
                  <a:lnTo>
                    <a:pt x="2012" y="1075"/>
                  </a:lnTo>
                  <a:lnTo>
                    <a:pt x="1987" y="1120"/>
                  </a:lnTo>
                  <a:moveTo>
                    <a:pt x="2048" y="1120"/>
                  </a:moveTo>
                  <a:lnTo>
                    <a:pt x="2021" y="1075"/>
                  </a:lnTo>
                  <a:lnTo>
                    <a:pt x="2048" y="1028"/>
                  </a:lnTo>
                  <a:lnTo>
                    <a:pt x="2074" y="1075"/>
                  </a:lnTo>
                  <a:lnTo>
                    <a:pt x="2048" y="1120"/>
                  </a:lnTo>
                  <a:moveTo>
                    <a:pt x="2110" y="1120"/>
                  </a:moveTo>
                  <a:lnTo>
                    <a:pt x="2084" y="1075"/>
                  </a:lnTo>
                  <a:lnTo>
                    <a:pt x="2110" y="1028"/>
                  </a:lnTo>
                  <a:lnTo>
                    <a:pt x="2137" y="1075"/>
                  </a:lnTo>
                  <a:lnTo>
                    <a:pt x="2110" y="1120"/>
                  </a:lnTo>
                  <a:moveTo>
                    <a:pt x="2171" y="1120"/>
                  </a:moveTo>
                  <a:lnTo>
                    <a:pt x="2146" y="1075"/>
                  </a:lnTo>
                  <a:lnTo>
                    <a:pt x="2171" y="1028"/>
                  </a:lnTo>
                  <a:lnTo>
                    <a:pt x="2198" y="1075"/>
                  </a:lnTo>
                  <a:lnTo>
                    <a:pt x="2171" y="1120"/>
                  </a:lnTo>
                  <a:moveTo>
                    <a:pt x="2233" y="1120"/>
                  </a:moveTo>
                  <a:lnTo>
                    <a:pt x="2207" y="1075"/>
                  </a:lnTo>
                  <a:lnTo>
                    <a:pt x="2233" y="1028"/>
                  </a:lnTo>
                  <a:lnTo>
                    <a:pt x="2260" y="1075"/>
                  </a:lnTo>
                  <a:lnTo>
                    <a:pt x="2233" y="1120"/>
                  </a:lnTo>
                  <a:moveTo>
                    <a:pt x="2294" y="1120"/>
                  </a:moveTo>
                  <a:lnTo>
                    <a:pt x="2269" y="1075"/>
                  </a:lnTo>
                  <a:lnTo>
                    <a:pt x="2294" y="1028"/>
                  </a:lnTo>
                  <a:lnTo>
                    <a:pt x="2321" y="1075"/>
                  </a:lnTo>
                  <a:lnTo>
                    <a:pt x="2294" y="1120"/>
                  </a:lnTo>
                  <a:moveTo>
                    <a:pt x="2356" y="1120"/>
                  </a:moveTo>
                  <a:lnTo>
                    <a:pt x="2330" y="1075"/>
                  </a:lnTo>
                  <a:lnTo>
                    <a:pt x="2356" y="1028"/>
                  </a:lnTo>
                  <a:lnTo>
                    <a:pt x="2383" y="1075"/>
                  </a:lnTo>
                  <a:lnTo>
                    <a:pt x="2356" y="1120"/>
                  </a:lnTo>
                  <a:moveTo>
                    <a:pt x="2417" y="1120"/>
                  </a:moveTo>
                  <a:lnTo>
                    <a:pt x="2392" y="1075"/>
                  </a:lnTo>
                  <a:lnTo>
                    <a:pt x="2417" y="1028"/>
                  </a:lnTo>
                  <a:lnTo>
                    <a:pt x="2444" y="1075"/>
                  </a:lnTo>
                  <a:lnTo>
                    <a:pt x="2417" y="1120"/>
                  </a:lnTo>
                  <a:moveTo>
                    <a:pt x="2480" y="1120"/>
                  </a:moveTo>
                  <a:lnTo>
                    <a:pt x="2453" y="1075"/>
                  </a:lnTo>
                  <a:lnTo>
                    <a:pt x="2480" y="1028"/>
                  </a:lnTo>
                  <a:lnTo>
                    <a:pt x="2506" y="1075"/>
                  </a:lnTo>
                  <a:lnTo>
                    <a:pt x="2480" y="1120"/>
                  </a:lnTo>
                  <a:moveTo>
                    <a:pt x="46" y="1066"/>
                  </a:moveTo>
                  <a:lnTo>
                    <a:pt x="19" y="1021"/>
                  </a:lnTo>
                  <a:lnTo>
                    <a:pt x="46" y="976"/>
                  </a:lnTo>
                  <a:lnTo>
                    <a:pt x="72" y="1021"/>
                  </a:lnTo>
                  <a:lnTo>
                    <a:pt x="46" y="1066"/>
                  </a:lnTo>
                  <a:moveTo>
                    <a:pt x="107" y="1066"/>
                  </a:moveTo>
                  <a:lnTo>
                    <a:pt x="81" y="1021"/>
                  </a:lnTo>
                  <a:lnTo>
                    <a:pt x="107" y="976"/>
                  </a:lnTo>
                  <a:lnTo>
                    <a:pt x="133" y="1021"/>
                  </a:lnTo>
                  <a:lnTo>
                    <a:pt x="107" y="1066"/>
                  </a:lnTo>
                  <a:moveTo>
                    <a:pt x="169" y="1066"/>
                  </a:moveTo>
                  <a:lnTo>
                    <a:pt x="142" y="1021"/>
                  </a:lnTo>
                  <a:lnTo>
                    <a:pt x="169" y="976"/>
                  </a:lnTo>
                  <a:lnTo>
                    <a:pt x="194" y="1021"/>
                  </a:lnTo>
                  <a:lnTo>
                    <a:pt x="169" y="1066"/>
                  </a:lnTo>
                  <a:moveTo>
                    <a:pt x="230" y="1066"/>
                  </a:moveTo>
                  <a:lnTo>
                    <a:pt x="203" y="1021"/>
                  </a:lnTo>
                  <a:lnTo>
                    <a:pt x="230" y="976"/>
                  </a:lnTo>
                  <a:lnTo>
                    <a:pt x="256" y="1021"/>
                  </a:lnTo>
                  <a:lnTo>
                    <a:pt x="230" y="1066"/>
                  </a:lnTo>
                  <a:moveTo>
                    <a:pt x="292" y="1066"/>
                  </a:moveTo>
                  <a:lnTo>
                    <a:pt x="266" y="1021"/>
                  </a:lnTo>
                  <a:lnTo>
                    <a:pt x="292" y="976"/>
                  </a:lnTo>
                  <a:lnTo>
                    <a:pt x="319" y="1021"/>
                  </a:lnTo>
                  <a:lnTo>
                    <a:pt x="292" y="1066"/>
                  </a:lnTo>
                  <a:moveTo>
                    <a:pt x="353" y="1066"/>
                  </a:moveTo>
                  <a:lnTo>
                    <a:pt x="328" y="1021"/>
                  </a:lnTo>
                  <a:lnTo>
                    <a:pt x="353" y="976"/>
                  </a:lnTo>
                  <a:lnTo>
                    <a:pt x="380" y="1021"/>
                  </a:lnTo>
                  <a:lnTo>
                    <a:pt x="353" y="1066"/>
                  </a:lnTo>
                  <a:moveTo>
                    <a:pt x="415" y="1066"/>
                  </a:moveTo>
                  <a:lnTo>
                    <a:pt x="389" y="1021"/>
                  </a:lnTo>
                  <a:lnTo>
                    <a:pt x="415" y="976"/>
                  </a:lnTo>
                  <a:lnTo>
                    <a:pt x="442" y="1021"/>
                  </a:lnTo>
                  <a:lnTo>
                    <a:pt x="415" y="1066"/>
                  </a:lnTo>
                  <a:moveTo>
                    <a:pt x="476" y="1066"/>
                  </a:moveTo>
                  <a:lnTo>
                    <a:pt x="451" y="1021"/>
                  </a:lnTo>
                  <a:lnTo>
                    <a:pt x="476" y="976"/>
                  </a:lnTo>
                  <a:lnTo>
                    <a:pt x="503" y="1021"/>
                  </a:lnTo>
                  <a:lnTo>
                    <a:pt x="476" y="1066"/>
                  </a:lnTo>
                  <a:moveTo>
                    <a:pt x="538" y="1066"/>
                  </a:moveTo>
                  <a:lnTo>
                    <a:pt x="512" y="1021"/>
                  </a:lnTo>
                  <a:lnTo>
                    <a:pt x="538" y="976"/>
                  </a:lnTo>
                  <a:lnTo>
                    <a:pt x="565" y="1021"/>
                  </a:lnTo>
                  <a:lnTo>
                    <a:pt x="538" y="1066"/>
                  </a:lnTo>
                  <a:moveTo>
                    <a:pt x="599" y="1066"/>
                  </a:moveTo>
                  <a:lnTo>
                    <a:pt x="574" y="1021"/>
                  </a:lnTo>
                  <a:lnTo>
                    <a:pt x="599" y="976"/>
                  </a:lnTo>
                  <a:lnTo>
                    <a:pt x="626" y="1021"/>
                  </a:lnTo>
                  <a:lnTo>
                    <a:pt x="599" y="1066"/>
                  </a:lnTo>
                  <a:moveTo>
                    <a:pt x="662" y="1066"/>
                  </a:moveTo>
                  <a:lnTo>
                    <a:pt x="635" y="1021"/>
                  </a:lnTo>
                  <a:lnTo>
                    <a:pt x="662" y="976"/>
                  </a:lnTo>
                  <a:lnTo>
                    <a:pt x="688" y="1021"/>
                  </a:lnTo>
                  <a:lnTo>
                    <a:pt x="662" y="1066"/>
                  </a:lnTo>
                  <a:moveTo>
                    <a:pt x="724" y="1066"/>
                  </a:moveTo>
                  <a:lnTo>
                    <a:pt x="697" y="1021"/>
                  </a:lnTo>
                  <a:lnTo>
                    <a:pt x="724" y="976"/>
                  </a:lnTo>
                  <a:lnTo>
                    <a:pt x="749" y="1021"/>
                  </a:lnTo>
                  <a:lnTo>
                    <a:pt x="724" y="1066"/>
                  </a:lnTo>
                  <a:moveTo>
                    <a:pt x="785" y="1066"/>
                  </a:moveTo>
                  <a:lnTo>
                    <a:pt x="758" y="1021"/>
                  </a:lnTo>
                  <a:lnTo>
                    <a:pt x="785" y="976"/>
                  </a:lnTo>
                  <a:lnTo>
                    <a:pt x="811" y="1021"/>
                  </a:lnTo>
                  <a:lnTo>
                    <a:pt x="785" y="1066"/>
                  </a:lnTo>
                  <a:moveTo>
                    <a:pt x="847" y="1066"/>
                  </a:moveTo>
                  <a:lnTo>
                    <a:pt x="820" y="1021"/>
                  </a:lnTo>
                  <a:lnTo>
                    <a:pt x="847" y="976"/>
                  </a:lnTo>
                  <a:lnTo>
                    <a:pt x="872" y="1021"/>
                  </a:lnTo>
                  <a:lnTo>
                    <a:pt x="847" y="1066"/>
                  </a:lnTo>
                  <a:moveTo>
                    <a:pt x="908" y="1066"/>
                  </a:moveTo>
                  <a:lnTo>
                    <a:pt x="881" y="1021"/>
                  </a:lnTo>
                  <a:lnTo>
                    <a:pt x="908" y="976"/>
                  </a:lnTo>
                  <a:lnTo>
                    <a:pt x="934" y="1021"/>
                  </a:lnTo>
                  <a:lnTo>
                    <a:pt x="908" y="1066"/>
                  </a:lnTo>
                  <a:moveTo>
                    <a:pt x="970" y="1066"/>
                  </a:moveTo>
                  <a:lnTo>
                    <a:pt x="943" y="1021"/>
                  </a:lnTo>
                  <a:lnTo>
                    <a:pt x="970" y="976"/>
                  </a:lnTo>
                  <a:lnTo>
                    <a:pt x="995" y="1021"/>
                  </a:lnTo>
                  <a:lnTo>
                    <a:pt x="970" y="1066"/>
                  </a:lnTo>
                  <a:moveTo>
                    <a:pt x="1031" y="1066"/>
                  </a:moveTo>
                  <a:lnTo>
                    <a:pt x="1006" y="1021"/>
                  </a:lnTo>
                  <a:lnTo>
                    <a:pt x="1031" y="976"/>
                  </a:lnTo>
                  <a:lnTo>
                    <a:pt x="1058" y="1021"/>
                  </a:lnTo>
                  <a:lnTo>
                    <a:pt x="1031" y="1066"/>
                  </a:lnTo>
                  <a:moveTo>
                    <a:pt x="1093" y="1066"/>
                  </a:moveTo>
                  <a:lnTo>
                    <a:pt x="1067" y="1021"/>
                  </a:lnTo>
                  <a:lnTo>
                    <a:pt x="1093" y="976"/>
                  </a:lnTo>
                  <a:lnTo>
                    <a:pt x="1120" y="1021"/>
                  </a:lnTo>
                  <a:lnTo>
                    <a:pt x="1093" y="1066"/>
                  </a:lnTo>
                  <a:moveTo>
                    <a:pt x="1154" y="1066"/>
                  </a:moveTo>
                  <a:lnTo>
                    <a:pt x="1129" y="1021"/>
                  </a:lnTo>
                  <a:lnTo>
                    <a:pt x="1154" y="976"/>
                  </a:lnTo>
                  <a:lnTo>
                    <a:pt x="1181" y="1021"/>
                  </a:lnTo>
                  <a:lnTo>
                    <a:pt x="1154" y="1066"/>
                  </a:lnTo>
                  <a:moveTo>
                    <a:pt x="1216" y="1066"/>
                  </a:moveTo>
                  <a:lnTo>
                    <a:pt x="1190" y="1021"/>
                  </a:lnTo>
                  <a:lnTo>
                    <a:pt x="1216" y="976"/>
                  </a:lnTo>
                  <a:lnTo>
                    <a:pt x="1243" y="1021"/>
                  </a:lnTo>
                  <a:lnTo>
                    <a:pt x="1216" y="1066"/>
                  </a:lnTo>
                  <a:moveTo>
                    <a:pt x="1277" y="1066"/>
                  </a:moveTo>
                  <a:lnTo>
                    <a:pt x="1252" y="1021"/>
                  </a:lnTo>
                  <a:lnTo>
                    <a:pt x="1277" y="976"/>
                  </a:lnTo>
                  <a:lnTo>
                    <a:pt x="1304" y="1021"/>
                  </a:lnTo>
                  <a:lnTo>
                    <a:pt x="1277" y="1066"/>
                  </a:lnTo>
                  <a:moveTo>
                    <a:pt x="1339" y="1066"/>
                  </a:moveTo>
                  <a:lnTo>
                    <a:pt x="1313" y="1021"/>
                  </a:lnTo>
                  <a:lnTo>
                    <a:pt x="1339" y="976"/>
                  </a:lnTo>
                  <a:lnTo>
                    <a:pt x="1366" y="1021"/>
                  </a:lnTo>
                  <a:lnTo>
                    <a:pt x="1339" y="1066"/>
                  </a:lnTo>
                  <a:moveTo>
                    <a:pt x="1402" y="1066"/>
                  </a:moveTo>
                  <a:lnTo>
                    <a:pt x="1375" y="1021"/>
                  </a:lnTo>
                  <a:lnTo>
                    <a:pt x="1402" y="976"/>
                  </a:lnTo>
                  <a:lnTo>
                    <a:pt x="1427" y="1021"/>
                  </a:lnTo>
                  <a:lnTo>
                    <a:pt x="1402" y="1066"/>
                  </a:lnTo>
                  <a:moveTo>
                    <a:pt x="1463" y="1066"/>
                  </a:moveTo>
                  <a:lnTo>
                    <a:pt x="1436" y="1021"/>
                  </a:lnTo>
                  <a:lnTo>
                    <a:pt x="1463" y="976"/>
                  </a:lnTo>
                  <a:lnTo>
                    <a:pt x="1489" y="1021"/>
                  </a:lnTo>
                  <a:lnTo>
                    <a:pt x="1463" y="1066"/>
                  </a:lnTo>
                  <a:moveTo>
                    <a:pt x="1525" y="1066"/>
                  </a:moveTo>
                  <a:lnTo>
                    <a:pt x="1498" y="1021"/>
                  </a:lnTo>
                  <a:lnTo>
                    <a:pt x="1525" y="976"/>
                  </a:lnTo>
                  <a:lnTo>
                    <a:pt x="1550" y="1021"/>
                  </a:lnTo>
                  <a:lnTo>
                    <a:pt x="1525" y="1066"/>
                  </a:lnTo>
                  <a:moveTo>
                    <a:pt x="1586" y="1066"/>
                  </a:moveTo>
                  <a:lnTo>
                    <a:pt x="1559" y="1021"/>
                  </a:lnTo>
                  <a:lnTo>
                    <a:pt x="1586" y="976"/>
                  </a:lnTo>
                  <a:lnTo>
                    <a:pt x="1612" y="1021"/>
                  </a:lnTo>
                  <a:lnTo>
                    <a:pt x="1586" y="1066"/>
                  </a:lnTo>
                  <a:moveTo>
                    <a:pt x="1648" y="1066"/>
                  </a:moveTo>
                  <a:lnTo>
                    <a:pt x="1621" y="1021"/>
                  </a:lnTo>
                  <a:lnTo>
                    <a:pt x="1648" y="976"/>
                  </a:lnTo>
                  <a:lnTo>
                    <a:pt x="1673" y="1021"/>
                  </a:lnTo>
                  <a:lnTo>
                    <a:pt x="1648" y="1066"/>
                  </a:lnTo>
                  <a:moveTo>
                    <a:pt x="1709" y="1066"/>
                  </a:moveTo>
                  <a:lnTo>
                    <a:pt x="1682" y="1021"/>
                  </a:lnTo>
                  <a:lnTo>
                    <a:pt x="1709" y="976"/>
                  </a:lnTo>
                  <a:lnTo>
                    <a:pt x="1735" y="1021"/>
                  </a:lnTo>
                  <a:lnTo>
                    <a:pt x="1709" y="1066"/>
                  </a:lnTo>
                  <a:moveTo>
                    <a:pt x="1771" y="1066"/>
                  </a:moveTo>
                  <a:lnTo>
                    <a:pt x="1745" y="1021"/>
                  </a:lnTo>
                  <a:lnTo>
                    <a:pt x="1771" y="976"/>
                  </a:lnTo>
                  <a:lnTo>
                    <a:pt x="1798" y="1021"/>
                  </a:lnTo>
                  <a:lnTo>
                    <a:pt x="1771" y="1066"/>
                  </a:lnTo>
                  <a:moveTo>
                    <a:pt x="1832" y="1066"/>
                  </a:moveTo>
                  <a:lnTo>
                    <a:pt x="1807" y="1021"/>
                  </a:lnTo>
                  <a:lnTo>
                    <a:pt x="1832" y="976"/>
                  </a:lnTo>
                  <a:lnTo>
                    <a:pt x="1859" y="1021"/>
                  </a:lnTo>
                  <a:lnTo>
                    <a:pt x="1832" y="1066"/>
                  </a:lnTo>
                  <a:moveTo>
                    <a:pt x="1894" y="1066"/>
                  </a:moveTo>
                  <a:lnTo>
                    <a:pt x="1868" y="1021"/>
                  </a:lnTo>
                  <a:lnTo>
                    <a:pt x="1894" y="976"/>
                  </a:lnTo>
                  <a:lnTo>
                    <a:pt x="1921" y="1021"/>
                  </a:lnTo>
                  <a:lnTo>
                    <a:pt x="1894" y="1066"/>
                  </a:lnTo>
                  <a:moveTo>
                    <a:pt x="1955" y="1066"/>
                  </a:moveTo>
                  <a:lnTo>
                    <a:pt x="1930" y="1021"/>
                  </a:lnTo>
                  <a:lnTo>
                    <a:pt x="1955" y="976"/>
                  </a:lnTo>
                  <a:lnTo>
                    <a:pt x="1982" y="1021"/>
                  </a:lnTo>
                  <a:lnTo>
                    <a:pt x="1955" y="1066"/>
                  </a:lnTo>
                  <a:moveTo>
                    <a:pt x="2017" y="1066"/>
                  </a:moveTo>
                  <a:lnTo>
                    <a:pt x="1991" y="1021"/>
                  </a:lnTo>
                  <a:lnTo>
                    <a:pt x="2017" y="976"/>
                  </a:lnTo>
                  <a:lnTo>
                    <a:pt x="2044" y="1021"/>
                  </a:lnTo>
                  <a:lnTo>
                    <a:pt x="2017" y="1066"/>
                  </a:lnTo>
                  <a:moveTo>
                    <a:pt x="2078" y="1066"/>
                  </a:moveTo>
                  <a:lnTo>
                    <a:pt x="2053" y="1021"/>
                  </a:lnTo>
                  <a:lnTo>
                    <a:pt x="2078" y="976"/>
                  </a:lnTo>
                  <a:lnTo>
                    <a:pt x="2105" y="1021"/>
                  </a:lnTo>
                  <a:lnTo>
                    <a:pt x="2078" y="1066"/>
                  </a:lnTo>
                  <a:moveTo>
                    <a:pt x="2141" y="1066"/>
                  </a:moveTo>
                  <a:lnTo>
                    <a:pt x="2114" y="1021"/>
                  </a:lnTo>
                  <a:lnTo>
                    <a:pt x="2141" y="976"/>
                  </a:lnTo>
                  <a:lnTo>
                    <a:pt x="2167" y="1021"/>
                  </a:lnTo>
                  <a:lnTo>
                    <a:pt x="2141" y="1066"/>
                  </a:lnTo>
                  <a:moveTo>
                    <a:pt x="2203" y="1066"/>
                  </a:moveTo>
                  <a:lnTo>
                    <a:pt x="2176" y="1021"/>
                  </a:lnTo>
                  <a:lnTo>
                    <a:pt x="2203" y="976"/>
                  </a:lnTo>
                  <a:lnTo>
                    <a:pt x="2228" y="1021"/>
                  </a:lnTo>
                  <a:lnTo>
                    <a:pt x="2203" y="1066"/>
                  </a:lnTo>
                  <a:moveTo>
                    <a:pt x="2264" y="1066"/>
                  </a:moveTo>
                  <a:lnTo>
                    <a:pt x="2237" y="1021"/>
                  </a:lnTo>
                  <a:lnTo>
                    <a:pt x="2264" y="976"/>
                  </a:lnTo>
                  <a:lnTo>
                    <a:pt x="2290" y="1021"/>
                  </a:lnTo>
                  <a:lnTo>
                    <a:pt x="2264" y="1066"/>
                  </a:lnTo>
                  <a:moveTo>
                    <a:pt x="2326" y="1066"/>
                  </a:moveTo>
                  <a:lnTo>
                    <a:pt x="2299" y="1021"/>
                  </a:lnTo>
                  <a:lnTo>
                    <a:pt x="2326" y="976"/>
                  </a:lnTo>
                  <a:lnTo>
                    <a:pt x="2351" y="1021"/>
                  </a:lnTo>
                  <a:lnTo>
                    <a:pt x="2326" y="1066"/>
                  </a:lnTo>
                  <a:moveTo>
                    <a:pt x="2387" y="1066"/>
                  </a:moveTo>
                  <a:lnTo>
                    <a:pt x="2360" y="1021"/>
                  </a:lnTo>
                  <a:lnTo>
                    <a:pt x="2387" y="976"/>
                  </a:lnTo>
                  <a:lnTo>
                    <a:pt x="2413" y="1021"/>
                  </a:lnTo>
                  <a:lnTo>
                    <a:pt x="2387" y="1066"/>
                  </a:lnTo>
                  <a:moveTo>
                    <a:pt x="2449" y="1066"/>
                  </a:moveTo>
                  <a:lnTo>
                    <a:pt x="2422" y="1021"/>
                  </a:lnTo>
                  <a:lnTo>
                    <a:pt x="2449" y="976"/>
                  </a:lnTo>
                  <a:lnTo>
                    <a:pt x="2474" y="1021"/>
                  </a:lnTo>
                  <a:lnTo>
                    <a:pt x="2449" y="1066"/>
                  </a:lnTo>
                  <a:moveTo>
                    <a:pt x="2510" y="1066"/>
                  </a:moveTo>
                  <a:lnTo>
                    <a:pt x="2485" y="1021"/>
                  </a:lnTo>
                  <a:lnTo>
                    <a:pt x="2510" y="976"/>
                  </a:lnTo>
                  <a:lnTo>
                    <a:pt x="2537" y="1021"/>
                  </a:lnTo>
                  <a:lnTo>
                    <a:pt x="2510" y="1066"/>
                  </a:lnTo>
                  <a:moveTo>
                    <a:pt x="76" y="1013"/>
                  </a:moveTo>
                  <a:lnTo>
                    <a:pt x="51" y="967"/>
                  </a:lnTo>
                  <a:lnTo>
                    <a:pt x="76" y="922"/>
                  </a:lnTo>
                  <a:lnTo>
                    <a:pt x="103" y="967"/>
                  </a:lnTo>
                  <a:lnTo>
                    <a:pt x="76" y="1013"/>
                  </a:lnTo>
                  <a:moveTo>
                    <a:pt x="137" y="1013"/>
                  </a:moveTo>
                  <a:lnTo>
                    <a:pt x="112" y="967"/>
                  </a:lnTo>
                  <a:lnTo>
                    <a:pt x="137" y="922"/>
                  </a:lnTo>
                  <a:lnTo>
                    <a:pt x="164" y="967"/>
                  </a:lnTo>
                  <a:lnTo>
                    <a:pt x="137" y="1013"/>
                  </a:lnTo>
                  <a:moveTo>
                    <a:pt x="199" y="1013"/>
                  </a:moveTo>
                  <a:lnTo>
                    <a:pt x="173" y="967"/>
                  </a:lnTo>
                  <a:lnTo>
                    <a:pt x="199" y="922"/>
                  </a:lnTo>
                  <a:lnTo>
                    <a:pt x="226" y="967"/>
                  </a:lnTo>
                  <a:lnTo>
                    <a:pt x="199" y="1013"/>
                  </a:lnTo>
                  <a:moveTo>
                    <a:pt x="262" y="1013"/>
                  </a:moveTo>
                  <a:lnTo>
                    <a:pt x="235" y="967"/>
                  </a:lnTo>
                  <a:lnTo>
                    <a:pt x="262" y="922"/>
                  </a:lnTo>
                  <a:lnTo>
                    <a:pt x="287" y="967"/>
                  </a:lnTo>
                  <a:lnTo>
                    <a:pt x="262" y="1013"/>
                  </a:lnTo>
                  <a:moveTo>
                    <a:pt x="323" y="1013"/>
                  </a:moveTo>
                  <a:lnTo>
                    <a:pt x="296" y="967"/>
                  </a:lnTo>
                  <a:lnTo>
                    <a:pt x="323" y="922"/>
                  </a:lnTo>
                  <a:lnTo>
                    <a:pt x="349" y="967"/>
                  </a:lnTo>
                  <a:lnTo>
                    <a:pt x="323" y="1013"/>
                  </a:lnTo>
                  <a:moveTo>
                    <a:pt x="385" y="1013"/>
                  </a:moveTo>
                  <a:lnTo>
                    <a:pt x="358" y="967"/>
                  </a:lnTo>
                  <a:lnTo>
                    <a:pt x="385" y="922"/>
                  </a:lnTo>
                  <a:lnTo>
                    <a:pt x="410" y="967"/>
                  </a:lnTo>
                  <a:lnTo>
                    <a:pt x="385" y="1013"/>
                  </a:lnTo>
                  <a:moveTo>
                    <a:pt x="446" y="1013"/>
                  </a:moveTo>
                  <a:lnTo>
                    <a:pt x="419" y="967"/>
                  </a:lnTo>
                  <a:lnTo>
                    <a:pt x="446" y="922"/>
                  </a:lnTo>
                  <a:lnTo>
                    <a:pt x="472" y="967"/>
                  </a:lnTo>
                  <a:lnTo>
                    <a:pt x="446" y="1013"/>
                  </a:lnTo>
                  <a:moveTo>
                    <a:pt x="508" y="1013"/>
                  </a:moveTo>
                  <a:lnTo>
                    <a:pt x="481" y="967"/>
                  </a:lnTo>
                  <a:lnTo>
                    <a:pt x="508" y="922"/>
                  </a:lnTo>
                  <a:lnTo>
                    <a:pt x="533" y="967"/>
                  </a:lnTo>
                  <a:lnTo>
                    <a:pt x="508" y="1013"/>
                  </a:lnTo>
                  <a:moveTo>
                    <a:pt x="569" y="1013"/>
                  </a:moveTo>
                  <a:lnTo>
                    <a:pt x="542" y="967"/>
                  </a:lnTo>
                  <a:lnTo>
                    <a:pt x="569" y="922"/>
                  </a:lnTo>
                  <a:lnTo>
                    <a:pt x="595" y="967"/>
                  </a:lnTo>
                  <a:lnTo>
                    <a:pt x="569" y="1013"/>
                  </a:lnTo>
                  <a:moveTo>
                    <a:pt x="631" y="1013"/>
                  </a:moveTo>
                  <a:lnTo>
                    <a:pt x="605" y="967"/>
                  </a:lnTo>
                  <a:lnTo>
                    <a:pt x="631" y="922"/>
                  </a:lnTo>
                  <a:lnTo>
                    <a:pt x="658" y="967"/>
                  </a:lnTo>
                  <a:lnTo>
                    <a:pt x="631" y="1013"/>
                  </a:lnTo>
                  <a:moveTo>
                    <a:pt x="692" y="1013"/>
                  </a:moveTo>
                  <a:lnTo>
                    <a:pt x="667" y="967"/>
                  </a:lnTo>
                  <a:lnTo>
                    <a:pt x="692" y="922"/>
                  </a:lnTo>
                  <a:lnTo>
                    <a:pt x="719" y="967"/>
                  </a:lnTo>
                  <a:lnTo>
                    <a:pt x="692" y="1013"/>
                  </a:lnTo>
                  <a:moveTo>
                    <a:pt x="754" y="1013"/>
                  </a:moveTo>
                  <a:lnTo>
                    <a:pt x="728" y="967"/>
                  </a:lnTo>
                  <a:lnTo>
                    <a:pt x="754" y="922"/>
                  </a:lnTo>
                  <a:lnTo>
                    <a:pt x="781" y="967"/>
                  </a:lnTo>
                  <a:lnTo>
                    <a:pt x="754" y="1013"/>
                  </a:lnTo>
                  <a:moveTo>
                    <a:pt x="815" y="1013"/>
                  </a:moveTo>
                  <a:lnTo>
                    <a:pt x="790" y="967"/>
                  </a:lnTo>
                  <a:lnTo>
                    <a:pt x="815" y="922"/>
                  </a:lnTo>
                  <a:lnTo>
                    <a:pt x="842" y="967"/>
                  </a:lnTo>
                  <a:lnTo>
                    <a:pt x="815" y="1013"/>
                  </a:lnTo>
                  <a:moveTo>
                    <a:pt x="877" y="1013"/>
                  </a:moveTo>
                  <a:lnTo>
                    <a:pt x="851" y="967"/>
                  </a:lnTo>
                  <a:lnTo>
                    <a:pt x="877" y="922"/>
                  </a:lnTo>
                  <a:lnTo>
                    <a:pt x="904" y="967"/>
                  </a:lnTo>
                  <a:lnTo>
                    <a:pt x="877" y="1013"/>
                  </a:lnTo>
                  <a:moveTo>
                    <a:pt x="938" y="1013"/>
                  </a:moveTo>
                  <a:lnTo>
                    <a:pt x="913" y="967"/>
                  </a:lnTo>
                  <a:lnTo>
                    <a:pt x="938" y="922"/>
                  </a:lnTo>
                  <a:lnTo>
                    <a:pt x="965" y="967"/>
                  </a:lnTo>
                  <a:lnTo>
                    <a:pt x="938" y="1013"/>
                  </a:lnTo>
                  <a:moveTo>
                    <a:pt x="1001" y="1013"/>
                  </a:moveTo>
                  <a:lnTo>
                    <a:pt x="974" y="967"/>
                  </a:lnTo>
                  <a:lnTo>
                    <a:pt x="1001" y="922"/>
                  </a:lnTo>
                  <a:lnTo>
                    <a:pt x="1027" y="967"/>
                  </a:lnTo>
                  <a:lnTo>
                    <a:pt x="1001" y="1013"/>
                  </a:lnTo>
                  <a:moveTo>
                    <a:pt x="1063" y="1013"/>
                  </a:moveTo>
                  <a:lnTo>
                    <a:pt x="1036" y="967"/>
                  </a:lnTo>
                  <a:lnTo>
                    <a:pt x="1063" y="922"/>
                  </a:lnTo>
                  <a:lnTo>
                    <a:pt x="1088" y="967"/>
                  </a:lnTo>
                  <a:lnTo>
                    <a:pt x="1063" y="1013"/>
                  </a:lnTo>
                  <a:moveTo>
                    <a:pt x="1124" y="1013"/>
                  </a:moveTo>
                  <a:lnTo>
                    <a:pt x="1097" y="967"/>
                  </a:lnTo>
                  <a:lnTo>
                    <a:pt x="1124" y="922"/>
                  </a:lnTo>
                  <a:lnTo>
                    <a:pt x="1150" y="967"/>
                  </a:lnTo>
                  <a:lnTo>
                    <a:pt x="1124" y="1013"/>
                  </a:lnTo>
                  <a:moveTo>
                    <a:pt x="1186" y="1013"/>
                  </a:moveTo>
                  <a:lnTo>
                    <a:pt x="1159" y="967"/>
                  </a:lnTo>
                  <a:lnTo>
                    <a:pt x="1186" y="922"/>
                  </a:lnTo>
                  <a:lnTo>
                    <a:pt x="1211" y="967"/>
                  </a:lnTo>
                  <a:lnTo>
                    <a:pt x="1186" y="1013"/>
                  </a:lnTo>
                  <a:moveTo>
                    <a:pt x="1247" y="1013"/>
                  </a:moveTo>
                  <a:lnTo>
                    <a:pt x="1220" y="967"/>
                  </a:lnTo>
                  <a:lnTo>
                    <a:pt x="1247" y="922"/>
                  </a:lnTo>
                  <a:lnTo>
                    <a:pt x="1273" y="967"/>
                  </a:lnTo>
                  <a:lnTo>
                    <a:pt x="1247" y="1013"/>
                  </a:lnTo>
                  <a:moveTo>
                    <a:pt x="1309" y="1013"/>
                  </a:moveTo>
                  <a:lnTo>
                    <a:pt x="1282" y="967"/>
                  </a:lnTo>
                  <a:lnTo>
                    <a:pt x="1309" y="922"/>
                  </a:lnTo>
                  <a:lnTo>
                    <a:pt x="1334" y="967"/>
                  </a:lnTo>
                  <a:lnTo>
                    <a:pt x="1309" y="1013"/>
                  </a:lnTo>
                  <a:moveTo>
                    <a:pt x="1370" y="1013"/>
                  </a:moveTo>
                  <a:lnTo>
                    <a:pt x="1345" y="967"/>
                  </a:lnTo>
                  <a:lnTo>
                    <a:pt x="1370" y="922"/>
                  </a:lnTo>
                  <a:lnTo>
                    <a:pt x="1397" y="967"/>
                  </a:lnTo>
                  <a:lnTo>
                    <a:pt x="1370" y="1013"/>
                  </a:lnTo>
                  <a:moveTo>
                    <a:pt x="1432" y="1013"/>
                  </a:moveTo>
                  <a:lnTo>
                    <a:pt x="1406" y="967"/>
                  </a:lnTo>
                  <a:lnTo>
                    <a:pt x="1432" y="922"/>
                  </a:lnTo>
                  <a:lnTo>
                    <a:pt x="1459" y="967"/>
                  </a:lnTo>
                  <a:lnTo>
                    <a:pt x="1432" y="1013"/>
                  </a:lnTo>
                  <a:moveTo>
                    <a:pt x="1493" y="1013"/>
                  </a:moveTo>
                  <a:lnTo>
                    <a:pt x="1468" y="967"/>
                  </a:lnTo>
                  <a:lnTo>
                    <a:pt x="1493" y="922"/>
                  </a:lnTo>
                  <a:lnTo>
                    <a:pt x="1520" y="967"/>
                  </a:lnTo>
                  <a:lnTo>
                    <a:pt x="1493" y="1013"/>
                  </a:lnTo>
                  <a:moveTo>
                    <a:pt x="1555" y="1013"/>
                  </a:moveTo>
                  <a:lnTo>
                    <a:pt x="1529" y="967"/>
                  </a:lnTo>
                  <a:lnTo>
                    <a:pt x="1555" y="922"/>
                  </a:lnTo>
                  <a:lnTo>
                    <a:pt x="1582" y="967"/>
                  </a:lnTo>
                  <a:lnTo>
                    <a:pt x="1555" y="1013"/>
                  </a:lnTo>
                  <a:moveTo>
                    <a:pt x="1616" y="1013"/>
                  </a:moveTo>
                  <a:lnTo>
                    <a:pt x="1591" y="967"/>
                  </a:lnTo>
                  <a:lnTo>
                    <a:pt x="1616" y="922"/>
                  </a:lnTo>
                  <a:lnTo>
                    <a:pt x="1643" y="967"/>
                  </a:lnTo>
                  <a:lnTo>
                    <a:pt x="1616" y="1013"/>
                  </a:lnTo>
                  <a:moveTo>
                    <a:pt x="1678" y="1013"/>
                  </a:moveTo>
                  <a:lnTo>
                    <a:pt x="1652" y="967"/>
                  </a:lnTo>
                  <a:lnTo>
                    <a:pt x="1678" y="922"/>
                  </a:lnTo>
                  <a:lnTo>
                    <a:pt x="1705" y="967"/>
                  </a:lnTo>
                  <a:lnTo>
                    <a:pt x="1678" y="1013"/>
                  </a:lnTo>
                  <a:moveTo>
                    <a:pt x="1741" y="1013"/>
                  </a:moveTo>
                  <a:lnTo>
                    <a:pt x="1714" y="967"/>
                  </a:lnTo>
                  <a:lnTo>
                    <a:pt x="1741" y="922"/>
                  </a:lnTo>
                  <a:lnTo>
                    <a:pt x="1766" y="967"/>
                  </a:lnTo>
                  <a:lnTo>
                    <a:pt x="1741" y="1013"/>
                  </a:lnTo>
                  <a:moveTo>
                    <a:pt x="1802" y="1013"/>
                  </a:moveTo>
                  <a:lnTo>
                    <a:pt x="1775" y="967"/>
                  </a:lnTo>
                  <a:lnTo>
                    <a:pt x="1802" y="922"/>
                  </a:lnTo>
                  <a:lnTo>
                    <a:pt x="1828" y="967"/>
                  </a:lnTo>
                  <a:lnTo>
                    <a:pt x="1802" y="1013"/>
                  </a:lnTo>
                  <a:moveTo>
                    <a:pt x="1864" y="1013"/>
                  </a:moveTo>
                  <a:lnTo>
                    <a:pt x="1837" y="967"/>
                  </a:lnTo>
                  <a:lnTo>
                    <a:pt x="1864" y="922"/>
                  </a:lnTo>
                  <a:lnTo>
                    <a:pt x="1889" y="967"/>
                  </a:lnTo>
                  <a:lnTo>
                    <a:pt x="1864" y="1013"/>
                  </a:lnTo>
                  <a:moveTo>
                    <a:pt x="1925" y="1013"/>
                  </a:moveTo>
                  <a:lnTo>
                    <a:pt x="1898" y="967"/>
                  </a:lnTo>
                  <a:lnTo>
                    <a:pt x="1925" y="922"/>
                  </a:lnTo>
                  <a:lnTo>
                    <a:pt x="1951" y="967"/>
                  </a:lnTo>
                  <a:lnTo>
                    <a:pt x="1925" y="1013"/>
                  </a:lnTo>
                  <a:moveTo>
                    <a:pt x="1987" y="1013"/>
                  </a:moveTo>
                  <a:lnTo>
                    <a:pt x="1960" y="967"/>
                  </a:lnTo>
                  <a:lnTo>
                    <a:pt x="1987" y="922"/>
                  </a:lnTo>
                  <a:lnTo>
                    <a:pt x="2012" y="967"/>
                  </a:lnTo>
                  <a:lnTo>
                    <a:pt x="1987" y="1013"/>
                  </a:lnTo>
                  <a:moveTo>
                    <a:pt x="2048" y="1013"/>
                  </a:moveTo>
                  <a:lnTo>
                    <a:pt x="2021" y="967"/>
                  </a:lnTo>
                  <a:lnTo>
                    <a:pt x="2048" y="922"/>
                  </a:lnTo>
                  <a:lnTo>
                    <a:pt x="2074" y="967"/>
                  </a:lnTo>
                  <a:lnTo>
                    <a:pt x="2048" y="1013"/>
                  </a:lnTo>
                  <a:moveTo>
                    <a:pt x="2110" y="1013"/>
                  </a:moveTo>
                  <a:lnTo>
                    <a:pt x="2084" y="967"/>
                  </a:lnTo>
                  <a:lnTo>
                    <a:pt x="2110" y="922"/>
                  </a:lnTo>
                  <a:lnTo>
                    <a:pt x="2137" y="967"/>
                  </a:lnTo>
                  <a:lnTo>
                    <a:pt x="2110" y="1013"/>
                  </a:lnTo>
                  <a:moveTo>
                    <a:pt x="2171" y="1013"/>
                  </a:moveTo>
                  <a:lnTo>
                    <a:pt x="2146" y="967"/>
                  </a:lnTo>
                  <a:lnTo>
                    <a:pt x="2171" y="922"/>
                  </a:lnTo>
                  <a:lnTo>
                    <a:pt x="2198" y="967"/>
                  </a:lnTo>
                  <a:lnTo>
                    <a:pt x="2171" y="1013"/>
                  </a:lnTo>
                  <a:moveTo>
                    <a:pt x="2233" y="1013"/>
                  </a:moveTo>
                  <a:lnTo>
                    <a:pt x="2207" y="967"/>
                  </a:lnTo>
                  <a:lnTo>
                    <a:pt x="2233" y="922"/>
                  </a:lnTo>
                  <a:lnTo>
                    <a:pt x="2260" y="967"/>
                  </a:lnTo>
                  <a:lnTo>
                    <a:pt x="2233" y="1013"/>
                  </a:lnTo>
                  <a:moveTo>
                    <a:pt x="2294" y="1013"/>
                  </a:moveTo>
                  <a:lnTo>
                    <a:pt x="2269" y="967"/>
                  </a:lnTo>
                  <a:lnTo>
                    <a:pt x="2294" y="922"/>
                  </a:lnTo>
                  <a:lnTo>
                    <a:pt x="2321" y="967"/>
                  </a:lnTo>
                  <a:lnTo>
                    <a:pt x="2294" y="1013"/>
                  </a:lnTo>
                  <a:moveTo>
                    <a:pt x="2356" y="1013"/>
                  </a:moveTo>
                  <a:lnTo>
                    <a:pt x="2330" y="967"/>
                  </a:lnTo>
                  <a:lnTo>
                    <a:pt x="2356" y="922"/>
                  </a:lnTo>
                  <a:lnTo>
                    <a:pt x="2383" y="967"/>
                  </a:lnTo>
                  <a:lnTo>
                    <a:pt x="2356" y="1013"/>
                  </a:lnTo>
                  <a:moveTo>
                    <a:pt x="2417" y="1013"/>
                  </a:moveTo>
                  <a:lnTo>
                    <a:pt x="2392" y="967"/>
                  </a:lnTo>
                  <a:lnTo>
                    <a:pt x="2417" y="922"/>
                  </a:lnTo>
                  <a:lnTo>
                    <a:pt x="2444" y="967"/>
                  </a:lnTo>
                  <a:lnTo>
                    <a:pt x="2417" y="1013"/>
                  </a:lnTo>
                  <a:moveTo>
                    <a:pt x="2480" y="1013"/>
                  </a:moveTo>
                  <a:lnTo>
                    <a:pt x="2453" y="967"/>
                  </a:lnTo>
                  <a:lnTo>
                    <a:pt x="2480" y="922"/>
                  </a:lnTo>
                  <a:lnTo>
                    <a:pt x="2506" y="967"/>
                  </a:lnTo>
                  <a:lnTo>
                    <a:pt x="2480" y="1013"/>
                  </a:lnTo>
                  <a:moveTo>
                    <a:pt x="46" y="959"/>
                  </a:moveTo>
                  <a:lnTo>
                    <a:pt x="19" y="915"/>
                  </a:lnTo>
                  <a:lnTo>
                    <a:pt x="46" y="868"/>
                  </a:lnTo>
                  <a:lnTo>
                    <a:pt x="72" y="915"/>
                  </a:lnTo>
                  <a:lnTo>
                    <a:pt x="46" y="959"/>
                  </a:lnTo>
                  <a:moveTo>
                    <a:pt x="107" y="959"/>
                  </a:moveTo>
                  <a:lnTo>
                    <a:pt x="81" y="915"/>
                  </a:lnTo>
                  <a:lnTo>
                    <a:pt x="107" y="868"/>
                  </a:lnTo>
                  <a:lnTo>
                    <a:pt x="133" y="915"/>
                  </a:lnTo>
                  <a:lnTo>
                    <a:pt x="107" y="959"/>
                  </a:lnTo>
                  <a:moveTo>
                    <a:pt x="169" y="959"/>
                  </a:moveTo>
                  <a:lnTo>
                    <a:pt x="142" y="915"/>
                  </a:lnTo>
                  <a:lnTo>
                    <a:pt x="169" y="868"/>
                  </a:lnTo>
                  <a:lnTo>
                    <a:pt x="194" y="915"/>
                  </a:lnTo>
                  <a:lnTo>
                    <a:pt x="169" y="959"/>
                  </a:lnTo>
                  <a:moveTo>
                    <a:pt x="230" y="959"/>
                  </a:moveTo>
                  <a:lnTo>
                    <a:pt x="203" y="915"/>
                  </a:lnTo>
                  <a:lnTo>
                    <a:pt x="230" y="868"/>
                  </a:lnTo>
                  <a:lnTo>
                    <a:pt x="256" y="915"/>
                  </a:lnTo>
                  <a:lnTo>
                    <a:pt x="230" y="959"/>
                  </a:lnTo>
                  <a:moveTo>
                    <a:pt x="292" y="959"/>
                  </a:moveTo>
                  <a:lnTo>
                    <a:pt x="266" y="915"/>
                  </a:lnTo>
                  <a:lnTo>
                    <a:pt x="292" y="868"/>
                  </a:lnTo>
                  <a:lnTo>
                    <a:pt x="319" y="915"/>
                  </a:lnTo>
                  <a:lnTo>
                    <a:pt x="292" y="959"/>
                  </a:lnTo>
                  <a:moveTo>
                    <a:pt x="353" y="959"/>
                  </a:moveTo>
                  <a:lnTo>
                    <a:pt x="328" y="915"/>
                  </a:lnTo>
                  <a:lnTo>
                    <a:pt x="353" y="868"/>
                  </a:lnTo>
                  <a:lnTo>
                    <a:pt x="380" y="915"/>
                  </a:lnTo>
                  <a:lnTo>
                    <a:pt x="353" y="959"/>
                  </a:lnTo>
                  <a:moveTo>
                    <a:pt x="415" y="959"/>
                  </a:moveTo>
                  <a:lnTo>
                    <a:pt x="389" y="915"/>
                  </a:lnTo>
                  <a:lnTo>
                    <a:pt x="415" y="868"/>
                  </a:lnTo>
                  <a:lnTo>
                    <a:pt x="442" y="915"/>
                  </a:lnTo>
                  <a:lnTo>
                    <a:pt x="415" y="959"/>
                  </a:lnTo>
                  <a:moveTo>
                    <a:pt x="476" y="959"/>
                  </a:moveTo>
                  <a:lnTo>
                    <a:pt x="451" y="915"/>
                  </a:lnTo>
                  <a:lnTo>
                    <a:pt x="476" y="868"/>
                  </a:lnTo>
                  <a:lnTo>
                    <a:pt x="503" y="915"/>
                  </a:lnTo>
                  <a:lnTo>
                    <a:pt x="476" y="959"/>
                  </a:lnTo>
                  <a:moveTo>
                    <a:pt x="538" y="959"/>
                  </a:moveTo>
                  <a:lnTo>
                    <a:pt x="512" y="915"/>
                  </a:lnTo>
                  <a:lnTo>
                    <a:pt x="538" y="868"/>
                  </a:lnTo>
                  <a:lnTo>
                    <a:pt x="565" y="915"/>
                  </a:lnTo>
                  <a:lnTo>
                    <a:pt x="538" y="959"/>
                  </a:lnTo>
                  <a:moveTo>
                    <a:pt x="599" y="959"/>
                  </a:moveTo>
                  <a:lnTo>
                    <a:pt x="574" y="915"/>
                  </a:lnTo>
                  <a:lnTo>
                    <a:pt x="599" y="868"/>
                  </a:lnTo>
                  <a:lnTo>
                    <a:pt x="626" y="915"/>
                  </a:lnTo>
                  <a:lnTo>
                    <a:pt x="599" y="959"/>
                  </a:lnTo>
                  <a:moveTo>
                    <a:pt x="662" y="959"/>
                  </a:moveTo>
                  <a:lnTo>
                    <a:pt x="635" y="915"/>
                  </a:lnTo>
                  <a:lnTo>
                    <a:pt x="662" y="868"/>
                  </a:lnTo>
                  <a:lnTo>
                    <a:pt x="688" y="915"/>
                  </a:lnTo>
                  <a:lnTo>
                    <a:pt x="662" y="959"/>
                  </a:lnTo>
                  <a:moveTo>
                    <a:pt x="724" y="959"/>
                  </a:moveTo>
                  <a:lnTo>
                    <a:pt x="697" y="915"/>
                  </a:lnTo>
                  <a:lnTo>
                    <a:pt x="724" y="868"/>
                  </a:lnTo>
                  <a:lnTo>
                    <a:pt x="749" y="915"/>
                  </a:lnTo>
                  <a:lnTo>
                    <a:pt x="724" y="959"/>
                  </a:lnTo>
                  <a:moveTo>
                    <a:pt x="785" y="959"/>
                  </a:moveTo>
                  <a:lnTo>
                    <a:pt x="758" y="915"/>
                  </a:lnTo>
                  <a:lnTo>
                    <a:pt x="785" y="868"/>
                  </a:lnTo>
                  <a:lnTo>
                    <a:pt x="811" y="915"/>
                  </a:lnTo>
                  <a:lnTo>
                    <a:pt x="785" y="959"/>
                  </a:lnTo>
                  <a:moveTo>
                    <a:pt x="847" y="959"/>
                  </a:moveTo>
                  <a:lnTo>
                    <a:pt x="820" y="915"/>
                  </a:lnTo>
                  <a:lnTo>
                    <a:pt x="847" y="868"/>
                  </a:lnTo>
                  <a:lnTo>
                    <a:pt x="872" y="915"/>
                  </a:lnTo>
                  <a:lnTo>
                    <a:pt x="847" y="959"/>
                  </a:lnTo>
                  <a:moveTo>
                    <a:pt x="908" y="959"/>
                  </a:moveTo>
                  <a:lnTo>
                    <a:pt x="881" y="915"/>
                  </a:lnTo>
                  <a:lnTo>
                    <a:pt x="908" y="868"/>
                  </a:lnTo>
                  <a:lnTo>
                    <a:pt x="934" y="915"/>
                  </a:lnTo>
                  <a:lnTo>
                    <a:pt x="908" y="959"/>
                  </a:lnTo>
                  <a:moveTo>
                    <a:pt x="970" y="959"/>
                  </a:moveTo>
                  <a:lnTo>
                    <a:pt x="943" y="915"/>
                  </a:lnTo>
                  <a:lnTo>
                    <a:pt x="970" y="868"/>
                  </a:lnTo>
                  <a:lnTo>
                    <a:pt x="995" y="915"/>
                  </a:lnTo>
                  <a:lnTo>
                    <a:pt x="970" y="959"/>
                  </a:lnTo>
                  <a:moveTo>
                    <a:pt x="1031" y="959"/>
                  </a:moveTo>
                  <a:lnTo>
                    <a:pt x="1006" y="915"/>
                  </a:lnTo>
                  <a:lnTo>
                    <a:pt x="1031" y="868"/>
                  </a:lnTo>
                  <a:lnTo>
                    <a:pt x="1058" y="915"/>
                  </a:lnTo>
                  <a:lnTo>
                    <a:pt x="1031" y="959"/>
                  </a:lnTo>
                  <a:moveTo>
                    <a:pt x="1093" y="959"/>
                  </a:moveTo>
                  <a:lnTo>
                    <a:pt x="1067" y="915"/>
                  </a:lnTo>
                  <a:lnTo>
                    <a:pt x="1093" y="868"/>
                  </a:lnTo>
                  <a:lnTo>
                    <a:pt x="1120" y="915"/>
                  </a:lnTo>
                  <a:lnTo>
                    <a:pt x="1093" y="959"/>
                  </a:lnTo>
                  <a:moveTo>
                    <a:pt x="1154" y="959"/>
                  </a:moveTo>
                  <a:lnTo>
                    <a:pt x="1129" y="915"/>
                  </a:lnTo>
                  <a:lnTo>
                    <a:pt x="1154" y="868"/>
                  </a:lnTo>
                  <a:lnTo>
                    <a:pt x="1181" y="915"/>
                  </a:lnTo>
                  <a:lnTo>
                    <a:pt x="1154" y="959"/>
                  </a:lnTo>
                  <a:moveTo>
                    <a:pt x="1216" y="959"/>
                  </a:moveTo>
                  <a:lnTo>
                    <a:pt x="1190" y="915"/>
                  </a:lnTo>
                  <a:lnTo>
                    <a:pt x="1216" y="868"/>
                  </a:lnTo>
                  <a:lnTo>
                    <a:pt x="1243" y="915"/>
                  </a:lnTo>
                  <a:lnTo>
                    <a:pt x="1216" y="959"/>
                  </a:lnTo>
                  <a:moveTo>
                    <a:pt x="1277" y="959"/>
                  </a:moveTo>
                  <a:lnTo>
                    <a:pt x="1252" y="915"/>
                  </a:lnTo>
                  <a:lnTo>
                    <a:pt x="1277" y="868"/>
                  </a:lnTo>
                  <a:lnTo>
                    <a:pt x="1304" y="915"/>
                  </a:lnTo>
                  <a:lnTo>
                    <a:pt x="1277" y="959"/>
                  </a:lnTo>
                  <a:moveTo>
                    <a:pt x="1339" y="959"/>
                  </a:moveTo>
                  <a:lnTo>
                    <a:pt x="1313" y="915"/>
                  </a:lnTo>
                  <a:lnTo>
                    <a:pt x="1339" y="868"/>
                  </a:lnTo>
                  <a:lnTo>
                    <a:pt x="1366" y="915"/>
                  </a:lnTo>
                  <a:lnTo>
                    <a:pt x="1339" y="959"/>
                  </a:lnTo>
                  <a:moveTo>
                    <a:pt x="1402" y="959"/>
                  </a:moveTo>
                  <a:lnTo>
                    <a:pt x="1375" y="915"/>
                  </a:lnTo>
                  <a:lnTo>
                    <a:pt x="1402" y="868"/>
                  </a:lnTo>
                  <a:lnTo>
                    <a:pt x="1427" y="915"/>
                  </a:lnTo>
                  <a:lnTo>
                    <a:pt x="1402" y="959"/>
                  </a:lnTo>
                  <a:moveTo>
                    <a:pt x="1463" y="959"/>
                  </a:moveTo>
                  <a:lnTo>
                    <a:pt x="1436" y="915"/>
                  </a:lnTo>
                  <a:lnTo>
                    <a:pt x="1463" y="868"/>
                  </a:lnTo>
                  <a:lnTo>
                    <a:pt x="1489" y="915"/>
                  </a:lnTo>
                  <a:lnTo>
                    <a:pt x="1463" y="959"/>
                  </a:lnTo>
                  <a:moveTo>
                    <a:pt x="1525" y="959"/>
                  </a:moveTo>
                  <a:lnTo>
                    <a:pt x="1498" y="915"/>
                  </a:lnTo>
                  <a:lnTo>
                    <a:pt x="1525" y="868"/>
                  </a:lnTo>
                  <a:lnTo>
                    <a:pt x="1550" y="915"/>
                  </a:lnTo>
                  <a:lnTo>
                    <a:pt x="1525" y="959"/>
                  </a:lnTo>
                  <a:moveTo>
                    <a:pt x="1586" y="959"/>
                  </a:moveTo>
                  <a:lnTo>
                    <a:pt x="1559" y="915"/>
                  </a:lnTo>
                  <a:lnTo>
                    <a:pt x="1586" y="868"/>
                  </a:lnTo>
                  <a:lnTo>
                    <a:pt x="1612" y="915"/>
                  </a:lnTo>
                  <a:lnTo>
                    <a:pt x="1586" y="959"/>
                  </a:lnTo>
                  <a:moveTo>
                    <a:pt x="1648" y="959"/>
                  </a:moveTo>
                  <a:lnTo>
                    <a:pt x="1621" y="915"/>
                  </a:lnTo>
                  <a:lnTo>
                    <a:pt x="1648" y="868"/>
                  </a:lnTo>
                  <a:lnTo>
                    <a:pt x="1673" y="915"/>
                  </a:lnTo>
                  <a:lnTo>
                    <a:pt x="1648" y="959"/>
                  </a:lnTo>
                  <a:moveTo>
                    <a:pt x="1709" y="959"/>
                  </a:moveTo>
                  <a:lnTo>
                    <a:pt x="1682" y="915"/>
                  </a:lnTo>
                  <a:lnTo>
                    <a:pt x="1709" y="868"/>
                  </a:lnTo>
                  <a:lnTo>
                    <a:pt x="1735" y="915"/>
                  </a:lnTo>
                  <a:lnTo>
                    <a:pt x="1709" y="959"/>
                  </a:lnTo>
                  <a:moveTo>
                    <a:pt x="1771" y="959"/>
                  </a:moveTo>
                  <a:lnTo>
                    <a:pt x="1745" y="915"/>
                  </a:lnTo>
                  <a:lnTo>
                    <a:pt x="1771" y="868"/>
                  </a:lnTo>
                  <a:lnTo>
                    <a:pt x="1798" y="915"/>
                  </a:lnTo>
                  <a:lnTo>
                    <a:pt x="1771" y="959"/>
                  </a:lnTo>
                  <a:moveTo>
                    <a:pt x="1832" y="959"/>
                  </a:moveTo>
                  <a:lnTo>
                    <a:pt x="1807" y="915"/>
                  </a:lnTo>
                  <a:lnTo>
                    <a:pt x="1832" y="868"/>
                  </a:lnTo>
                  <a:lnTo>
                    <a:pt x="1859" y="915"/>
                  </a:lnTo>
                  <a:lnTo>
                    <a:pt x="1832" y="959"/>
                  </a:lnTo>
                  <a:moveTo>
                    <a:pt x="1894" y="959"/>
                  </a:moveTo>
                  <a:lnTo>
                    <a:pt x="1868" y="915"/>
                  </a:lnTo>
                  <a:lnTo>
                    <a:pt x="1894" y="868"/>
                  </a:lnTo>
                  <a:lnTo>
                    <a:pt x="1921" y="915"/>
                  </a:lnTo>
                  <a:lnTo>
                    <a:pt x="1894" y="959"/>
                  </a:lnTo>
                  <a:moveTo>
                    <a:pt x="1955" y="959"/>
                  </a:moveTo>
                  <a:lnTo>
                    <a:pt x="1930" y="915"/>
                  </a:lnTo>
                  <a:lnTo>
                    <a:pt x="1955" y="868"/>
                  </a:lnTo>
                  <a:lnTo>
                    <a:pt x="1982" y="915"/>
                  </a:lnTo>
                  <a:lnTo>
                    <a:pt x="1955" y="959"/>
                  </a:lnTo>
                  <a:moveTo>
                    <a:pt x="2017" y="959"/>
                  </a:moveTo>
                  <a:lnTo>
                    <a:pt x="1991" y="915"/>
                  </a:lnTo>
                  <a:lnTo>
                    <a:pt x="2017" y="868"/>
                  </a:lnTo>
                  <a:lnTo>
                    <a:pt x="2044" y="915"/>
                  </a:lnTo>
                  <a:lnTo>
                    <a:pt x="2017" y="959"/>
                  </a:lnTo>
                  <a:moveTo>
                    <a:pt x="2078" y="959"/>
                  </a:moveTo>
                  <a:lnTo>
                    <a:pt x="2053" y="915"/>
                  </a:lnTo>
                  <a:lnTo>
                    <a:pt x="2078" y="868"/>
                  </a:lnTo>
                  <a:lnTo>
                    <a:pt x="2105" y="915"/>
                  </a:lnTo>
                  <a:lnTo>
                    <a:pt x="2078" y="959"/>
                  </a:lnTo>
                  <a:moveTo>
                    <a:pt x="2141" y="959"/>
                  </a:moveTo>
                  <a:lnTo>
                    <a:pt x="2114" y="915"/>
                  </a:lnTo>
                  <a:lnTo>
                    <a:pt x="2141" y="868"/>
                  </a:lnTo>
                  <a:lnTo>
                    <a:pt x="2167" y="915"/>
                  </a:lnTo>
                  <a:lnTo>
                    <a:pt x="2141" y="959"/>
                  </a:lnTo>
                  <a:moveTo>
                    <a:pt x="2203" y="959"/>
                  </a:moveTo>
                  <a:lnTo>
                    <a:pt x="2176" y="915"/>
                  </a:lnTo>
                  <a:lnTo>
                    <a:pt x="2203" y="868"/>
                  </a:lnTo>
                  <a:lnTo>
                    <a:pt x="2228" y="915"/>
                  </a:lnTo>
                  <a:lnTo>
                    <a:pt x="2203" y="959"/>
                  </a:lnTo>
                  <a:moveTo>
                    <a:pt x="2264" y="959"/>
                  </a:moveTo>
                  <a:lnTo>
                    <a:pt x="2237" y="915"/>
                  </a:lnTo>
                  <a:lnTo>
                    <a:pt x="2264" y="868"/>
                  </a:lnTo>
                  <a:lnTo>
                    <a:pt x="2290" y="915"/>
                  </a:lnTo>
                  <a:lnTo>
                    <a:pt x="2264" y="959"/>
                  </a:lnTo>
                  <a:moveTo>
                    <a:pt x="2326" y="959"/>
                  </a:moveTo>
                  <a:lnTo>
                    <a:pt x="2299" y="915"/>
                  </a:lnTo>
                  <a:lnTo>
                    <a:pt x="2326" y="868"/>
                  </a:lnTo>
                  <a:lnTo>
                    <a:pt x="2351" y="915"/>
                  </a:lnTo>
                  <a:lnTo>
                    <a:pt x="2326" y="959"/>
                  </a:lnTo>
                  <a:moveTo>
                    <a:pt x="2387" y="959"/>
                  </a:moveTo>
                  <a:lnTo>
                    <a:pt x="2360" y="915"/>
                  </a:lnTo>
                  <a:lnTo>
                    <a:pt x="2387" y="868"/>
                  </a:lnTo>
                  <a:lnTo>
                    <a:pt x="2413" y="915"/>
                  </a:lnTo>
                  <a:lnTo>
                    <a:pt x="2387" y="959"/>
                  </a:lnTo>
                  <a:moveTo>
                    <a:pt x="2449" y="959"/>
                  </a:moveTo>
                  <a:lnTo>
                    <a:pt x="2422" y="915"/>
                  </a:lnTo>
                  <a:lnTo>
                    <a:pt x="2449" y="868"/>
                  </a:lnTo>
                  <a:lnTo>
                    <a:pt x="2474" y="915"/>
                  </a:lnTo>
                  <a:lnTo>
                    <a:pt x="2449" y="959"/>
                  </a:lnTo>
                  <a:moveTo>
                    <a:pt x="2510" y="959"/>
                  </a:moveTo>
                  <a:lnTo>
                    <a:pt x="2485" y="915"/>
                  </a:lnTo>
                  <a:lnTo>
                    <a:pt x="2510" y="868"/>
                  </a:lnTo>
                  <a:lnTo>
                    <a:pt x="2537" y="915"/>
                  </a:lnTo>
                  <a:lnTo>
                    <a:pt x="2510" y="959"/>
                  </a:lnTo>
                  <a:moveTo>
                    <a:pt x="76" y="907"/>
                  </a:moveTo>
                  <a:lnTo>
                    <a:pt x="51" y="861"/>
                  </a:lnTo>
                  <a:lnTo>
                    <a:pt x="76" y="816"/>
                  </a:lnTo>
                  <a:lnTo>
                    <a:pt x="103" y="861"/>
                  </a:lnTo>
                  <a:lnTo>
                    <a:pt x="76" y="907"/>
                  </a:lnTo>
                  <a:moveTo>
                    <a:pt x="137" y="907"/>
                  </a:moveTo>
                  <a:lnTo>
                    <a:pt x="112" y="861"/>
                  </a:lnTo>
                  <a:lnTo>
                    <a:pt x="137" y="816"/>
                  </a:lnTo>
                  <a:lnTo>
                    <a:pt x="164" y="861"/>
                  </a:lnTo>
                  <a:lnTo>
                    <a:pt x="137" y="907"/>
                  </a:lnTo>
                  <a:moveTo>
                    <a:pt x="199" y="907"/>
                  </a:moveTo>
                  <a:lnTo>
                    <a:pt x="173" y="861"/>
                  </a:lnTo>
                  <a:lnTo>
                    <a:pt x="199" y="816"/>
                  </a:lnTo>
                  <a:lnTo>
                    <a:pt x="226" y="861"/>
                  </a:lnTo>
                  <a:lnTo>
                    <a:pt x="199" y="907"/>
                  </a:lnTo>
                  <a:moveTo>
                    <a:pt x="262" y="907"/>
                  </a:moveTo>
                  <a:lnTo>
                    <a:pt x="235" y="861"/>
                  </a:lnTo>
                  <a:lnTo>
                    <a:pt x="262" y="816"/>
                  </a:lnTo>
                  <a:lnTo>
                    <a:pt x="287" y="861"/>
                  </a:lnTo>
                  <a:lnTo>
                    <a:pt x="262" y="907"/>
                  </a:lnTo>
                  <a:moveTo>
                    <a:pt x="323" y="907"/>
                  </a:moveTo>
                  <a:lnTo>
                    <a:pt x="296" y="861"/>
                  </a:lnTo>
                  <a:lnTo>
                    <a:pt x="323" y="816"/>
                  </a:lnTo>
                  <a:lnTo>
                    <a:pt x="349" y="861"/>
                  </a:lnTo>
                  <a:lnTo>
                    <a:pt x="323" y="907"/>
                  </a:lnTo>
                  <a:moveTo>
                    <a:pt x="385" y="907"/>
                  </a:moveTo>
                  <a:lnTo>
                    <a:pt x="358" y="861"/>
                  </a:lnTo>
                  <a:lnTo>
                    <a:pt x="385" y="816"/>
                  </a:lnTo>
                  <a:lnTo>
                    <a:pt x="410" y="861"/>
                  </a:lnTo>
                  <a:lnTo>
                    <a:pt x="385" y="907"/>
                  </a:lnTo>
                  <a:moveTo>
                    <a:pt x="446" y="907"/>
                  </a:moveTo>
                  <a:lnTo>
                    <a:pt x="419" y="861"/>
                  </a:lnTo>
                  <a:lnTo>
                    <a:pt x="446" y="816"/>
                  </a:lnTo>
                  <a:lnTo>
                    <a:pt x="472" y="861"/>
                  </a:lnTo>
                  <a:lnTo>
                    <a:pt x="446" y="907"/>
                  </a:lnTo>
                  <a:moveTo>
                    <a:pt x="508" y="907"/>
                  </a:moveTo>
                  <a:lnTo>
                    <a:pt x="481" y="861"/>
                  </a:lnTo>
                  <a:lnTo>
                    <a:pt x="508" y="816"/>
                  </a:lnTo>
                  <a:lnTo>
                    <a:pt x="533" y="861"/>
                  </a:lnTo>
                  <a:lnTo>
                    <a:pt x="508" y="907"/>
                  </a:lnTo>
                  <a:moveTo>
                    <a:pt x="569" y="907"/>
                  </a:moveTo>
                  <a:lnTo>
                    <a:pt x="542" y="861"/>
                  </a:lnTo>
                  <a:lnTo>
                    <a:pt x="569" y="816"/>
                  </a:lnTo>
                  <a:lnTo>
                    <a:pt x="595" y="861"/>
                  </a:lnTo>
                  <a:lnTo>
                    <a:pt x="569" y="907"/>
                  </a:lnTo>
                  <a:moveTo>
                    <a:pt x="631" y="907"/>
                  </a:moveTo>
                  <a:lnTo>
                    <a:pt x="605" y="861"/>
                  </a:lnTo>
                  <a:lnTo>
                    <a:pt x="631" y="816"/>
                  </a:lnTo>
                  <a:lnTo>
                    <a:pt x="658" y="861"/>
                  </a:lnTo>
                  <a:lnTo>
                    <a:pt x="631" y="907"/>
                  </a:lnTo>
                  <a:moveTo>
                    <a:pt x="692" y="907"/>
                  </a:moveTo>
                  <a:lnTo>
                    <a:pt x="667" y="861"/>
                  </a:lnTo>
                  <a:lnTo>
                    <a:pt x="692" y="816"/>
                  </a:lnTo>
                  <a:lnTo>
                    <a:pt x="719" y="861"/>
                  </a:lnTo>
                  <a:lnTo>
                    <a:pt x="692" y="907"/>
                  </a:lnTo>
                  <a:moveTo>
                    <a:pt x="754" y="907"/>
                  </a:moveTo>
                  <a:lnTo>
                    <a:pt x="728" y="861"/>
                  </a:lnTo>
                  <a:lnTo>
                    <a:pt x="754" y="816"/>
                  </a:lnTo>
                  <a:lnTo>
                    <a:pt x="781" y="861"/>
                  </a:lnTo>
                  <a:lnTo>
                    <a:pt x="754" y="907"/>
                  </a:lnTo>
                  <a:moveTo>
                    <a:pt x="815" y="907"/>
                  </a:moveTo>
                  <a:lnTo>
                    <a:pt x="790" y="861"/>
                  </a:lnTo>
                  <a:lnTo>
                    <a:pt x="815" y="816"/>
                  </a:lnTo>
                  <a:lnTo>
                    <a:pt x="842" y="861"/>
                  </a:lnTo>
                  <a:lnTo>
                    <a:pt x="815" y="907"/>
                  </a:lnTo>
                  <a:moveTo>
                    <a:pt x="877" y="907"/>
                  </a:moveTo>
                  <a:lnTo>
                    <a:pt x="851" y="861"/>
                  </a:lnTo>
                  <a:lnTo>
                    <a:pt x="877" y="816"/>
                  </a:lnTo>
                  <a:lnTo>
                    <a:pt x="904" y="861"/>
                  </a:lnTo>
                  <a:lnTo>
                    <a:pt x="877" y="907"/>
                  </a:lnTo>
                  <a:moveTo>
                    <a:pt x="938" y="907"/>
                  </a:moveTo>
                  <a:lnTo>
                    <a:pt x="913" y="861"/>
                  </a:lnTo>
                  <a:lnTo>
                    <a:pt x="938" y="816"/>
                  </a:lnTo>
                  <a:lnTo>
                    <a:pt x="965" y="861"/>
                  </a:lnTo>
                  <a:lnTo>
                    <a:pt x="938" y="907"/>
                  </a:lnTo>
                  <a:moveTo>
                    <a:pt x="1001" y="907"/>
                  </a:moveTo>
                  <a:lnTo>
                    <a:pt x="974" y="861"/>
                  </a:lnTo>
                  <a:lnTo>
                    <a:pt x="1001" y="816"/>
                  </a:lnTo>
                  <a:lnTo>
                    <a:pt x="1027" y="861"/>
                  </a:lnTo>
                  <a:lnTo>
                    <a:pt x="1001" y="907"/>
                  </a:lnTo>
                  <a:moveTo>
                    <a:pt x="1063" y="907"/>
                  </a:moveTo>
                  <a:lnTo>
                    <a:pt x="1036" y="861"/>
                  </a:lnTo>
                  <a:lnTo>
                    <a:pt x="1063" y="816"/>
                  </a:lnTo>
                  <a:lnTo>
                    <a:pt x="1088" y="861"/>
                  </a:lnTo>
                  <a:lnTo>
                    <a:pt x="1063" y="907"/>
                  </a:lnTo>
                  <a:moveTo>
                    <a:pt x="1124" y="907"/>
                  </a:moveTo>
                  <a:lnTo>
                    <a:pt x="1097" y="861"/>
                  </a:lnTo>
                  <a:lnTo>
                    <a:pt x="1124" y="816"/>
                  </a:lnTo>
                  <a:lnTo>
                    <a:pt x="1150" y="861"/>
                  </a:lnTo>
                  <a:lnTo>
                    <a:pt x="1124" y="907"/>
                  </a:lnTo>
                  <a:moveTo>
                    <a:pt x="1186" y="907"/>
                  </a:moveTo>
                  <a:lnTo>
                    <a:pt x="1159" y="861"/>
                  </a:lnTo>
                  <a:lnTo>
                    <a:pt x="1186" y="816"/>
                  </a:lnTo>
                  <a:lnTo>
                    <a:pt x="1211" y="861"/>
                  </a:lnTo>
                  <a:lnTo>
                    <a:pt x="1186" y="907"/>
                  </a:lnTo>
                  <a:moveTo>
                    <a:pt x="1247" y="907"/>
                  </a:moveTo>
                  <a:lnTo>
                    <a:pt x="1220" y="861"/>
                  </a:lnTo>
                  <a:lnTo>
                    <a:pt x="1247" y="816"/>
                  </a:lnTo>
                  <a:lnTo>
                    <a:pt x="1273" y="861"/>
                  </a:lnTo>
                  <a:lnTo>
                    <a:pt x="1247" y="907"/>
                  </a:lnTo>
                  <a:moveTo>
                    <a:pt x="1309" y="907"/>
                  </a:moveTo>
                  <a:lnTo>
                    <a:pt x="1282" y="861"/>
                  </a:lnTo>
                  <a:lnTo>
                    <a:pt x="1309" y="816"/>
                  </a:lnTo>
                  <a:lnTo>
                    <a:pt x="1334" y="861"/>
                  </a:lnTo>
                  <a:lnTo>
                    <a:pt x="1309" y="907"/>
                  </a:lnTo>
                  <a:moveTo>
                    <a:pt x="1370" y="907"/>
                  </a:moveTo>
                  <a:lnTo>
                    <a:pt x="1345" y="861"/>
                  </a:lnTo>
                  <a:lnTo>
                    <a:pt x="1370" y="816"/>
                  </a:lnTo>
                  <a:lnTo>
                    <a:pt x="1397" y="861"/>
                  </a:lnTo>
                  <a:lnTo>
                    <a:pt x="1370" y="907"/>
                  </a:lnTo>
                  <a:moveTo>
                    <a:pt x="1432" y="907"/>
                  </a:moveTo>
                  <a:lnTo>
                    <a:pt x="1406" y="861"/>
                  </a:lnTo>
                  <a:lnTo>
                    <a:pt x="1432" y="816"/>
                  </a:lnTo>
                  <a:lnTo>
                    <a:pt x="1459" y="861"/>
                  </a:lnTo>
                  <a:lnTo>
                    <a:pt x="1432" y="907"/>
                  </a:lnTo>
                  <a:moveTo>
                    <a:pt x="1493" y="907"/>
                  </a:moveTo>
                  <a:lnTo>
                    <a:pt x="1468" y="861"/>
                  </a:lnTo>
                  <a:lnTo>
                    <a:pt x="1493" y="816"/>
                  </a:lnTo>
                  <a:lnTo>
                    <a:pt x="1520" y="861"/>
                  </a:lnTo>
                  <a:lnTo>
                    <a:pt x="1493" y="907"/>
                  </a:lnTo>
                  <a:moveTo>
                    <a:pt x="1555" y="907"/>
                  </a:moveTo>
                  <a:lnTo>
                    <a:pt x="1529" y="861"/>
                  </a:lnTo>
                  <a:lnTo>
                    <a:pt x="1555" y="816"/>
                  </a:lnTo>
                  <a:lnTo>
                    <a:pt x="1582" y="861"/>
                  </a:lnTo>
                  <a:lnTo>
                    <a:pt x="1555" y="907"/>
                  </a:lnTo>
                  <a:moveTo>
                    <a:pt x="1616" y="907"/>
                  </a:moveTo>
                  <a:lnTo>
                    <a:pt x="1591" y="861"/>
                  </a:lnTo>
                  <a:lnTo>
                    <a:pt x="1616" y="816"/>
                  </a:lnTo>
                  <a:lnTo>
                    <a:pt x="1643" y="861"/>
                  </a:lnTo>
                  <a:lnTo>
                    <a:pt x="1616" y="907"/>
                  </a:lnTo>
                  <a:moveTo>
                    <a:pt x="1678" y="907"/>
                  </a:moveTo>
                  <a:lnTo>
                    <a:pt x="1652" y="861"/>
                  </a:lnTo>
                  <a:lnTo>
                    <a:pt x="1678" y="816"/>
                  </a:lnTo>
                  <a:lnTo>
                    <a:pt x="1705" y="861"/>
                  </a:lnTo>
                  <a:lnTo>
                    <a:pt x="1678" y="907"/>
                  </a:lnTo>
                  <a:moveTo>
                    <a:pt x="1741" y="907"/>
                  </a:moveTo>
                  <a:lnTo>
                    <a:pt x="1714" y="861"/>
                  </a:lnTo>
                  <a:lnTo>
                    <a:pt x="1741" y="816"/>
                  </a:lnTo>
                  <a:lnTo>
                    <a:pt x="1766" y="861"/>
                  </a:lnTo>
                  <a:lnTo>
                    <a:pt x="1741" y="907"/>
                  </a:lnTo>
                  <a:moveTo>
                    <a:pt x="1802" y="907"/>
                  </a:moveTo>
                  <a:lnTo>
                    <a:pt x="1775" y="861"/>
                  </a:lnTo>
                  <a:lnTo>
                    <a:pt x="1802" y="816"/>
                  </a:lnTo>
                  <a:lnTo>
                    <a:pt x="1828" y="861"/>
                  </a:lnTo>
                  <a:lnTo>
                    <a:pt x="1802" y="907"/>
                  </a:lnTo>
                  <a:moveTo>
                    <a:pt x="1864" y="907"/>
                  </a:moveTo>
                  <a:lnTo>
                    <a:pt x="1837" y="861"/>
                  </a:lnTo>
                  <a:lnTo>
                    <a:pt x="1864" y="816"/>
                  </a:lnTo>
                  <a:lnTo>
                    <a:pt x="1889" y="861"/>
                  </a:lnTo>
                  <a:lnTo>
                    <a:pt x="1864" y="907"/>
                  </a:lnTo>
                  <a:moveTo>
                    <a:pt x="1925" y="907"/>
                  </a:moveTo>
                  <a:lnTo>
                    <a:pt x="1898" y="861"/>
                  </a:lnTo>
                  <a:lnTo>
                    <a:pt x="1925" y="816"/>
                  </a:lnTo>
                  <a:lnTo>
                    <a:pt x="1951" y="861"/>
                  </a:lnTo>
                  <a:lnTo>
                    <a:pt x="1925" y="907"/>
                  </a:lnTo>
                  <a:moveTo>
                    <a:pt x="1987" y="907"/>
                  </a:moveTo>
                  <a:lnTo>
                    <a:pt x="1960" y="861"/>
                  </a:lnTo>
                  <a:lnTo>
                    <a:pt x="1987" y="816"/>
                  </a:lnTo>
                  <a:lnTo>
                    <a:pt x="2012" y="861"/>
                  </a:lnTo>
                  <a:lnTo>
                    <a:pt x="1987" y="907"/>
                  </a:lnTo>
                  <a:moveTo>
                    <a:pt x="2048" y="907"/>
                  </a:moveTo>
                  <a:lnTo>
                    <a:pt x="2021" y="861"/>
                  </a:lnTo>
                  <a:lnTo>
                    <a:pt x="2048" y="816"/>
                  </a:lnTo>
                  <a:lnTo>
                    <a:pt x="2074" y="861"/>
                  </a:lnTo>
                  <a:lnTo>
                    <a:pt x="2048" y="907"/>
                  </a:lnTo>
                  <a:moveTo>
                    <a:pt x="2110" y="907"/>
                  </a:moveTo>
                  <a:lnTo>
                    <a:pt x="2084" y="861"/>
                  </a:lnTo>
                  <a:lnTo>
                    <a:pt x="2110" y="816"/>
                  </a:lnTo>
                  <a:lnTo>
                    <a:pt x="2137" y="861"/>
                  </a:lnTo>
                  <a:lnTo>
                    <a:pt x="2110" y="907"/>
                  </a:lnTo>
                  <a:moveTo>
                    <a:pt x="2171" y="907"/>
                  </a:moveTo>
                  <a:lnTo>
                    <a:pt x="2146" y="861"/>
                  </a:lnTo>
                  <a:lnTo>
                    <a:pt x="2171" y="816"/>
                  </a:lnTo>
                  <a:lnTo>
                    <a:pt x="2198" y="861"/>
                  </a:lnTo>
                  <a:lnTo>
                    <a:pt x="2171" y="907"/>
                  </a:lnTo>
                  <a:moveTo>
                    <a:pt x="2233" y="907"/>
                  </a:moveTo>
                  <a:lnTo>
                    <a:pt x="2207" y="861"/>
                  </a:lnTo>
                  <a:lnTo>
                    <a:pt x="2233" y="816"/>
                  </a:lnTo>
                  <a:lnTo>
                    <a:pt x="2260" y="861"/>
                  </a:lnTo>
                  <a:lnTo>
                    <a:pt x="2233" y="907"/>
                  </a:lnTo>
                  <a:moveTo>
                    <a:pt x="2294" y="907"/>
                  </a:moveTo>
                  <a:lnTo>
                    <a:pt x="2269" y="861"/>
                  </a:lnTo>
                  <a:lnTo>
                    <a:pt x="2294" y="816"/>
                  </a:lnTo>
                  <a:lnTo>
                    <a:pt x="2321" y="861"/>
                  </a:lnTo>
                  <a:lnTo>
                    <a:pt x="2294" y="907"/>
                  </a:lnTo>
                  <a:moveTo>
                    <a:pt x="2356" y="907"/>
                  </a:moveTo>
                  <a:lnTo>
                    <a:pt x="2330" y="861"/>
                  </a:lnTo>
                  <a:lnTo>
                    <a:pt x="2356" y="816"/>
                  </a:lnTo>
                  <a:lnTo>
                    <a:pt x="2383" y="861"/>
                  </a:lnTo>
                  <a:lnTo>
                    <a:pt x="2356" y="907"/>
                  </a:lnTo>
                  <a:moveTo>
                    <a:pt x="2417" y="907"/>
                  </a:moveTo>
                  <a:lnTo>
                    <a:pt x="2392" y="861"/>
                  </a:lnTo>
                  <a:lnTo>
                    <a:pt x="2417" y="816"/>
                  </a:lnTo>
                  <a:lnTo>
                    <a:pt x="2444" y="861"/>
                  </a:lnTo>
                  <a:lnTo>
                    <a:pt x="2417" y="907"/>
                  </a:lnTo>
                  <a:moveTo>
                    <a:pt x="2480" y="907"/>
                  </a:moveTo>
                  <a:lnTo>
                    <a:pt x="2453" y="861"/>
                  </a:lnTo>
                  <a:lnTo>
                    <a:pt x="2480" y="816"/>
                  </a:lnTo>
                  <a:lnTo>
                    <a:pt x="2506" y="861"/>
                  </a:lnTo>
                  <a:lnTo>
                    <a:pt x="2480" y="907"/>
                  </a:lnTo>
                  <a:moveTo>
                    <a:pt x="46" y="853"/>
                  </a:moveTo>
                  <a:lnTo>
                    <a:pt x="19" y="808"/>
                  </a:lnTo>
                  <a:lnTo>
                    <a:pt x="46" y="762"/>
                  </a:lnTo>
                  <a:lnTo>
                    <a:pt x="72" y="808"/>
                  </a:lnTo>
                  <a:lnTo>
                    <a:pt x="46" y="853"/>
                  </a:lnTo>
                  <a:moveTo>
                    <a:pt x="107" y="853"/>
                  </a:moveTo>
                  <a:lnTo>
                    <a:pt x="81" y="808"/>
                  </a:lnTo>
                  <a:lnTo>
                    <a:pt x="107" y="762"/>
                  </a:lnTo>
                  <a:lnTo>
                    <a:pt x="133" y="808"/>
                  </a:lnTo>
                  <a:lnTo>
                    <a:pt x="107" y="853"/>
                  </a:lnTo>
                  <a:moveTo>
                    <a:pt x="169" y="853"/>
                  </a:moveTo>
                  <a:lnTo>
                    <a:pt x="142" y="808"/>
                  </a:lnTo>
                  <a:lnTo>
                    <a:pt x="169" y="762"/>
                  </a:lnTo>
                  <a:lnTo>
                    <a:pt x="194" y="808"/>
                  </a:lnTo>
                  <a:lnTo>
                    <a:pt x="169" y="853"/>
                  </a:lnTo>
                  <a:moveTo>
                    <a:pt x="230" y="853"/>
                  </a:moveTo>
                  <a:lnTo>
                    <a:pt x="203" y="808"/>
                  </a:lnTo>
                  <a:lnTo>
                    <a:pt x="230" y="762"/>
                  </a:lnTo>
                  <a:lnTo>
                    <a:pt x="256" y="808"/>
                  </a:lnTo>
                  <a:lnTo>
                    <a:pt x="230" y="853"/>
                  </a:lnTo>
                  <a:moveTo>
                    <a:pt x="292" y="853"/>
                  </a:moveTo>
                  <a:lnTo>
                    <a:pt x="266" y="808"/>
                  </a:lnTo>
                  <a:lnTo>
                    <a:pt x="292" y="762"/>
                  </a:lnTo>
                  <a:lnTo>
                    <a:pt x="319" y="808"/>
                  </a:lnTo>
                  <a:lnTo>
                    <a:pt x="292" y="853"/>
                  </a:lnTo>
                  <a:moveTo>
                    <a:pt x="353" y="853"/>
                  </a:moveTo>
                  <a:lnTo>
                    <a:pt x="328" y="808"/>
                  </a:lnTo>
                  <a:lnTo>
                    <a:pt x="353" y="762"/>
                  </a:lnTo>
                  <a:lnTo>
                    <a:pt x="380" y="808"/>
                  </a:lnTo>
                  <a:lnTo>
                    <a:pt x="353" y="853"/>
                  </a:lnTo>
                  <a:moveTo>
                    <a:pt x="415" y="853"/>
                  </a:moveTo>
                  <a:lnTo>
                    <a:pt x="389" y="808"/>
                  </a:lnTo>
                  <a:lnTo>
                    <a:pt x="415" y="762"/>
                  </a:lnTo>
                  <a:lnTo>
                    <a:pt x="442" y="808"/>
                  </a:lnTo>
                  <a:lnTo>
                    <a:pt x="415" y="853"/>
                  </a:lnTo>
                  <a:moveTo>
                    <a:pt x="476" y="853"/>
                  </a:moveTo>
                  <a:lnTo>
                    <a:pt x="451" y="808"/>
                  </a:lnTo>
                  <a:lnTo>
                    <a:pt x="476" y="762"/>
                  </a:lnTo>
                  <a:lnTo>
                    <a:pt x="503" y="808"/>
                  </a:lnTo>
                  <a:lnTo>
                    <a:pt x="476" y="853"/>
                  </a:lnTo>
                  <a:moveTo>
                    <a:pt x="538" y="853"/>
                  </a:moveTo>
                  <a:lnTo>
                    <a:pt x="512" y="808"/>
                  </a:lnTo>
                  <a:lnTo>
                    <a:pt x="538" y="762"/>
                  </a:lnTo>
                  <a:lnTo>
                    <a:pt x="565" y="808"/>
                  </a:lnTo>
                  <a:lnTo>
                    <a:pt x="538" y="853"/>
                  </a:lnTo>
                  <a:moveTo>
                    <a:pt x="599" y="853"/>
                  </a:moveTo>
                  <a:lnTo>
                    <a:pt x="574" y="808"/>
                  </a:lnTo>
                  <a:lnTo>
                    <a:pt x="599" y="762"/>
                  </a:lnTo>
                  <a:lnTo>
                    <a:pt x="626" y="808"/>
                  </a:lnTo>
                  <a:lnTo>
                    <a:pt x="599" y="853"/>
                  </a:lnTo>
                  <a:moveTo>
                    <a:pt x="662" y="853"/>
                  </a:moveTo>
                  <a:lnTo>
                    <a:pt x="635" y="808"/>
                  </a:lnTo>
                  <a:lnTo>
                    <a:pt x="662" y="762"/>
                  </a:lnTo>
                  <a:lnTo>
                    <a:pt x="688" y="808"/>
                  </a:lnTo>
                  <a:lnTo>
                    <a:pt x="662" y="853"/>
                  </a:lnTo>
                  <a:moveTo>
                    <a:pt x="724" y="853"/>
                  </a:moveTo>
                  <a:lnTo>
                    <a:pt x="697" y="808"/>
                  </a:lnTo>
                  <a:lnTo>
                    <a:pt x="724" y="762"/>
                  </a:lnTo>
                  <a:lnTo>
                    <a:pt x="749" y="808"/>
                  </a:lnTo>
                  <a:lnTo>
                    <a:pt x="724" y="853"/>
                  </a:lnTo>
                  <a:moveTo>
                    <a:pt x="785" y="853"/>
                  </a:moveTo>
                  <a:lnTo>
                    <a:pt x="758" y="808"/>
                  </a:lnTo>
                  <a:lnTo>
                    <a:pt x="785" y="762"/>
                  </a:lnTo>
                  <a:lnTo>
                    <a:pt x="811" y="808"/>
                  </a:lnTo>
                  <a:lnTo>
                    <a:pt x="785" y="853"/>
                  </a:lnTo>
                  <a:moveTo>
                    <a:pt x="847" y="853"/>
                  </a:moveTo>
                  <a:lnTo>
                    <a:pt x="820" y="808"/>
                  </a:lnTo>
                  <a:lnTo>
                    <a:pt x="847" y="762"/>
                  </a:lnTo>
                  <a:lnTo>
                    <a:pt x="872" y="808"/>
                  </a:lnTo>
                  <a:lnTo>
                    <a:pt x="847" y="853"/>
                  </a:lnTo>
                  <a:moveTo>
                    <a:pt x="908" y="853"/>
                  </a:moveTo>
                  <a:lnTo>
                    <a:pt x="881" y="808"/>
                  </a:lnTo>
                  <a:lnTo>
                    <a:pt x="908" y="762"/>
                  </a:lnTo>
                  <a:lnTo>
                    <a:pt x="934" y="808"/>
                  </a:lnTo>
                  <a:lnTo>
                    <a:pt x="908" y="853"/>
                  </a:lnTo>
                  <a:moveTo>
                    <a:pt x="970" y="853"/>
                  </a:moveTo>
                  <a:lnTo>
                    <a:pt x="943" y="808"/>
                  </a:lnTo>
                  <a:lnTo>
                    <a:pt x="970" y="762"/>
                  </a:lnTo>
                  <a:lnTo>
                    <a:pt x="995" y="808"/>
                  </a:lnTo>
                  <a:lnTo>
                    <a:pt x="970" y="853"/>
                  </a:lnTo>
                  <a:moveTo>
                    <a:pt x="1031" y="853"/>
                  </a:moveTo>
                  <a:lnTo>
                    <a:pt x="1006" y="808"/>
                  </a:lnTo>
                  <a:lnTo>
                    <a:pt x="1031" y="762"/>
                  </a:lnTo>
                  <a:lnTo>
                    <a:pt x="1058" y="808"/>
                  </a:lnTo>
                  <a:lnTo>
                    <a:pt x="1031" y="853"/>
                  </a:lnTo>
                  <a:moveTo>
                    <a:pt x="1093" y="853"/>
                  </a:moveTo>
                  <a:lnTo>
                    <a:pt x="1067" y="808"/>
                  </a:lnTo>
                  <a:lnTo>
                    <a:pt x="1093" y="762"/>
                  </a:lnTo>
                  <a:lnTo>
                    <a:pt x="1120" y="808"/>
                  </a:lnTo>
                  <a:lnTo>
                    <a:pt x="1093" y="853"/>
                  </a:lnTo>
                  <a:moveTo>
                    <a:pt x="1154" y="853"/>
                  </a:moveTo>
                  <a:lnTo>
                    <a:pt x="1129" y="808"/>
                  </a:lnTo>
                  <a:lnTo>
                    <a:pt x="1154" y="762"/>
                  </a:lnTo>
                  <a:lnTo>
                    <a:pt x="1181" y="808"/>
                  </a:lnTo>
                  <a:lnTo>
                    <a:pt x="1154" y="853"/>
                  </a:lnTo>
                  <a:moveTo>
                    <a:pt x="1216" y="853"/>
                  </a:moveTo>
                  <a:lnTo>
                    <a:pt x="1190" y="808"/>
                  </a:lnTo>
                  <a:lnTo>
                    <a:pt x="1216" y="762"/>
                  </a:lnTo>
                  <a:lnTo>
                    <a:pt x="1243" y="808"/>
                  </a:lnTo>
                  <a:lnTo>
                    <a:pt x="1216" y="853"/>
                  </a:lnTo>
                  <a:moveTo>
                    <a:pt x="1277" y="853"/>
                  </a:moveTo>
                  <a:lnTo>
                    <a:pt x="1252" y="808"/>
                  </a:lnTo>
                  <a:lnTo>
                    <a:pt x="1277" y="762"/>
                  </a:lnTo>
                  <a:lnTo>
                    <a:pt x="1304" y="808"/>
                  </a:lnTo>
                  <a:lnTo>
                    <a:pt x="1277" y="853"/>
                  </a:lnTo>
                  <a:moveTo>
                    <a:pt x="1339" y="853"/>
                  </a:moveTo>
                  <a:lnTo>
                    <a:pt x="1313" y="808"/>
                  </a:lnTo>
                  <a:lnTo>
                    <a:pt x="1339" y="762"/>
                  </a:lnTo>
                  <a:lnTo>
                    <a:pt x="1366" y="808"/>
                  </a:lnTo>
                  <a:lnTo>
                    <a:pt x="1339" y="853"/>
                  </a:lnTo>
                  <a:moveTo>
                    <a:pt x="1402" y="853"/>
                  </a:moveTo>
                  <a:lnTo>
                    <a:pt x="1375" y="808"/>
                  </a:lnTo>
                  <a:lnTo>
                    <a:pt x="1402" y="762"/>
                  </a:lnTo>
                  <a:lnTo>
                    <a:pt x="1427" y="808"/>
                  </a:lnTo>
                  <a:lnTo>
                    <a:pt x="1402" y="853"/>
                  </a:lnTo>
                  <a:moveTo>
                    <a:pt x="1463" y="853"/>
                  </a:moveTo>
                  <a:lnTo>
                    <a:pt x="1436" y="808"/>
                  </a:lnTo>
                  <a:lnTo>
                    <a:pt x="1463" y="762"/>
                  </a:lnTo>
                  <a:lnTo>
                    <a:pt x="1489" y="808"/>
                  </a:lnTo>
                  <a:lnTo>
                    <a:pt x="1463" y="853"/>
                  </a:lnTo>
                  <a:moveTo>
                    <a:pt x="1525" y="853"/>
                  </a:moveTo>
                  <a:lnTo>
                    <a:pt x="1498" y="808"/>
                  </a:lnTo>
                  <a:lnTo>
                    <a:pt x="1525" y="762"/>
                  </a:lnTo>
                  <a:lnTo>
                    <a:pt x="1550" y="808"/>
                  </a:lnTo>
                  <a:lnTo>
                    <a:pt x="1525" y="853"/>
                  </a:lnTo>
                  <a:moveTo>
                    <a:pt x="1586" y="853"/>
                  </a:moveTo>
                  <a:lnTo>
                    <a:pt x="1559" y="808"/>
                  </a:lnTo>
                  <a:lnTo>
                    <a:pt x="1586" y="762"/>
                  </a:lnTo>
                  <a:lnTo>
                    <a:pt x="1612" y="808"/>
                  </a:lnTo>
                  <a:lnTo>
                    <a:pt x="1586" y="853"/>
                  </a:lnTo>
                  <a:moveTo>
                    <a:pt x="1648" y="853"/>
                  </a:moveTo>
                  <a:lnTo>
                    <a:pt x="1621" y="808"/>
                  </a:lnTo>
                  <a:lnTo>
                    <a:pt x="1648" y="762"/>
                  </a:lnTo>
                  <a:lnTo>
                    <a:pt x="1673" y="808"/>
                  </a:lnTo>
                  <a:lnTo>
                    <a:pt x="1648" y="853"/>
                  </a:lnTo>
                  <a:moveTo>
                    <a:pt x="1709" y="853"/>
                  </a:moveTo>
                  <a:lnTo>
                    <a:pt x="1682" y="808"/>
                  </a:lnTo>
                  <a:lnTo>
                    <a:pt x="1709" y="762"/>
                  </a:lnTo>
                  <a:lnTo>
                    <a:pt x="1735" y="808"/>
                  </a:lnTo>
                  <a:lnTo>
                    <a:pt x="1709" y="853"/>
                  </a:lnTo>
                  <a:moveTo>
                    <a:pt x="1771" y="853"/>
                  </a:moveTo>
                  <a:lnTo>
                    <a:pt x="1745" y="808"/>
                  </a:lnTo>
                  <a:lnTo>
                    <a:pt x="1771" y="762"/>
                  </a:lnTo>
                  <a:lnTo>
                    <a:pt x="1798" y="808"/>
                  </a:lnTo>
                  <a:lnTo>
                    <a:pt x="1771" y="853"/>
                  </a:lnTo>
                  <a:moveTo>
                    <a:pt x="1832" y="853"/>
                  </a:moveTo>
                  <a:lnTo>
                    <a:pt x="1807" y="808"/>
                  </a:lnTo>
                  <a:lnTo>
                    <a:pt x="1832" y="762"/>
                  </a:lnTo>
                  <a:lnTo>
                    <a:pt x="1859" y="808"/>
                  </a:lnTo>
                  <a:lnTo>
                    <a:pt x="1832" y="853"/>
                  </a:lnTo>
                  <a:moveTo>
                    <a:pt x="1894" y="853"/>
                  </a:moveTo>
                  <a:lnTo>
                    <a:pt x="1868" y="808"/>
                  </a:lnTo>
                  <a:lnTo>
                    <a:pt x="1894" y="762"/>
                  </a:lnTo>
                  <a:lnTo>
                    <a:pt x="1921" y="808"/>
                  </a:lnTo>
                  <a:lnTo>
                    <a:pt x="1894" y="853"/>
                  </a:lnTo>
                  <a:moveTo>
                    <a:pt x="1955" y="853"/>
                  </a:moveTo>
                  <a:lnTo>
                    <a:pt x="1930" y="808"/>
                  </a:lnTo>
                  <a:lnTo>
                    <a:pt x="1955" y="762"/>
                  </a:lnTo>
                  <a:lnTo>
                    <a:pt x="1982" y="808"/>
                  </a:lnTo>
                  <a:lnTo>
                    <a:pt x="1955" y="853"/>
                  </a:lnTo>
                  <a:moveTo>
                    <a:pt x="2017" y="853"/>
                  </a:moveTo>
                  <a:lnTo>
                    <a:pt x="1991" y="808"/>
                  </a:lnTo>
                  <a:lnTo>
                    <a:pt x="2017" y="762"/>
                  </a:lnTo>
                  <a:lnTo>
                    <a:pt x="2044" y="808"/>
                  </a:lnTo>
                  <a:lnTo>
                    <a:pt x="2017" y="853"/>
                  </a:lnTo>
                  <a:moveTo>
                    <a:pt x="2078" y="853"/>
                  </a:moveTo>
                  <a:lnTo>
                    <a:pt x="2053" y="808"/>
                  </a:lnTo>
                  <a:lnTo>
                    <a:pt x="2078" y="762"/>
                  </a:lnTo>
                  <a:lnTo>
                    <a:pt x="2105" y="808"/>
                  </a:lnTo>
                  <a:lnTo>
                    <a:pt x="2078" y="853"/>
                  </a:lnTo>
                  <a:moveTo>
                    <a:pt x="2141" y="853"/>
                  </a:moveTo>
                  <a:lnTo>
                    <a:pt x="2114" y="808"/>
                  </a:lnTo>
                  <a:lnTo>
                    <a:pt x="2141" y="762"/>
                  </a:lnTo>
                  <a:lnTo>
                    <a:pt x="2167" y="808"/>
                  </a:lnTo>
                  <a:lnTo>
                    <a:pt x="2141" y="853"/>
                  </a:lnTo>
                  <a:moveTo>
                    <a:pt x="2203" y="853"/>
                  </a:moveTo>
                  <a:lnTo>
                    <a:pt x="2176" y="808"/>
                  </a:lnTo>
                  <a:lnTo>
                    <a:pt x="2203" y="762"/>
                  </a:lnTo>
                  <a:lnTo>
                    <a:pt x="2228" y="808"/>
                  </a:lnTo>
                  <a:lnTo>
                    <a:pt x="2203" y="853"/>
                  </a:lnTo>
                  <a:moveTo>
                    <a:pt x="2264" y="853"/>
                  </a:moveTo>
                  <a:lnTo>
                    <a:pt x="2237" y="808"/>
                  </a:lnTo>
                  <a:lnTo>
                    <a:pt x="2264" y="762"/>
                  </a:lnTo>
                  <a:lnTo>
                    <a:pt x="2290" y="808"/>
                  </a:lnTo>
                  <a:lnTo>
                    <a:pt x="2264" y="853"/>
                  </a:lnTo>
                  <a:moveTo>
                    <a:pt x="2326" y="853"/>
                  </a:moveTo>
                  <a:lnTo>
                    <a:pt x="2299" y="808"/>
                  </a:lnTo>
                  <a:lnTo>
                    <a:pt x="2326" y="762"/>
                  </a:lnTo>
                  <a:lnTo>
                    <a:pt x="2351" y="808"/>
                  </a:lnTo>
                  <a:lnTo>
                    <a:pt x="2326" y="853"/>
                  </a:lnTo>
                  <a:moveTo>
                    <a:pt x="2387" y="853"/>
                  </a:moveTo>
                  <a:lnTo>
                    <a:pt x="2360" y="808"/>
                  </a:lnTo>
                  <a:lnTo>
                    <a:pt x="2387" y="762"/>
                  </a:lnTo>
                  <a:lnTo>
                    <a:pt x="2413" y="808"/>
                  </a:lnTo>
                  <a:lnTo>
                    <a:pt x="2387" y="853"/>
                  </a:lnTo>
                  <a:moveTo>
                    <a:pt x="2449" y="853"/>
                  </a:moveTo>
                  <a:lnTo>
                    <a:pt x="2422" y="808"/>
                  </a:lnTo>
                  <a:lnTo>
                    <a:pt x="2449" y="762"/>
                  </a:lnTo>
                  <a:lnTo>
                    <a:pt x="2474" y="808"/>
                  </a:lnTo>
                  <a:lnTo>
                    <a:pt x="2449" y="853"/>
                  </a:lnTo>
                  <a:moveTo>
                    <a:pt x="2510" y="853"/>
                  </a:moveTo>
                  <a:lnTo>
                    <a:pt x="2485" y="808"/>
                  </a:lnTo>
                  <a:lnTo>
                    <a:pt x="2510" y="762"/>
                  </a:lnTo>
                  <a:lnTo>
                    <a:pt x="2537" y="808"/>
                  </a:lnTo>
                  <a:lnTo>
                    <a:pt x="2510" y="853"/>
                  </a:lnTo>
                  <a:moveTo>
                    <a:pt x="76" y="799"/>
                  </a:moveTo>
                  <a:lnTo>
                    <a:pt x="51" y="754"/>
                  </a:lnTo>
                  <a:lnTo>
                    <a:pt x="76" y="709"/>
                  </a:lnTo>
                  <a:lnTo>
                    <a:pt x="103" y="754"/>
                  </a:lnTo>
                  <a:lnTo>
                    <a:pt x="76" y="799"/>
                  </a:lnTo>
                  <a:moveTo>
                    <a:pt x="137" y="799"/>
                  </a:moveTo>
                  <a:lnTo>
                    <a:pt x="112" y="754"/>
                  </a:lnTo>
                  <a:lnTo>
                    <a:pt x="137" y="709"/>
                  </a:lnTo>
                  <a:lnTo>
                    <a:pt x="164" y="754"/>
                  </a:lnTo>
                  <a:lnTo>
                    <a:pt x="137" y="799"/>
                  </a:lnTo>
                  <a:moveTo>
                    <a:pt x="199" y="799"/>
                  </a:moveTo>
                  <a:lnTo>
                    <a:pt x="173" y="754"/>
                  </a:lnTo>
                  <a:lnTo>
                    <a:pt x="199" y="709"/>
                  </a:lnTo>
                  <a:lnTo>
                    <a:pt x="226" y="754"/>
                  </a:lnTo>
                  <a:lnTo>
                    <a:pt x="199" y="799"/>
                  </a:lnTo>
                  <a:moveTo>
                    <a:pt x="262" y="799"/>
                  </a:moveTo>
                  <a:lnTo>
                    <a:pt x="235" y="754"/>
                  </a:lnTo>
                  <a:lnTo>
                    <a:pt x="262" y="709"/>
                  </a:lnTo>
                  <a:lnTo>
                    <a:pt x="287" y="754"/>
                  </a:lnTo>
                  <a:lnTo>
                    <a:pt x="262" y="799"/>
                  </a:lnTo>
                  <a:moveTo>
                    <a:pt x="323" y="799"/>
                  </a:moveTo>
                  <a:lnTo>
                    <a:pt x="296" y="754"/>
                  </a:lnTo>
                  <a:lnTo>
                    <a:pt x="323" y="709"/>
                  </a:lnTo>
                  <a:lnTo>
                    <a:pt x="349" y="754"/>
                  </a:lnTo>
                  <a:lnTo>
                    <a:pt x="323" y="799"/>
                  </a:lnTo>
                  <a:moveTo>
                    <a:pt x="385" y="799"/>
                  </a:moveTo>
                  <a:lnTo>
                    <a:pt x="358" y="754"/>
                  </a:lnTo>
                  <a:lnTo>
                    <a:pt x="385" y="709"/>
                  </a:lnTo>
                  <a:lnTo>
                    <a:pt x="410" y="754"/>
                  </a:lnTo>
                  <a:lnTo>
                    <a:pt x="385" y="799"/>
                  </a:lnTo>
                  <a:moveTo>
                    <a:pt x="446" y="799"/>
                  </a:moveTo>
                  <a:lnTo>
                    <a:pt x="419" y="754"/>
                  </a:lnTo>
                  <a:lnTo>
                    <a:pt x="446" y="709"/>
                  </a:lnTo>
                  <a:lnTo>
                    <a:pt x="472" y="754"/>
                  </a:lnTo>
                  <a:lnTo>
                    <a:pt x="446" y="799"/>
                  </a:lnTo>
                  <a:moveTo>
                    <a:pt x="508" y="799"/>
                  </a:moveTo>
                  <a:lnTo>
                    <a:pt x="481" y="754"/>
                  </a:lnTo>
                  <a:lnTo>
                    <a:pt x="508" y="709"/>
                  </a:lnTo>
                  <a:lnTo>
                    <a:pt x="533" y="754"/>
                  </a:lnTo>
                  <a:lnTo>
                    <a:pt x="508" y="799"/>
                  </a:lnTo>
                  <a:moveTo>
                    <a:pt x="569" y="799"/>
                  </a:moveTo>
                  <a:lnTo>
                    <a:pt x="542" y="754"/>
                  </a:lnTo>
                  <a:lnTo>
                    <a:pt x="569" y="709"/>
                  </a:lnTo>
                  <a:lnTo>
                    <a:pt x="595" y="754"/>
                  </a:lnTo>
                  <a:lnTo>
                    <a:pt x="569" y="799"/>
                  </a:lnTo>
                  <a:moveTo>
                    <a:pt x="631" y="799"/>
                  </a:moveTo>
                  <a:lnTo>
                    <a:pt x="605" y="754"/>
                  </a:lnTo>
                  <a:lnTo>
                    <a:pt x="631" y="709"/>
                  </a:lnTo>
                  <a:lnTo>
                    <a:pt x="658" y="754"/>
                  </a:lnTo>
                  <a:lnTo>
                    <a:pt x="631" y="799"/>
                  </a:lnTo>
                  <a:moveTo>
                    <a:pt x="692" y="799"/>
                  </a:moveTo>
                  <a:lnTo>
                    <a:pt x="667" y="754"/>
                  </a:lnTo>
                  <a:lnTo>
                    <a:pt x="692" y="709"/>
                  </a:lnTo>
                  <a:lnTo>
                    <a:pt x="719" y="754"/>
                  </a:lnTo>
                  <a:lnTo>
                    <a:pt x="692" y="799"/>
                  </a:lnTo>
                  <a:moveTo>
                    <a:pt x="754" y="799"/>
                  </a:moveTo>
                  <a:lnTo>
                    <a:pt x="728" y="754"/>
                  </a:lnTo>
                  <a:lnTo>
                    <a:pt x="754" y="709"/>
                  </a:lnTo>
                  <a:lnTo>
                    <a:pt x="781" y="754"/>
                  </a:lnTo>
                  <a:lnTo>
                    <a:pt x="754" y="799"/>
                  </a:lnTo>
                  <a:moveTo>
                    <a:pt x="815" y="799"/>
                  </a:moveTo>
                  <a:lnTo>
                    <a:pt x="790" y="754"/>
                  </a:lnTo>
                  <a:lnTo>
                    <a:pt x="815" y="709"/>
                  </a:lnTo>
                  <a:lnTo>
                    <a:pt x="842" y="754"/>
                  </a:lnTo>
                  <a:lnTo>
                    <a:pt x="815" y="799"/>
                  </a:lnTo>
                  <a:moveTo>
                    <a:pt x="877" y="799"/>
                  </a:moveTo>
                  <a:lnTo>
                    <a:pt x="851" y="754"/>
                  </a:lnTo>
                  <a:lnTo>
                    <a:pt x="877" y="709"/>
                  </a:lnTo>
                  <a:lnTo>
                    <a:pt x="904" y="754"/>
                  </a:lnTo>
                  <a:lnTo>
                    <a:pt x="877" y="799"/>
                  </a:lnTo>
                  <a:moveTo>
                    <a:pt x="938" y="799"/>
                  </a:moveTo>
                  <a:lnTo>
                    <a:pt x="913" y="754"/>
                  </a:lnTo>
                  <a:lnTo>
                    <a:pt x="938" y="709"/>
                  </a:lnTo>
                  <a:lnTo>
                    <a:pt x="965" y="754"/>
                  </a:lnTo>
                  <a:lnTo>
                    <a:pt x="938" y="799"/>
                  </a:lnTo>
                  <a:moveTo>
                    <a:pt x="1001" y="799"/>
                  </a:moveTo>
                  <a:lnTo>
                    <a:pt x="974" y="754"/>
                  </a:lnTo>
                  <a:lnTo>
                    <a:pt x="1001" y="709"/>
                  </a:lnTo>
                  <a:lnTo>
                    <a:pt x="1027" y="754"/>
                  </a:lnTo>
                  <a:lnTo>
                    <a:pt x="1001" y="799"/>
                  </a:lnTo>
                  <a:moveTo>
                    <a:pt x="1063" y="799"/>
                  </a:moveTo>
                  <a:lnTo>
                    <a:pt x="1036" y="754"/>
                  </a:lnTo>
                  <a:lnTo>
                    <a:pt x="1063" y="709"/>
                  </a:lnTo>
                  <a:lnTo>
                    <a:pt x="1088" y="754"/>
                  </a:lnTo>
                  <a:lnTo>
                    <a:pt x="1063" y="799"/>
                  </a:lnTo>
                  <a:moveTo>
                    <a:pt x="1124" y="799"/>
                  </a:moveTo>
                  <a:lnTo>
                    <a:pt x="1097" y="754"/>
                  </a:lnTo>
                  <a:lnTo>
                    <a:pt x="1124" y="709"/>
                  </a:lnTo>
                  <a:lnTo>
                    <a:pt x="1150" y="754"/>
                  </a:lnTo>
                  <a:lnTo>
                    <a:pt x="1124" y="799"/>
                  </a:lnTo>
                  <a:moveTo>
                    <a:pt x="1186" y="799"/>
                  </a:moveTo>
                  <a:lnTo>
                    <a:pt x="1159" y="754"/>
                  </a:lnTo>
                  <a:lnTo>
                    <a:pt x="1186" y="709"/>
                  </a:lnTo>
                  <a:lnTo>
                    <a:pt x="1211" y="754"/>
                  </a:lnTo>
                  <a:lnTo>
                    <a:pt x="1186" y="799"/>
                  </a:lnTo>
                  <a:moveTo>
                    <a:pt x="1247" y="799"/>
                  </a:moveTo>
                  <a:lnTo>
                    <a:pt x="1220" y="754"/>
                  </a:lnTo>
                  <a:lnTo>
                    <a:pt x="1247" y="709"/>
                  </a:lnTo>
                  <a:lnTo>
                    <a:pt x="1273" y="754"/>
                  </a:lnTo>
                  <a:lnTo>
                    <a:pt x="1247" y="799"/>
                  </a:lnTo>
                  <a:moveTo>
                    <a:pt x="1309" y="799"/>
                  </a:moveTo>
                  <a:lnTo>
                    <a:pt x="1282" y="754"/>
                  </a:lnTo>
                  <a:lnTo>
                    <a:pt x="1309" y="709"/>
                  </a:lnTo>
                  <a:lnTo>
                    <a:pt x="1334" y="754"/>
                  </a:lnTo>
                  <a:lnTo>
                    <a:pt x="1309" y="799"/>
                  </a:lnTo>
                  <a:moveTo>
                    <a:pt x="1370" y="799"/>
                  </a:moveTo>
                  <a:lnTo>
                    <a:pt x="1345" y="754"/>
                  </a:lnTo>
                  <a:lnTo>
                    <a:pt x="1370" y="709"/>
                  </a:lnTo>
                  <a:lnTo>
                    <a:pt x="1397" y="754"/>
                  </a:lnTo>
                  <a:lnTo>
                    <a:pt x="1370" y="799"/>
                  </a:lnTo>
                  <a:moveTo>
                    <a:pt x="1432" y="799"/>
                  </a:moveTo>
                  <a:lnTo>
                    <a:pt x="1406" y="754"/>
                  </a:lnTo>
                  <a:lnTo>
                    <a:pt x="1432" y="709"/>
                  </a:lnTo>
                  <a:lnTo>
                    <a:pt x="1459" y="754"/>
                  </a:lnTo>
                  <a:lnTo>
                    <a:pt x="1432" y="799"/>
                  </a:lnTo>
                  <a:moveTo>
                    <a:pt x="1493" y="799"/>
                  </a:moveTo>
                  <a:lnTo>
                    <a:pt x="1468" y="754"/>
                  </a:lnTo>
                  <a:lnTo>
                    <a:pt x="1493" y="709"/>
                  </a:lnTo>
                  <a:lnTo>
                    <a:pt x="1520" y="754"/>
                  </a:lnTo>
                  <a:lnTo>
                    <a:pt x="1493" y="799"/>
                  </a:lnTo>
                  <a:moveTo>
                    <a:pt x="1555" y="799"/>
                  </a:moveTo>
                  <a:lnTo>
                    <a:pt x="1529" y="754"/>
                  </a:lnTo>
                  <a:lnTo>
                    <a:pt x="1555" y="709"/>
                  </a:lnTo>
                  <a:lnTo>
                    <a:pt x="1582" y="754"/>
                  </a:lnTo>
                  <a:lnTo>
                    <a:pt x="1555" y="799"/>
                  </a:lnTo>
                  <a:moveTo>
                    <a:pt x="1616" y="799"/>
                  </a:moveTo>
                  <a:lnTo>
                    <a:pt x="1591" y="754"/>
                  </a:lnTo>
                  <a:lnTo>
                    <a:pt x="1616" y="709"/>
                  </a:lnTo>
                  <a:lnTo>
                    <a:pt x="1643" y="754"/>
                  </a:lnTo>
                  <a:lnTo>
                    <a:pt x="1616" y="799"/>
                  </a:lnTo>
                  <a:moveTo>
                    <a:pt x="1678" y="799"/>
                  </a:moveTo>
                  <a:lnTo>
                    <a:pt x="1652" y="754"/>
                  </a:lnTo>
                  <a:lnTo>
                    <a:pt x="1678" y="709"/>
                  </a:lnTo>
                  <a:lnTo>
                    <a:pt x="1705" y="754"/>
                  </a:lnTo>
                  <a:lnTo>
                    <a:pt x="1678" y="799"/>
                  </a:lnTo>
                  <a:moveTo>
                    <a:pt x="1741" y="799"/>
                  </a:moveTo>
                  <a:lnTo>
                    <a:pt x="1714" y="754"/>
                  </a:lnTo>
                  <a:lnTo>
                    <a:pt x="1741" y="709"/>
                  </a:lnTo>
                  <a:lnTo>
                    <a:pt x="1766" y="754"/>
                  </a:lnTo>
                  <a:lnTo>
                    <a:pt x="1741" y="799"/>
                  </a:lnTo>
                  <a:moveTo>
                    <a:pt x="1802" y="799"/>
                  </a:moveTo>
                  <a:lnTo>
                    <a:pt x="1775" y="754"/>
                  </a:lnTo>
                  <a:lnTo>
                    <a:pt x="1802" y="709"/>
                  </a:lnTo>
                  <a:lnTo>
                    <a:pt x="1828" y="754"/>
                  </a:lnTo>
                  <a:lnTo>
                    <a:pt x="1802" y="799"/>
                  </a:lnTo>
                  <a:moveTo>
                    <a:pt x="1864" y="799"/>
                  </a:moveTo>
                  <a:lnTo>
                    <a:pt x="1837" y="754"/>
                  </a:lnTo>
                  <a:lnTo>
                    <a:pt x="1864" y="709"/>
                  </a:lnTo>
                  <a:lnTo>
                    <a:pt x="1889" y="754"/>
                  </a:lnTo>
                  <a:lnTo>
                    <a:pt x="1864" y="799"/>
                  </a:lnTo>
                  <a:moveTo>
                    <a:pt x="1925" y="799"/>
                  </a:moveTo>
                  <a:lnTo>
                    <a:pt x="1898" y="754"/>
                  </a:lnTo>
                  <a:lnTo>
                    <a:pt x="1925" y="709"/>
                  </a:lnTo>
                  <a:lnTo>
                    <a:pt x="1951" y="754"/>
                  </a:lnTo>
                  <a:lnTo>
                    <a:pt x="1925" y="799"/>
                  </a:lnTo>
                  <a:moveTo>
                    <a:pt x="1987" y="799"/>
                  </a:moveTo>
                  <a:lnTo>
                    <a:pt x="1960" y="754"/>
                  </a:lnTo>
                  <a:lnTo>
                    <a:pt x="1987" y="709"/>
                  </a:lnTo>
                  <a:lnTo>
                    <a:pt x="2012" y="754"/>
                  </a:lnTo>
                  <a:lnTo>
                    <a:pt x="1987" y="799"/>
                  </a:lnTo>
                  <a:moveTo>
                    <a:pt x="2048" y="799"/>
                  </a:moveTo>
                  <a:lnTo>
                    <a:pt x="2021" y="754"/>
                  </a:lnTo>
                  <a:lnTo>
                    <a:pt x="2048" y="709"/>
                  </a:lnTo>
                  <a:lnTo>
                    <a:pt x="2074" y="754"/>
                  </a:lnTo>
                  <a:lnTo>
                    <a:pt x="2048" y="799"/>
                  </a:lnTo>
                  <a:moveTo>
                    <a:pt x="2110" y="799"/>
                  </a:moveTo>
                  <a:lnTo>
                    <a:pt x="2084" y="754"/>
                  </a:lnTo>
                  <a:lnTo>
                    <a:pt x="2110" y="709"/>
                  </a:lnTo>
                  <a:lnTo>
                    <a:pt x="2137" y="754"/>
                  </a:lnTo>
                  <a:lnTo>
                    <a:pt x="2110" y="799"/>
                  </a:lnTo>
                  <a:moveTo>
                    <a:pt x="2171" y="799"/>
                  </a:moveTo>
                  <a:lnTo>
                    <a:pt x="2146" y="754"/>
                  </a:lnTo>
                  <a:lnTo>
                    <a:pt x="2171" y="709"/>
                  </a:lnTo>
                  <a:lnTo>
                    <a:pt x="2198" y="754"/>
                  </a:lnTo>
                  <a:lnTo>
                    <a:pt x="2171" y="799"/>
                  </a:lnTo>
                  <a:moveTo>
                    <a:pt x="2233" y="799"/>
                  </a:moveTo>
                  <a:lnTo>
                    <a:pt x="2207" y="754"/>
                  </a:lnTo>
                  <a:lnTo>
                    <a:pt x="2233" y="709"/>
                  </a:lnTo>
                  <a:lnTo>
                    <a:pt x="2260" y="754"/>
                  </a:lnTo>
                  <a:lnTo>
                    <a:pt x="2233" y="799"/>
                  </a:lnTo>
                  <a:moveTo>
                    <a:pt x="2294" y="799"/>
                  </a:moveTo>
                  <a:lnTo>
                    <a:pt x="2269" y="754"/>
                  </a:lnTo>
                  <a:lnTo>
                    <a:pt x="2294" y="709"/>
                  </a:lnTo>
                  <a:lnTo>
                    <a:pt x="2321" y="754"/>
                  </a:lnTo>
                  <a:lnTo>
                    <a:pt x="2294" y="799"/>
                  </a:lnTo>
                  <a:moveTo>
                    <a:pt x="2356" y="799"/>
                  </a:moveTo>
                  <a:lnTo>
                    <a:pt x="2330" y="754"/>
                  </a:lnTo>
                  <a:lnTo>
                    <a:pt x="2356" y="709"/>
                  </a:lnTo>
                  <a:lnTo>
                    <a:pt x="2383" y="754"/>
                  </a:lnTo>
                  <a:lnTo>
                    <a:pt x="2356" y="799"/>
                  </a:lnTo>
                  <a:moveTo>
                    <a:pt x="2417" y="799"/>
                  </a:moveTo>
                  <a:lnTo>
                    <a:pt x="2392" y="754"/>
                  </a:lnTo>
                  <a:lnTo>
                    <a:pt x="2417" y="709"/>
                  </a:lnTo>
                  <a:lnTo>
                    <a:pt x="2444" y="754"/>
                  </a:lnTo>
                  <a:lnTo>
                    <a:pt x="2417" y="799"/>
                  </a:lnTo>
                  <a:moveTo>
                    <a:pt x="2480" y="799"/>
                  </a:moveTo>
                  <a:lnTo>
                    <a:pt x="2453" y="754"/>
                  </a:lnTo>
                  <a:lnTo>
                    <a:pt x="2480" y="709"/>
                  </a:lnTo>
                  <a:lnTo>
                    <a:pt x="2506" y="754"/>
                  </a:lnTo>
                  <a:lnTo>
                    <a:pt x="2480" y="799"/>
                  </a:lnTo>
                  <a:moveTo>
                    <a:pt x="46" y="747"/>
                  </a:moveTo>
                  <a:lnTo>
                    <a:pt x="19" y="700"/>
                  </a:lnTo>
                  <a:lnTo>
                    <a:pt x="46" y="656"/>
                  </a:lnTo>
                  <a:lnTo>
                    <a:pt x="72" y="700"/>
                  </a:lnTo>
                  <a:lnTo>
                    <a:pt x="46" y="747"/>
                  </a:lnTo>
                  <a:moveTo>
                    <a:pt x="107" y="747"/>
                  </a:moveTo>
                  <a:lnTo>
                    <a:pt x="81" y="700"/>
                  </a:lnTo>
                  <a:lnTo>
                    <a:pt x="107" y="656"/>
                  </a:lnTo>
                  <a:lnTo>
                    <a:pt x="133" y="700"/>
                  </a:lnTo>
                  <a:lnTo>
                    <a:pt x="107" y="747"/>
                  </a:lnTo>
                  <a:moveTo>
                    <a:pt x="169" y="747"/>
                  </a:moveTo>
                  <a:lnTo>
                    <a:pt x="142" y="700"/>
                  </a:lnTo>
                  <a:lnTo>
                    <a:pt x="169" y="656"/>
                  </a:lnTo>
                  <a:lnTo>
                    <a:pt x="194" y="700"/>
                  </a:lnTo>
                  <a:lnTo>
                    <a:pt x="169" y="747"/>
                  </a:lnTo>
                  <a:moveTo>
                    <a:pt x="230" y="747"/>
                  </a:moveTo>
                  <a:lnTo>
                    <a:pt x="203" y="700"/>
                  </a:lnTo>
                  <a:lnTo>
                    <a:pt x="230" y="656"/>
                  </a:lnTo>
                  <a:lnTo>
                    <a:pt x="256" y="700"/>
                  </a:lnTo>
                  <a:lnTo>
                    <a:pt x="230" y="747"/>
                  </a:lnTo>
                  <a:moveTo>
                    <a:pt x="292" y="747"/>
                  </a:moveTo>
                  <a:lnTo>
                    <a:pt x="266" y="700"/>
                  </a:lnTo>
                  <a:lnTo>
                    <a:pt x="292" y="656"/>
                  </a:lnTo>
                  <a:lnTo>
                    <a:pt x="319" y="700"/>
                  </a:lnTo>
                  <a:lnTo>
                    <a:pt x="292" y="747"/>
                  </a:lnTo>
                  <a:moveTo>
                    <a:pt x="353" y="747"/>
                  </a:moveTo>
                  <a:lnTo>
                    <a:pt x="328" y="700"/>
                  </a:lnTo>
                  <a:lnTo>
                    <a:pt x="353" y="656"/>
                  </a:lnTo>
                  <a:lnTo>
                    <a:pt x="380" y="700"/>
                  </a:lnTo>
                  <a:lnTo>
                    <a:pt x="353" y="747"/>
                  </a:lnTo>
                  <a:moveTo>
                    <a:pt x="415" y="747"/>
                  </a:moveTo>
                  <a:lnTo>
                    <a:pt x="389" y="700"/>
                  </a:lnTo>
                  <a:lnTo>
                    <a:pt x="415" y="656"/>
                  </a:lnTo>
                  <a:lnTo>
                    <a:pt x="442" y="700"/>
                  </a:lnTo>
                  <a:lnTo>
                    <a:pt x="415" y="747"/>
                  </a:lnTo>
                  <a:moveTo>
                    <a:pt x="476" y="747"/>
                  </a:moveTo>
                  <a:lnTo>
                    <a:pt x="451" y="700"/>
                  </a:lnTo>
                  <a:lnTo>
                    <a:pt x="476" y="656"/>
                  </a:lnTo>
                  <a:lnTo>
                    <a:pt x="503" y="700"/>
                  </a:lnTo>
                  <a:lnTo>
                    <a:pt x="476" y="747"/>
                  </a:lnTo>
                  <a:moveTo>
                    <a:pt x="538" y="747"/>
                  </a:moveTo>
                  <a:lnTo>
                    <a:pt x="512" y="700"/>
                  </a:lnTo>
                  <a:lnTo>
                    <a:pt x="538" y="656"/>
                  </a:lnTo>
                  <a:lnTo>
                    <a:pt x="565" y="700"/>
                  </a:lnTo>
                  <a:lnTo>
                    <a:pt x="538" y="747"/>
                  </a:lnTo>
                  <a:moveTo>
                    <a:pt x="599" y="747"/>
                  </a:moveTo>
                  <a:lnTo>
                    <a:pt x="574" y="700"/>
                  </a:lnTo>
                  <a:lnTo>
                    <a:pt x="599" y="656"/>
                  </a:lnTo>
                  <a:lnTo>
                    <a:pt x="626" y="700"/>
                  </a:lnTo>
                  <a:lnTo>
                    <a:pt x="599" y="747"/>
                  </a:lnTo>
                  <a:moveTo>
                    <a:pt x="662" y="747"/>
                  </a:moveTo>
                  <a:lnTo>
                    <a:pt x="635" y="700"/>
                  </a:lnTo>
                  <a:lnTo>
                    <a:pt x="662" y="656"/>
                  </a:lnTo>
                  <a:lnTo>
                    <a:pt x="688" y="700"/>
                  </a:lnTo>
                  <a:lnTo>
                    <a:pt x="662" y="747"/>
                  </a:lnTo>
                  <a:moveTo>
                    <a:pt x="724" y="747"/>
                  </a:moveTo>
                  <a:lnTo>
                    <a:pt x="697" y="700"/>
                  </a:lnTo>
                  <a:lnTo>
                    <a:pt x="724" y="656"/>
                  </a:lnTo>
                  <a:lnTo>
                    <a:pt x="749" y="700"/>
                  </a:lnTo>
                  <a:lnTo>
                    <a:pt x="724" y="747"/>
                  </a:lnTo>
                  <a:moveTo>
                    <a:pt x="785" y="747"/>
                  </a:moveTo>
                  <a:lnTo>
                    <a:pt x="758" y="700"/>
                  </a:lnTo>
                  <a:lnTo>
                    <a:pt x="785" y="656"/>
                  </a:lnTo>
                  <a:lnTo>
                    <a:pt x="811" y="700"/>
                  </a:lnTo>
                  <a:lnTo>
                    <a:pt x="785" y="747"/>
                  </a:lnTo>
                  <a:moveTo>
                    <a:pt x="847" y="747"/>
                  </a:moveTo>
                  <a:lnTo>
                    <a:pt x="820" y="700"/>
                  </a:lnTo>
                  <a:lnTo>
                    <a:pt x="847" y="656"/>
                  </a:lnTo>
                  <a:lnTo>
                    <a:pt x="872" y="700"/>
                  </a:lnTo>
                  <a:lnTo>
                    <a:pt x="847" y="747"/>
                  </a:lnTo>
                  <a:moveTo>
                    <a:pt x="908" y="747"/>
                  </a:moveTo>
                  <a:lnTo>
                    <a:pt x="881" y="700"/>
                  </a:lnTo>
                  <a:lnTo>
                    <a:pt x="908" y="656"/>
                  </a:lnTo>
                  <a:lnTo>
                    <a:pt x="934" y="700"/>
                  </a:lnTo>
                  <a:lnTo>
                    <a:pt x="908" y="747"/>
                  </a:lnTo>
                  <a:moveTo>
                    <a:pt x="970" y="747"/>
                  </a:moveTo>
                  <a:lnTo>
                    <a:pt x="943" y="700"/>
                  </a:lnTo>
                  <a:lnTo>
                    <a:pt x="970" y="656"/>
                  </a:lnTo>
                  <a:lnTo>
                    <a:pt x="995" y="700"/>
                  </a:lnTo>
                  <a:lnTo>
                    <a:pt x="970" y="747"/>
                  </a:lnTo>
                  <a:moveTo>
                    <a:pt x="1031" y="747"/>
                  </a:moveTo>
                  <a:lnTo>
                    <a:pt x="1006" y="700"/>
                  </a:lnTo>
                  <a:lnTo>
                    <a:pt x="1031" y="656"/>
                  </a:lnTo>
                  <a:lnTo>
                    <a:pt x="1058" y="700"/>
                  </a:lnTo>
                  <a:lnTo>
                    <a:pt x="1031" y="747"/>
                  </a:lnTo>
                  <a:moveTo>
                    <a:pt x="1093" y="747"/>
                  </a:moveTo>
                  <a:lnTo>
                    <a:pt x="1067" y="700"/>
                  </a:lnTo>
                  <a:lnTo>
                    <a:pt x="1093" y="656"/>
                  </a:lnTo>
                  <a:lnTo>
                    <a:pt x="1120" y="700"/>
                  </a:lnTo>
                  <a:lnTo>
                    <a:pt x="1093" y="747"/>
                  </a:lnTo>
                  <a:moveTo>
                    <a:pt x="1154" y="747"/>
                  </a:moveTo>
                  <a:lnTo>
                    <a:pt x="1129" y="700"/>
                  </a:lnTo>
                  <a:lnTo>
                    <a:pt x="1154" y="656"/>
                  </a:lnTo>
                  <a:lnTo>
                    <a:pt x="1181" y="700"/>
                  </a:lnTo>
                  <a:lnTo>
                    <a:pt x="1154" y="747"/>
                  </a:lnTo>
                  <a:moveTo>
                    <a:pt x="1216" y="747"/>
                  </a:moveTo>
                  <a:lnTo>
                    <a:pt x="1190" y="700"/>
                  </a:lnTo>
                  <a:lnTo>
                    <a:pt x="1216" y="656"/>
                  </a:lnTo>
                  <a:lnTo>
                    <a:pt x="1243" y="700"/>
                  </a:lnTo>
                  <a:lnTo>
                    <a:pt x="1216" y="747"/>
                  </a:lnTo>
                  <a:moveTo>
                    <a:pt x="1277" y="747"/>
                  </a:moveTo>
                  <a:lnTo>
                    <a:pt x="1252" y="700"/>
                  </a:lnTo>
                  <a:lnTo>
                    <a:pt x="1277" y="656"/>
                  </a:lnTo>
                  <a:lnTo>
                    <a:pt x="1304" y="700"/>
                  </a:lnTo>
                  <a:lnTo>
                    <a:pt x="1277" y="747"/>
                  </a:lnTo>
                  <a:moveTo>
                    <a:pt x="1339" y="747"/>
                  </a:moveTo>
                  <a:lnTo>
                    <a:pt x="1313" y="700"/>
                  </a:lnTo>
                  <a:lnTo>
                    <a:pt x="1339" y="656"/>
                  </a:lnTo>
                  <a:lnTo>
                    <a:pt x="1366" y="700"/>
                  </a:lnTo>
                  <a:lnTo>
                    <a:pt x="1339" y="747"/>
                  </a:lnTo>
                  <a:moveTo>
                    <a:pt x="1402" y="747"/>
                  </a:moveTo>
                  <a:lnTo>
                    <a:pt x="1375" y="700"/>
                  </a:lnTo>
                  <a:lnTo>
                    <a:pt x="1402" y="656"/>
                  </a:lnTo>
                  <a:lnTo>
                    <a:pt x="1427" y="700"/>
                  </a:lnTo>
                  <a:lnTo>
                    <a:pt x="1402" y="747"/>
                  </a:lnTo>
                  <a:moveTo>
                    <a:pt x="1463" y="747"/>
                  </a:moveTo>
                  <a:lnTo>
                    <a:pt x="1436" y="700"/>
                  </a:lnTo>
                  <a:lnTo>
                    <a:pt x="1463" y="656"/>
                  </a:lnTo>
                  <a:lnTo>
                    <a:pt x="1489" y="700"/>
                  </a:lnTo>
                  <a:lnTo>
                    <a:pt x="1463" y="747"/>
                  </a:lnTo>
                  <a:moveTo>
                    <a:pt x="1525" y="747"/>
                  </a:moveTo>
                  <a:lnTo>
                    <a:pt x="1498" y="700"/>
                  </a:lnTo>
                  <a:lnTo>
                    <a:pt x="1525" y="656"/>
                  </a:lnTo>
                  <a:lnTo>
                    <a:pt x="1550" y="700"/>
                  </a:lnTo>
                  <a:lnTo>
                    <a:pt x="1525" y="747"/>
                  </a:lnTo>
                  <a:moveTo>
                    <a:pt x="1586" y="747"/>
                  </a:moveTo>
                  <a:lnTo>
                    <a:pt x="1559" y="700"/>
                  </a:lnTo>
                  <a:lnTo>
                    <a:pt x="1586" y="656"/>
                  </a:lnTo>
                  <a:lnTo>
                    <a:pt x="1612" y="700"/>
                  </a:lnTo>
                  <a:lnTo>
                    <a:pt x="1586" y="747"/>
                  </a:lnTo>
                  <a:moveTo>
                    <a:pt x="1648" y="747"/>
                  </a:moveTo>
                  <a:lnTo>
                    <a:pt x="1621" y="700"/>
                  </a:lnTo>
                  <a:lnTo>
                    <a:pt x="1648" y="656"/>
                  </a:lnTo>
                  <a:lnTo>
                    <a:pt x="1673" y="700"/>
                  </a:lnTo>
                  <a:lnTo>
                    <a:pt x="1648" y="747"/>
                  </a:lnTo>
                  <a:moveTo>
                    <a:pt x="1709" y="747"/>
                  </a:moveTo>
                  <a:lnTo>
                    <a:pt x="1682" y="700"/>
                  </a:lnTo>
                  <a:lnTo>
                    <a:pt x="1709" y="656"/>
                  </a:lnTo>
                  <a:lnTo>
                    <a:pt x="1735" y="700"/>
                  </a:lnTo>
                  <a:lnTo>
                    <a:pt x="1709" y="747"/>
                  </a:lnTo>
                  <a:moveTo>
                    <a:pt x="1771" y="747"/>
                  </a:moveTo>
                  <a:lnTo>
                    <a:pt x="1745" y="700"/>
                  </a:lnTo>
                  <a:lnTo>
                    <a:pt x="1771" y="656"/>
                  </a:lnTo>
                  <a:lnTo>
                    <a:pt x="1798" y="700"/>
                  </a:lnTo>
                  <a:lnTo>
                    <a:pt x="1771" y="747"/>
                  </a:lnTo>
                  <a:moveTo>
                    <a:pt x="1832" y="747"/>
                  </a:moveTo>
                  <a:lnTo>
                    <a:pt x="1807" y="700"/>
                  </a:lnTo>
                  <a:lnTo>
                    <a:pt x="1832" y="656"/>
                  </a:lnTo>
                  <a:lnTo>
                    <a:pt x="1859" y="700"/>
                  </a:lnTo>
                  <a:lnTo>
                    <a:pt x="1832" y="747"/>
                  </a:lnTo>
                  <a:moveTo>
                    <a:pt x="1894" y="747"/>
                  </a:moveTo>
                  <a:lnTo>
                    <a:pt x="1868" y="700"/>
                  </a:lnTo>
                  <a:lnTo>
                    <a:pt x="1894" y="656"/>
                  </a:lnTo>
                  <a:lnTo>
                    <a:pt x="1921" y="700"/>
                  </a:lnTo>
                  <a:lnTo>
                    <a:pt x="1894" y="747"/>
                  </a:lnTo>
                  <a:moveTo>
                    <a:pt x="1955" y="747"/>
                  </a:moveTo>
                  <a:lnTo>
                    <a:pt x="1930" y="700"/>
                  </a:lnTo>
                  <a:lnTo>
                    <a:pt x="1955" y="656"/>
                  </a:lnTo>
                  <a:lnTo>
                    <a:pt x="1982" y="700"/>
                  </a:lnTo>
                  <a:lnTo>
                    <a:pt x="1955" y="747"/>
                  </a:lnTo>
                  <a:moveTo>
                    <a:pt x="2017" y="747"/>
                  </a:moveTo>
                  <a:lnTo>
                    <a:pt x="1991" y="700"/>
                  </a:lnTo>
                  <a:lnTo>
                    <a:pt x="2017" y="656"/>
                  </a:lnTo>
                  <a:lnTo>
                    <a:pt x="2044" y="700"/>
                  </a:lnTo>
                  <a:lnTo>
                    <a:pt x="2017" y="747"/>
                  </a:lnTo>
                  <a:moveTo>
                    <a:pt x="2078" y="747"/>
                  </a:moveTo>
                  <a:lnTo>
                    <a:pt x="2053" y="700"/>
                  </a:lnTo>
                  <a:lnTo>
                    <a:pt x="2078" y="656"/>
                  </a:lnTo>
                  <a:lnTo>
                    <a:pt x="2105" y="700"/>
                  </a:lnTo>
                  <a:lnTo>
                    <a:pt x="2078" y="747"/>
                  </a:lnTo>
                  <a:moveTo>
                    <a:pt x="2141" y="747"/>
                  </a:moveTo>
                  <a:lnTo>
                    <a:pt x="2114" y="700"/>
                  </a:lnTo>
                  <a:lnTo>
                    <a:pt x="2141" y="656"/>
                  </a:lnTo>
                  <a:lnTo>
                    <a:pt x="2167" y="700"/>
                  </a:lnTo>
                  <a:lnTo>
                    <a:pt x="2141" y="747"/>
                  </a:lnTo>
                  <a:moveTo>
                    <a:pt x="2203" y="747"/>
                  </a:moveTo>
                  <a:lnTo>
                    <a:pt x="2176" y="700"/>
                  </a:lnTo>
                  <a:lnTo>
                    <a:pt x="2203" y="656"/>
                  </a:lnTo>
                  <a:lnTo>
                    <a:pt x="2228" y="700"/>
                  </a:lnTo>
                  <a:lnTo>
                    <a:pt x="2203" y="747"/>
                  </a:lnTo>
                  <a:moveTo>
                    <a:pt x="2264" y="747"/>
                  </a:moveTo>
                  <a:lnTo>
                    <a:pt x="2237" y="700"/>
                  </a:lnTo>
                  <a:lnTo>
                    <a:pt x="2264" y="656"/>
                  </a:lnTo>
                  <a:lnTo>
                    <a:pt x="2290" y="700"/>
                  </a:lnTo>
                  <a:lnTo>
                    <a:pt x="2264" y="747"/>
                  </a:lnTo>
                  <a:moveTo>
                    <a:pt x="2326" y="747"/>
                  </a:moveTo>
                  <a:lnTo>
                    <a:pt x="2299" y="700"/>
                  </a:lnTo>
                  <a:lnTo>
                    <a:pt x="2326" y="656"/>
                  </a:lnTo>
                  <a:lnTo>
                    <a:pt x="2351" y="700"/>
                  </a:lnTo>
                  <a:lnTo>
                    <a:pt x="2326" y="747"/>
                  </a:lnTo>
                  <a:moveTo>
                    <a:pt x="2387" y="747"/>
                  </a:moveTo>
                  <a:lnTo>
                    <a:pt x="2360" y="700"/>
                  </a:lnTo>
                  <a:lnTo>
                    <a:pt x="2387" y="656"/>
                  </a:lnTo>
                  <a:lnTo>
                    <a:pt x="2413" y="700"/>
                  </a:lnTo>
                  <a:lnTo>
                    <a:pt x="2387" y="747"/>
                  </a:lnTo>
                  <a:moveTo>
                    <a:pt x="2449" y="747"/>
                  </a:moveTo>
                  <a:lnTo>
                    <a:pt x="2422" y="700"/>
                  </a:lnTo>
                  <a:lnTo>
                    <a:pt x="2449" y="656"/>
                  </a:lnTo>
                  <a:lnTo>
                    <a:pt x="2474" y="700"/>
                  </a:lnTo>
                  <a:lnTo>
                    <a:pt x="2449" y="747"/>
                  </a:lnTo>
                  <a:moveTo>
                    <a:pt x="2510" y="747"/>
                  </a:moveTo>
                  <a:lnTo>
                    <a:pt x="2485" y="700"/>
                  </a:lnTo>
                  <a:lnTo>
                    <a:pt x="2510" y="656"/>
                  </a:lnTo>
                  <a:lnTo>
                    <a:pt x="2537" y="700"/>
                  </a:lnTo>
                  <a:lnTo>
                    <a:pt x="2510" y="747"/>
                  </a:lnTo>
                  <a:moveTo>
                    <a:pt x="76" y="693"/>
                  </a:moveTo>
                  <a:lnTo>
                    <a:pt x="51" y="648"/>
                  </a:lnTo>
                  <a:lnTo>
                    <a:pt x="76" y="603"/>
                  </a:lnTo>
                  <a:lnTo>
                    <a:pt x="103" y="648"/>
                  </a:lnTo>
                  <a:lnTo>
                    <a:pt x="76" y="693"/>
                  </a:lnTo>
                  <a:moveTo>
                    <a:pt x="137" y="693"/>
                  </a:moveTo>
                  <a:lnTo>
                    <a:pt x="112" y="648"/>
                  </a:lnTo>
                  <a:lnTo>
                    <a:pt x="137" y="603"/>
                  </a:lnTo>
                  <a:lnTo>
                    <a:pt x="164" y="648"/>
                  </a:lnTo>
                  <a:lnTo>
                    <a:pt x="137" y="693"/>
                  </a:lnTo>
                  <a:moveTo>
                    <a:pt x="199" y="693"/>
                  </a:moveTo>
                  <a:lnTo>
                    <a:pt x="173" y="648"/>
                  </a:lnTo>
                  <a:lnTo>
                    <a:pt x="199" y="603"/>
                  </a:lnTo>
                  <a:lnTo>
                    <a:pt x="226" y="648"/>
                  </a:lnTo>
                  <a:lnTo>
                    <a:pt x="199" y="693"/>
                  </a:lnTo>
                  <a:moveTo>
                    <a:pt x="262" y="693"/>
                  </a:moveTo>
                  <a:lnTo>
                    <a:pt x="235" y="648"/>
                  </a:lnTo>
                  <a:lnTo>
                    <a:pt x="262" y="603"/>
                  </a:lnTo>
                  <a:lnTo>
                    <a:pt x="287" y="648"/>
                  </a:lnTo>
                  <a:lnTo>
                    <a:pt x="262" y="693"/>
                  </a:lnTo>
                  <a:moveTo>
                    <a:pt x="323" y="693"/>
                  </a:moveTo>
                  <a:lnTo>
                    <a:pt x="296" y="648"/>
                  </a:lnTo>
                  <a:lnTo>
                    <a:pt x="323" y="603"/>
                  </a:lnTo>
                  <a:lnTo>
                    <a:pt x="349" y="648"/>
                  </a:lnTo>
                  <a:lnTo>
                    <a:pt x="323" y="693"/>
                  </a:lnTo>
                  <a:moveTo>
                    <a:pt x="385" y="693"/>
                  </a:moveTo>
                  <a:lnTo>
                    <a:pt x="358" y="648"/>
                  </a:lnTo>
                  <a:lnTo>
                    <a:pt x="385" y="603"/>
                  </a:lnTo>
                  <a:lnTo>
                    <a:pt x="410" y="648"/>
                  </a:lnTo>
                  <a:lnTo>
                    <a:pt x="385" y="693"/>
                  </a:lnTo>
                  <a:moveTo>
                    <a:pt x="446" y="693"/>
                  </a:moveTo>
                  <a:lnTo>
                    <a:pt x="419" y="648"/>
                  </a:lnTo>
                  <a:lnTo>
                    <a:pt x="446" y="603"/>
                  </a:lnTo>
                  <a:lnTo>
                    <a:pt x="472" y="648"/>
                  </a:lnTo>
                  <a:lnTo>
                    <a:pt x="446" y="693"/>
                  </a:lnTo>
                  <a:moveTo>
                    <a:pt x="508" y="693"/>
                  </a:moveTo>
                  <a:lnTo>
                    <a:pt x="481" y="648"/>
                  </a:lnTo>
                  <a:lnTo>
                    <a:pt x="508" y="603"/>
                  </a:lnTo>
                  <a:lnTo>
                    <a:pt x="533" y="648"/>
                  </a:lnTo>
                  <a:lnTo>
                    <a:pt x="508" y="693"/>
                  </a:lnTo>
                  <a:moveTo>
                    <a:pt x="569" y="693"/>
                  </a:moveTo>
                  <a:lnTo>
                    <a:pt x="542" y="648"/>
                  </a:lnTo>
                  <a:lnTo>
                    <a:pt x="569" y="603"/>
                  </a:lnTo>
                  <a:lnTo>
                    <a:pt x="595" y="648"/>
                  </a:lnTo>
                  <a:lnTo>
                    <a:pt x="569" y="693"/>
                  </a:lnTo>
                  <a:moveTo>
                    <a:pt x="631" y="693"/>
                  </a:moveTo>
                  <a:lnTo>
                    <a:pt x="605" y="648"/>
                  </a:lnTo>
                  <a:lnTo>
                    <a:pt x="631" y="603"/>
                  </a:lnTo>
                  <a:lnTo>
                    <a:pt x="658" y="648"/>
                  </a:lnTo>
                  <a:lnTo>
                    <a:pt x="631" y="693"/>
                  </a:lnTo>
                  <a:moveTo>
                    <a:pt x="692" y="693"/>
                  </a:moveTo>
                  <a:lnTo>
                    <a:pt x="667" y="648"/>
                  </a:lnTo>
                  <a:lnTo>
                    <a:pt x="692" y="603"/>
                  </a:lnTo>
                  <a:lnTo>
                    <a:pt x="719" y="648"/>
                  </a:lnTo>
                  <a:lnTo>
                    <a:pt x="692" y="693"/>
                  </a:lnTo>
                  <a:moveTo>
                    <a:pt x="754" y="693"/>
                  </a:moveTo>
                  <a:lnTo>
                    <a:pt x="728" y="648"/>
                  </a:lnTo>
                  <a:lnTo>
                    <a:pt x="754" y="603"/>
                  </a:lnTo>
                  <a:lnTo>
                    <a:pt x="781" y="648"/>
                  </a:lnTo>
                  <a:lnTo>
                    <a:pt x="754" y="693"/>
                  </a:lnTo>
                  <a:moveTo>
                    <a:pt x="815" y="693"/>
                  </a:moveTo>
                  <a:lnTo>
                    <a:pt x="790" y="648"/>
                  </a:lnTo>
                  <a:lnTo>
                    <a:pt x="815" y="603"/>
                  </a:lnTo>
                  <a:lnTo>
                    <a:pt x="842" y="648"/>
                  </a:lnTo>
                  <a:lnTo>
                    <a:pt x="815" y="693"/>
                  </a:lnTo>
                  <a:moveTo>
                    <a:pt x="877" y="693"/>
                  </a:moveTo>
                  <a:lnTo>
                    <a:pt x="851" y="648"/>
                  </a:lnTo>
                  <a:lnTo>
                    <a:pt x="877" y="603"/>
                  </a:lnTo>
                  <a:lnTo>
                    <a:pt x="904" y="648"/>
                  </a:lnTo>
                  <a:lnTo>
                    <a:pt x="877" y="693"/>
                  </a:lnTo>
                  <a:moveTo>
                    <a:pt x="938" y="693"/>
                  </a:moveTo>
                  <a:lnTo>
                    <a:pt x="913" y="648"/>
                  </a:lnTo>
                  <a:lnTo>
                    <a:pt x="938" y="603"/>
                  </a:lnTo>
                  <a:lnTo>
                    <a:pt x="965" y="648"/>
                  </a:lnTo>
                  <a:lnTo>
                    <a:pt x="938" y="693"/>
                  </a:lnTo>
                  <a:moveTo>
                    <a:pt x="1001" y="693"/>
                  </a:moveTo>
                  <a:lnTo>
                    <a:pt x="974" y="648"/>
                  </a:lnTo>
                  <a:lnTo>
                    <a:pt x="1001" y="603"/>
                  </a:lnTo>
                  <a:lnTo>
                    <a:pt x="1027" y="648"/>
                  </a:lnTo>
                  <a:lnTo>
                    <a:pt x="1001" y="693"/>
                  </a:lnTo>
                  <a:moveTo>
                    <a:pt x="1063" y="693"/>
                  </a:moveTo>
                  <a:lnTo>
                    <a:pt x="1036" y="648"/>
                  </a:lnTo>
                  <a:lnTo>
                    <a:pt x="1063" y="603"/>
                  </a:lnTo>
                  <a:lnTo>
                    <a:pt x="1088" y="648"/>
                  </a:lnTo>
                  <a:lnTo>
                    <a:pt x="1063" y="693"/>
                  </a:lnTo>
                  <a:moveTo>
                    <a:pt x="1124" y="693"/>
                  </a:moveTo>
                  <a:lnTo>
                    <a:pt x="1097" y="648"/>
                  </a:lnTo>
                  <a:lnTo>
                    <a:pt x="1124" y="603"/>
                  </a:lnTo>
                  <a:lnTo>
                    <a:pt x="1150" y="648"/>
                  </a:lnTo>
                  <a:lnTo>
                    <a:pt x="1124" y="693"/>
                  </a:lnTo>
                  <a:moveTo>
                    <a:pt x="1186" y="693"/>
                  </a:moveTo>
                  <a:lnTo>
                    <a:pt x="1159" y="648"/>
                  </a:lnTo>
                  <a:lnTo>
                    <a:pt x="1186" y="603"/>
                  </a:lnTo>
                  <a:lnTo>
                    <a:pt x="1211" y="648"/>
                  </a:lnTo>
                  <a:lnTo>
                    <a:pt x="1186" y="693"/>
                  </a:lnTo>
                  <a:moveTo>
                    <a:pt x="1247" y="693"/>
                  </a:moveTo>
                  <a:lnTo>
                    <a:pt x="1220" y="648"/>
                  </a:lnTo>
                  <a:lnTo>
                    <a:pt x="1247" y="603"/>
                  </a:lnTo>
                  <a:lnTo>
                    <a:pt x="1273" y="648"/>
                  </a:lnTo>
                  <a:lnTo>
                    <a:pt x="1247" y="693"/>
                  </a:lnTo>
                  <a:moveTo>
                    <a:pt x="1309" y="693"/>
                  </a:moveTo>
                  <a:lnTo>
                    <a:pt x="1282" y="648"/>
                  </a:lnTo>
                  <a:lnTo>
                    <a:pt x="1309" y="603"/>
                  </a:lnTo>
                  <a:lnTo>
                    <a:pt x="1334" y="648"/>
                  </a:lnTo>
                  <a:lnTo>
                    <a:pt x="1309" y="693"/>
                  </a:lnTo>
                  <a:moveTo>
                    <a:pt x="1370" y="693"/>
                  </a:moveTo>
                  <a:lnTo>
                    <a:pt x="1345" y="648"/>
                  </a:lnTo>
                  <a:lnTo>
                    <a:pt x="1370" y="603"/>
                  </a:lnTo>
                  <a:lnTo>
                    <a:pt x="1397" y="648"/>
                  </a:lnTo>
                  <a:lnTo>
                    <a:pt x="1370" y="693"/>
                  </a:lnTo>
                  <a:moveTo>
                    <a:pt x="1432" y="693"/>
                  </a:moveTo>
                  <a:lnTo>
                    <a:pt x="1406" y="648"/>
                  </a:lnTo>
                  <a:lnTo>
                    <a:pt x="1432" y="603"/>
                  </a:lnTo>
                  <a:lnTo>
                    <a:pt x="1459" y="648"/>
                  </a:lnTo>
                  <a:lnTo>
                    <a:pt x="1432" y="693"/>
                  </a:lnTo>
                  <a:moveTo>
                    <a:pt x="1493" y="693"/>
                  </a:moveTo>
                  <a:lnTo>
                    <a:pt x="1468" y="648"/>
                  </a:lnTo>
                  <a:lnTo>
                    <a:pt x="1493" y="603"/>
                  </a:lnTo>
                  <a:lnTo>
                    <a:pt x="1520" y="648"/>
                  </a:lnTo>
                  <a:lnTo>
                    <a:pt x="1493" y="693"/>
                  </a:lnTo>
                  <a:moveTo>
                    <a:pt x="1555" y="693"/>
                  </a:moveTo>
                  <a:lnTo>
                    <a:pt x="1529" y="648"/>
                  </a:lnTo>
                  <a:lnTo>
                    <a:pt x="1555" y="603"/>
                  </a:lnTo>
                  <a:lnTo>
                    <a:pt x="1582" y="648"/>
                  </a:lnTo>
                  <a:lnTo>
                    <a:pt x="1555" y="693"/>
                  </a:lnTo>
                  <a:moveTo>
                    <a:pt x="1616" y="693"/>
                  </a:moveTo>
                  <a:lnTo>
                    <a:pt x="1591" y="648"/>
                  </a:lnTo>
                  <a:lnTo>
                    <a:pt x="1616" y="603"/>
                  </a:lnTo>
                  <a:lnTo>
                    <a:pt x="1643" y="648"/>
                  </a:lnTo>
                  <a:lnTo>
                    <a:pt x="1616" y="693"/>
                  </a:lnTo>
                  <a:moveTo>
                    <a:pt x="1678" y="693"/>
                  </a:moveTo>
                  <a:lnTo>
                    <a:pt x="1652" y="648"/>
                  </a:lnTo>
                  <a:lnTo>
                    <a:pt x="1678" y="603"/>
                  </a:lnTo>
                  <a:lnTo>
                    <a:pt x="1705" y="648"/>
                  </a:lnTo>
                  <a:lnTo>
                    <a:pt x="1678" y="693"/>
                  </a:lnTo>
                  <a:moveTo>
                    <a:pt x="1741" y="693"/>
                  </a:moveTo>
                  <a:lnTo>
                    <a:pt x="1714" y="648"/>
                  </a:lnTo>
                  <a:lnTo>
                    <a:pt x="1741" y="603"/>
                  </a:lnTo>
                  <a:lnTo>
                    <a:pt x="1766" y="648"/>
                  </a:lnTo>
                  <a:lnTo>
                    <a:pt x="1741" y="693"/>
                  </a:lnTo>
                  <a:moveTo>
                    <a:pt x="1802" y="693"/>
                  </a:moveTo>
                  <a:lnTo>
                    <a:pt x="1775" y="648"/>
                  </a:lnTo>
                  <a:lnTo>
                    <a:pt x="1802" y="603"/>
                  </a:lnTo>
                  <a:lnTo>
                    <a:pt x="1828" y="648"/>
                  </a:lnTo>
                  <a:lnTo>
                    <a:pt x="1802" y="693"/>
                  </a:lnTo>
                  <a:moveTo>
                    <a:pt x="1864" y="693"/>
                  </a:moveTo>
                  <a:lnTo>
                    <a:pt x="1837" y="648"/>
                  </a:lnTo>
                  <a:lnTo>
                    <a:pt x="1864" y="603"/>
                  </a:lnTo>
                  <a:lnTo>
                    <a:pt x="1889" y="648"/>
                  </a:lnTo>
                  <a:lnTo>
                    <a:pt x="1864" y="693"/>
                  </a:lnTo>
                  <a:moveTo>
                    <a:pt x="1925" y="693"/>
                  </a:moveTo>
                  <a:lnTo>
                    <a:pt x="1898" y="648"/>
                  </a:lnTo>
                  <a:lnTo>
                    <a:pt x="1925" y="603"/>
                  </a:lnTo>
                  <a:lnTo>
                    <a:pt x="1951" y="648"/>
                  </a:lnTo>
                  <a:lnTo>
                    <a:pt x="1925" y="693"/>
                  </a:lnTo>
                  <a:moveTo>
                    <a:pt x="1987" y="693"/>
                  </a:moveTo>
                  <a:lnTo>
                    <a:pt x="1960" y="648"/>
                  </a:lnTo>
                  <a:lnTo>
                    <a:pt x="1987" y="603"/>
                  </a:lnTo>
                  <a:lnTo>
                    <a:pt x="2012" y="648"/>
                  </a:lnTo>
                  <a:lnTo>
                    <a:pt x="1987" y="693"/>
                  </a:lnTo>
                  <a:moveTo>
                    <a:pt x="2048" y="693"/>
                  </a:moveTo>
                  <a:lnTo>
                    <a:pt x="2021" y="648"/>
                  </a:lnTo>
                  <a:lnTo>
                    <a:pt x="2048" y="603"/>
                  </a:lnTo>
                  <a:lnTo>
                    <a:pt x="2074" y="648"/>
                  </a:lnTo>
                  <a:lnTo>
                    <a:pt x="2048" y="693"/>
                  </a:lnTo>
                  <a:moveTo>
                    <a:pt x="2110" y="693"/>
                  </a:moveTo>
                  <a:lnTo>
                    <a:pt x="2084" y="648"/>
                  </a:lnTo>
                  <a:lnTo>
                    <a:pt x="2110" y="603"/>
                  </a:lnTo>
                  <a:lnTo>
                    <a:pt x="2137" y="648"/>
                  </a:lnTo>
                  <a:lnTo>
                    <a:pt x="2110" y="693"/>
                  </a:lnTo>
                  <a:moveTo>
                    <a:pt x="2171" y="693"/>
                  </a:moveTo>
                  <a:lnTo>
                    <a:pt x="2146" y="648"/>
                  </a:lnTo>
                  <a:lnTo>
                    <a:pt x="2171" y="603"/>
                  </a:lnTo>
                  <a:lnTo>
                    <a:pt x="2198" y="648"/>
                  </a:lnTo>
                  <a:lnTo>
                    <a:pt x="2171" y="693"/>
                  </a:lnTo>
                  <a:moveTo>
                    <a:pt x="2233" y="693"/>
                  </a:moveTo>
                  <a:lnTo>
                    <a:pt x="2207" y="648"/>
                  </a:lnTo>
                  <a:lnTo>
                    <a:pt x="2233" y="603"/>
                  </a:lnTo>
                  <a:lnTo>
                    <a:pt x="2260" y="648"/>
                  </a:lnTo>
                  <a:lnTo>
                    <a:pt x="2233" y="693"/>
                  </a:lnTo>
                  <a:moveTo>
                    <a:pt x="2294" y="693"/>
                  </a:moveTo>
                  <a:lnTo>
                    <a:pt x="2269" y="648"/>
                  </a:lnTo>
                  <a:lnTo>
                    <a:pt x="2294" y="603"/>
                  </a:lnTo>
                  <a:lnTo>
                    <a:pt x="2321" y="648"/>
                  </a:lnTo>
                  <a:lnTo>
                    <a:pt x="2294" y="693"/>
                  </a:lnTo>
                  <a:moveTo>
                    <a:pt x="2356" y="693"/>
                  </a:moveTo>
                  <a:lnTo>
                    <a:pt x="2330" y="648"/>
                  </a:lnTo>
                  <a:lnTo>
                    <a:pt x="2356" y="603"/>
                  </a:lnTo>
                  <a:lnTo>
                    <a:pt x="2383" y="648"/>
                  </a:lnTo>
                  <a:lnTo>
                    <a:pt x="2356" y="693"/>
                  </a:lnTo>
                  <a:moveTo>
                    <a:pt x="2417" y="693"/>
                  </a:moveTo>
                  <a:lnTo>
                    <a:pt x="2392" y="648"/>
                  </a:lnTo>
                  <a:lnTo>
                    <a:pt x="2417" y="603"/>
                  </a:lnTo>
                  <a:lnTo>
                    <a:pt x="2444" y="648"/>
                  </a:lnTo>
                  <a:lnTo>
                    <a:pt x="2417" y="693"/>
                  </a:lnTo>
                  <a:moveTo>
                    <a:pt x="2480" y="693"/>
                  </a:moveTo>
                  <a:lnTo>
                    <a:pt x="2453" y="648"/>
                  </a:lnTo>
                  <a:lnTo>
                    <a:pt x="2480" y="603"/>
                  </a:lnTo>
                  <a:lnTo>
                    <a:pt x="2506" y="648"/>
                  </a:lnTo>
                  <a:lnTo>
                    <a:pt x="2480" y="693"/>
                  </a:lnTo>
                  <a:moveTo>
                    <a:pt x="46" y="641"/>
                  </a:moveTo>
                  <a:lnTo>
                    <a:pt x="19" y="594"/>
                  </a:lnTo>
                  <a:lnTo>
                    <a:pt x="46" y="549"/>
                  </a:lnTo>
                  <a:lnTo>
                    <a:pt x="72" y="594"/>
                  </a:lnTo>
                  <a:lnTo>
                    <a:pt x="46" y="641"/>
                  </a:lnTo>
                  <a:moveTo>
                    <a:pt x="107" y="641"/>
                  </a:moveTo>
                  <a:lnTo>
                    <a:pt x="81" y="594"/>
                  </a:lnTo>
                  <a:lnTo>
                    <a:pt x="107" y="549"/>
                  </a:lnTo>
                  <a:lnTo>
                    <a:pt x="133" y="594"/>
                  </a:lnTo>
                  <a:lnTo>
                    <a:pt x="107" y="641"/>
                  </a:lnTo>
                  <a:moveTo>
                    <a:pt x="169" y="641"/>
                  </a:moveTo>
                  <a:lnTo>
                    <a:pt x="142" y="594"/>
                  </a:lnTo>
                  <a:lnTo>
                    <a:pt x="169" y="549"/>
                  </a:lnTo>
                  <a:lnTo>
                    <a:pt x="194" y="594"/>
                  </a:lnTo>
                  <a:lnTo>
                    <a:pt x="169" y="641"/>
                  </a:lnTo>
                  <a:moveTo>
                    <a:pt x="230" y="641"/>
                  </a:moveTo>
                  <a:lnTo>
                    <a:pt x="203" y="594"/>
                  </a:lnTo>
                  <a:lnTo>
                    <a:pt x="230" y="549"/>
                  </a:lnTo>
                  <a:lnTo>
                    <a:pt x="256" y="594"/>
                  </a:lnTo>
                  <a:lnTo>
                    <a:pt x="230" y="641"/>
                  </a:lnTo>
                  <a:moveTo>
                    <a:pt x="292" y="641"/>
                  </a:moveTo>
                  <a:lnTo>
                    <a:pt x="266" y="594"/>
                  </a:lnTo>
                  <a:lnTo>
                    <a:pt x="292" y="549"/>
                  </a:lnTo>
                  <a:lnTo>
                    <a:pt x="319" y="594"/>
                  </a:lnTo>
                  <a:lnTo>
                    <a:pt x="292" y="641"/>
                  </a:lnTo>
                  <a:moveTo>
                    <a:pt x="353" y="641"/>
                  </a:moveTo>
                  <a:lnTo>
                    <a:pt x="328" y="594"/>
                  </a:lnTo>
                  <a:lnTo>
                    <a:pt x="353" y="549"/>
                  </a:lnTo>
                  <a:lnTo>
                    <a:pt x="380" y="594"/>
                  </a:lnTo>
                  <a:lnTo>
                    <a:pt x="353" y="641"/>
                  </a:lnTo>
                  <a:moveTo>
                    <a:pt x="415" y="641"/>
                  </a:moveTo>
                  <a:lnTo>
                    <a:pt x="389" y="594"/>
                  </a:lnTo>
                  <a:lnTo>
                    <a:pt x="415" y="549"/>
                  </a:lnTo>
                  <a:lnTo>
                    <a:pt x="442" y="594"/>
                  </a:lnTo>
                  <a:lnTo>
                    <a:pt x="415" y="641"/>
                  </a:lnTo>
                  <a:moveTo>
                    <a:pt x="476" y="641"/>
                  </a:moveTo>
                  <a:lnTo>
                    <a:pt x="451" y="594"/>
                  </a:lnTo>
                  <a:lnTo>
                    <a:pt x="476" y="549"/>
                  </a:lnTo>
                  <a:lnTo>
                    <a:pt x="503" y="594"/>
                  </a:lnTo>
                  <a:lnTo>
                    <a:pt x="476" y="641"/>
                  </a:lnTo>
                  <a:moveTo>
                    <a:pt x="538" y="641"/>
                  </a:moveTo>
                  <a:lnTo>
                    <a:pt x="512" y="594"/>
                  </a:lnTo>
                  <a:lnTo>
                    <a:pt x="538" y="549"/>
                  </a:lnTo>
                  <a:lnTo>
                    <a:pt x="565" y="594"/>
                  </a:lnTo>
                  <a:lnTo>
                    <a:pt x="538" y="641"/>
                  </a:lnTo>
                  <a:moveTo>
                    <a:pt x="599" y="641"/>
                  </a:moveTo>
                  <a:lnTo>
                    <a:pt x="574" y="594"/>
                  </a:lnTo>
                  <a:lnTo>
                    <a:pt x="599" y="549"/>
                  </a:lnTo>
                  <a:lnTo>
                    <a:pt x="626" y="594"/>
                  </a:lnTo>
                  <a:lnTo>
                    <a:pt x="599" y="641"/>
                  </a:lnTo>
                  <a:moveTo>
                    <a:pt x="662" y="641"/>
                  </a:moveTo>
                  <a:lnTo>
                    <a:pt x="635" y="594"/>
                  </a:lnTo>
                  <a:lnTo>
                    <a:pt x="662" y="549"/>
                  </a:lnTo>
                  <a:lnTo>
                    <a:pt x="688" y="594"/>
                  </a:lnTo>
                  <a:lnTo>
                    <a:pt x="662" y="641"/>
                  </a:lnTo>
                  <a:moveTo>
                    <a:pt x="724" y="641"/>
                  </a:moveTo>
                  <a:lnTo>
                    <a:pt x="697" y="594"/>
                  </a:lnTo>
                  <a:lnTo>
                    <a:pt x="724" y="549"/>
                  </a:lnTo>
                  <a:lnTo>
                    <a:pt x="749" y="594"/>
                  </a:lnTo>
                  <a:lnTo>
                    <a:pt x="724" y="641"/>
                  </a:lnTo>
                  <a:moveTo>
                    <a:pt x="785" y="641"/>
                  </a:moveTo>
                  <a:lnTo>
                    <a:pt x="758" y="594"/>
                  </a:lnTo>
                  <a:lnTo>
                    <a:pt x="785" y="549"/>
                  </a:lnTo>
                  <a:lnTo>
                    <a:pt x="811" y="594"/>
                  </a:lnTo>
                  <a:lnTo>
                    <a:pt x="785" y="641"/>
                  </a:lnTo>
                  <a:moveTo>
                    <a:pt x="847" y="641"/>
                  </a:moveTo>
                  <a:lnTo>
                    <a:pt x="820" y="594"/>
                  </a:lnTo>
                  <a:lnTo>
                    <a:pt x="847" y="549"/>
                  </a:lnTo>
                  <a:lnTo>
                    <a:pt x="872" y="594"/>
                  </a:lnTo>
                  <a:lnTo>
                    <a:pt x="847" y="641"/>
                  </a:lnTo>
                  <a:moveTo>
                    <a:pt x="908" y="641"/>
                  </a:moveTo>
                  <a:lnTo>
                    <a:pt x="881" y="594"/>
                  </a:lnTo>
                  <a:lnTo>
                    <a:pt x="908" y="549"/>
                  </a:lnTo>
                  <a:lnTo>
                    <a:pt x="934" y="594"/>
                  </a:lnTo>
                  <a:lnTo>
                    <a:pt x="908" y="641"/>
                  </a:lnTo>
                  <a:moveTo>
                    <a:pt x="970" y="641"/>
                  </a:moveTo>
                  <a:lnTo>
                    <a:pt x="943" y="594"/>
                  </a:lnTo>
                  <a:lnTo>
                    <a:pt x="970" y="549"/>
                  </a:lnTo>
                  <a:lnTo>
                    <a:pt x="995" y="594"/>
                  </a:lnTo>
                  <a:lnTo>
                    <a:pt x="970" y="641"/>
                  </a:lnTo>
                  <a:moveTo>
                    <a:pt x="1031" y="641"/>
                  </a:moveTo>
                  <a:lnTo>
                    <a:pt x="1006" y="594"/>
                  </a:lnTo>
                  <a:lnTo>
                    <a:pt x="1031" y="549"/>
                  </a:lnTo>
                  <a:lnTo>
                    <a:pt x="1058" y="594"/>
                  </a:lnTo>
                  <a:lnTo>
                    <a:pt x="1031" y="641"/>
                  </a:lnTo>
                  <a:moveTo>
                    <a:pt x="1093" y="641"/>
                  </a:moveTo>
                  <a:lnTo>
                    <a:pt x="1067" y="594"/>
                  </a:lnTo>
                  <a:lnTo>
                    <a:pt x="1093" y="549"/>
                  </a:lnTo>
                  <a:lnTo>
                    <a:pt x="1120" y="594"/>
                  </a:lnTo>
                  <a:lnTo>
                    <a:pt x="1093" y="641"/>
                  </a:lnTo>
                  <a:moveTo>
                    <a:pt x="1154" y="641"/>
                  </a:moveTo>
                  <a:lnTo>
                    <a:pt x="1129" y="594"/>
                  </a:lnTo>
                  <a:lnTo>
                    <a:pt x="1154" y="549"/>
                  </a:lnTo>
                  <a:lnTo>
                    <a:pt x="1181" y="594"/>
                  </a:lnTo>
                  <a:lnTo>
                    <a:pt x="1154" y="641"/>
                  </a:lnTo>
                  <a:moveTo>
                    <a:pt x="1216" y="641"/>
                  </a:moveTo>
                  <a:lnTo>
                    <a:pt x="1190" y="594"/>
                  </a:lnTo>
                  <a:lnTo>
                    <a:pt x="1216" y="549"/>
                  </a:lnTo>
                  <a:lnTo>
                    <a:pt x="1243" y="594"/>
                  </a:lnTo>
                  <a:lnTo>
                    <a:pt x="1216" y="641"/>
                  </a:lnTo>
                  <a:moveTo>
                    <a:pt x="1277" y="641"/>
                  </a:moveTo>
                  <a:lnTo>
                    <a:pt x="1252" y="594"/>
                  </a:lnTo>
                  <a:lnTo>
                    <a:pt x="1277" y="549"/>
                  </a:lnTo>
                  <a:lnTo>
                    <a:pt x="1304" y="594"/>
                  </a:lnTo>
                  <a:lnTo>
                    <a:pt x="1277" y="641"/>
                  </a:lnTo>
                  <a:moveTo>
                    <a:pt x="1339" y="641"/>
                  </a:moveTo>
                  <a:lnTo>
                    <a:pt x="1313" y="594"/>
                  </a:lnTo>
                  <a:lnTo>
                    <a:pt x="1339" y="549"/>
                  </a:lnTo>
                  <a:lnTo>
                    <a:pt x="1366" y="594"/>
                  </a:lnTo>
                  <a:lnTo>
                    <a:pt x="1339" y="641"/>
                  </a:lnTo>
                  <a:moveTo>
                    <a:pt x="1402" y="641"/>
                  </a:moveTo>
                  <a:lnTo>
                    <a:pt x="1375" y="594"/>
                  </a:lnTo>
                  <a:lnTo>
                    <a:pt x="1402" y="549"/>
                  </a:lnTo>
                  <a:lnTo>
                    <a:pt x="1427" y="594"/>
                  </a:lnTo>
                  <a:lnTo>
                    <a:pt x="1402" y="641"/>
                  </a:lnTo>
                  <a:moveTo>
                    <a:pt x="1463" y="641"/>
                  </a:moveTo>
                  <a:lnTo>
                    <a:pt x="1436" y="594"/>
                  </a:lnTo>
                  <a:lnTo>
                    <a:pt x="1463" y="549"/>
                  </a:lnTo>
                  <a:lnTo>
                    <a:pt x="1489" y="594"/>
                  </a:lnTo>
                  <a:lnTo>
                    <a:pt x="1463" y="641"/>
                  </a:lnTo>
                  <a:moveTo>
                    <a:pt x="1525" y="641"/>
                  </a:moveTo>
                  <a:lnTo>
                    <a:pt x="1498" y="594"/>
                  </a:lnTo>
                  <a:lnTo>
                    <a:pt x="1525" y="549"/>
                  </a:lnTo>
                  <a:lnTo>
                    <a:pt x="1550" y="594"/>
                  </a:lnTo>
                  <a:lnTo>
                    <a:pt x="1525" y="641"/>
                  </a:lnTo>
                  <a:moveTo>
                    <a:pt x="1586" y="641"/>
                  </a:moveTo>
                  <a:lnTo>
                    <a:pt x="1559" y="594"/>
                  </a:lnTo>
                  <a:lnTo>
                    <a:pt x="1586" y="549"/>
                  </a:lnTo>
                  <a:lnTo>
                    <a:pt x="1612" y="594"/>
                  </a:lnTo>
                  <a:lnTo>
                    <a:pt x="1586" y="641"/>
                  </a:lnTo>
                  <a:moveTo>
                    <a:pt x="1648" y="641"/>
                  </a:moveTo>
                  <a:lnTo>
                    <a:pt x="1621" y="594"/>
                  </a:lnTo>
                  <a:lnTo>
                    <a:pt x="1648" y="549"/>
                  </a:lnTo>
                  <a:lnTo>
                    <a:pt x="1673" y="594"/>
                  </a:lnTo>
                  <a:lnTo>
                    <a:pt x="1648" y="641"/>
                  </a:lnTo>
                  <a:moveTo>
                    <a:pt x="1709" y="641"/>
                  </a:moveTo>
                  <a:lnTo>
                    <a:pt x="1682" y="594"/>
                  </a:lnTo>
                  <a:lnTo>
                    <a:pt x="1709" y="549"/>
                  </a:lnTo>
                  <a:lnTo>
                    <a:pt x="1735" y="594"/>
                  </a:lnTo>
                  <a:lnTo>
                    <a:pt x="1709" y="641"/>
                  </a:lnTo>
                  <a:moveTo>
                    <a:pt x="1771" y="641"/>
                  </a:moveTo>
                  <a:lnTo>
                    <a:pt x="1745" y="594"/>
                  </a:lnTo>
                  <a:lnTo>
                    <a:pt x="1771" y="549"/>
                  </a:lnTo>
                  <a:lnTo>
                    <a:pt x="1798" y="594"/>
                  </a:lnTo>
                  <a:lnTo>
                    <a:pt x="1771" y="641"/>
                  </a:lnTo>
                  <a:moveTo>
                    <a:pt x="1832" y="641"/>
                  </a:moveTo>
                  <a:lnTo>
                    <a:pt x="1807" y="594"/>
                  </a:lnTo>
                  <a:lnTo>
                    <a:pt x="1832" y="549"/>
                  </a:lnTo>
                  <a:lnTo>
                    <a:pt x="1859" y="594"/>
                  </a:lnTo>
                  <a:lnTo>
                    <a:pt x="1832" y="641"/>
                  </a:lnTo>
                  <a:moveTo>
                    <a:pt x="1894" y="641"/>
                  </a:moveTo>
                  <a:lnTo>
                    <a:pt x="1868" y="594"/>
                  </a:lnTo>
                  <a:lnTo>
                    <a:pt x="1894" y="549"/>
                  </a:lnTo>
                  <a:lnTo>
                    <a:pt x="1921" y="594"/>
                  </a:lnTo>
                  <a:lnTo>
                    <a:pt x="1894" y="641"/>
                  </a:lnTo>
                  <a:moveTo>
                    <a:pt x="1955" y="641"/>
                  </a:moveTo>
                  <a:lnTo>
                    <a:pt x="1930" y="594"/>
                  </a:lnTo>
                  <a:lnTo>
                    <a:pt x="1955" y="549"/>
                  </a:lnTo>
                  <a:lnTo>
                    <a:pt x="1982" y="594"/>
                  </a:lnTo>
                  <a:lnTo>
                    <a:pt x="1955" y="641"/>
                  </a:lnTo>
                  <a:moveTo>
                    <a:pt x="2017" y="641"/>
                  </a:moveTo>
                  <a:lnTo>
                    <a:pt x="1991" y="594"/>
                  </a:lnTo>
                  <a:lnTo>
                    <a:pt x="2017" y="549"/>
                  </a:lnTo>
                  <a:lnTo>
                    <a:pt x="2044" y="594"/>
                  </a:lnTo>
                  <a:lnTo>
                    <a:pt x="2017" y="641"/>
                  </a:lnTo>
                  <a:moveTo>
                    <a:pt x="2078" y="641"/>
                  </a:moveTo>
                  <a:lnTo>
                    <a:pt x="2053" y="594"/>
                  </a:lnTo>
                  <a:lnTo>
                    <a:pt x="2078" y="549"/>
                  </a:lnTo>
                  <a:lnTo>
                    <a:pt x="2105" y="594"/>
                  </a:lnTo>
                  <a:lnTo>
                    <a:pt x="2078" y="641"/>
                  </a:lnTo>
                  <a:moveTo>
                    <a:pt x="2141" y="641"/>
                  </a:moveTo>
                  <a:lnTo>
                    <a:pt x="2114" y="594"/>
                  </a:lnTo>
                  <a:lnTo>
                    <a:pt x="2141" y="549"/>
                  </a:lnTo>
                  <a:lnTo>
                    <a:pt x="2167" y="594"/>
                  </a:lnTo>
                  <a:lnTo>
                    <a:pt x="2141" y="641"/>
                  </a:lnTo>
                  <a:moveTo>
                    <a:pt x="2203" y="641"/>
                  </a:moveTo>
                  <a:lnTo>
                    <a:pt x="2176" y="594"/>
                  </a:lnTo>
                  <a:lnTo>
                    <a:pt x="2203" y="549"/>
                  </a:lnTo>
                  <a:lnTo>
                    <a:pt x="2228" y="594"/>
                  </a:lnTo>
                  <a:lnTo>
                    <a:pt x="2203" y="641"/>
                  </a:lnTo>
                  <a:moveTo>
                    <a:pt x="2264" y="641"/>
                  </a:moveTo>
                  <a:lnTo>
                    <a:pt x="2237" y="594"/>
                  </a:lnTo>
                  <a:lnTo>
                    <a:pt x="2264" y="549"/>
                  </a:lnTo>
                  <a:lnTo>
                    <a:pt x="2290" y="594"/>
                  </a:lnTo>
                  <a:lnTo>
                    <a:pt x="2264" y="641"/>
                  </a:lnTo>
                  <a:moveTo>
                    <a:pt x="2326" y="641"/>
                  </a:moveTo>
                  <a:lnTo>
                    <a:pt x="2299" y="594"/>
                  </a:lnTo>
                  <a:lnTo>
                    <a:pt x="2326" y="549"/>
                  </a:lnTo>
                  <a:lnTo>
                    <a:pt x="2351" y="594"/>
                  </a:lnTo>
                  <a:lnTo>
                    <a:pt x="2326" y="641"/>
                  </a:lnTo>
                  <a:moveTo>
                    <a:pt x="2387" y="641"/>
                  </a:moveTo>
                  <a:lnTo>
                    <a:pt x="2360" y="594"/>
                  </a:lnTo>
                  <a:lnTo>
                    <a:pt x="2387" y="549"/>
                  </a:lnTo>
                  <a:lnTo>
                    <a:pt x="2413" y="594"/>
                  </a:lnTo>
                  <a:lnTo>
                    <a:pt x="2387" y="641"/>
                  </a:lnTo>
                  <a:moveTo>
                    <a:pt x="2449" y="641"/>
                  </a:moveTo>
                  <a:lnTo>
                    <a:pt x="2422" y="594"/>
                  </a:lnTo>
                  <a:lnTo>
                    <a:pt x="2449" y="549"/>
                  </a:lnTo>
                  <a:lnTo>
                    <a:pt x="2474" y="594"/>
                  </a:lnTo>
                  <a:lnTo>
                    <a:pt x="2449" y="641"/>
                  </a:lnTo>
                  <a:moveTo>
                    <a:pt x="2510" y="641"/>
                  </a:moveTo>
                  <a:lnTo>
                    <a:pt x="2485" y="594"/>
                  </a:lnTo>
                  <a:lnTo>
                    <a:pt x="2510" y="549"/>
                  </a:lnTo>
                  <a:lnTo>
                    <a:pt x="2537" y="594"/>
                  </a:lnTo>
                  <a:lnTo>
                    <a:pt x="2510" y="641"/>
                  </a:lnTo>
                  <a:moveTo>
                    <a:pt x="76" y="587"/>
                  </a:moveTo>
                  <a:lnTo>
                    <a:pt x="51" y="542"/>
                  </a:lnTo>
                  <a:lnTo>
                    <a:pt x="76" y="495"/>
                  </a:lnTo>
                  <a:lnTo>
                    <a:pt x="103" y="542"/>
                  </a:lnTo>
                  <a:lnTo>
                    <a:pt x="76" y="587"/>
                  </a:lnTo>
                  <a:moveTo>
                    <a:pt x="137" y="587"/>
                  </a:moveTo>
                  <a:lnTo>
                    <a:pt x="112" y="542"/>
                  </a:lnTo>
                  <a:lnTo>
                    <a:pt x="137" y="495"/>
                  </a:lnTo>
                  <a:lnTo>
                    <a:pt x="164" y="542"/>
                  </a:lnTo>
                  <a:lnTo>
                    <a:pt x="137" y="587"/>
                  </a:lnTo>
                  <a:moveTo>
                    <a:pt x="199" y="587"/>
                  </a:moveTo>
                  <a:lnTo>
                    <a:pt x="173" y="542"/>
                  </a:lnTo>
                  <a:lnTo>
                    <a:pt x="199" y="495"/>
                  </a:lnTo>
                  <a:lnTo>
                    <a:pt x="226" y="542"/>
                  </a:lnTo>
                  <a:lnTo>
                    <a:pt x="199" y="587"/>
                  </a:lnTo>
                  <a:moveTo>
                    <a:pt x="262" y="587"/>
                  </a:moveTo>
                  <a:lnTo>
                    <a:pt x="235" y="542"/>
                  </a:lnTo>
                  <a:lnTo>
                    <a:pt x="262" y="495"/>
                  </a:lnTo>
                  <a:lnTo>
                    <a:pt x="287" y="542"/>
                  </a:lnTo>
                  <a:lnTo>
                    <a:pt x="262" y="587"/>
                  </a:lnTo>
                  <a:moveTo>
                    <a:pt x="323" y="587"/>
                  </a:moveTo>
                  <a:lnTo>
                    <a:pt x="296" y="542"/>
                  </a:lnTo>
                  <a:lnTo>
                    <a:pt x="323" y="495"/>
                  </a:lnTo>
                  <a:lnTo>
                    <a:pt x="349" y="542"/>
                  </a:lnTo>
                  <a:lnTo>
                    <a:pt x="323" y="587"/>
                  </a:lnTo>
                  <a:moveTo>
                    <a:pt x="385" y="587"/>
                  </a:moveTo>
                  <a:lnTo>
                    <a:pt x="358" y="542"/>
                  </a:lnTo>
                  <a:lnTo>
                    <a:pt x="385" y="495"/>
                  </a:lnTo>
                  <a:lnTo>
                    <a:pt x="410" y="542"/>
                  </a:lnTo>
                  <a:lnTo>
                    <a:pt x="385" y="587"/>
                  </a:lnTo>
                  <a:moveTo>
                    <a:pt x="446" y="587"/>
                  </a:moveTo>
                  <a:lnTo>
                    <a:pt x="419" y="542"/>
                  </a:lnTo>
                  <a:lnTo>
                    <a:pt x="446" y="495"/>
                  </a:lnTo>
                  <a:lnTo>
                    <a:pt x="472" y="542"/>
                  </a:lnTo>
                  <a:lnTo>
                    <a:pt x="446" y="587"/>
                  </a:lnTo>
                  <a:moveTo>
                    <a:pt x="508" y="587"/>
                  </a:moveTo>
                  <a:lnTo>
                    <a:pt x="481" y="542"/>
                  </a:lnTo>
                  <a:lnTo>
                    <a:pt x="508" y="495"/>
                  </a:lnTo>
                  <a:lnTo>
                    <a:pt x="533" y="542"/>
                  </a:lnTo>
                  <a:lnTo>
                    <a:pt x="508" y="587"/>
                  </a:lnTo>
                  <a:moveTo>
                    <a:pt x="569" y="587"/>
                  </a:moveTo>
                  <a:lnTo>
                    <a:pt x="542" y="542"/>
                  </a:lnTo>
                  <a:lnTo>
                    <a:pt x="569" y="495"/>
                  </a:lnTo>
                  <a:lnTo>
                    <a:pt x="595" y="542"/>
                  </a:lnTo>
                  <a:lnTo>
                    <a:pt x="569" y="587"/>
                  </a:lnTo>
                  <a:moveTo>
                    <a:pt x="631" y="587"/>
                  </a:moveTo>
                  <a:lnTo>
                    <a:pt x="605" y="542"/>
                  </a:lnTo>
                  <a:lnTo>
                    <a:pt x="631" y="495"/>
                  </a:lnTo>
                  <a:lnTo>
                    <a:pt x="658" y="542"/>
                  </a:lnTo>
                  <a:lnTo>
                    <a:pt x="631" y="587"/>
                  </a:lnTo>
                  <a:moveTo>
                    <a:pt x="692" y="587"/>
                  </a:moveTo>
                  <a:lnTo>
                    <a:pt x="667" y="542"/>
                  </a:lnTo>
                  <a:lnTo>
                    <a:pt x="692" y="495"/>
                  </a:lnTo>
                  <a:lnTo>
                    <a:pt x="719" y="542"/>
                  </a:lnTo>
                  <a:lnTo>
                    <a:pt x="692" y="587"/>
                  </a:lnTo>
                  <a:moveTo>
                    <a:pt x="754" y="587"/>
                  </a:moveTo>
                  <a:lnTo>
                    <a:pt x="728" y="542"/>
                  </a:lnTo>
                  <a:lnTo>
                    <a:pt x="754" y="495"/>
                  </a:lnTo>
                  <a:lnTo>
                    <a:pt x="781" y="542"/>
                  </a:lnTo>
                  <a:lnTo>
                    <a:pt x="754" y="587"/>
                  </a:lnTo>
                  <a:moveTo>
                    <a:pt x="815" y="587"/>
                  </a:moveTo>
                  <a:lnTo>
                    <a:pt x="790" y="542"/>
                  </a:lnTo>
                  <a:lnTo>
                    <a:pt x="815" y="495"/>
                  </a:lnTo>
                  <a:lnTo>
                    <a:pt x="842" y="542"/>
                  </a:lnTo>
                  <a:lnTo>
                    <a:pt x="815" y="587"/>
                  </a:lnTo>
                  <a:moveTo>
                    <a:pt x="877" y="587"/>
                  </a:moveTo>
                  <a:lnTo>
                    <a:pt x="851" y="542"/>
                  </a:lnTo>
                  <a:lnTo>
                    <a:pt x="877" y="495"/>
                  </a:lnTo>
                  <a:lnTo>
                    <a:pt x="904" y="542"/>
                  </a:lnTo>
                  <a:lnTo>
                    <a:pt x="877" y="587"/>
                  </a:lnTo>
                  <a:moveTo>
                    <a:pt x="938" y="587"/>
                  </a:moveTo>
                  <a:lnTo>
                    <a:pt x="913" y="542"/>
                  </a:lnTo>
                  <a:lnTo>
                    <a:pt x="938" y="495"/>
                  </a:lnTo>
                  <a:lnTo>
                    <a:pt x="965" y="542"/>
                  </a:lnTo>
                  <a:lnTo>
                    <a:pt x="938" y="587"/>
                  </a:lnTo>
                  <a:moveTo>
                    <a:pt x="1001" y="587"/>
                  </a:moveTo>
                  <a:lnTo>
                    <a:pt x="974" y="542"/>
                  </a:lnTo>
                  <a:lnTo>
                    <a:pt x="1001" y="495"/>
                  </a:lnTo>
                  <a:lnTo>
                    <a:pt x="1027" y="542"/>
                  </a:lnTo>
                  <a:lnTo>
                    <a:pt x="1001" y="587"/>
                  </a:lnTo>
                  <a:moveTo>
                    <a:pt x="1063" y="587"/>
                  </a:moveTo>
                  <a:lnTo>
                    <a:pt x="1036" y="542"/>
                  </a:lnTo>
                  <a:lnTo>
                    <a:pt x="1063" y="495"/>
                  </a:lnTo>
                  <a:lnTo>
                    <a:pt x="1088" y="542"/>
                  </a:lnTo>
                  <a:lnTo>
                    <a:pt x="1063" y="587"/>
                  </a:lnTo>
                  <a:moveTo>
                    <a:pt x="1124" y="587"/>
                  </a:moveTo>
                  <a:lnTo>
                    <a:pt x="1097" y="542"/>
                  </a:lnTo>
                  <a:lnTo>
                    <a:pt x="1124" y="495"/>
                  </a:lnTo>
                  <a:lnTo>
                    <a:pt x="1150" y="542"/>
                  </a:lnTo>
                  <a:lnTo>
                    <a:pt x="1124" y="587"/>
                  </a:lnTo>
                  <a:moveTo>
                    <a:pt x="1186" y="587"/>
                  </a:moveTo>
                  <a:lnTo>
                    <a:pt x="1159" y="542"/>
                  </a:lnTo>
                  <a:lnTo>
                    <a:pt x="1186" y="495"/>
                  </a:lnTo>
                  <a:lnTo>
                    <a:pt x="1211" y="542"/>
                  </a:lnTo>
                  <a:lnTo>
                    <a:pt x="1186" y="587"/>
                  </a:lnTo>
                  <a:moveTo>
                    <a:pt x="1247" y="587"/>
                  </a:moveTo>
                  <a:lnTo>
                    <a:pt x="1220" y="542"/>
                  </a:lnTo>
                  <a:lnTo>
                    <a:pt x="1247" y="495"/>
                  </a:lnTo>
                  <a:lnTo>
                    <a:pt x="1273" y="542"/>
                  </a:lnTo>
                  <a:lnTo>
                    <a:pt x="1247" y="587"/>
                  </a:lnTo>
                  <a:moveTo>
                    <a:pt x="1309" y="587"/>
                  </a:moveTo>
                  <a:lnTo>
                    <a:pt x="1282" y="542"/>
                  </a:lnTo>
                  <a:lnTo>
                    <a:pt x="1309" y="495"/>
                  </a:lnTo>
                  <a:lnTo>
                    <a:pt x="1334" y="542"/>
                  </a:lnTo>
                  <a:lnTo>
                    <a:pt x="1309" y="587"/>
                  </a:lnTo>
                  <a:moveTo>
                    <a:pt x="1370" y="587"/>
                  </a:moveTo>
                  <a:lnTo>
                    <a:pt x="1345" y="542"/>
                  </a:lnTo>
                  <a:lnTo>
                    <a:pt x="1370" y="495"/>
                  </a:lnTo>
                  <a:lnTo>
                    <a:pt x="1397" y="542"/>
                  </a:lnTo>
                  <a:lnTo>
                    <a:pt x="1370" y="587"/>
                  </a:lnTo>
                  <a:moveTo>
                    <a:pt x="1432" y="587"/>
                  </a:moveTo>
                  <a:lnTo>
                    <a:pt x="1406" y="542"/>
                  </a:lnTo>
                  <a:lnTo>
                    <a:pt x="1432" y="495"/>
                  </a:lnTo>
                  <a:lnTo>
                    <a:pt x="1459" y="542"/>
                  </a:lnTo>
                  <a:lnTo>
                    <a:pt x="1432" y="587"/>
                  </a:lnTo>
                  <a:moveTo>
                    <a:pt x="1493" y="587"/>
                  </a:moveTo>
                  <a:lnTo>
                    <a:pt x="1468" y="542"/>
                  </a:lnTo>
                  <a:lnTo>
                    <a:pt x="1493" y="495"/>
                  </a:lnTo>
                  <a:lnTo>
                    <a:pt x="1520" y="542"/>
                  </a:lnTo>
                  <a:lnTo>
                    <a:pt x="1493" y="587"/>
                  </a:lnTo>
                  <a:moveTo>
                    <a:pt x="1555" y="587"/>
                  </a:moveTo>
                  <a:lnTo>
                    <a:pt x="1529" y="542"/>
                  </a:lnTo>
                  <a:lnTo>
                    <a:pt x="1555" y="495"/>
                  </a:lnTo>
                  <a:lnTo>
                    <a:pt x="1582" y="542"/>
                  </a:lnTo>
                  <a:lnTo>
                    <a:pt x="1555" y="587"/>
                  </a:lnTo>
                  <a:moveTo>
                    <a:pt x="1616" y="587"/>
                  </a:moveTo>
                  <a:lnTo>
                    <a:pt x="1591" y="542"/>
                  </a:lnTo>
                  <a:lnTo>
                    <a:pt x="1616" y="495"/>
                  </a:lnTo>
                  <a:lnTo>
                    <a:pt x="1643" y="542"/>
                  </a:lnTo>
                  <a:lnTo>
                    <a:pt x="1616" y="587"/>
                  </a:lnTo>
                  <a:moveTo>
                    <a:pt x="1678" y="587"/>
                  </a:moveTo>
                  <a:lnTo>
                    <a:pt x="1652" y="542"/>
                  </a:lnTo>
                  <a:lnTo>
                    <a:pt x="1678" y="495"/>
                  </a:lnTo>
                  <a:lnTo>
                    <a:pt x="1705" y="542"/>
                  </a:lnTo>
                  <a:lnTo>
                    <a:pt x="1678" y="587"/>
                  </a:lnTo>
                  <a:moveTo>
                    <a:pt x="1741" y="587"/>
                  </a:moveTo>
                  <a:lnTo>
                    <a:pt x="1714" y="542"/>
                  </a:lnTo>
                  <a:lnTo>
                    <a:pt x="1741" y="495"/>
                  </a:lnTo>
                  <a:lnTo>
                    <a:pt x="1766" y="542"/>
                  </a:lnTo>
                  <a:lnTo>
                    <a:pt x="1741" y="587"/>
                  </a:lnTo>
                  <a:moveTo>
                    <a:pt x="1802" y="587"/>
                  </a:moveTo>
                  <a:lnTo>
                    <a:pt x="1775" y="542"/>
                  </a:lnTo>
                  <a:lnTo>
                    <a:pt x="1802" y="495"/>
                  </a:lnTo>
                  <a:lnTo>
                    <a:pt x="1828" y="542"/>
                  </a:lnTo>
                  <a:lnTo>
                    <a:pt x="1802" y="587"/>
                  </a:lnTo>
                  <a:moveTo>
                    <a:pt x="1864" y="587"/>
                  </a:moveTo>
                  <a:lnTo>
                    <a:pt x="1837" y="542"/>
                  </a:lnTo>
                  <a:lnTo>
                    <a:pt x="1864" y="495"/>
                  </a:lnTo>
                  <a:lnTo>
                    <a:pt x="1889" y="542"/>
                  </a:lnTo>
                  <a:lnTo>
                    <a:pt x="1864" y="587"/>
                  </a:lnTo>
                  <a:moveTo>
                    <a:pt x="1925" y="587"/>
                  </a:moveTo>
                  <a:lnTo>
                    <a:pt x="1898" y="542"/>
                  </a:lnTo>
                  <a:lnTo>
                    <a:pt x="1925" y="495"/>
                  </a:lnTo>
                  <a:lnTo>
                    <a:pt x="1951" y="542"/>
                  </a:lnTo>
                  <a:lnTo>
                    <a:pt x="1925" y="587"/>
                  </a:lnTo>
                  <a:moveTo>
                    <a:pt x="1987" y="587"/>
                  </a:moveTo>
                  <a:lnTo>
                    <a:pt x="1960" y="542"/>
                  </a:lnTo>
                  <a:lnTo>
                    <a:pt x="1987" y="495"/>
                  </a:lnTo>
                  <a:lnTo>
                    <a:pt x="2012" y="542"/>
                  </a:lnTo>
                  <a:lnTo>
                    <a:pt x="1987" y="587"/>
                  </a:lnTo>
                  <a:moveTo>
                    <a:pt x="2048" y="587"/>
                  </a:moveTo>
                  <a:lnTo>
                    <a:pt x="2021" y="542"/>
                  </a:lnTo>
                  <a:lnTo>
                    <a:pt x="2048" y="495"/>
                  </a:lnTo>
                  <a:lnTo>
                    <a:pt x="2074" y="542"/>
                  </a:lnTo>
                  <a:lnTo>
                    <a:pt x="2048" y="587"/>
                  </a:lnTo>
                  <a:moveTo>
                    <a:pt x="2110" y="587"/>
                  </a:moveTo>
                  <a:lnTo>
                    <a:pt x="2084" y="542"/>
                  </a:lnTo>
                  <a:lnTo>
                    <a:pt x="2110" y="495"/>
                  </a:lnTo>
                  <a:lnTo>
                    <a:pt x="2137" y="542"/>
                  </a:lnTo>
                  <a:lnTo>
                    <a:pt x="2110" y="587"/>
                  </a:lnTo>
                  <a:moveTo>
                    <a:pt x="2171" y="587"/>
                  </a:moveTo>
                  <a:lnTo>
                    <a:pt x="2146" y="542"/>
                  </a:lnTo>
                  <a:lnTo>
                    <a:pt x="2171" y="495"/>
                  </a:lnTo>
                  <a:lnTo>
                    <a:pt x="2198" y="542"/>
                  </a:lnTo>
                  <a:lnTo>
                    <a:pt x="2171" y="587"/>
                  </a:lnTo>
                  <a:moveTo>
                    <a:pt x="2233" y="587"/>
                  </a:moveTo>
                  <a:lnTo>
                    <a:pt x="2207" y="542"/>
                  </a:lnTo>
                  <a:lnTo>
                    <a:pt x="2233" y="495"/>
                  </a:lnTo>
                  <a:lnTo>
                    <a:pt x="2260" y="542"/>
                  </a:lnTo>
                  <a:lnTo>
                    <a:pt x="2233" y="587"/>
                  </a:lnTo>
                  <a:moveTo>
                    <a:pt x="2294" y="587"/>
                  </a:moveTo>
                  <a:lnTo>
                    <a:pt x="2269" y="542"/>
                  </a:lnTo>
                  <a:lnTo>
                    <a:pt x="2294" y="495"/>
                  </a:lnTo>
                  <a:lnTo>
                    <a:pt x="2321" y="542"/>
                  </a:lnTo>
                  <a:lnTo>
                    <a:pt x="2294" y="587"/>
                  </a:lnTo>
                  <a:moveTo>
                    <a:pt x="2356" y="587"/>
                  </a:moveTo>
                  <a:lnTo>
                    <a:pt x="2330" y="542"/>
                  </a:lnTo>
                  <a:lnTo>
                    <a:pt x="2356" y="495"/>
                  </a:lnTo>
                  <a:lnTo>
                    <a:pt x="2383" y="542"/>
                  </a:lnTo>
                  <a:lnTo>
                    <a:pt x="2356" y="587"/>
                  </a:lnTo>
                  <a:moveTo>
                    <a:pt x="2417" y="587"/>
                  </a:moveTo>
                  <a:lnTo>
                    <a:pt x="2392" y="542"/>
                  </a:lnTo>
                  <a:lnTo>
                    <a:pt x="2417" y="495"/>
                  </a:lnTo>
                  <a:lnTo>
                    <a:pt x="2444" y="542"/>
                  </a:lnTo>
                  <a:lnTo>
                    <a:pt x="2417" y="587"/>
                  </a:lnTo>
                  <a:moveTo>
                    <a:pt x="2480" y="587"/>
                  </a:moveTo>
                  <a:lnTo>
                    <a:pt x="2453" y="542"/>
                  </a:lnTo>
                  <a:lnTo>
                    <a:pt x="2480" y="495"/>
                  </a:lnTo>
                  <a:lnTo>
                    <a:pt x="2506" y="542"/>
                  </a:lnTo>
                  <a:lnTo>
                    <a:pt x="2480" y="587"/>
                  </a:lnTo>
                  <a:moveTo>
                    <a:pt x="46" y="533"/>
                  </a:moveTo>
                  <a:lnTo>
                    <a:pt x="19" y="488"/>
                  </a:lnTo>
                  <a:lnTo>
                    <a:pt x="46" y="443"/>
                  </a:lnTo>
                  <a:lnTo>
                    <a:pt x="72" y="488"/>
                  </a:lnTo>
                  <a:lnTo>
                    <a:pt x="46" y="533"/>
                  </a:lnTo>
                  <a:moveTo>
                    <a:pt x="107" y="533"/>
                  </a:moveTo>
                  <a:lnTo>
                    <a:pt x="81" y="488"/>
                  </a:lnTo>
                  <a:lnTo>
                    <a:pt x="107" y="443"/>
                  </a:lnTo>
                  <a:lnTo>
                    <a:pt x="133" y="488"/>
                  </a:lnTo>
                  <a:lnTo>
                    <a:pt x="107" y="533"/>
                  </a:lnTo>
                  <a:moveTo>
                    <a:pt x="169" y="533"/>
                  </a:moveTo>
                  <a:lnTo>
                    <a:pt x="142" y="488"/>
                  </a:lnTo>
                  <a:lnTo>
                    <a:pt x="169" y="443"/>
                  </a:lnTo>
                  <a:lnTo>
                    <a:pt x="194" y="488"/>
                  </a:lnTo>
                  <a:lnTo>
                    <a:pt x="169" y="533"/>
                  </a:lnTo>
                  <a:moveTo>
                    <a:pt x="230" y="533"/>
                  </a:moveTo>
                  <a:lnTo>
                    <a:pt x="203" y="488"/>
                  </a:lnTo>
                  <a:lnTo>
                    <a:pt x="230" y="443"/>
                  </a:lnTo>
                  <a:lnTo>
                    <a:pt x="256" y="488"/>
                  </a:lnTo>
                  <a:lnTo>
                    <a:pt x="230" y="533"/>
                  </a:lnTo>
                  <a:moveTo>
                    <a:pt x="292" y="533"/>
                  </a:moveTo>
                  <a:lnTo>
                    <a:pt x="266" y="488"/>
                  </a:lnTo>
                  <a:lnTo>
                    <a:pt x="292" y="443"/>
                  </a:lnTo>
                  <a:lnTo>
                    <a:pt x="319" y="488"/>
                  </a:lnTo>
                  <a:lnTo>
                    <a:pt x="292" y="533"/>
                  </a:lnTo>
                  <a:moveTo>
                    <a:pt x="353" y="533"/>
                  </a:moveTo>
                  <a:lnTo>
                    <a:pt x="328" y="488"/>
                  </a:lnTo>
                  <a:lnTo>
                    <a:pt x="353" y="443"/>
                  </a:lnTo>
                  <a:lnTo>
                    <a:pt x="380" y="488"/>
                  </a:lnTo>
                  <a:lnTo>
                    <a:pt x="353" y="533"/>
                  </a:lnTo>
                  <a:moveTo>
                    <a:pt x="415" y="533"/>
                  </a:moveTo>
                  <a:lnTo>
                    <a:pt x="389" y="488"/>
                  </a:lnTo>
                  <a:lnTo>
                    <a:pt x="415" y="443"/>
                  </a:lnTo>
                  <a:lnTo>
                    <a:pt x="442" y="488"/>
                  </a:lnTo>
                  <a:lnTo>
                    <a:pt x="415" y="533"/>
                  </a:lnTo>
                  <a:moveTo>
                    <a:pt x="476" y="533"/>
                  </a:moveTo>
                  <a:lnTo>
                    <a:pt x="451" y="488"/>
                  </a:lnTo>
                  <a:lnTo>
                    <a:pt x="476" y="443"/>
                  </a:lnTo>
                  <a:lnTo>
                    <a:pt x="503" y="488"/>
                  </a:lnTo>
                  <a:lnTo>
                    <a:pt x="476" y="533"/>
                  </a:lnTo>
                  <a:moveTo>
                    <a:pt x="538" y="533"/>
                  </a:moveTo>
                  <a:lnTo>
                    <a:pt x="512" y="488"/>
                  </a:lnTo>
                  <a:lnTo>
                    <a:pt x="538" y="443"/>
                  </a:lnTo>
                  <a:lnTo>
                    <a:pt x="565" y="488"/>
                  </a:lnTo>
                  <a:lnTo>
                    <a:pt x="538" y="533"/>
                  </a:lnTo>
                  <a:moveTo>
                    <a:pt x="599" y="533"/>
                  </a:moveTo>
                  <a:lnTo>
                    <a:pt x="574" y="488"/>
                  </a:lnTo>
                  <a:lnTo>
                    <a:pt x="599" y="443"/>
                  </a:lnTo>
                  <a:lnTo>
                    <a:pt x="626" y="488"/>
                  </a:lnTo>
                  <a:lnTo>
                    <a:pt x="599" y="533"/>
                  </a:lnTo>
                  <a:moveTo>
                    <a:pt x="662" y="533"/>
                  </a:moveTo>
                  <a:lnTo>
                    <a:pt x="635" y="488"/>
                  </a:lnTo>
                  <a:lnTo>
                    <a:pt x="662" y="443"/>
                  </a:lnTo>
                  <a:lnTo>
                    <a:pt x="688" y="488"/>
                  </a:lnTo>
                  <a:lnTo>
                    <a:pt x="662" y="533"/>
                  </a:lnTo>
                  <a:moveTo>
                    <a:pt x="724" y="533"/>
                  </a:moveTo>
                  <a:lnTo>
                    <a:pt x="697" y="488"/>
                  </a:lnTo>
                  <a:lnTo>
                    <a:pt x="724" y="443"/>
                  </a:lnTo>
                  <a:lnTo>
                    <a:pt x="749" y="488"/>
                  </a:lnTo>
                  <a:lnTo>
                    <a:pt x="724" y="533"/>
                  </a:lnTo>
                  <a:moveTo>
                    <a:pt x="785" y="533"/>
                  </a:moveTo>
                  <a:lnTo>
                    <a:pt x="758" y="488"/>
                  </a:lnTo>
                  <a:lnTo>
                    <a:pt x="785" y="443"/>
                  </a:lnTo>
                  <a:lnTo>
                    <a:pt x="811" y="488"/>
                  </a:lnTo>
                  <a:lnTo>
                    <a:pt x="785" y="533"/>
                  </a:lnTo>
                  <a:moveTo>
                    <a:pt x="847" y="533"/>
                  </a:moveTo>
                  <a:lnTo>
                    <a:pt x="820" y="488"/>
                  </a:lnTo>
                  <a:lnTo>
                    <a:pt x="847" y="443"/>
                  </a:lnTo>
                  <a:lnTo>
                    <a:pt x="872" y="488"/>
                  </a:lnTo>
                  <a:lnTo>
                    <a:pt x="847" y="533"/>
                  </a:lnTo>
                  <a:moveTo>
                    <a:pt x="908" y="533"/>
                  </a:moveTo>
                  <a:lnTo>
                    <a:pt x="881" y="488"/>
                  </a:lnTo>
                  <a:lnTo>
                    <a:pt x="908" y="443"/>
                  </a:lnTo>
                  <a:lnTo>
                    <a:pt x="934" y="488"/>
                  </a:lnTo>
                  <a:lnTo>
                    <a:pt x="908" y="533"/>
                  </a:lnTo>
                  <a:moveTo>
                    <a:pt x="970" y="533"/>
                  </a:moveTo>
                  <a:lnTo>
                    <a:pt x="943" y="488"/>
                  </a:lnTo>
                  <a:lnTo>
                    <a:pt x="970" y="443"/>
                  </a:lnTo>
                  <a:lnTo>
                    <a:pt x="995" y="488"/>
                  </a:lnTo>
                  <a:lnTo>
                    <a:pt x="970" y="533"/>
                  </a:lnTo>
                  <a:moveTo>
                    <a:pt x="1031" y="533"/>
                  </a:moveTo>
                  <a:lnTo>
                    <a:pt x="1006" y="488"/>
                  </a:lnTo>
                  <a:lnTo>
                    <a:pt x="1031" y="443"/>
                  </a:lnTo>
                  <a:lnTo>
                    <a:pt x="1058" y="488"/>
                  </a:lnTo>
                  <a:lnTo>
                    <a:pt x="1031" y="533"/>
                  </a:lnTo>
                  <a:moveTo>
                    <a:pt x="1093" y="533"/>
                  </a:moveTo>
                  <a:lnTo>
                    <a:pt x="1067" y="488"/>
                  </a:lnTo>
                  <a:lnTo>
                    <a:pt x="1093" y="443"/>
                  </a:lnTo>
                  <a:lnTo>
                    <a:pt x="1120" y="488"/>
                  </a:lnTo>
                  <a:lnTo>
                    <a:pt x="1093" y="533"/>
                  </a:lnTo>
                  <a:moveTo>
                    <a:pt x="1154" y="533"/>
                  </a:moveTo>
                  <a:lnTo>
                    <a:pt x="1129" y="488"/>
                  </a:lnTo>
                  <a:lnTo>
                    <a:pt x="1154" y="443"/>
                  </a:lnTo>
                  <a:lnTo>
                    <a:pt x="1181" y="488"/>
                  </a:lnTo>
                  <a:lnTo>
                    <a:pt x="1154" y="533"/>
                  </a:lnTo>
                  <a:moveTo>
                    <a:pt x="1216" y="533"/>
                  </a:moveTo>
                  <a:lnTo>
                    <a:pt x="1190" y="488"/>
                  </a:lnTo>
                  <a:lnTo>
                    <a:pt x="1216" y="443"/>
                  </a:lnTo>
                  <a:lnTo>
                    <a:pt x="1243" y="488"/>
                  </a:lnTo>
                  <a:lnTo>
                    <a:pt x="1216" y="533"/>
                  </a:lnTo>
                  <a:moveTo>
                    <a:pt x="1277" y="533"/>
                  </a:moveTo>
                  <a:lnTo>
                    <a:pt x="1252" y="488"/>
                  </a:lnTo>
                  <a:lnTo>
                    <a:pt x="1277" y="443"/>
                  </a:lnTo>
                  <a:lnTo>
                    <a:pt x="1304" y="488"/>
                  </a:lnTo>
                  <a:lnTo>
                    <a:pt x="1277" y="533"/>
                  </a:lnTo>
                  <a:moveTo>
                    <a:pt x="1339" y="533"/>
                  </a:moveTo>
                  <a:lnTo>
                    <a:pt x="1313" y="488"/>
                  </a:lnTo>
                  <a:lnTo>
                    <a:pt x="1339" y="443"/>
                  </a:lnTo>
                  <a:lnTo>
                    <a:pt x="1366" y="488"/>
                  </a:lnTo>
                  <a:lnTo>
                    <a:pt x="1339" y="533"/>
                  </a:lnTo>
                  <a:moveTo>
                    <a:pt x="1402" y="533"/>
                  </a:moveTo>
                  <a:lnTo>
                    <a:pt x="1375" y="488"/>
                  </a:lnTo>
                  <a:lnTo>
                    <a:pt x="1402" y="443"/>
                  </a:lnTo>
                  <a:lnTo>
                    <a:pt x="1427" y="488"/>
                  </a:lnTo>
                  <a:lnTo>
                    <a:pt x="1402" y="533"/>
                  </a:lnTo>
                  <a:moveTo>
                    <a:pt x="1463" y="533"/>
                  </a:moveTo>
                  <a:lnTo>
                    <a:pt x="1436" y="488"/>
                  </a:lnTo>
                  <a:lnTo>
                    <a:pt x="1463" y="443"/>
                  </a:lnTo>
                  <a:lnTo>
                    <a:pt x="1489" y="488"/>
                  </a:lnTo>
                  <a:lnTo>
                    <a:pt x="1463" y="533"/>
                  </a:lnTo>
                  <a:moveTo>
                    <a:pt x="1525" y="533"/>
                  </a:moveTo>
                  <a:lnTo>
                    <a:pt x="1498" y="488"/>
                  </a:lnTo>
                  <a:lnTo>
                    <a:pt x="1525" y="443"/>
                  </a:lnTo>
                  <a:lnTo>
                    <a:pt x="1550" y="488"/>
                  </a:lnTo>
                  <a:lnTo>
                    <a:pt x="1525" y="533"/>
                  </a:lnTo>
                  <a:moveTo>
                    <a:pt x="1586" y="533"/>
                  </a:moveTo>
                  <a:lnTo>
                    <a:pt x="1559" y="488"/>
                  </a:lnTo>
                  <a:lnTo>
                    <a:pt x="1586" y="443"/>
                  </a:lnTo>
                  <a:lnTo>
                    <a:pt x="1612" y="488"/>
                  </a:lnTo>
                  <a:lnTo>
                    <a:pt x="1586" y="533"/>
                  </a:lnTo>
                  <a:moveTo>
                    <a:pt x="1648" y="533"/>
                  </a:moveTo>
                  <a:lnTo>
                    <a:pt x="1621" y="488"/>
                  </a:lnTo>
                  <a:lnTo>
                    <a:pt x="1648" y="443"/>
                  </a:lnTo>
                  <a:lnTo>
                    <a:pt x="1673" y="488"/>
                  </a:lnTo>
                  <a:lnTo>
                    <a:pt x="1648" y="533"/>
                  </a:lnTo>
                  <a:moveTo>
                    <a:pt x="1709" y="533"/>
                  </a:moveTo>
                  <a:lnTo>
                    <a:pt x="1682" y="488"/>
                  </a:lnTo>
                  <a:lnTo>
                    <a:pt x="1709" y="443"/>
                  </a:lnTo>
                  <a:lnTo>
                    <a:pt x="1735" y="488"/>
                  </a:lnTo>
                  <a:lnTo>
                    <a:pt x="1709" y="533"/>
                  </a:lnTo>
                  <a:moveTo>
                    <a:pt x="1771" y="533"/>
                  </a:moveTo>
                  <a:lnTo>
                    <a:pt x="1745" y="488"/>
                  </a:lnTo>
                  <a:lnTo>
                    <a:pt x="1771" y="443"/>
                  </a:lnTo>
                  <a:lnTo>
                    <a:pt x="1798" y="488"/>
                  </a:lnTo>
                  <a:lnTo>
                    <a:pt x="1771" y="533"/>
                  </a:lnTo>
                  <a:moveTo>
                    <a:pt x="1832" y="533"/>
                  </a:moveTo>
                  <a:lnTo>
                    <a:pt x="1807" y="488"/>
                  </a:lnTo>
                  <a:lnTo>
                    <a:pt x="1832" y="443"/>
                  </a:lnTo>
                  <a:lnTo>
                    <a:pt x="1859" y="488"/>
                  </a:lnTo>
                  <a:lnTo>
                    <a:pt x="1832" y="533"/>
                  </a:lnTo>
                  <a:moveTo>
                    <a:pt x="1894" y="533"/>
                  </a:moveTo>
                  <a:lnTo>
                    <a:pt x="1868" y="488"/>
                  </a:lnTo>
                  <a:lnTo>
                    <a:pt x="1894" y="443"/>
                  </a:lnTo>
                  <a:lnTo>
                    <a:pt x="1921" y="488"/>
                  </a:lnTo>
                  <a:lnTo>
                    <a:pt x="1894" y="533"/>
                  </a:lnTo>
                  <a:moveTo>
                    <a:pt x="1955" y="533"/>
                  </a:moveTo>
                  <a:lnTo>
                    <a:pt x="1930" y="488"/>
                  </a:lnTo>
                  <a:lnTo>
                    <a:pt x="1955" y="443"/>
                  </a:lnTo>
                  <a:lnTo>
                    <a:pt x="1982" y="488"/>
                  </a:lnTo>
                  <a:lnTo>
                    <a:pt x="1955" y="533"/>
                  </a:lnTo>
                  <a:moveTo>
                    <a:pt x="2017" y="533"/>
                  </a:moveTo>
                  <a:lnTo>
                    <a:pt x="1991" y="488"/>
                  </a:lnTo>
                  <a:lnTo>
                    <a:pt x="2017" y="443"/>
                  </a:lnTo>
                  <a:lnTo>
                    <a:pt x="2044" y="488"/>
                  </a:lnTo>
                  <a:lnTo>
                    <a:pt x="2017" y="533"/>
                  </a:lnTo>
                  <a:moveTo>
                    <a:pt x="2078" y="533"/>
                  </a:moveTo>
                  <a:lnTo>
                    <a:pt x="2053" y="488"/>
                  </a:lnTo>
                  <a:lnTo>
                    <a:pt x="2078" y="443"/>
                  </a:lnTo>
                  <a:lnTo>
                    <a:pt x="2105" y="488"/>
                  </a:lnTo>
                  <a:lnTo>
                    <a:pt x="2078" y="533"/>
                  </a:lnTo>
                  <a:moveTo>
                    <a:pt x="2141" y="533"/>
                  </a:moveTo>
                  <a:lnTo>
                    <a:pt x="2114" y="488"/>
                  </a:lnTo>
                  <a:lnTo>
                    <a:pt x="2141" y="443"/>
                  </a:lnTo>
                  <a:lnTo>
                    <a:pt x="2167" y="488"/>
                  </a:lnTo>
                  <a:lnTo>
                    <a:pt x="2141" y="533"/>
                  </a:lnTo>
                  <a:moveTo>
                    <a:pt x="2203" y="533"/>
                  </a:moveTo>
                  <a:lnTo>
                    <a:pt x="2176" y="488"/>
                  </a:lnTo>
                  <a:lnTo>
                    <a:pt x="2203" y="443"/>
                  </a:lnTo>
                  <a:lnTo>
                    <a:pt x="2228" y="488"/>
                  </a:lnTo>
                  <a:lnTo>
                    <a:pt x="2203" y="533"/>
                  </a:lnTo>
                  <a:moveTo>
                    <a:pt x="2264" y="533"/>
                  </a:moveTo>
                  <a:lnTo>
                    <a:pt x="2237" y="488"/>
                  </a:lnTo>
                  <a:lnTo>
                    <a:pt x="2264" y="443"/>
                  </a:lnTo>
                  <a:lnTo>
                    <a:pt x="2290" y="488"/>
                  </a:lnTo>
                  <a:lnTo>
                    <a:pt x="2264" y="533"/>
                  </a:lnTo>
                  <a:moveTo>
                    <a:pt x="2326" y="533"/>
                  </a:moveTo>
                  <a:lnTo>
                    <a:pt x="2299" y="488"/>
                  </a:lnTo>
                  <a:lnTo>
                    <a:pt x="2326" y="443"/>
                  </a:lnTo>
                  <a:lnTo>
                    <a:pt x="2351" y="488"/>
                  </a:lnTo>
                  <a:lnTo>
                    <a:pt x="2326" y="533"/>
                  </a:lnTo>
                  <a:moveTo>
                    <a:pt x="2387" y="533"/>
                  </a:moveTo>
                  <a:lnTo>
                    <a:pt x="2360" y="488"/>
                  </a:lnTo>
                  <a:lnTo>
                    <a:pt x="2387" y="443"/>
                  </a:lnTo>
                  <a:lnTo>
                    <a:pt x="2413" y="488"/>
                  </a:lnTo>
                  <a:lnTo>
                    <a:pt x="2387" y="533"/>
                  </a:lnTo>
                  <a:moveTo>
                    <a:pt x="2449" y="533"/>
                  </a:moveTo>
                  <a:lnTo>
                    <a:pt x="2422" y="488"/>
                  </a:lnTo>
                  <a:lnTo>
                    <a:pt x="2449" y="443"/>
                  </a:lnTo>
                  <a:lnTo>
                    <a:pt x="2474" y="488"/>
                  </a:lnTo>
                  <a:lnTo>
                    <a:pt x="2449" y="533"/>
                  </a:lnTo>
                  <a:moveTo>
                    <a:pt x="2510" y="533"/>
                  </a:moveTo>
                  <a:lnTo>
                    <a:pt x="2485" y="488"/>
                  </a:lnTo>
                  <a:lnTo>
                    <a:pt x="2510" y="443"/>
                  </a:lnTo>
                  <a:lnTo>
                    <a:pt x="2537" y="488"/>
                  </a:lnTo>
                  <a:lnTo>
                    <a:pt x="2510" y="533"/>
                  </a:lnTo>
                  <a:moveTo>
                    <a:pt x="76" y="480"/>
                  </a:moveTo>
                  <a:lnTo>
                    <a:pt x="51" y="435"/>
                  </a:lnTo>
                  <a:lnTo>
                    <a:pt x="76" y="389"/>
                  </a:lnTo>
                  <a:lnTo>
                    <a:pt x="103" y="435"/>
                  </a:lnTo>
                  <a:lnTo>
                    <a:pt x="76" y="480"/>
                  </a:lnTo>
                  <a:moveTo>
                    <a:pt x="137" y="480"/>
                  </a:moveTo>
                  <a:lnTo>
                    <a:pt x="112" y="435"/>
                  </a:lnTo>
                  <a:lnTo>
                    <a:pt x="137" y="389"/>
                  </a:lnTo>
                  <a:lnTo>
                    <a:pt x="164" y="435"/>
                  </a:lnTo>
                  <a:lnTo>
                    <a:pt x="137" y="480"/>
                  </a:lnTo>
                  <a:moveTo>
                    <a:pt x="199" y="480"/>
                  </a:moveTo>
                  <a:lnTo>
                    <a:pt x="173" y="435"/>
                  </a:lnTo>
                  <a:lnTo>
                    <a:pt x="199" y="389"/>
                  </a:lnTo>
                  <a:lnTo>
                    <a:pt x="226" y="435"/>
                  </a:lnTo>
                  <a:lnTo>
                    <a:pt x="199" y="480"/>
                  </a:lnTo>
                  <a:moveTo>
                    <a:pt x="262" y="480"/>
                  </a:moveTo>
                  <a:lnTo>
                    <a:pt x="235" y="435"/>
                  </a:lnTo>
                  <a:lnTo>
                    <a:pt x="262" y="389"/>
                  </a:lnTo>
                  <a:lnTo>
                    <a:pt x="287" y="435"/>
                  </a:lnTo>
                  <a:lnTo>
                    <a:pt x="262" y="480"/>
                  </a:lnTo>
                  <a:moveTo>
                    <a:pt x="323" y="480"/>
                  </a:moveTo>
                  <a:lnTo>
                    <a:pt x="296" y="435"/>
                  </a:lnTo>
                  <a:lnTo>
                    <a:pt x="323" y="389"/>
                  </a:lnTo>
                  <a:lnTo>
                    <a:pt x="349" y="435"/>
                  </a:lnTo>
                  <a:lnTo>
                    <a:pt x="323" y="480"/>
                  </a:lnTo>
                  <a:moveTo>
                    <a:pt x="385" y="480"/>
                  </a:moveTo>
                  <a:lnTo>
                    <a:pt x="358" y="435"/>
                  </a:lnTo>
                  <a:lnTo>
                    <a:pt x="385" y="389"/>
                  </a:lnTo>
                  <a:lnTo>
                    <a:pt x="410" y="435"/>
                  </a:lnTo>
                  <a:lnTo>
                    <a:pt x="385" y="480"/>
                  </a:lnTo>
                  <a:moveTo>
                    <a:pt x="446" y="480"/>
                  </a:moveTo>
                  <a:lnTo>
                    <a:pt x="419" y="435"/>
                  </a:lnTo>
                  <a:lnTo>
                    <a:pt x="446" y="389"/>
                  </a:lnTo>
                  <a:lnTo>
                    <a:pt x="472" y="435"/>
                  </a:lnTo>
                  <a:lnTo>
                    <a:pt x="446" y="480"/>
                  </a:lnTo>
                  <a:moveTo>
                    <a:pt x="508" y="480"/>
                  </a:moveTo>
                  <a:lnTo>
                    <a:pt x="481" y="435"/>
                  </a:lnTo>
                  <a:lnTo>
                    <a:pt x="508" y="389"/>
                  </a:lnTo>
                  <a:lnTo>
                    <a:pt x="533" y="435"/>
                  </a:lnTo>
                  <a:lnTo>
                    <a:pt x="508" y="480"/>
                  </a:lnTo>
                  <a:moveTo>
                    <a:pt x="569" y="480"/>
                  </a:moveTo>
                  <a:lnTo>
                    <a:pt x="542" y="435"/>
                  </a:lnTo>
                  <a:lnTo>
                    <a:pt x="569" y="389"/>
                  </a:lnTo>
                  <a:lnTo>
                    <a:pt x="595" y="435"/>
                  </a:lnTo>
                  <a:lnTo>
                    <a:pt x="569" y="480"/>
                  </a:lnTo>
                  <a:moveTo>
                    <a:pt x="631" y="480"/>
                  </a:moveTo>
                  <a:lnTo>
                    <a:pt x="605" y="435"/>
                  </a:lnTo>
                  <a:lnTo>
                    <a:pt x="631" y="389"/>
                  </a:lnTo>
                  <a:lnTo>
                    <a:pt x="658" y="435"/>
                  </a:lnTo>
                  <a:lnTo>
                    <a:pt x="631" y="480"/>
                  </a:lnTo>
                  <a:moveTo>
                    <a:pt x="692" y="480"/>
                  </a:moveTo>
                  <a:lnTo>
                    <a:pt x="667" y="435"/>
                  </a:lnTo>
                  <a:lnTo>
                    <a:pt x="692" y="389"/>
                  </a:lnTo>
                  <a:lnTo>
                    <a:pt x="719" y="435"/>
                  </a:lnTo>
                  <a:lnTo>
                    <a:pt x="692" y="480"/>
                  </a:lnTo>
                  <a:moveTo>
                    <a:pt x="754" y="480"/>
                  </a:moveTo>
                  <a:lnTo>
                    <a:pt x="728" y="435"/>
                  </a:lnTo>
                  <a:lnTo>
                    <a:pt x="754" y="389"/>
                  </a:lnTo>
                  <a:lnTo>
                    <a:pt x="781" y="435"/>
                  </a:lnTo>
                  <a:lnTo>
                    <a:pt x="754" y="480"/>
                  </a:lnTo>
                  <a:moveTo>
                    <a:pt x="815" y="480"/>
                  </a:moveTo>
                  <a:lnTo>
                    <a:pt x="790" y="435"/>
                  </a:lnTo>
                  <a:lnTo>
                    <a:pt x="815" y="389"/>
                  </a:lnTo>
                  <a:lnTo>
                    <a:pt x="842" y="435"/>
                  </a:lnTo>
                  <a:lnTo>
                    <a:pt x="815" y="480"/>
                  </a:lnTo>
                  <a:moveTo>
                    <a:pt x="877" y="480"/>
                  </a:moveTo>
                  <a:lnTo>
                    <a:pt x="851" y="435"/>
                  </a:lnTo>
                  <a:lnTo>
                    <a:pt x="877" y="389"/>
                  </a:lnTo>
                  <a:lnTo>
                    <a:pt x="904" y="435"/>
                  </a:lnTo>
                  <a:lnTo>
                    <a:pt x="877" y="480"/>
                  </a:lnTo>
                  <a:moveTo>
                    <a:pt x="938" y="480"/>
                  </a:moveTo>
                  <a:lnTo>
                    <a:pt x="913" y="435"/>
                  </a:lnTo>
                  <a:lnTo>
                    <a:pt x="938" y="389"/>
                  </a:lnTo>
                  <a:lnTo>
                    <a:pt x="965" y="435"/>
                  </a:lnTo>
                  <a:lnTo>
                    <a:pt x="938" y="480"/>
                  </a:lnTo>
                  <a:moveTo>
                    <a:pt x="1001" y="480"/>
                  </a:moveTo>
                  <a:lnTo>
                    <a:pt x="974" y="435"/>
                  </a:lnTo>
                  <a:lnTo>
                    <a:pt x="1001" y="389"/>
                  </a:lnTo>
                  <a:lnTo>
                    <a:pt x="1027" y="435"/>
                  </a:lnTo>
                  <a:lnTo>
                    <a:pt x="1001" y="480"/>
                  </a:lnTo>
                  <a:moveTo>
                    <a:pt x="1063" y="480"/>
                  </a:moveTo>
                  <a:lnTo>
                    <a:pt x="1036" y="435"/>
                  </a:lnTo>
                  <a:lnTo>
                    <a:pt x="1063" y="389"/>
                  </a:lnTo>
                  <a:lnTo>
                    <a:pt x="1088" y="435"/>
                  </a:lnTo>
                  <a:lnTo>
                    <a:pt x="1063" y="480"/>
                  </a:lnTo>
                  <a:moveTo>
                    <a:pt x="1124" y="480"/>
                  </a:moveTo>
                  <a:lnTo>
                    <a:pt x="1097" y="435"/>
                  </a:lnTo>
                  <a:lnTo>
                    <a:pt x="1124" y="389"/>
                  </a:lnTo>
                  <a:lnTo>
                    <a:pt x="1150" y="435"/>
                  </a:lnTo>
                  <a:lnTo>
                    <a:pt x="1124" y="480"/>
                  </a:lnTo>
                  <a:moveTo>
                    <a:pt x="1186" y="480"/>
                  </a:moveTo>
                  <a:lnTo>
                    <a:pt x="1159" y="435"/>
                  </a:lnTo>
                  <a:lnTo>
                    <a:pt x="1186" y="389"/>
                  </a:lnTo>
                  <a:lnTo>
                    <a:pt x="1211" y="435"/>
                  </a:lnTo>
                  <a:lnTo>
                    <a:pt x="1186" y="480"/>
                  </a:lnTo>
                  <a:moveTo>
                    <a:pt x="1247" y="480"/>
                  </a:moveTo>
                  <a:lnTo>
                    <a:pt x="1220" y="435"/>
                  </a:lnTo>
                  <a:lnTo>
                    <a:pt x="1247" y="389"/>
                  </a:lnTo>
                  <a:lnTo>
                    <a:pt x="1273" y="435"/>
                  </a:lnTo>
                  <a:lnTo>
                    <a:pt x="1247" y="480"/>
                  </a:lnTo>
                  <a:moveTo>
                    <a:pt x="1309" y="480"/>
                  </a:moveTo>
                  <a:lnTo>
                    <a:pt x="1282" y="435"/>
                  </a:lnTo>
                  <a:lnTo>
                    <a:pt x="1309" y="389"/>
                  </a:lnTo>
                  <a:lnTo>
                    <a:pt x="1334" y="435"/>
                  </a:lnTo>
                  <a:lnTo>
                    <a:pt x="1309" y="480"/>
                  </a:lnTo>
                  <a:moveTo>
                    <a:pt x="1370" y="480"/>
                  </a:moveTo>
                  <a:lnTo>
                    <a:pt x="1345" y="435"/>
                  </a:lnTo>
                  <a:lnTo>
                    <a:pt x="1370" y="389"/>
                  </a:lnTo>
                  <a:lnTo>
                    <a:pt x="1397" y="435"/>
                  </a:lnTo>
                  <a:lnTo>
                    <a:pt x="1370" y="480"/>
                  </a:lnTo>
                  <a:moveTo>
                    <a:pt x="1432" y="480"/>
                  </a:moveTo>
                  <a:lnTo>
                    <a:pt x="1406" y="435"/>
                  </a:lnTo>
                  <a:lnTo>
                    <a:pt x="1432" y="389"/>
                  </a:lnTo>
                  <a:lnTo>
                    <a:pt x="1459" y="435"/>
                  </a:lnTo>
                  <a:lnTo>
                    <a:pt x="1432" y="480"/>
                  </a:lnTo>
                  <a:moveTo>
                    <a:pt x="1493" y="480"/>
                  </a:moveTo>
                  <a:lnTo>
                    <a:pt x="1468" y="435"/>
                  </a:lnTo>
                  <a:lnTo>
                    <a:pt x="1493" y="389"/>
                  </a:lnTo>
                  <a:lnTo>
                    <a:pt x="1520" y="435"/>
                  </a:lnTo>
                  <a:lnTo>
                    <a:pt x="1493" y="480"/>
                  </a:lnTo>
                  <a:moveTo>
                    <a:pt x="1555" y="480"/>
                  </a:moveTo>
                  <a:lnTo>
                    <a:pt x="1529" y="435"/>
                  </a:lnTo>
                  <a:lnTo>
                    <a:pt x="1555" y="389"/>
                  </a:lnTo>
                  <a:lnTo>
                    <a:pt x="1582" y="435"/>
                  </a:lnTo>
                  <a:lnTo>
                    <a:pt x="1555" y="480"/>
                  </a:lnTo>
                  <a:moveTo>
                    <a:pt x="1616" y="480"/>
                  </a:moveTo>
                  <a:lnTo>
                    <a:pt x="1591" y="435"/>
                  </a:lnTo>
                  <a:lnTo>
                    <a:pt x="1616" y="389"/>
                  </a:lnTo>
                  <a:lnTo>
                    <a:pt x="1643" y="435"/>
                  </a:lnTo>
                  <a:lnTo>
                    <a:pt x="1616" y="480"/>
                  </a:lnTo>
                  <a:moveTo>
                    <a:pt x="1678" y="480"/>
                  </a:moveTo>
                  <a:lnTo>
                    <a:pt x="1652" y="435"/>
                  </a:lnTo>
                  <a:lnTo>
                    <a:pt x="1678" y="389"/>
                  </a:lnTo>
                  <a:lnTo>
                    <a:pt x="1705" y="435"/>
                  </a:lnTo>
                  <a:lnTo>
                    <a:pt x="1678" y="480"/>
                  </a:lnTo>
                  <a:moveTo>
                    <a:pt x="1741" y="480"/>
                  </a:moveTo>
                  <a:lnTo>
                    <a:pt x="1714" y="435"/>
                  </a:lnTo>
                  <a:lnTo>
                    <a:pt x="1741" y="389"/>
                  </a:lnTo>
                  <a:lnTo>
                    <a:pt x="1766" y="435"/>
                  </a:lnTo>
                  <a:lnTo>
                    <a:pt x="1741" y="480"/>
                  </a:lnTo>
                  <a:moveTo>
                    <a:pt x="1802" y="480"/>
                  </a:moveTo>
                  <a:lnTo>
                    <a:pt x="1775" y="435"/>
                  </a:lnTo>
                  <a:lnTo>
                    <a:pt x="1802" y="389"/>
                  </a:lnTo>
                  <a:lnTo>
                    <a:pt x="1828" y="435"/>
                  </a:lnTo>
                  <a:lnTo>
                    <a:pt x="1802" y="480"/>
                  </a:lnTo>
                  <a:moveTo>
                    <a:pt x="1864" y="480"/>
                  </a:moveTo>
                  <a:lnTo>
                    <a:pt x="1837" y="435"/>
                  </a:lnTo>
                  <a:lnTo>
                    <a:pt x="1864" y="389"/>
                  </a:lnTo>
                  <a:lnTo>
                    <a:pt x="1889" y="435"/>
                  </a:lnTo>
                  <a:lnTo>
                    <a:pt x="1864" y="480"/>
                  </a:lnTo>
                  <a:moveTo>
                    <a:pt x="1925" y="480"/>
                  </a:moveTo>
                  <a:lnTo>
                    <a:pt x="1898" y="435"/>
                  </a:lnTo>
                  <a:lnTo>
                    <a:pt x="1925" y="389"/>
                  </a:lnTo>
                  <a:lnTo>
                    <a:pt x="1951" y="435"/>
                  </a:lnTo>
                  <a:lnTo>
                    <a:pt x="1925" y="480"/>
                  </a:lnTo>
                  <a:moveTo>
                    <a:pt x="1987" y="480"/>
                  </a:moveTo>
                  <a:lnTo>
                    <a:pt x="1960" y="435"/>
                  </a:lnTo>
                  <a:lnTo>
                    <a:pt x="1987" y="389"/>
                  </a:lnTo>
                  <a:lnTo>
                    <a:pt x="2012" y="435"/>
                  </a:lnTo>
                  <a:lnTo>
                    <a:pt x="1987" y="480"/>
                  </a:lnTo>
                  <a:moveTo>
                    <a:pt x="2048" y="480"/>
                  </a:moveTo>
                  <a:lnTo>
                    <a:pt x="2021" y="435"/>
                  </a:lnTo>
                  <a:lnTo>
                    <a:pt x="2048" y="389"/>
                  </a:lnTo>
                  <a:lnTo>
                    <a:pt x="2074" y="435"/>
                  </a:lnTo>
                  <a:lnTo>
                    <a:pt x="2048" y="480"/>
                  </a:lnTo>
                  <a:moveTo>
                    <a:pt x="2110" y="480"/>
                  </a:moveTo>
                  <a:lnTo>
                    <a:pt x="2084" y="435"/>
                  </a:lnTo>
                  <a:lnTo>
                    <a:pt x="2110" y="389"/>
                  </a:lnTo>
                  <a:lnTo>
                    <a:pt x="2137" y="435"/>
                  </a:lnTo>
                  <a:lnTo>
                    <a:pt x="2110" y="480"/>
                  </a:lnTo>
                  <a:moveTo>
                    <a:pt x="2171" y="480"/>
                  </a:moveTo>
                  <a:lnTo>
                    <a:pt x="2146" y="435"/>
                  </a:lnTo>
                  <a:lnTo>
                    <a:pt x="2171" y="389"/>
                  </a:lnTo>
                  <a:lnTo>
                    <a:pt x="2198" y="435"/>
                  </a:lnTo>
                  <a:lnTo>
                    <a:pt x="2171" y="480"/>
                  </a:lnTo>
                  <a:moveTo>
                    <a:pt x="2233" y="480"/>
                  </a:moveTo>
                  <a:lnTo>
                    <a:pt x="2207" y="435"/>
                  </a:lnTo>
                  <a:lnTo>
                    <a:pt x="2233" y="389"/>
                  </a:lnTo>
                  <a:lnTo>
                    <a:pt x="2260" y="435"/>
                  </a:lnTo>
                  <a:lnTo>
                    <a:pt x="2233" y="480"/>
                  </a:lnTo>
                  <a:moveTo>
                    <a:pt x="2294" y="480"/>
                  </a:moveTo>
                  <a:lnTo>
                    <a:pt x="2269" y="435"/>
                  </a:lnTo>
                  <a:lnTo>
                    <a:pt x="2294" y="389"/>
                  </a:lnTo>
                  <a:lnTo>
                    <a:pt x="2321" y="435"/>
                  </a:lnTo>
                  <a:lnTo>
                    <a:pt x="2294" y="480"/>
                  </a:lnTo>
                  <a:moveTo>
                    <a:pt x="2356" y="480"/>
                  </a:moveTo>
                  <a:lnTo>
                    <a:pt x="2330" y="435"/>
                  </a:lnTo>
                  <a:lnTo>
                    <a:pt x="2356" y="389"/>
                  </a:lnTo>
                  <a:lnTo>
                    <a:pt x="2383" y="435"/>
                  </a:lnTo>
                  <a:lnTo>
                    <a:pt x="2356" y="480"/>
                  </a:lnTo>
                  <a:moveTo>
                    <a:pt x="2417" y="480"/>
                  </a:moveTo>
                  <a:lnTo>
                    <a:pt x="2392" y="435"/>
                  </a:lnTo>
                  <a:lnTo>
                    <a:pt x="2417" y="389"/>
                  </a:lnTo>
                  <a:lnTo>
                    <a:pt x="2444" y="435"/>
                  </a:lnTo>
                  <a:lnTo>
                    <a:pt x="2417" y="480"/>
                  </a:lnTo>
                  <a:moveTo>
                    <a:pt x="2480" y="480"/>
                  </a:moveTo>
                  <a:lnTo>
                    <a:pt x="2453" y="435"/>
                  </a:lnTo>
                  <a:lnTo>
                    <a:pt x="2480" y="389"/>
                  </a:lnTo>
                  <a:lnTo>
                    <a:pt x="2506" y="435"/>
                  </a:lnTo>
                  <a:lnTo>
                    <a:pt x="2480" y="480"/>
                  </a:lnTo>
                  <a:moveTo>
                    <a:pt x="46" y="426"/>
                  </a:moveTo>
                  <a:lnTo>
                    <a:pt x="19" y="382"/>
                  </a:lnTo>
                  <a:lnTo>
                    <a:pt x="46" y="337"/>
                  </a:lnTo>
                  <a:lnTo>
                    <a:pt x="72" y="382"/>
                  </a:lnTo>
                  <a:lnTo>
                    <a:pt x="46" y="426"/>
                  </a:lnTo>
                  <a:moveTo>
                    <a:pt x="107" y="426"/>
                  </a:moveTo>
                  <a:lnTo>
                    <a:pt x="81" y="382"/>
                  </a:lnTo>
                  <a:lnTo>
                    <a:pt x="107" y="337"/>
                  </a:lnTo>
                  <a:lnTo>
                    <a:pt x="133" y="382"/>
                  </a:lnTo>
                  <a:lnTo>
                    <a:pt x="107" y="426"/>
                  </a:lnTo>
                  <a:moveTo>
                    <a:pt x="169" y="426"/>
                  </a:moveTo>
                  <a:lnTo>
                    <a:pt x="142" y="382"/>
                  </a:lnTo>
                  <a:lnTo>
                    <a:pt x="169" y="337"/>
                  </a:lnTo>
                  <a:lnTo>
                    <a:pt x="194" y="382"/>
                  </a:lnTo>
                  <a:lnTo>
                    <a:pt x="169" y="426"/>
                  </a:lnTo>
                  <a:moveTo>
                    <a:pt x="230" y="426"/>
                  </a:moveTo>
                  <a:lnTo>
                    <a:pt x="203" y="382"/>
                  </a:lnTo>
                  <a:lnTo>
                    <a:pt x="230" y="337"/>
                  </a:lnTo>
                  <a:lnTo>
                    <a:pt x="256" y="382"/>
                  </a:lnTo>
                  <a:lnTo>
                    <a:pt x="230" y="426"/>
                  </a:lnTo>
                  <a:moveTo>
                    <a:pt x="292" y="426"/>
                  </a:moveTo>
                  <a:lnTo>
                    <a:pt x="266" y="382"/>
                  </a:lnTo>
                  <a:lnTo>
                    <a:pt x="292" y="337"/>
                  </a:lnTo>
                  <a:lnTo>
                    <a:pt x="319" y="382"/>
                  </a:lnTo>
                  <a:lnTo>
                    <a:pt x="292" y="426"/>
                  </a:lnTo>
                  <a:moveTo>
                    <a:pt x="353" y="426"/>
                  </a:moveTo>
                  <a:lnTo>
                    <a:pt x="328" y="382"/>
                  </a:lnTo>
                  <a:lnTo>
                    <a:pt x="353" y="337"/>
                  </a:lnTo>
                  <a:lnTo>
                    <a:pt x="380" y="382"/>
                  </a:lnTo>
                  <a:lnTo>
                    <a:pt x="353" y="426"/>
                  </a:lnTo>
                  <a:moveTo>
                    <a:pt x="415" y="426"/>
                  </a:moveTo>
                  <a:lnTo>
                    <a:pt x="389" y="382"/>
                  </a:lnTo>
                  <a:lnTo>
                    <a:pt x="415" y="337"/>
                  </a:lnTo>
                  <a:lnTo>
                    <a:pt x="442" y="382"/>
                  </a:lnTo>
                  <a:lnTo>
                    <a:pt x="415" y="426"/>
                  </a:lnTo>
                  <a:moveTo>
                    <a:pt x="476" y="426"/>
                  </a:moveTo>
                  <a:lnTo>
                    <a:pt x="451" y="382"/>
                  </a:lnTo>
                  <a:lnTo>
                    <a:pt x="476" y="337"/>
                  </a:lnTo>
                  <a:lnTo>
                    <a:pt x="503" y="382"/>
                  </a:lnTo>
                  <a:lnTo>
                    <a:pt x="476" y="426"/>
                  </a:lnTo>
                  <a:moveTo>
                    <a:pt x="538" y="426"/>
                  </a:moveTo>
                  <a:lnTo>
                    <a:pt x="512" y="382"/>
                  </a:lnTo>
                  <a:lnTo>
                    <a:pt x="538" y="337"/>
                  </a:lnTo>
                  <a:lnTo>
                    <a:pt x="565" y="382"/>
                  </a:lnTo>
                  <a:lnTo>
                    <a:pt x="538" y="426"/>
                  </a:lnTo>
                  <a:moveTo>
                    <a:pt x="599" y="426"/>
                  </a:moveTo>
                  <a:lnTo>
                    <a:pt x="574" y="382"/>
                  </a:lnTo>
                  <a:lnTo>
                    <a:pt x="599" y="337"/>
                  </a:lnTo>
                  <a:lnTo>
                    <a:pt x="626" y="382"/>
                  </a:lnTo>
                  <a:lnTo>
                    <a:pt x="599" y="426"/>
                  </a:lnTo>
                  <a:moveTo>
                    <a:pt x="662" y="426"/>
                  </a:moveTo>
                  <a:lnTo>
                    <a:pt x="635" y="382"/>
                  </a:lnTo>
                  <a:lnTo>
                    <a:pt x="662" y="337"/>
                  </a:lnTo>
                  <a:lnTo>
                    <a:pt x="688" y="382"/>
                  </a:lnTo>
                  <a:lnTo>
                    <a:pt x="662" y="426"/>
                  </a:lnTo>
                  <a:moveTo>
                    <a:pt x="724" y="426"/>
                  </a:moveTo>
                  <a:lnTo>
                    <a:pt x="697" y="382"/>
                  </a:lnTo>
                  <a:lnTo>
                    <a:pt x="724" y="337"/>
                  </a:lnTo>
                  <a:lnTo>
                    <a:pt x="749" y="382"/>
                  </a:lnTo>
                  <a:lnTo>
                    <a:pt x="724" y="426"/>
                  </a:lnTo>
                  <a:moveTo>
                    <a:pt x="785" y="426"/>
                  </a:moveTo>
                  <a:lnTo>
                    <a:pt x="758" y="382"/>
                  </a:lnTo>
                  <a:lnTo>
                    <a:pt x="785" y="337"/>
                  </a:lnTo>
                  <a:lnTo>
                    <a:pt x="811" y="382"/>
                  </a:lnTo>
                  <a:lnTo>
                    <a:pt x="785" y="426"/>
                  </a:lnTo>
                  <a:moveTo>
                    <a:pt x="847" y="426"/>
                  </a:moveTo>
                  <a:lnTo>
                    <a:pt x="820" y="382"/>
                  </a:lnTo>
                  <a:lnTo>
                    <a:pt x="847" y="337"/>
                  </a:lnTo>
                  <a:lnTo>
                    <a:pt x="872" y="382"/>
                  </a:lnTo>
                  <a:lnTo>
                    <a:pt x="847" y="426"/>
                  </a:lnTo>
                  <a:moveTo>
                    <a:pt x="908" y="426"/>
                  </a:moveTo>
                  <a:lnTo>
                    <a:pt x="881" y="382"/>
                  </a:lnTo>
                  <a:lnTo>
                    <a:pt x="908" y="337"/>
                  </a:lnTo>
                  <a:lnTo>
                    <a:pt x="934" y="382"/>
                  </a:lnTo>
                  <a:lnTo>
                    <a:pt x="908" y="426"/>
                  </a:lnTo>
                  <a:moveTo>
                    <a:pt x="970" y="426"/>
                  </a:moveTo>
                  <a:lnTo>
                    <a:pt x="943" y="382"/>
                  </a:lnTo>
                  <a:lnTo>
                    <a:pt x="970" y="337"/>
                  </a:lnTo>
                  <a:lnTo>
                    <a:pt x="995" y="382"/>
                  </a:lnTo>
                  <a:lnTo>
                    <a:pt x="970" y="426"/>
                  </a:lnTo>
                  <a:moveTo>
                    <a:pt x="1031" y="426"/>
                  </a:moveTo>
                  <a:lnTo>
                    <a:pt x="1006" y="382"/>
                  </a:lnTo>
                  <a:lnTo>
                    <a:pt x="1031" y="337"/>
                  </a:lnTo>
                  <a:lnTo>
                    <a:pt x="1058" y="382"/>
                  </a:lnTo>
                  <a:lnTo>
                    <a:pt x="1031" y="426"/>
                  </a:lnTo>
                  <a:moveTo>
                    <a:pt x="1093" y="426"/>
                  </a:moveTo>
                  <a:lnTo>
                    <a:pt x="1067" y="382"/>
                  </a:lnTo>
                  <a:lnTo>
                    <a:pt x="1093" y="337"/>
                  </a:lnTo>
                  <a:lnTo>
                    <a:pt x="1120" y="382"/>
                  </a:lnTo>
                  <a:lnTo>
                    <a:pt x="1093" y="426"/>
                  </a:lnTo>
                  <a:moveTo>
                    <a:pt x="1154" y="426"/>
                  </a:moveTo>
                  <a:lnTo>
                    <a:pt x="1129" y="382"/>
                  </a:lnTo>
                  <a:lnTo>
                    <a:pt x="1154" y="337"/>
                  </a:lnTo>
                  <a:lnTo>
                    <a:pt x="1181" y="382"/>
                  </a:lnTo>
                  <a:lnTo>
                    <a:pt x="1154" y="426"/>
                  </a:lnTo>
                  <a:moveTo>
                    <a:pt x="1216" y="426"/>
                  </a:moveTo>
                  <a:lnTo>
                    <a:pt x="1190" y="382"/>
                  </a:lnTo>
                  <a:lnTo>
                    <a:pt x="1216" y="337"/>
                  </a:lnTo>
                  <a:lnTo>
                    <a:pt x="1243" y="382"/>
                  </a:lnTo>
                  <a:lnTo>
                    <a:pt x="1216" y="426"/>
                  </a:lnTo>
                  <a:moveTo>
                    <a:pt x="1277" y="426"/>
                  </a:moveTo>
                  <a:lnTo>
                    <a:pt x="1252" y="382"/>
                  </a:lnTo>
                  <a:lnTo>
                    <a:pt x="1277" y="337"/>
                  </a:lnTo>
                  <a:lnTo>
                    <a:pt x="1304" y="382"/>
                  </a:lnTo>
                  <a:lnTo>
                    <a:pt x="1277" y="426"/>
                  </a:lnTo>
                  <a:moveTo>
                    <a:pt x="1339" y="426"/>
                  </a:moveTo>
                  <a:lnTo>
                    <a:pt x="1313" y="382"/>
                  </a:lnTo>
                  <a:lnTo>
                    <a:pt x="1339" y="337"/>
                  </a:lnTo>
                  <a:lnTo>
                    <a:pt x="1366" y="382"/>
                  </a:lnTo>
                  <a:lnTo>
                    <a:pt x="1339" y="426"/>
                  </a:lnTo>
                  <a:moveTo>
                    <a:pt x="1402" y="426"/>
                  </a:moveTo>
                  <a:lnTo>
                    <a:pt x="1375" y="382"/>
                  </a:lnTo>
                  <a:lnTo>
                    <a:pt x="1402" y="337"/>
                  </a:lnTo>
                  <a:lnTo>
                    <a:pt x="1427" y="382"/>
                  </a:lnTo>
                  <a:lnTo>
                    <a:pt x="1402" y="426"/>
                  </a:lnTo>
                  <a:moveTo>
                    <a:pt x="1463" y="426"/>
                  </a:moveTo>
                  <a:lnTo>
                    <a:pt x="1436" y="382"/>
                  </a:lnTo>
                  <a:lnTo>
                    <a:pt x="1463" y="337"/>
                  </a:lnTo>
                  <a:lnTo>
                    <a:pt x="1489" y="382"/>
                  </a:lnTo>
                  <a:lnTo>
                    <a:pt x="1463" y="426"/>
                  </a:lnTo>
                  <a:moveTo>
                    <a:pt x="1525" y="426"/>
                  </a:moveTo>
                  <a:lnTo>
                    <a:pt x="1498" y="382"/>
                  </a:lnTo>
                  <a:lnTo>
                    <a:pt x="1525" y="337"/>
                  </a:lnTo>
                  <a:lnTo>
                    <a:pt x="1550" y="382"/>
                  </a:lnTo>
                  <a:lnTo>
                    <a:pt x="1525" y="426"/>
                  </a:lnTo>
                  <a:moveTo>
                    <a:pt x="1586" y="426"/>
                  </a:moveTo>
                  <a:lnTo>
                    <a:pt x="1559" y="382"/>
                  </a:lnTo>
                  <a:lnTo>
                    <a:pt x="1586" y="337"/>
                  </a:lnTo>
                  <a:lnTo>
                    <a:pt x="1612" y="382"/>
                  </a:lnTo>
                  <a:lnTo>
                    <a:pt x="1586" y="426"/>
                  </a:lnTo>
                  <a:moveTo>
                    <a:pt x="1648" y="426"/>
                  </a:moveTo>
                  <a:lnTo>
                    <a:pt x="1621" y="382"/>
                  </a:lnTo>
                  <a:lnTo>
                    <a:pt x="1648" y="337"/>
                  </a:lnTo>
                  <a:lnTo>
                    <a:pt x="1673" y="382"/>
                  </a:lnTo>
                  <a:lnTo>
                    <a:pt x="1648" y="426"/>
                  </a:lnTo>
                  <a:moveTo>
                    <a:pt x="1709" y="426"/>
                  </a:moveTo>
                  <a:lnTo>
                    <a:pt x="1682" y="382"/>
                  </a:lnTo>
                  <a:lnTo>
                    <a:pt x="1709" y="337"/>
                  </a:lnTo>
                  <a:lnTo>
                    <a:pt x="1735" y="382"/>
                  </a:lnTo>
                  <a:lnTo>
                    <a:pt x="1709" y="426"/>
                  </a:lnTo>
                  <a:moveTo>
                    <a:pt x="1771" y="426"/>
                  </a:moveTo>
                  <a:lnTo>
                    <a:pt x="1745" y="382"/>
                  </a:lnTo>
                  <a:lnTo>
                    <a:pt x="1771" y="337"/>
                  </a:lnTo>
                  <a:lnTo>
                    <a:pt x="1798" y="382"/>
                  </a:lnTo>
                  <a:lnTo>
                    <a:pt x="1771" y="426"/>
                  </a:lnTo>
                  <a:moveTo>
                    <a:pt x="1832" y="426"/>
                  </a:moveTo>
                  <a:lnTo>
                    <a:pt x="1807" y="382"/>
                  </a:lnTo>
                  <a:lnTo>
                    <a:pt x="1832" y="337"/>
                  </a:lnTo>
                  <a:lnTo>
                    <a:pt x="1859" y="382"/>
                  </a:lnTo>
                  <a:lnTo>
                    <a:pt x="1832" y="426"/>
                  </a:lnTo>
                  <a:moveTo>
                    <a:pt x="1894" y="426"/>
                  </a:moveTo>
                  <a:lnTo>
                    <a:pt x="1868" y="382"/>
                  </a:lnTo>
                  <a:lnTo>
                    <a:pt x="1894" y="337"/>
                  </a:lnTo>
                  <a:lnTo>
                    <a:pt x="1921" y="382"/>
                  </a:lnTo>
                  <a:lnTo>
                    <a:pt x="1894" y="426"/>
                  </a:lnTo>
                  <a:moveTo>
                    <a:pt x="1955" y="426"/>
                  </a:moveTo>
                  <a:lnTo>
                    <a:pt x="1930" y="382"/>
                  </a:lnTo>
                  <a:lnTo>
                    <a:pt x="1955" y="337"/>
                  </a:lnTo>
                  <a:lnTo>
                    <a:pt x="1982" y="382"/>
                  </a:lnTo>
                  <a:lnTo>
                    <a:pt x="1955" y="426"/>
                  </a:lnTo>
                  <a:moveTo>
                    <a:pt x="2017" y="426"/>
                  </a:moveTo>
                  <a:lnTo>
                    <a:pt x="1991" y="382"/>
                  </a:lnTo>
                  <a:lnTo>
                    <a:pt x="2017" y="337"/>
                  </a:lnTo>
                  <a:lnTo>
                    <a:pt x="2044" y="382"/>
                  </a:lnTo>
                  <a:lnTo>
                    <a:pt x="2017" y="426"/>
                  </a:lnTo>
                  <a:moveTo>
                    <a:pt x="2078" y="426"/>
                  </a:moveTo>
                  <a:lnTo>
                    <a:pt x="2053" y="382"/>
                  </a:lnTo>
                  <a:lnTo>
                    <a:pt x="2078" y="337"/>
                  </a:lnTo>
                  <a:lnTo>
                    <a:pt x="2105" y="382"/>
                  </a:lnTo>
                  <a:lnTo>
                    <a:pt x="2078" y="426"/>
                  </a:lnTo>
                  <a:moveTo>
                    <a:pt x="2141" y="426"/>
                  </a:moveTo>
                  <a:lnTo>
                    <a:pt x="2114" y="382"/>
                  </a:lnTo>
                  <a:lnTo>
                    <a:pt x="2141" y="337"/>
                  </a:lnTo>
                  <a:lnTo>
                    <a:pt x="2167" y="382"/>
                  </a:lnTo>
                  <a:lnTo>
                    <a:pt x="2141" y="426"/>
                  </a:lnTo>
                  <a:moveTo>
                    <a:pt x="2203" y="426"/>
                  </a:moveTo>
                  <a:lnTo>
                    <a:pt x="2176" y="382"/>
                  </a:lnTo>
                  <a:lnTo>
                    <a:pt x="2203" y="337"/>
                  </a:lnTo>
                  <a:lnTo>
                    <a:pt x="2228" y="382"/>
                  </a:lnTo>
                  <a:lnTo>
                    <a:pt x="2203" y="426"/>
                  </a:lnTo>
                  <a:moveTo>
                    <a:pt x="2264" y="426"/>
                  </a:moveTo>
                  <a:lnTo>
                    <a:pt x="2237" y="382"/>
                  </a:lnTo>
                  <a:lnTo>
                    <a:pt x="2264" y="337"/>
                  </a:lnTo>
                  <a:lnTo>
                    <a:pt x="2290" y="382"/>
                  </a:lnTo>
                  <a:lnTo>
                    <a:pt x="2264" y="426"/>
                  </a:lnTo>
                  <a:moveTo>
                    <a:pt x="2326" y="426"/>
                  </a:moveTo>
                  <a:lnTo>
                    <a:pt x="2299" y="382"/>
                  </a:lnTo>
                  <a:lnTo>
                    <a:pt x="2326" y="337"/>
                  </a:lnTo>
                  <a:lnTo>
                    <a:pt x="2351" y="382"/>
                  </a:lnTo>
                  <a:lnTo>
                    <a:pt x="2326" y="426"/>
                  </a:lnTo>
                  <a:moveTo>
                    <a:pt x="2387" y="426"/>
                  </a:moveTo>
                  <a:lnTo>
                    <a:pt x="2360" y="382"/>
                  </a:lnTo>
                  <a:lnTo>
                    <a:pt x="2387" y="337"/>
                  </a:lnTo>
                  <a:lnTo>
                    <a:pt x="2413" y="382"/>
                  </a:lnTo>
                  <a:lnTo>
                    <a:pt x="2387" y="426"/>
                  </a:lnTo>
                  <a:moveTo>
                    <a:pt x="2449" y="426"/>
                  </a:moveTo>
                  <a:lnTo>
                    <a:pt x="2422" y="382"/>
                  </a:lnTo>
                  <a:lnTo>
                    <a:pt x="2449" y="337"/>
                  </a:lnTo>
                  <a:lnTo>
                    <a:pt x="2474" y="382"/>
                  </a:lnTo>
                  <a:lnTo>
                    <a:pt x="2449" y="426"/>
                  </a:lnTo>
                  <a:moveTo>
                    <a:pt x="2510" y="426"/>
                  </a:moveTo>
                  <a:lnTo>
                    <a:pt x="2485" y="382"/>
                  </a:lnTo>
                  <a:lnTo>
                    <a:pt x="2510" y="337"/>
                  </a:lnTo>
                  <a:lnTo>
                    <a:pt x="2537" y="382"/>
                  </a:lnTo>
                  <a:lnTo>
                    <a:pt x="2510" y="426"/>
                  </a:lnTo>
                  <a:moveTo>
                    <a:pt x="76" y="374"/>
                  </a:moveTo>
                  <a:lnTo>
                    <a:pt x="51" y="328"/>
                  </a:lnTo>
                  <a:lnTo>
                    <a:pt x="76" y="283"/>
                  </a:lnTo>
                  <a:lnTo>
                    <a:pt x="103" y="328"/>
                  </a:lnTo>
                  <a:lnTo>
                    <a:pt x="76" y="374"/>
                  </a:lnTo>
                  <a:moveTo>
                    <a:pt x="137" y="374"/>
                  </a:moveTo>
                  <a:lnTo>
                    <a:pt x="112" y="328"/>
                  </a:lnTo>
                  <a:lnTo>
                    <a:pt x="137" y="283"/>
                  </a:lnTo>
                  <a:lnTo>
                    <a:pt x="164" y="328"/>
                  </a:lnTo>
                  <a:lnTo>
                    <a:pt x="137" y="374"/>
                  </a:lnTo>
                  <a:moveTo>
                    <a:pt x="199" y="374"/>
                  </a:moveTo>
                  <a:lnTo>
                    <a:pt x="173" y="328"/>
                  </a:lnTo>
                  <a:lnTo>
                    <a:pt x="199" y="283"/>
                  </a:lnTo>
                  <a:lnTo>
                    <a:pt x="226" y="328"/>
                  </a:lnTo>
                  <a:lnTo>
                    <a:pt x="199" y="374"/>
                  </a:lnTo>
                  <a:moveTo>
                    <a:pt x="262" y="374"/>
                  </a:moveTo>
                  <a:lnTo>
                    <a:pt x="235" y="328"/>
                  </a:lnTo>
                  <a:lnTo>
                    <a:pt x="262" y="283"/>
                  </a:lnTo>
                  <a:lnTo>
                    <a:pt x="287" y="328"/>
                  </a:lnTo>
                  <a:lnTo>
                    <a:pt x="262" y="374"/>
                  </a:lnTo>
                  <a:moveTo>
                    <a:pt x="323" y="374"/>
                  </a:moveTo>
                  <a:lnTo>
                    <a:pt x="296" y="328"/>
                  </a:lnTo>
                  <a:lnTo>
                    <a:pt x="323" y="283"/>
                  </a:lnTo>
                  <a:lnTo>
                    <a:pt x="349" y="328"/>
                  </a:lnTo>
                  <a:lnTo>
                    <a:pt x="323" y="374"/>
                  </a:lnTo>
                  <a:moveTo>
                    <a:pt x="385" y="374"/>
                  </a:moveTo>
                  <a:lnTo>
                    <a:pt x="358" y="328"/>
                  </a:lnTo>
                  <a:lnTo>
                    <a:pt x="385" y="283"/>
                  </a:lnTo>
                  <a:lnTo>
                    <a:pt x="410" y="328"/>
                  </a:lnTo>
                  <a:lnTo>
                    <a:pt x="385" y="374"/>
                  </a:lnTo>
                  <a:moveTo>
                    <a:pt x="446" y="374"/>
                  </a:moveTo>
                  <a:lnTo>
                    <a:pt x="419" y="328"/>
                  </a:lnTo>
                  <a:lnTo>
                    <a:pt x="446" y="283"/>
                  </a:lnTo>
                  <a:lnTo>
                    <a:pt x="472" y="328"/>
                  </a:lnTo>
                  <a:lnTo>
                    <a:pt x="446" y="374"/>
                  </a:lnTo>
                  <a:moveTo>
                    <a:pt x="508" y="374"/>
                  </a:moveTo>
                  <a:lnTo>
                    <a:pt x="481" y="328"/>
                  </a:lnTo>
                  <a:lnTo>
                    <a:pt x="508" y="283"/>
                  </a:lnTo>
                  <a:lnTo>
                    <a:pt x="533" y="328"/>
                  </a:lnTo>
                  <a:lnTo>
                    <a:pt x="508" y="374"/>
                  </a:lnTo>
                  <a:moveTo>
                    <a:pt x="569" y="374"/>
                  </a:moveTo>
                  <a:lnTo>
                    <a:pt x="542" y="328"/>
                  </a:lnTo>
                  <a:lnTo>
                    <a:pt x="569" y="283"/>
                  </a:lnTo>
                  <a:lnTo>
                    <a:pt x="595" y="328"/>
                  </a:lnTo>
                  <a:lnTo>
                    <a:pt x="569" y="374"/>
                  </a:lnTo>
                  <a:moveTo>
                    <a:pt x="631" y="374"/>
                  </a:moveTo>
                  <a:lnTo>
                    <a:pt x="605" y="328"/>
                  </a:lnTo>
                  <a:lnTo>
                    <a:pt x="631" y="283"/>
                  </a:lnTo>
                  <a:lnTo>
                    <a:pt x="658" y="328"/>
                  </a:lnTo>
                  <a:lnTo>
                    <a:pt x="631" y="374"/>
                  </a:lnTo>
                  <a:moveTo>
                    <a:pt x="692" y="374"/>
                  </a:moveTo>
                  <a:lnTo>
                    <a:pt x="667" y="328"/>
                  </a:lnTo>
                  <a:lnTo>
                    <a:pt x="692" y="283"/>
                  </a:lnTo>
                  <a:lnTo>
                    <a:pt x="719" y="328"/>
                  </a:lnTo>
                  <a:lnTo>
                    <a:pt x="692" y="374"/>
                  </a:lnTo>
                  <a:moveTo>
                    <a:pt x="754" y="374"/>
                  </a:moveTo>
                  <a:lnTo>
                    <a:pt x="728" y="328"/>
                  </a:lnTo>
                  <a:lnTo>
                    <a:pt x="754" y="283"/>
                  </a:lnTo>
                  <a:lnTo>
                    <a:pt x="781" y="328"/>
                  </a:lnTo>
                  <a:lnTo>
                    <a:pt x="754" y="374"/>
                  </a:lnTo>
                  <a:moveTo>
                    <a:pt x="815" y="374"/>
                  </a:moveTo>
                  <a:lnTo>
                    <a:pt x="790" y="328"/>
                  </a:lnTo>
                  <a:lnTo>
                    <a:pt x="815" y="283"/>
                  </a:lnTo>
                  <a:lnTo>
                    <a:pt x="842" y="328"/>
                  </a:lnTo>
                  <a:lnTo>
                    <a:pt x="815" y="374"/>
                  </a:lnTo>
                  <a:moveTo>
                    <a:pt x="877" y="374"/>
                  </a:moveTo>
                  <a:lnTo>
                    <a:pt x="851" y="328"/>
                  </a:lnTo>
                  <a:lnTo>
                    <a:pt x="877" y="283"/>
                  </a:lnTo>
                  <a:lnTo>
                    <a:pt x="904" y="328"/>
                  </a:lnTo>
                  <a:lnTo>
                    <a:pt x="877" y="374"/>
                  </a:lnTo>
                  <a:moveTo>
                    <a:pt x="938" y="374"/>
                  </a:moveTo>
                  <a:lnTo>
                    <a:pt x="913" y="328"/>
                  </a:lnTo>
                  <a:lnTo>
                    <a:pt x="938" y="283"/>
                  </a:lnTo>
                  <a:lnTo>
                    <a:pt x="965" y="328"/>
                  </a:lnTo>
                  <a:lnTo>
                    <a:pt x="938" y="374"/>
                  </a:lnTo>
                  <a:moveTo>
                    <a:pt x="1001" y="374"/>
                  </a:moveTo>
                  <a:lnTo>
                    <a:pt x="974" y="328"/>
                  </a:lnTo>
                  <a:lnTo>
                    <a:pt x="1001" y="283"/>
                  </a:lnTo>
                  <a:lnTo>
                    <a:pt x="1027" y="328"/>
                  </a:lnTo>
                  <a:lnTo>
                    <a:pt x="1001" y="374"/>
                  </a:lnTo>
                  <a:moveTo>
                    <a:pt x="1063" y="374"/>
                  </a:moveTo>
                  <a:lnTo>
                    <a:pt x="1036" y="328"/>
                  </a:lnTo>
                  <a:lnTo>
                    <a:pt x="1063" y="283"/>
                  </a:lnTo>
                  <a:lnTo>
                    <a:pt x="1088" y="328"/>
                  </a:lnTo>
                  <a:lnTo>
                    <a:pt x="1063" y="374"/>
                  </a:lnTo>
                  <a:moveTo>
                    <a:pt x="1124" y="374"/>
                  </a:moveTo>
                  <a:lnTo>
                    <a:pt x="1097" y="328"/>
                  </a:lnTo>
                  <a:lnTo>
                    <a:pt x="1124" y="283"/>
                  </a:lnTo>
                  <a:lnTo>
                    <a:pt x="1150" y="328"/>
                  </a:lnTo>
                  <a:lnTo>
                    <a:pt x="1124" y="374"/>
                  </a:lnTo>
                  <a:moveTo>
                    <a:pt x="1186" y="374"/>
                  </a:moveTo>
                  <a:lnTo>
                    <a:pt x="1159" y="328"/>
                  </a:lnTo>
                  <a:lnTo>
                    <a:pt x="1186" y="283"/>
                  </a:lnTo>
                  <a:lnTo>
                    <a:pt x="1211" y="328"/>
                  </a:lnTo>
                  <a:lnTo>
                    <a:pt x="1186" y="374"/>
                  </a:lnTo>
                  <a:moveTo>
                    <a:pt x="1247" y="374"/>
                  </a:moveTo>
                  <a:lnTo>
                    <a:pt x="1220" y="328"/>
                  </a:lnTo>
                  <a:lnTo>
                    <a:pt x="1247" y="283"/>
                  </a:lnTo>
                  <a:lnTo>
                    <a:pt x="1273" y="328"/>
                  </a:lnTo>
                  <a:lnTo>
                    <a:pt x="1247" y="374"/>
                  </a:lnTo>
                  <a:moveTo>
                    <a:pt x="1309" y="374"/>
                  </a:moveTo>
                  <a:lnTo>
                    <a:pt x="1282" y="328"/>
                  </a:lnTo>
                  <a:lnTo>
                    <a:pt x="1309" y="283"/>
                  </a:lnTo>
                  <a:lnTo>
                    <a:pt x="1334" y="328"/>
                  </a:lnTo>
                  <a:lnTo>
                    <a:pt x="1309" y="374"/>
                  </a:lnTo>
                  <a:moveTo>
                    <a:pt x="1370" y="374"/>
                  </a:moveTo>
                  <a:lnTo>
                    <a:pt x="1345" y="328"/>
                  </a:lnTo>
                  <a:lnTo>
                    <a:pt x="1370" y="283"/>
                  </a:lnTo>
                  <a:lnTo>
                    <a:pt x="1397" y="328"/>
                  </a:lnTo>
                  <a:lnTo>
                    <a:pt x="1370" y="374"/>
                  </a:lnTo>
                  <a:moveTo>
                    <a:pt x="1432" y="374"/>
                  </a:moveTo>
                  <a:lnTo>
                    <a:pt x="1406" y="328"/>
                  </a:lnTo>
                  <a:lnTo>
                    <a:pt x="1432" y="283"/>
                  </a:lnTo>
                  <a:lnTo>
                    <a:pt x="1459" y="328"/>
                  </a:lnTo>
                  <a:lnTo>
                    <a:pt x="1432" y="374"/>
                  </a:lnTo>
                  <a:moveTo>
                    <a:pt x="1493" y="374"/>
                  </a:moveTo>
                  <a:lnTo>
                    <a:pt x="1468" y="328"/>
                  </a:lnTo>
                  <a:lnTo>
                    <a:pt x="1493" y="283"/>
                  </a:lnTo>
                  <a:lnTo>
                    <a:pt x="1520" y="328"/>
                  </a:lnTo>
                  <a:lnTo>
                    <a:pt x="1493" y="374"/>
                  </a:lnTo>
                  <a:moveTo>
                    <a:pt x="1555" y="374"/>
                  </a:moveTo>
                  <a:lnTo>
                    <a:pt x="1529" y="328"/>
                  </a:lnTo>
                  <a:lnTo>
                    <a:pt x="1555" y="283"/>
                  </a:lnTo>
                  <a:lnTo>
                    <a:pt x="1582" y="328"/>
                  </a:lnTo>
                  <a:lnTo>
                    <a:pt x="1555" y="374"/>
                  </a:lnTo>
                  <a:moveTo>
                    <a:pt x="1616" y="374"/>
                  </a:moveTo>
                  <a:lnTo>
                    <a:pt x="1591" y="328"/>
                  </a:lnTo>
                  <a:lnTo>
                    <a:pt x="1616" y="283"/>
                  </a:lnTo>
                  <a:lnTo>
                    <a:pt x="1643" y="328"/>
                  </a:lnTo>
                  <a:lnTo>
                    <a:pt x="1616" y="374"/>
                  </a:lnTo>
                  <a:moveTo>
                    <a:pt x="1678" y="374"/>
                  </a:moveTo>
                  <a:lnTo>
                    <a:pt x="1652" y="328"/>
                  </a:lnTo>
                  <a:lnTo>
                    <a:pt x="1678" y="283"/>
                  </a:lnTo>
                  <a:lnTo>
                    <a:pt x="1705" y="328"/>
                  </a:lnTo>
                  <a:lnTo>
                    <a:pt x="1678" y="374"/>
                  </a:lnTo>
                  <a:moveTo>
                    <a:pt x="1741" y="374"/>
                  </a:moveTo>
                  <a:lnTo>
                    <a:pt x="1714" y="328"/>
                  </a:lnTo>
                  <a:lnTo>
                    <a:pt x="1741" y="283"/>
                  </a:lnTo>
                  <a:lnTo>
                    <a:pt x="1766" y="328"/>
                  </a:lnTo>
                  <a:lnTo>
                    <a:pt x="1741" y="374"/>
                  </a:lnTo>
                  <a:moveTo>
                    <a:pt x="1802" y="374"/>
                  </a:moveTo>
                  <a:lnTo>
                    <a:pt x="1775" y="328"/>
                  </a:lnTo>
                  <a:lnTo>
                    <a:pt x="1802" y="283"/>
                  </a:lnTo>
                  <a:lnTo>
                    <a:pt x="1828" y="328"/>
                  </a:lnTo>
                  <a:lnTo>
                    <a:pt x="1802" y="374"/>
                  </a:lnTo>
                  <a:moveTo>
                    <a:pt x="1864" y="374"/>
                  </a:moveTo>
                  <a:lnTo>
                    <a:pt x="1837" y="328"/>
                  </a:lnTo>
                  <a:lnTo>
                    <a:pt x="1864" y="283"/>
                  </a:lnTo>
                  <a:lnTo>
                    <a:pt x="1889" y="328"/>
                  </a:lnTo>
                  <a:lnTo>
                    <a:pt x="1864" y="374"/>
                  </a:lnTo>
                  <a:moveTo>
                    <a:pt x="1925" y="374"/>
                  </a:moveTo>
                  <a:lnTo>
                    <a:pt x="1898" y="328"/>
                  </a:lnTo>
                  <a:lnTo>
                    <a:pt x="1925" y="283"/>
                  </a:lnTo>
                  <a:lnTo>
                    <a:pt x="1951" y="328"/>
                  </a:lnTo>
                  <a:lnTo>
                    <a:pt x="1925" y="374"/>
                  </a:lnTo>
                  <a:moveTo>
                    <a:pt x="1987" y="374"/>
                  </a:moveTo>
                  <a:lnTo>
                    <a:pt x="1960" y="328"/>
                  </a:lnTo>
                  <a:lnTo>
                    <a:pt x="1987" y="283"/>
                  </a:lnTo>
                  <a:lnTo>
                    <a:pt x="2012" y="328"/>
                  </a:lnTo>
                  <a:lnTo>
                    <a:pt x="1987" y="374"/>
                  </a:lnTo>
                  <a:moveTo>
                    <a:pt x="2048" y="374"/>
                  </a:moveTo>
                  <a:lnTo>
                    <a:pt x="2021" y="328"/>
                  </a:lnTo>
                  <a:lnTo>
                    <a:pt x="2048" y="283"/>
                  </a:lnTo>
                  <a:lnTo>
                    <a:pt x="2074" y="328"/>
                  </a:lnTo>
                  <a:lnTo>
                    <a:pt x="2048" y="374"/>
                  </a:lnTo>
                  <a:moveTo>
                    <a:pt x="2110" y="374"/>
                  </a:moveTo>
                  <a:lnTo>
                    <a:pt x="2084" y="328"/>
                  </a:lnTo>
                  <a:lnTo>
                    <a:pt x="2110" y="283"/>
                  </a:lnTo>
                  <a:lnTo>
                    <a:pt x="2137" y="328"/>
                  </a:lnTo>
                  <a:lnTo>
                    <a:pt x="2110" y="374"/>
                  </a:lnTo>
                  <a:moveTo>
                    <a:pt x="2171" y="374"/>
                  </a:moveTo>
                  <a:lnTo>
                    <a:pt x="2146" y="328"/>
                  </a:lnTo>
                  <a:lnTo>
                    <a:pt x="2171" y="283"/>
                  </a:lnTo>
                  <a:lnTo>
                    <a:pt x="2198" y="328"/>
                  </a:lnTo>
                  <a:lnTo>
                    <a:pt x="2171" y="374"/>
                  </a:lnTo>
                  <a:moveTo>
                    <a:pt x="2233" y="374"/>
                  </a:moveTo>
                  <a:lnTo>
                    <a:pt x="2207" y="328"/>
                  </a:lnTo>
                  <a:lnTo>
                    <a:pt x="2233" y="283"/>
                  </a:lnTo>
                  <a:lnTo>
                    <a:pt x="2260" y="328"/>
                  </a:lnTo>
                  <a:lnTo>
                    <a:pt x="2233" y="374"/>
                  </a:lnTo>
                  <a:moveTo>
                    <a:pt x="2294" y="374"/>
                  </a:moveTo>
                  <a:lnTo>
                    <a:pt x="2269" y="328"/>
                  </a:lnTo>
                  <a:lnTo>
                    <a:pt x="2294" y="283"/>
                  </a:lnTo>
                  <a:lnTo>
                    <a:pt x="2321" y="328"/>
                  </a:lnTo>
                  <a:lnTo>
                    <a:pt x="2294" y="374"/>
                  </a:lnTo>
                  <a:moveTo>
                    <a:pt x="2356" y="374"/>
                  </a:moveTo>
                  <a:lnTo>
                    <a:pt x="2330" y="328"/>
                  </a:lnTo>
                  <a:lnTo>
                    <a:pt x="2356" y="283"/>
                  </a:lnTo>
                  <a:lnTo>
                    <a:pt x="2383" y="328"/>
                  </a:lnTo>
                  <a:lnTo>
                    <a:pt x="2356" y="374"/>
                  </a:lnTo>
                  <a:moveTo>
                    <a:pt x="2417" y="374"/>
                  </a:moveTo>
                  <a:lnTo>
                    <a:pt x="2392" y="328"/>
                  </a:lnTo>
                  <a:lnTo>
                    <a:pt x="2417" y="283"/>
                  </a:lnTo>
                  <a:lnTo>
                    <a:pt x="2444" y="328"/>
                  </a:lnTo>
                  <a:lnTo>
                    <a:pt x="2417" y="374"/>
                  </a:lnTo>
                  <a:moveTo>
                    <a:pt x="2480" y="374"/>
                  </a:moveTo>
                  <a:lnTo>
                    <a:pt x="2453" y="328"/>
                  </a:lnTo>
                  <a:lnTo>
                    <a:pt x="2480" y="283"/>
                  </a:lnTo>
                  <a:lnTo>
                    <a:pt x="2506" y="328"/>
                  </a:lnTo>
                  <a:lnTo>
                    <a:pt x="2480" y="374"/>
                  </a:lnTo>
                  <a:moveTo>
                    <a:pt x="46" y="320"/>
                  </a:moveTo>
                  <a:lnTo>
                    <a:pt x="19" y="275"/>
                  </a:lnTo>
                  <a:lnTo>
                    <a:pt x="46" y="229"/>
                  </a:lnTo>
                  <a:lnTo>
                    <a:pt x="72" y="275"/>
                  </a:lnTo>
                  <a:lnTo>
                    <a:pt x="46" y="320"/>
                  </a:lnTo>
                  <a:moveTo>
                    <a:pt x="107" y="320"/>
                  </a:moveTo>
                  <a:lnTo>
                    <a:pt x="81" y="275"/>
                  </a:lnTo>
                  <a:lnTo>
                    <a:pt x="107" y="229"/>
                  </a:lnTo>
                  <a:lnTo>
                    <a:pt x="133" y="275"/>
                  </a:lnTo>
                  <a:lnTo>
                    <a:pt x="107" y="320"/>
                  </a:lnTo>
                  <a:moveTo>
                    <a:pt x="169" y="320"/>
                  </a:moveTo>
                  <a:lnTo>
                    <a:pt x="142" y="275"/>
                  </a:lnTo>
                  <a:lnTo>
                    <a:pt x="169" y="229"/>
                  </a:lnTo>
                  <a:lnTo>
                    <a:pt x="194" y="275"/>
                  </a:lnTo>
                  <a:lnTo>
                    <a:pt x="169" y="320"/>
                  </a:lnTo>
                  <a:moveTo>
                    <a:pt x="230" y="320"/>
                  </a:moveTo>
                  <a:lnTo>
                    <a:pt x="203" y="275"/>
                  </a:lnTo>
                  <a:lnTo>
                    <a:pt x="230" y="229"/>
                  </a:lnTo>
                  <a:lnTo>
                    <a:pt x="256" y="275"/>
                  </a:lnTo>
                  <a:lnTo>
                    <a:pt x="230" y="320"/>
                  </a:lnTo>
                  <a:moveTo>
                    <a:pt x="292" y="320"/>
                  </a:moveTo>
                  <a:lnTo>
                    <a:pt x="266" y="275"/>
                  </a:lnTo>
                  <a:lnTo>
                    <a:pt x="292" y="229"/>
                  </a:lnTo>
                  <a:lnTo>
                    <a:pt x="319" y="275"/>
                  </a:lnTo>
                  <a:lnTo>
                    <a:pt x="292" y="320"/>
                  </a:lnTo>
                  <a:moveTo>
                    <a:pt x="353" y="320"/>
                  </a:moveTo>
                  <a:lnTo>
                    <a:pt x="328" y="275"/>
                  </a:lnTo>
                  <a:lnTo>
                    <a:pt x="353" y="229"/>
                  </a:lnTo>
                  <a:lnTo>
                    <a:pt x="380" y="275"/>
                  </a:lnTo>
                  <a:lnTo>
                    <a:pt x="353" y="320"/>
                  </a:lnTo>
                  <a:moveTo>
                    <a:pt x="415" y="320"/>
                  </a:moveTo>
                  <a:lnTo>
                    <a:pt x="389" y="275"/>
                  </a:lnTo>
                  <a:lnTo>
                    <a:pt x="415" y="229"/>
                  </a:lnTo>
                  <a:lnTo>
                    <a:pt x="442" y="275"/>
                  </a:lnTo>
                  <a:lnTo>
                    <a:pt x="415" y="320"/>
                  </a:lnTo>
                  <a:moveTo>
                    <a:pt x="476" y="320"/>
                  </a:moveTo>
                  <a:lnTo>
                    <a:pt x="451" y="275"/>
                  </a:lnTo>
                  <a:lnTo>
                    <a:pt x="476" y="229"/>
                  </a:lnTo>
                  <a:lnTo>
                    <a:pt x="503" y="275"/>
                  </a:lnTo>
                  <a:lnTo>
                    <a:pt x="476" y="320"/>
                  </a:lnTo>
                  <a:moveTo>
                    <a:pt x="538" y="320"/>
                  </a:moveTo>
                  <a:lnTo>
                    <a:pt x="512" y="275"/>
                  </a:lnTo>
                  <a:lnTo>
                    <a:pt x="538" y="229"/>
                  </a:lnTo>
                  <a:lnTo>
                    <a:pt x="565" y="275"/>
                  </a:lnTo>
                  <a:lnTo>
                    <a:pt x="538" y="320"/>
                  </a:lnTo>
                  <a:moveTo>
                    <a:pt x="599" y="320"/>
                  </a:moveTo>
                  <a:lnTo>
                    <a:pt x="574" y="275"/>
                  </a:lnTo>
                  <a:lnTo>
                    <a:pt x="599" y="229"/>
                  </a:lnTo>
                  <a:lnTo>
                    <a:pt x="626" y="275"/>
                  </a:lnTo>
                  <a:lnTo>
                    <a:pt x="599" y="320"/>
                  </a:lnTo>
                  <a:moveTo>
                    <a:pt x="662" y="320"/>
                  </a:moveTo>
                  <a:lnTo>
                    <a:pt x="635" y="275"/>
                  </a:lnTo>
                  <a:lnTo>
                    <a:pt x="662" y="229"/>
                  </a:lnTo>
                  <a:lnTo>
                    <a:pt x="688" y="275"/>
                  </a:lnTo>
                  <a:lnTo>
                    <a:pt x="662" y="320"/>
                  </a:lnTo>
                  <a:moveTo>
                    <a:pt x="724" y="320"/>
                  </a:moveTo>
                  <a:lnTo>
                    <a:pt x="697" y="275"/>
                  </a:lnTo>
                  <a:lnTo>
                    <a:pt x="724" y="229"/>
                  </a:lnTo>
                  <a:lnTo>
                    <a:pt x="749" y="275"/>
                  </a:lnTo>
                  <a:lnTo>
                    <a:pt x="724" y="320"/>
                  </a:lnTo>
                  <a:moveTo>
                    <a:pt x="785" y="320"/>
                  </a:moveTo>
                  <a:lnTo>
                    <a:pt x="758" y="275"/>
                  </a:lnTo>
                  <a:lnTo>
                    <a:pt x="785" y="229"/>
                  </a:lnTo>
                  <a:lnTo>
                    <a:pt x="811" y="275"/>
                  </a:lnTo>
                  <a:lnTo>
                    <a:pt x="785" y="320"/>
                  </a:lnTo>
                  <a:moveTo>
                    <a:pt x="847" y="320"/>
                  </a:moveTo>
                  <a:lnTo>
                    <a:pt x="820" y="275"/>
                  </a:lnTo>
                  <a:lnTo>
                    <a:pt x="847" y="229"/>
                  </a:lnTo>
                  <a:lnTo>
                    <a:pt x="872" y="275"/>
                  </a:lnTo>
                  <a:lnTo>
                    <a:pt x="847" y="320"/>
                  </a:lnTo>
                  <a:moveTo>
                    <a:pt x="908" y="320"/>
                  </a:moveTo>
                  <a:lnTo>
                    <a:pt x="881" y="275"/>
                  </a:lnTo>
                  <a:lnTo>
                    <a:pt x="908" y="229"/>
                  </a:lnTo>
                  <a:lnTo>
                    <a:pt x="934" y="275"/>
                  </a:lnTo>
                  <a:lnTo>
                    <a:pt x="908" y="320"/>
                  </a:lnTo>
                  <a:moveTo>
                    <a:pt x="970" y="320"/>
                  </a:moveTo>
                  <a:lnTo>
                    <a:pt x="943" y="275"/>
                  </a:lnTo>
                  <a:lnTo>
                    <a:pt x="970" y="229"/>
                  </a:lnTo>
                  <a:lnTo>
                    <a:pt x="995" y="275"/>
                  </a:lnTo>
                  <a:lnTo>
                    <a:pt x="970" y="320"/>
                  </a:lnTo>
                  <a:moveTo>
                    <a:pt x="1031" y="320"/>
                  </a:moveTo>
                  <a:lnTo>
                    <a:pt x="1006" y="275"/>
                  </a:lnTo>
                  <a:lnTo>
                    <a:pt x="1031" y="229"/>
                  </a:lnTo>
                  <a:lnTo>
                    <a:pt x="1058" y="275"/>
                  </a:lnTo>
                  <a:lnTo>
                    <a:pt x="1031" y="320"/>
                  </a:lnTo>
                  <a:moveTo>
                    <a:pt x="1093" y="320"/>
                  </a:moveTo>
                  <a:lnTo>
                    <a:pt x="1067" y="275"/>
                  </a:lnTo>
                  <a:lnTo>
                    <a:pt x="1093" y="229"/>
                  </a:lnTo>
                  <a:lnTo>
                    <a:pt x="1120" y="275"/>
                  </a:lnTo>
                  <a:lnTo>
                    <a:pt x="1093" y="320"/>
                  </a:lnTo>
                  <a:moveTo>
                    <a:pt x="1154" y="320"/>
                  </a:moveTo>
                  <a:lnTo>
                    <a:pt x="1129" y="275"/>
                  </a:lnTo>
                  <a:lnTo>
                    <a:pt x="1154" y="229"/>
                  </a:lnTo>
                  <a:lnTo>
                    <a:pt x="1181" y="275"/>
                  </a:lnTo>
                  <a:lnTo>
                    <a:pt x="1154" y="320"/>
                  </a:lnTo>
                  <a:moveTo>
                    <a:pt x="1216" y="320"/>
                  </a:moveTo>
                  <a:lnTo>
                    <a:pt x="1190" y="275"/>
                  </a:lnTo>
                  <a:lnTo>
                    <a:pt x="1216" y="229"/>
                  </a:lnTo>
                  <a:lnTo>
                    <a:pt x="1243" y="275"/>
                  </a:lnTo>
                  <a:lnTo>
                    <a:pt x="1216" y="320"/>
                  </a:lnTo>
                  <a:moveTo>
                    <a:pt x="1277" y="320"/>
                  </a:moveTo>
                  <a:lnTo>
                    <a:pt x="1252" y="275"/>
                  </a:lnTo>
                  <a:lnTo>
                    <a:pt x="1277" y="229"/>
                  </a:lnTo>
                  <a:lnTo>
                    <a:pt x="1304" y="275"/>
                  </a:lnTo>
                  <a:lnTo>
                    <a:pt x="1277" y="320"/>
                  </a:lnTo>
                  <a:moveTo>
                    <a:pt x="1339" y="320"/>
                  </a:moveTo>
                  <a:lnTo>
                    <a:pt x="1313" y="275"/>
                  </a:lnTo>
                  <a:lnTo>
                    <a:pt x="1339" y="229"/>
                  </a:lnTo>
                  <a:lnTo>
                    <a:pt x="1366" y="275"/>
                  </a:lnTo>
                  <a:lnTo>
                    <a:pt x="1339" y="320"/>
                  </a:lnTo>
                  <a:moveTo>
                    <a:pt x="1402" y="320"/>
                  </a:moveTo>
                  <a:lnTo>
                    <a:pt x="1375" y="275"/>
                  </a:lnTo>
                  <a:lnTo>
                    <a:pt x="1402" y="229"/>
                  </a:lnTo>
                  <a:lnTo>
                    <a:pt x="1427" y="275"/>
                  </a:lnTo>
                  <a:lnTo>
                    <a:pt x="1402" y="320"/>
                  </a:lnTo>
                  <a:moveTo>
                    <a:pt x="1463" y="320"/>
                  </a:moveTo>
                  <a:lnTo>
                    <a:pt x="1436" y="275"/>
                  </a:lnTo>
                  <a:lnTo>
                    <a:pt x="1463" y="229"/>
                  </a:lnTo>
                  <a:lnTo>
                    <a:pt x="1489" y="275"/>
                  </a:lnTo>
                  <a:lnTo>
                    <a:pt x="1463" y="320"/>
                  </a:lnTo>
                  <a:moveTo>
                    <a:pt x="1525" y="320"/>
                  </a:moveTo>
                  <a:lnTo>
                    <a:pt x="1498" y="275"/>
                  </a:lnTo>
                  <a:lnTo>
                    <a:pt x="1525" y="229"/>
                  </a:lnTo>
                  <a:lnTo>
                    <a:pt x="1550" y="275"/>
                  </a:lnTo>
                  <a:lnTo>
                    <a:pt x="1525" y="320"/>
                  </a:lnTo>
                  <a:moveTo>
                    <a:pt x="1586" y="320"/>
                  </a:moveTo>
                  <a:lnTo>
                    <a:pt x="1559" y="275"/>
                  </a:lnTo>
                  <a:lnTo>
                    <a:pt x="1586" y="229"/>
                  </a:lnTo>
                  <a:lnTo>
                    <a:pt x="1612" y="275"/>
                  </a:lnTo>
                  <a:lnTo>
                    <a:pt x="1586" y="320"/>
                  </a:lnTo>
                  <a:moveTo>
                    <a:pt x="1648" y="320"/>
                  </a:moveTo>
                  <a:lnTo>
                    <a:pt x="1621" y="275"/>
                  </a:lnTo>
                  <a:lnTo>
                    <a:pt x="1648" y="229"/>
                  </a:lnTo>
                  <a:lnTo>
                    <a:pt x="1673" y="275"/>
                  </a:lnTo>
                  <a:lnTo>
                    <a:pt x="1648" y="320"/>
                  </a:lnTo>
                  <a:moveTo>
                    <a:pt x="1709" y="320"/>
                  </a:moveTo>
                  <a:lnTo>
                    <a:pt x="1682" y="275"/>
                  </a:lnTo>
                  <a:lnTo>
                    <a:pt x="1709" y="229"/>
                  </a:lnTo>
                  <a:lnTo>
                    <a:pt x="1735" y="275"/>
                  </a:lnTo>
                  <a:lnTo>
                    <a:pt x="1709" y="320"/>
                  </a:lnTo>
                  <a:moveTo>
                    <a:pt x="1771" y="320"/>
                  </a:moveTo>
                  <a:lnTo>
                    <a:pt x="1745" y="275"/>
                  </a:lnTo>
                  <a:lnTo>
                    <a:pt x="1771" y="229"/>
                  </a:lnTo>
                  <a:lnTo>
                    <a:pt x="1798" y="275"/>
                  </a:lnTo>
                  <a:lnTo>
                    <a:pt x="1771" y="320"/>
                  </a:lnTo>
                  <a:moveTo>
                    <a:pt x="1832" y="320"/>
                  </a:moveTo>
                  <a:lnTo>
                    <a:pt x="1807" y="275"/>
                  </a:lnTo>
                  <a:lnTo>
                    <a:pt x="1832" y="229"/>
                  </a:lnTo>
                  <a:lnTo>
                    <a:pt x="1859" y="275"/>
                  </a:lnTo>
                  <a:lnTo>
                    <a:pt x="1832" y="320"/>
                  </a:lnTo>
                  <a:moveTo>
                    <a:pt x="1894" y="320"/>
                  </a:moveTo>
                  <a:lnTo>
                    <a:pt x="1868" y="275"/>
                  </a:lnTo>
                  <a:lnTo>
                    <a:pt x="1894" y="229"/>
                  </a:lnTo>
                  <a:lnTo>
                    <a:pt x="1921" y="275"/>
                  </a:lnTo>
                  <a:lnTo>
                    <a:pt x="1894" y="320"/>
                  </a:lnTo>
                  <a:moveTo>
                    <a:pt x="1955" y="320"/>
                  </a:moveTo>
                  <a:lnTo>
                    <a:pt x="1930" y="275"/>
                  </a:lnTo>
                  <a:lnTo>
                    <a:pt x="1955" y="229"/>
                  </a:lnTo>
                  <a:lnTo>
                    <a:pt x="1982" y="275"/>
                  </a:lnTo>
                  <a:lnTo>
                    <a:pt x="1955" y="320"/>
                  </a:lnTo>
                  <a:moveTo>
                    <a:pt x="2017" y="320"/>
                  </a:moveTo>
                  <a:lnTo>
                    <a:pt x="1991" y="275"/>
                  </a:lnTo>
                  <a:lnTo>
                    <a:pt x="2017" y="229"/>
                  </a:lnTo>
                  <a:lnTo>
                    <a:pt x="2044" y="275"/>
                  </a:lnTo>
                  <a:lnTo>
                    <a:pt x="2017" y="320"/>
                  </a:lnTo>
                  <a:moveTo>
                    <a:pt x="2078" y="320"/>
                  </a:moveTo>
                  <a:lnTo>
                    <a:pt x="2053" y="275"/>
                  </a:lnTo>
                  <a:lnTo>
                    <a:pt x="2078" y="229"/>
                  </a:lnTo>
                  <a:lnTo>
                    <a:pt x="2105" y="275"/>
                  </a:lnTo>
                  <a:lnTo>
                    <a:pt x="2078" y="320"/>
                  </a:lnTo>
                  <a:moveTo>
                    <a:pt x="2141" y="320"/>
                  </a:moveTo>
                  <a:lnTo>
                    <a:pt x="2114" y="275"/>
                  </a:lnTo>
                  <a:lnTo>
                    <a:pt x="2141" y="229"/>
                  </a:lnTo>
                  <a:lnTo>
                    <a:pt x="2167" y="275"/>
                  </a:lnTo>
                  <a:lnTo>
                    <a:pt x="2141" y="320"/>
                  </a:lnTo>
                  <a:moveTo>
                    <a:pt x="2203" y="320"/>
                  </a:moveTo>
                  <a:lnTo>
                    <a:pt x="2176" y="275"/>
                  </a:lnTo>
                  <a:lnTo>
                    <a:pt x="2203" y="229"/>
                  </a:lnTo>
                  <a:lnTo>
                    <a:pt x="2228" y="275"/>
                  </a:lnTo>
                  <a:lnTo>
                    <a:pt x="2203" y="320"/>
                  </a:lnTo>
                  <a:moveTo>
                    <a:pt x="2264" y="320"/>
                  </a:moveTo>
                  <a:lnTo>
                    <a:pt x="2237" y="275"/>
                  </a:lnTo>
                  <a:lnTo>
                    <a:pt x="2264" y="229"/>
                  </a:lnTo>
                  <a:lnTo>
                    <a:pt x="2290" y="275"/>
                  </a:lnTo>
                  <a:lnTo>
                    <a:pt x="2264" y="320"/>
                  </a:lnTo>
                  <a:moveTo>
                    <a:pt x="2326" y="320"/>
                  </a:moveTo>
                  <a:lnTo>
                    <a:pt x="2299" y="275"/>
                  </a:lnTo>
                  <a:lnTo>
                    <a:pt x="2326" y="229"/>
                  </a:lnTo>
                  <a:lnTo>
                    <a:pt x="2351" y="275"/>
                  </a:lnTo>
                  <a:lnTo>
                    <a:pt x="2326" y="320"/>
                  </a:lnTo>
                  <a:moveTo>
                    <a:pt x="2387" y="320"/>
                  </a:moveTo>
                  <a:lnTo>
                    <a:pt x="2360" y="275"/>
                  </a:lnTo>
                  <a:lnTo>
                    <a:pt x="2387" y="229"/>
                  </a:lnTo>
                  <a:lnTo>
                    <a:pt x="2413" y="275"/>
                  </a:lnTo>
                  <a:lnTo>
                    <a:pt x="2387" y="320"/>
                  </a:lnTo>
                  <a:moveTo>
                    <a:pt x="2449" y="320"/>
                  </a:moveTo>
                  <a:lnTo>
                    <a:pt x="2422" y="275"/>
                  </a:lnTo>
                  <a:lnTo>
                    <a:pt x="2449" y="229"/>
                  </a:lnTo>
                  <a:lnTo>
                    <a:pt x="2474" y="275"/>
                  </a:lnTo>
                  <a:lnTo>
                    <a:pt x="2449" y="320"/>
                  </a:lnTo>
                  <a:moveTo>
                    <a:pt x="2510" y="320"/>
                  </a:moveTo>
                  <a:lnTo>
                    <a:pt x="2485" y="275"/>
                  </a:lnTo>
                  <a:lnTo>
                    <a:pt x="2510" y="229"/>
                  </a:lnTo>
                  <a:lnTo>
                    <a:pt x="2537" y="275"/>
                  </a:lnTo>
                  <a:lnTo>
                    <a:pt x="2510" y="320"/>
                  </a:lnTo>
                  <a:moveTo>
                    <a:pt x="76" y="266"/>
                  </a:moveTo>
                  <a:lnTo>
                    <a:pt x="51" y="221"/>
                  </a:lnTo>
                  <a:lnTo>
                    <a:pt x="76" y="176"/>
                  </a:lnTo>
                  <a:lnTo>
                    <a:pt x="103" y="221"/>
                  </a:lnTo>
                  <a:lnTo>
                    <a:pt x="76" y="266"/>
                  </a:lnTo>
                  <a:moveTo>
                    <a:pt x="137" y="266"/>
                  </a:moveTo>
                  <a:lnTo>
                    <a:pt x="112" y="221"/>
                  </a:lnTo>
                  <a:lnTo>
                    <a:pt x="137" y="176"/>
                  </a:lnTo>
                  <a:lnTo>
                    <a:pt x="164" y="221"/>
                  </a:lnTo>
                  <a:lnTo>
                    <a:pt x="137" y="266"/>
                  </a:lnTo>
                  <a:moveTo>
                    <a:pt x="199" y="266"/>
                  </a:moveTo>
                  <a:lnTo>
                    <a:pt x="173" y="221"/>
                  </a:lnTo>
                  <a:lnTo>
                    <a:pt x="199" y="176"/>
                  </a:lnTo>
                  <a:lnTo>
                    <a:pt x="226" y="221"/>
                  </a:lnTo>
                  <a:lnTo>
                    <a:pt x="199" y="266"/>
                  </a:lnTo>
                  <a:moveTo>
                    <a:pt x="262" y="266"/>
                  </a:moveTo>
                  <a:lnTo>
                    <a:pt x="235" y="221"/>
                  </a:lnTo>
                  <a:lnTo>
                    <a:pt x="262" y="176"/>
                  </a:lnTo>
                  <a:lnTo>
                    <a:pt x="287" y="221"/>
                  </a:lnTo>
                  <a:lnTo>
                    <a:pt x="262" y="266"/>
                  </a:lnTo>
                  <a:moveTo>
                    <a:pt x="323" y="266"/>
                  </a:moveTo>
                  <a:lnTo>
                    <a:pt x="296" y="221"/>
                  </a:lnTo>
                  <a:lnTo>
                    <a:pt x="323" y="176"/>
                  </a:lnTo>
                  <a:lnTo>
                    <a:pt x="349" y="221"/>
                  </a:lnTo>
                  <a:lnTo>
                    <a:pt x="323" y="266"/>
                  </a:lnTo>
                  <a:moveTo>
                    <a:pt x="385" y="266"/>
                  </a:moveTo>
                  <a:lnTo>
                    <a:pt x="358" y="221"/>
                  </a:lnTo>
                  <a:lnTo>
                    <a:pt x="385" y="176"/>
                  </a:lnTo>
                  <a:lnTo>
                    <a:pt x="410" y="221"/>
                  </a:lnTo>
                  <a:lnTo>
                    <a:pt x="385" y="266"/>
                  </a:lnTo>
                  <a:moveTo>
                    <a:pt x="446" y="266"/>
                  </a:moveTo>
                  <a:lnTo>
                    <a:pt x="419" y="221"/>
                  </a:lnTo>
                  <a:lnTo>
                    <a:pt x="446" y="176"/>
                  </a:lnTo>
                  <a:lnTo>
                    <a:pt x="472" y="221"/>
                  </a:lnTo>
                  <a:lnTo>
                    <a:pt x="446" y="266"/>
                  </a:lnTo>
                  <a:moveTo>
                    <a:pt x="508" y="266"/>
                  </a:moveTo>
                  <a:lnTo>
                    <a:pt x="481" y="221"/>
                  </a:lnTo>
                  <a:lnTo>
                    <a:pt x="508" y="176"/>
                  </a:lnTo>
                  <a:lnTo>
                    <a:pt x="533" y="221"/>
                  </a:lnTo>
                  <a:lnTo>
                    <a:pt x="508" y="266"/>
                  </a:lnTo>
                  <a:moveTo>
                    <a:pt x="569" y="266"/>
                  </a:moveTo>
                  <a:lnTo>
                    <a:pt x="542" y="221"/>
                  </a:lnTo>
                  <a:lnTo>
                    <a:pt x="569" y="176"/>
                  </a:lnTo>
                  <a:lnTo>
                    <a:pt x="595" y="221"/>
                  </a:lnTo>
                  <a:lnTo>
                    <a:pt x="569" y="266"/>
                  </a:lnTo>
                  <a:moveTo>
                    <a:pt x="631" y="266"/>
                  </a:moveTo>
                  <a:lnTo>
                    <a:pt x="605" y="221"/>
                  </a:lnTo>
                  <a:lnTo>
                    <a:pt x="631" y="176"/>
                  </a:lnTo>
                  <a:lnTo>
                    <a:pt x="658" y="221"/>
                  </a:lnTo>
                  <a:lnTo>
                    <a:pt x="631" y="266"/>
                  </a:lnTo>
                  <a:moveTo>
                    <a:pt x="692" y="266"/>
                  </a:moveTo>
                  <a:lnTo>
                    <a:pt x="667" y="221"/>
                  </a:lnTo>
                  <a:lnTo>
                    <a:pt x="692" y="176"/>
                  </a:lnTo>
                  <a:lnTo>
                    <a:pt x="719" y="221"/>
                  </a:lnTo>
                  <a:lnTo>
                    <a:pt x="692" y="266"/>
                  </a:lnTo>
                  <a:moveTo>
                    <a:pt x="754" y="266"/>
                  </a:moveTo>
                  <a:lnTo>
                    <a:pt x="728" y="221"/>
                  </a:lnTo>
                  <a:lnTo>
                    <a:pt x="754" y="176"/>
                  </a:lnTo>
                  <a:lnTo>
                    <a:pt x="781" y="221"/>
                  </a:lnTo>
                  <a:lnTo>
                    <a:pt x="754" y="266"/>
                  </a:lnTo>
                  <a:moveTo>
                    <a:pt x="815" y="266"/>
                  </a:moveTo>
                  <a:lnTo>
                    <a:pt x="790" y="221"/>
                  </a:lnTo>
                  <a:lnTo>
                    <a:pt x="815" y="176"/>
                  </a:lnTo>
                  <a:lnTo>
                    <a:pt x="842" y="221"/>
                  </a:lnTo>
                  <a:lnTo>
                    <a:pt x="815" y="266"/>
                  </a:lnTo>
                  <a:moveTo>
                    <a:pt x="877" y="266"/>
                  </a:moveTo>
                  <a:lnTo>
                    <a:pt x="851" y="221"/>
                  </a:lnTo>
                  <a:lnTo>
                    <a:pt x="877" y="176"/>
                  </a:lnTo>
                  <a:lnTo>
                    <a:pt x="904" y="221"/>
                  </a:lnTo>
                  <a:lnTo>
                    <a:pt x="877" y="266"/>
                  </a:lnTo>
                  <a:moveTo>
                    <a:pt x="938" y="266"/>
                  </a:moveTo>
                  <a:lnTo>
                    <a:pt x="913" y="221"/>
                  </a:lnTo>
                  <a:lnTo>
                    <a:pt x="938" y="176"/>
                  </a:lnTo>
                  <a:lnTo>
                    <a:pt x="965" y="221"/>
                  </a:lnTo>
                  <a:lnTo>
                    <a:pt x="938" y="266"/>
                  </a:lnTo>
                  <a:moveTo>
                    <a:pt x="1001" y="266"/>
                  </a:moveTo>
                  <a:lnTo>
                    <a:pt x="974" y="221"/>
                  </a:lnTo>
                  <a:lnTo>
                    <a:pt x="1001" y="176"/>
                  </a:lnTo>
                  <a:lnTo>
                    <a:pt x="1027" y="221"/>
                  </a:lnTo>
                  <a:lnTo>
                    <a:pt x="1001" y="266"/>
                  </a:lnTo>
                  <a:moveTo>
                    <a:pt x="1063" y="266"/>
                  </a:moveTo>
                  <a:lnTo>
                    <a:pt x="1036" y="221"/>
                  </a:lnTo>
                  <a:lnTo>
                    <a:pt x="1063" y="176"/>
                  </a:lnTo>
                  <a:lnTo>
                    <a:pt x="1088" y="221"/>
                  </a:lnTo>
                  <a:lnTo>
                    <a:pt x="1063" y="266"/>
                  </a:lnTo>
                  <a:moveTo>
                    <a:pt x="1124" y="266"/>
                  </a:moveTo>
                  <a:lnTo>
                    <a:pt x="1097" y="221"/>
                  </a:lnTo>
                  <a:lnTo>
                    <a:pt x="1124" y="176"/>
                  </a:lnTo>
                  <a:lnTo>
                    <a:pt x="1150" y="221"/>
                  </a:lnTo>
                  <a:lnTo>
                    <a:pt x="1124" y="266"/>
                  </a:lnTo>
                  <a:moveTo>
                    <a:pt x="1186" y="266"/>
                  </a:moveTo>
                  <a:lnTo>
                    <a:pt x="1159" y="221"/>
                  </a:lnTo>
                  <a:lnTo>
                    <a:pt x="1186" y="176"/>
                  </a:lnTo>
                  <a:lnTo>
                    <a:pt x="1211" y="221"/>
                  </a:lnTo>
                  <a:lnTo>
                    <a:pt x="1186" y="266"/>
                  </a:lnTo>
                  <a:moveTo>
                    <a:pt x="1247" y="266"/>
                  </a:moveTo>
                  <a:lnTo>
                    <a:pt x="1220" y="221"/>
                  </a:lnTo>
                  <a:lnTo>
                    <a:pt x="1247" y="176"/>
                  </a:lnTo>
                  <a:lnTo>
                    <a:pt x="1273" y="221"/>
                  </a:lnTo>
                  <a:lnTo>
                    <a:pt x="1247" y="266"/>
                  </a:lnTo>
                  <a:moveTo>
                    <a:pt x="1309" y="266"/>
                  </a:moveTo>
                  <a:lnTo>
                    <a:pt x="1282" y="221"/>
                  </a:lnTo>
                  <a:lnTo>
                    <a:pt x="1309" y="176"/>
                  </a:lnTo>
                  <a:lnTo>
                    <a:pt x="1334" y="221"/>
                  </a:lnTo>
                  <a:lnTo>
                    <a:pt x="1309" y="266"/>
                  </a:lnTo>
                  <a:moveTo>
                    <a:pt x="1370" y="266"/>
                  </a:moveTo>
                  <a:lnTo>
                    <a:pt x="1345" y="221"/>
                  </a:lnTo>
                  <a:lnTo>
                    <a:pt x="1370" y="176"/>
                  </a:lnTo>
                  <a:lnTo>
                    <a:pt x="1397" y="221"/>
                  </a:lnTo>
                  <a:lnTo>
                    <a:pt x="1370" y="266"/>
                  </a:lnTo>
                  <a:moveTo>
                    <a:pt x="1432" y="266"/>
                  </a:moveTo>
                  <a:lnTo>
                    <a:pt x="1406" y="221"/>
                  </a:lnTo>
                  <a:lnTo>
                    <a:pt x="1432" y="176"/>
                  </a:lnTo>
                  <a:lnTo>
                    <a:pt x="1459" y="221"/>
                  </a:lnTo>
                  <a:lnTo>
                    <a:pt x="1432" y="266"/>
                  </a:lnTo>
                  <a:moveTo>
                    <a:pt x="1493" y="266"/>
                  </a:moveTo>
                  <a:lnTo>
                    <a:pt x="1468" y="221"/>
                  </a:lnTo>
                  <a:lnTo>
                    <a:pt x="1493" y="176"/>
                  </a:lnTo>
                  <a:lnTo>
                    <a:pt x="1520" y="221"/>
                  </a:lnTo>
                  <a:lnTo>
                    <a:pt x="1493" y="266"/>
                  </a:lnTo>
                  <a:moveTo>
                    <a:pt x="1555" y="266"/>
                  </a:moveTo>
                  <a:lnTo>
                    <a:pt x="1529" y="221"/>
                  </a:lnTo>
                  <a:lnTo>
                    <a:pt x="1555" y="176"/>
                  </a:lnTo>
                  <a:lnTo>
                    <a:pt x="1582" y="221"/>
                  </a:lnTo>
                  <a:lnTo>
                    <a:pt x="1555" y="266"/>
                  </a:lnTo>
                  <a:moveTo>
                    <a:pt x="1616" y="266"/>
                  </a:moveTo>
                  <a:lnTo>
                    <a:pt x="1591" y="221"/>
                  </a:lnTo>
                  <a:lnTo>
                    <a:pt x="1616" y="176"/>
                  </a:lnTo>
                  <a:lnTo>
                    <a:pt x="1643" y="221"/>
                  </a:lnTo>
                  <a:lnTo>
                    <a:pt x="1616" y="266"/>
                  </a:lnTo>
                  <a:moveTo>
                    <a:pt x="1678" y="266"/>
                  </a:moveTo>
                  <a:lnTo>
                    <a:pt x="1652" y="221"/>
                  </a:lnTo>
                  <a:lnTo>
                    <a:pt x="1678" y="176"/>
                  </a:lnTo>
                  <a:lnTo>
                    <a:pt x="1705" y="221"/>
                  </a:lnTo>
                  <a:lnTo>
                    <a:pt x="1678" y="266"/>
                  </a:lnTo>
                  <a:moveTo>
                    <a:pt x="1741" y="266"/>
                  </a:moveTo>
                  <a:lnTo>
                    <a:pt x="1714" y="221"/>
                  </a:lnTo>
                  <a:lnTo>
                    <a:pt x="1741" y="176"/>
                  </a:lnTo>
                  <a:lnTo>
                    <a:pt x="1766" y="221"/>
                  </a:lnTo>
                  <a:lnTo>
                    <a:pt x="1741" y="266"/>
                  </a:lnTo>
                  <a:moveTo>
                    <a:pt x="1802" y="266"/>
                  </a:moveTo>
                  <a:lnTo>
                    <a:pt x="1775" y="221"/>
                  </a:lnTo>
                  <a:lnTo>
                    <a:pt x="1802" y="176"/>
                  </a:lnTo>
                  <a:lnTo>
                    <a:pt x="1828" y="221"/>
                  </a:lnTo>
                  <a:lnTo>
                    <a:pt x="1802" y="266"/>
                  </a:lnTo>
                  <a:moveTo>
                    <a:pt x="1864" y="266"/>
                  </a:moveTo>
                  <a:lnTo>
                    <a:pt x="1837" y="221"/>
                  </a:lnTo>
                  <a:lnTo>
                    <a:pt x="1864" y="176"/>
                  </a:lnTo>
                  <a:lnTo>
                    <a:pt x="1889" y="221"/>
                  </a:lnTo>
                  <a:lnTo>
                    <a:pt x="1864" y="266"/>
                  </a:lnTo>
                  <a:moveTo>
                    <a:pt x="1925" y="266"/>
                  </a:moveTo>
                  <a:lnTo>
                    <a:pt x="1898" y="221"/>
                  </a:lnTo>
                  <a:lnTo>
                    <a:pt x="1925" y="176"/>
                  </a:lnTo>
                  <a:lnTo>
                    <a:pt x="1951" y="221"/>
                  </a:lnTo>
                  <a:lnTo>
                    <a:pt x="1925" y="266"/>
                  </a:lnTo>
                  <a:moveTo>
                    <a:pt x="1987" y="266"/>
                  </a:moveTo>
                  <a:lnTo>
                    <a:pt x="1960" y="221"/>
                  </a:lnTo>
                  <a:lnTo>
                    <a:pt x="1987" y="176"/>
                  </a:lnTo>
                  <a:lnTo>
                    <a:pt x="2012" y="221"/>
                  </a:lnTo>
                  <a:lnTo>
                    <a:pt x="1987" y="266"/>
                  </a:lnTo>
                  <a:moveTo>
                    <a:pt x="2048" y="266"/>
                  </a:moveTo>
                  <a:lnTo>
                    <a:pt x="2021" y="221"/>
                  </a:lnTo>
                  <a:lnTo>
                    <a:pt x="2048" y="176"/>
                  </a:lnTo>
                  <a:lnTo>
                    <a:pt x="2074" y="221"/>
                  </a:lnTo>
                  <a:lnTo>
                    <a:pt x="2048" y="266"/>
                  </a:lnTo>
                  <a:moveTo>
                    <a:pt x="2110" y="266"/>
                  </a:moveTo>
                  <a:lnTo>
                    <a:pt x="2084" y="221"/>
                  </a:lnTo>
                  <a:lnTo>
                    <a:pt x="2110" y="176"/>
                  </a:lnTo>
                  <a:lnTo>
                    <a:pt x="2137" y="221"/>
                  </a:lnTo>
                  <a:lnTo>
                    <a:pt x="2110" y="266"/>
                  </a:lnTo>
                  <a:moveTo>
                    <a:pt x="2171" y="266"/>
                  </a:moveTo>
                  <a:lnTo>
                    <a:pt x="2146" y="221"/>
                  </a:lnTo>
                  <a:lnTo>
                    <a:pt x="2171" y="176"/>
                  </a:lnTo>
                  <a:lnTo>
                    <a:pt x="2198" y="221"/>
                  </a:lnTo>
                  <a:lnTo>
                    <a:pt x="2171" y="266"/>
                  </a:lnTo>
                  <a:moveTo>
                    <a:pt x="2233" y="266"/>
                  </a:moveTo>
                  <a:lnTo>
                    <a:pt x="2207" y="221"/>
                  </a:lnTo>
                  <a:lnTo>
                    <a:pt x="2233" y="176"/>
                  </a:lnTo>
                  <a:lnTo>
                    <a:pt x="2260" y="221"/>
                  </a:lnTo>
                  <a:lnTo>
                    <a:pt x="2233" y="266"/>
                  </a:lnTo>
                  <a:moveTo>
                    <a:pt x="2294" y="266"/>
                  </a:moveTo>
                  <a:lnTo>
                    <a:pt x="2269" y="221"/>
                  </a:lnTo>
                  <a:lnTo>
                    <a:pt x="2294" y="176"/>
                  </a:lnTo>
                  <a:lnTo>
                    <a:pt x="2321" y="221"/>
                  </a:lnTo>
                  <a:lnTo>
                    <a:pt x="2294" y="266"/>
                  </a:lnTo>
                  <a:moveTo>
                    <a:pt x="2356" y="266"/>
                  </a:moveTo>
                  <a:lnTo>
                    <a:pt x="2330" y="221"/>
                  </a:lnTo>
                  <a:lnTo>
                    <a:pt x="2356" y="176"/>
                  </a:lnTo>
                  <a:lnTo>
                    <a:pt x="2383" y="221"/>
                  </a:lnTo>
                  <a:lnTo>
                    <a:pt x="2356" y="266"/>
                  </a:lnTo>
                  <a:moveTo>
                    <a:pt x="2417" y="266"/>
                  </a:moveTo>
                  <a:lnTo>
                    <a:pt x="2392" y="221"/>
                  </a:lnTo>
                  <a:lnTo>
                    <a:pt x="2417" y="176"/>
                  </a:lnTo>
                  <a:lnTo>
                    <a:pt x="2444" y="221"/>
                  </a:lnTo>
                  <a:lnTo>
                    <a:pt x="2417" y="266"/>
                  </a:lnTo>
                  <a:moveTo>
                    <a:pt x="2480" y="266"/>
                  </a:moveTo>
                  <a:lnTo>
                    <a:pt x="2453" y="221"/>
                  </a:lnTo>
                  <a:lnTo>
                    <a:pt x="2480" y="176"/>
                  </a:lnTo>
                  <a:lnTo>
                    <a:pt x="2506" y="221"/>
                  </a:lnTo>
                  <a:lnTo>
                    <a:pt x="2480" y="266"/>
                  </a:lnTo>
                  <a:moveTo>
                    <a:pt x="46" y="214"/>
                  </a:moveTo>
                  <a:lnTo>
                    <a:pt x="19" y="169"/>
                  </a:lnTo>
                  <a:lnTo>
                    <a:pt x="46" y="123"/>
                  </a:lnTo>
                  <a:lnTo>
                    <a:pt x="72" y="169"/>
                  </a:lnTo>
                  <a:lnTo>
                    <a:pt x="46" y="214"/>
                  </a:lnTo>
                  <a:moveTo>
                    <a:pt x="107" y="214"/>
                  </a:moveTo>
                  <a:lnTo>
                    <a:pt x="81" y="169"/>
                  </a:lnTo>
                  <a:lnTo>
                    <a:pt x="107" y="123"/>
                  </a:lnTo>
                  <a:lnTo>
                    <a:pt x="133" y="169"/>
                  </a:lnTo>
                  <a:lnTo>
                    <a:pt x="107" y="214"/>
                  </a:lnTo>
                  <a:moveTo>
                    <a:pt x="169" y="214"/>
                  </a:moveTo>
                  <a:lnTo>
                    <a:pt x="142" y="169"/>
                  </a:lnTo>
                  <a:lnTo>
                    <a:pt x="169" y="123"/>
                  </a:lnTo>
                  <a:lnTo>
                    <a:pt x="194" y="169"/>
                  </a:lnTo>
                  <a:lnTo>
                    <a:pt x="169" y="214"/>
                  </a:lnTo>
                  <a:moveTo>
                    <a:pt x="230" y="214"/>
                  </a:moveTo>
                  <a:lnTo>
                    <a:pt x="203" y="169"/>
                  </a:lnTo>
                  <a:lnTo>
                    <a:pt x="230" y="123"/>
                  </a:lnTo>
                  <a:lnTo>
                    <a:pt x="256" y="169"/>
                  </a:lnTo>
                  <a:lnTo>
                    <a:pt x="230" y="214"/>
                  </a:lnTo>
                  <a:moveTo>
                    <a:pt x="292" y="214"/>
                  </a:moveTo>
                  <a:lnTo>
                    <a:pt x="266" y="169"/>
                  </a:lnTo>
                  <a:lnTo>
                    <a:pt x="292" y="123"/>
                  </a:lnTo>
                  <a:lnTo>
                    <a:pt x="319" y="169"/>
                  </a:lnTo>
                  <a:lnTo>
                    <a:pt x="292" y="214"/>
                  </a:lnTo>
                  <a:moveTo>
                    <a:pt x="353" y="214"/>
                  </a:moveTo>
                  <a:lnTo>
                    <a:pt x="328" y="169"/>
                  </a:lnTo>
                  <a:lnTo>
                    <a:pt x="353" y="123"/>
                  </a:lnTo>
                  <a:lnTo>
                    <a:pt x="380" y="169"/>
                  </a:lnTo>
                  <a:lnTo>
                    <a:pt x="353" y="214"/>
                  </a:lnTo>
                  <a:moveTo>
                    <a:pt x="415" y="214"/>
                  </a:moveTo>
                  <a:lnTo>
                    <a:pt x="389" y="169"/>
                  </a:lnTo>
                  <a:lnTo>
                    <a:pt x="415" y="123"/>
                  </a:lnTo>
                  <a:lnTo>
                    <a:pt x="442" y="169"/>
                  </a:lnTo>
                  <a:lnTo>
                    <a:pt x="415" y="214"/>
                  </a:lnTo>
                  <a:moveTo>
                    <a:pt x="476" y="214"/>
                  </a:moveTo>
                  <a:lnTo>
                    <a:pt x="451" y="169"/>
                  </a:lnTo>
                  <a:lnTo>
                    <a:pt x="476" y="123"/>
                  </a:lnTo>
                  <a:lnTo>
                    <a:pt x="503" y="169"/>
                  </a:lnTo>
                  <a:lnTo>
                    <a:pt x="476" y="214"/>
                  </a:lnTo>
                  <a:moveTo>
                    <a:pt x="538" y="214"/>
                  </a:moveTo>
                  <a:lnTo>
                    <a:pt x="512" y="169"/>
                  </a:lnTo>
                  <a:lnTo>
                    <a:pt x="538" y="123"/>
                  </a:lnTo>
                  <a:lnTo>
                    <a:pt x="565" y="169"/>
                  </a:lnTo>
                  <a:lnTo>
                    <a:pt x="538" y="214"/>
                  </a:lnTo>
                  <a:moveTo>
                    <a:pt x="599" y="214"/>
                  </a:moveTo>
                  <a:lnTo>
                    <a:pt x="574" y="169"/>
                  </a:lnTo>
                  <a:lnTo>
                    <a:pt x="599" y="123"/>
                  </a:lnTo>
                  <a:lnTo>
                    <a:pt x="626" y="169"/>
                  </a:lnTo>
                  <a:lnTo>
                    <a:pt x="599" y="214"/>
                  </a:lnTo>
                  <a:moveTo>
                    <a:pt x="662" y="214"/>
                  </a:moveTo>
                  <a:lnTo>
                    <a:pt x="635" y="169"/>
                  </a:lnTo>
                  <a:lnTo>
                    <a:pt x="662" y="123"/>
                  </a:lnTo>
                  <a:lnTo>
                    <a:pt x="688" y="169"/>
                  </a:lnTo>
                  <a:lnTo>
                    <a:pt x="662" y="214"/>
                  </a:lnTo>
                  <a:moveTo>
                    <a:pt x="724" y="214"/>
                  </a:moveTo>
                  <a:lnTo>
                    <a:pt x="697" y="169"/>
                  </a:lnTo>
                  <a:lnTo>
                    <a:pt x="724" y="123"/>
                  </a:lnTo>
                  <a:lnTo>
                    <a:pt x="749" y="169"/>
                  </a:lnTo>
                  <a:lnTo>
                    <a:pt x="724" y="214"/>
                  </a:lnTo>
                  <a:moveTo>
                    <a:pt x="785" y="214"/>
                  </a:moveTo>
                  <a:lnTo>
                    <a:pt x="758" y="169"/>
                  </a:lnTo>
                  <a:lnTo>
                    <a:pt x="785" y="123"/>
                  </a:lnTo>
                  <a:lnTo>
                    <a:pt x="811" y="169"/>
                  </a:lnTo>
                  <a:lnTo>
                    <a:pt x="785" y="214"/>
                  </a:lnTo>
                  <a:moveTo>
                    <a:pt x="847" y="214"/>
                  </a:moveTo>
                  <a:lnTo>
                    <a:pt x="820" y="169"/>
                  </a:lnTo>
                  <a:lnTo>
                    <a:pt x="847" y="123"/>
                  </a:lnTo>
                  <a:lnTo>
                    <a:pt x="872" y="169"/>
                  </a:lnTo>
                  <a:lnTo>
                    <a:pt x="847" y="214"/>
                  </a:lnTo>
                  <a:moveTo>
                    <a:pt x="908" y="214"/>
                  </a:moveTo>
                  <a:lnTo>
                    <a:pt x="881" y="169"/>
                  </a:lnTo>
                  <a:lnTo>
                    <a:pt x="908" y="123"/>
                  </a:lnTo>
                  <a:lnTo>
                    <a:pt x="934" y="169"/>
                  </a:lnTo>
                  <a:lnTo>
                    <a:pt x="908" y="214"/>
                  </a:lnTo>
                  <a:moveTo>
                    <a:pt x="970" y="214"/>
                  </a:moveTo>
                  <a:lnTo>
                    <a:pt x="943" y="169"/>
                  </a:lnTo>
                  <a:lnTo>
                    <a:pt x="970" y="123"/>
                  </a:lnTo>
                  <a:lnTo>
                    <a:pt x="995" y="169"/>
                  </a:lnTo>
                  <a:lnTo>
                    <a:pt x="970" y="214"/>
                  </a:lnTo>
                  <a:moveTo>
                    <a:pt x="1031" y="214"/>
                  </a:moveTo>
                  <a:lnTo>
                    <a:pt x="1006" y="169"/>
                  </a:lnTo>
                  <a:lnTo>
                    <a:pt x="1031" y="123"/>
                  </a:lnTo>
                  <a:lnTo>
                    <a:pt x="1058" y="169"/>
                  </a:lnTo>
                  <a:lnTo>
                    <a:pt x="1031" y="214"/>
                  </a:lnTo>
                  <a:moveTo>
                    <a:pt x="1093" y="214"/>
                  </a:moveTo>
                  <a:lnTo>
                    <a:pt x="1067" y="169"/>
                  </a:lnTo>
                  <a:lnTo>
                    <a:pt x="1093" y="123"/>
                  </a:lnTo>
                  <a:lnTo>
                    <a:pt x="1120" y="169"/>
                  </a:lnTo>
                  <a:lnTo>
                    <a:pt x="1093" y="214"/>
                  </a:lnTo>
                  <a:moveTo>
                    <a:pt x="1154" y="214"/>
                  </a:moveTo>
                  <a:lnTo>
                    <a:pt x="1129" y="169"/>
                  </a:lnTo>
                  <a:lnTo>
                    <a:pt x="1154" y="123"/>
                  </a:lnTo>
                  <a:lnTo>
                    <a:pt x="1181" y="169"/>
                  </a:lnTo>
                  <a:lnTo>
                    <a:pt x="1154" y="214"/>
                  </a:lnTo>
                  <a:moveTo>
                    <a:pt x="1216" y="214"/>
                  </a:moveTo>
                  <a:lnTo>
                    <a:pt x="1190" y="169"/>
                  </a:lnTo>
                  <a:lnTo>
                    <a:pt x="1216" y="123"/>
                  </a:lnTo>
                  <a:lnTo>
                    <a:pt x="1243" y="169"/>
                  </a:lnTo>
                  <a:lnTo>
                    <a:pt x="1216" y="214"/>
                  </a:lnTo>
                  <a:moveTo>
                    <a:pt x="1277" y="214"/>
                  </a:moveTo>
                  <a:lnTo>
                    <a:pt x="1252" y="169"/>
                  </a:lnTo>
                  <a:lnTo>
                    <a:pt x="1277" y="123"/>
                  </a:lnTo>
                  <a:lnTo>
                    <a:pt x="1304" y="169"/>
                  </a:lnTo>
                  <a:lnTo>
                    <a:pt x="1277" y="214"/>
                  </a:lnTo>
                  <a:moveTo>
                    <a:pt x="1339" y="214"/>
                  </a:moveTo>
                  <a:lnTo>
                    <a:pt x="1313" y="169"/>
                  </a:lnTo>
                  <a:lnTo>
                    <a:pt x="1339" y="123"/>
                  </a:lnTo>
                  <a:lnTo>
                    <a:pt x="1366" y="169"/>
                  </a:lnTo>
                  <a:lnTo>
                    <a:pt x="1339" y="214"/>
                  </a:lnTo>
                  <a:moveTo>
                    <a:pt x="1402" y="214"/>
                  </a:moveTo>
                  <a:lnTo>
                    <a:pt x="1375" y="169"/>
                  </a:lnTo>
                  <a:lnTo>
                    <a:pt x="1402" y="123"/>
                  </a:lnTo>
                  <a:lnTo>
                    <a:pt x="1427" y="169"/>
                  </a:lnTo>
                  <a:lnTo>
                    <a:pt x="1402" y="214"/>
                  </a:lnTo>
                  <a:moveTo>
                    <a:pt x="1463" y="214"/>
                  </a:moveTo>
                  <a:lnTo>
                    <a:pt x="1436" y="169"/>
                  </a:lnTo>
                  <a:lnTo>
                    <a:pt x="1463" y="123"/>
                  </a:lnTo>
                  <a:lnTo>
                    <a:pt x="1489" y="169"/>
                  </a:lnTo>
                  <a:lnTo>
                    <a:pt x="1463" y="214"/>
                  </a:lnTo>
                  <a:moveTo>
                    <a:pt x="1525" y="214"/>
                  </a:moveTo>
                  <a:lnTo>
                    <a:pt x="1498" y="169"/>
                  </a:lnTo>
                  <a:lnTo>
                    <a:pt x="1525" y="123"/>
                  </a:lnTo>
                  <a:lnTo>
                    <a:pt x="1550" y="169"/>
                  </a:lnTo>
                  <a:lnTo>
                    <a:pt x="1525" y="214"/>
                  </a:lnTo>
                  <a:moveTo>
                    <a:pt x="1586" y="214"/>
                  </a:moveTo>
                  <a:lnTo>
                    <a:pt x="1559" y="169"/>
                  </a:lnTo>
                  <a:lnTo>
                    <a:pt x="1586" y="123"/>
                  </a:lnTo>
                  <a:lnTo>
                    <a:pt x="1612" y="169"/>
                  </a:lnTo>
                  <a:lnTo>
                    <a:pt x="1586" y="214"/>
                  </a:lnTo>
                  <a:moveTo>
                    <a:pt x="1648" y="214"/>
                  </a:moveTo>
                  <a:lnTo>
                    <a:pt x="1621" y="169"/>
                  </a:lnTo>
                  <a:lnTo>
                    <a:pt x="1648" y="123"/>
                  </a:lnTo>
                  <a:lnTo>
                    <a:pt x="1673" y="169"/>
                  </a:lnTo>
                  <a:lnTo>
                    <a:pt x="1648" y="214"/>
                  </a:lnTo>
                  <a:moveTo>
                    <a:pt x="1709" y="214"/>
                  </a:moveTo>
                  <a:lnTo>
                    <a:pt x="1682" y="169"/>
                  </a:lnTo>
                  <a:lnTo>
                    <a:pt x="1709" y="123"/>
                  </a:lnTo>
                  <a:lnTo>
                    <a:pt x="1735" y="169"/>
                  </a:lnTo>
                  <a:lnTo>
                    <a:pt x="1709" y="214"/>
                  </a:lnTo>
                  <a:moveTo>
                    <a:pt x="1771" y="214"/>
                  </a:moveTo>
                  <a:lnTo>
                    <a:pt x="1745" y="169"/>
                  </a:lnTo>
                  <a:lnTo>
                    <a:pt x="1771" y="123"/>
                  </a:lnTo>
                  <a:lnTo>
                    <a:pt x="1798" y="169"/>
                  </a:lnTo>
                  <a:lnTo>
                    <a:pt x="1771" y="214"/>
                  </a:lnTo>
                  <a:moveTo>
                    <a:pt x="1832" y="214"/>
                  </a:moveTo>
                  <a:lnTo>
                    <a:pt x="1807" y="169"/>
                  </a:lnTo>
                  <a:lnTo>
                    <a:pt x="1832" y="123"/>
                  </a:lnTo>
                  <a:lnTo>
                    <a:pt x="1859" y="169"/>
                  </a:lnTo>
                  <a:lnTo>
                    <a:pt x="1832" y="214"/>
                  </a:lnTo>
                  <a:moveTo>
                    <a:pt x="1894" y="214"/>
                  </a:moveTo>
                  <a:lnTo>
                    <a:pt x="1868" y="169"/>
                  </a:lnTo>
                  <a:lnTo>
                    <a:pt x="1894" y="123"/>
                  </a:lnTo>
                  <a:lnTo>
                    <a:pt x="1921" y="169"/>
                  </a:lnTo>
                  <a:lnTo>
                    <a:pt x="1894" y="214"/>
                  </a:lnTo>
                  <a:moveTo>
                    <a:pt x="1955" y="214"/>
                  </a:moveTo>
                  <a:lnTo>
                    <a:pt x="1930" y="169"/>
                  </a:lnTo>
                  <a:lnTo>
                    <a:pt x="1955" y="123"/>
                  </a:lnTo>
                  <a:lnTo>
                    <a:pt x="1982" y="169"/>
                  </a:lnTo>
                  <a:lnTo>
                    <a:pt x="1955" y="214"/>
                  </a:lnTo>
                  <a:moveTo>
                    <a:pt x="2017" y="214"/>
                  </a:moveTo>
                  <a:lnTo>
                    <a:pt x="1991" y="169"/>
                  </a:lnTo>
                  <a:lnTo>
                    <a:pt x="2017" y="123"/>
                  </a:lnTo>
                  <a:lnTo>
                    <a:pt x="2044" y="169"/>
                  </a:lnTo>
                  <a:lnTo>
                    <a:pt x="2017" y="214"/>
                  </a:lnTo>
                  <a:moveTo>
                    <a:pt x="2078" y="214"/>
                  </a:moveTo>
                  <a:lnTo>
                    <a:pt x="2053" y="169"/>
                  </a:lnTo>
                  <a:lnTo>
                    <a:pt x="2078" y="123"/>
                  </a:lnTo>
                  <a:lnTo>
                    <a:pt x="2105" y="169"/>
                  </a:lnTo>
                  <a:lnTo>
                    <a:pt x="2078" y="214"/>
                  </a:lnTo>
                  <a:moveTo>
                    <a:pt x="2141" y="214"/>
                  </a:moveTo>
                  <a:lnTo>
                    <a:pt x="2114" y="169"/>
                  </a:lnTo>
                  <a:lnTo>
                    <a:pt x="2141" y="123"/>
                  </a:lnTo>
                  <a:lnTo>
                    <a:pt x="2167" y="169"/>
                  </a:lnTo>
                  <a:lnTo>
                    <a:pt x="2141" y="214"/>
                  </a:lnTo>
                  <a:moveTo>
                    <a:pt x="2203" y="214"/>
                  </a:moveTo>
                  <a:lnTo>
                    <a:pt x="2176" y="169"/>
                  </a:lnTo>
                  <a:lnTo>
                    <a:pt x="2203" y="123"/>
                  </a:lnTo>
                  <a:lnTo>
                    <a:pt x="2228" y="169"/>
                  </a:lnTo>
                  <a:lnTo>
                    <a:pt x="2203" y="214"/>
                  </a:lnTo>
                  <a:moveTo>
                    <a:pt x="2264" y="214"/>
                  </a:moveTo>
                  <a:lnTo>
                    <a:pt x="2237" y="169"/>
                  </a:lnTo>
                  <a:lnTo>
                    <a:pt x="2264" y="123"/>
                  </a:lnTo>
                  <a:lnTo>
                    <a:pt x="2290" y="169"/>
                  </a:lnTo>
                  <a:lnTo>
                    <a:pt x="2264" y="214"/>
                  </a:lnTo>
                  <a:moveTo>
                    <a:pt x="2326" y="214"/>
                  </a:moveTo>
                  <a:lnTo>
                    <a:pt x="2299" y="169"/>
                  </a:lnTo>
                  <a:lnTo>
                    <a:pt x="2326" y="123"/>
                  </a:lnTo>
                  <a:lnTo>
                    <a:pt x="2351" y="169"/>
                  </a:lnTo>
                  <a:lnTo>
                    <a:pt x="2326" y="214"/>
                  </a:lnTo>
                  <a:moveTo>
                    <a:pt x="2387" y="214"/>
                  </a:moveTo>
                  <a:lnTo>
                    <a:pt x="2360" y="169"/>
                  </a:lnTo>
                  <a:lnTo>
                    <a:pt x="2387" y="123"/>
                  </a:lnTo>
                  <a:lnTo>
                    <a:pt x="2413" y="169"/>
                  </a:lnTo>
                  <a:lnTo>
                    <a:pt x="2387" y="214"/>
                  </a:lnTo>
                  <a:moveTo>
                    <a:pt x="2449" y="214"/>
                  </a:moveTo>
                  <a:lnTo>
                    <a:pt x="2422" y="169"/>
                  </a:lnTo>
                  <a:lnTo>
                    <a:pt x="2449" y="123"/>
                  </a:lnTo>
                  <a:lnTo>
                    <a:pt x="2474" y="169"/>
                  </a:lnTo>
                  <a:lnTo>
                    <a:pt x="2449" y="214"/>
                  </a:lnTo>
                  <a:moveTo>
                    <a:pt x="2510" y="214"/>
                  </a:moveTo>
                  <a:lnTo>
                    <a:pt x="2485" y="169"/>
                  </a:lnTo>
                  <a:lnTo>
                    <a:pt x="2510" y="123"/>
                  </a:lnTo>
                  <a:lnTo>
                    <a:pt x="2537" y="169"/>
                  </a:lnTo>
                  <a:lnTo>
                    <a:pt x="2510" y="214"/>
                  </a:lnTo>
                  <a:moveTo>
                    <a:pt x="76" y="160"/>
                  </a:moveTo>
                  <a:lnTo>
                    <a:pt x="51" y="115"/>
                  </a:lnTo>
                  <a:lnTo>
                    <a:pt x="76" y="70"/>
                  </a:lnTo>
                  <a:lnTo>
                    <a:pt x="103" y="115"/>
                  </a:lnTo>
                  <a:lnTo>
                    <a:pt x="76" y="160"/>
                  </a:lnTo>
                  <a:moveTo>
                    <a:pt x="137" y="160"/>
                  </a:moveTo>
                  <a:lnTo>
                    <a:pt x="112" y="115"/>
                  </a:lnTo>
                  <a:lnTo>
                    <a:pt x="137" y="70"/>
                  </a:lnTo>
                  <a:lnTo>
                    <a:pt x="164" y="115"/>
                  </a:lnTo>
                  <a:lnTo>
                    <a:pt x="137" y="160"/>
                  </a:lnTo>
                  <a:moveTo>
                    <a:pt x="199" y="160"/>
                  </a:moveTo>
                  <a:lnTo>
                    <a:pt x="173" y="115"/>
                  </a:lnTo>
                  <a:lnTo>
                    <a:pt x="199" y="70"/>
                  </a:lnTo>
                  <a:lnTo>
                    <a:pt x="226" y="115"/>
                  </a:lnTo>
                  <a:lnTo>
                    <a:pt x="199" y="160"/>
                  </a:lnTo>
                  <a:moveTo>
                    <a:pt x="262" y="160"/>
                  </a:moveTo>
                  <a:lnTo>
                    <a:pt x="235" y="115"/>
                  </a:lnTo>
                  <a:lnTo>
                    <a:pt x="262" y="70"/>
                  </a:lnTo>
                  <a:lnTo>
                    <a:pt x="287" y="115"/>
                  </a:lnTo>
                  <a:lnTo>
                    <a:pt x="262" y="160"/>
                  </a:lnTo>
                  <a:moveTo>
                    <a:pt x="323" y="160"/>
                  </a:moveTo>
                  <a:lnTo>
                    <a:pt x="296" y="115"/>
                  </a:lnTo>
                  <a:lnTo>
                    <a:pt x="323" y="70"/>
                  </a:lnTo>
                  <a:lnTo>
                    <a:pt x="349" y="115"/>
                  </a:lnTo>
                  <a:lnTo>
                    <a:pt x="323" y="160"/>
                  </a:lnTo>
                  <a:moveTo>
                    <a:pt x="385" y="160"/>
                  </a:moveTo>
                  <a:lnTo>
                    <a:pt x="358" y="115"/>
                  </a:lnTo>
                  <a:lnTo>
                    <a:pt x="385" y="70"/>
                  </a:lnTo>
                  <a:lnTo>
                    <a:pt x="410" y="115"/>
                  </a:lnTo>
                  <a:lnTo>
                    <a:pt x="385" y="160"/>
                  </a:lnTo>
                  <a:moveTo>
                    <a:pt x="446" y="160"/>
                  </a:moveTo>
                  <a:lnTo>
                    <a:pt x="419" y="115"/>
                  </a:lnTo>
                  <a:lnTo>
                    <a:pt x="446" y="70"/>
                  </a:lnTo>
                  <a:lnTo>
                    <a:pt x="472" y="115"/>
                  </a:lnTo>
                  <a:lnTo>
                    <a:pt x="446" y="160"/>
                  </a:lnTo>
                  <a:moveTo>
                    <a:pt x="508" y="160"/>
                  </a:moveTo>
                  <a:lnTo>
                    <a:pt x="481" y="115"/>
                  </a:lnTo>
                  <a:lnTo>
                    <a:pt x="508" y="70"/>
                  </a:lnTo>
                  <a:lnTo>
                    <a:pt x="533" y="115"/>
                  </a:lnTo>
                  <a:lnTo>
                    <a:pt x="508" y="160"/>
                  </a:lnTo>
                  <a:moveTo>
                    <a:pt x="569" y="160"/>
                  </a:moveTo>
                  <a:lnTo>
                    <a:pt x="542" y="115"/>
                  </a:lnTo>
                  <a:lnTo>
                    <a:pt x="569" y="70"/>
                  </a:lnTo>
                  <a:lnTo>
                    <a:pt x="595" y="115"/>
                  </a:lnTo>
                  <a:lnTo>
                    <a:pt x="569" y="160"/>
                  </a:lnTo>
                  <a:moveTo>
                    <a:pt x="631" y="160"/>
                  </a:moveTo>
                  <a:lnTo>
                    <a:pt x="605" y="115"/>
                  </a:lnTo>
                  <a:lnTo>
                    <a:pt x="631" y="70"/>
                  </a:lnTo>
                  <a:lnTo>
                    <a:pt x="658" y="115"/>
                  </a:lnTo>
                  <a:lnTo>
                    <a:pt x="631" y="160"/>
                  </a:lnTo>
                  <a:moveTo>
                    <a:pt x="692" y="160"/>
                  </a:moveTo>
                  <a:lnTo>
                    <a:pt x="667" y="115"/>
                  </a:lnTo>
                  <a:lnTo>
                    <a:pt x="692" y="70"/>
                  </a:lnTo>
                  <a:lnTo>
                    <a:pt x="719" y="115"/>
                  </a:lnTo>
                  <a:lnTo>
                    <a:pt x="692" y="160"/>
                  </a:lnTo>
                  <a:moveTo>
                    <a:pt x="754" y="160"/>
                  </a:moveTo>
                  <a:lnTo>
                    <a:pt x="728" y="115"/>
                  </a:lnTo>
                  <a:lnTo>
                    <a:pt x="754" y="70"/>
                  </a:lnTo>
                  <a:lnTo>
                    <a:pt x="781" y="115"/>
                  </a:lnTo>
                  <a:lnTo>
                    <a:pt x="754" y="160"/>
                  </a:lnTo>
                  <a:moveTo>
                    <a:pt x="815" y="160"/>
                  </a:moveTo>
                  <a:lnTo>
                    <a:pt x="790" y="115"/>
                  </a:lnTo>
                  <a:lnTo>
                    <a:pt x="815" y="70"/>
                  </a:lnTo>
                  <a:lnTo>
                    <a:pt x="842" y="115"/>
                  </a:lnTo>
                  <a:lnTo>
                    <a:pt x="815" y="160"/>
                  </a:lnTo>
                  <a:moveTo>
                    <a:pt x="877" y="160"/>
                  </a:moveTo>
                  <a:lnTo>
                    <a:pt x="851" y="115"/>
                  </a:lnTo>
                  <a:lnTo>
                    <a:pt x="877" y="70"/>
                  </a:lnTo>
                  <a:lnTo>
                    <a:pt x="904" y="115"/>
                  </a:lnTo>
                  <a:lnTo>
                    <a:pt x="877" y="160"/>
                  </a:lnTo>
                  <a:moveTo>
                    <a:pt x="938" y="160"/>
                  </a:moveTo>
                  <a:lnTo>
                    <a:pt x="913" y="115"/>
                  </a:lnTo>
                  <a:lnTo>
                    <a:pt x="938" y="70"/>
                  </a:lnTo>
                  <a:lnTo>
                    <a:pt x="965" y="115"/>
                  </a:lnTo>
                  <a:lnTo>
                    <a:pt x="938" y="160"/>
                  </a:lnTo>
                  <a:moveTo>
                    <a:pt x="1001" y="160"/>
                  </a:moveTo>
                  <a:lnTo>
                    <a:pt x="974" y="115"/>
                  </a:lnTo>
                  <a:lnTo>
                    <a:pt x="1001" y="70"/>
                  </a:lnTo>
                  <a:lnTo>
                    <a:pt x="1027" y="115"/>
                  </a:lnTo>
                  <a:lnTo>
                    <a:pt x="1001" y="160"/>
                  </a:lnTo>
                  <a:moveTo>
                    <a:pt x="1063" y="160"/>
                  </a:moveTo>
                  <a:lnTo>
                    <a:pt x="1036" y="115"/>
                  </a:lnTo>
                  <a:lnTo>
                    <a:pt x="1063" y="70"/>
                  </a:lnTo>
                  <a:lnTo>
                    <a:pt x="1088" y="115"/>
                  </a:lnTo>
                  <a:lnTo>
                    <a:pt x="1063" y="160"/>
                  </a:lnTo>
                  <a:moveTo>
                    <a:pt x="1124" y="160"/>
                  </a:moveTo>
                  <a:lnTo>
                    <a:pt x="1097" y="115"/>
                  </a:lnTo>
                  <a:lnTo>
                    <a:pt x="1124" y="70"/>
                  </a:lnTo>
                  <a:lnTo>
                    <a:pt x="1150" y="115"/>
                  </a:lnTo>
                  <a:lnTo>
                    <a:pt x="1124" y="160"/>
                  </a:lnTo>
                  <a:moveTo>
                    <a:pt x="1186" y="160"/>
                  </a:moveTo>
                  <a:lnTo>
                    <a:pt x="1159" y="115"/>
                  </a:lnTo>
                  <a:lnTo>
                    <a:pt x="1186" y="70"/>
                  </a:lnTo>
                  <a:lnTo>
                    <a:pt x="1211" y="115"/>
                  </a:lnTo>
                  <a:lnTo>
                    <a:pt x="1186" y="160"/>
                  </a:lnTo>
                  <a:moveTo>
                    <a:pt x="1247" y="160"/>
                  </a:moveTo>
                  <a:lnTo>
                    <a:pt x="1220" y="115"/>
                  </a:lnTo>
                  <a:lnTo>
                    <a:pt x="1247" y="70"/>
                  </a:lnTo>
                  <a:lnTo>
                    <a:pt x="1273" y="115"/>
                  </a:lnTo>
                  <a:lnTo>
                    <a:pt x="1247" y="160"/>
                  </a:lnTo>
                  <a:moveTo>
                    <a:pt x="1309" y="160"/>
                  </a:moveTo>
                  <a:lnTo>
                    <a:pt x="1282" y="115"/>
                  </a:lnTo>
                  <a:lnTo>
                    <a:pt x="1309" y="70"/>
                  </a:lnTo>
                  <a:lnTo>
                    <a:pt x="1334" y="115"/>
                  </a:lnTo>
                  <a:lnTo>
                    <a:pt x="1309" y="160"/>
                  </a:lnTo>
                  <a:moveTo>
                    <a:pt x="1370" y="160"/>
                  </a:moveTo>
                  <a:lnTo>
                    <a:pt x="1345" y="115"/>
                  </a:lnTo>
                  <a:lnTo>
                    <a:pt x="1370" y="70"/>
                  </a:lnTo>
                  <a:lnTo>
                    <a:pt x="1397" y="115"/>
                  </a:lnTo>
                  <a:lnTo>
                    <a:pt x="1370" y="160"/>
                  </a:lnTo>
                  <a:moveTo>
                    <a:pt x="1432" y="160"/>
                  </a:moveTo>
                  <a:lnTo>
                    <a:pt x="1406" y="115"/>
                  </a:lnTo>
                  <a:lnTo>
                    <a:pt x="1432" y="70"/>
                  </a:lnTo>
                  <a:lnTo>
                    <a:pt x="1459" y="115"/>
                  </a:lnTo>
                  <a:lnTo>
                    <a:pt x="1432" y="160"/>
                  </a:lnTo>
                  <a:moveTo>
                    <a:pt x="1493" y="160"/>
                  </a:moveTo>
                  <a:lnTo>
                    <a:pt x="1468" y="115"/>
                  </a:lnTo>
                  <a:lnTo>
                    <a:pt x="1493" y="70"/>
                  </a:lnTo>
                  <a:lnTo>
                    <a:pt x="1520" y="115"/>
                  </a:lnTo>
                  <a:lnTo>
                    <a:pt x="1493" y="160"/>
                  </a:lnTo>
                  <a:moveTo>
                    <a:pt x="1555" y="160"/>
                  </a:moveTo>
                  <a:lnTo>
                    <a:pt x="1529" y="115"/>
                  </a:lnTo>
                  <a:lnTo>
                    <a:pt x="1555" y="70"/>
                  </a:lnTo>
                  <a:lnTo>
                    <a:pt x="1582" y="115"/>
                  </a:lnTo>
                  <a:lnTo>
                    <a:pt x="1555" y="160"/>
                  </a:lnTo>
                  <a:moveTo>
                    <a:pt x="1616" y="160"/>
                  </a:moveTo>
                  <a:lnTo>
                    <a:pt x="1591" y="115"/>
                  </a:lnTo>
                  <a:lnTo>
                    <a:pt x="1616" y="70"/>
                  </a:lnTo>
                  <a:lnTo>
                    <a:pt x="1643" y="115"/>
                  </a:lnTo>
                  <a:lnTo>
                    <a:pt x="1616" y="160"/>
                  </a:lnTo>
                  <a:moveTo>
                    <a:pt x="1678" y="160"/>
                  </a:moveTo>
                  <a:lnTo>
                    <a:pt x="1652" y="115"/>
                  </a:lnTo>
                  <a:lnTo>
                    <a:pt x="1678" y="70"/>
                  </a:lnTo>
                  <a:lnTo>
                    <a:pt x="1705" y="115"/>
                  </a:lnTo>
                  <a:lnTo>
                    <a:pt x="1678" y="160"/>
                  </a:lnTo>
                  <a:moveTo>
                    <a:pt x="1741" y="160"/>
                  </a:moveTo>
                  <a:lnTo>
                    <a:pt x="1714" y="115"/>
                  </a:lnTo>
                  <a:lnTo>
                    <a:pt x="1741" y="70"/>
                  </a:lnTo>
                  <a:lnTo>
                    <a:pt x="1766" y="115"/>
                  </a:lnTo>
                  <a:lnTo>
                    <a:pt x="1741" y="160"/>
                  </a:lnTo>
                  <a:moveTo>
                    <a:pt x="1802" y="160"/>
                  </a:moveTo>
                  <a:lnTo>
                    <a:pt x="1775" y="115"/>
                  </a:lnTo>
                  <a:lnTo>
                    <a:pt x="1802" y="70"/>
                  </a:lnTo>
                  <a:lnTo>
                    <a:pt x="1828" y="115"/>
                  </a:lnTo>
                  <a:lnTo>
                    <a:pt x="1802" y="160"/>
                  </a:lnTo>
                  <a:moveTo>
                    <a:pt x="1864" y="160"/>
                  </a:moveTo>
                  <a:lnTo>
                    <a:pt x="1837" y="115"/>
                  </a:lnTo>
                  <a:lnTo>
                    <a:pt x="1864" y="70"/>
                  </a:lnTo>
                  <a:lnTo>
                    <a:pt x="1889" y="115"/>
                  </a:lnTo>
                  <a:lnTo>
                    <a:pt x="1864" y="160"/>
                  </a:lnTo>
                  <a:moveTo>
                    <a:pt x="1925" y="160"/>
                  </a:moveTo>
                  <a:lnTo>
                    <a:pt x="1898" y="115"/>
                  </a:lnTo>
                  <a:lnTo>
                    <a:pt x="1925" y="70"/>
                  </a:lnTo>
                  <a:lnTo>
                    <a:pt x="1951" y="115"/>
                  </a:lnTo>
                  <a:lnTo>
                    <a:pt x="1925" y="160"/>
                  </a:lnTo>
                  <a:moveTo>
                    <a:pt x="1987" y="160"/>
                  </a:moveTo>
                  <a:lnTo>
                    <a:pt x="1960" y="115"/>
                  </a:lnTo>
                  <a:lnTo>
                    <a:pt x="1987" y="70"/>
                  </a:lnTo>
                  <a:lnTo>
                    <a:pt x="2012" y="115"/>
                  </a:lnTo>
                  <a:lnTo>
                    <a:pt x="1987" y="160"/>
                  </a:lnTo>
                  <a:moveTo>
                    <a:pt x="2048" y="160"/>
                  </a:moveTo>
                  <a:lnTo>
                    <a:pt x="2021" y="115"/>
                  </a:lnTo>
                  <a:lnTo>
                    <a:pt x="2048" y="70"/>
                  </a:lnTo>
                  <a:lnTo>
                    <a:pt x="2074" y="115"/>
                  </a:lnTo>
                  <a:lnTo>
                    <a:pt x="2048" y="160"/>
                  </a:lnTo>
                  <a:moveTo>
                    <a:pt x="2110" y="160"/>
                  </a:moveTo>
                  <a:lnTo>
                    <a:pt x="2084" y="115"/>
                  </a:lnTo>
                  <a:lnTo>
                    <a:pt x="2110" y="70"/>
                  </a:lnTo>
                  <a:lnTo>
                    <a:pt x="2137" y="115"/>
                  </a:lnTo>
                  <a:lnTo>
                    <a:pt x="2110" y="160"/>
                  </a:lnTo>
                  <a:moveTo>
                    <a:pt x="2171" y="160"/>
                  </a:moveTo>
                  <a:lnTo>
                    <a:pt x="2146" y="115"/>
                  </a:lnTo>
                  <a:lnTo>
                    <a:pt x="2171" y="70"/>
                  </a:lnTo>
                  <a:lnTo>
                    <a:pt x="2198" y="115"/>
                  </a:lnTo>
                  <a:lnTo>
                    <a:pt x="2171" y="160"/>
                  </a:lnTo>
                  <a:moveTo>
                    <a:pt x="2233" y="160"/>
                  </a:moveTo>
                  <a:lnTo>
                    <a:pt x="2207" y="115"/>
                  </a:lnTo>
                  <a:lnTo>
                    <a:pt x="2233" y="70"/>
                  </a:lnTo>
                  <a:lnTo>
                    <a:pt x="2260" y="115"/>
                  </a:lnTo>
                  <a:lnTo>
                    <a:pt x="2233" y="160"/>
                  </a:lnTo>
                  <a:moveTo>
                    <a:pt x="2294" y="160"/>
                  </a:moveTo>
                  <a:lnTo>
                    <a:pt x="2269" y="115"/>
                  </a:lnTo>
                  <a:lnTo>
                    <a:pt x="2294" y="70"/>
                  </a:lnTo>
                  <a:lnTo>
                    <a:pt x="2321" y="115"/>
                  </a:lnTo>
                  <a:lnTo>
                    <a:pt x="2294" y="160"/>
                  </a:lnTo>
                  <a:moveTo>
                    <a:pt x="2356" y="160"/>
                  </a:moveTo>
                  <a:lnTo>
                    <a:pt x="2330" y="115"/>
                  </a:lnTo>
                  <a:lnTo>
                    <a:pt x="2356" y="70"/>
                  </a:lnTo>
                  <a:lnTo>
                    <a:pt x="2383" y="115"/>
                  </a:lnTo>
                  <a:lnTo>
                    <a:pt x="2356" y="160"/>
                  </a:lnTo>
                  <a:moveTo>
                    <a:pt x="2417" y="160"/>
                  </a:moveTo>
                  <a:lnTo>
                    <a:pt x="2392" y="115"/>
                  </a:lnTo>
                  <a:lnTo>
                    <a:pt x="2417" y="70"/>
                  </a:lnTo>
                  <a:lnTo>
                    <a:pt x="2444" y="115"/>
                  </a:lnTo>
                  <a:lnTo>
                    <a:pt x="2417" y="160"/>
                  </a:lnTo>
                  <a:moveTo>
                    <a:pt x="2480" y="160"/>
                  </a:moveTo>
                  <a:lnTo>
                    <a:pt x="2453" y="115"/>
                  </a:lnTo>
                  <a:lnTo>
                    <a:pt x="2480" y="70"/>
                  </a:lnTo>
                  <a:lnTo>
                    <a:pt x="2506" y="115"/>
                  </a:lnTo>
                  <a:lnTo>
                    <a:pt x="2480" y="160"/>
                  </a:lnTo>
                  <a:moveTo>
                    <a:pt x="46" y="108"/>
                  </a:moveTo>
                  <a:lnTo>
                    <a:pt x="19" y="61"/>
                  </a:lnTo>
                  <a:lnTo>
                    <a:pt x="46" y="16"/>
                  </a:lnTo>
                  <a:lnTo>
                    <a:pt x="72" y="61"/>
                  </a:lnTo>
                  <a:lnTo>
                    <a:pt x="46" y="108"/>
                  </a:lnTo>
                  <a:moveTo>
                    <a:pt x="107" y="108"/>
                  </a:moveTo>
                  <a:lnTo>
                    <a:pt x="81" y="61"/>
                  </a:lnTo>
                  <a:lnTo>
                    <a:pt x="107" y="16"/>
                  </a:lnTo>
                  <a:lnTo>
                    <a:pt x="133" y="61"/>
                  </a:lnTo>
                  <a:lnTo>
                    <a:pt x="107" y="108"/>
                  </a:lnTo>
                  <a:moveTo>
                    <a:pt x="169" y="108"/>
                  </a:moveTo>
                  <a:lnTo>
                    <a:pt x="142" y="61"/>
                  </a:lnTo>
                  <a:lnTo>
                    <a:pt x="169" y="16"/>
                  </a:lnTo>
                  <a:lnTo>
                    <a:pt x="194" y="61"/>
                  </a:lnTo>
                  <a:lnTo>
                    <a:pt x="169" y="108"/>
                  </a:lnTo>
                  <a:moveTo>
                    <a:pt x="230" y="108"/>
                  </a:moveTo>
                  <a:lnTo>
                    <a:pt x="203" y="61"/>
                  </a:lnTo>
                  <a:lnTo>
                    <a:pt x="230" y="16"/>
                  </a:lnTo>
                  <a:lnTo>
                    <a:pt x="256" y="61"/>
                  </a:lnTo>
                  <a:lnTo>
                    <a:pt x="230" y="108"/>
                  </a:lnTo>
                  <a:moveTo>
                    <a:pt x="292" y="108"/>
                  </a:moveTo>
                  <a:lnTo>
                    <a:pt x="266" y="61"/>
                  </a:lnTo>
                  <a:lnTo>
                    <a:pt x="292" y="16"/>
                  </a:lnTo>
                  <a:lnTo>
                    <a:pt x="319" y="61"/>
                  </a:lnTo>
                  <a:lnTo>
                    <a:pt x="292" y="108"/>
                  </a:lnTo>
                  <a:moveTo>
                    <a:pt x="353" y="108"/>
                  </a:moveTo>
                  <a:lnTo>
                    <a:pt x="328" y="61"/>
                  </a:lnTo>
                  <a:lnTo>
                    <a:pt x="353" y="16"/>
                  </a:lnTo>
                  <a:lnTo>
                    <a:pt x="380" y="61"/>
                  </a:lnTo>
                  <a:lnTo>
                    <a:pt x="353" y="108"/>
                  </a:lnTo>
                  <a:moveTo>
                    <a:pt x="415" y="108"/>
                  </a:moveTo>
                  <a:lnTo>
                    <a:pt x="389" y="61"/>
                  </a:lnTo>
                  <a:lnTo>
                    <a:pt x="415" y="16"/>
                  </a:lnTo>
                  <a:lnTo>
                    <a:pt x="442" y="61"/>
                  </a:lnTo>
                  <a:lnTo>
                    <a:pt x="415" y="108"/>
                  </a:lnTo>
                  <a:moveTo>
                    <a:pt x="476" y="108"/>
                  </a:moveTo>
                  <a:lnTo>
                    <a:pt x="451" y="61"/>
                  </a:lnTo>
                  <a:lnTo>
                    <a:pt x="476" y="16"/>
                  </a:lnTo>
                  <a:lnTo>
                    <a:pt x="503" y="61"/>
                  </a:lnTo>
                  <a:lnTo>
                    <a:pt x="476" y="108"/>
                  </a:lnTo>
                  <a:moveTo>
                    <a:pt x="538" y="108"/>
                  </a:moveTo>
                  <a:lnTo>
                    <a:pt x="512" y="61"/>
                  </a:lnTo>
                  <a:lnTo>
                    <a:pt x="538" y="16"/>
                  </a:lnTo>
                  <a:lnTo>
                    <a:pt x="565" y="61"/>
                  </a:lnTo>
                  <a:lnTo>
                    <a:pt x="538" y="108"/>
                  </a:lnTo>
                  <a:moveTo>
                    <a:pt x="599" y="108"/>
                  </a:moveTo>
                  <a:lnTo>
                    <a:pt x="574" y="61"/>
                  </a:lnTo>
                  <a:lnTo>
                    <a:pt x="599" y="16"/>
                  </a:lnTo>
                  <a:lnTo>
                    <a:pt x="626" y="61"/>
                  </a:lnTo>
                  <a:lnTo>
                    <a:pt x="599" y="108"/>
                  </a:lnTo>
                  <a:moveTo>
                    <a:pt x="662" y="108"/>
                  </a:moveTo>
                  <a:lnTo>
                    <a:pt x="635" y="61"/>
                  </a:lnTo>
                  <a:lnTo>
                    <a:pt x="662" y="16"/>
                  </a:lnTo>
                  <a:lnTo>
                    <a:pt x="688" y="61"/>
                  </a:lnTo>
                  <a:lnTo>
                    <a:pt x="662" y="108"/>
                  </a:lnTo>
                  <a:moveTo>
                    <a:pt x="724" y="108"/>
                  </a:moveTo>
                  <a:lnTo>
                    <a:pt x="697" y="61"/>
                  </a:lnTo>
                  <a:lnTo>
                    <a:pt x="724" y="16"/>
                  </a:lnTo>
                  <a:lnTo>
                    <a:pt x="749" y="61"/>
                  </a:lnTo>
                  <a:lnTo>
                    <a:pt x="724" y="108"/>
                  </a:lnTo>
                  <a:moveTo>
                    <a:pt x="785" y="108"/>
                  </a:moveTo>
                  <a:lnTo>
                    <a:pt x="758" y="61"/>
                  </a:lnTo>
                  <a:lnTo>
                    <a:pt x="785" y="16"/>
                  </a:lnTo>
                  <a:lnTo>
                    <a:pt x="811" y="61"/>
                  </a:lnTo>
                  <a:lnTo>
                    <a:pt x="785" y="108"/>
                  </a:lnTo>
                  <a:moveTo>
                    <a:pt x="847" y="108"/>
                  </a:moveTo>
                  <a:lnTo>
                    <a:pt x="820" y="61"/>
                  </a:lnTo>
                  <a:lnTo>
                    <a:pt x="847" y="16"/>
                  </a:lnTo>
                  <a:lnTo>
                    <a:pt x="872" y="61"/>
                  </a:lnTo>
                  <a:lnTo>
                    <a:pt x="847" y="108"/>
                  </a:lnTo>
                  <a:moveTo>
                    <a:pt x="908" y="108"/>
                  </a:moveTo>
                  <a:lnTo>
                    <a:pt x="881" y="61"/>
                  </a:lnTo>
                  <a:lnTo>
                    <a:pt x="908" y="16"/>
                  </a:lnTo>
                  <a:lnTo>
                    <a:pt x="934" y="61"/>
                  </a:lnTo>
                  <a:lnTo>
                    <a:pt x="908" y="108"/>
                  </a:lnTo>
                  <a:moveTo>
                    <a:pt x="970" y="108"/>
                  </a:moveTo>
                  <a:lnTo>
                    <a:pt x="943" y="61"/>
                  </a:lnTo>
                  <a:lnTo>
                    <a:pt x="970" y="16"/>
                  </a:lnTo>
                  <a:lnTo>
                    <a:pt x="995" y="61"/>
                  </a:lnTo>
                  <a:lnTo>
                    <a:pt x="970" y="108"/>
                  </a:lnTo>
                  <a:moveTo>
                    <a:pt x="1031" y="108"/>
                  </a:moveTo>
                  <a:lnTo>
                    <a:pt x="1006" y="61"/>
                  </a:lnTo>
                  <a:lnTo>
                    <a:pt x="1031" y="16"/>
                  </a:lnTo>
                  <a:lnTo>
                    <a:pt x="1058" y="61"/>
                  </a:lnTo>
                  <a:lnTo>
                    <a:pt x="1031" y="108"/>
                  </a:lnTo>
                  <a:moveTo>
                    <a:pt x="1093" y="108"/>
                  </a:moveTo>
                  <a:lnTo>
                    <a:pt x="1067" y="61"/>
                  </a:lnTo>
                  <a:lnTo>
                    <a:pt x="1093" y="16"/>
                  </a:lnTo>
                  <a:lnTo>
                    <a:pt x="1120" y="61"/>
                  </a:lnTo>
                  <a:lnTo>
                    <a:pt x="1093" y="108"/>
                  </a:lnTo>
                  <a:moveTo>
                    <a:pt x="1154" y="108"/>
                  </a:moveTo>
                  <a:lnTo>
                    <a:pt x="1129" y="61"/>
                  </a:lnTo>
                  <a:lnTo>
                    <a:pt x="1154" y="16"/>
                  </a:lnTo>
                  <a:lnTo>
                    <a:pt x="1181" y="61"/>
                  </a:lnTo>
                  <a:lnTo>
                    <a:pt x="1154" y="108"/>
                  </a:lnTo>
                  <a:moveTo>
                    <a:pt x="1216" y="108"/>
                  </a:moveTo>
                  <a:lnTo>
                    <a:pt x="1190" y="61"/>
                  </a:lnTo>
                  <a:lnTo>
                    <a:pt x="1216" y="16"/>
                  </a:lnTo>
                  <a:lnTo>
                    <a:pt x="1243" y="61"/>
                  </a:lnTo>
                  <a:lnTo>
                    <a:pt x="1216" y="108"/>
                  </a:lnTo>
                  <a:moveTo>
                    <a:pt x="1277" y="108"/>
                  </a:moveTo>
                  <a:lnTo>
                    <a:pt x="1252" y="61"/>
                  </a:lnTo>
                  <a:lnTo>
                    <a:pt x="1277" y="16"/>
                  </a:lnTo>
                  <a:lnTo>
                    <a:pt x="1304" y="61"/>
                  </a:lnTo>
                  <a:lnTo>
                    <a:pt x="1277" y="108"/>
                  </a:lnTo>
                  <a:moveTo>
                    <a:pt x="1339" y="108"/>
                  </a:moveTo>
                  <a:lnTo>
                    <a:pt x="1313" y="61"/>
                  </a:lnTo>
                  <a:lnTo>
                    <a:pt x="1339" y="16"/>
                  </a:lnTo>
                  <a:lnTo>
                    <a:pt x="1366" y="61"/>
                  </a:lnTo>
                  <a:lnTo>
                    <a:pt x="1339" y="108"/>
                  </a:lnTo>
                  <a:moveTo>
                    <a:pt x="1402" y="108"/>
                  </a:moveTo>
                  <a:lnTo>
                    <a:pt x="1375" y="61"/>
                  </a:lnTo>
                  <a:lnTo>
                    <a:pt x="1402" y="16"/>
                  </a:lnTo>
                  <a:lnTo>
                    <a:pt x="1427" y="61"/>
                  </a:lnTo>
                  <a:lnTo>
                    <a:pt x="1402" y="108"/>
                  </a:lnTo>
                  <a:moveTo>
                    <a:pt x="1463" y="108"/>
                  </a:moveTo>
                  <a:lnTo>
                    <a:pt x="1436" y="61"/>
                  </a:lnTo>
                  <a:lnTo>
                    <a:pt x="1463" y="16"/>
                  </a:lnTo>
                  <a:lnTo>
                    <a:pt x="1489" y="61"/>
                  </a:lnTo>
                  <a:lnTo>
                    <a:pt x="1463" y="108"/>
                  </a:lnTo>
                  <a:moveTo>
                    <a:pt x="1525" y="108"/>
                  </a:moveTo>
                  <a:lnTo>
                    <a:pt x="1498" y="61"/>
                  </a:lnTo>
                  <a:lnTo>
                    <a:pt x="1525" y="16"/>
                  </a:lnTo>
                  <a:lnTo>
                    <a:pt x="1550" y="61"/>
                  </a:lnTo>
                  <a:lnTo>
                    <a:pt x="1525" y="108"/>
                  </a:lnTo>
                  <a:moveTo>
                    <a:pt x="1586" y="108"/>
                  </a:moveTo>
                  <a:lnTo>
                    <a:pt x="1559" y="61"/>
                  </a:lnTo>
                  <a:lnTo>
                    <a:pt x="1586" y="16"/>
                  </a:lnTo>
                  <a:lnTo>
                    <a:pt x="1612" y="61"/>
                  </a:lnTo>
                  <a:lnTo>
                    <a:pt x="1586" y="108"/>
                  </a:lnTo>
                  <a:moveTo>
                    <a:pt x="1648" y="108"/>
                  </a:moveTo>
                  <a:lnTo>
                    <a:pt x="1621" y="61"/>
                  </a:lnTo>
                  <a:lnTo>
                    <a:pt x="1648" y="16"/>
                  </a:lnTo>
                  <a:lnTo>
                    <a:pt x="1673" y="61"/>
                  </a:lnTo>
                  <a:lnTo>
                    <a:pt x="1648" y="108"/>
                  </a:lnTo>
                  <a:moveTo>
                    <a:pt x="1709" y="108"/>
                  </a:moveTo>
                  <a:lnTo>
                    <a:pt x="1682" y="61"/>
                  </a:lnTo>
                  <a:lnTo>
                    <a:pt x="1709" y="16"/>
                  </a:lnTo>
                  <a:lnTo>
                    <a:pt x="1735" y="61"/>
                  </a:lnTo>
                  <a:lnTo>
                    <a:pt x="1709" y="108"/>
                  </a:lnTo>
                  <a:moveTo>
                    <a:pt x="1771" y="108"/>
                  </a:moveTo>
                  <a:lnTo>
                    <a:pt x="1745" y="61"/>
                  </a:lnTo>
                  <a:lnTo>
                    <a:pt x="1771" y="16"/>
                  </a:lnTo>
                  <a:lnTo>
                    <a:pt x="1798" y="61"/>
                  </a:lnTo>
                  <a:lnTo>
                    <a:pt x="1771" y="108"/>
                  </a:lnTo>
                  <a:moveTo>
                    <a:pt x="1832" y="108"/>
                  </a:moveTo>
                  <a:lnTo>
                    <a:pt x="1807" y="61"/>
                  </a:lnTo>
                  <a:lnTo>
                    <a:pt x="1832" y="16"/>
                  </a:lnTo>
                  <a:lnTo>
                    <a:pt x="1859" y="61"/>
                  </a:lnTo>
                  <a:lnTo>
                    <a:pt x="1832" y="108"/>
                  </a:lnTo>
                  <a:moveTo>
                    <a:pt x="1894" y="108"/>
                  </a:moveTo>
                  <a:lnTo>
                    <a:pt x="1868" y="61"/>
                  </a:lnTo>
                  <a:lnTo>
                    <a:pt x="1894" y="16"/>
                  </a:lnTo>
                  <a:lnTo>
                    <a:pt x="1921" y="61"/>
                  </a:lnTo>
                  <a:lnTo>
                    <a:pt x="1894" y="108"/>
                  </a:lnTo>
                  <a:moveTo>
                    <a:pt x="1955" y="108"/>
                  </a:moveTo>
                  <a:lnTo>
                    <a:pt x="1930" y="61"/>
                  </a:lnTo>
                  <a:lnTo>
                    <a:pt x="1955" y="16"/>
                  </a:lnTo>
                  <a:lnTo>
                    <a:pt x="1982" y="61"/>
                  </a:lnTo>
                  <a:lnTo>
                    <a:pt x="1955" y="108"/>
                  </a:lnTo>
                  <a:moveTo>
                    <a:pt x="2017" y="108"/>
                  </a:moveTo>
                  <a:lnTo>
                    <a:pt x="1991" y="61"/>
                  </a:lnTo>
                  <a:lnTo>
                    <a:pt x="2017" y="16"/>
                  </a:lnTo>
                  <a:lnTo>
                    <a:pt x="2044" y="61"/>
                  </a:lnTo>
                  <a:lnTo>
                    <a:pt x="2017" y="108"/>
                  </a:lnTo>
                  <a:moveTo>
                    <a:pt x="2078" y="108"/>
                  </a:moveTo>
                  <a:lnTo>
                    <a:pt x="2053" y="61"/>
                  </a:lnTo>
                  <a:lnTo>
                    <a:pt x="2078" y="16"/>
                  </a:lnTo>
                  <a:lnTo>
                    <a:pt x="2105" y="61"/>
                  </a:lnTo>
                  <a:lnTo>
                    <a:pt x="2078" y="108"/>
                  </a:lnTo>
                  <a:moveTo>
                    <a:pt x="2141" y="108"/>
                  </a:moveTo>
                  <a:lnTo>
                    <a:pt x="2114" y="61"/>
                  </a:lnTo>
                  <a:lnTo>
                    <a:pt x="2141" y="16"/>
                  </a:lnTo>
                  <a:lnTo>
                    <a:pt x="2167" y="61"/>
                  </a:lnTo>
                  <a:lnTo>
                    <a:pt x="2141" y="108"/>
                  </a:lnTo>
                  <a:moveTo>
                    <a:pt x="2203" y="108"/>
                  </a:moveTo>
                  <a:lnTo>
                    <a:pt x="2176" y="61"/>
                  </a:lnTo>
                  <a:lnTo>
                    <a:pt x="2203" y="16"/>
                  </a:lnTo>
                  <a:lnTo>
                    <a:pt x="2228" y="61"/>
                  </a:lnTo>
                  <a:lnTo>
                    <a:pt x="2203" y="108"/>
                  </a:lnTo>
                  <a:moveTo>
                    <a:pt x="2264" y="108"/>
                  </a:moveTo>
                  <a:lnTo>
                    <a:pt x="2237" y="61"/>
                  </a:lnTo>
                  <a:lnTo>
                    <a:pt x="2264" y="16"/>
                  </a:lnTo>
                  <a:lnTo>
                    <a:pt x="2290" y="61"/>
                  </a:lnTo>
                  <a:lnTo>
                    <a:pt x="2264" y="108"/>
                  </a:lnTo>
                  <a:moveTo>
                    <a:pt x="2326" y="108"/>
                  </a:moveTo>
                  <a:lnTo>
                    <a:pt x="2299" y="61"/>
                  </a:lnTo>
                  <a:lnTo>
                    <a:pt x="2326" y="16"/>
                  </a:lnTo>
                  <a:lnTo>
                    <a:pt x="2351" y="61"/>
                  </a:lnTo>
                  <a:lnTo>
                    <a:pt x="2326" y="108"/>
                  </a:lnTo>
                  <a:moveTo>
                    <a:pt x="2387" y="108"/>
                  </a:moveTo>
                  <a:lnTo>
                    <a:pt x="2360" y="61"/>
                  </a:lnTo>
                  <a:lnTo>
                    <a:pt x="2387" y="16"/>
                  </a:lnTo>
                  <a:lnTo>
                    <a:pt x="2413" y="61"/>
                  </a:lnTo>
                  <a:lnTo>
                    <a:pt x="2387" y="108"/>
                  </a:lnTo>
                  <a:moveTo>
                    <a:pt x="2449" y="108"/>
                  </a:moveTo>
                  <a:lnTo>
                    <a:pt x="2422" y="61"/>
                  </a:lnTo>
                  <a:lnTo>
                    <a:pt x="2449" y="16"/>
                  </a:lnTo>
                  <a:lnTo>
                    <a:pt x="2474" y="61"/>
                  </a:lnTo>
                  <a:lnTo>
                    <a:pt x="2449" y="108"/>
                  </a:lnTo>
                  <a:moveTo>
                    <a:pt x="2510" y="108"/>
                  </a:moveTo>
                  <a:lnTo>
                    <a:pt x="2485" y="61"/>
                  </a:lnTo>
                  <a:lnTo>
                    <a:pt x="2510" y="16"/>
                  </a:lnTo>
                  <a:lnTo>
                    <a:pt x="2537" y="61"/>
                  </a:lnTo>
                  <a:lnTo>
                    <a:pt x="2510" y="108"/>
                  </a:lnTo>
                  <a:moveTo>
                    <a:pt x="2521" y="0"/>
                  </a:moveTo>
                  <a:lnTo>
                    <a:pt x="2512" y="0"/>
                  </a:lnTo>
                  <a:lnTo>
                    <a:pt x="2510" y="1"/>
                  </a:lnTo>
                  <a:lnTo>
                    <a:pt x="2509" y="0"/>
                  </a:lnTo>
                  <a:lnTo>
                    <a:pt x="2500" y="0"/>
                  </a:lnTo>
                  <a:lnTo>
                    <a:pt x="2506" y="9"/>
                  </a:lnTo>
                  <a:lnTo>
                    <a:pt x="2480" y="54"/>
                  </a:lnTo>
                  <a:lnTo>
                    <a:pt x="2453" y="9"/>
                  </a:lnTo>
                  <a:lnTo>
                    <a:pt x="2459" y="0"/>
                  </a:lnTo>
                  <a:lnTo>
                    <a:pt x="2450" y="0"/>
                  </a:lnTo>
                  <a:lnTo>
                    <a:pt x="2449" y="1"/>
                  </a:lnTo>
                  <a:lnTo>
                    <a:pt x="2447" y="0"/>
                  </a:lnTo>
                  <a:lnTo>
                    <a:pt x="2438" y="0"/>
                  </a:lnTo>
                  <a:lnTo>
                    <a:pt x="2444" y="9"/>
                  </a:lnTo>
                  <a:lnTo>
                    <a:pt x="2417" y="54"/>
                  </a:lnTo>
                  <a:lnTo>
                    <a:pt x="2392" y="9"/>
                  </a:lnTo>
                  <a:lnTo>
                    <a:pt x="2398" y="0"/>
                  </a:lnTo>
                  <a:lnTo>
                    <a:pt x="2387" y="0"/>
                  </a:lnTo>
                  <a:lnTo>
                    <a:pt x="2387" y="1"/>
                  </a:lnTo>
                  <a:lnTo>
                    <a:pt x="2386" y="0"/>
                  </a:lnTo>
                  <a:lnTo>
                    <a:pt x="2377" y="0"/>
                  </a:lnTo>
                  <a:lnTo>
                    <a:pt x="2383" y="9"/>
                  </a:lnTo>
                  <a:lnTo>
                    <a:pt x="2356" y="54"/>
                  </a:lnTo>
                  <a:lnTo>
                    <a:pt x="2330" y="9"/>
                  </a:lnTo>
                  <a:lnTo>
                    <a:pt x="2335" y="0"/>
                  </a:lnTo>
                  <a:lnTo>
                    <a:pt x="2326" y="0"/>
                  </a:lnTo>
                  <a:lnTo>
                    <a:pt x="2326" y="1"/>
                  </a:lnTo>
                  <a:lnTo>
                    <a:pt x="2324" y="0"/>
                  </a:lnTo>
                  <a:lnTo>
                    <a:pt x="2315" y="0"/>
                  </a:lnTo>
                  <a:lnTo>
                    <a:pt x="2321" y="9"/>
                  </a:lnTo>
                  <a:lnTo>
                    <a:pt x="2294" y="54"/>
                  </a:lnTo>
                  <a:lnTo>
                    <a:pt x="2269" y="9"/>
                  </a:lnTo>
                  <a:lnTo>
                    <a:pt x="2273" y="0"/>
                  </a:lnTo>
                  <a:lnTo>
                    <a:pt x="2264" y="0"/>
                  </a:lnTo>
                  <a:lnTo>
                    <a:pt x="2264" y="1"/>
                  </a:lnTo>
                  <a:lnTo>
                    <a:pt x="2263" y="0"/>
                  </a:lnTo>
                  <a:lnTo>
                    <a:pt x="2254" y="0"/>
                  </a:lnTo>
                  <a:lnTo>
                    <a:pt x="2260" y="9"/>
                  </a:lnTo>
                  <a:lnTo>
                    <a:pt x="2233" y="54"/>
                  </a:lnTo>
                  <a:lnTo>
                    <a:pt x="2207" y="9"/>
                  </a:lnTo>
                  <a:lnTo>
                    <a:pt x="2212" y="0"/>
                  </a:lnTo>
                  <a:lnTo>
                    <a:pt x="2203" y="0"/>
                  </a:lnTo>
                  <a:lnTo>
                    <a:pt x="2203" y="1"/>
                  </a:lnTo>
                  <a:lnTo>
                    <a:pt x="2201" y="0"/>
                  </a:lnTo>
                  <a:lnTo>
                    <a:pt x="2192" y="0"/>
                  </a:lnTo>
                  <a:lnTo>
                    <a:pt x="2198" y="9"/>
                  </a:lnTo>
                  <a:lnTo>
                    <a:pt x="2171" y="54"/>
                  </a:lnTo>
                  <a:lnTo>
                    <a:pt x="2146" y="9"/>
                  </a:lnTo>
                  <a:lnTo>
                    <a:pt x="2150" y="0"/>
                  </a:lnTo>
                  <a:lnTo>
                    <a:pt x="2141" y="0"/>
                  </a:lnTo>
                  <a:lnTo>
                    <a:pt x="2141" y="1"/>
                  </a:lnTo>
                  <a:lnTo>
                    <a:pt x="2140" y="0"/>
                  </a:lnTo>
                  <a:lnTo>
                    <a:pt x="2131" y="0"/>
                  </a:lnTo>
                  <a:lnTo>
                    <a:pt x="2137" y="9"/>
                  </a:lnTo>
                  <a:lnTo>
                    <a:pt x="2110" y="54"/>
                  </a:lnTo>
                  <a:lnTo>
                    <a:pt x="2084" y="9"/>
                  </a:lnTo>
                  <a:lnTo>
                    <a:pt x="2089" y="0"/>
                  </a:lnTo>
                  <a:lnTo>
                    <a:pt x="2080" y="0"/>
                  </a:lnTo>
                  <a:lnTo>
                    <a:pt x="2078" y="1"/>
                  </a:lnTo>
                  <a:lnTo>
                    <a:pt x="2078" y="0"/>
                  </a:lnTo>
                  <a:lnTo>
                    <a:pt x="2069" y="0"/>
                  </a:lnTo>
                  <a:lnTo>
                    <a:pt x="2074" y="9"/>
                  </a:lnTo>
                  <a:lnTo>
                    <a:pt x="2048" y="54"/>
                  </a:lnTo>
                  <a:lnTo>
                    <a:pt x="2021" y="9"/>
                  </a:lnTo>
                  <a:lnTo>
                    <a:pt x="2027" y="0"/>
                  </a:lnTo>
                  <a:lnTo>
                    <a:pt x="2018" y="0"/>
                  </a:lnTo>
                  <a:lnTo>
                    <a:pt x="2017" y="1"/>
                  </a:lnTo>
                  <a:lnTo>
                    <a:pt x="2017" y="0"/>
                  </a:lnTo>
                  <a:lnTo>
                    <a:pt x="2008" y="0"/>
                  </a:lnTo>
                  <a:lnTo>
                    <a:pt x="2012" y="9"/>
                  </a:lnTo>
                  <a:lnTo>
                    <a:pt x="1987" y="54"/>
                  </a:lnTo>
                  <a:lnTo>
                    <a:pt x="1960" y="9"/>
                  </a:lnTo>
                  <a:lnTo>
                    <a:pt x="1966" y="0"/>
                  </a:lnTo>
                  <a:lnTo>
                    <a:pt x="1957" y="0"/>
                  </a:lnTo>
                  <a:lnTo>
                    <a:pt x="1955" y="1"/>
                  </a:lnTo>
                  <a:lnTo>
                    <a:pt x="1955" y="0"/>
                  </a:lnTo>
                  <a:lnTo>
                    <a:pt x="1946" y="0"/>
                  </a:lnTo>
                  <a:lnTo>
                    <a:pt x="1951" y="9"/>
                  </a:lnTo>
                  <a:lnTo>
                    <a:pt x="1925" y="54"/>
                  </a:lnTo>
                  <a:lnTo>
                    <a:pt x="1898" y="9"/>
                  </a:lnTo>
                  <a:lnTo>
                    <a:pt x="1904" y="0"/>
                  </a:lnTo>
                  <a:lnTo>
                    <a:pt x="1895" y="0"/>
                  </a:lnTo>
                  <a:lnTo>
                    <a:pt x="1894" y="1"/>
                  </a:lnTo>
                  <a:lnTo>
                    <a:pt x="1894" y="0"/>
                  </a:lnTo>
                  <a:lnTo>
                    <a:pt x="1885" y="0"/>
                  </a:lnTo>
                  <a:lnTo>
                    <a:pt x="1889" y="9"/>
                  </a:lnTo>
                  <a:lnTo>
                    <a:pt x="1864" y="54"/>
                  </a:lnTo>
                  <a:lnTo>
                    <a:pt x="1837" y="9"/>
                  </a:lnTo>
                  <a:lnTo>
                    <a:pt x="1843" y="0"/>
                  </a:lnTo>
                  <a:lnTo>
                    <a:pt x="1834" y="0"/>
                  </a:lnTo>
                  <a:lnTo>
                    <a:pt x="1832" y="1"/>
                  </a:lnTo>
                  <a:lnTo>
                    <a:pt x="1832" y="0"/>
                  </a:lnTo>
                  <a:lnTo>
                    <a:pt x="1822" y="0"/>
                  </a:lnTo>
                  <a:lnTo>
                    <a:pt x="1828" y="9"/>
                  </a:lnTo>
                  <a:lnTo>
                    <a:pt x="1802" y="54"/>
                  </a:lnTo>
                  <a:lnTo>
                    <a:pt x="1775" y="9"/>
                  </a:lnTo>
                  <a:lnTo>
                    <a:pt x="1781" y="0"/>
                  </a:lnTo>
                  <a:lnTo>
                    <a:pt x="1772" y="0"/>
                  </a:lnTo>
                  <a:lnTo>
                    <a:pt x="1771" y="1"/>
                  </a:lnTo>
                  <a:lnTo>
                    <a:pt x="1769" y="0"/>
                  </a:lnTo>
                  <a:lnTo>
                    <a:pt x="1760" y="0"/>
                  </a:lnTo>
                  <a:lnTo>
                    <a:pt x="1766" y="9"/>
                  </a:lnTo>
                  <a:lnTo>
                    <a:pt x="1741" y="54"/>
                  </a:lnTo>
                  <a:lnTo>
                    <a:pt x="1714" y="9"/>
                  </a:lnTo>
                  <a:lnTo>
                    <a:pt x="1720" y="0"/>
                  </a:lnTo>
                  <a:lnTo>
                    <a:pt x="1711" y="0"/>
                  </a:lnTo>
                  <a:lnTo>
                    <a:pt x="1709" y="1"/>
                  </a:lnTo>
                  <a:lnTo>
                    <a:pt x="1708" y="0"/>
                  </a:lnTo>
                  <a:lnTo>
                    <a:pt x="1699" y="0"/>
                  </a:lnTo>
                  <a:lnTo>
                    <a:pt x="1705" y="9"/>
                  </a:lnTo>
                  <a:lnTo>
                    <a:pt x="1678" y="54"/>
                  </a:lnTo>
                  <a:lnTo>
                    <a:pt x="1652" y="9"/>
                  </a:lnTo>
                  <a:lnTo>
                    <a:pt x="1658" y="0"/>
                  </a:lnTo>
                  <a:lnTo>
                    <a:pt x="1648" y="0"/>
                  </a:lnTo>
                  <a:lnTo>
                    <a:pt x="1648" y="1"/>
                  </a:lnTo>
                  <a:lnTo>
                    <a:pt x="1646" y="0"/>
                  </a:lnTo>
                  <a:lnTo>
                    <a:pt x="1637" y="0"/>
                  </a:lnTo>
                  <a:lnTo>
                    <a:pt x="1643" y="9"/>
                  </a:lnTo>
                  <a:lnTo>
                    <a:pt x="1616" y="54"/>
                  </a:lnTo>
                  <a:lnTo>
                    <a:pt x="1591" y="9"/>
                  </a:lnTo>
                  <a:lnTo>
                    <a:pt x="1595" y="0"/>
                  </a:lnTo>
                  <a:lnTo>
                    <a:pt x="1586" y="0"/>
                  </a:lnTo>
                  <a:lnTo>
                    <a:pt x="1586" y="1"/>
                  </a:lnTo>
                  <a:lnTo>
                    <a:pt x="1585" y="0"/>
                  </a:lnTo>
                  <a:lnTo>
                    <a:pt x="1576" y="0"/>
                  </a:lnTo>
                  <a:lnTo>
                    <a:pt x="1582" y="9"/>
                  </a:lnTo>
                  <a:lnTo>
                    <a:pt x="1555" y="54"/>
                  </a:lnTo>
                  <a:lnTo>
                    <a:pt x="1529" y="9"/>
                  </a:lnTo>
                  <a:lnTo>
                    <a:pt x="1534" y="0"/>
                  </a:lnTo>
                  <a:lnTo>
                    <a:pt x="1525" y="0"/>
                  </a:lnTo>
                  <a:lnTo>
                    <a:pt x="1525" y="1"/>
                  </a:lnTo>
                  <a:lnTo>
                    <a:pt x="1523" y="0"/>
                  </a:lnTo>
                  <a:lnTo>
                    <a:pt x="1514" y="0"/>
                  </a:lnTo>
                  <a:lnTo>
                    <a:pt x="1520" y="9"/>
                  </a:lnTo>
                  <a:lnTo>
                    <a:pt x="1493" y="54"/>
                  </a:lnTo>
                  <a:lnTo>
                    <a:pt x="1468" y="9"/>
                  </a:lnTo>
                  <a:lnTo>
                    <a:pt x="1472" y="0"/>
                  </a:lnTo>
                  <a:lnTo>
                    <a:pt x="1463" y="0"/>
                  </a:lnTo>
                  <a:lnTo>
                    <a:pt x="1463" y="1"/>
                  </a:lnTo>
                  <a:lnTo>
                    <a:pt x="1462" y="0"/>
                  </a:lnTo>
                  <a:lnTo>
                    <a:pt x="1453" y="0"/>
                  </a:lnTo>
                  <a:lnTo>
                    <a:pt x="1459" y="9"/>
                  </a:lnTo>
                  <a:lnTo>
                    <a:pt x="1432" y="54"/>
                  </a:lnTo>
                  <a:lnTo>
                    <a:pt x="1406" y="9"/>
                  </a:lnTo>
                  <a:lnTo>
                    <a:pt x="1411" y="0"/>
                  </a:lnTo>
                  <a:lnTo>
                    <a:pt x="1402" y="0"/>
                  </a:lnTo>
                  <a:lnTo>
                    <a:pt x="1402" y="1"/>
                  </a:lnTo>
                  <a:lnTo>
                    <a:pt x="1400" y="0"/>
                  </a:lnTo>
                  <a:lnTo>
                    <a:pt x="1391" y="0"/>
                  </a:lnTo>
                  <a:lnTo>
                    <a:pt x="1397" y="9"/>
                  </a:lnTo>
                  <a:lnTo>
                    <a:pt x="1370" y="54"/>
                  </a:lnTo>
                  <a:lnTo>
                    <a:pt x="1345" y="9"/>
                  </a:lnTo>
                  <a:lnTo>
                    <a:pt x="1349" y="0"/>
                  </a:lnTo>
                  <a:lnTo>
                    <a:pt x="1340" y="0"/>
                  </a:lnTo>
                  <a:lnTo>
                    <a:pt x="1339" y="1"/>
                  </a:lnTo>
                  <a:lnTo>
                    <a:pt x="1339" y="0"/>
                  </a:lnTo>
                  <a:lnTo>
                    <a:pt x="1330" y="0"/>
                  </a:lnTo>
                  <a:lnTo>
                    <a:pt x="1334" y="9"/>
                  </a:lnTo>
                  <a:lnTo>
                    <a:pt x="1309" y="54"/>
                  </a:lnTo>
                  <a:lnTo>
                    <a:pt x="1282" y="9"/>
                  </a:lnTo>
                  <a:lnTo>
                    <a:pt x="1288" y="0"/>
                  </a:lnTo>
                  <a:lnTo>
                    <a:pt x="1279" y="0"/>
                  </a:lnTo>
                  <a:lnTo>
                    <a:pt x="1277" y="1"/>
                  </a:lnTo>
                  <a:lnTo>
                    <a:pt x="1277" y="0"/>
                  </a:lnTo>
                  <a:lnTo>
                    <a:pt x="1268" y="0"/>
                  </a:lnTo>
                  <a:lnTo>
                    <a:pt x="1273" y="9"/>
                  </a:lnTo>
                  <a:lnTo>
                    <a:pt x="1247" y="54"/>
                  </a:lnTo>
                  <a:lnTo>
                    <a:pt x="1220" y="9"/>
                  </a:lnTo>
                  <a:lnTo>
                    <a:pt x="1226" y="0"/>
                  </a:lnTo>
                  <a:lnTo>
                    <a:pt x="1217" y="0"/>
                  </a:lnTo>
                  <a:lnTo>
                    <a:pt x="1216" y="1"/>
                  </a:lnTo>
                  <a:lnTo>
                    <a:pt x="1216" y="0"/>
                  </a:lnTo>
                  <a:lnTo>
                    <a:pt x="1207" y="0"/>
                  </a:lnTo>
                  <a:lnTo>
                    <a:pt x="1211" y="9"/>
                  </a:lnTo>
                  <a:lnTo>
                    <a:pt x="1186" y="54"/>
                  </a:lnTo>
                  <a:lnTo>
                    <a:pt x="1159" y="9"/>
                  </a:lnTo>
                  <a:lnTo>
                    <a:pt x="1165" y="0"/>
                  </a:lnTo>
                  <a:lnTo>
                    <a:pt x="1156" y="0"/>
                  </a:lnTo>
                  <a:lnTo>
                    <a:pt x="1154" y="1"/>
                  </a:lnTo>
                  <a:lnTo>
                    <a:pt x="1154" y="0"/>
                  </a:lnTo>
                  <a:lnTo>
                    <a:pt x="1145" y="0"/>
                  </a:lnTo>
                  <a:lnTo>
                    <a:pt x="1150" y="9"/>
                  </a:lnTo>
                  <a:lnTo>
                    <a:pt x="1124" y="54"/>
                  </a:lnTo>
                  <a:lnTo>
                    <a:pt x="1097" y="9"/>
                  </a:lnTo>
                  <a:lnTo>
                    <a:pt x="1103" y="0"/>
                  </a:lnTo>
                  <a:lnTo>
                    <a:pt x="1094" y="0"/>
                  </a:lnTo>
                  <a:lnTo>
                    <a:pt x="1093" y="1"/>
                  </a:lnTo>
                  <a:lnTo>
                    <a:pt x="1093" y="0"/>
                  </a:lnTo>
                  <a:lnTo>
                    <a:pt x="1082" y="0"/>
                  </a:lnTo>
                  <a:lnTo>
                    <a:pt x="1088" y="9"/>
                  </a:lnTo>
                  <a:lnTo>
                    <a:pt x="1063" y="54"/>
                  </a:lnTo>
                  <a:lnTo>
                    <a:pt x="1036" y="9"/>
                  </a:lnTo>
                  <a:lnTo>
                    <a:pt x="1042" y="0"/>
                  </a:lnTo>
                  <a:lnTo>
                    <a:pt x="1033" y="0"/>
                  </a:lnTo>
                  <a:lnTo>
                    <a:pt x="1031" y="1"/>
                  </a:lnTo>
                  <a:lnTo>
                    <a:pt x="1030" y="0"/>
                  </a:lnTo>
                  <a:lnTo>
                    <a:pt x="1021" y="0"/>
                  </a:lnTo>
                  <a:lnTo>
                    <a:pt x="1027" y="9"/>
                  </a:lnTo>
                  <a:lnTo>
                    <a:pt x="1001" y="54"/>
                  </a:lnTo>
                  <a:lnTo>
                    <a:pt x="974" y="9"/>
                  </a:lnTo>
                  <a:lnTo>
                    <a:pt x="980" y="0"/>
                  </a:lnTo>
                  <a:lnTo>
                    <a:pt x="971" y="0"/>
                  </a:lnTo>
                  <a:lnTo>
                    <a:pt x="970" y="1"/>
                  </a:lnTo>
                  <a:lnTo>
                    <a:pt x="968" y="0"/>
                  </a:lnTo>
                  <a:lnTo>
                    <a:pt x="959" y="0"/>
                  </a:lnTo>
                  <a:lnTo>
                    <a:pt x="965" y="9"/>
                  </a:lnTo>
                  <a:lnTo>
                    <a:pt x="938" y="54"/>
                  </a:lnTo>
                  <a:lnTo>
                    <a:pt x="913" y="9"/>
                  </a:lnTo>
                  <a:lnTo>
                    <a:pt x="919" y="0"/>
                  </a:lnTo>
                  <a:lnTo>
                    <a:pt x="908" y="0"/>
                  </a:lnTo>
                  <a:lnTo>
                    <a:pt x="908" y="1"/>
                  </a:lnTo>
                  <a:lnTo>
                    <a:pt x="907" y="0"/>
                  </a:lnTo>
                  <a:lnTo>
                    <a:pt x="898" y="0"/>
                  </a:lnTo>
                  <a:lnTo>
                    <a:pt x="904" y="9"/>
                  </a:lnTo>
                  <a:lnTo>
                    <a:pt x="877" y="54"/>
                  </a:lnTo>
                  <a:lnTo>
                    <a:pt x="851" y="9"/>
                  </a:lnTo>
                  <a:lnTo>
                    <a:pt x="856" y="0"/>
                  </a:lnTo>
                  <a:lnTo>
                    <a:pt x="847" y="0"/>
                  </a:lnTo>
                  <a:lnTo>
                    <a:pt x="847" y="1"/>
                  </a:lnTo>
                  <a:lnTo>
                    <a:pt x="845" y="0"/>
                  </a:lnTo>
                  <a:lnTo>
                    <a:pt x="836" y="0"/>
                  </a:lnTo>
                  <a:lnTo>
                    <a:pt x="842" y="9"/>
                  </a:lnTo>
                  <a:lnTo>
                    <a:pt x="815" y="54"/>
                  </a:lnTo>
                  <a:lnTo>
                    <a:pt x="790" y="9"/>
                  </a:lnTo>
                  <a:lnTo>
                    <a:pt x="794" y="0"/>
                  </a:lnTo>
                  <a:lnTo>
                    <a:pt x="785" y="0"/>
                  </a:lnTo>
                  <a:lnTo>
                    <a:pt x="785" y="1"/>
                  </a:lnTo>
                  <a:lnTo>
                    <a:pt x="784" y="0"/>
                  </a:lnTo>
                  <a:lnTo>
                    <a:pt x="775" y="0"/>
                  </a:lnTo>
                  <a:lnTo>
                    <a:pt x="781" y="9"/>
                  </a:lnTo>
                  <a:lnTo>
                    <a:pt x="754" y="54"/>
                  </a:lnTo>
                  <a:lnTo>
                    <a:pt x="728" y="9"/>
                  </a:lnTo>
                  <a:lnTo>
                    <a:pt x="733" y="0"/>
                  </a:lnTo>
                  <a:lnTo>
                    <a:pt x="724" y="0"/>
                  </a:lnTo>
                  <a:lnTo>
                    <a:pt x="724" y="1"/>
                  </a:lnTo>
                  <a:lnTo>
                    <a:pt x="722" y="0"/>
                  </a:lnTo>
                  <a:lnTo>
                    <a:pt x="713" y="0"/>
                  </a:lnTo>
                  <a:lnTo>
                    <a:pt x="719" y="9"/>
                  </a:lnTo>
                  <a:lnTo>
                    <a:pt x="692" y="54"/>
                  </a:lnTo>
                  <a:lnTo>
                    <a:pt x="667" y="9"/>
                  </a:lnTo>
                  <a:lnTo>
                    <a:pt x="671" y="0"/>
                  </a:lnTo>
                  <a:lnTo>
                    <a:pt x="662" y="0"/>
                  </a:lnTo>
                  <a:lnTo>
                    <a:pt x="662" y="1"/>
                  </a:lnTo>
                  <a:lnTo>
                    <a:pt x="661" y="0"/>
                  </a:lnTo>
                  <a:lnTo>
                    <a:pt x="652" y="0"/>
                  </a:lnTo>
                  <a:lnTo>
                    <a:pt x="658" y="9"/>
                  </a:lnTo>
                  <a:lnTo>
                    <a:pt x="631" y="54"/>
                  </a:lnTo>
                  <a:lnTo>
                    <a:pt x="605" y="9"/>
                  </a:lnTo>
                  <a:lnTo>
                    <a:pt x="610" y="0"/>
                  </a:lnTo>
                  <a:lnTo>
                    <a:pt x="601" y="0"/>
                  </a:lnTo>
                  <a:lnTo>
                    <a:pt x="599" y="1"/>
                  </a:lnTo>
                  <a:lnTo>
                    <a:pt x="599" y="0"/>
                  </a:lnTo>
                  <a:lnTo>
                    <a:pt x="590" y="0"/>
                  </a:lnTo>
                  <a:lnTo>
                    <a:pt x="595" y="9"/>
                  </a:lnTo>
                  <a:lnTo>
                    <a:pt x="569" y="54"/>
                  </a:lnTo>
                  <a:lnTo>
                    <a:pt x="542" y="9"/>
                  </a:lnTo>
                  <a:lnTo>
                    <a:pt x="548" y="0"/>
                  </a:lnTo>
                  <a:lnTo>
                    <a:pt x="539" y="0"/>
                  </a:lnTo>
                  <a:lnTo>
                    <a:pt x="538" y="1"/>
                  </a:lnTo>
                  <a:lnTo>
                    <a:pt x="538" y="0"/>
                  </a:lnTo>
                  <a:lnTo>
                    <a:pt x="529" y="0"/>
                  </a:lnTo>
                  <a:lnTo>
                    <a:pt x="533" y="9"/>
                  </a:lnTo>
                  <a:lnTo>
                    <a:pt x="508" y="54"/>
                  </a:lnTo>
                  <a:lnTo>
                    <a:pt x="481" y="9"/>
                  </a:lnTo>
                  <a:lnTo>
                    <a:pt x="487" y="0"/>
                  </a:lnTo>
                  <a:lnTo>
                    <a:pt x="478" y="0"/>
                  </a:lnTo>
                  <a:lnTo>
                    <a:pt x="476" y="1"/>
                  </a:lnTo>
                  <a:lnTo>
                    <a:pt x="476" y="0"/>
                  </a:lnTo>
                  <a:lnTo>
                    <a:pt x="467" y="0"/>
                  </a:lnTo>
                  <a:lnTo>
                    <a:pt x="472" y="9"/>
                  </a:lnTo>
                  <a:lnTo>
                    <a:pt x="446" y="54"/>
                  </a:lnTo>
                  <a:lnTo>
                    <a:pt x="419" y="9"/>
                  </a:lnTo>
                  <a:lnTo>
                    <a:pt x="425" y="0"/>
                  </a:lnTo>
                  <a:lnTo>
                    <a:pt x="416" y="0"/>
                  </a:lnTo>
                  <a:lnTo>
                    <a:pt x="415" y="1"/>
                  </a:lnTo>
                  <a:lnTo>
                    <a:pt x="415" y="0"/>
                  </a:lnTo>
                  <a:lnTo>
                    <a:pt x="406" y="0"/>
                  </a:lnTo>
                  <a:lnTo>
                    <a:pt x="410" y="9"/>
                  </a:lnTo>
                  <a:lnTo>
                    <a:pt x="385" y="54"/>
                  </a:lnTo>
                  <a:lnTo>
                    <a:pt x="358" y="9"/>
                  </a:lnTo>
                  <a:lnTo>
                    <a:pt x="364" y="0"/>
                  </a:lnTo>
                  <a:lnTo>
                    <a:pt x="355" y="0"/>
                  </a:lnTo>
                  <a:lnTo>
                    <a:pt x="353" y="1"/>
                  </a:lnTo>
                  <a:lnTo>
                    <a:pt x="353" y="0"/>
                  </a:lnTo>
                  <a:lnTo>
                    <a:pt x="344" y="0"/>
                  </a:lnTo>
                  <a:lnTo>
                    <a:pt x="349" y="9"/>
                  </a:lnTo>
                  <a:lnTo>
                    <a:pt x="323" y="54"/>
                  </a:lnTo>
                  <a:lnTo>
                    <a:pt x="296" y="9"/>
                  </a:lnTo>
                  <a:lnTo>
                    <a:pt x="302" y="0"/>
                  </a:lnTo>
                  <a:lnTo>
                    <a:pt x="293" y="0"/>
                  </a:lnTo>
                  <a:lnTo>
                    <a:pt x="292" y="1"/>
                  </a:lnTo>
                  <a:lnTo>
                    <a:pt x="290" y="0"/>
                  </a:lnTo>
                  <a:lnTo>
                    <a:pt x="281" y="0"/>
                  </a:lnTo>
                  <a:lnTo>
                    <a:pt x="287" y="9"/>
                  </a:lnTo>
                  <a:lnTo>
                    <a:pt x="262" y="54"/>
                  </a:lnTo>
                  <a:lnTo>
                    <a:pt x="235" y="9"/>
                  </a:lnTo>
                  <a:lnTo>
                    <a:pt x="241" y="0"/>
                  </a:lnTo>
                  <a:lnTo>
                    <a:pt x="232" y="0"/>
                  </a:lnTo>
                  <a:lnTo>
                    <a:pt x="230" y="1"/>
                  </a:lnTo>
                  <a:lnTo>
                    <a:pt x="229" y="0"/>
                  </a:lnTo>
                  <a:lnTo>
                    <a:pt x="220" y="0"/>
                  </a:lnTo>
                  <a:lnTo>
                    <a:pt x="226" y="9"/>
                  </a:lnTo>
                  <a:lnTo>
                    <a:pt x="199" y="54"/>
                  </a:lnTo>
                  <a:lnTo>
                    <a:pt x="173" y="9"/>
                  </a:lnTo>
                  <a:lnTo>
                    <a:pt x="179" y="0"/>
                  </a:lnTo>
                  <a:lnTo>
                    <a:pt x="169" y="0"/>
                  </a:lnTo>
                  <a:lnTo>
                    <a:pt x="169" y="1"/>
                  </a:lnTo>
                  <a:lnTo>
                    <a:pt x="167" y="0"/>
                  </a:lnTo>
                  <a:lnTo>
                    <a:pt x="158" y="0"/>
                  </a:lnTo>
                  <a:lnTo>
                    <a:pt x="164" y="9"/>
                  </a:lnTo>
                  <a:lnTo>
                    <a:pt x="137" y="54"/>
                  </a:lnTo>
                  <a:lnTo>
                    <a:pt x="112" y="9"/>
                  </a:lnTo>
                  <a:lnTo>
                    <a:pt x="116" y="0"/>
                  </a:lnTo>
                  <a:lnTo>
                    <a:pt x="107" y="0"/>
                  </a:lnTo>
                  <a:lnTo>
                    <a:pt x="107" y="1"/>
                  </a:lnTo>
                  <a:lnTo>
                    <a:pt x="106" y="0"/>
                  </a:lnTo>
                  <a:lnTo>
                    <a:pt x="97" y="0"/>
                  </a:lnTo>
                  <a:lnTo>
                    <a:pt x="103" y="9"/>
                  </a:lnTo>
                  <a:lnTo>
                    <a:pt x="76" y="54"/>
                  </a:lnTo>
                  <a:lnTo>
                    <a:pt x="51" y="9"/>
                  </a:lnTo>
                  <a:lnTo>
                    <a:pt x="55" y="0"/>
                  </a:lnTo>
                  <a:lnTo>
                    <a:pt x="46" y="0"/>
                  </a:lnTo>
                  <a:lnTo>
                    <a:pt x="46" y="1"/>
                  </a:lnTo>
                  <a:lnTo>
                    <a:pt x="45" y="0"/>
                  </a:lnTo>
                  <a:lnTo>
                    <a:pt x="36" y="0"/>
                  </a:lnTo>
                  <a:lnTo>
                    <a:pt x="42" y="9"/>
                  </a:lnTo>
                  <a:lnTo>
                    <a:pt x="15" y="54"/>
                  </a:lnTo>
                  <a:lnTo>
                    <a:pt x="0" y="27"/>
                  </a:lnTo>
                  <a:lnTo>
                    <a:pt x="0" y="42"/>
                  </a:lnTo>
                  <a:lnTo>
                    <a:pt x="10" y="61"/>
                  </a:lnTo>
                  <a:lnTo>
                    <a:pt x="0" y="81"/>
                  </a:lnTo>
                  <a:lnTo>
                    <a:pt x="0" y="97"/>
                  </a:lnTo>
                  <a:lnTo>
                    <a:pt x="15" y="70"/>
                  </a:lnTo>
                  <a:lnTo>
                    <a:pt x="42" y="115"/>
                  </a:lnTo>
                  <a:lnTo>
                    <a:pt x="15" y="160"/>
                  </a:lnTo>
                  <a:lnTo>
                    <a:pt x="0" y="133"/>
                  </a:lnTo>
                  <a:lnTo>
                    <a:pt x="0" y="149"/>
                  </a:lnTo>
                  <a:lnTo>
                    <a:pt x="10" y="169"/>
                  </a:lnTo>
                  <a:lnTo>
                    <a:pt x="0" y="188"/>
                  </a:lnTo>
                  <a:lnTo>
                    <a:pt x="0" y="203"/>
                  </a:lnTo>
                  <a:lnTo>
                    <a:pt x="15" y="176"/>
                  </a:lnTo>
                  <a:lnTo>
                    <a:pt x="42" y="221"/>
                  </a:lnTo>
                  <a:lnTo>
                    <a:pt x="15" y="266"/>
                  </a:lnTo>
                  <a:lnTo>
                    <a:pt x="0" y="239"/>
                  </a:lnTo>
                  <a:lnTo>
                    <a:pt x="0" y="256"/>
                  </a:lnTo>
                  <a:lnTo>
                    <a:pt x="10" y="275"/>
                  </a:lnTo>
                  <a:lnTo>
                    <a:pt x="0" y="295"/>
                  </a:lnTo>
                  <a:lnTo>
                    <a:pt x="0" y="310"/>
                  </a:lnTo>
                  <a:lnTo>
                    <a:pt x="15" y="283"/>
                  </a:lnTo>
                  <a:lnTo>
                    <a:pt x="42" y="328"/>
                  </a:lnTo>
                  <a:lnTo>
                    <a:pt x="15" y="374"/>
                  </a:lnTo>
                  <a:lnTo>
                    <a:pt x="0" y="346"/>
                  </a:lnTo>
                  <a:lnTo>
                    <a:pt x="0" y="362"/>
                  </a:lnTo>
                  <a:lnTo>
                    <a:pt x="10" y="382"/>
                  </a:lnTo>
                  <a:lnTo>
                    <a:pt x="0" y="401"/>
                  </a:lnTo>
                  <a:lnTo>
                    <a:pt x="0" y="416"/>
                  </a:lnTo>
                  <a:lnTo>
                    <a:pt x="15" y="389"/>
                  </a:lnTo>
                  <a:lnTo>
                    <a:pt x="42" y="435"/>
                  </a:lnTo>
                  <a:lnTo>
                    <a:pt x="15" y="480"/>
                  </a:lnTo>
                  <a:lnTo>
                    <a:pt x="0" y="453"/>
                  </a:lnTo>
                  <a:lnTo>
                    <a:pt x="0" y="468"/>
                  </a:lnTo>
                  <a:lnTo>
                    <a:pt x="10" y="488"/>
                  </a:lnTo>
                  <a:lnTo>
                    <a:pt x="0" y="507"/>
                  </a:lnTo>
                  <a:lnTo>
                    <a:pt x="0" y="524"/>
                  </a:lnTo>
                  <a:lnTo>
                    <a:pt x="15" y="495"/>
                  </a:lnTo>
                  <a:lnTo>
                    <a:pt x="42" y="542"/>
                  </a:lnTo>
                  <a:lnTo>
                    <a:pt x="15" y="587"/>
                  </a:lnTo>
                  <a:lnTo>
                    <a:pt x="0" y="560"/>
                  </a:lnTo>
                  <a:lnTo>
                    <a:pt x="0" y="575"/>
                  </a:lnTo>
                  <a:lnTo>
                    <a:pt x="10" y="594"/>
                  </a:lnTo>
                  <a:lnTo>
                    <a:pt x="0" y="614"/>
                  </a:lnTo>
                  <a:lnTo>
                    <a:pt x="0" y="630"/>
                  </a:lnTo>
                  <a:lnTo>
                    <a:pt x="15" y="603"/>
                  </a:lnTo>
                  <a:lnTo>
                    <a:pt x="42" y="648"/>
                  </a:lnTo>
                  <a:lnTo>
                    <a:pt x="15" y="693"/>
                  </a:lnTo>
                  <a:lnTo>
                    <a:pt x="0" y="666"/>
                  </a:lnTo>
                  <a:lnTo>
                    <a:pt x="0" y="681"/>
                  </a:lnTo>
                  <a:lnTo>
                    <a:pt x="10" y="700"/>
                  </a:lnTo>
                  <a:lnTo>
                    <a:pt x="0" y="720"/>
                  </a:lnTo>
                  <a:lnTo>
                    <a:pt x="0" y="736"/>
                  </a:lnTo>
                  <a:lnTo>
                    <a:pt x="15" y="709"/>
                  </a:lnTo>
                  <a:lnTo>
                    <a:pt x="42" y="754"/>
                  </a:lnTo>
                  <a:lnTo>
                    <a:pt x="15" y="799"/>
                  </a:lnTo>
                  <a:lnTo>
                    <a:pt x="0" y="772"/>
                  </a:lnTo>
                  <a:lnTo>
                    <a:pt x="0" y="789"/>
                  </a:lnTo>
                  <a:lnTo>
                    <a:pt x="10" y="808"/>
                  </a:lnTo>
                  <a:lnTo>
                    <a:pt x="0" y="828"/>
                  </a:lnTo>
                  <a:lnTo>
                    <a:pt x="0" y="843"/>
                  </a:lnTo>
                  <a:lnTo>
                    <a:pt x="15" y="816"/>
                  </a:lnTo>
                  <a:lnTo>
                    <a:pt x="42" y="861"/>
                  </a:lnTo>
                  <a:lnTo>
                    <a:pt x="15" y="907"/>
                  </a:lnTo>
                  <a:lnTo>
                    <a:pt x="0" y="879"/>
                  </a:lnTo>
                  <a:lnTo>
                    <a:pt x="0" y="895"/>
                  </a:lnTo>
                  <a:lnTo>
                    <a:pt x="10" y="915"/>
                  </a:lnTo>
                  <a:lnTo>
                    <a:pt x="0" y="934"/>
                  </a:lnTo>
                  <a:lnTo>
                    <a:pt x="0" y="949"/>
                  </a:lnTo>
                  <a:lnTo>
                    <a:pt x="15" y="922"/>
                  </a:lnTo>
                  <a:lnTo>
                    <a:pt x="42" y="967"/>
                  </a:lnTo>
                  <a:lnTo>
                    <a:pt x="15" y="1013"/>
                  </a:lnTo>
                  <a:lnTo>
                    <a:pt x="0" y="985"/>
                  </a:lnTo>
                  <a:lnTo>
                    <a:pt x="0" y="1001"/>
                  </a:lnTo>
                  <a:lnTo>
                    <a:pt x="10" y="1021"/>
                  </a:lnTo>
                  <a:lnTo>
                    <a:pt x="0" y="1040"/>
                  </a:lnTo>
                  <a:lnTo>
                    <a:pt x="0" y="1057"/>
                  </a:lnTo>
                  <a:lnTo>
                    <a:pt x="15" y="1028"/>
                  </a:lnTo>
                  <a:lnTo>
                    <a:pt x="42" y="1075"/>
                  </a:lnTo>
                  <a:lnTo>
                    <a:pt x="15" y="1120"/>
                  </a:lnTo>
                  <a:lnTo>
                    <a:pt x="0" y="1093"/>
                  </a:lnTo>
                  <a:lnTo>
                    <a:pt x="0" y="1108"/>
                  </a:lnTo>
                  <a:lnTo>
                    <a:pt x="10" y="1127"/>
                  </a:lnTo>
                  <a:lnTo>
                    <a:pt x="0" y="1147"/>
                  </a:lnTo>
                  <a:lnTo>
                    <a:pt x="0" y="1163"/>
                  </a:lnTo>
                  <a:lnTo>
                    <a:pt x="15" y="1135"/>
                  </a:lnTo>
                  <a:lnTo>
                    <a:pt x="42" y="1181"/>
                  </a:lnTo>
                  <a:lnTo>
                    <a:pt x="15" y="1226"/>
                  </a:lnTo>
                  <a:lnTo>
                    <a:pt x="0" y="1199"/>
                  </a:lnTo>
                  <a:lnTo>
                    <a:pt x="0" y="1214"/>
                  </a:lnTo>
                  <a:lnTo>
                    <a:pt x="10" y="1233"/>
                  </a:lnTo>
                  <a:lnTo>
                    <a:pt x="0" y="1253"/>
                  </a:lnTo>
                  <a:lnTo>
                    <a:pt x="0" y="1269"/>
                  </a:lnTo>
                  <a:lnTo>
                    <a:pt x="15" y="1242"/>
                  </a:lnTo>
                  <a:lnTo>
                    <a:pt x="42" y="1287"/>
                  </a:lnTo>
                  <a:lnTo>
                    <a:pt x="15" y="1332"/>
                  </a:lnTo>
                  <a:lnTo>
                    <a:pt x="0" y="1305"/>
                  </a:lnTo>
                  <a:lnTo>
                    <a:pt x="0" y="1320"/>
                  </a:lnTo>
                  <a:lnTo>
                    <a:pt x="10" y="1341"/>
                  </a:lnTo>
                  <a:lnTo>
                    <a:pt x="0" y="1361"/>
                  </a:lnTo>
                  <a:lnTo>
                    <a:pt x="0" y="1376"/>
                  </a:lnTo>
                  <a:lnTo>
                    <a:pt x="15" y="1349"/>
                  </a:lnTo>
                  <a:lnTo>
                    <a:pt x="42" y="1394"/>
                  </a:lnTo>
                  <a:lnTo>
                    <a:pt x="18" y="1436"/>
                  </a:lnTo>
                  <a:lnTo>
                    <a:pt x="27" y="1436"/>
                  </a:lnTo>
                  <a:lnTo>
                    <a:pt x="46" y="1401"/>
                  </a:lnTo>
                  <a:lnTo>
                    <a:pt x="66" y="1436"/>
                  </a:lnTo>
                  <a:lnTo>
                    <a:pt x="75" y="1436"/>
                  </a:lnTo>
                  <a:lnTo>
                    <a:pt x="51" y="1394"/>
                  </a:lnTo>
                  <a:lnTo>
                    <a:pt x="76" y="1349"/>
                  </a:lnTo>
                  <a:lnTo>
                    <a:pt x="103" y="1394"/>
                  </a:lnTo>
                  <a:lnTo>
                    <a:pt x="79" y="1436"/>
                  </a:lnTo>
                  <a:lnTo>
                    <a:pt x="88" y="1436"/>
                  </a:lnTo>
                  <a:lnTo>
                    <a:pt x="107" y="1401"/>
                  </a:lnTo>
                  <a:lnTo>
                    <a:pt x="127" y="1436"/>
                  </a:lnTo>
                  <a:lnTo>
                    <a:pt x="136" y="1436"/>
                  </a:lnTo>
                  <a:lnTo>
                    <a:pt x="112" y="1394"/>
                  </a:lnTo>
                  <a:lnTo>
                    <a:pt x="137" y="1349"/>
                  </a:lnTo>
                  <a:lnTo>
                    <a:pt x="164" y="1394"/>
                  </a:lnTo>
                  <a:lnTo>
                    <a:pt x="140" y="1436"/>
                  </a:lnTo>
                  <a:lnTo>
                    <a:pt x="149" y="1436"/>
                  </a:lnTo>
                  <a:lnTo>
                    <a:pt x="169" y="1401"/>
                  </a:lnTo>
                  <a:lnTo>
                    <a:pt x="188" y="1436"/>
                  </a:lnTo>
                  <a:lnTo>
                    <a:pt x="197" y="1436"/>
                  </a:lnTo>
                  <a:lnTo>
                    <a:pt x="173" y="1394"/>
                  </a:lnTo>
                  <a:lnTo>
                    <a:pt x="199" y="1349"/>
                  </a:lnTo>
                  <a:lnTo>
                    <a:pt x="226" y="1394"/>
                  </a:lnTo>
                  <a:lnTo>
                    <a:pt x="202" y="1436"/>
                  </a:lnTo>
                  <a:lnTo>
                    <a:pt x="211" y="1436"/>
                  </a:lnTo>
                  <a:lnTo>
                    <a:pt x="230" y="1401"/>
                  </a:lnTo>
                  <a:lnTo>
                    <a:pt x="250" y="1436"/>
                  </a:lnTo>
                  <a:lnTo>
                    <a:pt x="259" y="1436"/>
                  </a:lnTo>
                  <a:lnTo>
                    <a:pt x="235" y="1394"/>
                  </a:lnTo>
                  <a:lnTo>
                    <a:pt x="262" y="1349"/>
                  </a:lnTo>
                  <a:lnTo>
                    <a:pt x="287" y="1394"/>
                  </a:lnTo>
                  <a:lnTo>
                    <a:pt x="263" y="1436"/>
                  </a:lnTo>
                  <a:lnTo>
                    <a:pt x="272" y="1436"/>
                  </a:lnTo>
                  <a:lnTo>
                    <a:pt x="292" y="1401"/>
                  </a:lnTo>
                  <a:lnTo>
                    <a:pt x="311" y="1436"/>
                  </a:lnTo>
                  <a:lnTo>
                    <a:pt x="320" y="1436"/>
                  </a:lnTo>
                  <a:lnTo>
                    <a:pt x="296" y="1394"/>
                  </a:lnTo>
                  <a:lnTo>
                    <a:pt x="323" y="1349"/>
                  </a:lnTo>
                  <a:lnTo>
                    <a:pt x="349" y="1394"/>
                  </a:lnTo>
                  <a:lnTo>
                    <a:pt x="325" y="1436"/>
                  </a:lnTo>
                  <a:lnTo>
                    <a:pt x="334" y="1436"/>
                  </a:lnTo>
                  <a:lnTo>
                    <a:pt x="353" y="1401"/>
                  </a:lnTo>
                  <a:lnTo>
                    <a:pt x="373" y="1436"/>
                  </a:lnTo>
                  <a:lnTo>
                    <a:pt x="382" y="1436"/>
                  </a:lnTo>
                  <a:lnTo>
                    <a:pt x="358" y="1394"/>
                  </a:lnTo>
                  <a:lnTo>
                    <a:pt x="385" y="1349"/>
                  </a:lnTo>
                  <a:lnTo>
                    <a:pt x="410" y="1394"/>
                  </a:lnTo>
                  <a:lnTo>
                    <a:pt x="386" y="1436"/>
                  </a:lnTo>
                  <a:lnTo>
                    <a:pt x="395" y="1436"/>
                  </a:lnTo>
                  <a:lnTo>
                    <a:pt x="415" y="1401"/>
                  </a:lnTo>
                  <a:lnTo>
                    <a:pt x="434" y="1436"/>
                  </a:lnTo>
                  <a:lnTo>
                    <a:pt x="443" y="1436"/>
                  </a:lnTo>
                  <a:lnTo>
                    <a:pt x="419" y="1394"/>
                  </a:lnTo>
                  <a:lnTo>
                    <a:pt x="446" y="1349"/>
                  </a:lnTo>
                  <a:lnTo>
                    <a:pt x="472" y="1394"/>
                  </a:lnTo>
                  <a:lnTo>
                    <a:pt x="448" y="1436"/>
                  </a:lnTo>
                  <a:lnTo>
                    <a:pt x="458" y="1436"/>
                  </a:lnTo>
                  <a:lnTo>
                    <a:pt x="476" y="1401"/>
                  </a:lnTo>
                  <a:lnTo>
                    <a:pt x="496" y="1436"/>
                  </a:lnTo>
                  <a:lnTo>
                    <a:pt x="505" y="1436"/>
                  </a:lnTo>
                  <a:lnTo>
                    <a:pt x="481" y="1394"/>
                  </a:lnTo>
                  <a:lnTo>
                    <a:pt x="508" y="1349"/>
                  </a:lnTo>
                  <a:lnTo>
                    <a:pt x="533" y="1394"/>
                  </a:lnTo>
                  <a:lnTo>
                    <a:pt x="511" y="1436"/>
                  </a:lnTo>
                  <a:lnTo>
                    <a:pt x="520" y="1436"/>
                  </a:lnTo>
                  <a:lnTo>
                    <a:pt x="538" y="1401"/>
                  </a:lnTo>
                  <a:lnTo>
                    <a:pt x="557" y="1436"/>
                  </a:lnTo>
                  <a:lnTo>
                    <a:pt x="566" y="1436"/>
                  </a:lnTo>
                  <a:lnTo>
                    <a:pt x="542" y="1394"/>
                  </a:lnTo>
                  <a:lnTo>
                    <a:pt x="569" y="1349"/>
                  </a:lnTo>
                  <a:lnTo>
                    <a:pt x="595" y="1394"/>
                  </a:lnTo>
                  <a:lnTo>
                    <a:pt x="572" y="1436"/>
                  </a:lnTo>
                  <a:lnTo>
                    <a:pt x="581" y="1436"/>
                  </a:lnTo>
                  <a:lnTo>
                    <a:pt x="599" y="1401"/>
                  </a:lnTo>
                  <a:lnTo>
                    <a:pt x="619" y="1436"/>
                  </a:lnTo>
                  <a:lnTo>
                    <a:pt x="628" y="1436"/>
                  </a:lnTo>
                  <a:lnTo>
                    <a:pt x="605" y="1394"/>
                  </a:lnTo>
                  <a:lnTo>
                    <a:pt x="631" y="1349"/>
                  </a:lnTo>
                  <a:lnTo>
                    <a:pt x="658" y="1394"/>
                  </a:lnTo>
                  <a:lnTo>
                    <a:pt x="634" y="1436"/>
                  </a:lnTo>
                  <a:lnTo>
                    <a:pt x="643" y="1436"/>
                  </a:lnTo>
                  <a:lnTo>
                    <a:pt x="662" y="1401"/>
                  </a:lnTo>
                  <a:lnTo>
                    <a:pt x="680" y="1436"/>
                  </a:lnTo>
                  <a:lnTo>
                    <a:pt x="689" y="1436"/>
                  </a:lnTo>
                  <a:lnTo>
                    <a:pt x="667" y="1394"/>
                  </a:lnTo>
                  <a:lnTo>
                    <a:pt x="692" y="1349"/>
                  </a:lnTo>
                  <a:lnTo>
                    <a:pt x="719" y="1394"/>
                  </a:lnTo>
                  <a:lnTo>
                    <a:pt x="695" y="1436"/>
                  </a:lnTo>
                  <a:lnTo>
                    <a:pt x="704" y="1436"/>
                  </a:lnTo>
                  <a:lnTo>
                    <a:pt x="724" y="1401"/>
                  </a:lnTo>
                  <a:lnTo>
                    <a:pt x="742" y="1436"/>
                  </a:lnTo>
                  <a:lnTo>
                    <a:pt x="752" y="1436"/>
                  </a:lnTo>
                  <a:lnTo>
                    <a:pt x="728" y="1394"/>
                  </a:lnTo>
                  <a:lnTo>
                    <a:pt x="754" y="1349"/>
                  </a:lnTo>
                  <a:lnTo>
                    <a:pt x="781" y="1394"/>
                  </a:lnTo>
                  <a:lnTo>
                    <a:pt x="757" y="1436"/>
                  </a:lnTo>
                  <a:lnTo>
                    <a:pt x="766" y="1436"/>
                  </a:lnTo>
                  <a:lnTo>
                    <a:pt x="785" y="1401"/>
                  </a:lnTo>
                  <a:lnTo>
                    <a:pt x="805" y="1436"/>
                  </a:lnTo>
                  <a:lnTo>
                    <a:pt x="814" y="1436"/>
                  </a:lnTo>
                  <a:lnTo>
                    <a:pt x="790" y="1394"/>
                  </a:lnTo>
                  <a:lnTo>
                    <a:pt x="815" y="1349"/>
                  </a:lnTo>
                  <a:lnTo>
                    <a:pt x="842" y="1394"/>
                  </a:lnTo>
                  <a:lnTo>
                    <a:pt x="818" y="1436"/>
                  </a:lnTo>
                  <a:lnTo>
                    <a:pt x="827" y="1436"/>
                  </a:lnTo>
                  <a:lnTo>
                    <a:pt x="847" y="1401"/>
                  </a:lnTo>
                  <a:lnTo>
                    <a:pt x="866" y="1436"/>
                  </a:lnTo>
                  <a:lnTo>
                    <a:pt x="875" y="1436"/>
                  </a:lnTo>
                  <a:lnTo>
                    <a:pt x="851" y="1394"/>
                  </a:lnTo>
                  <a:lnTo>
                    <a:pt x="877" y="1349"/>
                  </a:lnTo>
                  <a:lnTo>
                    <a:pt x="904" y="1394"/>
                  </a:lnTo>
                  <a:lnTo>
                    <a:pt x="880" y="1436"/>
                  </a:lnTo>
                  <a:lnTo>
                    <a:pt x="889" y="1436"/>
                  </a:lnTo>
                  <a:lnTo>
                    <a:pt x="908" y="1401"/>
                  </a:lnTo>
                  <a:lnTo>
                    <a:pt x="928" y="1436"/>
                  </a:lnTo>
                  <a:lnTo>
                    <a:pt x="937" y="1436"/>
                  </a:lnTo>
                  <a:lnTo>
                    <a:pt x="913" y="1394"/>
                  </a:lnTo>
                  <a:lnTo>
                    <a:pt x="938" y="1349"/>
                  </a:lnTo>
                  <a:lnTo>
                    <a:pt x="965" y="1394"/>
                  </a:lnTo>
                  <a:lnTo>
                    <a:pt x="941" y="1436"/>
                  </a:lnTo>
                  <a:lnTo>
                    <a:pt x="950" y="1436"/>
                  </a:lnTo>
                  <a:lnTo>
                    <a:pt x="970" y="1401"/>
                  </a:lnTo>
                  <a:lnTo>
                    <a:pt x="989" y="1436"/>
                  </a:lnTo>
                  <a:lnTo>
                    <a:pt x="998" y="1436"/>
                  </a:lnTo>
                  <a:lnTo>
                    <a:pt x="974" y="1394"/>
                  </a:lnTo>
                  <a:lnTo>
                    <a:pt x="1001" y="1349"/>
                  </a:lnTo>
                  <a:lnTo>
                    <a:pt x="1027" y="1394"/>
                  </a:lnTo>
                  <a:lnTo>
                    <a:pt x="1003" y="1436"/>
                  </a:lnTo>
                  <a:lnTo>
                    <a:pt x="1012" y="1436"/>
                  </a:lnTo>
                  <a:lnTo>
                    <a:pt x="1031" y="1401"/>
                  </a:lnTo>
                  <a:lnTo>
                    <a:pt x="1051" y="1436"/>
                  </a:lnTo>
                  <a:lnTo>
                    <a:pt x="1060" y="1436"/>
                  </a:lnTo>
                  <a:lnTo>
                    <a:pt x="1036" y="1394"/>
                  </a:lnTo>
                  <a:lnTo>
                    <a:pt x="1063" y="1349"/>
                  </a:lnTo>
                  <a:lnTo>
                    <a:pt x="1088" y="1394"/>
                  </a:lnTo>
                  <a:lnTo>
                    <a:pt x="1064" y="1436"/>
                  </a:lnTo>
                  <a:lnTo>
                    <a:pt x="1073" y="1436"/>
                  </a:lnTo>
                  <a:lnTo>
                    <a:pt x="1093" y="1401"/>
                  </a:lnTo>
                  <a:lnTo>
                    <a:pt x="1112" y="1436"/>
                  </a:lnTo>
                  <a:lnTo>
                    <a:pt x="1121" y="1436"/>
                  </a:lnTo>
                  <a:lnTo>
                    <a:pt x="1097" y="1394"/>
                  </a:lnTo>
                  <a:lnTo>
                    <a:pt x="1124" y="1349"/>
                  </a:lnTo>
                  <a:lnTo>
                    <a:pt x="1150" y="1394"/>
                  </a:lnTo>
                  <a:lnTo>
                    <a:pt x="1126" y="1436"/>
                  </a:lnTo>
                  <a:lnTo>
                    <a:pt x="1135" y="1436"/>
                  </a:lnTo>
                  <a:lnTo>
                    <a:pt x="1154" y="1401"/>
                  </a:lnTo>
                  <a:lnTo>
                    <a:pt x="1174" y="1436"/>
                  </a:lnTo>
                  <a:lnTo>
                    <a:pt x="1183" y="1436"/>
                  </a:lnTo>
                  <a:lnTo>
                    <a:pt x="1159" y="1394"/>
                  </a:lnTo>
                  <a:lnTo>
                    <a:pt x="1186" y="1349"/>
                  </a:lnTo>
                  <a:lnTo>
                    <a:pt x="1211" y="1394"/>
                  </a:lnTo>
                  <a:lnTo>
                    <a:pt x="1187" y="1436"/>
                  </a:lnTo>
                  <a:lnTo>
                    <a:pt x="1198" y="1436"/>
                  </a:lnTo>
                  <a:lnTo>
                    <a:pt x="1216" y="1401"/>
                  </a:lnTo>
                  <a:lnTo>
                    <a:pt x="1235" y="1436"/>
                  </a:lnTo>
                  <a:lnTo>
                    <a:pt x="1244" y="1436"/>
                  </a:lnTo>
                  <a:lnTo>
                    <a:pt x="1220" y="1394"/>
                  </a:lnTo>
                  <a:lnTo>
                    <a:pt x="1247" y="1349"/>
                  </a:lnTo>
                  <a:lnTo>
                    <a:pt x="1273" y="1394"/>
                  </a:lnTo>
                  <a:lnTo>
                    <a:pt x="1250" y="1436"/>
                  </a:lnTo>
                  <a:lnTo>
                    <a:pt x="1259" y="1436"/>
                  </a:lnTo>
                  <a:lnTo>
                    <a:pt x="1277" y="1401"/>
                  </a:lnTo>
                  <a:lnTo>
                    <a:pt x="1297" y="1436"/>
                  </a:lnTo>
                  <a:lnTo>
                    <a:pt x="1306" y="1436"/>
                  </a:lnTo>
                  <a:lnTo>
                    <a:pt x="1282" y="1394"/>
                  </a:lnTo>
                  <a:lnTo>
                    <a:pt x="1309" y="1349"/>
                  </a:lnTo>
                  <a:lnTo>
                    <a:pt x="1334" y="1394"/>
                  </a:lnTo>
                  <a:lnTo>
                    <a:pt x="1312" y="1436"/>
                  </a:lnTo>
                  <a:lnTo>
                    <a:pt x="1321" y="1436"/>
                  </a:lnTo>
                  <a:lnTo>
                    <a:pt x="1339" y="1401"/>
                  </a:lnTo>
                  <a:lnTo>
                    <a:pt x="1358" y="1436"/>
                  </a:lnTo>
                  <a:lnTo>
                    <a:pt x="1367" y="1436"/>
                  </a:lnTo>
                  <a:lnTo>
                    <a:pt x="1345" y="1394"/>
                  </a:lnTo>
                  <a:lnTo>
                    <a:pt x="1370" y="1349"/>
                  </a:lnTo>
                  <a:lnTo>
                    <a:pt x="1397" y="1394"/>
                  </a:lnTo>
                  <a:lnTo>
                    <a:pt x="1373" y="1436"/>
                  </a:lnTo>
                  <a:lnTo>
                    <a:pt x="1382" y="1436"/>
                  </a:lnTo>
                  <a:lnTo>
                    <a:pt x="1402" y="1401"/>
                  </a:lnTo>
                  <a:lnTo>
                    <a:pt x="1420" y="1436"/>
                  </a:lnTo>
                  <a:lnTo>
                    <a:pt x="1429" y="1436"/>
                  </a:lnTo>
                  <a:lnTo>
                    <a:pt x="1406" y="1394"/>
                  </a:lnTo>
                  <a:lnTo>
                    <a:pt x="1432" y="1349"/>
                  </a:lnTo>
                  <a:lnTo>
                    <a:pt x="1459" y="1394"/>
                  </a:lnTo>
                  <a:lnTo>
                    <a:pt x="1435" y="1436"/>
                  </a:lnTo>
                  <a:lnTo>
                    <a:pt x="1444" y="1436"/>
                  </a:lnTo>
                  <a:lnTo>
                    <a:pt x="1463" y="1401"/>
                  </a:lnTo>
                  <a:lnTo>
                    <a:pt x="1481" y="1436"/>
                  </a:lnTo>
                  <a:lnTo>
                    <a:pt x="1492" y="1436"/>
                  </a:lnTo>
                  <a:lnTo>
                    <a:pt x="1468" y="1394"/>
                  </a:lnTo>
                  <a:lnTo>
                    <a:pt x="1493" y="1349"/>
                  </a:lnTo>
                  <a:lnTo>
                    <a:pt x="1520" y="1394"/>
                  </a:lnTo>
                  <a:lnTo>
                    <a:pt x="1496" y="1436"/>
                  </a:lnTo>
                  <a:lnTo>
                    <a:pt x="1505" y="1436"/>
                  </a:lnTo>
                  <a:lnTo>
                    <a:pt x="1525" y="1401"/>
                  </a:lnTo>
                  <a:lnTo>
                    <a:pt x="1544" y="1436"/>
                  </a:lnTo>
                  <a:lnTo>
                    <a:pt x="1553" y="1436"/>
                  </a:lnTo>
                  <a:lnTo>
                    <a:pt x="1529" y="1394"/>
                  </a:lnTo>
                  <a:lnTo>
                    <a:pt x="1555" y="1349"/>
                  </a:lnTo>
                  <a:lnTo>
                    <a:pt x="1582" y="1394"/>
                  </a:lnTo>
                  <a:lnTo>
                    <a:pt x="1558" y="1436"/>
                  </a:lnTo>
                  <a:lnTo>
                    <a:pt x="1567" y="1436"/>
                  </a:lnTo>
                  <a:lnTo>
                    <a:pt x="1586" y="1401"/>
                  </a:lnTo>
                  <a:lnTo>
                    <a:pt x="1606" y="1436"/>
                  </a:lnTo>
                  <a:lnTo>
                    <a:pt x="1615" y="1436"/>
                  </a:lnTo>
                  <a:lnTo>
                    <a:pt x="1591" y="1394"/>
                  </a:lnTo>
                  <a:lnTo>
                    <a:pt x="1616" y="1349"/>
                  </a:lnTo>
                  <a:lnTo>
                    <a:pt x="1643" y="1394"/>
                  </a:lnTo>
                  <a:lnTo>
                    <a:pt x="1619" y="1436"/>
                  </a:lnTo>
                  <a:lnTo>
                    <a:pt x="1628" y="1436"/>
                  </a:lnTo>
                  <a:lnTo>
                    <a:pt x="1648" y="1401"/>
                  </a:lnTo>
                  <a:lnTo>
                    <a:pt x="1667" y="1436"/>
                  </a:lnTo>
                  <a:lnTo>
                    <a:pt x="1676" y="1436"/>
                  </a:lnTo>
                  <a:lnTo>
                    <a:pt x="1652" y="1394"/>
                  </a:lnTo>
                  <a:lnTo>
                    <a:pt x="1678" y="1349"/>
                  </a:lnTo>
                  <a:lnTo>
                    <a:pt x="1705" y="1394"/>
                  </a:lnTo>
                  <a:lnTo>
                    <a:pt x="1681" y="1436"/>
                  </a:lnTo>
                  <a:lnTo>
                    <a:pt x="1690" y="1436"/>
                  </a:lnTo>
                  <a:lnTo>
                    <a:pt x="1709" y="1401"/>
                  </a:lnTo>
                  <a:lnTo>
                    <a:pt x="1729" y="1436"/>
                  </a:lnTo>
                  <a:lnTo>
                    <a:pt x="1738" y="1436"/>
                  </a:lnTo>
                  <a:lnTo>
                    <a:pt x="1714" y="1394"/>
                  </a:lnTo>
                  <a:lnTo>
                    <a:pt x="1741" y="1349"/>
                  </a:lnTo>
                  <a:lnTo>
                    <a:pt x="1766" y="1394"/>
                  </a:lnTo>
                  <a:lnTo>
                    <a:pt x="1742" y="1436"/>
                  </a:lnTo>
                  <a:lnTo>
                    <a:pt x="1751" y="1436"/>
                  </a:lnTo>
                  <a:lnTo>
                    <a:pt x="1771" y="1401"/>
                  </a:lnTo>
                  <a:lnTo>
                    <a:pt x="1790" y="1436"/>
                  </a:lnTo>
                  <a:lnTo>
                    <a:pt x="1799" y="1436"/>
                  </a:lnTo>
                  <a:lnTo>
                    <a:pt x="1775" y="1394"/>
                  </a:lnTo>
                  <a:lnTo>
                    <a:pt x="1802" y="1349"/>
                  </a:lnTo>
                  <a:lnTo>
                    <a:pt x="1828" y="1394"/>
                  </a:lnTo>
                  <a:lnTo>
                    <a:pt x="1804" y="1436"/>
                  </a:lnTo>
                  <a:lnTo>
                    <a:pt x="1813" y="1436"/>
                  </a:lnTo>
                  <a:lnTo>
                    <a:pt x="1832" y="1401"/>
                  </a:lnTo>
                  <a:lnTo>
                    <a:pt x="1852" y="1436"/>
                  </a:lnTo>
                  <a:lnTo>
                    <a:pt x="1861" y="1436"/>
                  </a:lnTo>
                  <a:lnTo>
                    <a:pt x="1837" y="1394"/>
                  </a:lnTo>
                  <a:lnTo>
                    <a:pt x="1864" y="1349"/>
                  </a:lnTo>
                  <a:lnTo>
                    <a:pt x="1889" y="1394"/>
                  </a:lnTo>
                  <a:lnTo>
                    <a:pt x="1865" y="1436"/>
                  </a:lnTo>
                  <a:lnTo>
                    <a:pt x="1874" y="1436"/>
                  </a:lnTo>
                  <a:lnTo>
                    <a:pt x="1894" y="1401"/>
                  </a:lnTo>
                  <a:lnTo>
                    <a:pt x="1913" y="1436"/>
                  </a:lnTo>
                  <a:lnTo>
                    <a:pt x="1922" y="1436"/>
                  </a:lnTo>
                  <a:lnTo>
                    <a:pt x="1898" y="1394"/>
                  </a:lnTo>
                  <a:lnTo>
                    <a:pt x="1925" y="1349"/>
                  </a:lnTo>
                  <a:lnTo>
                    <a:pt x="1951" y="1394"/>
                  </a:lnTo>
                  <a:lnTo>
                    <a:pt x="1927" y="1436"/>
                  </a:lnTo>
                  <a:lnTo>
                    <a:pt x="1937" y="1436"/>
                  </a:lnTo>
                  <a:lnTo>
                    <a:pt x="1955" y="1401"/>
                  </a:lnTo>
                  <a:lnTo>
                    <a:pt x="1975" y="1436"/>
                  </a:lnTo>
                  <a:lnTo>
                    <a:pt x="1984" y="1436"/>
                  </a:lnTo>
                  <a:lnTo>
                    <a:pt x="1960" y="1394"/>
                  </a:lnTo>
                  <a:lnTo>
                    <a:pt x="1987" y="1349"/>
                  </a:lnTo>
                  <a:lnTo>
                    <a:pt x="2012" y="1394"/>
                  </a:lnTo>
                  <a:lnTo>
                    <a:pt x="1990" y="1436"/>
                  </a:lnTo>
                  <a:lnTo>
                    <a:pt x="1999" y="1436"/>
                  </a:lnTo>
                  <a:lnTo>
                    <a:pt x="2017" y="1401"/>
                  </a:lnTo>
                  <a:lnTo>
                    <a:pt x="2036" y="1436"/>
                  </a:lnTo>
                  <a:lnTo>
                    <a:pt x="2045" y="1436"/>
                  </a:lnTo>
                  <a:lnTo>
                    <a:pt x="2021" y="1394"/>
                  </a:lnTo>
                  <a:lnTo>
                    <a:pt x="2048" y="1349"/>
                  </a:lnTo>
                  <a:lnTo>
                    <a:pt x="2074" y="1394"/>
                  </a:lnTo>
                  <a:lnTo>
                    <a:pt x="2051" y="1436"/>
                  </a:lnTo>
                  <a:lnTo>
                    <a:pt x="2060" y="1436"/>
                  </a:lnTo>
                  <a:lnTo>
                    <a:pt x="2078" y="1401"/>
                  </a:lnTo>
                  <a:lnTo>
                    <a:pt x="2098" y="1436"/>
                  </a:lnTo>
                  <a:lnTo>
                    <a:pt x="2107" y="1436"/>
                  </a:lnTo>
                  <a:lnTo>
                    <a:pt x="2084" y="1394"/>
                  </a:lnTo>
                  <a:lnTo>
                    <a:pt x="2110" y="1349"/>
                  </a:lnTo>
                  <a:lnTo>
                    <a:pt x="2137" y="1394"/>
                  </a:lnTo>
                  <a:lnTo>
                    <a:pt x="2113" y="1436"/>
                  </a:lnTo>
                  <a:lnTo>
                    <a:pt x="2122" y="1436"/>
                  </a:lnTo>
                  <a:lnTo>
                    <a:pt x="2141" y="1401"/>
                  </a:lnTo>
                  <a:lnTo>
                    <a:pt x="2159" y="1436"/>
                  </a:lnTo>
                  <a:lnTo>
                    <a:pt x="2168" y="1436"/>
                  </a:lnTo>
                  <a:lnTo>
                    <a:pt x="2146" y="1394"/>
                  </a:lnTo>
                  <a:lnTo>
                    <a:pt x="2171" y="1349"/>
                  </a:lnTo>
                  <a:lnTo>
                    <a:pt x="2198" y="1394"/>
                  </a:lnTo>
                  <a:lnTo>
                    <a:pt x="2174" y="1436"/>
                  </a:lnTo>
                  <a:lnTo>
                    <a:pt x="2183" y="1436"/>
                  </a:lnTo>
                  <a:lnTo>
                    <a:pt x="2203" y="1401"/>
                  </a:lnTo>
                  <a:lnTo>
                    <a:pt x="2221" y="1436"/>
                  </a:lnTo>
                  <a:lnTo>
                    <a:pt x="2231" y="1436"/>
                  </a:lnTo>
                  <a:lnTo>
                    <a:pt x="2207" y="1394"/>
                  </a:lnTo>
                  <a:lnTo>
                    <a:pt x="2233" y="1349"/>
                  </a:lnTo>
                  <a:lnTo>
                    <a:pt x="2260" y="1394"/>
                  </a:lnTo>
                  <a:lnTo>
                    <a:pt x="2236" y="1436"/>
                  </a:lnTo>
                  <a:lnTo>
                    <a:pt x="2245" y="1436"/>
                  </a:lnTo>
                  <a:lnTo>
                    <a:pt x="2264" y="1401"/>
                  </a:lnTo>
                  <a:lnTo>
                    <a:pt x="2284" y="1436"/>
                  </a:lnTo>
                  <a:lnTo>
                    <a:pt x="2293" y="1436"/>
                  </a:lnTo>
                  <a:lnTo>
                    <a:pt x="2269" y="1394"/>
                  </a:lnTo>
                  <a:lnTo>
                    <a:pt x="2294" y="1349"/>
                  </a:lnTo>
                  <a:lnTo>
                    <a:pt x="2321" y="1394"/>
                  </a:lnTo>
                  <a:lnTo>
                    <a:pt x="2297" y="1436"/>
                  </a:lnTo>
                  <a:lnTo>
                    <a:pt x="2306" y="1436"/>
                  </a:lnTo>
                  <a:lnTo>
                    <a:pt x="2326" y="1401"/>
                  </a:lnTo>
                  <a:lnTo>
                    <a:pt x="2345" y="1436"/>
                  </a:lnTo>
                  <a:lnTo>
                    <a:pt x="2354" y="1436"/>
                  </a:lnTo>
                  <a:lnTo>
                    <a:pt x="2330" y="1394"/>
                  </a:lnTo>
                  <a:lnTo>
                    <a:pt x="2356" y="1349"/>
                  </a:lnTo>
                  <a:lnTo>
                    <a:pt x="2383" y="1394"/>
                  </a:lnTo>
                  <a:lnTo>
                    <a:pt x="2359" y="1436"/>
                  </a:lnTo>
                  <a:lnTo>
                    <a:pt x="2368" y="1436"/>
                  </a:lnTo>
                  <a:lnTo>
                    <a:pt x="2387" y="1401"/>
                  </a:lnTo>
                  <a:lnTo>
                    <a:pt x="2407" y="1436"/>
                  </a:lnTo>
                  <a:lnTo>
                    <a:pt x="2416" y="1436"/>
                  </a:lnTo>
                  <a:lnTo>
                    <a:pt x="2392" y="1394"/>
                  </a:lnTo>
                  <a:lnTo>
                    <a:pt x="2417" y="1349"/>
                  </a:lnTo>
                  <a:lnTo>
                    <a:pt x="2444" y="1394"/>
                  </a:lnTo>
                  <a:lnTo>
                    <a:pt x="2420" y="1436"/>
                  </a:lnTo>
                  <a:lnTo>
                    <a:pt x="2429" y="1436"/>
                  </a:lnTo>
                  <a:lnTo>
                    <a:pt x="2449" y="1401"/>
                  </a:lnTo>
                  <a:lnTo>
                    <a:pt x="2468" y="1436"/>
                  </a:lnTo>
                  <a:lnTo>
                    <a:pt x="2477" y="1436"/>
                  </a:lnTo>
                  <a:lnTo>
                    <a:pt x="2453" y="1394"/>
                  </a:lnTo>
                  <a:lnTo>
                    <a:pt x="2480" y="1349"/>
                  </a:lnTo>
                  <a:lnTo>
                    <a:pt x="2506" y="1394"/>
                  </a:lnTo>
                  <a:lnTo>
                    <a:pt x="2482" y="1436"/>
                  </a:lnTo>
                  <a:lnTo>
                    <a:pt x="2491" y="1436"/>
                  </a:lnTo>
                  <a:lnTo>
                    <a:pt x="2510" y="1401"/>
                  </a:lnTo>
                  <a:lnTo>
                    <a:pt x="2530" y="1436"/>
                  </a:lnTo>
                  <a:lnTo>
                    <a:pt x="2539" y="1436"/>
                  </a:lnTo>
                  <a:lnTo>
                    <a:pt x="2515" y="1394"/>
                  </a:lnTo>
                  <a:lnTo>
                    <a:pt x="2542" y="1349"/>
                  </a:lnTo>
                  <a:lnTo>
                    <a:pt x="2557" y="1374"/>
                  </a:lnTo>
                  <a:lnTo>
                    <a:pt x="2557" y="1359"/>
                  </a:lnTo>
                  <a:lnTo>
                    <a:pt x="2546" y="1341"/>
                  </a:lnTo>
                  <a:lnTo>
                    <a:pt x="2557" y="1322"/>
                  </a:lnTo>
                  <a:lnTo>
                    <a:pt x="2557" y="1307"/>
                  </a:lnTo>
                  <a:lnTo>
                    <a:pt x="2542" y="1332"/>
                  </a:lnTo>
                  <a:lnTo>
                    <a:pt x="2515" y="1287"/>
                  </a:lnTo>
                  <a:lnTo>
                    <a:pt x="2542" y="1242"/>
                  </a:lnTo>
                  <a:lnTo>
                    <a:pt x="2557" y="1268"/>
                  </a:lnTo>
                  <a:lnTo>
                    <a:pt x="2557" y="1251"/>
                  </a:lnTo>
                  <a:lnTo>
                    <a:pt x="2546" y="1233"/>
                  </a:lnTo>
                  <a:lnTo>
                    <a:pt x="2557" y="1215"/>
                  </a:lnTo>
                  <a:lnTo>
                    <a:pt x="2557" y="1201"/>
                  </a:lnTo>
                  <a:lnTo>
                    <a:pt x="2542" y="1226"/>
                  </a:lnTo>
                  <a:lnTo>
                    <a:pt x="2515" y="1181"/>
                  </a:lnTo>
                  <a:lnTo>
                    <a:pt x="2542" y="1135"/>
                  </a:lnTo>
                  <a:lnTo>
                    <a:pt x="2557" y="1162"/>
                  </a:lnTo>
                  <a:lnTo>
                    <a:pt x="2557" y="1145"/>
                  </a:lnTo>
                  <a:lnTo>
                    <a:pt x="2546" y="1127"/>
                  </a:lnTo>
                  <a:lnTo>
                    <a:pt x="2557" y="1109"/>
                  </a:lnTo>
                  <a:lnTo>
                    <a:pt x="2557" y="1094"/>
                  </a:lnTo>
                  <a:lnTo>
                    <a:pt x="2542" y="1120"/>
                  </a:lnTo>
                  <a:lnTo>
                    <a:pt x="2515" y="1075"/>
                  </a:lnTo>
                  <a:lnTo>
                    <a:pt x="2542" y="1028"/>
                  </a:lnTo>
                  <a:lnTo>
                    <a:pt x="2557" y="1055"/>
                  </a:lnTo>
                  <a:lnTo>
                    <a:pt x="2557" y="1039"/>
                  </a:lnTo>
                  <a:lnTo>
                    <a:pt x="2546" y="1021"/>
                  </a:lnTo>
                  <a:lnTo>
                    <a:pt x="2557" y="1003"/>
                  </a:lnTo>
                  <a:lnTo>
                    <a:pt x="2557" y="986"/>
                  </a:lnTo>
                  <a:lnTo>
                    <a:pt x="2542" y="1013"/>
                  </a:lnTo>
                  <a:lnTo>
                    <a:pt x="2515" y="967"/>
                  </a:lnTo>
                  <a:lnTo>
                    <a:pt x="2542" y="922"/>
                  </a:lnTo>
                  <a:lnTo>
                    <a:pt x="2557" y="947"/>
                  </a:lnTo>
                  <a:lnTo>
                    <a:pt x="2557" y="933"/>
                  </a:lnTo>
                  <a:lnTo>
                    <a:pt x="2546" y="915"/>
                  </a:lnTo>
                  <a:lnTo>
                    <a:pt x="2557" y="897"/>
                  </a:lnTo>
                  <a:lnTo>
                    <a:pt x="2557" y="880"/>
                  </a:lnTo>
                  <a:lnTo>
                    <a:pt x="2542" y="907"/>
                  </a:lnTo>
                  <a:lnTo>
                    <a:pt x="2515" y="861"/>
                  </a:lnTo>
                  <a:lnTo>
                    <a:pt x="2542" y="816"/>
                  </a:lnTo>
                  <a:lnTo>
                    <a:pt x="2557" y="841"/>
                  </a:lnTo>
                  <a:lnTo>
                    <a:pt x="2557" y="826"/>
                  </a:lnTo>
                  <a:lnTo>
                    <a:pt x="2546" y="808"/>
                  </a:lnTo>
                  <a:lnTo>
                    <a:pt x="2557" y="790"/>
                  </a:lnTo>
                  <a:lnTo>
                    <a:pt x="2557" y="774"/>
                  </a:lnTo>
                  <a:lnTo>
                    <a:pt x="2542" y="799"/>
                  </a:lnTo>
                  <a:lnTo>
                    <a:pt x="2515" y="754"/>
                  </a:lnTo>
                  <a:lnTo>
                    <a:pt x="2542" y="709"/>
                  </a:lnTo>
                  <a:lnTo>
                    <a:pt x="2557" y="735"/>
                  </a:lnTo>
                  <a:lnTo>
                    <a:pt x="2557" y="718"/>
                  </a:lnTo>
                  <a:lnTo>
                    <a:pt x="2546" y="700"/>
                  </a:lnTo>
                  <a:lnTo>
                    <a:pt x="2557" y="682"/>
                  </a:lnTo>
                  <a:lnTo>
                    <a:pt x="2557" y="668"/>
                  </a:lnTo>
                  <a:lnTo>
                    <a:pt x="2542" y="693"/>
                  </a:lnTo>
                  <a:lnTo>
                    <a:pt x="2515" y="648"/>
                  </a:lnTo>
                  <a:lnTo>
                    <a:pt x="2542" y="603"/>
                  </a:lnTo>
                  <a:lnTo>
                    <a:pt x="2557" y="629"/>
                  </a:lnTo>
                  <a:lnTo>
                    <a:pt x="2557" y="612"/>
                  </a:lnTo>
                  <a:lnTo>
                    <a:pt x="2546" y="594"/>
                  </a:lnTo>
                  <a:lnTo>
                    <a:pt x="2557" y="576"/>
                  </a:lnTo>
                  <a:lnTo>
                    <a:pt x="2557" y="561"/>
                  </a:lnTo>
                  <a:lnTo>
                    <a:pt x="2542" y="587"/>
                  </a:lnTo>
                  <a:lnTo>
                    <a:pt x="2515" y="542"/>
                  </a:lnTo>
                  <a:lnTo>
                    <a:pt x="2542" y="495"/>
                  </a:lnTo>
                  <a:lnTo>
                    <a:pt x="2557" y="522"/>
                  </a:lnTo>
                  <a:lnTo>
                    <a:pt x="2557" y="506"/>
                  </a:lnTo>
                  <a:lnTo>
                    <a:pt x="2546" y="488"/>
                  </a:lnTo>
                  <a:lnTo>
                    <a:pt x="2557" y="470"/>
                  </a:lnTo>
                  <a:lnTo>
                    <a:pt x="2557" y="455"/>
                  </a:lnTo>
                  <a:lnTo>
                    <a:pt x="2542" y="480"/>
                  </a:lnTo>
                  <a:lnTo>
                    <a:pt x="2515" y="435"/>
                  </a:lnTo>
                  <a:lnTo>
                    <a:pt x="2542" y="389"/>
                  </a:lnTo>
                  <a:lnTo>
                    <a:pt x="2557" y="414"/>
                  </a:lnTo>
                  <a:lnTo>
                    <a:pt x="2557" y="399"/>
                  </a:lnTo>
                  <a:lnTo>
                    <a:pt x="2546" y="382"/>
                  </a:lnTo>
                  <a:lnTo>
                    <a:pt x="2557" y="364"/>
                  </a:lnTo>
                  <a:lnTo>
                    <a:pt x="2557" y="347"/>
                  </a:lnTo>
                  <a:lnTo>
                    <a:pt x="2542" y="374"/>
                  </a:lnTo>
                  <a:lnTo>
                    <a:pt x="2515" y="328"/>
                  </a:lnTo>
                  <a:lnTo>
                    <a:pt x="2542" y="283"/>
                  </a:lnTo>
                  <a:lnTo>
                    <a:pt x="2557" y="308"/>
                  </a:lnTo>
                  <a:lnTo>
                    <a:pt x="2557" y="293"/>
                  </a:lnTo>
                  <a:lnTo>
                    <a:pt x="2546" y="275"/>
                  </a:lnTo>
                  <a:lnTo>
                    <a:pt x="2557" y="257"/>
                  </a:lnTo>
                  <a:lnTo>
                    <a:pt x="2557" y="241"/>
                  </a:lnTo>
                  <a:lnTo>
                    <a:pt x="2542" y="266"/>
                  </a:lnTo>
                  <a:lnTo>
                    <a:pt x="2515" y="221"/>
                  </a:lnTo>
                  <a:lnTo>
                    <a:pt x="2542" y="176"/>
                  </a:lnTo>
                  <a:lnTo>
                    <a:pt x="2557" y="202"/>
                  </a:lnTo>
                  <a:lnTo>
                    <a:pt x="2557" y="187"/>
                  </a:lnTo>
                  <a:lnTo>
                    <a:pt x="2546" y="169"/>
                  </a:lnTo>
                  <a:lnTo>
                    <a:pt x="2557" y="151"/>
                  </a:lnTo>
                  <a:lnTo>
                    <a:pt x="2557" y="134"/>
                  </a:lnTo>
                  <a:lnTo>
                    <a:pt x="2542" y="160"/>
                  </a:lnTo>
                  <a:lnTo>
                    <a:pt x="2515" y="115"/>
                  </a:lnTo>
                  <a:lnTo>
                    <a:pt x="2542" y="70"/>
                  </a:lnTo>
                  <a:lnTo>
                    <a:pt x="2557" y="96"/>
                  </a:lnTo>
                  <a:lnTo>
                    <a:pt x="2557" y="79"/>
                  </a:lnTo>
                  <a:lnTo>
                    <a:pt x="2546" y="61"/>
                  </a:lnTo>
                  <a:lnTo>
                    <a:pt x="2557" y="43"/>
                  </a:lnTo>
                  <a:lnTo>
                    <a:pt x="2557" y="28"/>
                  </a:lnTo>
                  <a:lnTo>
                    <a:pt x="2542" y="54"/>
                  </a:lnTo>
                  <a:lnTo>
                    <a:pt x="2515" y="9"/>
                  </a:lnTo>
                  <a:lnTo>
                    <a:pt x="2521"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9" name="Freeform 15">
              <a:extLst>
                <a:ext uri="{FF2B5EF4-FFF2-40B4-BE49-F238E27FC236}">
                  <a16:creationId xmlns:a16="http://schemas.microsoft.com/office/drawing/2014/main" id="{3080FA35-71D2-44D3-9B9C-068E31BB7D19}"/>
                </a:ext>
              </a:extLst>
            </p:cNvPr>
            <p:cNvSpPr>
              <a:spLocks noEditPoints="1"/>
            </p:cNvSpPr>
            <p:nvPr/>
          </p:nvSpPr>
          <p:spPr bwMode="auto">
            <a:xfrm>
              <a:off x="-12649200" y="-2201862"/>
              <a:ext cx="8151813" cy="2279650"/>
            </a:xfrm>
            <a:custGeom>
              <a:avLst/>
              <a:gdLst>
                <a:gd name="T0" fmla="*/ 978 w 5135"/>
                <a:gd name="T1" fmla="*/ 1386 h 1436"/>
                <a:gd name="T2" fmla="*/ 2149 w 5135"/>
                <a:gd name="T3" fmla="*/ 1295 h 1436"/>
                <a:gd name="T4" fmla="*/ 823 w 5135"/>
                <a:gd name="T5" fmla="*/ 1332 h 1436"/>
                <a:gd name="T6" fmla="*/ 1959 w 5135"/>
                <a:gd name="T7" fmla="*/ 1287 h 1436"/>
                <a:gd name="T8" fmla="*/ 582 w 5135"/>
                <a:gd name="T9" fmla="*/ 1233 h 1436"/>
                <a:gd name="T10" fmla="*/ 1717 w 5135"/>
                <a:gd name="T11" fmla="*/ 1280 h 1436"/>
                <a:gd name="T12" fmla="*/ 393 w 5135"/>
                <a:gd name="T13" fmla="*/ 1135 h 1436"/>
                <a:gd name="T14" fmla="*/ 1563 w 5135"/>
                <a:gd name="T15" fmla="*/ 1226 h 1436"/>
                <a:gd name="T16" fmla="*/ 204 w 5135"/>
                <a:gd name="T17" fmla="*/ 1127 h 1436"/>
                <a:gd name="T18" fmla="*/ 1321 w 5135"/>
                <a:gd name="T19" fmla="*/ 1127 h 1436"/>
                <a:gd name="T20" fmla="*/ 2457 w 5135"/>
                <a:gd name="T21" fmla="*/ 1172 h 1436"/>
                <a:gd name="T22" fmla="*/ 1132 w 5135"/>
                <a:gd name="T23" fmla="*/ 1028 h 1436"/>
                <a:gd name="T24" fmla="*/ 2302 w 5135"/>
                <a:gd name="T25" fmla="*/ 1120 h 1436"/>
                <a:gd name="T26" fmla="*/ 943 w 5135"/>
                <a:gd name="T27" fmla="*/ 1021 h 1436"/>
                <a:gd name="T28" fmla="*/ 2061 w 5135"/>
                <a:gd name="T29" fmla="*/ 1021 h 1436"/>
                <a:gd name="T30" fmla="*/ 700 w 5135"/>
                <a:gd name="T31" fmla="*/ 1013 h 1436"/>
                <a:gd name="T32" fmla="*/ 1872 w 5135"/>
                <a:gd name="T33" fmla="*/ 922 h 1436"/>
                <a:gd name="T34" fmla="*/ 546 w 5135"/>
                <a:gd name="T35" fmla="*/ 959 h 1436"/>
                <a:gd name="T36" fmla="*/ 1683 w 5135"/>
                <a:gd name="T37" fmla="*/ 915 h 1436"/>
                <a:gd name="T38" fmla="*/ 304 w 5135"/>
                <a:gd name="T39" fmla="*/ 861 h 1436"/>
                <a:gd name="T40" fmla="*/ 1440 w 5135"/>
                <a:gd name="T41" fmla="*/ 907 h 1436"/>
                <a:gd name="T42" fmla="*/ 116 w 5135"/>
                <a:gd name="T43" fmla="*/ 762 h 1436"/>
                <a:gd name="T44" fmla="*/ 1285 w 5135"/>
                <a:gd name="T45" fmla="*/ 853 h 1436"/>
                <a:gd name="T46" fmla="*/ 2422 w 5135"/>
                <a:gd name="T47" fmla="*/ 808 h 1436"/>
                <a:gd name="T48" fmla="*/ 1044 w 5135"/>
                <a:gd name="T49" fmla="*/ 754 h 1436"/>
                <a:gd name="T50" fmla="*/ 2179 w 5135"/>
                <a:gd name="T51" fmla="*/ 799 h 1436"/>
                <a:gd name="T52" fmla="*/ 855 w 5135"/>
                <a:gd name="T53" fmla="*/ 656 h 1436"/>
                <a:gd name="T54" fmla="*/ 2025 w 5135"/>
                <a:gd name="T55" fmla="*/ 747 h 1436"/>
                <a:gd name="T56" fmla="*/ 666 w 5135"/>
                <a:gd name="T57" fmla="*/ 648 h 1436"/>
                <a:gd name="T58" fmla="*/ 1783 w 5135"/>
                <a:gd name="T59" fmla="*/ 648 h 1436"/>
                <a:gd name="T60" fmla="*/ 423 w 5135"/>
                <a:gd name="T61" fmla="*/ 641 h 1436"/>
                <a:gd name="T62" fmla="*/ 1594 w 5135"/>
                <a:gd name="T63" fmla="*/ 549 h 1436"/>
                <a:gd name="T64" fmla="*/ 270 w 5135"/>
                <a:gd name="T65" fmla="*/ 587 h 1436"/>
                <a:gd name="T66" fmla="*/ 1405 w 5135"/>
                <a:gd name="T67" fmla="*/ 542 h 1436"/>
                <a:gd name="T68" fmla="*/ 27 w 5135"/>
                <a:gd name="T69" fmla="*/ 488 h 1436"/>
                <a:gd name="T70" fmla="*/ 1162 w 5135"/>
                <a:gd name="T71" fmla="*/ 533 h 1436"/>
                <a:gd name="T72" fmla="*/ 2334 w 5135"/>
                <a:gd name="T73" fmla="*/ 443 h 1436"/>
                <a:gd name="T74" fmla="*/ 1009 w 5135"/>
                <a:gd name="T75" fmla="*/ 480 h 1436"/>
                <a:gd name="T76" fmla="*/ 2145 w 5135"/>
                <a:gd name="T77" fmla="*/ 435 h 1436"/>
                <a:gd name="T78" fmla="*/ 766 w 5135"/>
                <a:gd name="T79" fmla="*/ 382 h 1436"/>
                <a:gd name="T80" fmla="*/ 1902 w 5135"/>
                <a:gd name="T81" fmla="*/ 426 h 1436"/>
                <a:gd name="T82" fmla="*/ 577 w 5135"/>
                <a:gd name="T83" fmla="*/ 283 h 1436"/>
                <a:gd name="T84" fmla="*/ 1749 w 5135"/>
                <a:gd name="T85" fmla="*/ 374 h 1436"/>
                <a:gd name="T86" fmla="*/ 388 w 5135"/>
                <a:gd name="T87" fmla="*/ 275 h 1436"/>
                <a:gd name="T88" fmla="*/ 1506 w 5135"/>
                <a:gd name="T89" fmla="*/ 275 h 1436"/>
                <a:gd name="T90" fmla="*/ 146 w 5135"/>
                <a:gd name="T91" fmla="*/ 266 h 1436"/>
                <a:gd name="T92" fmla="*/ 1317 w 5135"/>
                <a:gd name="T93" fmla="*/ 176 h 1436"/>
                <a:gd name="T94" fmla="*/ 2488 w 5135"/>
                <a:gd name="T95" fmla="*/ 266 h 1436"/>
                <a:gd name="T96" fmla="*/ 1128 w 5135"/>
                <a:gd name="T97" fmla="*/ 169 h 1436"/>
                <a:gd name="T98" fmla="*/ 2245 w 5135"/>
                <a:gd name="T99" fmla="*/ 169 h 1436"/>
                <a:gd name="T100" fmla="*/ 885 w 5135"/>
                <a:gd name="T101" fmla="*/ 160 h 1436"/>
                <a:gd name="T102" fmla="*/ 2056 w 5135"/>
                <a:gd name="T103" fmla="*/ 70 h 1436"/>
                <a:gd name="T104" fmla="*/ 732 w 5135"/>
                <a:gd name="T105" fmla="*/ 108 h 1436"/>
                <a:gd name="T106" fmla="*/ 1867 w 5135"/>
                <a:gd name="T107" fmla="*/ 61 h 1436"/>
                <a:gd name="T108" fmla="*/ 2262 w 5135"/>
                <a:gd name="T109" fmla="*/ 0 h 1436"/>
                <a:gd name="T110" fmla="*/ 1533 w 5135"/>
                <a:gd name="T111" fmla="*/ 0 h 1436"/>
                <a:gd name="T112" fmla="*/ 823 w 5135"/>
                <a:gd name="T113" fmla="*/ 54 h 1436"/>
                <a:gd name="T114" fmla="*/ 114 w 5135"/>
                <a:gd name="T115" fmla="*/ 0 h 1436"/>
                <a:gd name="T116" fmla="*/ 0 w 5135"/>
                <a:gd name="T117" fmla="*/ 1094 h 1436"/>
                <a:gd name="T118" fmla="*/ 604 w 5135"/>
                <a:gd name="T119" fmla="*/ 1394 h 1436"/>
                <a:gd name="T120" fmla="*/ 1314 w 5135"/>
                <a:gd name="T121" fmla="*/ 1436 h 1436"/>
                <a:gd name="T122" fmla="*/ 2007 w 5135"/>
                <a:gd name="T123" fmla="*/ 1436 h 1436"/>
                <a:gd name="T124" fmla="*/ 2550 w 5135"/>
                <a:gd name="T125" fmla="*/ 1028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5135" h="1436">
                  <a:moveTo>
                    <a:pt x="2557" y="1427"/>
                  </a:moveTo>
                  <a:lnTo>
                    <a:pt x="2551" y="1436"/>
                  </a:lnTo>
                  <a:lnTo>
                    <a:pt x="2557" y="1436"/>
                  </a:lnTo>
                  <a:lnTo>
                    <a:pt x="2557" y="1427"/>
                  </a:lnTo>
                  <a:close/>
                  <a:moveTo>
                    <a:pt x="5122" y="1412"/>
                  </a:moveTo>
                  <a:lnTo>
                    <a:pt x="5122" y="1428"/>
                  </a:lnTo>
                  <a:lnTo>
                    <a:pt x="5125" y="1436"/>
                  </a:lnTo>
                  <a:lnTo>
                    <a:pt x="5135" y="1436"/>
                  </a:lnTo>
                  <a:lnTo>
                    <a:pt x="5122" y="1412"/>
                  </a:lnTo>
                  <a:close/>
                  <a:moveTo>
                    <a:pt x="2" y="0"/>
                  </a:moveTo>
                  <a:lnTo>
                    <a:pt x="0" y="0"/>
                  </a:lnTo>
                  <a:lnTo>
                    <a:pt x="0" y="4"/>
                  </a:lnTo>
                  <a:lnTo>
                    <a:pt x="2" y="0"/>
                  </a:lnTo>
                  <a:close/>
                  <a:moveTo>
                    <a:pt x="54" y="1386"/>
                  </a:moveTo>
                  <a:lnTo>
                    <a:pt x="27" y="1341"/>
                  </a:lnTo>
                  <a:lnTo>
                    <a:pt x="54" y="1295"/>
                  </a:lnTo>
                  <a:lnTo>
                    <a:pt x="80" y="1341"/>
                  </a:lnTo>
                  <a:lnTo>
                    <a:pt x="54" y="1386"/>
                  </a:lnTo>
                  <a:close/>
                  <a:moveTo>
                    <a:pt x="116" y="1386"/>
                  </a:moveTo>
                  <a:lnTo>
                    <a:pt x="89" y="1341"/>
                  </a:lnTo>
                  <a:lnTo>
                    <a:pt x="116" y="1295"/>
                  </a:lnTo>
                  <a:lnTo>
                    <a:pt x="141" y="1341"/>
                  </a:lnTo>
                  <a:lnTo>
                    <a:pt x="116" y="1386"/>
                  </a:lnTo>
                  <a:close/>
                  <a:moveTo>
                    <a:pt x="177" y="1386"/>
                  </a:moveTo>
                  <a:lnTo>
                    <a:pt x="150" y="1341"/>
                  </a:lnTo>
                  <a:lnTo>
                    <a:pt x="177" y="1295"/>
                  </a:lnTo>
                  <a:lnTo>
                    <a:pt x="204" y="1341"/>
                  </a:lnTo>
                  <a:lnTo>
                    <a:pt x="177" y="1386"/>
                  </a:lnTo>
                  <a:close/>
                  <a:moveTo>
                    <a:pt x="238" y="1386"/>
                  </a:moveTo>
                  <a:lnTo>
                    <a:pt x="213" y="1341"/>
                  </a:lnTo>
                  <a:lnTo>
                    <a:pt x="238" y="1295"/>
                  </a:lnTo>
                  <a:lnTo>
                    <a:pt x="265" y="1341"/>
                  </a:lnTo>
                  <a:lnTo>
                    <a:pt x="238" y="1386"/>
                  </a:lnTo>
                  <a:close/>
                  <a:moveTo>
                    <a:pt x="300" y="1386"/>
                  </a:moveTo>
                  <a:lnTo>
                    <a:pt x="274" y="1341"/>
                  </a:lnTo>
                  <a:lnTo>
                    <a:pt x="300" y="1295"/>
                  </a:lnTo>
                  <a:lnTo>
                    <a:pt x="327" y="1341"/>
                  </a:lnTo>
                  <a:lnTo>
                    <a:pt x="300" y="1386"/>
                  </a:lnTo>
                  <a:close/>
                  <a:moveTo>
                    <a:pt x="361" y="1386"/>
                  </a:moveTo>
                  <a:lnTo>
                    <a:pt x="336" y="1341"/>
                  </a:lnTo>
                  <a:lnTo>
                    <a:pt x="361" y="1295"/>
                  </a:lnTo>
                  <a:lnTo>
                    <a:pt x="388" y="1341"/>
                  </a:lnTo>
                  <a:lnTo>
                    <a:pt x="361" y="1386"/>
                  </a:lnTo>
                  <a:close/>
                  <a:moveTo>
                    <a:pt x="423" y="1386"/>
                  </a:moveTo>
                  <a:lnTo>
                    <a:pt x="397" y="1341"/>
                  </a:lnTo>
                  <a:lnTo>
                    <a:pt x="423" y="1295"/>
                  </a:lnTo>
                  <a:lnTo>
                    <a:pt x="450" y="1341"/>
                  </a:lnTo>
                  <a:lnTo>
                    <a:pt x="423" y="1386"/>
                  </a:lnTo>
                  <a:close/>
                  <a:moveTo>
                    <a:pt x="484" y="1386"/>
                  </a:moveTo>
                  <a:lnTo>
                    <a:pt x="459" y="1341"/>
                  </a:lnTo>
                  <a:lnTo>
                    <a:pt x="484" y="1295"/>
                  </a:lnTo>
                  <a:lnTo>
                    <a:pt x="511" y="1341"/>
                  </a:lnTo>
                  <a:lnTo>
                    <a:pt x="484" y="1386"/>
                  </a:lnTo>
                  <a:close/>
                  <a:moveTo>
                    <a:pt x="546" y="1386"/>
                  </a:moveTo>
                  <a:lnTo>
                    <a:pt x="520" y="1341"/>
                  </a:lnTo>
                  <a:lnTo>
                    <a:pt x="546" y="1295"/>
                  </a:lnTo>
                  <a:lnTo>
                    <a:pt x="573" y="1341"/>
                  </a:lnTo>
                  <a:lnTo>
                    <a:pt x="546" y="1386"/>
                  </a:lnTo>
                  <a:close/>
                  <a:moveTo>
                    <a:pt x="609" y="1386"/>
                  </a:moveTo>
                  <a:lnTo>
                    <a:pt x="582" y="1341"/>
                  </a:lnTo>
                  <a:lnTo>
                    <a:pt x="609" y="1295"/>
                  </a:lnTo>
                  <a:lnTo>
                    <a:pt x="634" y="1341"/>
                  </a:lnTo>
                  <a:lnTo>
                    <a:pt x="609" y="1386"/>
                  </a:lnTo>
                  <a:close/>
                  <a:moveTo>
                    <a:pt x="670" y="1386"/>
                  </a:moveTo>
                  <a:lnTo>
                    <a:pt x="643" y="1341"/>
                  </a:lnTo>
                  <a:lnTo>
                    <a:pt x="670" y="1295"/>
                  </a:lnTo>
                  <a:lnTo>
                    <a:pt x="696" y="1341"/>
                  </a:lnTo>
                  <a:lnTo>
                    <a:pt x="670" y="1386"/>
                  </a:lnTo>
                  <a:close/>
                  <a:moveTo>
                    <a:pt x="732" y="1386"/>
                  </a:moveTo>
                  <a:lnTo>
                    <a:pt x="705" y="1341"/>
                  </a:lnTo>
                  <a:lnTo>
                    <a:pt x="732" y="1295"/>
                  </a:lnTo>
                  <a:lnTo>
                    <a:pt x="757" y="1341"/>
                  </a:lnTo>
                  <a:lnTo>
                    <a:pt x="732" y="1386"/>
                  </a:lnTo>
                  <a:close/>
                  <a:moveTo>
                    <a:pt x="793" y="1386"/>
                  </a:moveTo>
                  <a:lnTo>
                    <a:pt x="766" y="1341"/>
                  </a:lnTo>
                  <a:lnTo>
                    <a:pt x="793" y="1295"/>
                  </a:lnTo>
                  <a:lnTo>
                    <a:pt x="819" y="1341"/>
                  </a:lnTo>
                  <a:lnTo>
                    <a:pt x="793" y="1386"/>
                  </a:lnTo>
                  <a:close/>
                  <a:moveTo>
                    <a:pt x="855" y="1386"/>
                  </a:moveTo>
                  <a:lnTo>
                    <a:pt x="828" y="1341"/>
                  </a:lnTo>
                  <a:lnTo>
                    <a:pt x="855" y="1295"/>
                  </a:lnTo>
                  <a:lnTo>
                    <a:pt x="880" y="1341"/>
                  </a:lnTo>
                  <a:lnTo>
                    <a:pt x="855" y="1386"/>
                  </a:lnTo>
                  <a:close/>
                  <a:moveTo>
                    <a:pt x="916" y="1386"/>
                  </a:moveTo>
                  <a:lnTo>
                    <a:pt x="889" y="1341"/>
                  </a:lnTo>
                  <a:lnTo>
                    <a:pt x="916" y="1295"/>
                  </a:lnTo>
                  <a:lnTo>
                    <a:pt x="943" y="1341"/>
                  </a:lnTo>
                  <a:lnTo>
                    <a:pt x="916" y="1386"/>
                  </a:lnTo>
                  <a:close/>
                  <a:moveTo>
                    <a:pt x="978" y="1386"/>
                  </a:moveTo>
                  <a:lnTo>
                    <a:pt x="952" y="1341"/>
                  </a:lnTo>
                  <a:lnTo>
                    <a:pt x="978" y="1295"/>
                  </a:lnTo>
                  <a:lnTo>
                    <a:pt x="1005" y="1341"/>
                  </a:lnTo>
                  <a:lnTo>
                    <a:pt x="978" y="1386"/>
                  </a:lnTo>
                  <a:close/>
                  <a:moveTo>
                    <a:pt x="1039" y="1386"/>
                  </a:moveTo>
                  <a:lnTo>
                    <a:pt x="1014" y="1341"/>
                  </a:lnTo>
                  <a:lnTo>
                    <a:pt x="1039" y="1295"/>
                  </a:lnTo>
                  <a:lnTo>
                    <a:pt x="1066" y="1341"/>
                  </a:lnTo>
                  <a:lnTo>
                    <a:pt x="1039" y="1386"/>
                  </a:lnTo>
                  <a:close/>
                  <a:moveTo>
                    <a:pt x="1101" y="1386"/>
                  </a:moveTo>
                  <a:lnTo>
                    <a:pt x="1075" y="1341"/>
                  </a:lnTo>
                  <a:lnTo>
                    <a:pt x="1101" y="1295"/>
                  </a:lnTo>
                  <a:lnTo>
                    <a:pt x="1128" y="1341"/>
                  </a:lnTo>
                  <a:lnTo>
                    <a:pt x="1101" y="1386"/>
                  </a:lnTo>
                  <a:close/>
                  <a:moveTo>
                    <a:pt x="1162" y="1386"/>
                  </a:moveTo>
                  <a:lnTo>
                    <a:pt x="1137" y="1341"/>
                  </a:lnTo>
                  <a:lnTo>
                    <a:pt x="1162" y="1295"/>
                  </a:lnTo>
                  <a:lnTo>
                    <a:pt x="1189" y="1341"/>
                  </a:lnTo>
                  <a:lnTo>
                    <a:pt x="1162" y="1386"/>
                  </a:lnTo>
                  <a:close/>
                  <a:moveTo>
                    <a:pt x="1224" y="1386"/>
                  </a:moveTo>
                  <a:lnTo>
                    <a:pt x="1198" y="1341"/>
                  </a:lnTo>
                  <a:lnTo>
                    <a:pt x="1224" y="1295"/>
                  </a:lnTo>
                  <a:lnTo>
                    <a:pt x="1251" y="1341"/>
                  </a:lnTo>
                  <a:lnTo>
                    <a:pt x="1224" y="1386"/>
                  </a:lnTo>
                  <a:close/>
                  <a:moveTo>
                    <a:pt x="1285" y="1386"/>
                  </a:moveTo>
                  <a:lnTo>
                    <a:pt x="1260" y="1341"/>
                  </a:lnTo>
                  <a:lnTo>
                    <a:pt x="1285" y="1295"/>
                  </a:lnTo>
                  <a:lnTo>
                    <a:pt x="1312" y="1341"/>
                  </a:lnTo>
                  <a:lnTo>
                    <a:pt x="1285" y="1386"/>
                  </a:lnTo>
                  <a:close/>
                  <a:moveTo>
                    <a:pt x="1348" y="1386"/>
                  </a:moveTo>
                  <a:lnTo>
                    <a:pt x="1321" y="1341"/>
                  </a:lnTo>
                  <a:lnTo>
                    <a:pt x="1348" y="1295"/>
                  </a:lnTo>
                  <a:lnTo>
                    <a:pt x="1374" y="1341"/>
                  </a:lnTo>
                  <a:lnTo>
                    <a:pt x="1348" y="1386"/>
                  </a:lnTo>
                  <a:close/>
                  <a:moveTo>
                    <a:pt x="1410" y="1386"/>
                  </a:moveTo>
                  <a:lnTo>
                    <a:pt x="1383" y="1341"/>
                  </a:lnTo>
                  <a:lnTo>
                    <a:pt x="1410" y="1295"/>
                  </a:lnTo>
                  <a:lnTo>
                    <a:pt x="1435" y="1341"/>
                  </a:lnTo>
                  <a:lnTo>
                    <a:pt x="1410" y="1386"/>
                  </a:lnTo>
                  <a:close/>
                  <a:moveTo>
                    <a:pt x="1471" y="1386"/>
                  </a:moveTo>
                  <a:lnTo>
                    <a:pt x="1444" y="1341"/>
                  </a:lnTo>
                  <a:lnTo>
                    <a:pt x="1471" y="1295"/>
                  </a:lnTo>
                  <a:lnTo>
                    <a:pt x="1497" y="1341"/>
                  </a:lnTo>
                  <a:lnTo>
                    <a:pt x="1471" y="1386"/>
                  </a:lnTo>
                  <a:close/>
                  <a:moveTo>
                    <a:pt x="1533" y="1386"/>
                  </a:moveTo>
                  <a:lnTo>
                    <a:pt x="1506" y="1341"/>
                  </a:lnTo>
                  <a:lnTo>
                    <a:pt x="1533" y="1295"/>
                  </a:lnTo>
                  <a:lnTo>
                    <a:pt x="1558" y="1341"/>
                  </a:lnTo>
                  <a:lnTo>
                    <a:pt x="1533" y="1386"/>
                  </a:lnTo>
                  <a:close/>
                  <a:moveTo>
                    <a:pt x="1594" y="1386"/>
                  </a:moveTo>
                  <a:lnTo>
                    <a:pt x="1567" y="1341"/>
                  </a:lnTo>
                  <a:lnTo>
                    <a:pt x="1594" y="1295"/>
                  </a:lnTo>
                  <a:lnTo>
                    <a:pt x="1620" y="1341"/>
                  </a:lnTo>
                  <a:lnTo>
                    <a:pt x="1594" y="1386"/>
                  </a:lnTo>
                  <a:close/>
                  <a:moveTo>
                    <a:pt x="1656" y="1386"/>
                  </a:moveTo>
                  <a:lnTo>
                    <a:pt x="1629" y="1341"/>
                  </a:lnTo>
                  <a:lnTo>
                    <a:pt x="1656" y="1295"/>
                  </a:lnTo>
                  <a:lnTo>
                    <a:pt x="1683" y="1341"/>
                  </a:lnTo>
                  <a:lnTo>
                    <a:pt x="1656" y="1386"/>
                  </a:lnTo>
                  <a:close/>
                  <a:moveTo>
                    <a:pt x="1717" y="1386"/>
                  </a:moveTo>
                  <a:lnTo>
                    <a:pt x="1692" y="1341"/>
                  </a:lnTo>
                  <a:lnTo>
                    <a:pt x="1717" y="1295"/>
                  </a:lnTo>
                  <a:lnTo>
                    <a:pt x="1744" y="1341"/>
                  </a:lnTo>
                  <a:lnTo>
                    <a:pt x="1717" y="1386"/>
                  </a:lnTo>
                  <a:close/>
                  <a:moveTo>
                    <a:pt x="1779" y="1386"/>
                  </a:moveTo>
                  <a:lnTo>
                    <a:pt x="1753" y="1341"/>
                  </a:lnTo>
                  <a:lnTo>
                    <a:pt x="1779" y="1295"/>
                  </a:lnTo>
                  <a:lnTo>
                    <a:pt x="1806" y="1341"/>
                  </a:lnTo>
                  <a:lnTo>
                    <a:pt x="1779" y="1386"/>
                  </a:lnTo>
                  <a:close/>
                  <a:moveTo>
                    <a:pt x="1840" y="1386"/>
                  </a:moveTo>
                  <a:lnTo>
                    <a:pt x="1815" y="1341"/>
                  </a:lnTo>
                  <a:lnTo>
                    <a:pt x="1840" y="1295"/>
                  </a:lnTo>
                  <a:lnTo>
                    <a:pt x="1867" y="1341"/>
                  </a:lnTo>
                  <a:lnTo>
                    <a:pt x="1840" y="1386"/>
                  </a:lnTo>
                  <a:close/>
                  <a:moveTo>
                    <a:pt x="1902" y="1386"/>
                  </a:moveTo>
                  <a:lnTo>
                    <a:pt x="1876" y="1341"/>
                  </a:lnTo>
                  <a:lnTo>
                    <a:pt x="1902" y="1295"/>
                  </a:lnTo>
                  <a:lnTo>
                    <a:pt x="1929" y="1341"/>
                  </a:lnTo>
                  <a:lnTo>
                    <a:pt x="1902" y="1386"/>
                  </a:lnTo>
                  <a:close/>
                  <a:moveTo>
                    <a:pt x="1963" y="1386"/>
                  </a:moveTo>
                  <a:lnTo>
                    <a:pt x="1938" y="1341"/>
                  </a:lnTo>
                  <a:lnTo>
                    <a:pt x="1963" y="1295"/>
                  </a:lnTo>
                  <a:lnTo>
                    <a:pt x="1990" y="1341"/>
                  </a:lnTo>
                  <a:lnTo>
                    <a:pt x="1963" y="1386"/>
                  </a:lnTo>
                  <a:close/>
                  <a:moveTo>
                    <a:pt x="2025" y="1386"/>
                  </a:moveTo>
                  <a:lnTo>
                    <a:pt x="1999" y="1341"/>
                  </a:lnTo>
                  <a:lnTo>
                    <a:pt x="2025" y="1295"/>
                  </a:lnTo>
                  <a:lnTo>
                    <a:pt x="2052" y="1341"/>
                  </a:lnTo>
                  <a:lnTo>
                    <a:pt x="2025" y="1386"/>
                  </a:lnTo>
                  <a:close/>
                  <a:moveTo>
                    <a:pt x="2088" y="1386"/>
                  </a:moveTo>
                  <a:lnTo>
                    <a:pt x="2061" y="1341"/>
                  </a:lnTo>
                  <a:lnTo>
                    <a:pt x="2088" y="1295"/>
                  </a:lnTo>
                  <a:lnTo>
                    <a:pt x="2113" y="1341"/>
                  </a:lnTo>
                  <a:lnTo>
                    <a:pt x="2088" y="1386"/>
                  </a:lnTo>
                  <a:close/>
                  <a:moveTo>
                    <a:pt x="2149" y="1386"/>
                  </a:moveTo>
                  <a:lnTo>
                    <a:pt x="2122" y="1341"/>
                  </a:lnTo>
                  <a:lnTo>
                    <a:pt x="2149" y="1295"/>
                  </a:lnTo>
                  <a:lnTo>
                    <a:pt x="2175" y="1341"/>
                  </a:lnTo>
                  <a:lnTo>
                    <a:pt x="2149" y="1386"/>
                  </a:lnTo>
                  <a:close/>
                  <a:moveTo>
                    <a:pt x="2211" y="1386"/>
                  </a:moveTo>
                  <a:lnTo>
                    <a:pt x="2184" y="1341"/>
                  </a:lnTo>
                  <a:lnTo>
                    <a:pt x="2211" y="1295"/>
                  </a:lnTo>
                  <a:lnTo>
                    <a:pt x="2236" y="1341"/>
                  </a:lnTo>
                  <a:lnTo>
                    <a:pt x="2211" y="1386"/>
                  </a:lnTo>
                  <a:close/>
                  <a:moveTo>
                    <a:pt x="2272" y="1386"/>
                  </a:moveTo>
                  <a:lnTo>
                    <a:pt x="2245" y="1341"/>
                  </a:lnTo>
                  <a:lnTo>
                    <a:pt x="2272" y="1295"/>
                  </a:lnTo>
                  <a:lnTo>
                    <a:pt x="2298" y="1341"/>
                  </a:lnTo>
                  <a:lnTo>
                    <a:pt x="2272" y="1386"/>
                  </a:lnTo>
                  <a:close/>
                  <a:moveTo>
                    <a:pt x="2334" y="1386"/>
                  </a:moveTo>
                  <a:lnTo>
                    <a:pt x="2307" y="1341"/>
                  </a:lnTo>
                  <a:lnTo>
                    <a:pt x="2334" y="1295"/>
                  </a:lnTo>
                  <a:lnTo>
                    <a:pt x="2359" y="1341"/>
                  </a:lnTo>
                  <a:lnTo>
                    <a:pt x="2334" y="1386"/>
                  </a:lnTo>
                  <a:close/>
                  <a:moveTo>
                    <a:pt x="2395" y="1386"/>
                  </a:moveTo>
                  <a:lnTo>
                    <a:pt x="2368" y="1341"/>
                  </a:lnTo>
                  <a:lnTo>
                    <a:pt x="2395" y="1295"/>
                  </a:lnTo>
                  <a:lnTo>
                    <a:pt x="2422" y="1341"/>
                  </a:lnTo>
                  <a:lnTo>
                    <a:pt x="2395" y="1386"/>
                  </a:lnTo>
                  <a:close/>
                  <a:moveTo>
                    <a:pt x="2457" y="1386"/>
                  </a:moveTo>
                  <a:lnTo>
                    <a:pt x="2431" y="1341"/>
                  </a:lnTo>
                  <a:lnTo>
                    <a:pt x="2457" y="1295"/>
                  </a:lnTo>
                  <a:lnTo>
                    <a:pt x="2484" y="1341"/>
                  </a:lnTo>
                  <a:lnTo>
                    <a:pt x="2457" y="1386"/>
                  </a:lnTo>
                  <a:close/>
                  <a:moveTo>
                    <a:pt x="2518" y="1386"/>
                  </a:moveTo>
                  <a:lnTo>
                    <a:pt x="2493" y="1341"/>
                  </a:lnTo>
                  <a:lnTo>
                    <a:pt x="2518" y="1295"/>
                  </a:lnTo>
                  <a:lnTo>
                    <a:pt x="2545" y="1341"/>
                  </a:lnTo>
                  <a:lnTo>
                    <a:pt x="2518" y="1386"/>
                  </a:lnTo>
                  <a:close/>
                  <a:moveTo>
                    <a:pt x="84" y="1332"/>
                  </a:moveTo>
                  <a:lnTo>
                    <a:pt x="59" y="1287"/>
                  </a:lnTo>
                  <a:lnTo>
                    <a:pt x="84" y="1242"/>
                  </a:lnTo>
                  <a:lnTo>
                    <a:pt x="111" y="1287"/>
                  </a:lnTo>
                  <a:lnTo>
                    <a:pt x="84" y="1332"/>
                  </a:lnTo>
                  <a:close/>
                  <a:moveTo>
                    <a:pt x="146" y="1332"/>
                  </a:moveTo>
                  <a:lnTo>
                    <a:pt x="120" y="1287"/>
                  </a:lnTo>
                  <a:lnTo>
                    <a:pt x="146" y="1242"/>
                  </a:lnTo>
                  <a:lnTo>
                    <a:pt x="173" y="1287"/>
                  </a:lnTo>
                  <a:lnTo>
                    <a:pt x="146" y="1332"/>
                  </a:lnTo>
                  <a:close/>
                  <a:moveTo>
                    <a:pt x="209" y="1332"/>
                  </a:moveTo>
                  <a:lnTo>
                    <a:pt x="182" y="1287"/>
                  </a:lnTo>
                  <a:lnTo>
                    <a:pt x="209" y="1242"/>
                  </a:lnTo>
                  <a:lnTo>
                    <a:pt x="234" y="1287"/>
                  </a:lnTo>
                  <a:lnTo>
                    <a:pt x="209" y="1332"/>
                  </a:lnTo>
                  <a:close/>
                  <a:moveTo>
                    <a:pt x="270" y="1332"/>
                  </a:moveTo>
                  <a:lnTo>
                    <a:pt x="243" y="1287"/>
                  </a:lnTo>
                  <a:lnTo>
                    <a:pt x="270" y="1242"/>
                  </a:lnTo>
                  <a:lnTo>
                    <a:pt x="295" y="1287"/>
                  </a:lnTo>
                  <a:lnTo>
                    <a:pt x="270" y="1332"/>
                  </a:lnTo>
                  <a:close/>
                  <a:moveTo>
                    <a:pt x="331" y="1332"/>
                  </a:moveTo>
                  <a:lnTo>
                    <a:pt x="304" y="1287"/>
                  </a:lnTo>
                  <a:lnTo>
                    <a:pt x="331" y="1242"/>
                  </a:lnTo>
                  <a:lnTo>
                    <a:pt x="357" y="1287"/>
                  </a:lnTo>
                  <a:lnTo>
                    <a:pt x="331" y="1332"/>
                  </a:lnTo>
                  <a:close/>
                  <a:moveTo>
                    <a:pt x="393" y="1332"/>
                  </a:moveTo>
                  <a:lnTo>
                    <a:pt x="366" y="1287"/>
                  </a:lnTo>
                  <a:lnTo>
                    <a:pt x="393" y="1242"/>
                  </a:lnTo>
                  <a:lnTo>
                    <a:pt x="418" y="1287"/>
                  </a:lnTo>
                  <a:lnTo>
                    <a:pt x="393" y="1332"/>
                  </a:lnTo>
                  <a:close/>
                  <a:moveTo>
                    <a:pt x="454" y="1332"/>
                  </a:moveTo>
                  <a:lnTo>
                    <a:pt x="427" y="1287"/>
                  </a:lnTo>
                  <a:lnTo>
                    <a:pt x="454" y="1242"/>
                  </a:lnTo>
                  <a:lnTo>
                    <a:pt x="480" y="1287"/>
                  </a:lnTo>
                  <a:lnTo>
                    <a:pt x="454" y="1332"/>
                  </a:lnTo>
                  <a:close/>
                  <a:moveTo>
                    <a:pt x="516" y="1332"/>
                  </a:moveTo>
                  <a:lnTo>
                    <a:pt x="489" y="1287"/>
                  </a:lnTo>
                  <a:lnTo>
                    <a:pt x="516" y="1242"/>
                  </a:lnTo>
                  <a:lnTo>
                    <a:pt x="541" y="1287"/>
                  </a:lnTo>
                  <a:lnTo>
                    <a:pt x="516" y="1332"/>
                  </a:lnTo>
                  <a:close/>
                  <a:moveTo>
                    <a:pt x="577" y="1332"/>
                  </a:moveTo>
                  <a:lnTo>
                    <a:pt x="552" y="1287"/>
                  </a:lnTo>
                  <a:lnTo>
                    <a:pt x="577" y="1242"/>
                  </a:lnTo>
                  <a:lnTo>
                    <a:pt x="604" y="1287"/>
                  </a:lnTo>
                  <a:lnTo>
                    <a:pt x="577" y="1332"/>
                  </a:lnTo>
                  <a:close/>
                  <a:moveTo>
                    <a:pt x="639" y="1332"/>
                  </a:moveTo>
                  <a:lnTo>
                    <a:pt x="613" y="1287"/>
                  </a:lnTo>
                  <a:lnTo>
                    <a:pt x="639" y="1242"/>
                  </a:lnTo>
                  <a:lnTo>
                    <a:pt x="666" y="1287"/>
                  </a:lnTo>
                  <a:lnTo>
                    <a:pt x="639" y="1332"/>
                  </a:lnTo>
                  <a:close/>
                  <a:moveTo>
                    <a:pt x="700" y="1332"/>
                  </a:moveTo>
                  <a:lnTo>
                    <a:pt x="675" y="1287"/>
                  </a:lnTo>
                  <a:lnTo>
                    <a:pt x="700" y="1242"/>
                  </a:lnTo>
                  <a:lnTo>
                    <a:pt x="727" y="1287"/>
                  </a:lnTo>
                  <a:lnTo>
                    <a:pt x="700" y="1332"/>
                  </a:lnTo>
                  <a:close/>
                  <a:moveTo>
                    <a:pt x="762" y="1332"/>
                  </a:moveTo>
                  <a:lnTo>
                    <a:pt x="736" y="1287"/>
                  </a:lnTo>
                  <a:lnTo>
                    <a:pt x="762" y="1242"/>
                  </a:lnTo>
                  <a:lnTo>
                    <a:pt x="789" y="1287"/>
                  </a:lnTo>
                  <a:lnTo>
                    <a:pt x="762" y="1332"/>
                  </a:lnTo>
                  <a:close/>
                  <a:moveTo>
                    <a:pt x="823" y="1332"/>
                  </a:moveTo>
                  <a:lnTo>
                    <a:pt x="798" y="1287"/>
                  </a:lnTo>
                  <a:lnTo>
                    <a:pt x="823" y="1242"/>
                  </a:lnTo>
                  <a:lnTo>
                    <a:pt x="850" y="1287"/>
                  </a:lnTo>
                  <a:lnTo>
                    <a:pt x="823" y="1332"/>
                  </a:lnTo>
                  <a:close/>
                  <a:moveTo>
                    <a:pt x="885" y="1332"/>
                  </a:moveTo>
                  <a:lnTo>
                    <a:pt x="859" y="1287"/>
                  </a:lnTo>
                  <a:lnTo>
                    <a:pt x="885" y="1242"/>
                  </a:lnTo>
                  <a:lnTo>
                    <a:pt x="912" y="1287"/>
                  </a:lnTo>
                  <a:lnTo>
                    <a:pt x="885" y="1332"/>
                  </a:lnTo>
                  <a:close/>
                  <a:moveTo>
                    <a:pt x="948" y="1332"/>
                  </a:moveTo>
                  <a:lnTo>
                    <a:pt x="921" y="1287"/>
                  </a:lnTo>
                  <a:lnTo>
                    <a:pt x="948" y="1242"/>
                  </a:lnTo>
                  <a:lnTo>
                    <a:pt x="973" y="1287"/>
                  </a:lnTo>
                  <a:lnTo>
                    <a:pt x="948" y="1332"/>
                  </a:lnTo>
                  <a:close/>
                  <a:moveTo>
                    <a:pt x="1009" y="1332"/>
                  </a:moveTo>
                  <a:lnTo>
                    <a:pt x="982" y="1287"/>
                  </a:lnTo>
                  <a:lnTo>
                    <a:pt x="1009" y="1242"/>
                  </a:lnTo>
                  <a:lnTo>
                    <a:pt x="1035" y="1287"/>
                  </a:lnTo>
                  <a:lnTo>
                    <a:pt x="1009" y="1332"/>
                  </a:lnTo>
                  <a:close/>
                  <a:moveTo>
                    <a:pt x="1071" y="1332"/>
                  </a:moveTo>
                  <a:lnTo>
                    <a:pt x="1044" y="1287"/>
                  </a:lnTo>
                  <a:lnTo>
                    <a:pt x="1071" y="1242"/>
                  </a:lnTo>
                  <a:lnTo>
                    <a:pt x="1096" y="1287"/>
                  </a:lnTo>
                  <a:lnTo>
                    <a:pt x="1071" y="1332"/>
                  </a:lnTo>
                  <a:close/>
                  <a:moveTo>
                    <a:pt x="1132" y="1332"/>
                  </a:moveTo>
                  <a:lnTo>
                    <a:pt x="1105" y="1287"/>
                  </a:lnTo>
                  <a:lnTo>
                    <a:pt x="1132" y="1242"/>
                  </a:lnTo>
                  <a:lnTo>
                    <a:pt x="1158" y="1287"/>
                  </a:lnTo>
                  <a:lnTo>
                    <a:pt x="1132" y="1332"/>
                  </a:lnTo>
                  <a:close/>
                  <a:moveTo>
                    <a:pt x="1194" y="1332"/>
                  </a:moveTo>
                  <a:lnTo>
                    <a:pt x="1167" y="1287"/>
                  </a:lnTo>
                  <a:lnTo>
                    <a:pt x="1194" y="1242"/>
                  </a:lnTo>
                  <a:lnTo>
                    <a:pt x="1219" y="1287"/>
                  </a:lnTo>
                  <a:lnTo>
                    <a:pt x="1194" y="1332"/>
                  </a:lnTo>
                  <a:close/>
                  <a:moveTo>
                    <a:pt x="1255" y="1332"/>
                  </a:moveTo>
                  <a:lnTo>
                    <a:pt x="1228" y="1287"/>
                  </a:lnTo>
                  <a:lnTo>
                    <a:pt x="1255" y="1242"/>
                  </a:lnTo>
                  <a:lnTo>
                    <a:pt x="1281" y="1287"/>
                  </a:lnTo>
                  <a:lnTo>
                    <a:pt x="1255" y="1332"/>
                  </a:lnTo>
                  <a:close/>
                  <a:moveTo>
                    <a:pt x="1317" y="1332"/>
                  </a:moveTo>
                  <a:lnTo>
                    <a:pt x="1291" y="1287"/>
                  </a:lnTo>
                  <a:lnTo>
                    <a:pt x="1317" y="1242"/>
                  </a:lnTo>
                  <a:lnTo>
                    <a:pt x="1344" y="1287"/>
                  </a:lnTo>
                  <a:lnTo>
                    <a:pt x="1317" y="1332"/>
                  </a:lnTo>
                  <a:close/>
                  <a:moveTo>
                    <a:pt x="1378" y="1332"/>
                  </a:moveTo>
                  <a:lnTo>
                    <a:pt x="1353" y="1287"/>
                  </a:lnTo>
                  <a:lnTo>
                    <a:pt x="1378" y="1242"/>
                  </a:lnTo>
                  <a:lnTo>
                    <a:pt x="1405" y="1287"/>
                  </a:lnTo>
                  <a:lnTo>
                    <a:pt x="1378" y="1332"/>
                  </a:lnTo>
                  <a:close/>
                  <a:moveTo>
                    <a:pt x="1440" y="1332"/>
                  </a:moveTo>
                  <a:lnTo>
                    <a:pt x="1414" y="1287"/>
                  </a:lnTo>
                  <a:lnTo>
                    <a:pt x="1440" y="1242"/>
                  </a:lnTo>
                  <a:lnTo>
                    <a:pt x="1467" y="1287"/>
                  </a:lnTo>
                  <a:lnTo>
                    <a:pt x="1440" y="1332"/>
                  </a:lnTo>
                  <a:close/>
                  <a:moveTo>
                    <a:pt x="1501" y="1332"/>
                  </a:moveTo>
                  <a:lnTo>
                    <a:pt x="1476" y="1287"/>
                  </a:lnTo>
                  <a:lnTo>
                    <a:pt x="1501" y="1242"/>
                  </a:lnTo>
                  <a:lnTo>
                    <a:pt x="1528" y="1287"/>
                  </a:lnTo>
                  <a:lnTo>
                    <a:pt x="1501" y="1332"/>
                  </a:lnTo>
                  <a:close/>
                  <a:moveTo>
                    <a:pt x="1563" y="1332"/>
                  </a:moveTo>
                  <a:lnTo>
                    <a:pt x="1537" y="1287"/>
                  </a:lnTo>
                  <a:lnTo>
                    <a:pt x="1563" y="1242"/>
                  </a:lnTo>
                  <a:lnTo>
                    <a:pt x="1590" y="1287"/>
                  </a:lnTo>
                  <a:lnTo>
                    <a:pt x="1563" y="1332"/>
                  </a:lnTo>
                  <a:close/>
                  <a:moveTo>
                    <a:pt x="1624" y="1332"/>
                  </a:moveTo>
                  <a:lnTo>
                    <a:pt x="1599" y="1287"/>
                  </a:lnTo>
                  <a:lnTo>
                    <a:pt x="1624" y="1242"/>
                  </a:lnTo>
                  <a:lnTo>
                    <a:pt x="1651" y="1287"/>
                  </a:lnTo>
                  <a:lnTo>
                    <a:pt x="1624" y="1332"/>
                  </a:lnTo>
                  <a:close/>
                  <a:moveTo>
                    <a:pt x="1687" y="1332"/>
                  </a:moveTo>
                  <a:lnTo>
                    <a:pt x="1660" y="1287"/>
                  </a:lnTo>
                  <a:lnTo>
                    <a:pt x="1687" y="1242"/>
                  </a:lnTo>
                  <a:lnTo>
                    <a:pt x="1713" y="1287"/>
                  </a:lnTo>
                  <a:lnTo>
                    <a:pt x="1687" y="1332"/>
                  </a:lnTo>
                  <a:close/>
                  <a:moveTo>
                    <a:pt x="1749" y="1332"/>
                  </a:moveTo>
                  <a:lnTo>
                    <a:pt x="1722" y="1287"/>
                  </a:lnTo>
                  <a:lnTo>
                    <a:pt x="1749" y="1242"/>
                  </a:lnTo>
                  <a:lnTo>
                    <a:pt x="1774" y="1287"/>
                  </a:lnTo>
                  <a:lnTo>
                    <a:pt x="1749" y="1332"/>
                  </a:lnTo>
                  <a:close/>
                  <a:moveTo>
                    <a:pt x="1810" y="1332"/>
                  </a:moveTo>
                  <a:lnTo>
                    <a:pt x="1783" y="1287"/>
                  </a:lnTo>
                  <a:lnTo>
                    <a:pt x="1810" y="1242"/>
                  </a:lnTo>
                  <a:lnTo>
                    <a:pt x="1836" y="1287"/>
                  </a:lnTo>
                  <a:lnTo>
                    <a:pt x="1810" y="1332"/>
                  </a:lnTo>
                  <a:close/>
                  <a:moveTo>
                    <a:pt x="1872" y="1332"/>
                  </a:moveTo>
                  <a:lnTo>
                    <a:pt x="1845" y="1287"/>
                  </a:lnTo>
                  <a:lnTo>
                    <a:pt x="1872" y="1242"/>
                  </a:lnTo>
                  <a:lnTo>
                    <a:pt x="1897" y="1287"/>
                  </a:lnTo>
                  <a:lnTo>
                    <a:pt x="1872" y="1332"/>
                  </a:lnTo>
                  <a:close/>
                  <a:moveTo>
                    <a:pt x="1933" y="1332"/>
                  </a:moveTo>
                  <a:lnTo>
                    <a:pt x="1906" y="1287"/>
                  </a:lnTo>
                  <a:lnTo>
                    <a:pt x="1933" y="1242"/>
                  </a:lnTo>
                  <a:lnTo>
                    <a:pt x="1959" y="1287"/>
                  </a:lnTo>
                  <a:lnTo>
                    <a:pt x="1933" y="1332"/>
                  </a:lnTo>
                  <a:close/>
                  <a:moveTo>
                    <a:pt x="1995" y="1332"/>
                  </a:moveTo>
                  <a:lnTo>
                    <a:pt x="1968" y="1287"/>
                  </a:lnTo>
                  <a:lnTo>
                    <a:pt x="1995" y="1242"/>
                  </a:lnTo>
                  <a:lnTo>
                    <a:pt x="2020" y="1287"/>
                  </a:lnTo>
                  <a:lnTo>
                    <a:pt x="1995" y="1332"/>
                  </a:lnTo>
                  <a:close/>
                  <a:moveTo>
                    <a:pt x="2056" y="1332"/>
                  </a:moveTo>
                  <a:lnTo>
                    <a:pt x="2031" y="1287"/>
                  </a:lnTo>
                  <a:lnTo>
                    <a:pt x="2056" y="1242"/>
                  </a:lnTo>
                  <a:lnTo>
                    <a:pt x="2083" y="1287"/>
                  </a:lnTo>
                  <a:lnTo>
                    <a:pt x="2056" y="1332"/>
                  </a:lnTo>
                  <a:close/>
                  <a:moveTo>
                    <a:pt x="2118" y="1332"/>
                  </a:moveTo>
                  <a:lnTo>
                    <a:pt x="2092" y="1287"/>
                  </a:lnTo>
                  <a:lnTo>
                    <a:pt x="2118" y="1242"/>
                  </a:lnTo>
                  <a:lnTo>
                    <a:pt x="2145" y="1287"/>
                  </a:lnTo>
                  <a:lnTo>
                    <a:pt x="2118" y="1332"/>
                  </a:lnTo>
                  <a:close/>
                  <a:moveTo>
                    <a:pt x="2179" y="1332"/>
                  </a:moveTo>
                  <a:lnTo>
                    <a:pt x="2154" y="1287"/>
                  </a:lnTo>
                  <a:lnTo>
                    <a:pt x="2179" y="1242"/>
                  </a:lnTo>
                  <a:lnTo>
                    <a:pt x="2206" y="1287"/>
                  </a:lnTo>
                  <a:lnTo>
                    <a:pt x="2179" y="1332"/>
                  </a:lnTo>
                  <a:close/>
                  <a:moveTo>
                    <a:pt x="2241" y="1332"/>
                  </a:moveTo>
                  <a:lnTo>
                    <a:pt x="2215" y="1287"/>
                  </a:lnTo>
                  <a:lnTo>
                    <a:pt x="2241" y="1242"/>
                  </a:lnTo>
                  <a:lnTo>
                    <a:pt x="2268" y="1287"/>
                  </a:lnTo>
                  <a:lnTo>
                    <a:pt x="2241" y="1332"/>
                  </a:lnTo>
                  <a:close/>
                  <a:moveTo>
                    <a:pt x="2302" y="1332"/>
                  </a:moveTo>
                  <a:lnTo>
                    <a:pt x="2277" y="1287"/>
                  </a:lnTo>
                  <a:lnTo>
                    <a:pt x="2302" y="1242"/>
                  </a:lnTo>
                  <a:lnTo>
                    <a:pt x="2329" y="1287"/>
                  </a:lnTo>
                  <a:lnTo>
                    <a:pt x="2302" y="1332"/>
                  </a:lnTo>
                  <a:close/>
                  <a:moveTo>
                    <a:pt x="2364" y="1332"/>
                  </a:moveTo>
                  <a:lnTo>
                    <a:pt x="2338" y="1287"/>
                  </a:lnTo>
                  <a:lnTo>
                    <a:pt x="2364" y="1242"/>
                  </a:lnTo>
                  <a:lnTo>
                    <a:pt x="2391" y="1287"/>
                  </a:lnTo>
                  <a:lnTo>
                    <a:pt x="2364" y="1332"/>
                  </a:lnTo>
                  <a:close/>
                  <a:moveTo>
                    <a:pt x="2427" y="1332"/>
                  </a:moveTo>
                  <a:lnTo>
                    <a:pt x="2400" y="1287"/>
                  </a:lnTo>
                  <a:lnTo>
                    <a:pt x="2427" y="1242"/>
                  </a:lnTo>
                  <a:lnTo>
                    <a:pt x="2452" y="1287"/>
                  </a:lnTo>
                  <a:lnTo>
                    <a:pt x="2427" y="1332"/>
                  </a:lnTo>
                  <a:close/>
                  <a:moveTo>
                    <a:pt x="2488" y="1332"/>
                  </a:moveTo>
                  <a:lnTo>
                    <a:pt x="2461" y="1287"/>
                  </a:lnTo>
                  <a:lnTo>
                    <a:pt x="2488" y="1242"/>
                  </a:lnTo>
                  <a:lnTo>
                    <a:pt x="2514" y="1287"/>
                  </a:lnTo>
                  <a:lnTo>
                    <a:pt x="2488" y="1332"/>
                  </a:lnTo>
                  <a:close/>
                  <a:moveTo>
                    <a:pt x="54" y="1280"/>
                  </a:moveTo>
                  <a:lnTo>
                    <a:pt x="27" y="1233"/>
                  </a:lnTo>
                  <a:lnTo>
                    <a:pt x="54" y="1189"/>
                  </a:lnTo>
                  <a:lnTo>
                    <a:pt x="80" y="1233"/>
                  </a:lnTo>
                  <a:lnTo>
                    <a:pt x="54" y="1280"/>
                  </a:lnTo>
                  <a:close/>
                  <a:moveTo>
                    <a:pt x="116" y="1280"/>
                  </a:moveTo>
                  <a:lnTo>
                    <a:pt x="89" y="1233"/>
                  </a:lnTo>
                  <a:lnTo>
                    <a:pt x="116" y="1189"/>
                  </a:lnTo>
                  <a:lnTo>
                    <a:pt x="141" y="1233"/>
                  </a:lnTo>
                  <a:lnTo>
                    <a:pt x="116" y="1280"/>
                  </a:lnTo>
                  <a:close/>
                  <a:moveTo>
                    <a:pt x="177" y="1280"/>
                  </a:moveTo>
                  <a:lnTo>
                    <a:pt x="150" y="1233"/>
                  </a:lnTo>
                  <a:lnTo>
                    <a:pt x="177" y="1189"/>
                  </a:lnTo>
                  <a:lnTo>
                    <a:pt x="204" y="1233"/>
                  </a:lnTo>
                  <a:lnTo>
                    <a:pt x="177" y="1280"/>
                  </a:lnTo>
                  <a:close/>
                  <a:moveTo>
                    <a:pt x="238" y="1280"/>
                  </a:moveTo>
                  <a:lnTo>
                    <a:pt x="213" y="1233"/>
                  </a:lnTo>
                  <a:lnTo>
                    <a:pt x="238" y="1189"/>
                  </a:lnTo>
                  <a:lnTo>
                    <a:pt x="265" y="1233"/>
                  </a:lnTo>
                  <a:lnTo>
                    <a:pt x="238" y="1280"/>
                  </a:lnTo>
                  <a:close/>
                  <a:moveTo>
                    <a:pt x="300" y="1280"/>
                  </a:moveTo>
                  <a:lnTo>
                    <a:pt x="274" y="1233"/>
                  </a:lnTo>
                  <a:lnTo>
                    <a:pt x="300" y="1189"/>
                  </a:lnTo>
                  <a:lnTo>
                    <a:pt x="327" y="1233"/>
                  </a:lnTo>
                  <a:lnTo>
                    <a:pt x="300" y="1280"/>
                  </a:lnTo>
                  <a:close/>
                  <a:moveTo>
                    <a:pt x="361" y="1280"/>
                  </a:moveTo>
                  <a:lnTo>
                    <a:pt x="336" y="1233"/>
                  </a:lnTo>
                  <a:lnTo>
                    <a:pt x="361" y="1189"/>
                  </a:lnTo>
                  <a:lnTo>
                    <a:pt x="388" y="1233"/>
                  </a:lnTo>
                  <a:lnTo>
                    <a:pt x="361" y="1280"/>
                  </a:lnTo>
                  <a:close/>
                  <a:moveTo>
                    <a:pt x="423" y="1280"/>
                  </a:moveTo>
                  <a:lnTo>
                    <a:pt x="397" y="1233"/>
                  </a:lnTo>
                  <a:lnTo>
                    <a:pt x="423" y="1189"/>
                  </a:lnTo>
                  <a:lnTo>
                    <a:pt x="450" y="1233"/>
                  </a:lnTo>
                  <a:lnTo>
                    <a:pt x="423" y="1280"/>
                  </a:lnTo>
                  <a:close/>
                  <a:moveTo>
                    <a:pt x="484" y="1280"/>
                  </a:moveTo>
                  <a:lnTo>
                    <a:pt x="459" y="1233"/>
                  </a:lnTo>
                  <a:lnTo>
                    <a:pt x="484" y="1189"/>
                  </a:lnTo>
                  <a:lnTo>
                    <a:pt x="511" y="1233"/>
                  </a:lnTo>
                  <a:lnTo>
                    <a:pt x="484" y="1280"/>
                  </a:lnTo>
                  <a:close/>
                  <a:moveTo>
                    <a:pt x="546" y="1280"/>
                  </a:moveTo>
                  <a:lnTo>
                    <a:pt x="520" y="1233"/>
                  </a:lnTo>
                  <a:lnTo>
                    <a:pt x="546" y="1189"/>
                  </a:lnTo>
                  <a:lnTo>
                    <a:pt x="573" y="1233"/>
                  </a:lnTo>
                  <a:lnTo>
                    <a:pt x="546" y="1280"/>
                  </a:lnTo>
                  <a:close/>
                  <a:moveTo>
                    <a:pt x="609" y="1280"/>
                  </a:moveTo>
                  <a:lnTo>
                    <a:pt x="582" y="1233"/>
                  </a:lnTo>
                  <a:lnTo>
                    <a:pt x="609" y="1189"/>
                  </a:lnTo>
                  <a:lnTo>
                    <a:pt x="634" y="1233"/>
                  </a:lnTo>
                  <a:lnTo>
                    <a:pt x="609" y="1280"/>
                  </a:lnTo>
                  <a:close/>
                  <a:moveTo>
                    <a:pt x="670" y="1280"/>
                  </a:moveTo>
                  <a:lnTo>
                    <a:pt x="643" y="1233"/>
                  </a:lnTo>
                  <a:lnTo>
                    <a:pt x="670" y="1189"/>
                  </a:lnTo>
                  <a:lnTo>
                    <a:pt x="696" y="1233"/>
                  </a:lnTo>
                  <a:lnTo>
                    <a:pt x="670" y="1280"/>
                  </a:lnTo>
                  <a:close/>
                  <a:moveTo>
                    <a:pt x="732" y="1280"/>
                  </a:moveTo>
                  <a:lnTo>
                    <a:pt x="705" y="1233"/>
                  </a:lnTo>
                  <a:lnTo>
                    <a:pt x="732" y="1189"/>
                  </a:lnTo>
                  <a:lnTo>
                    <a:pt x="757" y="1233"/>
                  </a:lnTo>
                  <a:lnTo>
                    <a:pt x="732" y="1280"/>
                  </a:lnTo>
                  <a:close/>
                  <a:moveTo>
                    <a:pt x="793" y="1280"/>
                  </a:moveTo>
                  <a:lnTo>
                    <a:pt x="766" y="1233"/>
                  </a:lnTo>
                  <a:lnTo>
                    <a:pt x="793" y="1189"/>
                  </a:lnTo>
                  <a:lnTo>
                    <a:pt x="819" y="1233"/>
                  </a:lnTo>
                  <a:lnTo>
                    <a:pt x="793" y="1280"/>
                  </a:lnTo>
                  <a:close/>
                  <a:moveTo>
                    <a:pt x="855" y="1280"/>
                  </a:moveTo>
                  <a:lnTo>
                    <a:pt x="828" y="1233"/>
                  </a:lnTo>
                  <a:lnTo>
                    <a:pt x="855" y="1189"/>
                  </a:lnTo>
                  <a:lnTo>
                    <a:pt x="880" y="1233"/>
                  </a:lnTo>
                  <a:lnTo>
                    <a:pt x="855" y="1280"/>
                  </a:lnTo>
                  <a:close/>
                  <a:moveTo>
                    <a:pt x="916" y="1280"/>
                  </a:moveTo>
                  <a:lnTo>
                    <a:pt x="889" y="1233"/>
                  </a:lnTo>
                  <a:lnTo>
                    <a:pt x="916" y="1189"/>
                  </a:lnTo>
                  <a:lnTo>
                    <a:pt x="943" y="1233"/>
                  </a:lnTo>
                  <a:lnTo>
                    <a:pt x="916" y="1280"/>
                  </a:lnTo>
                  <a:close/>
                  <a:moveTo>
                    <a:pt x="978" y="1280"/>
                  </a:moveTo>
                  <a:lnTo>
                    <a:pt x="952" y="1233"/>
                  </a:lnTo>
                  <a:lnTo>
                    <a:pt x="978" y="1189"/>
                  </a:lnTo>
                  <a:lnTo>
                    <a:pt x="1005" y="1233"/>
                  </a:lnTo>
                  <a:lnTo>
                    <a:pt x="978" y="1280"/>
                  </a:lnTo>
                  <a:close/>
                  <a:moveTo>
                    <a:pt x="1039" y="1280"/>
                  </a:moveTo>
                  <a:lnTo>
                    <a:pt x="1014" y="1233"/>
                  </a:lnTo>
                  <a:lnTo>
                    <a:pt x="1039" y="1189"/>
                  </a:lnTo>
                  <a:lnTo>
                    <a:pt x="1066" y="1233"/>
                  </a:lnTo>
                  <a:lnTo>
                    <a:pt x="1039" y="1280"/>
                  </a:lnTo>
                  <a:close/>
                  <a:moveTo>
                    <a:pt x="1101" y="1280"/>
                  </a:moveTo>
                  <a:lnTo>
                    <a:pt x="1075" y="1233"/>
                  </a:lnTo>
                  <a:lnTo>
                    <a:pt x="1101" y="1189"/>
                  </a:lnTo>
                  <a:lnTo>
                    <a:pt x="1128" y="1233"/>
                  </a:lnTo>
                  <a:lnTo>
                    <a:pt x="1101" y="1280"/>
                  </a:lnTo>
                  <a:close/>
                  <a:moveTo>
                    <a:pt x="1162" y="1280"/>
                  </a:moveTo>
                  <a:lnTo>
                    <a:pt x="1137" y="1233"/>
                  </a:lnTo>
                  <a:lnTo>
                    <a:pt x="1162" y="1189"/>
                  </a:lnTo>
                  <a:lnTo>
                    <a:pt x="1189" y="1233"/>
                  </a:lnTo>
                  <a:lnTo>
                    <a:pt x="1162" y="1280"/>
                  </a:lnTo>
                  <a:close/>
                  <a:moveTo>
                    <a:pt x="1224" y="1280"/>
                  </a:moveTo>
                  <a:lnTo>
                    <a:pt x="1198" y="1233"/>
                  </a:lnTo>
                  <a:lnTo>
                    <a:pt x="1224" y="1189"/>
                  </a:lnTo>
                  <a:lnTo>
                    <a:pt x="1251" y="1233"/>
                  </a:lnTo>
                  <a:lnTo>
                    <a:pt x="1224" y="1280"/>
                  </a:lnTo>
                  <a:close/>
                  <a:moveTo>
                    <a:pt x="1285" y="1280"/>
                  </a:moveTo>
                  <a:lnTo>
                    <a:pt x="1260" y="1233"/>
                  </a:lnTo>
                  <a:lnTo>
                    <a:pt x="1285" y="1189"/>
                  </a:lnTo>
                  <a:lnTo>
                    <a:pt x="1312" y="1233"/>
                  </a:lnTo>
                  <a:lnTo>
                    <a:pt x="1285" y="1280"/>
                  </a:lnTo>
                  <a:close/>
                  <a:moveTo>
                    <a:pt x="1348" y="1280"/>
                  </a:moveTo>
                  <a:lnTo>
                    <a:pt x="1321" y="1233"/>
                  </a:lnTo>
                  <a:lnTo>
                    <a:pt x="1348" y="1189"/>
                  </a:lnTo>
                  <a:lnTo>
                    <a:pt x="1374" y="1233"/>
                  </a:lnTo>
                  <a:lnTo>
                    <a:pt x="1348" y="1280"/>
                  </a:lnTo>
                  <a:close/>
                  <a:moveTo>
                    <a:pt x="1410" y="1280"/>
                  </a:moveTo>
                  <a:lnTo>
                    <a:pt x="1383" y="1233"/>
                  </a:lnTo>
                  <a:lnTo>
                    <a:pt x="1410" y="1189"/>
                  </a:lnTo>
                  <a:lnTo>
                    <a:pt x="1435" y="1233"/>
                  </a:lnTo>
                  <a:lnTo>
                    <a:pt x="1410" y="1280"/>
                  </a:lnTo>
                  <a:close/>
                  <a:moveTo>
                    <a:pt x="1471" y="1280"/>
                  </a:moveTo>
                  <a:lnTo>
                    <a:pt x="1444" y="1233"/>
                  </a:lnTo>
                  <a:lnTo>
                    <a:pt x="1471" y="1189"/>
                  </a:lnTo>
                  <a:lnTo>
                    <a:pt x="1497" y="1233"/>
                  </a:lnTo>
                  <a:lnTo>
                    <a:pt x="1471" y="1280"/>
                  </a:lnTo>
                  <a:close/>
                  <a:moveTo>
                    <a:pt x="1533" y="1280"/>
                  </a:moveTo>
                  <a:lnTo>
                    <a:pt x="1506" y="1233"/>
                  </a:lnTo>
                  <a:lnTo>
                    <a:pt x="1533" y="1189"/>
                  </a:lnTo>
                  <a:lnTo>
                    <a:pt x="1558" y="1233"/>
                  </a:lnTo>
                  <a:lnTo>
                    <a:pt x="1533" y="1280"/>
                  </a:lnTo>
                  <a:close/>
                  <a:moveTo>
                    <a:pt x="1594" y="1280"/>
                  </a:moveTo>
                  <a:lnTo>
                    <a:pt x="1567" y="1233"/>
                  </a:lnTo>
                  <a:lnTo>
                    <a:pt x="1594" y="1189"/>
                  </a:lnTo>
                  <a:lnTo>
                    <a:pt x="1620" y="1233"/>
                  </a:lnTo>
                  <a:lnTo>
                    <a:pt x="1594" y="1280"/>
                  </a:lnTo>
                  <a:close/>
                  <a:moveTo>
                    <a:pt x="1656" y="1280"/>
                  </a:moveTo>
                  <a:lnTo>
                    <a:pt x="1629" y="1233"/>
                  </a:lnTo>
                  <a:lnTo>
                    <a:pt x="1656" y="1189"/>
                  </a:lnTo>
                  <a:lnTo>
                    <a:pt x="1683" y="1233"/>
                  </a:lnTo>
                  <a:lnTo>
                    <a:pt x="1656" y="1280"/>
                  </a:lnTo>
                  <a:close/>
                  <a:moveTo>
                    <a:pt x="1717" y="1280"/>
                  </a:moveTo>
                  <a:lnTo>
                    <a:pt x="1692" y="1233"/>
                  </a:lnTo>
                  <a:lnTo>
                    <a:pt x="1717" y="1189"/>
                  </a:lnTo>
                  <a:lnTo>
                    <a:pt x="1744" y="1233"/>
                  </a:lnTo>
                  <a:lnTo>
                    <a:pt x="1717" y="1280"/>
                  </a:lnTo>
                  <a:close/>
                  <a:moveTo>
                    <a:pt x="1779" y="1280"/>
                  </a:moveTo>
                  <a:lnTo>
                    <a:pt x="1753" y="1233"/>
                  </a:lnTo>
                  <a:lnTo>
                    <a:pt x="1779" y="1189"/>
                  </a:lnTo>
                  <a:lnTo>
                    <a:pt x="1806" y="1233"/>
                  </a:lnTo>
                  <a:lnTo>
                    <a:pt x="1779" y="1280"/>
                  </a:lnTo>
                  <a:close/>
                  <a:moveTo>
                    <a:pt x="1840" y="1280"/>
                  </a:moveTo>
                  <a:lnTo>
                    <a:pt x="1815" y="1233"/>
                  </a:lnTo>
                  <a:lnTo>
                    <a:pt x="1840" y="1189"/>
                  </a:lnTo>
                  <a:lnTo>
                    <a:pt x="1867" y="1233"/>
                  </a:lnTo>
                  <a:lnTo>
                    <a:pt x="1840" y="1280"/>
                  </a:lnTo>
                  <a:close/>
                  <a:moveTo>
                    <a:pt x="1902" y="1280"/>
                  </a:moveTo>
                  <a:lnTo>
                    <a:pt x="1876" y="1233"/>
                  </a:lnTo>
                  <a:lnTo>
                    <a:pt x="1902" y="1189"/>
                  </a:lnTo>
                  <a:lnTo>
                    <a:pt x="1929" y="1233"/>
                  </a:lnTo>
                  <a:lnTo>
                    <a:pt x="1902" y="1280"/>
                  </a:lnTo>
                  <a:close/>
                  <a:moveTo>
                    <a:pt x="1963" y="1280"/>
                  </a:moveTo>
                  <a:lnTo>
                    <a:pt x="1938" y="1233"/>
                  </a:lnTo>
                  <a:lnTo>
                    <a:pt x="1963" y="1189"/>
                  </a:lnTo>
                  <a:lnTo>
                    <a:pt x="1990" y="1233"/>
                  </a:lnTo>
                  <a:lnTo>
                    <a:pt x="1963" y="1280"/>
                  </a:lnTo>
                  <a:close/>
                  <a:moveTo>
                    <a:pt x="2025" y="1280"/>
                  </a:moveTo>
                  <a:lnTo>
                    <a:pt x="1999" y="1233"/>
                  </a:lnTo>
                  <a:lnTo>
                    <a:pt x="2025" y="1189"/>
                  </a:lnTo>
                  <a:lnTo>
                    <a:pt x="2052" y="1233"/>
                  </a:lnTo>
                  <a:lnTo>
                    <a:pt x="2025" y="1280"/>
                  </a:lnTo>
                  <a:close/>
                  <a:moveTo>
                    <a:pt x="2088" y="1280"/>
                  </a:moveTo>
                  <a:lnTo>
                    <a:pt x="2061" y="1233"/>
                  </a:lnTo>
                  <a:lnTo>
                    <a:pt x="2088" y="1189"/>
                  </a:lnTo>
                  <a:lnTo>
                    <a:pt x="2113" y="1233"/>
                  </a:lnTo>
                  <a:lnTo>
                    <a:pt x="2088" y="1280"/>
                  </a:lnTo>
                  <a:close/>
                  <a:moveTo>
                    <a:pt x="2149" y="1280"/>
                  </a:moveTo>
                  <a:lnTo>
                    <a:pt x="2122" y="1233"/>
                  </a:lnTo>
                  <a:lnTo>
                    <a:pt x="2149" y="1189"/>
                  </a:lnTo>
                  <a:lnTo>
                    <a:pt x="2175" y="1233"/>
                  </a:lnTo>
                  <a:lnTo>
                    <a:pt x="2149" y="1280"/>
                  </a:lnTo>
                  <a:close/>
                  <a:moveTo>
                    <a:pt x="2211" y="1280"/>
                  </a:moveTo>
                  <a:lnTo>
                    <a:pt x="2184" y="1233"/>
                  </a:lnTo>
                  <a:lnTo>
                    <a:pt x="2211" y="1189"/>
                  </a:lnTo>
                  <a:lnTo>
                    <a:pt x="2236" y="1233"/>
                  </a:lnTo>
                  <a:lnTo>
                    <a:pt x="2211" y="1280"/>
                  </a:lnTo>
                  <a:close/>
                  <a:moveTo>
                    <a:pt x="2272" y="1280"/>
                  </a:moveTo>
                  <a:lnTo>
                    <a:pt x="2245" y="1233"/>
                  </a:lnTo>
                  <a:lnTo>
                    <a:pt x="2272" y="1189"/>
                  </a:lnTo>
                  <a:lnTo>
                    <a:pt x="2298" y="1233"/>
                  </a:lnTo>
                  <a:lnTo>
                    <a:pt x="2272" y="1280"/>
                  </a:lnTo>
                  <a:close/>
                  <a:moveTo>
                    <a:pt x="2334" y="1280"/>
                  </a:moveTo>
                  <a:lnTo>
                    <a:pt x="2307" y="1233"/>
                  </a:lnTo>
                  <a:lnTo>
                    <a:pt x="2334" y="1189"/>
                  </a:lnTo>
                  <a:lnTo>
                    <a:pt x="2359" y="1233"/>
                  </a:lnTo>
                  <a:lnTo>
                    <a:pt x="2334" y="1280"/>
                  </a:lnTo>
                  <a:close/>
                  <a:moveTo>
                    <a:pt x="2395" y="1280"/>
                  </a:moveTo>
                  <a:lnTo>
                    <a:pt x="2368" y="1233"/>
                  </a:lnTo>
                  <a:lnTo>
                    <a:pt x="2395" y="1189"/>
                  </a:lnTo>
                  <a:lnTo>
                    <a:pt x="2422" y="1233"/>
                  </a:lnTo>
                  <a:lnTo>
                    <a:pt x="2395" y="1280"/>
                  </a:lnTo>
                  <a:close/>
                  <a:moveTo>
                    <a:pt x="2457" y="1280"/>
                  </a:moveTo>
                  <a:lnTo>
                    <a:pt x="2431" y="1233"/>
                  </a:lnTo>
                  <a:lnTo>
                    <a:pt x="2457" y="1189"/>
                  </a:lnTo>
                  <a:lnTo>
                    <a:pt x="2484" y="1233"/>
                  </a:lnTo>
                  <a:lnTo>
                    <a:pt x="2457" y="1280"/>
                  </a:lnTo>
                  <a:close/>
                  <a:moveTo>
                    <a:pt x="2518" y="1280"/>
                  </a:moveTo>
                  <a:lnTo>
                    <a:pt x="2493" y="1233"/>
                  </a:lnTo>
                  <a:lnTo>
                    <a:pt x="2518" y="1189"/>
                  </a:lnTo>
                  <a:lnTo>
                    <a:pt x="2545" y="1233"/>
                  </a:lnTo>
                  <a:lnTo>
                    <a:pt x="2518" y="1280"/>
                  </a:lnTo>
                  <a:close/>
                  <a:moveTo>
                    <a:pt x="84" y="1226"/>
                  </a:moveTo>
                  <a:lnTo>
                    <a:pt x="59" y="1181"/>
                  </a:lnTo>
                  <a:lnTo>
                    <a:pt x="84" y="1135"/>
                  </a:lnTo>
                  <a:lnTo>
                    <a:pt x="111" y="1181"/>
                  </a:lnTo>
                  <a:lnTo>
                    <a:pt x="84" y="1226"/>
                  </a:lnTo>
                  <a:close/>
                  <a:moveTo>
                    <a:pt x="146" y="1226"/>
                  </a:moveTo>
                  <a:lnTo>
                    <a:pt x="120" y="1181"/>
                  </a:lnTo>
                  <a:lnTo>
                    <a:pt x="146" y="1135"/>
                  </a:lnTo>
                  <a:lnTo>
                    <a:pt x="173" y="1181"/>
                  </a:lnTo>
                  <a:lnTo>
                    <a:pt x="146" y="1226"/>
                  </a:lnTo>
                  <a:close/>
                  <a:moveTo>
                    <a:pt x="209" y="1226"/>
                  </a:moveTo>
                  <a:lnTo>
                    <a:pt x="182" y="1181"/>
                  </a:lnTo>
                  <a:lnTo>
                    <a:pt x="209" y="1135"/>
                  </a:lnTo>
                  <a:lnTo>
                    <a:pt x="234" y="1181"/>
                  </a:lnTo>
                  <a:lnTo>
                    <a:pt x="209" y="1226"/>
                  </a:lnTo>
                  <a:close/>
                  <a:moveTo>
                    <a:pt x="270" y="1226"/>
                  </a:moveTo>
                  <a:lnTo>
                    <a:pt x="243" y="1181"/>
                  </a:lnTo>
                  <a:lnTo>
                    <a:pt x="270" y="1135"/>
                  </a:lnTo>
                  <a:lnTo>
                    <a:pt x="295" y="1181"/>
                  </a:lnTo>
                  <a:lnTo>
                    <a:pt x="270" y="1226"/>
                  </a:lnTo>
                  <a:close/>
                  <a:moveTo>
                    <a:pt x="331" y="1226"/>
                  </a:moveTo>
                  <a:lnTo>
                    <a:pt x="304" y="1181"/>
                  </a:lnTo>
                  <a:lnTo>
                    <a:pt x="331" y="1135"/>
                  </a:lnTo>
                  <a:lnTo>
                    <a:pt x="357" y="1181"/>
                  </a:lnTo>
                  <a:lnTo>
                    <a:pt x="331" y="1226"/>
                  </a:lnTo>
                  <a:close/>
                  <a:moveTo>
                    <a:pt x="393" y="1226"/>
                  </a:moveTo>
                  <a:lnTo>
                    <a:pt x="366" y="1181"/>
                  </a:lnTo>
                  <a:lnTo>
                    <a:pt x="393" y="1135"/>
                  </a:lnTo>
                  <a:lnTo>
                    <a:pt x="418" y="1181"/>
                  </a:lnTo>
                  <a:lnTo>
                    <a:pt x="393" y="1226"/>
                  </a:lnTo>
                  <a:close/>
                  <a:moveTo>
                    <a:pt x="454" y="1226"/>
                  </a:moveTo>
                  <a:lnTo>
                    <a:pt x="427" y="1181"/>
                  </a:lnTo>
                  <a:lnTo>
                    <a:pt x="454" y="1135"/>
                  </a:lnTo>
                  <a:lnTo>
                    <a:pt x="480" y="1181"/>
                  </a:lnTo>
                  <a:lnTo>
                    <a:pt x="454" y="1226"/>
                  </a:lnTo>
                  <a:close/>
                  <a:moveTo>
                    <a:pt x="516" y="1226"/>
                  </a:moveTo>
                  <a:lnTo>
                    <a:pt x="489" y="1181"/>
                  </a:lnTo>
                  <a:lnTo>
                    <a:pt x="516" y="1135"/>
                  </a:lnTo>
                  <a:lnTo>
                    <a:pt x="541" y="1181"/>
                  </a:lnTo>
                  <a:lnTo>
                    <a:pt x="516" y="1226"/>
                  </a:lnTo>
                  <a:close/>
                  <a:moveTo>
                    <a:pt x="577" y="1226"/>
                  </a:moveTo>
                  <a:lnTo>
                    <a:pt x="552" y="1181"/>
                  </a:lnTo>
                  <a:lnTo>
                    <a:pt x="577" y="1135"/>
                  </a:lnTo>
                  <a:lnTo>
                    <a:pt x="604" y="1181"/>
                  </a:lnTo>
                  <a:lnTo>
                    <a:pt x="577" y="1226"/>
                  </a:lnTo>
                  <a:close/>
                  <a:moveTo>
                    <a:pt x="639" y="1226"/>
                  </a:moveTo>
                  <a:lnTo>
                    <a:pt x="613" y="1181"/>
                  </a:lnTo>
                  <a:lnTo>
                    <a:pt x="639" y="1135"/>
                  </a:lnTo>
                  <a:lnTo>
                    <a:pt x="666" y="1181"/>
                  </a:lnTo>
                  <a:lnTo>
                    <a:pt x="639" y="1226"/>
                  </a:lnTo>
                  <a:close/>
                  <a:moveTo>
                    <a:pt x="700" y="1226"/>
                  </a:moveTo>
                  <a:lnTo>
                    <a:pt x="675" y="1181"/>
                  </a:lnTo>
                  <a:lnTo>
                    <a:pt x="700" y="1135"/>
                  </a:lnTo>
                  <a:lnTo>
                    <a:pt x="727" y="1181"/>
                  </a:lnTo>
                  <a:lnTo>
                    <a:pt x="700" y="1226"/>
                  </a:lnTo>
                  <a:close/>
                  <a:moveTo>
                    <a:pt x="762" y="1226"/>
                  </a:moveTo>
                  <a:lnTo>
                    <a:pt x="736" y="1181"/>
                  </a:lnTo>
                  <a:lnTo>
                    <a:pt x="762" y="1135"/>
                  </a:lnTo>
                  <a:lnTo>
                    <a:pt x="789" y="1181"/>
                  </a:lnTo>
                  <a:lnTo>
                    <a:pt x="762" y="1226"/>
                  </a:lnTo>
                  <a:close/>
                  <a:moveTo>
                    <a:pt x="823" y="1226"/>
                  </a:moveTo>
                  <a:lnTo>
                    <a:pt x="798" y="1181"/>
                  </a:lnTo>
                  <a:lnTo>
                    <a:pt x="823" y="1135"/>
                  </a:lnTo>
                  <a:lnTo>
                    <a:pt x="850" y="1181"/>
                  </a:lnTo>
                  <a:lnTo>
                    <a:pt x="823" y="1226"/>
                  </a:lnTo>
                  <a:close/>
                  <a:moveTo>
                    <a:pt x="885" y="1226"/>
                  </a:moveTo>
                  <a:lnTo>
                    <a:pt x="859" y="1181"/>
                  </a:lnTo>
                  <a:lnTo>
                    <a:pt x="885" y="1135"/>
                  </a:lnTo>
                  <a:lnTo>
                    <a:pt x="912" y="1181"/>
                  </a:lnTo>
                  <a:lnTo>
                    <a:pt x="885" y="1226"/>
                  </a:lnTo>
                  <a:close/>
                  <a:moveTo>
                    <a:pt x="948" y="1226"/>
                  </a:moveTo>
                  <a:lnTo>
                    <a:pt x="921" y="1181"/>
                  </a:lnTo>
                  <a:lnTo>
                    <a:pt x="948" y="1135"/>
                  </a:lnTo>
                  <a:lnTo>
                    <a:pt x="973" y="1181"/>
                  </a:lnTo>
                  <a:lnTo>
                    <a:pt x="948" y="1226"/>
                  </a:lnTo>
                  <a:close/>
                  <a:moveTo>
                    <a:pt x="1009" y="1226"/>
                  </a:moveTo>
                  <a:lnTo>
                    <a:pt x="982" y="1181"/>
                  </a:lnTo>
                  <a:lnTo>
                    <a:pt x="1009" y="1135"/>
                  </a:lnTo>
                  <a:lnTo>
                    <a:pt x="1035" y="1181"/>
                  </a:lnTo>
                  <a:lnTo>
                    <a:pt x="1009" y="1226"/>
                  </a:lnTo>
                  <a:close/>
                  <a:moveTo>
                    <a:pt x="1071" y="1226"/>
                  </a:moveTo>
                  <a:lnTo>
                    <a:pt x="1044" y="1181"/>
                  </a:lnTo>
                  <a:lnTo>
                    <a:pt x="1071" y="1135"/>
                  </a:lnTo>
                  <a:lnTo>
                    <a:pt x="1096" y="1181"/>
                  </a:lnTo>
                  <a:lnTo>
                    <a:pt x="1071" y="1226"/>
                  </a:lnTo>
                  <a:close/>
                  <a:moveTo>
                    <a:pt x="1132" y="1226"/>
                  </a:moveTo>
                  <a:lnTo>
                    <a:pt x="1105" y="1181"/>
                  </a:lnTo>
                  <a:lnTo>
                    <a:pt x="1132" y="1135"/>
                  </a:lnTo>
                  <a:lnTo>
                    <a:pt x="1158" y="1181"/>
                  </a:lnTo>
                  <a:lnTo>
                    <a:pt x="1132" y="1226"/>
                  </a:lnTo>
                  <a:close/>
                  <a:moveTo>
                    <a:pt x="1194" y="1226"/>
                  </a:moveTo>
                  <a:lnTo>
                    <a:pt x="1167" y="1181"/>
                  </a:lnTo>
                  <a:lnTo>
                    <a:pt x="1194" y="1135"/>
                  </a:lnTo>
                  <a:lnTo>
                    <a:pt x="1219" y="1181"/>
                  </a:lnTo>
                  <a:lnTo>
                    <a:pt x="1194" y="1226"/>
                  </a:lnTo>
                  <a:close/>
                  <a:moveTo>
                    <a:pt x="1255" y="1226"/>
                  </a:moveTo>
                  <a:lnTo>
                    <a:pt x="1228" y="1181"/>
                  </a:lnTo>
                  <a:lnTo>
                    <a:pt x="1255" y="1135"/>
                  </a:lnTo>
                  <a:lnTo>
                    <a:pt x="1281" y="1181"/>
                  </a:lnTo>
                  <a:lnTo>
                    <a:pt x="1255" y="1226"/>
                  </a:lnTo>
                  <a:close/>
                  <a:moveTo>
                    <a:pt x="1317" y="1226"/>
                  </a:moveTo>
                  <a:lnTo>
                    <a:pt x="1291" y="1181"/>
                  </a:lnTo>
                  <a:lnTo>
                    <a:pt x="1317" y="1135"/>
                  </a:lnTo>
                  <a:lnTo>
                    <a:pt x="1344" y="1181"/>
                  </a:lnTo>
                  <a:lnTo>
                    <a:pt x="1317" y="1226"/>
                  </a:lnTo>
                  <a:close/>
                  <a:moveTo>
                    <a:pt x="1378" y="1226"/>
                  </a:moveTo>
                  <a:lnTo>
                    <a:pt x="1353" y="1181"/>
                  </a:lnTo>
                  <a:lnTo>
                    <a:pt x="1378" y="1135"/>
                  </a:lnTo>
                  <a:lnTo>
                    <a:pt x="1405" y="1181"/>
                  </a:lnTo>
                  <a:lnTo>
                    <a:pt x="1378" y="1226"/>
                  </a:lnTo>
                  <a:close/>
                  <a:moveTo>
                    <a:pt x="1440" y="1226"/>
                  </a:moveTo>
                  <a:lnTo>
                    <a:pt x="1414" y="1181"/>
                  </a:lnTo>
                  <a:lnTo>
                    <a:pt x="1440" y="1135"/>
                  </a:lnTo>
                  <a:lnTo>
                    <a:pt x="1467" y="1181"/>
                  </a:lnTo>
                  <a:lnTo>
                    <a:pt x="1440" y="1226"/>
                  </a:lnTo>
                  <a:close/>
                  <a:moveTo>
                    <a:pt x="1501" y="1226"/>
                  </a:moveTo>
                  <a:lnTo>
                    <a:pt x="1476" y="1181"/>
                  </a:lnTo>
                  <a:lnTo>
                    <a:pt x="1501" y="1135"/>
                  </a:lnTo>
                  <a:lnTo>
                    <a:pt x="1528" y="1181"/>
                  </a:lnTo>
                  <a:lnTo>
                    <a:pt x="1501" y="1226"/>
                  </a:lnTo>
                  <a:close/>
                  <a:moveTo>
                    <a:pt x="1563" y="1226"/>
                  </a:moveTo>
                  <a:lnTo>
                    <a:pt x="1537" y="1181"/>
                  </a:lnTo>
                  <a:lnTo>
                    <a:pt x="1563" y="1135"/>
                  </a:lnTo>
                  <a:lnTo>
                    <a:pt x="1590" y="1181"/>
                  </a:lnTo>
                  <a:lnTo>
                    <a:pt x="1563" y="1226"/>
                  </a:lnTo>
                  <a:close/>
                  <a:moveTo>
                    <a:pt x="1624" y="1226"/>
                  </a:moveTo>
                  <a:lnTo>
                    <a:pt x="1599" y="1181"/>
                  </a:lnTo>
                  <a:lnTo>
                    <a:pt x="1624" y="1135"/>
                  </a:lnTo>
                  <a:lnTo>
                    <a:pt x="1651" y="1181"/>
                  </a:lnTo>
                  <a:lnTo>
                    <a:pt x="1624" y="1226"/>
                  </a:lnTo>
                  <a:close/>
                  <a:moveTo>
                    <a:pt x="1687" y="1226"/>
                  </a:moveTo>
                  <a:lnTo>
                    <a:pt x="1660" y="1181"/>
                  </a:lnTo>
                  <a:lnTo>
                    <a:pt x="1687" y="1135"/>
                  </a:lnTo>
                  <a:lnTo>
                    <a:pt x="1713" y="1181"/>
                  </a:lnTo>
                  <a:lnTo>
                    <a:pt x="1687" y="1226"/>
                  </a:lnTo>
                  <a:close/>
                  <a:moveTo>
                    <a:pt x="1749" y="1226"/>
                  </a:moveTo>
                  <a:lnTo>
                    <a:pt x="1722" y="1181"/>
                  </a:lnTo>
                  <a:lnTo>
                    <a:pt x="1749" y="1135"/>
                  </a:lnTo>
                  <a:lnTo>
                    <a:pt x="1774" y="1181"/>
                  </a:lnTo>
                  <a:lnTo>
                    <a:pt x="1749" y="1226"/>
                  </a:lnTo>
                  <a:close/>
                  <a:moveTo>
                    <a:pt x="1810" y="1226"/>
                  </a:moveTo>
                  <a:lnTo>
                    <a:pt x="1783" y="1181"/>
                  </a:lnTo>
                  <a:lnTo>
                    <a:pt x="1810" y="1135"/>
                  </a:lnTo>
                  <a:lnTo>
                    <a:pt x="1836" y="1181"/>
                  </a:lnTo>
                  <a:lnTo>
                    <a:pt x="1810" y="1226"/>
                  </a:lnTo>
                  <a:close/>
                  <a:moveTo>
                    <a:pt x="1872" y="1226"/>
                  </a:moveTo>
                  <a:lnTo>
                    <a:pt x="1845" y="1181"/>
                  </a:lnTo>
                  <a:lnTo>
                    <a:pt x="1872" y="1135"/>
                  </a:lnTo>
                  <a:lnTo>
                    <a:pt x="1897" y="1181"/>
                  </a:lnTo>
                  <a:lnTo>
                    <a:pt x="1872" y="1226"/>
                  </a:lnTo>
                  <a:close/>
                  <a:moveTo>
                    <a:pt x="1933" y="1226"/>
                  </a:moveTo>
                  <a:lnTo>
                    <a:pt x="1906" y="1181"/>
                  </a:lnTo>
                  <a:lnTo>
                    <a:pt x="1933" y="1135"/>
                  </a:lnTo>
                  <a:lnTo>
                    <a:pt x="1959" y="1181"/>
                  </a:lnTo>
                  <a:lnTo>
                    <a:pt x="1933" y="1226"/>
                  </a:lnTo>
                  <a:close/>
                  <a:moveTo>
                    <a:pt x="1995" y="1226"/>
                  </a:moveTo>
                  <a:lnTo>
                    <a:pt x="1968" y="1181"/>
                  </a:lnTo>
                  <a:lnTo>
                    <a:pt x="1995" y="1135"/>
                  </a:lnTo>
                  <a:lnTo>
                    <a:pt x="2020" y="1181"/>
                  </a:lnTo>
                  <a:lnTo>
                    <a:pt x="1995" y="1226"/>
                  </a:lnTo>
                  <a:close/>
                  <a:moveTo>
                    <a:pt x="2056" y="1226"/>
                  </a:moveTo>
                  <a:lnTo>
                    <a:pt x="2031" y="1181"/>
                  </a:lnTo>
                  <a:lnTo>
                    <a:pt x="2056" y="1135"/>
                  </a:lnTo>
                  <a:lnTo>
                    <a:pt x="2083" y="1181"/>
                  </a:lnTo>
                  <a:lnTo>
                    <a:pt x="2056" y="1226"/>
                  </a:lnTo>
                  <a:close/>
                  <a:moveTo>
                    <a:pt x="2118" y="1226"/>
                  </a:moveTo>
                  <a:lnTo>
                    <a:pt x="2092" y="1181"/>
                  </a:lnTo>
                  <a:lnTo>
                    <a:pt x="2118" y="1135"/>
                  </a:lnTo>
                  <a:lnTo>
                    <a:pt x="2145" y="1181"/>
                  </a:lnTo>
                  <a:lnTo>
                    <a:pt x="2118" y="1226"/>
                  </a:lnTo>
                  <a:close/>
                  <a:moveTo>
                    <a:pt x="2179" y="1226"/>
                  </a:moveTo>
                  <a:lnTo>
                    <a:pt x="2154" y="1181"/>
                  </a:lnTo>
                  <a:lnTo>
                    <a:pt x="2179" y="1135"/>
                  </a:lnTo>
                  <a:lnTo>
                    <a:pt x="2206" y="1181"/>
                  </a:lnTo>
                  <a:lnTo>
                    <a:pt x="2179" y="1226"/>
                  </a:lnTo>
                  <a:close/>
                  <a:moveTo>
                    <a:pt x="2241" y="1226"/>
                  </a:moveTo>
                  <a:lnTo>
                    <a:pt x="2215" y="1181"/>
                  </a:lnTo>
                  <a:lnTo>
                    <a:pt x="2241" y="1135"/>
                  </a:lnTo>
                  <a:lnTo>
                    <a:pt x="2268" y="1181"/>
                  </a:lnTo>
                  <a:lnTo>
                    <a:pt x="2241" y="1226"/>
                  </a:lnTo>
                  <a:close/>
                  <a:moveTo>
                    <a:pt x="2302" y="1226"/>
                  </a:moveTo>
                  <a:lnTo>
                    <a:pt x="2277" y="1181"/>
                  </a:lnTo>
                  <a:lnTo>
                    <a:pt x="2302" y="1135"/>
                  </a:lnTo>
                  <a:lnTo>
                    <a:pt x="2329" y="1181"/>
                  </a:lnTo>
                  <a:lnTo>
                    <a:pt x="2302" y="1226"/>
                  </a:lnTo>
                  <a:close/>
                  <a:moveTo>
                    <a:pt x="2364" y="1226"/>
                  </a:moveTo>
                  <a:lnTo>
                    <a:pt x="2338" y="1181"/>
                  </a:lnTo>
                  <a:lnTo>
                    <a:pt x="2364" y="1135"/>
                  </a:lnTo>
                  <a:lnTo>
                    <a:pt x="2391" y="1181"/>
                  </a:lnTo>
                  <a:lnTo>
                    <a:pt x="2364" y="1226"/>
                  </a:lnTo>
                  <a:close/>
                  <a:moveTo>
                    <a:pt x="2427" y="1226"/>
                  </a:moveTo>
                  <a:lnTo>
                    <a:pt x="2400" y="1181"/>
                  </a:lnTo>
                  <a:lnTo>
                    <a:pt x="2427" y="1135"/>
                  </a:lnTo>
                  <a:lnTo>
                    <a:pt x="2452" y="1181"/>
                  </a:lnTo>
                  <a:lnTo>
                    <a:pt x="2427" y="1226"/>
                  </a:lnTo>
                  <a:close/>
                  <a:moveTo>
                    <a:pt x="2488" y="1226"/>
                  </a:moveTo>
                  <a:lnTo>
                    <a:pt x="2461" y="1181"/>
                  </a:lnTo>
                  <a:lnTo>
                    <a:pt x="2488" y="1135"/>
                  </a:lnTo>
                  <a:lnTo>
                    <a:pt x="2514" y="1181"/>
                  </a:lnTo>
                  <a:lnTo>
                    <a:pt x="2488" y="1226"/>
                  </a:lnTo>
                  <a:close/>
                  <a:moveTo>
                    <a:pt x="54" y="1172"/>
                  </a:moveTo>
                  <a:lnTo>
                    <a:pt x="27" y="1127"/>
                  </a:lnTo>
                  <a:lnTo>
                    <a:pt x="54" y="1082"/>
                  </a:lnTo>
                  <a:lnTo>
                    <a:pt x="80" y="1127"/>
                  </a:lnTo>
                  <a:lnTo>
                    <a:pt x="54" y="1172"/>
                  </a:lnTo>
                  <a:close/>
                  <a:moveTo>
                    <a:pt x="116" y="1172"/>
                  </a:moveTo>
                  <a:lnTo>
                    <a:pt x="89" y="1127"/>
                  </a:lnTo>
                  <a:lnTo>
                    <a:pt x="116" y="1082"/>
                  </a:lnTo>
                  <a:lnTo>
                    <a:pt x="141" y="1127"/>
                  </a:lnTo>
                  <a:lnTo>
                    <a:pt x="116" y="1172"/>
                  </a:lnTo>
                  <a:close/>
                  <a:moveTo>
                    <a:pt x="177" y="1172"/>
                  </a:moveTo>
                  <a:lnTo>
                    <a:pt x="150" y="1127"/>
                  </a:lnTo>
                  <a:lnTo>
                    <a:pt x="177" y="1082"/>
                  </a:lnTo>
                  <a:lnTo>
                    <a:pt x="204" y="1127"/>
                  </a:lnTo>
                  <a:lnTo>
                    <a:pt x="177" y="1172"/>
                  </a:lnTo>
                  <a:close/>
                  <a:moveTo>
                    <a:pt x="238" y="1172"/>
                  </a:moveTo>
                  <a:lnTo>
                    <a:pt x="213" y="1127"/>
                  </a:lnTo>
                  <a:lnTo>
                    <a:pt x="238" y="1082"/>
                  </a:lnTo>
                  <a:lnTo>
                    <a:pt x="265" y="1127"/>
                  </a:lnTo>
                  <a:lnTo>
                    <a:pt x="238" y="1172"/>
                  </a:lnTo>
                  <a:close/>
                  <a:moveTo>
                    <a:pt x="300" y="1172"/>
                  </a:moveTo>
                  <a:lnTo>
                    <a:pt x="274" y="1127"/>
                  </a:lnTo>
                  <a:lnTo>
                    <a:pt x="300" y="1082"/>
                  </a:lnTo>
                  <a:lnTo>
                    <a:pt x="327" y="1127"/>
                  </a:lnTo>
                  <a:lnTo>
                    <a:pt x="300" y="1172"/>
                  </a:lnTo>
                  <a:close/>
                  <a:moveTo>
                    <a:pt x="361" y="1172"/>
                  </a:moveTo>
                  <a:lnTo>
                    <a:pt x="336" y="1127"/>
                  </a:lnTo>
                  <a:lnTo>
                    <a:pt x="361" y="1082"/>
                  </a:lnTo>
                  <a:lnTo>
                    <a:pt x="388" y="1127"/>
                  </a:lnTo>
                  <a:lnTo>
                    <a:pt x="361" y="1172"/>
                  </a:lnTo>
                  <a:close/>
                  <a:moveTo>
                    <a:pt x="423" y="1172"/>
                  </a:moveTo>
                  <a:lnTo>
                    <a:pt x="397" y="1127"/>
                  </a:lnTo>
                  <a:lnTo>
                    <a:pt x="423" y="1082"/>
                  </a:lnTo>
                  <a:lnTo>
                    <a:pt x="450" y="1127"/>
                  </a:lnTo>
                  <a:lnTo>
                    <a:pt x="423" y="1172"/>
                  </a:lnTo>
                  <a:close/>
                  <a:moveTo>
                    <a:pt x="484" y="1172"/>
                  </a:moveTo>
                  <a:lnTo>
                    <a:pt x="459" y="1127"/>
                  </a:lnTo>
                  <a:lnTo>
                    <a:pt x="484" y="1082"/>
                  </a:lnTo>
                  <a:lnTo>
                    <a:pt x="511" y="1127"/>
                  </a:lnTo>
                  <a:lnTo>
                    <a:pt x="484" y="1172"/>
                  </a:lnTo>
                  <a:close/>
                  <a:moveTo>
                    <a:pt x="546" y="1172"/>
                  </a:moveTo>
                  <a:lnTo>
                    <a:pt x="520" y="1127"/>
                  </a:lnTo>
                  <a:lnTo>
                    <a:pt x="546" y="1082"/>
                  </a:lnTo>
                  <a:lnTo>
                    <a:pt x="573" y="1127"/>
                  </a:lnTo>
                  <a:lnTo>
                    <a:pt x="546" y="1172"/>
                  </a:lnTo>
                  <a:close/>
                  <a:moveTo>
                    <a:pt x="609" y="1172"/>
                  </a:moveTo>
                  <a:lnTo>
                    <a:pt x="582" y="1127"/>
                  </a:lnTo>
                  <a:lnTo>
                    <a:pt x="609" y="1082"/>
                  </a:lnTo>
                  <a:lnTo>
                    <a:pt x="634" y="1127"/>
                  </a:lnTo>
                  <a:lnTo>
                    <a:pt x="609" y="1172"/>
                  </a:lnTo>
                  <a:close/>
                  <a:moveTo>
                    <a:pt x="670" y="1172"/>
                  </a:moveTo>
                  <a:lnTo>
                    <a:pt x="643" y="1127"/>
                  </a:lnTo>
                  <a:lnTo>
                    <a:pt x="670" y="1082"/>
                  </a:lnTo>
                  <a:lnTo>
                    <a:pt x="696" y="1127"/>
                  </a:lnTo>
                  <a:lnTo>
                    <a:pt x="670" y="1172"/>
                  </a:lnTo>
                  <a:close/>
                  <a:moveTo>
                    <a:pt x="732" y="1172"/>
                  </a:moveTo>
                  <a:lnTo>
                    <a:pt x="705" y="1127"/>
                  </a:lnTo>
                  <a:lnTo>
                    <a:pt x="732" y="1082"/>
                  </a:lnTo>
                  <a:lnTo>
                    <a:pt x="757" y="1127"/>
                  </a:lnTo>
                  <a:lnTo>
                    <a:pt x="732" y="1172"/>
                  </a:lnTo>
                  <a:close/>
                  <a:moveTo>
                    <a:pt x="793" y="1172"/>
                  </a:moveTo>
                  <a:lnTo>
                    <a:pt x="766" y="1127"/>
                  </a:lnTo>
                  <a:lnTo>
                    <a:pt x="793" y="1082"/>
                  </a:lnTo>
                  <a:lnTo>
                    <a:pt x="819" y="1127"/>
                  </a:lnTo>
                  <a:lnTo>
                    <a:pt x="793" y="1172"/>
                  </a:lnTo>
                  <a:close/>
                  <a:moveTo>
                    <a:pt x="855" y="1172"/>
                  </a:moveTo>
                  <a:lnTo>
                    <a:pt x="828" y="1127"/>
                  </a:lnTo>
                  <a:lnTo>
                    <a:pt x="855" y="1082"/>
                  </a:lnTo>
                  <a:lnTo>
                    <a:pt x="880" y="1127"/>
                  </a:lnTo>
                  <a:lnTo>
                    <a:pt x="855" y="1172"/>
                  </a:lnTo>
                  <a:close/>
                  <a:moveTo>
                    <a:pt x="916" y="1172"/>
                  </a:moveTo>
                  <a:lnTo>
                    <a:pt x="889" y="1127"/>
                  </a:lnTo>
                  <a:lnTo>
                    <a:pt x="916" y="1082"/>
                  </a:lnTo>
                  <a:lnTo>
                    <a:pt x="943" y="1127"/>
                  </a:lnTo>
                  <a:lnTo>
                    <a:pt x="916" y="1172"/>
                  </a:lnTo>
                  <a:close/>
                  <a:moveTo>
                    <a:pt x="978" y="1172"/>
                  </a:moveTo>
                  <a:lnTo>
                    <a:pt x="952" y="1127"/>
                  </a:lnTo>
                  <a:lnTo>
                    <a:pt x="978" y="1082"/>
                  </a:lnTo>
                  <a:lnTo>
                    <a:pt x="1005" y="1127"/>
                  </a:lnTo>
                  <a:lnTo>
                    <a:pt x="978" y="1172"/>
                  </a:lnTo>
                  <a:close/>
                  <a:moveTo>
                    <a:pt x="1039" y="1172"/>
                  </a:moveTo>
                  <a:lnTo>
                    <a:pt x="1014" y="1127"/>
                  </a:lnTo>
                  <a:lnTo>
                    <a:pt x="1039" y="1082"/>
                  </a:lnTo>
                  <a:lnTo>
                    <a:pt x="1066" y="1127"/>
                  </a:lnTo>
                  <a:lnTo>
                    <a:pt x="1039" y="1172"/>
                  </a:lnTo>
                  <a:close/>
                  <a:moveTo>
                    <a:pt x="1101" y="1172"/>
                  </a:moveTo>
                  <a:lnTo>
                    <a:pt x="1075" y="1127"/>
                  </a:lnTo>
                  <a:lnTo>
                    <a:pt x="1101" y="1082"/>
                  </a:lnTo>
                  <a:lnTo>
                    <a:pt x="1128" y="1127"/>
                  </a:lnTo>
                  <a:lnTo>
                    <a:pt x="1101" y="1172"/>
                  </a:lnTo>
                  <a:close/>
                  <a:moveTo>
                    <a:pt x="1162" y="1172"/>
                  </a:moveTo>
                  <a:lnTo>
                    <a:pt x="1137" y="1127"/>
                  </a:lnTo>
                  <a:lnTo>
                    <a:pt x="1162" y="1082"/>
                  </a:lnTo>
                  <a:lnTo>
                    <a:pt x="1189" y="1127"/>
                  </a:lnTo>
                  <a:lnTo>
                    <a:pt x="1162" y="1172"/>
                  </a:lnTo>
                  <a:close/>
                  <a:moveTo>
                    <a:pt x="1224" y="1172"/>
                  </a:moveTo>
                  <a:lnTo>
                    <a:pt x="1198" y="1127"/>
                  </a:lnTo>
                  <a:lnTo>
                    <a:pt x="1224" y="1082"/>
                  </a:lnTo>
                  <a:lnTo>
                    <a:pt x="1251" y="1127"/>
                  </a:lnTo>
                  <a:lnTo>
                    <a:pt x="1224" y="1172"/>
                  </a:lnTo>
                  <a:close/>
                  <a:moveTo>
                    <a:pt x="1285" y="1172"/>
                  </a:moveTo>
                  <a:lnTo>
                    <a:pt x="1260" y="1127"/>
                  </a:lnTo>
                  <a:lnTo>
                    <a:pt x="1285" y="1082"/>
                  </a:lnTo>
                  <a:lnTo>
                    <a:pt x="1312" y="1127"/>
                  </a:lnTo>
                  <a:lnTo>
                    <a:pt x="1285" y="1172"/>
                  </a:lnTo>
                  <a:close/>
                  <a:moveTo>
                    <a:pt x="1348" y="1172"/>
                  </a:moveTo>
                  <a:lnTo>
                    <a:pt x="1321" y="1127"/>
                  </a:lnTo>
                  <a:lnTo>
                    <a:pt x="1348" y="1082"/>
                  </a:lnTo>
                  <a:lnTo>
                    <a:pt x="1374" y="1127"/>
                  </a:lnTo>
                  <a:lnTo>
                    <a:pt x="1348" y="1172"/>
                  </a:lnTo>
                  <a:close/>
                  <a:moveTo>
                    <a:pt x="1410" y="1172"/>
                  </a:moveTo>
                  <a:lnTo>
                    <a:pt x="1383" y="1127"/>
                  </a:lnTo>
                  <a:lnTo>
                    <a:pt x="1410" y="1082"/>
                  </a:lnTo>
                  <a:lnTo>
                    <a:pt x="1435" y="1127"/>
                  </a:lnTo>
                  <a:lnTo>
                    <a:pt x="1410" y="1172"/>
                  </a:lnTo>
                  <a:close/>
                  <a:moveTo>
                    <a:pt x="1471" y="1172"/>
                  </a:moveTo>
                  <a:lnTo>
                    <a:pt x="1444" y="1127"/>
                  </a:lnTo>
                  <a:lnTo>
                    <a:pt x="1471" y="1082"/>
                  </a:lnTo>
                  <a:lnTo>
                    <a:pt x="1497" y="1127"/>
                  </a:lnTo>
                  <a:lnTo>
                    <a:pt x="1471" y="1172"/>
                  </a:lnTo>
                  <a:close/>
                  <a:moveTo>
                    <a:pt x="1533" y="1172"/>
                  </a:moveTo>
                  <a:lnTo>
                    <a:pt x="1506" y="1127"/>
                  </a:lnTo>
                  <a:lnTo>
                    <a:pt x="1533" y="1082"/>
                  </a:lnTo>
                  <a:lnTo>
                    <a:pt x="1558" y="1127"/>
                  </a:lnTo>
                  <a:lnTo>
                    <a:pt x="1533" y="1172"/>
                  </a:lnTo>
                  <a:close/>
                  <a:moveTo>
                    <a:pt x="1594" y="1172"/>
                  </a:moveTo>
                  <a:lnTo>
                    <a:pt x="1567" y="1127"/>
                  </a:lnTo>
                  <a:lnTo>
                    <a:pt x="1594" y="1082"/>
                  </a:lnTo>
                  <a:lnTo>
                    <a:pt x="1620" y="1127"/>
                  </a:lnTo>
                  <a:lnTo>
                    <a:pt x="1594" y="1172"/>
                  </a:lnTo>
                  <a:close/>
                  <a:moveTo>
                    <a:pt x="1656" y="1172"/>
                  </a:moveTo>
                  <a:lnTo>
                    <a:pt x="1629" y="1127"/>
                  </a:lnTo>
                  <a:lnTo>
                    <a:pt x="1656" y="1082"/>
                  </a:lnTo>
                  <a:lnTo>
                    <a:pt x="1683" y="1127"/>
                  </a:lnTo>
                  <a:lnTo>
                    <a:pt x="1656" y="1172"/>
                  </a:lnTo>
                  <a:close/>
                  <a:moveTo>
                    <a:pt x="1717" y="1172"/>
                  </a:moveTo>
                  <a:lnTo>
                    <a:pt x="1692" y="1127"/>
                  </a:lnTo>
                  <a:lnTo>
                    <a:pt x="1717" y="1082"/>
                  </a:lnTo>
                  <a:lnTo>
                    <a:pt x="1744" y="1127"/>
                  </a:lnTo>
                  <a:lnTo>
                    <a:pt x="1717" y="1172"/>
                  </a:lnTo>
                  <a:close/>
                  <a:moveTo>
                    <a:pt x="1779" y="1172"/>
                  </a:moveTo>
                  <a:lnTo>
                    <a:pt x="1753" y="1127"/>
                  </a:lnTo>
                  <a:lnTo>
                    <a:pt x="1779" y="1082"/>
                  </a:lnTo>
                  <a:lnTo>
                    <a:pt x="1806" y="1127"/>
                  </a:lnTo>
                  <a:lnTo>
                    <a:pt x="1779" y="1172"/>
                  </a:lnTo>
                  <a:close/>
                  <a:moveTo>
                    <a:pt x="1840" y="1172"/>
                  </a:moveTo>
                  <a:lnTo>
                    <a:pt x="1815" y="1127"/>
                  </a:lnTo>
                  <a:lnTo>
                    <a:pt x="1840" y="1082"/>
                  </a:lnTo>
                  <a:lnTo>
                    <a:pt x="1867" y="1127"/>
                  </a:lnTo>
                  <a:lnTo>
                    <a:pt x="1840" y="1172"/>
                  </a:lnTo>
                  <a:close/>
                  <a:moveTo>
                    <a:pt x="1902" y="1172"/>
                  </a:moveTo>
                  <a:lnTo>
                    <a:pt x="1876" y="1127"/>
                  </a:lnTo>
                  <a:lnTo>
                    <a:pt x="1902" y="1082"/>
                  </a:lnTo>
                  <a:lnTo>
                    <a:pt x="1929" y="1127"/>
                  </a:lnTo>
                  <a:lnTo>
                    <a:pt x="1902" y="1172"/>
                  </a:lnTo>
                  <a:close/>
                  <a:moveTo>
                    <a:pt x="1963" y="1172"/>
                  </a:moveTo>
                  <a:lnTo>
                    <a:pt x="1938" y="1127"/>
                  </a:lnTo>
                  <a:lnTo>
                    <a:pt x="1963" y="1082"/>
                  </a:lnTo>
                  <a:lnTo>
                    <a:pt x="1990" y="1127"/>
                  </a:lnTo>
                  <a:lnTo>
                    <a:pt x="1963" y="1172"/>
                  </a:lnTo>
                  <a:close/>
                  <a:moveTo>
                    <a:pt x="2025" y="1172"/>
                  </a:moveTo>
                  <a:lnTo>
                    <a:pt x="1999" y="1127"/>
                  </a:lnTo>
                  <a:lnTo>
                    <a:pt x="2025" y="1082"/>
                  </a:lnTo>
                  <a:lnTo>
                    <a:pt x="2052" y="1127"/>
                  </a:lnTo>
                  <a:lnTo>
                    <a:pt x="2025" y="1172"/>
                  </a:lnTo>
                  <a:close/>
                  <a:moveTo>
                    <a:pt x="2088" y="1172"/>
                  </a:moveTo>
                  <a:lnTo>
                    <a:pt x="2061" y="1127"/>
                  </a:lnTo>
                  <a:lnTo>
                    <a:pt x="2088" y="1082"/>
                  </a:lnTo>
                  <a:lnTo>
                    <a:pt x="2113" y="1127"/>
                  </a:lnTo>
                  <a:lnTo>
                    <a:pt x="2088" y="1172"/>
                  </a:lnTo>
                  <a:close/>
                  <a:moveTo>
                    <a:pt x="2149" y="1172"/>
                  </a:moveTo>
                  <a:lnTo>
                    <a:pt x="2122" y="1127"/>
                  </a:lnTo>
                  <a:lnTo>
                    <a:pt x="2149" y="1082"/>
                  </a:lnTo>
                  <a:lnTo>
                    <a:pt x="2175" y="1127"/>
                  </a:lnTo>
                  <a:lnTo>
                    <a:pt x="2149" y="1172"/>
                  </a:lnTo>
                  <a:close/>
                  <a:moveTo>
                    <a:pt x="2211" y="1172"/>
                  </a:moveTo>
                  <a:lnTo>
                    <a:pt x="2184" y="1127"/>
                  </a:lnTo>
                  <a:lnTo>
                    <a:pt x="2211" y="1082"/>
                  </a:lnTo>
                  <a:lnTo>
                    <a:pt x="2236" y="1127"/>
                  </a:lnTo>
                  <a:lnTo>
                    <a:pt x="2211" y="1172"/>
                  </a:lnTo>
                  <a:close/>
                  <a:moveTo>
                    <a:pt x="2272" y="1172"/>
                  </a:moveTo>
                  <a:lnTo>
                    <a:pt x="2245" y="1127"/>
                  </a:lnTo>
                  <a:lnTo>
                    <a:pt x="2272" y="1082"/>
                  </a:lnTo>
                  <a:lnTo>
                    <a:pt x="2298" y="1127"/>
                  </a:lnTo>
                  <a:lnTo>
                    <a:pt x="2272" y="1172"/>
                  </a:lnTo>
                  <a:close/>
                  <a:moveTo>
                    <a:pt x="2334" y="1172"/>
                  </a:moveTo>
                  <a:lnTo>
                    <a:pt x="2307" y="1127"/>
                  </a:lnTo>
                  <a:lnTo>
                    <a:pt x="2334" y="1082"/>
                  </a:lnTo>
                  <a:lnTo>
                    <a:pt x="2359" y="1127"/>
                  </a:lnTo>
                  <a:lnTo>
                    <a:pt x="2334" y="1172"/>
                  </a:lnTo>
                  <a:close/>
                  <a:moveTo>
                    <a:pt x="2395" y="1172"/>
                  </a:moveTo>
                  <a:lnTo>
                    <a:pt x="2368" y="1127"/>
                  </a:lnTo>
                  <a:lnTo>
                    <a:pt x="2395" y="1082"/>
                  </a:lnTo>
                  <a:lnTo>
                    <a:pt x="2422" y="1127"/>
                  </a:lnTo>
                  <a:lnTo>
                    <a:pt x="2395" y="1172"/>
                  </a:lnTo>
                  <a:close/>
                  <a:moveTo>
                    <a:pt x="2457" y="1172"/>
                  </a:moveTo>
                  <a:lnTo>
                    <a:pt x="2431" y="1127"/>
                  </a:lnTo>
                  <a:lnTo>
                    <a:pt x="2457" y="1082"/>
                  </a:lnTo>
                  <a:lnTo>
                    <a:pt x="2484" y="1127"/>
                  </a:lnTo>
                  <a:lnTo>
                    <a:pt x="2457" y="1172"/>
                  </a:lnTo>
                  <a:close/>
                  <a:moveTo>
                    <a:pt x="2518" y="1172"/>
                  </a:moveTo>
                  <a:lnTo>
                    <a:pt x="2493" y="1127"/>
                  </a:lnTo>
                  <a:lnTo>
                    <a:pt x="2518" y="1082"/>
                  </a:lnTo>
                  <a:lnTo>
                    <a:pt x="2545" y="1127"/>
                  </a:lnTo>
                  <a:lnTo>
                    <a:pt x="2518" y="1172"/>
                  </a:lnTo>
                  <a:close/>
                  <a:moveTo>
                    <a:pt x="84" y="1120"/>
                  </a:moveTo>
                  <a:lnTo>
                    <a:pt x="59" y="1075"/>
                  </a:lnTo>
                  <a:lnTo>
                    <a:pt x="84" y="1028"/>
                  </a:lnTo>
                  <a:lnTo>
                    <a:pt x="111" y="1075"/>
                  </a:lnTo>
                  <a:lnTo>
                    <a:pt x="84" y="1120"/>
                  </a:lnTo>
                  <a:close/>
                  <a:moveTo>
                    <a:pt x="146" y="1120"/>
                  </a:moveTo>
                  <a:lnTo>
                    <a:pt x="120" y="1075"/>
                  </a:lnTo>
                  <a:lnTo>
                    <a:pt x="146" y="1028"/>
                  </a:lnTo>
                  <a:lnTo>
                    <a:pt x="173" y="1075"/>
                  </a:lnTo>
                  <a:lnTo>
                    <a:pt x="146" y="1120"/>
                  </a:lnTo>
                  <a:close/>
                  <a:moveTo>
                    <a:pt x="209" y="1120"/>
                  </a:moveTo>
                  <a:lnTo>
                    <a:pt x="182" y="1075"/>
                  </a:lnTo>
                  <a:lnTo>
                    <a:pt x="209" y="1028"/>
                  </a:lnTo>
                  <a:lnTo>
                    <a:pt x="234" y="1075"/>
                  </a:lnTo>
                  <a:lnTo>
                    <a:pt x="209" y="1120"/>
                  </a:lnTo>
                  <a:close/>
                  <a:moveTo>
                    <a:pt x="270" y="1120"/>
                  </a:moveTo>
                  <a:lnTo>
                    <a:pt x="243" y="1075"/>
                  </a:lnTo>
                  <a:lnTo>
                    <a:pt x="270" y="1028"/>
                  </a:lnTo>
                  <a:lnTo>
                    <a:pt x="295" y="1075"/>
                  </a:lnTo>
                  <a:lnTo>
                    <a:pt x="270" y="1120"/>
                  </a:lnTo>
                  <a:close/>
                  <a:moveTo>
                    <a:pt x="331" y="1120"/>
                  </a:moveTo>
                  <a:lnTo>
                    <a:pt x="304" y="1075"/>
                  </a:lnTo>
                  <a:lnTo>
                    <a:pt x="331" y="1028"/>
                  </a:lnTo>
                  <a:lnTo>
                    <a:pt x="357" y="1075"/>
                  </a:lnTo>
                  <a:lnTo>
                    <a:pt x="331" y="1120"/>
                  </a:lnTo>
                  <a:close/>
                  <a:moveTo>
                    <a:pt x="393" y="1120"/>
                  </a:moveTo>
                  <a:lnTo>
                    <a:pt x="366" y="1075"/>
                  </a:lnTo>
                  <a:lnTo>
                    <a:pt x="393" y="1028"/>
                  </a:lnTo>
                  <a:lnTo>
                    <a:pt x="418" y="1075"/>
                  </a:lnTo>
                  <a:lnTo>
                    <a:pt x="393" y="1120"/>
                  </a:lnTo>
                  <a:close/>
                  <a:moveTo>
                    <a:pt x="454" y="1120"/>
                  </a:moveTo>
                  <a:lnTo>
                    <a:pt x="427" y="1075"/>
                  </a:lnTo>
                  <a:lnTo>
                    <a:pt x="454" y="1028"/>
                  </a:lnTo>
                  <a:lnTo>
                    <a:pt x="480" y="1075"/>
                  </a:lnTo>
                  <a:lnTo>
                    <a:pt x="454" y="1120"/>
                  </a:lnTo>
                  <a:close/>
                  <a:moveTo>
                    <a:pt x="516" y="1120"/>
                  </a:moveTo>
                  <a:lnTo>
                    <a:pt x="489" y="1075"/>
                  </a:lnTo>
                  <a:lnTo>
                    <a:pt x="516" y="1028"/>
                  </a:lnTo>
                  <a:lnTo>
                    <a:pt x="541" y="1075"/>
                  </a:lnTo>
                  <a:lnTo>
                    <a:pt x="516" y="1120"/>
                  </a:lnTo>
                  <a:close/>
                  <a:moveTo>
                    <a:pt x="577" y="1120"/>
                  </a:moveTo>
                  <a:lnTo>
                    <a:pt x="552" y="1075"/>
                  </a:lnTo>
                  <a:lnTo>
                    <a:pt x="577" y="1028"/>
                  </a:lnTo>
                  <a:lnTo>
                    <a:pt x="604" y="1075"/>
                  </a:lnTo>
                  <a:lnTo>
                    <a:pt x="577" y="1120"/>
                  </a:lnTo>
                  <a:close/>
                  <a:moveTo>
                    <a:pt x="639" y="1120"/>
                  </a:moveTo>
                  <a:lnTo>
                    <a:pt x="613" y="1075"/>
                  </a:lnTo>
                  <a:lnTo>
                    <a:pt x="639" y="1028"/>
                  </a:lnTo>
                  <a:lnTo>
                    <a:pt x="666" y="1075"/>
                  </a:lnTo>
                  <a:lnTo>
                    <a:pt x="639" y="1120"/>
                  </a:lnTo>
                  <a:close/>
                  <a:moveTo>
                    <a:pt x="700" y="1120"/>
                  </a:moveTo>
                  <a:lnTo>
                    <a:pt x="675" y="1075"/>
                  </a:lnTo>
                  <a:lnTo>
                    <a:pt x="700" y="1028"/>
                  </a:lnTo>
                  <a:lnTo>
                    <a:pt x="727" y="1075"/>
                  </a:lnTo>
                  <a:lnTo>
                    <a:pt x="700" y="1120"/>
                  </a:lnTo>
                  <a:close/>
                  <a:moveTo>
                    <a:pt x="762" y="1120"/>
                  </a:moveTo>
                  <a:lnTo>
                    <a:pt x="736" y="1075"/>
                  </a:lnTo>
                  <a:lnTo>
                    <a:pt x="762" y="1028"/>
                  </a:lnTo>
                  <a:lnTo>
                    <a:pt x="789" y="1075"/>
                  </a:lnTo>
                  <a:lnTo>
                    <a:pt x="762" y="1120"/>
                  </a:lnTo>
                  <a:close/>
                  <a:moveTo>
                    <a:pt x="823" y="1120"/>
                  </a:moveTo>
                  <a:lnTo>
                    <a:pt x="798" y="1075"/>
                  </a:lnTo>
                  <a:lnTo>
                    <a:pt x="823" y="1028"/>
                  </a:lnTo>
                  <a:lnTo>
                    <a:pt x="850" y="1075"/>
                  </a:lnTo>
                  <a:lnTo>
                    <a:pt x="823" y="1120"/>
                  </a:lnTo>
                  <a:close/>
                  <a:moveTo>
                    <a:pt x="885" y="1120"/>
                  </a:moveTo>
                  <a:lnTo>
                    <a:pt x="859" y="1075"/>
                  </a:lnTo>
                  <a:lnTo>
                    <a:pt x="885" y="1028"/>
                  </a:lnTo>
                  <a:lnTo>
                    <a:pt x="912" y="1075"/>
                  </a:lnTo>
                  <a:lnTo>
                    <a:pt x="885" y="1120"/>
                  </a:lnTo>
                  <a:close/>
                  <a:moveTo>
                    <a:pt x="948" y="1120"/>
                  </a:moveTo>
                  <a:lnTo>
                    <a:pt x="921" y="1075"/>
                  </a:lnTo>
                  <a:lnTo>
                    <a:pt x="948" y="1028"/>
                  </a:lnTo>
                  <a:lnTo>
                    <a:pt x="973" y="1075"/>
                  </a:lnTo>
                  <a:lnTo>
                    <a:pt x="948" y="1120"/>
                  </a:lnTo>
                  <a:close/>
                  <a:moveTo>
                    <a:pt x="1009" y="1120"/>
                  </a:moveTo>
                  <a:lnTo>
                    <a:pt x="982" y="1075"/>
                  </a:lnTo>
                  <a:lnTo>
                    <a:pt x="1009" y="1028"/>
                  </a:lnTo>
                  <a:lnTo>
                    <a:pt x="1035" y="1075"/>
                  </a:lnTo>
                  <a:lnTo>
                    <a:pt x="1009" y="1120"/>
                  </a:lnTo>
                  <a:close/>
                  <a:moveTo>
                    <a:pt x="1071" y="1120"/>
                  </a:moveTo>
                  <a:lnTo>
                    <a:pt x="1044" y="1075"/>
                  </a:lnTo>
                  <a:lnTo>
                    <a:pt x="1071" y="1028"/>
                  </a:lnTo>
                  <a:lnTo>
                    <a:pt x="1096" y="1075"/>
                  </a:lnTo>
                  <a:lnTo>
                    <a:pt x="1071" y="1120"/>
                  </a:lnTo>
                  <a:close/>
                  <a:moveTo>
                    <a:pt x="1132" y="1120"/>
                  </a:moveTo>
                  <a:lnTo>
                    <a:pt x="1105" y="1075"/>
                  </a:lnTo>
                  <a:lnTo>
                    <a:pt x="1132" y="1028"/>
                  </a:lnTo>
                  <a:lnTo>
                    <a:pt x="1158" y="1075"/>
                  </a:lnTo>
                  <a:lnTo>
                    <a:pt x="1132" y="1120"/>
                  </a:lnTo>
                  <a:close/>
                  <a:moveTo>
                    <a:pt x="1194" y="1120"/>
                  </a:moveTo>
                  <a:lnTo>
                    <a:pt x="1167" y="1075"/>
                  </a:lnTo>
                  <a:lnTo>
                    <a:pt x="1194" y="1028"/>
                  </a:lnTo>
                  <a:lnTo>
                    <a:pt x="1219" y="1075"/>
                  </a:lnTo>
                  <a:lnTo>
                    <a:pt x="1194" y="1120"/>
                  </a:lnTo>
                  <a:close/>
                  <a:moveTo>
                    <a:pt x="1255" y="1120"/>
                  </a:moveTo>
                  <a:lnTo>
                    <a:pt x="1228" y="1075"/>
                  </a:lnTo>
                  <a:lnTo>
                    <a:pt x="1255" y="1028"/>
                  </a:lnTo>
                  <a:lnTo>
                    <a:pt x="1281" y="1075"/>
                  </a:lnTo>
                  <a:lnTo>
                    <a:pt x="1255" y="1120"/>
                  </a:lnTo>
                  <a:close/>
                  <a:moveTo>
                    <a:pt x="1317" y="1120"/>
                  </a:moveTo>
                  <a:lnTo>
                    <a:pt x="1291" y="1075"/>
                  </a:lnTo>
                  <a:lnTo>
                    <a:pt x="1317" y="1028"/>
                  </a:lnTo>
                  <a:lnTo>
                    <a:pt x="1344" y="1075"/>
                  </a:lnTo>
                  <a:lnTo>
                    <a:pt x="1317" y="1120"/>
                  </a:lnTo>
                  <a:close/>
                  <a:moveTo>
                    <a:pt x="1378" y="1120"/>
                  </a:moveTo>
                  <a:lnTo>
                    <a:pt x="1353" y="1075"/>
                  </a:lnTo>
                  <a:lnTo>
                    <a:pt x="1378" y="1028"/>
                  </a:lnTo>
                  <a:lnTo>
                    <a:pt x="1405" y="1075"/>
                  </a:lnTo>
                  <a:lnTo>
                    <a:pt x="1378" y="1120"/>
                  </a:lnTo>
                  <a:close/>
                  <a:moveTo>
                    <a:pt x="1440" y="1120"/>
                  </a:moveTo>
                  <a:lnTo>
                    <a:pt x="1414" y="1075"/>
                  </a:lnTo>
                  <a:lnTo>
                    <a:pt x="1440" y="1028"/>
                  </a:lnTo>
                  <a:lnTo>
                    <a:pt x="1467" y="1075"/>
                  </a:lnTo>
                  <a:lnTo>
                    <a:pt x="1440" y="1120"/>
                  </a:lnTo>
                  <a:close/>
                  <a:moveTo>
                    <a:pt x="1501" y="1120"/>
                  </a:moveTo>
                  <a:lnTo>
                    <a:pt x="1476" y="1075"/>
                  </a:lnTo>
                  <a:lnTo>
                    <a:pt x="1501" y="1028"/>
                  </a:lnTo>
                  <a:lnTo>
                    <a:pt x="1528" y="1075"/>
                  </a:lnTo>
                  <a:lnTo>
                    <a:pt x="1501" y="1120"/>
                  </a:lnTo>
                  <a:close/>
                  <a:moveTo>
                    <a:pt x="1563" y="1120"/>
                  </a:moveTo>
                  <a:lnTo>
                    <a:pt x="1537" y="1075"/>
                  </a:lnTo>
                  <a:lnTo>
                    <a:pt x="1563" y="1028"/>
                  </a:lnTo>
                  <a:lnTo>
                    <a:pt x="1590" y="1075"/>
                  </a:lnTo>
                  <a:lnTo>
                    <a:pt x="1563" y="1120"/>
                  </a:lnTo>
                  <a:close/>
                  <a:moveTo>
                    <a:pt x="1624" y="1120"/>
                  </a:moveTo>
                  <a:lnTo>
                    <a:pt x="1599" y="1075"/>
                  </a:lnTo>
                  <a:lnTo>
                    <a:pt x="1624" y="1028"/>
                  </a:lnTo>
                  <a:lnTo>
                    <a:pt x="1651" y="1075"/>
                  </a:lnTo>
                  <a:lnTo>
                    <a:pt x="1624" y="1120"/>
                  </a:lnTo>
                  <a:close/>
                  <a:moveTo>
                    <a:pt x="1687" y="1120"/>
                  </a:moveTo>
                  <a:lnTo>
                    <a:pt x="1660" y="1075"/>
                  </a:lnTo>
                  <a:lnTo>
                    <a:pt x="1687" y="1028"/>
                  </a:lnTo>
                  <a:lnTo>
                    <a:pt x="1713" y="1075"/>
                  </a:lnTo>
                  <a:lnTo>
                    <a:pt x="1687" y="1120"/>
                  </a:lnTo>
                  <a:close/>
                  <a:moveTo>
                    <a:pt x="1749" y="1120"/>
                  </a:moveTo>
                  <a:lnTo>
                    <a:pt x="1722" y="1075"/>
                  </a:lnTo>
                  <a:lnTo>
                    <a:pt x="1749" y="1028"/>
                  </a:lnTo>
                  <a:lnTo>
                    <a:pt x="1774" y="1075"/>
                  </a:lnTo>
                  <a:lnTo>
                    <a:pt x="1749" y="1120"/>
                  </a:lnTo>
                  <a:close/>
                  <a:moveTo>
                    <a:pt x="1810" y="1120"/>
                  </a:moveTo>
                  <a:lnTo>
                    <a:pt x="1783" y="1075"/>
                  </a:lnTo>
                  <a:lnTo>
                    <a:pt x="1810" y="1028"/>
                  </a:lnTo>
                  <a:lnTo>
                    <a:pt x="1836" y="1075"/>
                  </a:lnTo>
                  <a:lnTo>
                    <a:pt x="1810" y="1120"/>
                  </a:lnTo>
                  <a:close/>
                  <a:moveTo>
                    <a:pt x="1872" y="1120"/>
                  </a:moveTo>
                  <a:lnTo>
                    <a:pt x="1845" y="1075"/>
                  </a:lnTo>
                  <a:lnTo>
                    <a:pt x="1872" y="1028"/>
                  </a:lnTo>
                  <a:lnTo>
                    <a:pt x="1897" y="1075"/>
                  </a:lnTo>
                  <a:lnTo>
                    <a:pt x="1872" y="1120"/>
                  </a:lnTo>
                  <a:close/>
                  <a:moveTo>
                    <a:pt x="1933" y="1120"/>
                  </a:moveTo>
                  <a:lnTo>
                    <a:pt x="1906" y="1075"/>
                  </a:lnTo>
                  <a:lnTo>
                    <a:pt x="1933" y="1028"/>
                  </a:lnTo>
                  <a:lnTo>
                    <a:pt x="1959" y="1075"/>
                  </a:lnTo>
                  <a:lnTo>
                    <a:pt x="1933" y="1120"/>
                  </a:lnTo>
                  <a:close/>
                  <a:moveTo>
                    <a:pt x="1995" y="1120"/>
                  </a:moveTo>
                  <a:lnTo>
                    <a:pt x="1968" y="1075"/>
                  </a:lnTo>
                  <a:lnTo>
                    <a:pt x="1995" y="1028"/>
                  </a:lnTo>
                  <a:lnTo>
                    <a:pt x="2020" y="1075"/>
                  </a:lnTo>
                  <a:lnTo>
                    <a:pt x="1995" y="1120"/>
                  </a:lnTo>
                  <a:close/>
                  <a:moveTo>
                    <a:pt x="2056" y="1120"/>
                  </a:moveTo>
                  <a:lnTo>
                    <a:pt x="2031" y="1075"/>
                  </a:lnTo>
                  <a:lnTo>
                    <a:pt x="2056" y="1028"/>
                  </a:lnTo>
                  <a:lnTo>
                    <a:pt x="2083" y="1075"/>
                  </a:lnTo>
                  <a:lnTo>
                    <a:pt x="2056" y="1120"/>
                  </a:lnTo>
                  <a:close/>
                  <a:moveTo>
                    <a:pt x="2118" y="1120"/>
                  </a:moveTo>
                  <a:lnTo>
                    <a:pt x="2092" y="1075"/>
                  </a:lnTo>
                  <a:lnTo>
                    <a:pt x="2118" y="1028"/>
                  </a:lnTo>
                  <a:lnTo>
                    <a:pt x="2145" y="1075"/>
                  </a:lnTo>
                  <a:lnTo>
                    <a:pt x="2118" y="1120"/>
                  </a:lnTo>
                  <a:close/>
                  <a:moveTo>
                    <a:pt x="2179" y="1120"/>
                  </a:moveTo>
                  <a:lnTo>
                    <a:pt x="2154" y="1075"/>
                  </a:lnTo>
                  <a:lnTo>
                    <a:pt x="2179" y="1028"/>
                  </a:lnTo>
                  <a:lnTo>
                    <a:pt x="2206" y="1075"/>
                  </a:lnTo>
                  <a:lnTo>
                    <a:pt x="2179" y="1120"/>
                  </a:lnTo>
                  <a:close/>
                  <a:moveTo>
                    <a:pt x="2241" y="1120"/>
                  </a:moveTo>
                  <a:lnTo>
                    <a:pt x="2215" y="1075"/>
                  </a:lnTo>
                  <a:lnTo>
                    <a:pt x="2241" y="1028"/>
                  </a:lnTo>
                  <a:lnTo>
                    <a:pt x="2268" y="1075"/>
                  </a:lnTo>
                  <a:lnTo>
                    <a:pt x="2241" y="1120"/>
                  </a:lnTo>
                  <a:close/>
                  <a:moveTo>
                    <a:pt x="2302" y="1120"/>
                  </a:moveTo>
                  <a:lnTo>
                    <a:pt x="2277" y="1075"/>
                  </a:lnTo>
                  <a:lnTo>
                    <a:pt x="2302" y="1028"/>
                  </a:lnTo>
                  <a:lnTo>
                    <a:pt x="2329" y="1075"/>
                  </a:lnTo>
                  <a:lnTo>
                    <a:pt x="2302" y="1120"/>
                  </a:lnTo>
                  <a:close/>
                  <a:moveTo>
                    <a:pt x="2364" y="1120"/>
                  </a:moveTo>
                  <a:lnTo>
                    <a:pt x="2338" y="1075"/>
                  </a:lnTo>
                  <a:lnTo>
                    <a:pt x="2364" y="1028"/>
                  </a:lnTo>
                  <a:lnTo>
                    <a:pt x="2391" y="1075"/>
                  </a:lnTo>
                  <a:lnTo>
                    <a:pt x="2364" y="1120"/>
                  </a:lnTo>
                  <a:close/>
                  <a:moveTo>
                    <a:pt x="2427" y="1120"/>
                  </a:moveTo>
                  <a:lnTo>
                    <a:pt x="2400" y="1075"/>
                  </a:lnTo>
                  <a:lnTo>
                    <a:pt x="2427" y="1028"/>
                  </a:lnTo>
                  <a:lnTo>
                    <a:pt x="2452" y="1075"/>
                  </a:lnTo>
                  <a:lnTo>
                    <a:pt x="2427" y="1120"/>
                  </a:lnTo>
                  <a:close/>
                  <a:moveTo>
                    <a:pt x="2488" y="1120"/>
                  </a:moveTo>
                  <a:lnTo>
                    <a:pt x="2461" y="1075"/>
                  </a:lnTo>
                  <a:lnTo>
                    <a:pt x="2488" y="1028"/>
                  </a:lnTo>
                  <a:lnTo>
                    <a:pt x="2514" y="1075"/>
                  </a:lnTo>
                  <a:lnTo>
                    <a:pt x="2488" y="1120"/>
                  </a:lnTo>
                  <a:close/>
                  <a:moveTo>
                    <a:pt x="54" y="1066"/>
                  </a:moveTo>
                  <a:lnTo>
                    <a:pt x="27" y="1021"/>
                  </a:lnTo>
                  <a:lnTo>
                    <a:pt x="54" y="976"/>
                  </a:lnTo>
                  <a:lnTo>
                    <a:pt x="80" y="1021"/>
                  </a:lnTo>
                  <a:lnTo>
                    <a:pt x="54" y="1066"/>
                  </a:lnTo>
                  <a:close/>
                  <a:moveTo>
                    <a:pt x="116" y="1066"/>
                  </a:moveTo>
                  <a:lnTo>
                    <a:pt x="89" y="1021"/>
                  </a:lnTo>
                  <a:lnTo>
                    <a:pt x="116" y="976"/>
                  </a:lnTo>
                  <a:lnTo>
                    <a:pt x="141" y="1021"/>
                  </a:lnTo>
                  <a:lnTo>
                    <a:pt x="116" y="1066"/>
                  </a:lnTo>
                  <a:close/>
                  <a:moveTo>
                    <a:pt x="177" y="1066"/>
                  </a:moveTo>
                  <a:lnTo>
                    <a:pt x="150" y="1021"/>
                  </a:lnTo>
                  <a:lnTo>
                    <a:pt x="177" y="976"/>
                  </a:lnTo>
                  <a:lnTo>
                    <a:pt x="204" y="1021"/>
                  </a:lnTo>
                  <a:lnTo>
                    <a:pt x="177" y="1066"/>
                  </a:lnTo>
                  <a:close/>
                  <a:moveTo>
                    <a:pt x="238" y="1066"/>
                  </a:moveTo>
                  <a:lnTo>
                    <a:pt x="213" y="1021"/>
                  </a:lnTo>
                  <a:lnTo>
                    <a:pt x="238" y="976"/>
                  </a:lnTo>
                  <a:lnTo>
                    <a:pt x="265" y="1021"/>
                  </a:lnTo>
                  <a:lnTo>
                    <a:pt x="238" y="1066"/>
                  </a:lnTo>
                  <a:close/>
                  <a:moveTo>
                    <a:pt x="300" y="1066"/>
                  </a:moveTo>
                  <a:lnTo>
                    <a:pt x="274" y="1021"/>
                  </a:lnTo>
                  <a:lnTo>
                    <a:pt x="300" y="976"/>
                  </a:lnTo>
                  <a:lnTo>
                    <a:pt x="327" y="1021"/>
                  </a:lnTo>
                  <a:lnTo>
                    <a:pt x="300" y="1066"/>
                  </a:lnTo>
                  <a:close/>
                  <a:moveTo>
                    <a:pt x="361" y="1066"/>
                  </a:moveTo>
                  <a:lnTo>
                    <a:pt x="336" y="1021"/>
                  </a:lnTo>
                  <a:lnTo>
                    <a:pt x="361" y="976"/>
                  </a:lnTo>
                  <a:lnTo>
                    <a:pt x="388" y="1021"/>
                  </a:lnTo>
                  <a:lnTo>
                    <a:pt x="361" y="1066"/>
                  </a:lnTo>
                  <a:close/>
                  <a:moveTo>
                    <a:pt x="423" y="1066"/>
                  </a:moveTo>
                  <a:lnTo>
                    <a:pt x="397" y="1021"/>
                  </a:lnTo>
                  <a:lnTo>
                    <a:pt x="423" y="976"/>
                  </a:lnTo>
                  <a:lnTo>
                    <a:pt x="450" y="1021"/>
                  </a:lnTo>
                  <a:lnTo>
                    <a:pt x="423" y="1066"/>
                  </a:lnTo>
                  <a:close/>
                  <a:moveTo>
                    <a:pt x="484" y="1066"/>
                  </a:moveTo>
                  <a:lnTo>
                    <a:pt x="459" y="1021"/>
                  </a:lnTo>
                  <a:lnTo>
                    <a:pt x="484" y="976"/>
                  </a:lnTo>
                  <a:lnTo>
                    <a:pt x="511" y="1021"/>
                  </a:lnTo>
                  <a:lnTo>
                    <a:pt x="484" y="1066"/>
                  </a:lnTo>
                  <a:close/>
                  <a:moveTo>
                    <a:pt x="546" y="1066"/>
                  </a:moveTo>
                  <a:lnTo>
                    <a:pt x="520" y="1021"/>
                  </a:lnTo>
                  <a:lnTo>
                    <a:pt x="546" y="976"/>
                  </a:lnTo>
                  <a:lnTo>
                    <a:pt x="573" y="1021"/>
                  </a:lnTo>
                  <a:lnTo>
                    <a:pt x="546" y="1066"/>
                  </a:lnTo>
                  <a:close/>
                  <a:moveTo>
                    <a:pt x="609" y="1066"/>
                  </a:moveTo>
                  <a:lnTo>
                    <a:pt x="582" y="1021"/>
                  </a:lnTo>
                  <a:lnTo>
                    <a:pt x="609" y="976"/>
                  </a:lnTo>
                  <a:lnTo>
                    <a:pt x="634" y="1021"/>
                  </a:lnTo>
                  <a:lnTo>
                    <a:pt x="609" y="1066"/>
                  </a:lnTo>
                  <a:close/>
                  <a:moveTo>
                    <a:pt x="670" y="1066"/>
                  </a:moveTo>
                  <a:lnTo>
                    <a:pt x="643" y="1021"/>
                  </a:lnTo>
                  <a:lnTo>
                    <a:pt x="670" y="976"/>
                  </a:lnTo>
                  <a:lnTo>
                    <a:pt x="696" y="1021"/>
                  </a:lnTo>
                  <a:lnTo>
                    <a:pt x="670" y="1066"/>
                  </a:lnTo>
                  <a:close/>
                  <a:moveTo>
                    <a:pt x="732" y="1066"/>
                  </a:moveTo>
                  <a:lnTo>
                    <a:pt x="705" y="1021"/>
                  </a:lnTo>
                  <a:lnTo>
                    <a:pt x="732" y="976"/>
                  </a:lnTo>
                  <a:lnTo>
                    <a:pt x="757" y="1021"/>
                  </a:lnTo>
                  <a:lnTo>
                    <a:pt x="732" y="1066"/>
                  </a:lnTo>
                  <a:close/>
                  <a:moveTo>
                    <a:pt x="793" y="1066"/>
                  </a:moveTo>
                  <a:lnTo>
                    <a:pt x="766" y="1021"/>
                  </a:lnTo>
                  <a:lnTo>
                    <a:pt x="793" y="976"/>
                  </a:lnTo>
                  <a:lnTo>
                    <a:pt x="819" y="1021"/>
                  </a:lnTo>
                  <a:lnTo>
                    <a:pt x="793" y="1066"/>
                  </a:lnTo>
                  <a:close/>
                  <a:moveTo>
                    <a:pt x="855" y="1066"/>
                  </a:moveTo>
                  <a:lnTo>
                    <a:pt x="828" y="1021"/>
                  </a:lnTo>
                  <a:lnTo>
                    <a:pt x="855" y="976"/>
                  </a:lnTo>
                  <a:lnTo>
                    <a:pt x="880" y="1021"/>
                  </a:lnTo>
                  <a:lnTo>
                    <a:pt x="855" y="1066"/>
                  </a:lnTo>
                  <a:close/>
                  <a:moveTo>
                    <a:pt x="916" y="1066"/>
                  </a:moveTo>
                  <a:lnTo>
                    <a:pt x="889" y="1021"/>
                  </a:lnTo>
                  <a:lnTo>
                    <a:pt x="916" y="976"/>
                  </a:lnTo>
                  <a:lnTo>
                    <a:pt x="943" y="1021"/>
                  </a:lnTo>
                  <a:lnTo>
                    <a:pt x="916" y="1066"/>
                  </a:lnTo>
                  <a:close/>
                  <a:moveTo>
                    <a:pt x="978" y="1066"/>
                  </a:moveTo>
                  <a:lnTo>
                    <a:pt x="952" y="1021"/>
                  </a:lnTo>
                  <a:lnTo>
                    <a:pt x="978" y="976"/>
                  </a:lnTo>
                  <a:lnTo>
                    <a:pt x="1005" y="1021"/>
                  </a:lnTo>
                  <a:lnTo>
                    <a:pt x="978" y="1066"/>
                  </a:lnTo>
                  <a:close/>
                  <a:moveTo>
                    <a:pt x="1039" y="1066"/>
                  </a:moveTo>
                  <a:lnTo>
                    <a:pt x="1014" y="1021"/>
                  </a:lnTo>
                  <a:lnTo>
                    <a:pt x="1039" y="976"/>
                  </a:lnTo>
                  <a:lnTo>
                    <a:pt x="1066" y="1021"/>
                  </a:lnTo>
                  <a:lnTo>
                    <a:pt x="1039" y="1066"/>
                  </a:lnTo>
                  <a:close/>
                  <a:moveTo>
                    <a:pt x="1101" y="1066"/>
                  </a:moveTo>
                  <a:lnTo>
                    <a:pt x="1075" y="1021"/>
                  </a:lnTo>
                  <a:lnTo>
                    <a:pt x="1101" y="976"/>
                  </a:lnTo>
                  <a:lnTo>
                    <a:pt x="1128" y="1021"/>
                  </a:lnTo>
                  <a:lnTo>
                    <a:pt x="1101" y="1066"/>
                  </a:lnTo>
                  <a:close/>
                  <a:moveTo>
                    <a:pt x="1162" y="1066"/>
                  </a:moveTo>
                  <a:lnTo>
                    <a:pt x="1137" y="1021"/>
                  </a:lnTo>
                  <a:lnTo>
                    <a:pt x="1162" y="976"/>
                  </a:lnTo>
                  <a:lnTo>
                    <a:pt x="1189" y="1021"/>
                  </a:lnTo>
                  <a:lnTo>
                    <a:pt x="1162" y="1066"/>
                  </a:lnTo>
                  <a:close/>
                  <a:moveTo>
                    <a:pt x="1224" y="1066"/>
                  </a:moveTo>
                  <a:lnTo>
                    <a:pt x="1198" y="1021"/>
                  </a:lnTo>
                  <a:lnTo>
                    <a:pt x="1224" y="976"/>
                  </a:lnTo>
                  <a:lnTo>
                    <a:pt x="1251" y="1021"/>
                  </a:lnTo>
                  <a:lnTo>
                    <a:pt x="1224" y="1066"/>
                  </a:lnTo>
                  <a:close/>
                  <a:moveTo>
                    <a:pt x="1285" y="1066"/>
                  </a:moveTo>
                  <a:lnTo>
                    <a:pt x="1260" y="1021"/>
                  </a:lnTo>
                  <a:lnTo>
                    <a:pt x="1285" y="976"/>
                  </a:lnTo>
                  <a:lnTo>
                    <a:pt x="1312" y="1021"/>
                  </a:lnTo>
                  <a:lnTo>
                    <a:pt x="1285" y="1066"/>
                  </a:lnTo>
                  <a:close/>
                  <a:moveTo>
                    <a:pt x="1348" y="1066"/>
                  </a:moveTo>
                  <a:lnTo>
                    <a:pt x="1321" y="1021"/>
                  </a:lnTo>
                  <a:lnTo>
                    <a:pt x="1348" y="976"/>
                  </a:lnTo>
                  <a:lnTo>
                    <a:pt x="1374" y="1021"/>
                  </a:lnTo>
                  <a:lnTo>
                    <a:pt x="1348" y="1066"/>
                  </a:lnTo>
                  <a:close/>
                  <a:moveTo>
                    <a:pt x="1410" y="1066"/>
                  </a:moveTo>
                  <a:lnTo>
                    <a:pt x="1383" y="1021"/>
                  </a:lnTo>
                  <a:lnTo>
                    <a:pt x="1410" y="976"/>
                  </a:lnTo>
                  <a:lnTo>
                    <a:pt x="1435" y="1021"/>
                  </a:lnTo>
                  <a:lnTo>
                    <a:pt x="1410" y="1066"/>
                  </a:lnTo>
                  <a:close/>
                  <a:moveTo>
                    <a:pt x="1471" y="1066"/>
                  </a:moveTo>
                  <a:lnTo>
                    <a:pt x="1444" y="1021"/>
                  </a:lnTo>
                  <a:lnTo>
                    <a:pt x="1471" y="976"/>
                  </a:lnTo>
                  <a:lnTo>
                    <a:pt x="1497" y="1021"/>
                  </a:lnTo>
                  <a:lnTo>
                    <a:pt x="1471" y="1066"/>
                  </a:lnTo>
                  <a:close/>
                  <a:moveTo>
                    <a:pt x="1533" y="1066"/>
                  </a:moveTo>
                  <a:lnTo>
                    <a:pt x="1506" y="1021"/>
                  </a:lnTo>
                  <a:lnTo>
                    <a:pt x="1533" y="976"/>
                  </a:lnTo>
                  <a:lnTo>
                    <a:pt x="1558" y="1021"/>
                  </a:lnTo>
                  <a:lnTo>
                    <a:pt x="1533" y="1066"/>
                  </a:lnTo>
                  <a:close/>
                  <a:moveTo>
                    <a:pt x="1594" y="1066"/>
                  </a:moveTo>
                  <a:lnTo>
                    <a:pt x="1567" y="1021"/>
                  </a:lnTo>
                  <a:lnTo>
                    <a:pt x="1594" y="976"/>
                  </a:lnTo>
                  <a:lnTo>
                    <a:pt x="1620" y="1021"/>
                  </a:lnTo>
                  <a:lnTo>
                    <a:pt x="1594" y="1066"/>
                  </a:lnTo>
                  <a:close/>
                  <a:moveTo>
                    <a:pt x="1656" y="1066"/>
                  </a:moveTo>
                  <a:lnTo>
                    <a:pt x="1629" y="1021"/>
                  </a:lnTo>
                  <a:lnTo>
                    <a:pt x="1656" y="976"/>
                  </a:lnTo>
                  <a:lnTo>
                    <a:pt x="1683" y="1021"/>
                  </a:lnTo>
                  <a:lnTo>
                    <a:pt x="1656" y="1066"/>
                  </a:lnTo>
                  <a:close/>
                  <a:moveTo>
                    <a:pt x="1717" y="1066"/>
                  </a:moveTo>
                  <a:lnTo>
                    <a:pt x="1692" y="1021"/>
                  </a:lnTo>
                  <a:lnTo>
                    <a:pt x="1717" y="976"/>
                  </a:lnTo>
                  <a:lnTo>
                    <a:pt x="1744" y="1021"/>
                  </a:lnTo>
                  <a:lnTo>
                    <a:pt x="1717" y="1066"/>
                  </a:lnTo>
                  <a:close/>
                  <a:moveTo>
                    <a:pt x="1779" y="1066"/>
                  </a:moveTo>
                  <a:lnTo>
                    <a:pt x="1753" y="1021"/>
                  </a:lnTo>
                  <a:lnTo>
                    <a:pt x="1779" y="976"/>
                  </a:lnTo>
                  <a:lnTo>
                    <a:pt x="1806" y="1021"/>
                  </a:lnTo>
                  <a:lnTo>
                    <a:pt x="1779" y="1066"/>
                  </a:lnTo>
                  <a:close/>
                  <a:moveTo>
                    <a:pt x="1840" y="1066"/>
                  </a:moveTo>
                  <a:lnTo>
                    <a:pt x="1815" y="1021"/>
                  </a:lnTo>
                  <a:lnTo>
                    <a:pt x="1840" y="976"/>
                  </a:lnTo>
                  <a:lnTo>
                    <a:pt x="1867" y="1021"/>
                  </a:lnTo>
                  <a:lnTo>
                    <a:pt x="1840" y="1066"/>
                  </a:lnTo>
                  <a:close/>
                  <a:moveTo>
                    <a:pt x="1902" y="1066"/>
                  </a:moveTo>
                  <a:lnTo>
                    <a:pt x="1876" y="1021"/>
                  </a:lnTo>
                  <a:lnTo>
                    <a:pt x="1902" y="976"/>
                  </a:lnTo>
                  <a:lnTo>
                    <a:pt x="1929" y="1021"/>
                  </a:lnTo>
                  <a:lnTo>
                    <a:pt x="1902" y="1066"/>
                  </a:lnTo>
                  <a:close/>
                  <a:moveTo>
                    <a:pt x="1963" y="1066"/>
                  </a:moveTo>
                  <a:lnTo>
                    <a:pt x="1938" y="1021"/>
                  </a:lnTo>
                  <a:lnTo>
                    <a:pt x="1963" y="976"/>
                  </a:lnTo>
                  <a:lnTo>
                    <a:pt x="1990" y="1021"/>
                  </a:lnTo>
                  <a:lnTo>
                    <a:pt x="1963" y="1066"/>
                  </a:lnTo>
                  <a:close/>
                  <a:moveTo>
                    <a:pt x="2025" y="1066"/>
                  </a:moveTo>
                  <a:lnTo>
                    <a:pt x="1999" y="1021"/>
                  </a:lnTo>
                  <a:lnTo>
                    <a:pt x="2025" y="976"/>
                  </a:lnTo>
                  <a:lnTo>
                    <a:pt x="2052" y="1021"/>
                  </a:lnTo>
                  <a:lnTo>
                    <a:pt x="2025" y="1066"/>
                  </a:lnTo>
                  <a:close/>
                  <a:moveTo>
                    <a:pt x="2088" y="1066"/>
                  </a:moveTo>
                  <a:lnTo>
                    <a:pt x="2061" y="1021"/>
                  </a:lnTo>
                  <a:lnTo>
                    <a:pt x="2088" y="976"/>
                  </a:lnTo>
                  <a:lnTo>
                    <a:pt x="2113" y="1021"/>
                  </a:lnTo>
                  <a:lnTo>
                    <a:pt x="2088" y="1066"/>
                  </a:lnTo>
                  <a:close/>
                  <a:moveTo>
                    <a:pt x="2149" y="1066"/>
                  </a:moveTo>
                  <a:lnTo>
                    <a:pt x="2122" y="1021"/>
                  </a:lnTo>
                  <a:lnTo>
                    <a:pt x="2149" y="976"/>
                  </a:lnTo>
                  <a:lnTo>
                    <a:pt x="2175" y="1021"/>
                  </a:lnTo>
                  <a:lnTo>
                    <a:pt x="2149" y="1066"/>
                  </a:lnTo>
                  <a:close/>
                  <a:moveTo>
                    <a:pt x="2211" y="1066"/>
                  </a:moveTo>
                  <a:lnTo>
                    <a:pt x="2184" y="1021"/>
                  </a:lnTo>
                  <a:lnTo>
                    <a:pt x="2211" y="976"/>
                  </a:lnTo>
                  <a:lnTo>
                    <a:pt x="2236" y="1021"/>
                  </a:lnTo>
                  <a:lnTo>
                    <a:pt x="2211" y="1066"/>
                  </a:lnTo>
                  <a:close/>
                  <a:moveTo>
                    <a:pt x="2272" y="1066"/>
                  </a:moveTo>
                  <a:lnTo>
                    <a:pt x="2245" y="1021"/>
                  </a:lnTo>
                  <a:lnTo>
                    <a:pt x="2272" y="976"/>
                  </a:lnTo>
                  <a:lnTo>
                    <a:pt x="2298" y="1021"/>
                  </a:lnTo>
                  <a:lnTo>
                    <a:pt x="2272" y="1066"/>
                  </a:lnTo>
                  <a:close/>
                  <a:moveTo>
                    <a:pt x="2334" y="1066"/>
                  </a:moveTo>
                  <a:lnTo>
                    <a:pt x="2307" y="1021"/>
                  </a:lnTo>
                  <a:lnTo>
                    <a:pt x="2334" y="976"/>
                  </a:lnTo>
                  <a:lnTo>
                    <a:pt x="2359" y="1021"/>
                  </a:lnTo>
                  <a:lnTo>
                    <a:pt x="2334" y="1066"/>
                  </a:lnTo>
                  <a:close/>
                  <a:moveTo>
                    <a:pt x="2395" y="1066"/>
                  </a:moveTo>
                  <a:lnTo>
                    <a:pt x="2368" y="1021"/>
                  </a:lnTo>
                  <a:lnTo>
                    <a:pt x="2395" y="976"/>
                  </a:lnTo>
                  <a:lnTo>
                    <a:pt x="2422" y="1021"/>
                  </a:lnTo>
                  <a:lnTo>
                    <a:pt x="2395" y="1066"/>
                  </a:lnTo>
                  <a:close/>
                  <a:moveTo>
                    <a:pt x="2457" y="1066"/>
                  </a:moveTo>
                  <a:lnTo>
                    <a:pt x="2431" y="1021"/>
                  </a:lnTo>
                  <a:lnTo>
                    <a:pt x="2457" y="976"/>
                  </a:lnTo>
                  <a:lnTo>
                    <a:pt x="2484" y="1021"/>
                  </a:lnTo>
                  <a:lnTo>
                    <a:pt x="2457" y="1066"/>
                  </a:lnTo>
                  <a:close/>
                  <a:moveTo>
                    <a:pt x="2518" y="1066"/>
                  </a:moveTo>
                  <a:lnTo>
                    <a:pt x="2493" y="1021"/>
                  </a:lnTo>
                  <a:lnTo>
                    <a:pt x="2518" y="976"/>
                  </a:lnTo>
                  <a:lnTo>
                    <a:pt x="2545" y="1021"/>
                  </a:lnTo>
                  <a:lnTo>
                    <a:pt x="2518" y="1066"/>
                  </a:lnTo>
                  <a:close/>
                  <a:moveTo>
                    <a:pt x="84" y="1013"/>
                  </a:moveTo>
                  <a:lnTo>
                    <a:pt x="59" y="967"/>
                  </a:lnTo>
                  <a:lnTo>
                    <a:pt x="84" y="922"/>
                  </a:lnTo>
                  <a:lnTo>
                    <a:pt x="111" y="967"/>
                  </a:lnTo>
                  <a:lnTo>
                    <a:pt x="84" y="1013"/>
                  </a:lnTo>
                  <a:close/>
                  <a:moveTo>
                    <a:pt x="146" y="1013"/>
                  </a:moveTo>
                  <a:lnTo>
                    <a:pt x="120" y="967"/>
                  </a:lnTo>
                  <a:lnTo>
                    <a:pt x="146" y="922"/>
                  </a:lnTo>
                  <a:lnTo>
                    <a:pt x="173" y="967"/>
                  </a:lnTo>
                  <a:lnTo>
                    <a:pt x="146" y="1013"/>
                  </a:lnTo>
                  <a:close/>
                  <a:moveTo>
                    <a:pt x="209" y="1013"/>
                  </a:moveTo>
                  <a:lnTo>
                    <a:pt x="182" y="967"/>
                  </a:lnTo>
                  <a:lnTo>
                    <a:pt x="209" y="922"/>
                  </a:lnTo>
                  <a:lnTo>
                    <a:pt x="234" y="967"/>
                  </a:lnTo>
                  <a:lnTo>
                    <a:pt x="209" y="1013"/>
                  </a:lnTo>
                  <a:close/>
                  <a:moveTo>
                    <a:pt x="270" y="1013"/>
                  </a:moveTo>
                  <a:lnTo>
                    <a:pt x="243" y="967"/>
                  </a:lnTo>
                  <a:lnTo>
                    <a:pt x="270" y="922"/>
                  </a:lnTo>
                  <a:lnTo>
                    <a:pt x="295" y="967"/>
                  </a:lnTo>
                  <a:lnTo>
                    <a:pt x="270" y="1013"/>
                  </a:lnTo>
                  <a:close/>
                  <a:moveTo>
                    <a:pt x="331" y="1013"/>
                  </a:moveTo>
                  <a:lnTo>
                    <a:pt x="304" y="967"/>
                  </a:lnTo>
                  <a:lnTo>
                    <a:pt x="331" y="922"/>
                  </a:lnTo>
                  <a:lnTo>
                    <a:pt x="357" y="967"/>
                  </a:lnTo>
                  <a:lnTo>
                    <a:pt x="331" y="1013"/>
                  </a:lnTo>
                  <a:close/>
                  <a:moveTo>
                    <a:pt x="393" y="1013"/>
                  </a:moveTo>
                  <a:lnTo>
                    <a:pt x="366" y="967"/>
                  </a:lnTo>
                  <a:lnTo>
                    <a:pt x="393" y="922"/>
                  </a:lnTo>
                  <a:lnTo>
                    <a:pt x="418" y="967"/>
                  </a:lnTo>
                  <a:lnTo>
                    <a:pt x="393" y="1013"/>
                  </a:lnTo>
                  <a:close/>
                  <a:moveTo>
                    <a:pt x="454" y="1013"/>
                  </a:moveTo>
                  <a:lnTo>
                    <a:pt x="427" y="967"/>
                  </a:lnTo>
                  <a:lnTo>
                    <a:pt x="454" y="922"/>
                  </a:lnTo>
                  <a:lnTo>
                    <a:pt x="480" y="967"/>
                  </a:lnTo>
                  <a:lnTo>
                    <a:pt x="454" y="1013"/>
                  </a:lnTo>
                  <a:close/>
                  <a:moveTo>
                    <a:pt x="516" y="1013"/>
                  </a:moveTo>
                  <a:lnTo>
                    <a:pt x="489" y="967"/>
                  </a:lnTo>
                  <a:lnTo>
                    <a:pt x="516" y="922"/>
                  </a:lnTo>
                  <a:lnTo>
                    <a:pt x="541" y="967"/>
                  </a:lnTo>
                  <a:lnTo>
                    <a:pt x="516" y="1013"/>
                  </a:lnTo>
                  <a:close/>
                  <a:moveTo>
                    <a:pt x="577" y="1013"/>
                  </a:moveTo>
                  <a:lnTo>
                    <a:pt x="552" y="967"/>
                  </a:lnTo>
                  <a:lnTo>
                    <a:pt x="577" y="922"/>
                  </a:lnTo>
                  <a:lnTo>
                    <a:pt x="604" y="967"/>
                  </a:lnTo>
                  <a:lnTo>
                    <a:pt x="577" y="1013"/>
                  </a:lnTo>
                  <a:close/>
                  <a:moveTo>
                    <a:pt x="639" y="1013"/>
                  </a:moveTo>
                  <a:lnTo>
                    <a:pt x="613" y="967"/>
                  </a:lnTo>
                  <a:lnTo>
                    <a:pt x="639" y="922"/>
                  </a:lnTo>
                  <a:lnTo>
                    <a:pt x="666" y="967"/>
                  </a:lnTo>
                  <a:lnTo>
                    <a:pt x="639" y="1013"/>
                  </a:lnTo>
                  <a:close/>
                  <a:moveTo>
                    <a:pt x="700" y="1013"/>
                  </a:moveTo>
                  <a:lnTo>
                    <a:pt x="675" y="967"/>
                  </a:lnTo>
                  <a:lnTo>
                    <a:pt x="700" y="922"/>
                  </a:lnTo>
                  <a:lnTo>
                    <a:pt x="727" y="967"/>
                  </a:lnTo>
                  <a:lnTo>
                    <a:pt x="700" y="1013"/>
                  </a:lnTo>
                  <a:close/>
                  <a:moveTo>
                    <a:pt x="762" y="1013"/>
                  </a:moveTo>
                  <a:lnTo>
                    <a:pt x="736" y="967"/>
                  </a:lnTo>
                  <a:lnTo>
                    <a:pt x="762" y="922"/>
                  </a:lnTo>
                  <a:lnTo>
                    <a:pt x="789" y="967"/>
                  </a:lnTo>
                  <a:lnTo>
                    <a:pt x="762" y="1013"/>
                  </a:lnTo>
                  <a:close/>
                  <a:moveTo>
                    <a:pt x="823" y="1013"/>
                  </a:moveTo>
                  <a:lnTo>
                    <a:pt x="798" y="967"/>
                  </a:lnTo>
                  <a:lnTo>
                    <a:pt x="823" y="922"/>
                  </a:lnTo>
                  <a:lnTo>
                    <a:pt x="850" y="967"/>
                  </a:lnTo>
                  <a:lnTo>
                    <a:pt x="823" y="1013"/>
                  </a:lnTo>
                  <a:close/>
                  <a:moveTo>
                    <a:pt x="885" y="1013"/>
                  </a:moveTo>
                  <a:lnTo>
                    <a:pt x="859" y="967"/>
                  </a:lnTo>
                  <a:lnTo>
                    <a:pt x="885" y="922"/>
                  </a:lnTo>
                  <a:lnTo>
                    <a:pt x="912" y="967"/>
                  </a:lnTo>
                  <a:lnTo>
                    <a:pt x="885" y="1013"/>
                  </a:lnTo>
                  <a:close/>
                  <a:moveTo>
                    <a:pt x="948" y="1013"/>
                  </a:moveTo>
                  <a:lnTo>
                    <a:pt x="921" y="967"/>
                  </a:lnTo>
                  <a:lnTo>
                    <a:pt x="948" y="922"/>
                  </a:lnTo>
                  <a:lnTo>
                    <a:pt x="973" y="967"/>
                  </a:lnTo>
                  <a:lnTo>
                    <a:pt x="948" y="1013"/>
                  </a:lnTo>
                  <a:close/>
                  <a:moveTo>
                    <a:pt x="1009" y="1013"/>
                  </a:moveTo>
                  <a:lnTo>
                    <a:pt x="982" y="967"/>
                  </a:lnTo>
                  <a:lnTo>
                    <a:pt x="1009" y="922"/>
                  </a:lnTo>
                  <a:lnTo>
                    <a:pt x="1035" y="967"/>
                  </a:lnTo>
                  <a:lnTo>
                    <a:pt x="1009" y="1013"/>
                  </a:lnTo>
                  <a:close/>
                  <a:moveTo>
                    <a:pt x="1071" y="1013"/>
                  </a:moveTo>
                  <a:lnTo>
                    <a:pt x="1044" y="967"/>
                  </a:lnTo>
                  <a:lnTo>
                    <a:pt x="1071" y="922"/>
                  </a:lnTo>
                  <a:lnTo>
                    <a:pt x="1096" y="967"/>
                  </a:lnTo>
                  <a:lnTo>
                    <a:pt x="1071" y="1013"/>
                  </a:lnTo>
                  <a:close/>
                  <a:moveTo>
                    <a:pt x="1132" y="1013"/>
                  </a:moveTo>
                  <a:lnTo>
                    <a:pt x="1105" y="967"/>
                  </a:lnTo>
                  <a:lnTo>
                    <a:pt x="1132" y="922"/>
                  </a:lnTo>
                  <a:lnTo>
                    <a:pt x="1158" y="967"/>
                  </a:lnTo>
                  <a:lnTo>
                    <a:pt x="1132" y="1013"/>
                  </a:lnTo>
                  <a:close/>
                  <a:moveTo>
                    <a:pt x="1194" y="1013"/>
                  </a:moveTo>
                  <a:lnTo>
                    <a:pt x="1167" y="967"/>
                  </a:lnTo>
                  <a:lnTo>
                    <a:pt x="1194" y="922"/>
                  </a:lnTo>
                  <a:lnTo>
                    <a:pt x="1219" y="967"/>
                  </a:lnTo>
                  <a:lnTo>
                    <a:pt x="1194" y="1013"/>
                  </a:lnTo>
                  <a:close/>
                  <a:moveTo>
                    <a:pt x="1255" y="1013"/>
                  </a:moveTo>
                  <a:lnTo>
                    <a:pt x="1228" y="967"/>
                  </a:lnTo>
                  <a:lnTo>
                    <a:pt x="1255" y="922"/>
                  </a:lnTo>
                  <a:lnTo>
                    <a:pt x="1281" y="967"/>
                  </a:lnTo>
                  <a:lnTo>
                    <a:pt x="1255" y="1013"/>
                  </a:lnTo>
                  <a:close/>
                  <a:moveTo>
                    <a:pt x="1317" y="1013"/>
                  </a:moveTo>
                  <a:lnTo>
                    <a:pt x="1291" y="967"/>
                  </a:lnTo>
                  <a:lnTo>
                    <a:pt x="1317" y="922"/>
                  </a:lnTo>
                  <a:lnTo>
                    <a:pt x="1344" y="967"/>
                  </a:lnTo>
                  <a:lnTo>
                    <a:pt x="1317" y="1013"/>
                  </a:lnTo>
                  <a:close/>
                  <a:moveTo>
                    <a:pt x="1378" y="1013"/>
                  </a:moveTo>
                  <a:lnTo>
                    <a:pt x="1353" y="967"/>
                  </a:lnTo>
                  <a:lnTo>
                    <a:pt x="1378" y="922"/>
                  </a:lnTo>
                  <a:lnTo>
                    <a:pt x="1405" y="967"/>
                  </a:lnTo>
                  <a:lnTo>
                    <a:pt x="1378" y="1013"/>
                  </a:lnTo>
                  <a:close/>
                  <a:moveTo>
                    <a:pt x="1440" y="1013"/>
                  </a:moveTo>
                  <a:lnTo>
                    <a:pt x="1414" y="967"/>
                  </a:lnTo>
                  <a:lnTo>
                    <a:pt x="1440" y="922"/>
                  </a:lnTo>
                  <a:lnTo>
                    <a:pt x="1467" y="967"/>
                  </a:lnTo>
                  <a:lnTo>
                    <a:pt x="1440" y="1013"/>
                  </a:lnTo>
                  <a:close/>
                  <a:moveTo>
                    <a:pt x="1501" y="1013"/>
                  </a:moveTo>
                  <a:lnTo>
                    <a:pt x="1476" y="967"/>
                  </a:lnTo>
                  <a:lnTo>
                    <a:pt x="1501" y="922"/>
                  </a:lnTo>
                  <a:lnTo>
                    <a:pt x="1528" y="967"/>
                  </a:lnTo>
                  <a:lnTo>
                    <a:pt x="1501" y="1013"/>
                  </a:lnTo>
                  <a:close/>
                  <a:moveTo>
                    <a:pt x="1563" y="1013"/>
                  </a:moveTo>
                  <a:lnTo>
                    <a:pt x="1537" y="967"/>
                  </a:lnTo>
                  <a:lnTo>
                    <a:pt x="1563" y="922"/>
                  </a:lnTo>
                  <a:lnTo>
                    <a:pt x="1590" y="967"/>
                  </a:lnTo>
                  <a:lnTo>
                    <a:pt x="1563" y="1013"/>
                  </a:lnTo>
                  <a:close/>
                  <a:moveTo>
                    <a:pt x="1624" y="1013"/>
                  </a:moveTo>
                  <a:lnTo>
                    <a:pt x="1599" y="967"/>
                  </a:lnTo>
                  <a:lnTo>
                    <a:pt x="1624" y="922"/>
                  </a:lnTo>
                  <a:lnTo>
                    <a:pt x="1651" y="967"/>
                  </a:lnTo>
                  <a:lnTo>
                    <a:pt x="1624" y="1013"/>
                  </a:lnTo>
                  <a:close/>
                  <a:moveTo>
                    <a:pt x="1687" y="1013"/>
                  </a:moveTo>
                  <a:lnTo>
                    <a:pt x="1660" y="967"/>
                  </a:lnTo>
                  <a:lnTo>
                    <a:pt x="1687" y="922"/>
                  </a:lnTo>
                  <a:lnTo>
                    <a:pt x="1713" y="967"/>
                  </a:lnTo>
                  <a:lnTo>
                    <a:pt x="1687" y="1013"/>
                  </a:lnTo>
                  <a:close/>
                  <a:moveTo>
                    <a:pt x="1749" y="1013"/>
                  </a:moveTo>
                  <a:lnTo>
                    <a:pt x="1722" y="967"/>
                  </a:lnTo>
                  <a:lnTo>
                    <a:pt x="1749" y="922"/>
                  </a:lnTo>
                  <a:lnTo>
                    <a:pt x="1774" y="967"/>
                  </a:lnTo>
                  <a:lnTo>
                    <a:pt x="1749" y="1013"/>
                  </a:lnTo>
                  <a:close/>
                  <a:moveTo>
                    <a:pt x="1810" y="1013"/>
                  </a:moveTo>
                  <a:lnTo>
                    <a:pt x="1783" y="967"/>
                  </a:lnTo>
                  <a:lnTo>
                    <a:pt x="1810" y="922"/>
                  </a:lnTo>
                  <a:lnTo>
                    <a:pt x="1836" y="967"/>
                  </a:lnTo>
                  <a:lnTo>
                    <a:pt x="1810" y="1013"/>
                  </a:lnTo>
                  <a:close/>
                  <a:moveTo>
                    <a:pt x="1872" y="1013"/>
                  </a:moveTo>
                  <a:lnTo>
                    <a:pt x="1845" y="967"/>
                  </a:lnTo>
                  <a:lnTo>
                    <a:pt x="1872" y="922"/>
                  </a:lnTo>
                  <a:lnTo>
                    <a:pt x="1897" y="967"/>
                  </a:lnTo>
                  <a:lnTo>
                    <a:pt x="1872" y="1013"/>
                  </a:lnTo>
                  <a:close/>
                  <a:moveTo>
                    <a:pt x="1933" y="1013"/>
                  </a:moveTo>
                  <a:lnTo>
                    <a:pt x="1906" y="967"/>
                  </a:lnTo>
                  <a:lnTo>
                    <a:pt x="1933" y="922"/>
                  </a:lnTo>
                  <a:lnTo>
                    <a:pt x="1959" y="967"/>
                  </a:lnTo>
                  <a:lnTo>
                    <a:pt x="1933" y="1013"/>
                  </a:lnTo>
                  <a:close/>
                  <a:moveTo>
                    <a:pt x="1995" y="1013"/>
                  </a:moveTo>
                  <a:lnTo>
                    <a:pt x="1968" y="967"/>
                  </a:lnTo>
                  <a:lnTo>
                    <a:pt x="1995" y="922"/>
                  </a:lnTo>
                  <a:lnTo>
                    <a:pt x="2020" y="967"/>
                  </a:lnTo>
                  <a:lnTo>
                    <a:pt x="1995" y="1013"/>
                  </a:lnTo>
                  <a:close/>
                  <a:moveTo>
                    <a:pt x="2056" y="1013"/>
                  </a:moveTo>
                  <a:lnTo>
                    <a:pt x="2031" y="967"/>
                  </a:lnTo>
                  <a:lnTo>
                    <a:pt x="2056" y="922"/>
                  </a:lnTo>
                  <a:lnTo>
                    <a:pt x="2083" y="967"/>
                  </a:lnTo>
                  <a:lnTo>
                    <a:pt x="2056" y="1013"/>
                  </a:lnTo>
                  <a:close/>
                  <a:moveTo>
                    <a:pt x="2118" y="1013"/>
                  </a:moveTo>
                  <a:lnTo>
                    <a:pt x="2092" y="967"/>
                  </a:lnTo>
                  <a:lnTo>
                    <a:pt x="2118" y="922"/>
                  </a:lnTo>
                  <a:lnTo>
                    <a:pt x="2145" y="967"/>
                  </a:lnTo>
                  <a:lnTo>
                    <a:pt x="2118" y="1013"/>
                  </a:lnTo>
                  <a:close/>
                  <a:moveTo>
                    <a:pt x="2179" y="1013"/>
                  </a:moveTo>
                  <a:lnTo>
                    <a:pt x="2154" y="967"/>
                  </a:lnTo>
                  <a:lnTo>
                    <a:pt x="2179" y="922"/>
                  </a:lnTo>
                  <a:lnTo>
                    <a:pt x="2206" y="967"/>
                  </a:lnTo>
                  <a:lnTo>
                    <a:pt x="2179" y="1013"/>
                  </a:lnTo>
                  <a:close/>
                  <a:moveTo>
                    <a:pt x="2241" y="1013"/>
                  </a:moveTo>
                  <a:lnTo>
                    <a:pt x="2215" y="967"/>
                  </a:lnTo>
                  <a:lnTo>
                    <a:pt x="2241" y="922"/>
                  </a:lnTo>
                  <a:lnTo>
                    <a:pt x="2268" y="967"/>
                  </a:lnTo>
                  <a:lnTo>
                    <a:pt x="2241" y="1013"/>
                  </a:lnTo>
                  <a:close/>
                  <a:moveTo>
                    <a:pt x="2302" y="1013"/>
                  </a:moveTo>
                  <a:lnTo>
                    <a:pt x="2277" y="967"/>
                  </a:lnTo>
                  <a:lnTo>
                    <a:pt x="2302" y="922"/>
                  </a:lnTo>
                  <a:lnTo>
                    <a:pt x="2329" y="967"/>
                  </a:lnTo>
                  <a:lnTo>
                    <a:pt x="2302" y="1013"/>
                  </a:lnTo>
                  <a:close/>
                  <a:moveTo>
                    <a:pt x="2364" y="1013"/>
                  </a:moveTo>
                  <a:lnTo>
                    <a:pt x="2338" y="967"/>
                  </a:lnTo>
                  <a:lnTo>
                    <a:pt x="2364" y="922"/>
                  </a:lnTo>
                  <a:lnTo>
                    <a:pt x="2391" y="967"/>
                  </a:lnTo>
                  <a:lnTo>
                    <a:pt x="2364" y="1013"/>
                  </a:lnTo>
                  <a:close/>
                  <a:moveTo>
                    <a:pt x="2427" y="1013"/>
                  </a:moveTo>
                  <a:lnTo>
                    <a:pt x="2400" y="967"/>
                  </a:lnTo>
                  <a:lnTo>
                    <a:pt x="2427" y="922"/>
                  </a:lnTo>
                  <a:lnTo>
                    <a:pt x="2452" y="967"/>
                  </a:lnTo>
                  <a:lnTo>
                    <a:pt x="2427" y="1013"/>
                  </a:lnTo>
                  <a:close/>
                  <a:moveTo>
                    <a:pt x="2488" y="1013"/>
                  </a:moveTo>
                  <a:lnTo>
                    <a:pt x="2461" y="967"/>
                  </a:lnTo>
                  <a:lnTo>
                    <a:pt x="2488" y="922"/>
                  </a:lnTo>
                  <a:lnTo>
                    <a:pt x="2514" y="967"/>
                  </a:lnTo>
                  <a:lnTo>
                    <a:pt x="2488" y="1013"/>
                  </a:lnTo>
                  <a:close/>
                  <a:moveTo>
                    <a:pt x="54" y="959"/>
                  </a:moveTo>
                  <a:lnTo>
                    <a:pt x="27" y="915"/>
                  </a:lnTo>
                  <a:lnTo>
                    <a:pt x="54" y="868"/>
                  </a:lnTo>
                  <a:lnTo>
                    <a:pt x="80" y="915"/>
                  </a:lnTo>
                  <a:lnTo>
                    <a:pt x="54" y="959"/>
                  </a:lnTo>
                  <a:close/>
                  <a:moveTo>
                    <a:pt x="116" y="959"/>
                  </a:moveTo>
                  <a:lnTo>
                    <a:pt x="89" y="915"/>
                  </a:lnTo>
                  <a:lnTo>
                    <a:pt x="116" y="868"/>
                  </a:lnTo>
                  <a:lnTo>
                    <a:pt x="141" y="915"/>
                  </a:lnTo>
                  <a:lnTo>
                    <a:pt x="116" y="959"/>
                  </a:lnTo>
                  <a:close/>
                  <a:moveTo>
                    <a:pt x="177" y="959"/>
                  </a:moveTo>
                  <a:lnTo>
                    <a:pt x="150" y="915"/>
                  </a:lnTo>
                  <a:lnTo>
                    <a:pt x="177" y="868"/>
                  </a:lnTo>
                  <a:lnTo>
                    <a:pt x="204" y="915"/>
                  </a:lnTo>
                  <a:lnTo>
                    <a:pt x="177" y="959"/>
                  </a:lnTo>
                  <a:close/>
                  <a:moveTo>
                    <a:pt x="238" y="959"/>
                  </a:moveTo>
                  <a:lnTo>
                    <a:pt x="213" y="915"/>
                  </a:lnTo>
                  <a:lnTo>
                    <a:pt x="238" y="868"/>
                  </a:lnTo>
                  <a:lnTo>
                    <a:pt x="265" y="915"/>
                  </a:lnTo>
                  <a:lnTo>
                    <a:pt x="238" y="959"/>
                  </a:lnTo>
                  <a:close/>
                  <a:moveTo>
                    <a:pt x="300" y="959"/>
                  </a:moveTo>
                  <a:lnTo>
                    <a:pt x="274" y="915"/>
                  </a:lnTo>
                  <a:lnTo>
                    <a:pt x="300" y="868"/>
                  </a:lnTo>
                  <a:lnTo>
                    <a:pt x="327" y="915"/>
                  </a:lnTo>
                  <a:lnTo>
                    <a:pt x="300" y="959"/>
                  </a:lnTo>
                  <a:close/>
                  <a:moveTo>
                    <a:pt x="361" y="959"/>
                  </a:moveTo>
                  <a:lnTo>
                    <a:pt x="336" y="915"/>
                  </a:lnTo>
                  <a:lnTo>
                    <a:pt x="361" y="868"/>
                  </a:lnTo>
                  <a:lnTo>
                    <a:pt x="388" y="915"/>
                  </a:lnTo>
                  <a:lnTo>
                    <a:pt x="361" y="959"/>
                  </a:lnTo>
                  <a:close/>
                  <a:moveTo>
                    <a:pt x="423" y="959"/>
                  </a:moveTo>
                  <a:lnTo>
                    <a:pt x="397" y="915"/>
                  </a:lnTo>
                  <a:lnTo>
                    <a:pt x="423" y="868"/>
                  </a:lnTo>
                  <a:lnTo>
                    <a:pt x="450" y="915"/>
                  </a:lnTo>
                  <a:lnTo>
                    <a:pt x="423" y="959"/>
                  </a:lnTo>
                  <a:close/>
                  <a:moveTo>
                    <a:pt x="484" y="959"/>
                  </a:moveTo>
                  <a:lnTo>
                    <a:pt x="459" y="915"/>
                  </a:lnTo>
                  <a:lnTo>
                    <a:pt x="484" y="868"/>
                  </a:lnTo>
                  <a:lnTo>
                    <a:pt x="511" y="915"/>
                  </a:lnTo>
                  <a:lnTo>
                    <a:pt x="484" y="959"/>
                  </a:lnTo>
                  <a:close/>
                  <a:moveTo>
                    <a:pt x="546" y="959"/>
                  </a:moveTo>
                  <a:lnTo>
                    <a:pt x="520" y="915"/>
                  </a:lnTo>
                  <a:lnTo>
                    <a:pt x="546" y="868"/>
                  </a:lnTo>
                  <a:lnTo>
                    <a:pt x="573" y="915"/>
                  </a:lnTo>
                  <a:lnTo>
                    <a:pt x="546" y="959"/>
                  </a:lnTo>
                  <a:close/>
                  <a:moveTo>
                    <a:pt x="609" y="959"/>
                  </a:moveTo>
                  <a:lnTo>
                    <a:pt x="582" y="915"/>
                  </a:lnTo>
                  <a:lnTo>
                    <a:pt x="609" y="868"/>
                  </a:lnTo>
                  <a:lnTo>
                    <a:pt x="634" y="915"/>
                  </a:lnTo>
                  <a:lnTo>
                    <a:pt x="609" y="959"/>
                  </a:lnTo>
                  <a:close/>
                  <a:moveTo>
                    <a:pt x="670" y="959"/>
                  </a:moveTo>
                  <a:lnTo>
                    <a:pt x="643" y="915"/>
                  </a:lnTo>
                  <a:lnTo>
                    <a:pt x="670" y="868"/>
                  </a:lnTo>
                  <a:lnTo>
                    <a:pt x="696" y="915"/>
                  </a:lnTo>
                  <a:lnTo>
                    <a:pt x="670" y="959"/>
                  </a:lnTo>
                  <a:close/>
                  <a:moveTo>
                    <a:pt x="732" y="959"/>
                  </a:moveTo>
                  <a:lnTo>
                    <a:pt x="705" y="915"/>
                  </a:lnTo>
                  <a:lnTo>
                    <a:pt x="732" y="868"/>
                  </a:lnTo>
                  <a:lnTo>
                    <a:pt x="757" y="915"/>
                  </a:lnTo>
                  <a:lnTo>
                    <a:pt x="732" y="959"/>
                  </a:lnTo>
                  <a:close/>
                  <a:moveTo>
                    <a:pt x="793" y="959"/>
                  </a:moveTo>
                  <a:lnTo>
                    <a:pt x="766" y="915"/>
                  </a:lnTo>
                  <a:lnTo>
                    <a:pt x="793" y="868"/>
                  </a:lnTo>
                  <a:lnTo>
                    <a:pt x="819" y="915"/>
                  </a:lnTo>
                  <a:lnTo>
                    <a:pt x="793" y="959"/>
                  </a:lnTo>
                  <a:close/>
                  <a:moveTo>
                    <a:pt x="855" y="959"/>
                  </a:moveTo>
                  <a:lnTo>
                    <a:pt x="828" y="915"/>
                  </a:lnTo>
                  <a:lnTo>
                    <a:pt x="855" y="868"/>
                  </a:lnTo>
                  <a:lnTo>
                    <a:pt x="880" y="915"/>
                  </a:lnTo>
                  <a:lnTo>
                    <a:pt x="855" y="959"/>
                  </a:lnTo>
                  <a:close/>
                  <a:moveTo>
                    <a:pt x="916" y="959"/>
                  </a:moveTo>
                  <a:lnTo>
                    <a:pt x="889" y="915"/>
                  </a:lnTo>
                  <a:lnTo>
                    <a:pt x="916" y="868"/>
                  </a:lnTo>
                  <a:lnTo>
                    <a:pt x="943" y="915"/>
                  </a:lnTo>
                  <a:lnTo>
                    <a:pt x="916" y="959"/>
                  </a:lnTo>
                  <a:close/>
                  <a:moveTo>
                    <a:pt x="978" y="959"/>
                  </a:moveTo>
                  <a:lnTo>
                    <a:pt x="952" y="915"/>
                  </a:lnTo>
                  <a:lnTo>
                    <a:pt x="978" y="868"/>
                  </a:lnTo>
                  <a:lnTo>
                    <a:pt x="1005" y="915"/>
                  </a:lnTo>
                  <a:lnTo>
                    <a:pt x="978" y="959"/>
                  </a:lnTo>
                  <a:close/>
                  <a:moveTo>
                    <a:pt x="1039" y="959"/>
                  </a:moveTo>
                  <a:lnTo>
                    <a:pt x="1014" y="915"/>
                  </a:lnTo>
                  <a:lnTo>
                    <a:pt x="1039" y="868"/>
                  </a:lnTo>
                  <a:lnTo>
                    <a:pt x="1066" y="915"/>
                  </a:lnTo>
                  <a:lnTo>
                    <a:pt x="1039" y="959"/>
                  </a:lnTo>
                  <a:close/>
                  <a:moveTo>
                    <a:pt x="1101" y="959"/>
                  </a:moveTo>
                  <a:lnTo>
                    <a:pt x="1075" y="915"/>
                  </a:lnTo>
                  <a:lnTo>
                    <a:pt x="1101" y="868"/>
                  </a:lnTo>
                  <a:lnTo>
                    <a:pt x="1128" y="915"/>
                  </a:lnTo>
                  <a:lnTo>
                    <a:pt x="1101" y="959"/>
                  </a:lnTo>
                  <a:close/>
                  <a:moveTo>
                    <a:pt x="1162" y="959"/>
                  </a:moveTo>
                  <a:lnTo>
                    <a:pt x="1137" y="915"/>
                  </a:lnTo>
                  <a:lnTo>
                    <a:pt x="1162" y="868"/>
                  </a:lnTo>
                  <a:lnTo>
                    <a:pt x="1189" y="915"/>
                  </a:lnTo>
                  <a:lnTo>
                    <a:pt x="1162" y="959"/>
                  </a:lnTo>
                  <a:close/>
                  <a:moveTo>
                    <a:pt x="1224" y="959"/>
                  </a:moveTo>
                  <a:lnTo>
                    <a:pt x="1198" y="915"/>
                  </a:lnTo>
                  <a:lnTo>
                    <a:pt x="1224" y="868"/>
                  </a:lnTo>
                  <a:lnTo>
                    <a:pt x="1251" y="915"/>
                  </a:lnTo>
                  <a:lnTo>
                    <a:pt x="1224" y="959"/>
                  </a:lnTo>
                  <a:close/>
                  <a:moveTo>
                    <a:pt x="1285" y="959"/>
                  </a:moveTo>
                  <a:lnTo>
                    <a:pt x="1260" y="915"/>
                  </a:lnTo>
                  <a:lnTo>
                    <a:pt x="1285" y="868"/>
                  </a:lnTo>
                  <a:lnTo>
                    <a:pt x="1312" y="915"/>
                  </a:lnTo>
                  <a:lnTo>
                    <a:pt x="1285" y="959"/>
                  </a:lnTo>
                  <a:close/>
                  <a:moveTo>
                    <a:pt x="1348" y="959"/>
                  </a:moveTo>
                  <a:lnTo>
                    <a:pt x="1321" y="915"/>
                  </a:lnTo>
                  <a:lnTo>
                    <a:pt x="1348" y="868"/>
                  </a:lnTo>
                  <a:lnTo>
                    <a:pt x="1374" y="915"/>
                  </a:lnTo>
                  <a:lnTo>
                    <a:pt x="1348" y="959"/>
                  </a:lnTo>
                  <a:close/>
                  <a:moveTo>
                    <a:pt x="1410" y="959"/>
                  </a:moveTo>
                  <a:lnTo>
                    <a:pt x="1383" y="915"/>
                  </a:lnTo>
                  <a:lnTo>
                    <a:pt x="1410" y="868"/>
                  </a:lnTo>
                  <a:lnTo>
                    <a:pt x="1435" y="915"/>
                  </a:lnTo>
                  <a:lnTo>
                    <a:pt x="1410" y="959"/>
                  </a:lnTo>
                  <a:close/>
                  <a:moveTo>
                    <a:pt x="1471" y="959"/>
                  </a:moveTo>
                  <a:lnTo>
                    <a:pt x="1444" y="915"/>
                  </a:lnTo>
                  <a:lnTo>
                    <a:pt x="1471" y="868"/>
                  </a:lnTo>
                  <a:lnTo>
                    <a:pt x="1497" y="915"/>
                  </a:lnTo>
                  <a:lnTo>
                    <a:pt x="1471" y="959"/>
                  </a:lnTo>
                  <a:close/>
                  <a:moveTo>
                    <a:pt x="1533" y="959"/>
                  </a:moveTo>
                  <a:lnTo>
                    <a:pt x="1506" y="915"/>
                  </a:lnTo>
                  <a:lnTo>
                    <a:pt x="1533" y="868"/>
                  </a:lnTo>
                  <a:lnTo>
                    <a:pt x="1558" y="915"/>
                  </a:lnTo>
                  <a:lnTo>
                    <a:pt x="1533" y="959"/>
                  </a:lnTo>
                  <a:close/>
                  <a:moveTo>
                    <a:pt x="1594" y="959"/>
                  </a:moveTo>
                  <a:lnTo>
                    <a:pt x="1567" y="915"/>
                  </a:lnTo>
                  <a:lnTo>
                    <a:pt x="1594" y="868"/>
                  </a:lnTo>
                  <a:lnTo>
                    <a:pt x="1620" y="915"/>
                  </a:lnTo>
                  <a:lnTo>
                    <a:pt x="1594" y="959"/>
                  </a:lnTo>
                  <a:close/>
                  <a:moveTo>
                    <a:pt x="1656" y="959"/>
                  </a:moveTo>
                  <a:lnTo>
                    <a:pt x="1629" y="915"/>
                  </a:lnTo>
                  <a:lnTo>
                    <a:pt x="1656" y="868"/>
                  </a:lnTo>
                  <a:lnTo>
                    <a:pt x="1683" y="915"/>
                  </a:lnTo>
                  <a:lnTo>
                    <a:pt x="1656" y="959"/>
                  </a:lnTo>
                  <a:close/>
                  <a:moveTo>
                    <a:pt x="1717" y="959"/>
                  </a:moveTo>
                  <a:lnTo>
                    <a:pt x="1692" y="915"/>
                  </a:lnTo>
                  <a:lnTo>
                    <a:pt x="1717" y="868"/>
                  </a:lnTo>
                  <a:lnTo>
                    <a:pt x="1744" y="915"/>
                  </a:lnTo>
                  <a:lnTo>
                    <a:pt x="1717" y="959"/>
                  </a:lnTo>
                  <a:close/>
                  <a:moveTo>
                    <a:pt x="1779" y="959"/>
                  </a:moveTo>
                  <a:lnTo>
                    <a:pt x="1753" y="915"/>
                  </a:lnTo>
                  <a:lnTo>
                    <a:pt x="1779" y="868"/>
                  </a:lnTo>
                  <a:lnTo>
                    <a:pt x="1806" y="915"/>
                  </a:lnTo>
                  <a:lnTo>
                    <a:pt x="1779" y="959"/>
                  </a:lnTo>
                  <a:close/>
                  <a:moveTo>
                    <a:pt x="1840" y="959"/>
                  </a:moveTo>
                  <a:lnTo>
                    <a:pt x="1815" y="915"/>
                  </a:lnTo>
                  <a:lnTo>
                    <a:pt x="1840" y="868"/>
                  </a:lnTo>
                  <a:lnTo>
                    <a:pt x="1867" y="915"/>
                  </a:lnTo>
                  <a:lnTo>
                    <a:pt x="1840" y="959"/>
                  </a:lnTo>
                  <a:close/>
                  <a:moveTo>
                    <a:pt x="1902" y="959"/>
                  </a:moveTo>
                  <a:lnTo>
                    <a:pt x="1876" y="915"/>
                  </a:lnTo>
                  <a:lnTo>
                    <a:pt x="1902" y="868"/>
                  </a:lnTo>
                  <a:lnTo>
                    <a:pt x="1929" y="915"/>
                  </a:lnTo>
                  <a:lnTo>
                    <a:pt x="1902" y="959"/>
                  </a:lnTo>
                  <a:close/>
                  <a:moveTo>
                    <a:pt x="1963" y="959"/>
                  </a:moveTo>
                  <a:lnTo>
                    <a:pt x="1938" y="915"/>
                  </a:lnTo>
                  <a:lnTo>
                    <a:pt x="1963" y="868"/>
                  </a:lnTo>
                  <a:lnTo>
                    <a:pt x="1990" y="915"/>
                  </a:lnTo>
                  <a:lnTo>
                    <a:pt x="1963" y="959"/>
                  </a:lnTo>
                  <a:close/>
                  <a:moveTo>
                    <a:pt x="2025" y="959"/>
                  </a:moveTo>
                  <a:lnTo>
                    <a:pt x="1999" y="915"/>
                  </a:lnTo>
                  <a:lnTo>
                    <a:pt x="2025" y="868"/>
                  </a:lnTo>
                  <a:lnTo>
                    <a:pt x="2052" y="915"/>
                  </a:lnTo>
                  <a:lnTo>
                    <a:pt x="2025" y="959"/>
                  </a:lnTo>
                  <a:close/>
                  <a:moveTo>
                    <a:pt x="2088" y="959"/>
                  </a:moveTo>
                  <a:lnTo>
                    <a:pt x="2061" y="915"/>
                  </a:lnTo>
                  <a:lnTo>
                    <a:pt x="2088" y="868"/>
                  </a:lnTo>
                  <a:lnTo>
                    <a:pt x="2113" y="915"/>
                  </a:lnTo>
                  <a:lnTo>
                    <a:pt x="2088" y="959"/>
                  </a:lnTo>
                  <a:close/>
                  <a:moveTo>
                    <a:pt x="2149" y="959"/>
                  </a:moveTo>
                  <a:lnTo>
                    <a:pt x="2122" y="915"/>
                  </a:lnTo>
                  <a:lnTo>
                    <a:pt x="2149" y="868"/>
                  </a:lnTo>
                  <a:lnTo>
                    <a:pt x="2175" y="915"/>
                  </a:lnTo>
                  <a:lnTo>
                    <a:pt x="2149" y="959"/>
                  </a:lnTo>
                  <a:close/>
                  <a:moveTo>
                    <a:pt x="2211" y="959"/>
                  </a:moveTo>
                  <a:lnTo>
                    <a:pt x="2184" y="915"/>
                  </a:lnTo>
                  <a:lnTo>
                    <a:pt x="2211" y="868"/>
                  </a:lnTo>
                  <a:lnTo>
                    <a:pt x="2236" y="915"/>
                  </a:lnTo>
                  <a:lnTo>
                    <a:pt x="2211" y="959"/>
                  </a:lnTo>
                  <a:close/>
                  <a:moveTo>
                    <a:pt x="2272" y="959"/>
                  </a:moveTo>
                  <a:lnTo>
                    <a:pt x="2245" y="915"/>
                  </a:lnTo>
                  <a:lnTo>
                    <a:pt x="2272" y="868"/>
                  </a:lnTo>
                  <a:lnTo>
                    <a:pt x="2298" y="915"/>
                  </a:lnTo>
                  <a:lnTo>
                    <a:pt x="2272" y="959"/>
                  </a:lnTo>
                  <a:close/>
                  <a:moveTo>
                    <a:pt x="2334" y="959"/>
                  </a:moveTo>
                  <a:lnTo>
                    <a:pt x="2307" y="915"/>
                  </a:lnTo>
                  <a:lnTo>
                    <a:pt x="2334" y="868"/>
                  </a:lnTo>
                  <a:lnTo>
                    <a:pt x="2359" y="915"/>
                  </a:lnTo>
                  <a:lnTo>
                    <a:pt x="2334" y="959"/>
                  </a:lnTo>
                  <a:close/>
                  <a:moveTo>
                    <a:pt x="2395" y="959"/>
                  </a:moveTo>
                  <a:lnTo>
                    <a:pt x="2368" y="915"/>
                  </a:lnTo>
                  <a:lnTo>
                    <a:pt x="2395" y="868"/>
                  </a:lnTo>
                  <a:lnTo>
                    <a:pt x="2422" y="915"/>
                  </a:lnTo>
                  <a:lnTo>
                    <a:pt x="2395" y="959"/>
                  </a:lnTo>
                  <a:close/>
                  <a:moveTo>
                    <a:pt x="2457" y="959"/>
                  </a:moveTo>
                  <a:lnTo>
                    <a:pt x="2431" y="915"/>
                  </a:lnTo>
                  <a:lnTo>
                    <a:pt x="2457" y="868"/>
                  </a:lnTo>
                  <a:lnTo>
                    <a:pt x="2484" y="915"/>
                  </a:lnTo>
                  <a:lnTo>
                    <a:pt x="2457" y="959"/>
                  </a:lnTo>
                  <a:close/>
                  <a:moveTo>
                    <a:pt x="2518" y="959"/>
                  </a:moveTo>
                  <a:lnTo>
                    <a:pt x="2493" y="915"/>
                  </a:lnTo>
                  <a:lnTo>
                    <a:pt x="2518" y="868"/>
                  </a:lnTo>
                  <a:lnTo>
                    <a:pt x="2545" y="915"/>
                  </a:lnTo>
                  <a:lnTo>
                    <a:pt x="2518" y="959"/>
                  </a:lnTo>
                  <a:close/>
                  <a:moveTo>
                    <a:pt x="84" y="907"/>
                  </a:moveTo>
                  <a:lnTo>
                    <a:pt x="59" y="861"/>
                  </a:lnTo>
                  <a:lnTo>
                    <a:pt x="84" y="816"/>
                  </a:lnTo>
                  <a:lnTo>
                    <a:pt x="111" y="861"/>
                  </a:lnTo>
                  <a:lnTo>
                    <a:pt x="84" y="907"/>
                  </a:lnTo>
                  <a:close/>
                  <a:moveTo>
                    <a:pt x="146" y="907"/>
                  </a:moveTo>
                  <a:lnTo>
                    <a:pt x="120" y="861"/>
                  </a:lnTo>
                  <a:lnTo>
                    <a:pt x="146" y="816"/>
                  </a:lnTo>
                  <a:lnTo>
                    <a:pt x="173" y="861"/>
                  </a:lnTo>
                  <a:lnTo>
                    <a:pt x="146" y="907"/>
                  </a:lnTo>
                  <a:close/>
                  <a:moveTo>
                    <a:pt x="209" y="907"/>
                  </a:moveTo>
                  <a:lnTo>
                    <a:pt x="182" y="861"/>
                  </a:lnTo>
                  <a:lnTo>
                    <a:pt x="209" y="816"/>
                  </a:lnTo>
                  <a:lnTo>
                    <a:pt x="234" y="861"/>
                  </a:lnTo>
                  <a:lnTo>
                    <a:pt x="209" y="907"/>
                  </a:lnTo>
                  <a:close/>
                  <a:moveTo>
                    <a:pt x="270" y="907"/>
                  </a:moveTo>
                  <a:lnTo>
                    <a:pt x="243" y="861"/>
                  </a:lnTo>
                  <a:lnTo>
                    <a:pt x="270" y="816"/>
                  </a:lnTo>
                  <a:lnTo>
                    <a:pt x="295" y="861"/>
                  </a:lnTo>
                  <a:lnTo>
                    <a:pt x="270" y="907"/>
                  </a:lnTo>
                  <a:close/>
                  <a:moveTo>
                    <a:pt x="331" y="907"/>
                  </a:moveTo>
                  <a:lnTo>
                    <a:pt x="304" y="861"/>
                  </a:lnTo>
                  <a:lnTo>
                    <a:pt x="331" y="816"/>
                  </a:lnTo>
                  <a:lnTo>
                    <a:pt x="357" y="861"/>
                  </a:lnTo>
                  <a:lnTo>
                    <a:pt x="331" y="907"/>
                  </a:lnTo>
                  <a:close/>
                  <a:moveTo>
                    <a:pt x="393" y="907"/>
                  </a:moveTo>
                  <a:lnTo>
                    <a:pt x="366" y="861"/>
                  </a:lnTo>
                  <a:lnTo>
                    <a:pt x="393" y="816"/>
                  </a:lnTo>
                  <a:lnTo>
                    <a:pt x="418" y="861"/>
                  </a:lnTo>
                  <a:lnTo>
                    <a:pt x="393" y="907"/>
                  </a:lnTo>
                  <a:close/>
                  <a:moveTo>
                    <a:pt x="454" y="907"/>
                  </a:moveTo>
                  <a:lnTo>
                    <a:pt x="427" y="861"/>
                  </a:lnTo>
                  <a:lnTo>
                    <a:pt x="454" y="816"/>
                  </a:lnTo>
                  <a:lnTo>
                    <a:pt x="480" y="861"/>
                  </a:lnTo>
                  <a:lnTo>
                    <a:pt x="454" y="907"/>
                  </a:lnTo>
                  <a:close/>
                  <a:moveTo>
                    <a:pt x="516" y="907"/>
                  </a:moveTo>
                  <a:lnTo>
                    <a:pt x="489" y="861"/>
                  </a:lnTo>
                  <a:lnTo>
                    <a:pt x="516" y="816"/>
                  </a:lnTo>
                  <a:lnTo>
                    <a:pt x="541" y="861"/>
                  </a:lnTo>
                  <a:lnTo>
                    <a:pt x="516" y="907"/>
                  </a:lnTo>
                  <a:close/>
                  <a:moveTo>
                    <a:pt x="577" y="907"/>
                  </a:moveTo>
                  <a:lnTo>
                    <a:pt x="552" y="861"/>
                  </a:lnTo>
                  <a:lnTo>
                    <a:pt x="577" y="816"/>
                  </a:lnTo>
                  <a:lnTo>
                    <a:pt x="604" y="861"/>
                  </a:lnTo>
                  <a:lnTo>
                    <a:pt x="577" y="907"/>
                  </a:lnTo>
                  <a:close/>
                  <a:moveTo>
                    <a:pt x="639" y="907"/>
                  </a:moveTo>
                  <a:lnTo>
                    <a:pt x="613" y="861"/>
                  </a:lnTo>
                  <a:lnTo>
                    <a:pt x="639" y="816"/>
                  </a:lnTo>
                  <a:lnTo>
                    <a:pt x="666" y="861"/>
                  </a:lnTo>
                  <a:lnTo>
                    <a:pt x="639" y="907"/>
                  </a:lnTo>
                  <a:close/>
                  <a:moveTo>
                    <a:pt x="700" y="907"/>
                  </a:moveTo>
                  <a:lnTo>
                    <a:pt x="675" y="861"/>
                  </a:lnTo>
                  <a:lnTo>
                    <a:pt x="700" y="816"/>
                  </a:lnTo>
                  <a:lnTo>
                    <a:pt x="727" y="861"/>
                  </a:lnTo>
                  <a:lnTo>
                    <a:pt x="700" y="907"/>
                  </a:lnTo>
                  <a:close/>
                  <a:moveTo>
                    <a:pt x="762" y="907"/>
                  </a:moveTo>
                  <a:lnTo>
                    <a:pt x="736" y="861"/>
                  </a:lnTo>
                  <a:lnTo>
                    <a:pt x="762" y="816"/>
                  </a:lnTo>
                  <a:lnTo>
                    <a:pt x="789" y="861"/>
                  </a:lnTo>
                  <a:lnTo>
                    <a:pt x="762" y="907"/>
                  </a:lnTo>
                  <a:close/>
                  <a:moveTo>
                    <a:pt x="823" y="907"/>
                  </a:moveTo>
                  <a:lnTo>
                    <a:pt x="798" y="861"/>
                  </a:lnTo>
                  <a:lnTo>
                    <a:pt x="823" y="816"/>
                  </a:lnTo>
                  <a:lnTo>
                    <a:pt x="850" y="861"/>
                  </a:lnTo>
                  <a:lnTo>
                    <a:pt x="823" y="907"/>
                  </a:lnTo>
                  <a:close/>
                  <a:moveTo>
                    <a:pt x="885" y="907"/>
                  </a:moveTo>
                  <a:lnTo>
                    <a:pt x="859" y="861"/>
                  </a:lnTo>
                  <a:lnTo>
                    <a:pt x="885" y="816"/>
                  </a:lnTo>
                  <a:lnTo>
                    <a:pt x="912" y="861"/>
                  </a:lnTo>
                  <a:lnTo>
                    <a:pt x="885" y="907"/>
                  </a:lnTo>
                  <a:close/>
                  <a:moveTo>
                    <a:pt x="948" y="907"/>
                  </a:moveTo>
                  <a:lnTo>
                    <a:pt x="921" y="861"/>
                  </a:lnTo>
                  <a:lnTo>
                    <a:pt x="948" y="816"/>
                  </a:lnTo>
                  <a:lnTo>
                    <a:pt x="973" y="861"/>
                  </a:lnTo>
                  <a:lnTo>
                    <a:pt x="948" y="907"/>
                  </a:lnTo>
                  <a:close/>
                  <a:moveTo>
                    <a:pt x="1009" y="907"/>
                  </a:moveTo>
                  <a:lnTo>
                    <a:pt x="982" y="861"/>
                  </a:lnTo>
                  <a:lnTo>
                    <a:pt x="1009" y="816"/>
                  </a:lnTo>
                  <a:lnTo>
                    <a:pt x="1035" y="861"/>
                  </a:lnTo>
                  <a:lnTo>
                    <a:pt x="1009" y="907"/>
                  </a:lnTo>
                  <a:close/>
                  <a:moveTo>
                    <a:pt x="1071" y="907"/>
                  </a:moveTo>
                  <a:lnTo>
                    <a:pt x="1044" y="861"/>
                  </a:lnTo>
                  <a:lnTo>
                    <a:pt x="1071" y="816"/>
                  </a:lnTo>
                  <a:lnTo>
                    <a:pt x="1096" y="861"/>
                  </a:lnTo>
                  <a:lnTo>
                    <a:pt x="1071" y="907"/>
                  </a:lnTo>
                  <a:close/>
                  <a:moveTo>
                    <a:pt x="1132" y="907"/>
                  </a:moveTo>
                  <a:lnTo>
                    <a:pt x="1105" y="861"/>
                  </a:lnTo>
                  <a:lnTo>
                    <a:pt x="1132" y="816"/>
                  </a:lnTo>
                  <a:lnTo>
                    <a:pt x="1158" y="861"/>
                  </a:lnTo>
                  <a:lnTo>
                    <a:pt x="1132" y="907"/>
                  </a:lnTo>
                  <a:close/>
                  <a:moveTo>
                    <a:pt x="1194" y="907"/>
                  </a:moveTo>
                  <a:lnTo>
                    <a:pt x="1167" y="861"/>
                  </a:lnTo>
                  <a:lnTo>
                    <a:pt x="1194" y="816"/>
                  </a:lnTo>
                  <a:lnTo>
                    <a:pt x="1219" y="861"/>
                  </a:lnTo>
                  <a:lnTo>
                    <a:pt x="1194" y="907"/>
                  </a:lnTo>
                  <a:close/>
                  <a:moveTo>
                    <a:pt x="1255" y="907"/>
                  </a:moveTo>
                  <a:lnTo>
                    <a:pt x="1228" y="861"/>
                  </a:lnTo>
                  <a:lnTo>
                    <a:pt x="1255" y="816"/>
                  </a:lnTo>
                  <a:lnTo>
                    <a:pt x="1281" y="861"/>
                  </a:lnTo>
                  <a:lnTo>
                    <a:pt x="1255" y="907"/>
                  </a:lnTo>
                  <a:close/>
                  <a:moveTo>
                    <a:pt x="1317" y="907"/>
                  </a:moveTo>
                  <a:lnTo>
                    <a:pt x="1291" y="861"/>
                  </a:lnTo>
                  <a:lnTo>
                    <a:pt x="1317" y="816"/>
                  </a:lnTo>
                  <a:lnTo>
                    <a:pt x="1344" y="861"/>
                  </a:lnTo>
                  <a:lnTo>
                    <a:pt x="1317" y="907"/>
                  </a:lnTo>
                  <a:close/>
                  <a:moveTo>
                    <a:pt x="1378" y="907"/>
                  </a:moveTo>
                  <a:lnTo>
                    <a:pt x="1353" y="861"/>
                  </a:lnTo>
                  <a:lnTo>
                    <a:pt x="1378" y="816"/>
                  </a:lnTo>
                  <a:lnTo>
                    <a:pt x="1405" y="861"/>
                  </a:lnTo>
                  <a:lnTo>
                    <a:pt x="1378" y="907"/>
                  </a:lnTo>
                  <a:close/>
                  <a:moveTo>
                    <a:pt x="1440" y="907"/>
                  </a:moveTo>
                  <a:lnTo>
                    <a:pt x="1414" y="861"/>
                  </a:lnTo>
                  <a:lnTo>
                    <a:pt x="1440" y="816"/>
                  </a:lnTo>
                  <a:lnTo>
                    <a:pt x="1467" y="861"/>
                  </a:lnTo>
                  <a:lnTo>
                    <a:pt x="1440" y="907"/>
                  </a:lnTo>
                  <a:close/>
                  <a:moveTo>
                    <a:pt x="1501" y="907"/>
                  </a:moveTo>
                  <a:lnTo>
                    <a:pt x="1476" y="861"/>
                  </a:lnTo>
                  <a:lnTo>
                    <a:pt x="1501" y="816"/>
                  </a:lnTo>
                  <a:lnTo>
                    <a:pt x="1528" y="861"/>
                  </a:lnTo>
                  <a:lnTo>
                    <a:pt x="1501" y="907"/>
                  </a:lnTo>
                  <a:close/>
                  <a:moveTo>
                    <a:pt x="1563" y="907"/>
                  </a:moveTo>
                  <a:lnTo>
                    <a:pt x="1537" y="861"/>
                  </a:lnTo>
                  <a:lnTo>
                    <a:pt x="1563" y="816"/>
                  </a:lnTo>
                  <a:lnTo>
                    <a:pt x="1590" y="861"/>
                  </a:lnTo>
                  <a:lnTo>
                    <a:pt x="1563" y="907"/>
                  </a:lnTo>
                  <a:close/>
                  <a:moveTo>
                    <a:pt x="1624" y="907"/>
                  </a:moveTo>
                  <a:lnTo>
                    <a:pt x="1599" y="861"/>
                  </a:lnTo>
                  <a:lnTo>
                    <a:pt x="1624" y="816"/>
                  </a:lnTo>
                  <a:lnTo>
                    <a:pt x="1651" y="861"/>
                  </a:lnTo>
                  <a:lnTo>
                    <a:pt x="1624" y="907"/>
                  </a:lnTo>
                  <a:close/>
                  <a:moveTo>
                    <a:pt x="1687" y="907"/>
                  </a:moveTo>
                  <a:lnTo>
                    <a:pt x="1660" y="861"/>
                  </a:lnTo>
                  <a:lnTo>
                    <a:pt x="1687" y="816"/>
                  </a:lnTo>
                  <a:lnTo>
                    <a:pt x="1713" y="861"/>
                  </a:lnTo>
                  <a:lnTo>
                    <a:pt x="1687" y="907"/>
                  </a:lnTo>
                  <a:close/>
                  <a:moveTo>
                    <a:pt x="1749" y="907"/>
                  </a:moveTo>
                  <a:lnTo>
                    <a:pt x="1722" y="861"/>
                  </a:lnTo>
                  <a:lnTo>
                    <a:pt x="1749" y="816"/>
                  </a:lnTo>
                  <a:lnTo>
                    <a:pt x="1774" y="861"/>
                  </a:lnTo>
                  <a:lnTo>
                    <a:pt x="1749" y="907"/>
                  </a:lnTo>
                  <a:close/>
                  <a:moveTo>
                    <a:pt x="1810" y="907"/>
                  </a:moveTo>
                  <a:lnTo>
                    <a:pt x="1783" y="861"/>
                  </a:lnTo>
                  <a:lnTo>
                    <a:pt x="1810" y="816"/>
                  </a:lnTo>
                  <a:lnTo>
                    <a:pt x="1836" y="861"/>
                  </a:lnTo>
                  <a:lnTo>
                    <a:pt x="1810" y="907"/>
                  </a:lnTo>
                  <a:close/>
                  <a:moveTo>
                    <a:pt x="1872" y="907"/>
                  </a:moveTo>
                  <a:lnTo>
                    <a:pt x="1845" y="861"/>
                  </a:lnTo>
                  <a:lnTo>
                    <a:pt x="1872" y="816"/>
                  </a:lnTo>
                  <a:lnTo>
                    <a:pt x="1897" y="861"/>
                  </a:lnTo>
                  <a:lnTo>
                    <a:pt x="1872" y="907"/>
                  </a:lnTo>
                  <a:close/>
                  <a:moveTo>
                    <a:pt x="1933" y="907"/>
                  </a:moveTo>
                  <a:lnTo>
                    <a:pt x="1906" y="861"/>
                  </a:lnTo>
                  <a:lnTo>
                    <a:pt x="1933" y="816"/>
                  </a:lnTo>
                  <a:lnTo>
                    <a:pt x="1959" y="861"/>
                  </a:lnTo>
                  <a:lnTo>
                    <a:pt x="1933" y="907"/>
                  </a:lnTo>
                  <a:close/>
                  <a:moveTo>
                    <a:pt x="1995" y="907"/>
                  </a:moveTo>
                  <a:lnTo>
                    <a:pt x="1968" y="861"/>
                  </a:lnTo>
                  <a:lnTo>
                    <a:pt x="1995" y="816"/>
                  </a:lnTo>
                  <a:lnTo>
                    <a:pt x="2020" y="861"/>
                  </a:lnTo>
                  <a:lnTo>
                    <a:pt x="1995" y="907"/>
                  </a:lnTo>
                  <a:close/>
                  <a:moveTo>
                    <a:pt x="2056" y="907"/>
                  </a:moveTo>
                  <a:lnTo>
                    <a:pt x="2031" y="861"/>
                  </a:lnTo>
                  <a:lnTo>
                    <a:pt x="2056" y="816"/>
                  </a:lnTo>
                  <a:lnTo>
                    <a:pt x="2083" y="861"/>
                  </a:lnTo>
                  <a:lnTo>
                    <a:pt x="2056" y="907"/>
                  </a:lnTo>
                  <a:close/>
                  <a:moveTo>
                    <a:pt x="2118" y="907"/>
                  </a:moveTo>
                  <a:lnTo>
                    <a:pt x="2092" y="861"/>
                  </a:lnTo>
                  <a:lnTo>
                    <a:pt x="2118" y="816"/>
                  </a:lnTo>
                  <a:lnTo>
                    <a:pt x="2145" y="861"/>
                  </a:lnTo>
                  <a:lnTo>
                    <a:pt x="2118" y="907"/>
                  </a:lnTo>
                  <a:close/>
                  <a:moveTo>
                    <a:pt x="2179" y="907"/>
                  </a:moveTo>
                  <a:lnTo>
                    <a:pt x="2154" y="861"/>
                  </a:lnTo>
                  <a:lnTo>
                    <a:pt x="2179" y="816"/>
                  </a:lnTo>
                  <a:lnTo>
                    <a:pt x="2206" y="861"/>
                  </a:lnTo>
                  <a:lnTo>
                    <a:pt x="2179" y="907"/>
                  </a:lnTo>
                  <a:close/>
                  <a:moveTo>
                    <a:pt x="2241" y="907"/>
                  </a:moveTo>
                  <a:lnTo>
                    <a:pt x="2215" y="861"/>
                  </a:lnTo>
                  <a:lnTo>
                    <a:pt x="2241" y="816"/>
                  </a:lnTo>
                  <a:lnTo>
                    <a:pt x="2268" y="861"/>
                  </a:lnTo>
                  <a:lnTo>
                    <a:pt x="2241" y="907"/>
                  </a:lnTo>
                  <a:close/>
                  <a:moveTo>
                    <a:pt x="2302" y="907"/>
                  </a:moveTo>
                  <a:lnTo>
                    <a:pt x="2277" y="861"/>
                  </a:lnTo>
                  <a:lnTo>
                    <a:pt x="2302" y="816"/>
                  </a:lnTo>
                  <a:lnTo>
                    <a:pt x="2329" y="861"/>
                  </a:lnTo>
                  <a:lnTo>
                    <a:pt x="2302" y="907"/>
                  </a:lnTo>
                  <a:close/>
                  <a:moveTo>
                    <a:pt x="2364" y="907"/>
                  </a:moveTo>
                  <a:lnTo>
                    <a:pt x="2338" y="861"/>
                  </a:lnTo>
                  <a:lnTo>
                    <a:pt x="2364" y="816"/>
                  </a:lnTo>
                  <a:lnTo>
                    <a:pt x="2391" y="861"/>
                  </a:lnTo>
                  <a:lnTo>
                    <a:pt x="2364" y="907"/>
                  </a:lnTo>
                  <a:close/>
                  <a:moveTo>
                    <a:pt x="2427" y="907"/>
                  </a:moveTo>
                  <a:lnTo>
                    <a:pt x="2400" y="861"/>
                  </a:lnTo>
                  <a:lnTo>
                    <a:pt x="2427" y="816"/>
                  </a:lnTo>
                  <a:lnTo>
                    <a:pt x="2452" y="861"/>
                  </a:lnTo>
                  <a:lnTo>
                    <a:pt x="2427" y="907"/>
                  </a:lnTo>
                  <a:close/>
                  <a:moveTo>
                    <a:pt x="2488" y="907"/>
                  </a:moveTo>
                  <a:lnTo>
                    <a:pt x="2461" y="861"/>
                  </a:lnTo>
                  <a:lnTo>
                    <a:pt x="2488" y="816"/>
                  </a:lnTo>
                  <a:lnTo>
                    <a:pt x="2514" y="861"/>
                  </a:lnTo>
                  <a:lnTo>
                    <a:pt x="2488" y="907"/>
                  </a:lnTo>
                  <a:close/>
                  <a:moveTo>
                    <a:pt x="54" y="853"/>
                  </a:moveTo>
                  <a:lnTo>
                    <a:pt x="27" y="808"/>
                  </a:lnTo>
                  <a:lnTo>
                    <a:pt x="54" y="762"/>
                  </a:lnTo>
                  <a:lnTo>
                    <a:pt x="80" y="808"/>
                  </a:lnTo>
                  <a:lnTo>
                    <a:pt x="54" y="853"/>
                  </a:lnTo>
                  <a:close/>
                  <a:moveTo>
                    <a:pt x="116" y="853"/>
                  </a:moveTo>
                  <a:lnTo>
                    <a:pt x="89" y="808"/>
                  </a:lnTo>
                  <a:lnTo>
                    <a:pt x="116" y="762"/>
                  </a:lnTo>
                  <a:lnTo>
                    <a:pt x="141" y="808"/>
                  </a:lnTo>
                  <a:lnTo>
                    <a:pt x="116" y="853"/>
                  </a:lnTo>
                  <a:close/>
                  <a:moveTo>
                    <a:pt x="177" y="853"/>
                  </a:moveTo>
                  <a:lnTo>
                    <a:pt x="150" y="808"/>
                  </a:lnTo>
                  <a:lnTo>
                    <a:pt x="177" y="762"/>
                  </a:lnTo>
                  <a:lnTo>
                    <a:pt x="204" y="808"/>
                  </a:lnTo>
                  <a:lnTo>
                    <a:pt x="177" y="853"/>
                  </a:lnTo>
                  <a:close/>
                  <a:moveTo>
                    <a:pt x="238" y="853"/>
                  </a:moveTo>
                  <a:lnTo>
                    <a:pt x="213" y="808"/>
                  </a:lnTo>
                  <a:lnTo>
                    <a:pt x="238" y="762"/>
                  </a:lnTo>
                  <a:lnTo>
                    <a:pt x="265" y="808"/>
                  </a:lnTo>
                  <a:lnTo>
                    <a:pt x="238" y="853"/>
                  </a:lnTo>
                  <a:close/>
                  <a:moveTo>
                    <a:pt x="300" y="853"/>
                  </a:moveTo>
                  <a:lnTo>
                    <a:pt x="274" y="808"/>
                  </a:lnTo>
                  <a:lnTo>
                    <a:pt x="300" y="762"/>
                  </a:lnTo>
                  <a:lnTo>
                    <a:pt x="327" y="808"/>
                  </a:lnTo>
                  <a:lnTo>
                    <a:pt x="300" y="853"/>
                  </a:lnTo>
                  <a:close/>
                  <a:moveTo>
                    <a:pt x="361" y="853"/>
                  </a:moveTo>
                  <a:lnTo>
                    <a:pt x="336" y="808"/>
                  </a:lnTo>
                  <a:lnTo>
                    <a:pt x="361" y="762"/>
                  </a:lnTo>
                  <a:lnTo>
                    <a:pt x="388" y="808"/>
                  </a:lnTo>
                  <a:lnTo>
                    <a:pt x="361" y="853"/>
                  </a:lnTo>
                  <a:close/>
                  <a:moveTo>
                    <a:pt x="423" y="853"/>
                  </a:moveTo>
                  <a:lnTo>
                    <a:pt x="397" y="808"/>
                  </a:lnTo>
                  <a:lnTo>
                    <a:pt x="423" y="762"/>
                  </a:lnTo>
                  <a:lnTo>
                    <a:pt x="450" y="808"/>
                  </a:lnTo>
                  <a:lnTo>
                    <a:pt x="423" y="853"/>
                  </a:lnTo>
                  <a:close/>
                  <a:moveTo>
                    <a:pt x="484" y="853"/>
                  </a:moveTo>
                  <a:lnTo>
                    <a:pt x="459" y="808"/>
                  </a:lnTo>
                  <a:lnTo>
                    <a:pt x="484" y="762"/>
                  </a:lnTo>
                  <a:lnTo>
                    <a:pt x="511" y="808"/>
                  </a:lnTo>
                  <a:lnTo>
                    <a:pt x="484" y="853"/>
                  </a:lnTo>
                  <a:close/>
                  <a:moveTo>
                    <a:pt x="546" y="853"/>
                  </a:moveTo>
                  <a:lnTo>
                    <a:pt x="520" y="808"/>
                  </a:lnTo>
                  <a:lnTo>
                    <a:pt x="546" y="762"/>
                  </a:lnTo>
                  <a:lnTo>
                    <a:pt x="573" y="808"/>
                  </a:lnTo>
                  <a:lnTo>
                    <a:pt x="546" y="853"/>
                  </a:lnTo>
                  <a:close/>
                  <a:moveTo>
                    <a:pt x="609" y="853"/>
                  </a:moveTo>
                  <a:lnTo>
                    <a:pt x="582" y="808"/>
                  </a:lnTo>
                  <a:lnTo>
                    <a:pt x="609" y="762"/>
                  </a:lnTo>
                  <a:lnTo>
                    <a:pt x="634" y="808"/>
                  </a:lnTo>
                  <a:lnTo>
                    <a:pt x="609" y="853"/>
                  </a:lnTo>
                  <a:close/>
                  <a:moveTo>
                    <a:pt x="670" y="853"/>
                  </a:moveTo>
                  <a:lnTo>
                    <a:pt x="643" y="808"/>
                  </a:lnTo>
                  <a:lnTo>
                    <a:pt x="670" y="762"/>
                  </a:lnTo>
                  <a:lnTo>
                    <a:pt x="696" y="808"/>
                  </a:lnTo>
                  <a:lnTo>
                    <a:pt x="670" y="853"/>
                  </a:lnTo>
                  <a:close/>
                  <a:moveTo>
                    <a:pt x="732" y="853"/>
                  </a:moveTo>
                  <a:lnTo>
                    <a:pt x="705" y="808"/>
                  </a:lnTo>
                  <a:lnTo>
                    <a:pt x="732" y="762"/>
                  </a:lnTo>
                  <a:lnTo>
                    <a:pt x="757" y="808"/>
                  </a:lnTo>
                  <a:lnTo>
                    <a:pt x="732" y="853"/>
                  </a:lnTo>
                  <a:close/>
                  <a:moveTo>
                    <a:pt x="793" y="853"/>
                  </a:moveTo>
                  <a:lnTo>
                    <a:pt x="766" y="808"/>
                  </a:lnTo>
                  <a:lnTo>
                    <a:pt x="793" y="762"/>
                  </a:lnTo>
                  <a:lnTo>
                    <a:pt x="819" y="808"/>
                  </a:lnTo>
                  <a:lnTo>
                    <a:pt x="793" y="853"/>
                  </a:lnTo>
                  <a:close/>
                  <a:moveTo>
                    <a:pt x="855" y="853"/>
                  </a:moveTo>
                  <a:lnTo>
                    <a:pt x="828" y="808"/>
                  </a:lnTo>
                  <a:lnTo>
                    <a:pt x="855" y="762"/>
                  </a:lnTo>
                  <a:lnTo>
                    <a:pt x="880" y="808"/>
                  </a:lnTo>
                  <a:lnTo>
                    <a:pt x="855" y="853"/>
                  </a:lnTo>
                  <a:close/>
                  <a:moveTo>
                    <a:pt x="916" y="853"/>
                  </a:moveTo>
                  <a:lnTo>
                    <a:pt x="889" y="808"/>
                  </a:lnTo>
                  <a:lnTo>
                    <a:pt x="916" y="762"/>
                  </a:lnTo>
                  <a:lnTo>
                    <a:pt x="943" y="808"/>
                  </a:lnTo>
                  <a:lnTo>
                    <a:pt x="916" y="853"/>
                  </a:lnTo>
                  <a:close/>
                  <a:moveTo>
                    <a:pt x="978" y="853"/>
                  </a:moveTo>
                  <a:lnTo>
                    <a:pt x="952" y="808"/>
                  </a:lnTo>
                  <a:lnTo>
                    <a:pt x="978" y="762"/>
                  </a:lnTo>
                  <a:lnTo>
                    <a:pt x="1005" y="808"/>
                  </a:lnTo>
                  <a:lnTo>
                    <a:pt x="978" y="853"/>
                  </a:lnTo>
                  <a:close/>
                  <a:moveTo>
                    <a:pt x="1039" y="853"/>
                  </a:moveTo>
                  <a:lnTo>
                    <a:pt x="1014" y="808"/>
                  </a:lnTo>
                  <a:lnTo>
                    <a:pt x="1039" y="762"/>
                  </a:lnTo>
                  <a:lnTo>
                    <a:pt x="1066" y="808"/>
                  </a:lnTo>
                  <a:lnTo>
                    <a:pt x="1039" y="853"/>
                  </a:lnTo>
                  <a:close/>
                  <a:moveTo>
                    <a:pt x="1101" y="853"/>
                  </a:moveTo>
                  <a:lnTo>
                    <a:pt x="1075" y="808"/>
                  </a:lnTo>
                  <a:lnTo>
                    <a:pt x="1101" y="762"/>
                  </a:lnTo>
                  <a:lnTo>
                    <a:pt x="1128" y="808"/>
                  </a:lnTo>
                  <a:lnTo>
                    <a:pt x="1101" y="853"/>
                  </a:lnTo>
                  <a:close/>
                  <a:moveTo>
                    <a:pt x="1162" y="853"/>
                  </a:moveTo>
                  <a:lnTo>
                    <a:pt x="1137" y="808"/>
                  </a:lnTo>
                  <a:lnTo>
                    <a:pt x="1162" y="762"/>
                  </a:lnTo>
                  <a:lnTo>
                    <a:pt x="1189" y="808"/>
                  </a:lnTo>
                  <a:lnTo>
                    <a:pt x="1162" y="853"/>
                  </a:lnTo>
                  <a:close/>
                  <a:moveTo>
                    <a:pt x="1224" y="853"/>
                  </a:moveTo>
                  <a:lnTo>
                    <a:pt x="1198" y="808"/>
                  </a:lnTo>
                  <a:lnTo>
                    <a:pt x="1224" y="762"/>
                  </a:lnTo>
                  <a:lnTo>
                    <a:pt x="1251" y="808"/>
                  </a:lnTo>
                  <a:lnTo>
                    <a:pt x="1224" y="853"/>
                  </a:lnTo>
                  <a:close/>
                  <a:moveTo>
                    <a:pt x="1285" y="853"/>
                  </a:moveTo>
                  <a:lnTo>
                    <a:pt x="1260" y="808"/>
                  </a:lnTo>
                  <a:lnTo>
                    <a:pt x="1285" y="762"/>
                  </a:lnTo>
                  <a:lnTo>
                    <a:pt x="1312" y="808"/>
                  </a:lnTo>
                  <a:lnTo>
                    <a:pt x="1285" y="853"/>
                  </a:lnTo>
                  <a:close/>
                  <a:moveTo>
                    <a:pt x="1348" y="853"/>
                  </a:moveTo>
                  <a:lnTo>
                    <a:pt x="1321" y="808"/>
                  </a:lnTo>
                  <a:lnTo>
                    <a:pt x="1348" y="762"/>
                  </a:lnTo>
                  <a:lnTo>
                    <a:pt x="1374" y="808"/>
                  </a:lnTo>
                  <a:lnTo>
                    <a:pt x="1348" y="853"/>
                  </a:lnTo>
                  <a:close/>
                  <a:moveTo>
                    <a:pt x="1410" y="853"/>
                  </a:moveTo>
                  <a:lnTo>
                    <a:pt x="1383" y="808"/>
                  </a:lnTo>
                  <a:lnTo>
                    <a:pt x="1410" y="762"/>
                  </a:lnTo>
                  <a:lnTo>
                    <a:pt x="1435" y="808"/>
                  </a:lnTo>
                  <a:lnTo>
                    <a:pt x="1410" y="853"/>
                  </a:lnTo>
                  <a:close/>
                  <a:moveTo>
                    <a:pt x="1471" y="853"/>
                  </a:moveTo>
                  <a:lnTo>
                    <a:pt x="1444" y="808"/>
                  </a:lnTo>
                  <a:lnTo>
                    <a:pt x="1471" y="762"/>
                  </a:lnTo>
                  <a:lnTo>
                    <a:pt x="1497" y="808"/>
                  </a:lnTo>
                  <a:lnTo>
                    <a:pt x="1471" y="853"/>
                  </a:lnTo>
                  <a:close/>
                  <a:moveTo>
                    <a:pt x="1533" y="853"/>
                  </a:moveTo>
                  <a:lnTo>
                    <a:pt x="1506" y="808"/>
                  </a:lnTo>
                  <a:lnTo>
                    <a:pt x="1533" y="762"/>
                  </a:lnTo>
                  <a:lnTo>
                    <a:pt x="1558" y="808"/>
                  </a:lnTo>
                  <a:lnTo>
                    <a:pt x="1533" y="853"/>
                  </a:lnTo>
                  <a:close/>
                  <a:moveTo>
                    <a:pt x="1594" y="853"/>
                  </a:moveTo>
                  <a:lnTo>
                    <a:pt x="1567" y="808"/>
                  </a:lnTo>
                  <a:lnTo>
                    <a:pt x="1594" y="762"/>
                  </a:lnTo>
                  <a:lnTo>
                    <a:pt x="1620" y="808"/>
                  </a:lnTo>
                  <a:lnTo>
                    <a:pt x="1594" y="853"/>
                  </a:lnTo>
                  <a:close/>
                  <a:moveTo>
                    <a:pt x="1656" y="853"/>
                  </a:moveTo>
                  <a:lnTo>
                    <a:pt x="1629" y="808"/>
                  </a:lnTo>
                  <a:lnTo>
                    <a:pt x="1656" y="762"/>
                  </a:lnTo>
                  <a:lnTo>
                    <a:pt x="1683" y="808"/>
                  </a:lnTo>
                  <a:lnTo>
                    <a:pt x="1656" y="853"/>
                  </a:lnTo>
                  <a:close/>
                  <a:moveTo>
                    <a:pt x="1717" y="853"/>
                  </a:moveTo>
                  <a:lnTo>
                    <a:pt x="1692" y="808"/>
                  </a:lnTo>
                  <a:lnTo>
                    <a:pt x="1717" y="762"/>
                  </a:lnTo>
                  <a:lnTo>
                    <a:pt x="1744" y="808"/>
                  </a:lnTo>
                  <a:lnTo>
                    <a:pt x="1717" y="853"/>
                  </a:lnTo>
                  <a:close/>
                  <a:moveTo>
                    <a:pt x="1779" y="853"/>
                  </a:moveTo>
                  <a:lnTo>
                    <a:pt x="1753" y="808"/>
                  </a:lnTo>
                  <a:lnTo>
                    <a:pt x="1779" y="762"/>
                  </a:lnTo>
                  <a:lnTo>
                    <a:pt x="1806" y="808"/>
                  </a:lnTo>
                  <a:lnTo>
                    <a:pt x="1779" y="853"/>
                  </a:lnTo>
                  <a:close/>
                  <a:moveTo>
                    <a:pt x="1840" y="853"/>
                  </a:moveTo>
                  <a:lnTo>
                    <a:pt x="1815" y="808"/>
                  </a:lnTo>
                  <a:lnTo>
                    <a:pt x="1840" y="762"/>
                  </a:lnTo>
                  <a:lnTo>
                    <a:pt x="1867" y="808"/>
                  </a:lnTo>
                  <a:lnTo>
                    <a:pt x="1840" y="853"/>
                  </a:lnTo>
                  <a:close/>
                  <a:moveTo>
                    <a:pt x="1902" y="853"/>
                  </a:moveTo>
                  <a:lnTo>
                    <a:pt x="1876" y="808"/>
                  </a:lnTo>
                  <a:lnTo>
                    <a:pt x="1902" y="762"/>
                  </a:lnTo>
                  <a:lnTo>
                    <a:pt x="1929" y="808"/>
                  </a:lnTo>
                  <a:lnTo>
                    <a:pt x="1902" y="853"/>
                  </a:lnTo>
                  <a:close/>
                  <a:moveTo>
                    <a:pt x="1963" y="853"/>
                  </a:moveTo>
                  <a:lnTo>
                    <a:pt x="1938" y="808"/>
                  </a:lnTo>
                  <a:lnTo>
                    <a:pt x="1963" y="762"/>
                  </a:lnTo>
                  <a:lnTo>
                    <a:pt x="1990" y="808"/>
                  </a:lnTo>
                  <a:lnTo>
                    <a:pt x="1963" y="853"/>
                  </a:lnTo>
                  <a:close/>
                  <a:moveTo>
                    <a:pt x="2025" y="853"/>
                  </a:moveTo>
                  <a:lnTo>
                    <a:pt x="1999" y="808"/>
                  </a:lnTo>
                  <a:lnTo>
                    <a:pt x="2025" y="762"/>
                  </a:lnTo>
                  <a:lnTo>
                    <a:pt x="2052" y="808"/>
                  </a:lnTo>
                  <a:lnTo>
                    <a:pt x="2025" y="853"/>
                  </a:lnTo>
                  <a:close/>
                  <a:moveTo>
                    <a:pt x="2088" y="853"/>
                  </a:moveTo>
                  <a:lnTo>
                    <a:pt x="2061" y="808"/>
                  </a:lnTo>
                  <a:lnTo>
                    <a:pt x="2088" y="762"/>
                  </a:lnTo>
                  <a:lnTo>
                    <a:pt x="2113" y="808"/>
                  </a:lnTo>
                  <a:lnTo>
                    <a:pt x="2088" y="853"/>
                  </a:lnTo>
                  <a:close/>
                  <a:moveTo>
                    <a:pt x="2149" y="853"/>
                  </a:moveTo>
                  <a:lnTo>
                    <a:pt x="2122" y="808"/>
                  </a:lnTo>
                  <a:lnTo>
                    <a:pt x="2149" y="762"/>
                  </a:lnTo>
                  <a:lnTo>
                    <a:pt x="2175" y="808"/>
                  </a:lnTo>
                  <a:lnTo>
                    <a:pt x="2149" y="853"/>
                  </a:lnTo>
                  <a:close/>
                  <a:moveTo>
                    <a:pt x="2211" y="853"/>
                  </a:moveTo>
                  <a:lnTo>
                    <a:pt x="2184" y="808"/>
                  </a:lnTo>
                  <a:lnTo>
                    <a:pt x="2211" y="762"/>
                  </a:lnTo>
                  <a:lnTo>
                    <a:pt x="2236" y="808"/>
                  </a:lnTo>
                  <a:lnTo>
                    <a:pt x="2211" y="853"/>
                  </a:lnTo>
                  <a:close/>
                  <a:moveTo>
                    <a:pt x="2272" y="853"/>
                  </a:moveTo>
                  <a:lnTo>
                    <a:pt x="2245" y="808"/>
                  </a:lnTo>
                  <a:lnTo>
                    <a:pt x="2272" y="762"/>
                  </a:lnTo>
                  <a:lnTo>
                    <a:pt x="2298" y="808"/>
                  </a:lnTo>
                  <a:lnTo>
                    <a:pt x="2272" y="853"/>
                  </a:lnTo>
                  <a:close/>
                  <a:moveTo>
                    <a:pt x="2334" y="853"/>
                  </a:moveTo>
                  <a:lnTo>
                    <a:pt x="2307" y="808"/>
                  </a:lnTo>
                  <a:lnTo>
                    <a:pt x="2334" y="762"/>
                  </a:lnTo>
                  <a:lnTo>
                    <a:pt x="2359" y="808"/>
                  </a:lnTo>
                  <a:lnTo>
                    <a:pt x="2334" y="853"/>
                  </a:lnTo>
                  <a:close/>
                  <a:moveTo>
                    <a:pt x="2395" y="853"/>
                  </a:moveTo>
                  <a:lnTo>
                    <a:pt x="2368" y="808"/>
                  </a:lnTo>
                  <a:lnTo>
                    <a:pt x="2395" y="762"/>
                  </a:lnTo>
                  <a:lnTo>
                    <a:pt x="2422" y="808"/>
                  </a:lnTo>
                  <a:lnTo>
                    <a:pt x="2395" y="853"/>
                  </a:lnTo>
                  <a:close/>
                  <a:moveTo>
                    <a:pt x="2457" y="853"/>
                  </a:moveTo>
                  <a:lnTo>
                    <a:pt x="2431" y="808"/>
                  </a:lnTo>
                  <a:lnTo>
                    <a:pt x="2457" y="762"/>
                  </a:lnTo>
                  <a:lnTo>
                    <a:pt x="2484" y="808"/>
                  </a:lnTo>
                  <a:lnTo>
                    <a:pt x="2457" y="853"/>
                  </a:lnTo>
                  <a:close/>
                  <a:moveTo>
                    <a:pt x="2518" y="853"/>
                  </a:moveTo>
                  <a:lnTo>
                    <a:pt x="2493" y="808"/>
                  </a:lnTo>
                  <a:lnTo>
                    <a:pt x="2518" y="762"/>
                  </a:lnTo>
                  <a:lnTo>
                    <a:pt x="2545" y="808"/>
                  </a:lnTo>
                  <a:lnTo>
                    <a:pt x="2518" y="853"/>
                  </a:lnTo>
                  <a:close/>
                  <a:moveTo>
                    <a:pt x="84" y="799"/>
                  </a:moveTo>
                  <a:lnTo>
                    <a:pt x="59" y="754"/>
                  </a:lnTo>
                  <a:lnTo>
                    <a:pt x="84" y="709"/>
                  </a:lnTo>
                  <a:lnTo>
                    <a:pt x="111" y="754"/>
                  </a:lnTo>
                  <a:lnTo>
                    <a:pt x="84" y="799"/>
                  </a:lnTo>
                  <a:close/>
                  <a:moveTo>
                    <a:pt x="146" y="799"/>
                  </a:moveTo>
                  <a:lnTo>
                    <a:pt x="120" y="754"/>
                  </a:lnTo>
                  <a:lnTo>
                    <a:pt x="146" y="709"/>
                  </a:lnTo>
                  <a:lnTo>
                    <a:pt x="173" y="754"/>
                  </a:lnTo>
                  <a:lnTo>
                    <a:pt x="146" y="799"/>
                  </a:lnTo>
                  <a:close/>
                  <a:moveTo>
                    <a:pt x="209" y="799"/>
                  </a:moveTo>
                  <a:lnTo>
                    <a:pt x="182" y="754"/>
                  </a:lnTo>
                  <a:lnTo>
                    <a:pt x="209" y="709"/>
                  </a:lnTo>
                  <a:lnTo>
                    <a:pt x="234" y="754"/>
                  </a:lnTo>
                  <a:lnTo>
                    <a:pt x="209" y="799"/>
                  </a:lnTo>
                  <a:close/>
                  <a:moveTo>
                    <a:pt x="270" y="799"/>
                  </a:moveTo>
                  <a:lnTo>
                    <a:pt x="243" y="754"/>
                  </a:lnTo>
                  <a:lnTo>
                    <a:pt x="270" y="709"/>
                  </a:lnTo>
                  <a:lnTo>
                    <a:pt x="295" y="754"/>
                  </a:lnTo>
                  <a:lnTo>
                    <a:pt x="270" y="799"/>
                  </a:lnTo>
                  <a:close/>
                  <a:moveTo>
                    <a:pt x="331" y="799"/>
                  </a:moveTo>
                  <a:lnTo>
                    <a:pt x="304" y="754"/>
                  </a:lnTo>
                  <a:lnTo>
                    <a:pt x="331" y="709"/>
                  </a:lnTo>
                  <a:lnTo>
                    <a:pt x="357" y="754"/>
                  </a:lnTo>
                  <a:lnTo>
                    <a:pt x="331" y="799"/>
                  </a:lnTo>
                  <a:close/>
                  <a:moveTo>
                    <a:pt x="393" y="799"/>
                  </a:moveTo>
                  <a:lnTo>
                    <a:pt x="366" y="754"/>
                  </a:lnTo>
                  <a:lnTo>
                    <a:pt x="393" y="709"/>
                  </a:lnTo>
                  <a:lnTo>
                    <a:pt x="418" y="754"/>
                  </a:lnTo>
                  <a:lnTo>
                    <a:pt x="393" y="799"/>
                  </a:lnTo>
                  <a:close/>
                  <a:moveTo>
                    <a:pt x="454" y="799"/>
                  </a:moveTo>
                  <a:lnTo>
                    <a:pt x="427" y="754"/>
                  </a:lnTo>
                  <a:lnTo>
                    <a:pt x="454" y="709"/>
                  </a:lnTo>
                  <a:lnTo>
                    <a:pt x="480" y="754"/>
                  </a:lnTo>
                  <a:lnTo>
                    <a:pt x="454" y="799"/>
                  </a:lnTo>
                  <a:close/>
                  <a:moveTo>
                    <a:pt x="516" y="799"/>
                  </a:moveTo>
                  <a:lnTo>
                    <a:pt x="489" y="754"/>
                  </a:lnTo>
                  <a:lnTo>
                    <a:pt x="516" y="709"/>
                  </a:lnTo>
                  <a:lnTo>
                    <a:pt x="541" y="754"/>
                  </a:lnTo>
                  <a:lnTo>
                    <a:pt x="516" y="799"/>
                  </a:lnTo>
                  <a:close/>
                  <a:moveTo>
                    <a:pt x="577" y="799"/>
                  </a:moveTo>
                  <a:lnTo>
                    <a:pt x="552" y="754"/>
                  </a:lnTo>
                  <a:lnTo>
                    <a:pt x="577" y="709"/>
                  </a:lnTo>
                  <a:lnTo>
                    <a:pt x="604" y="754"/>
                  </a:lnTo>
                  <a:lnTo>
                    <a:pt x="577" y="799"/>
                  </a:lnTo>
                  <a:close/>
                  <a:moveTo>
                    <a:pt x="639" y="799"/>
                  </a:moveTo>
                  <a:lnTo>
                    <a:pt x="613" y="754"/>
                  </a:lnTo>
                  <a:lnTo>
                    <a:pt x="639" y="709"/>
                  </a:lnTo>
                  <a:lnTo>
                    <a:pt x="666" y="754"/>
                  </a:lnTo>
                  <a:lnTo>
                    <a:pt x="639" y="799"/>
                  </a:lnTo>
                  <a:close/>
                  <a:moveTo>
                    <a:pt x="700" y="799"/>
                  </a:moveTo>
                  <a:lnTo>
                    <a:pt x="675" y="754"/>
                  </a:lnTo>
                  <a:lnTo>
                    <a:pt x="700" y="709"/>
                  </a:lnTo>
                  <a:lnTo>
                    <a:pt x="727" y="754"/>
                  </a:lnTo>
                  <a:lnTo>
                    <a:pt x="700" y="799"/>
                  </a:lnTo>
                  <a:close/>
                  <a:moveTo>
                    <a:pt x="762" y="799"/>
                  </a:moveTo>
                  <a:lnTo>
                    <a:pt x="736" y="754"/>
                  </a:lnTo>
                  <a:lnTo>
                    <a:pt x="762" y="709"/>
                  </a:lnTo>
                  <a:lnTo>
                    <a:pt x="789" y="754"/>
                  </a:lnTo>
                  <a:lnTo>
                    <a:pt x="762" y="799"/>
                  </a:lnTo>
                  <a:close/>
                  <a:moveTo>
                    <a:pt x="823" y="799"/>
                  </a:moveTo>
                  <a:lnTo>
                    <a:pt x="798" y="754"/>
                  </a:lnTo>
                  <a:lnTo>
                    <a:pt x="823" y="709"/>
                  </a:lnTo>
                  <a:lnTo>
                    <a:pt x="850" y="754"/>
                  </a:lnTo>
                  <a:lnTo>
                    <a:pt x="823" y="799"/>
                  </a:lnTo>
                  <a:close/>
                  <a:moveTo>
                    <a:pt x="885" y="799"/>
                  </a:moveTo>
                  <a:lnTo>
                    <a:pt x="859" y="754"/>
                  </a:lnTo>
                  <a:lnTo>
                    <a:pt x="885" y="709"/>
                  </a:lnTo>
                  <a:lnTo>
                    <a:pt x="912" y="754"/>
                  </a:lnTo>
                  <a:lnTo>
                    <a:pt x="885" y="799"/>
                  </a:lnTo>
                  <a:close/>
                  <a:moveTo>
                    <a:pt x="948" y="799"/>
                  </a:moveTo>
                  <a:lnTo>
                    <a:pt x="921" y="754"/>
                  </a:lnTo>
                  <a:lnTo>
                    <a:pt x="948" y="709"/>
                  </a:lnTo>
                  <a:lnTo>
                    <a:pt x="973" y="754"/>
                  </a:lnTo>
                  <a:lnTo>
                    <a:pt x="948" y="799"/>
                  </a:lnTo>
                  <a:close/>
                  <a:moveTo>
                    <a:pt x="1009" y="799"/>
                  </a:moveTo>
                  <a:lnTo>
                    <a:pt x="982" y="754"/>
                  </a:lnTo>
                  <a:lnTo>
                    <a:pt x="1009" y="709"/>
                  </a:lnTo>
                  <a:lnTo>
                    <a:pt x="1035" y="754"/>
                  </a:lnTo>
                  <a:lnTo>
                    <a:pt x="1009" y="799"/>
                  </a:lnTo>
                  <a:close/>
                  <a:moveTo>
                    <a:pt x="1071" y="799"/>
                  </a:moveTo>
                  <a:lnTo>
                    <a:pt x="1044" y="754"/>
                  </a:lnTo>
                  <a:lnTo>
                    <a:pt x="1071" y="709"/>
                  </a:lnTo>
                  <a:lnTo>
                    <a:pt x="1096" y="754"/>
                  </a:lnTo>
                  <a:lnTo>
                    <a:pt x="1071" y="799"/>
                  </a:lnTo>
                  <a:close/>
                  <a:moveTo>
                    <a:pt x="1132" y="799"/>
                  </a:moveTo>
                  <a:lnTo>
                    <a:pt x="1105" y="754"/>
                  </a:lnTo>
                  <a:lnTo>
                    <a:pt x="1132" y="709"/>
                  </a:lnTo>
                  <a:lnTo>
                    <a:pt x="1158" y="754"/>
                  </a:lnTo>
                  <a:lnTo>
                    <a:pt x="1132" y="799"/>
                  </a:lnTo>
                  <a:close/>
                  <a:moveTo>
                    <a:pt x="1194" y="799"/>
                  </a:moveTo>
                  <a:lnTo>
                    <a:pt x="1167" y="754"/>
                  </a:lnTo>
                  <a:lnTo>
                    <a:pt x="1194" y="709"/>
                  </a:lnTo>
                  <a:lnTo>
                    <a:pt x="1219" y="754"/>
                  </a:lnTo>
                  <a:lnTo>
                    <a:pt x="1194" y="799"/>
                  </a:lnTo>
                  <a:close/>
                  <a:moveTo>
                    <a:pt x="1255" y="799"/>
                  </a:moveTo>
                  <a:lnTo>
                    <a:pt x="1228" y="754"/>
                  </a:lnTo>
                  <a:lnTo>
                    <a:pt x="1255" y="709"/>
                  </a:lnTo>
                  <a:lnTo>
                    <a:pt x="1281" y="754"/>
                  </a:lnTo>
                  <a:lnTo>
                    <a:pt x="1255" y="799"/>
                  </a:lnTo>
                  <a:close/>
                  <a:moveTo>
                    <a:pt x="1317" y="799"/>
                  </a:moveTo>
                  <a:lnTo>
                    <a:pt x="1291" y="754"/>
                  </a:lnTo>
                  <a:lnTo>
                    <a:pt x="1317" y="709"/>
                  </a:lnTo>
                  <a:lnTo>
                    <a:pt x="1344" y="754"/>
                  </a:lnTo>
                  <a:lnTo>
                    <a:pt x="1317" y="799"/>
                  </a:lnTo>
                  <a:close/>
                  <a:moveTo>
                    <a:pt x="1378" y="799"/>
                  </a:moveTo>
                  <a:lnTo>
                    <a:pt x="1353" y="754"/>
                  </a:lnTo>
                  <a:lnTo>
                    <a:pt x="1378" y="709"/>
                  </a:lnTo>
                  <a:lnTo>
                    <a:pt x="1405" y="754"/>
                  </a:lnTo>
                  <a:lnTo>
                    <a:pt x="1378" y="799"/>
                  </a:lnTo>
                  <a:close/>
                  <a:moveTo>
                    <a:pt x="1440" y="799"/>
                  </a:moveTo>
                  <a:lnTo>
                    <a:pt x="1414" y="754"/>
                  </a:lnTo>
                  <a:lnTo>
                    <a:pt x="1440" y="709"/>
                  </a:lnTo>
                  <a:lnTo>
                    <a:pt x="1467" y="754"/>
                  </a:lnTo>
                  <a:lnTo>
                    <a:pt x="1440" y="799"/>
                  </a:lnTo>
                  <a:close/>
                  <a:moveTo>
                    <a:pt x="1501" y="799"/>
                  </a:moveTo>
                  <a:lnTo>
                    <a:pt x="1476" y="754"/>
                  </a:lnTo>
                  <a:lnTo>
                    <a:pt x="1501" y="709"/>
                  </a:lnTo>
                  <a:lnTo>
                    <a:pt x="1528" y="754"/>
                  </a:lnTo>
                  <a:lnTo>
                    <a:pt x="1501" y="799"/>
                  </a:lnTo>
                  <a:close/>
                  <a:moveTo>
                    <a:pt x="1563" y="799"/>
                  </a:moveTo>
                  <a:lnTo>
                    <a:pt x="1537" y="754"/>
                  </a:lnTo>
                  <a:lnTo>
                    <a:pt x="1563" y="709"/>
                  </a:lnTo>
                  <a:lnTo>
                    <a:pt x="1590" y="754"/>
                  </a:lnTo>
                  <a:lnTo>
                    <a:pt x="1563" y="799"/>
                  </a:lnTo>
                  <a:close/>
                  <a:moveTo>
                    <a:pt x="1624" y="799"/>
                  </a:moveTo>
                  <a:lnTo>
                    <a:pt x="1599" y="754"/>
                  </a:lnTo>
                  <a:lnTo>
                    <a:pt x="1624" y="709"/>
                  </a:lnTo>
                  <a:lnTo>
                    <a:pt x="1651" y="754"/>
                  </a:lnTo>
                  <a:lnTo>
                    <a:pt x="1624" y="799"/>
                  </a:lnTo>
                  <a:close/>
                  <a:moveTo>
                    <a:pt x="1687" y="799"/>
                  </a:moveTo>
                  <a:lnTo>
                    <a:pt x="1660" y="754"/>
                  </a:lnTo>
                  <a:lnTo>
                    <a:pt x="1687" y="709"/>
                  </a:lnTo>
                  <a:lnTo>
                    <a:pt x="1713" y="754"/>
                  </a:lnTo>
                  <a:lnTo>
                    <a:pt x="1687" y="799"/>
                  </a:lnTo>
                  <a:close/>
                  <a:moveTo>
                    <a:pt x="1749" y="799"/>
                  </a:moveTo>
                  <a:lnTo>
                    <a:pt x="1722" y="754"/>
                  </a:lnTo>
                  <a:lnTo>
                    <a:pt x="1749" y="709"/>
                  </a:lnTo>
                  <a:lnTo>
                    <a:pt x="1774" y="754"/>
                  </a:lnTo>
                  <a:lnTo>
                    <a:pt x="1749" y="799"/>
                  </a:lnTo>
                  <a:close/>
                  <a:moveTo>
                    <a:pt x="1810" y="799"/>
                  </a:moveTo>
                  <a:lnTo>
                    <a:pt x="1783" y="754"/>
                  </a:lnTo>
                  <a:lnTo>
                    <a:pt x="1810" y="709"/>
                  </a:lnTo>
                  <a:lnTo>
                    <a:pt x="1836" y="754"/>
                  </a:lnTo>
                  <a:lnTo>
                    <a:pt x="1810" y="799"/>
                  </a:lnTo>
                  <a:close/>
                  <a:moveTo>
                    <a:pt x="1872" y="799"/>
                  </a:moveTo>
                  <a:lnTo>
                    <a:pt x="1845" y="754"/>
                  </a:lnTo>
                  <a:lnTo>
                    <a:pt x="1872" y="709"/>
                  </a:lnTo>
                  <a:lnTo>
                    <a:pt x="1897" y="754"/>
                  </a:lnTo>
                  <a:lnTo>
                    <a:pt x="1872" y="799"/>
                  </a:lnTo>
                  <a:close/>
                  <a:moveTo>
                    <a:pt x="1933" y="799"/>
                  </a:moveTo>
                  <a:lnTo>
                    <a:pt x="1906" y="754"/>
                  </a:lnTo>
                  <a:lnTo>
                    <a:pt x="1933" y="709"/>
                  </a:lnTo>
                  <a:lnTo>
                    <a:pt x="1959" y="754"/>
                  </a:lnTo>
                  <a:lnTo>
                    <a:pt x="1933" y="799"/>
                  </a:lnTo>
                  <a:close/>
                  <a:moveTo>
                    <a:pt x="1995" y="799"/>
                  </a:moveTo>
                  <a:lnTo>
                    <a:pt x="1968" y="754"/>
                  </a:lnTo>
                  <a:lnTo>
                    <a:pt x="1995" y="709"/>
                  </a:lnTo>
                  <a:lnTo>
                    <a:pt x="2020" y="754"/>
                  </a:lnTo>
                  <a:lnTo>
                    <a:pt x="1995" y="799"/>
                  </a:lnTo>
                  <a:close/>
                  <a:moveTo>
                    <a:pt x="2056" y="799"/>
                  </a:moveTo>
                  <a:lnTo>
                    <a:pt x="2031" y="754"/>
                  </a:lnTo>
                  <a:lnTo>
                    <a:pt x="2056" y="709"/>
                  </a:lnTo>
                  <a:lnTo>
                    <a:pt x="2083" y="754"/>
                  </a:lnTo>
                  <a:lnTo>
                    <a:pt x="2056" y="799"/>
                  </a:lnTo>
                  <a:close/>
                  <a:moveTo>
                    <a:pt x="2118" y="799"/>
                  </a:moveTo>
                  <a:lnTo>
                    <a:pt x="2092" y="754"/>
                  </a:lnTo>
                  <a:lnTo>
                    <a:pt x="2118" y="709"/>
                  </a:lnTo>
                  <a:lnTo>
                    <a:pt x="2145" y="754"/>
                  </a:lnTo>
                  <a:lnTo>
                    <a:pt x="2118" y="799"/>
                  </a:lnTo>
                  <a:close/>
                  <a:moveTo>
                    <a:pt x="2179" y="799"/>
                  </a:moveTo>
                  <a:lnTo>
                    <a:pt x="2154" y="754"/>
                  </a:lnTo>
                  <a:lnTo>
                    <a:pt x="2179" y="709"/>
                  </a:lnTo>
                  <a:lnTo>
                    <a:pt x="2206" y="754"/>
                  </a:lnTo>
                  <a:lnTo>
                    <a:pt x="2179" y="799"/>
                  </a:lnTo>
                  <a:close/>
                  <a:moveTo>
                    <a:pt x="2241" y="799"/>
                  </a:moveTo>
                  <a:lnTo>
                    <a:pt x="2215" y="754"/>
                  </a:lnTo>
                  <a:lnTo>
                    <a:pt x="2241" y="709"/>
                  </a:lnTo>
                  <a:lnTo>
                    <a:pt x="2268" y="754"/>
                  </a:lnTo>
                  <a:lnTo>
                    <a:pt x="2241" y="799"/>
                  </a:lnTo>
                  <a:close/>
                  <a:moveTo>
                    <a:pt x="2302" y="799"/>
                  </a:moveTo>
                  <a:lnTo>
                    <a:pt x="2277" y="754"/>
                  </a:lnTo>
                  <a:lnTo>
                    <a:pt x="2302" y="709"/>
                  </a:lnTo>
                  <a:lnTo>
                    <a:pt x="2329" y="754"/>
                  </a:lnTo>
                  <a:lnTo>
                    <a:pt x="2302" y="799"/>
                  </a:lnTo>
                  <a:close/>
                  <a:moveTo>
                    <a:pt x="2364" y="799"/>
                  </a:moveTo>
                  <a:lnTo>
                    <a:pt x="2338" y="754"/>
                  </a:lnTo>
                  <a:lnTo>
                    <a:pt x="2364" y="709"/>
                  </a:lnTo>
                  <a:lnTo>
                    <a:pt x="2391" y="754"/>
                  </a:lnTo>
                  <a:lnTo>
                    <a:pt x="2364" y="799"/>
                  </a:lnTo>
                  <a:close/>
                  <a:moveTo>
                    <a:pt x="2427" y="799"/>
                  </a:moveTo>
                  <a:lnTo>
                    <a:pt x="2400" y="754"/>
                  </a:lnTo>
                  <a:lnTo>
                    <a:pt x="2427" y="709"/>
                  </a:lnTo>
                  <a:lnTo>
                    <a:pt x="2452" y="754"/>
                  </a:lnTo>
                  <a:lnTo>
                    <a:pt x="2427" y="799"/>
                  </a:lnTo>
                  <a:close/>
                  <a:moveTo>
                    <a:pt x="2488" y="799"/>
                  </a:moveTo>
                  <a:lnTo>
                    <a:pt x="2461" y="754"/>
                  </a:lnTo>
                  <a:lnTo>
                    <a:pt x="2488" y="709"/>
                  </a:lnTo>
                  <a:lnTo>
                    <a:pt x="2514" y="754"/>
                  </a:lnTo>
                  <a:lnTo>
                    <a:pt x="2488" y="799"/>
                  </a:lnTo>
                  <a:close/>
                  <a:moveTo>
                    <a:pt x="54" y="747"/>
                  </a:moveTo>
                  <a:lnTo>
                    <a:pt x="27" y="700"/>
                  </a:lnTo>
                  <a:lnTo>
                    <a:pt x="54" y="656"/>
                  </a:lnTo>
                  <a:lnTo>
                    <a:pt x="80" y="700"/>
                  </a:lnTo>
                  <a:lnTo>
                    <a:pt x="54" y="747"/>
                  </a:lnTo>
                  <a:close/>
                  <a:moveTo>
                    <a:pt x="116" y="747"/>
                  </a:moveTo>
                  <a:lnTo>
                    <a:pt x="89" y="700"/>
                  </a:lnTo>
                  <a:lnTo>
                    <a:pt x="116" y="656"/>
                  </a:lnTo>
                  <a:lnTo>
                    <a:pt x="141" y="700"/>
                  </a:lnTo>
                  <a:lnTo>
                    <a:pt x="116" y="747"/>
                  </a:lnTo>
                  <a:close/>
                  <a:moveTo>
                    <a:pt x="177" y="747"/>
                  </a:moveTo>
                  <a:lnTo>
                    <a:pt x="150" y="700"/>
                  </a:lnTo>
                  <a:lnTo>
                    <a:pt x="177" y="656"/>
                  </a:lnTo>
                  <a:lnTo>
                    <a:pt x="204" y="700"/>
                  </a:lnTo>
                  <a:lnTo>
                    <a:pt x="177" y="747"/>
                  </a:lnTo>
                  <a:close/>
                  <a:moveTo>
                    <a:pt x="238" y="747"/>
                  </a:moveTo>
                  <a:lnTo>
                    <a:pt x="213" y="700"/>
                  </a:lnTo>
                  <a:lnTo>
                    <a:pt x="238" y="656"/>
                  </a:lnTo>
                  <a:lnTo>
                    <a:pt x="265" y="700"/>
                  </a:lnTo>
                  <a:lnTo>
                    <a:pt x="238" y="747"/>
                  </a:lnTo>
                  <a:close/>
                  <a:moveTo>
                    <a:pt x="300" y="747"/>
                  </a:moveTo>
                  <a:lnTo>
                    <a:pt x="274" y="700"/>
                  </a:lnTo>
                  <a:lnTo>
                    <a:pt x="300" y="656"/>
                  </a:lnTo>
                  <a:lnTo>
                    <a:pt x="327" y="700"/>
                  </a:lnTo>
                  <a:lnTo>
                    <a:pt x="300" y="747"/>
                  </a:lnTo>
                  <a:close/>
                  <a:moveTo>
                    <a:pt x="361" y="747"/>
                  </a:moveTo>
                  <a:lnTo>
                    <a:pt x="336" y="700"/>
                  </a:lnTo>
                  <a:lnTo>
                    <a:pt x="361" y="656"/>
                  </a:lnTo>
                  <a:lnTo>
                    <a:pt x="388" y="700"/>
                  </a:lnTo>
                  <a:lnTo>
                    <a:pt x="361" y="747"/>
                  </a:lnTo>
                  <a:close/>
                  <a:moveTo>
                    <a:pt x="423" y="747"/>
                  </a:moveTo>
                  <a:lnTo>
                    <a:pt x="397" y="700"/>
                  </a:lnTo>
                  <a:lnTo>
                    <a:pt x="423" y="656"/>
                  </a:lnTo>
                  <a:lnTo>
                    <a:pt x="450" y="700"/>
                  </a:lnTo>
                  <a:lnTo>
                    <a:pt x="423" y="747"/>
                  </a:lnTo>
                  <a:close/>
                  <a:moveTo>
                    <a:pt x="484" y="747"/>
                  </a:moveTo>
                  <a:lnTo>
                    <a:pt x="459" y="700"/>
                  </a:lnTo>
                  <a:lnTo>
                    <a:pt x="484" y="656"/>
                  </a:lnTo>
                  <a:lnTo>
                    <a:pt x="511" y="700"/>
                  </a:lnTo>
                  <a:lnTo>
                    <a:pt x="484" y="747"/>
                  </a:lnTo>
                  <a:close/>
                  <a:moveTo>
                    <a:pt x="546" y="747"/>
                  </a:moveTo>
                  <a:lnTo>
                    <a:pt x="520" y="700"/>
                  </a:lnTo>
                  <a:lnTo>
                    <a:pt x="546" y="656"/>
                  </a:lnTo>
                  <a:lnTo>
                    <a:pt x="573" y="700"/>
                  </a:lnTo>
                  <a:lnTo>
                    <a:pt x="546" y="747"/>
                  </a:lnTo>
                  <a:close/>
                  <a:moveTo>
                    <a:pt x="609" y="747"/>
                  </a:moveTo>
                  <a:lnTo>
                    <a:pt x="582" y="700"/>
                  </a:lnTo>
                  <a:lnTo>
                    <a:pt x="609" y="656"/>
                  </a:lnTo>
                  <a:lnTo>
                    <a:pt x="634" y="700"/>
                  </a:lnTo>
                  <a:lnTo>
                    <a:pt x="609" y="747"/>
                  </a:lnTo>
                  <a:close/>
                  <a:moveTo>
                    <a:pt x="670" y="747"/>
                  </a:moveTo>
                  <a:lnTo>
                    <a:pt x="643" y="700"/>
                  </a:lnTo>
                  <a:lnTo>
                    <a:pt x="670" y="656"/>
                  </a:lnTo>
                  <a:lnTo>
                    <a:pt x="696" y="700"/>
                  </a:lnTo>
                  <a:lnTo>
                    <a:pt x="670" y="747"/>
                  </a:lnTo>
                  <a:close/>
                  <a:moveTo>
                    <a:pt x="732" y="747"/>
                  </a:moveTo>
                  <a:lnTo>
                    <a:pt x="705" y="700"/>
                  </a:lnTo>
                  <a:lnTo>
                    <a:pt x="732" y="656"/>
                  </a:lnTo>
                  <a:lnTo>
                    <a:pt x="757" y="700"/>
                  </a:lnTo>
                  <a:lnTo>
                    <a:pt x="732" y="747"/>
                  </a:lnTo>
                  <a:close/>
                  <a:moveTo>
                    <a:pt x="793" y="747"/>
                  </a:moveTo>
                  <a:lnTo>
                    <a:pt x="766" y="700"/>
                  </a:lnTo>
                  <a:lnTo>
                    <a:pt x="793" y="656"/>
                  </a:lnTo>
                  <a:lnTo>
                    <a:pt x="819" y="700"/>
                  </a:lnTo>
                  <a:lnTo>
                    <a:pt x="793" y="747"/>
                  </a:lnTo>
                  <a:close/>
                  <a:moveTo>
                    <a:pt x="855" y="747"/>
                  </a:moveTo>
                  <a:lnTo>
                    <a:pt x="828" y="700"/>
                  </a:lnTo>
                  <a:lnTo>
                    <a:pt x="855" y="656"/>
                  </a:lnTo>
                  <a:lnTo>
                    <a:pt x="880" y="700"/>
                  </a:lnTo>
                  <a:lnTo>
                    <a:pt x="855" y="747"/>
                  </a:lnTo>
                  <a:close/>
                  <a:moveTo>
                    <a:pt x="916" y="747"/>
                  </a:moveTo>
                  <a:lnTo>
                    <a:pt x="889" y="700"/>
                  </a:lnTo>
                  <a:lnTo>
                    <a:pt x="916" y="656"/>
                  </a:lnTo>
                  <a:lnTo>
                    <a:pt x="943" y="700"/>
                  </a:lnTo>
                  <a:lnTo>
                    <a:pt x="916" y="747"/>
                  </a:lnTo>
                  <a:close/>
                  <a:moveTo>
                    <a:pt x="978" y="747"/>
                  </a:moveTo>
                  <a:lnTo>
                    <a:pt x="952" y="700"/>
                  </a:lnTo>
                  <a:lnTo>
                    <a:pt x="978" y="656"/>
                  </a:lnTo>
                  <a:lnTo>
                    <a:pt x="1005" y="700"/>
                  </a:lnTo>
                  <a:lnTo>
                    <a:pt x="978" y="747"/>
                  </a:lnTo>
                  <a:close/>
                  <a:moveTo>
                    <a:pt x="1039" y="747"/>
                  </a:moveTo>
                  <a:lnTo>
                    <a:pt x="1014" y="700"/>
                  </a:lnTo>
                  <a:lnTo>
                    <a:pt x="1039" y="656"/>
                  </a:lnTo>
                  <a:lnTo>
                    <a:pt x="1066" y="700"/>
                  </a:lnTo>
                  <a:lnTo>
                    <a:pt x="1039" y="747"/>
                  </a:lnTo>
                  <a:close/>
                  <a:moveTo>
                    <a:pt x="1101" y="747"/>
                  </a:moveTo>
                  <a:lnTo>
                    <a:pt x="1075" y="700"/>
                  </a:lnTo>
                  <a:lnTo>
                    <a:pt x="1101" y="656"/>
                  </a:lnTo>
                  <a:lnTo>
                    <a:pt x="1128" y="700"/>
                  </a:lnTo>
                  <a:lnTo>
                    <a:pt x="1101" y="747"/>
                  </a:lnTo>
                  <a:close/>
                  <a:moveTo>
                    <a:pt x="1162" y="747"/>
                  </a:moveTo>
                  <a:lnTo>
                    <a:pt x="1137" y="700"/>
                  </a:lnTo>
                  <a:lnTo>
                    <a:pt x="1162" y="656"/>
                  </a:lnTo>
                  <a:lnTo>
                    <a:pt x="1189" y="700"/>
                  </a:lnTo>
                  <a:lnTo>
                    <a:pt x="1162" y="747"/>
                  </a:lnTo>
                  <a:close/>
                  <a:moveTo>
                    <a:pt x="1224" y="747"/>
                  </a:moveTo>
                  <a:lnTo>
                    <a:pt x="1198" y="700"/>
                  </a:lnTo>
                  <a:lnTo>
                    <a:pt x="1224" y="656"/>
                  </a:lnTo>
                  <a:lnTo>
                    <a:pt x="1251" y="700"/>
                  </a:lnTo>
                  <a:lnTo>
                    <a:pt x="1224" y="747"/>
                  </a:lnTo>
                  <a:close/>
                  <a:moveTo>
                    <a:pt x="1285" y="747"/>
                  </a:moveTo>
                  <a:lnTo>
                    <a:pt x="1260" y="700"/>
                  </a:lnTo>
                  <a:lnTo>
                    <a:pt x="1285" y="656"/>
                  </a:lnTo>
                  <a:lnTo>
                    <a:pt x="1312" y="700"/>
                  </a:lnTo>
                  <a:lnTo>
                    <a:pt x="1285" y="747"/>
                  </a:lnTo>
                  <a:close/>
                  <a:moveTo>
                    <a:pt x="1348" y="747"/>
                  </a:moveTo>
                  <a:lnTo>
                    <a:pt x="1321" y="700"/>
                  </a:lnTo>
                  <a:lnTo>
                    <a:pt x="1348" y="656"/>
                  </a:lnTo>
                  <a:lnTo>
                    <a:pt x="1374" y="700"/>
                  </a:lnTo>
                  <a:lnTo>
                    <a:pt x="1348" y="747"/>
                  </a:lnTo>
                  <a:close/>
                  <a:moveTo>
                    <a:pt x="1410" y="747"/>
                  </a:moveTo>
                  <a:lnTo>
                    <a:pt x="1383" y="700"/>
                  </a:lnTo>
                  <a:lnTo>
                    <a:pt x="1410" y="656"/>
                  </a:lnTo>
                  <a:lnTo>
                    <a:pt x="1435" y="700"/>
                  </a:lnTo>
                  <a:lnTo>
                    <a:pt x="1410" y="747"/>
                  </a:lnTo>
                  <a:close/>
                  <a:moveTo>
                    <a:pt x="1471" y="747"/>
                  </a:moveTo>
                  <a:lnTo>
                    <a:pt x="1444" y="700"/>
                  </a:lnTo>
                  <a:lnTo>
                    <a:pt x="1471" y="656"/>
                  </a:lnTo>
                  <a:lnTo>
                    <a:pt x="1497" y="700"/>
                  </a:lnTo>
                  <a:lnTo>
                    <a:pt x="1471" y="747"/>
                  </a:lnTo>
                  <a:close/>
                  <a:moveTo>
                    <a:pt x="1533" y="747"/>
                  </a:moveTo>
                  <a:lnTo>
                    <a:pt x="1506" y="700"/>
                  </a:lnTo>
                  <a:lnTo>
                    <a:pt x="1533" y="656"/>
                  </a:lnTo>
                  <a:lnTo>
                    <a:pt x="1558" y="700"/>
                  </a:lnTo>
                  <a:lnTo>
                    <a:pt x="1533" y="747"/>
                  </a:lnTo>
                  <a:close/>
                  <a:moveTo>
                    <a:pt x="1594" y="747"/>
                  </a:moveTo>
                  <a:lnTo>
                    <a:pt x="1567" y="700"/>
                  </a:lnTo>
                  <a:lnTo>
                    <a:pt x="1594" y="656"/>
                  </a:lnTo>
                  <a:lnTo>
                    <a:pt x="1620" y="700"/>
                  </a:lnTo>
                  <a:lnTo>
                    <a:pt x="1594" y="747"/>
                  </a:lnTo>
                  <a:close/>
                  <a:moveTo>
                    <a:pt x="1656" y="747"/>
                  </a:moveTo>
                  <a:lnTo>
                    <a:pt x="1629" y="700"/>
                  </a:lnTo>
                  <a:lnTo>
                    <a:pt x="1656" y="656"/>
                  </a:lnTo>
                  <a:lnTo>
                    <a:pt x="1683" y="700"/>
                  </a:lnTo>
                  <a:lnTo>
                    <a:pt x="1656" y="747"/>
                  </a:lnTo>
                  <a:close/>
                  <a:moveTo>
                    <a:pt x="1717" y="747"/>
                  </a:moveTo>
                  <a:lnTo>
                    <a:pt x="1692" y="700"/>
                  </a:lnTo>
                  <a:lnTo>
                    <a:pt x="1717" y="656"/>
                  </a:lnTo>
                  <a:lnTo>
                    <a:pt x="1744" y="700"/>
                  </a:lnTo>
                  <a:lnTo>
                    <a:pt x="1717" y="747"/>
                  </a:lnTo>
                  <a:close/>
                  <a:moveTo>
                    <a:pt x="1779" y="747"/>
                  </a:moveTo>
                  <a:lnTo>
                    <a:pt x="1753" y="700"/>
                  </a:lnTo>
                  <a:lnTo>
                    <a:pt x="1779" y="656"/>
                  </a:lnTo>
                  <a:lnTo>
                    <a:pt x="1806" y="700"/>
                  </a:lnTo>
                  <a:lnTo>
                    <a:pt x="1779" y="747"/>
                  </a:lnTo>
                  <a:close/>
                  <a:moveTo>
                    <a:pt x="1840" y="747"/>
                  </a:moveTo>
                  <a:lnTo>
                    <a:pt x="1815" y="700"/>
                  </a:lnTo>
                  <a:lnTo>
                    <a:pt x="1840" y="656"/>
                  </a:lnTo>
                  <a:lnTo>
                    <a:pt x="1867" y="700"/>
                  </a:lnTo>
                  <a:lnTo>
                    <a:pt x="1840" y="747"/>
                  </a:lnTo>
                  <a:close/>
                  <a:moveTo>
                    <a:pt x="1902" y="747"/>
                  </a:moveTo>
                  <a:lnTo>
                    <a:pt x="1876" y="700"/>
                  </a:lnTo>
                  <a:lnTo>
                    <a:pt x="1902" y="656"/>
                  </a:lnTo>
                  <a:lnTo>
                    <a:pt x="1929" y="700"/>
                  </a:lnTo>
                  <a:lnTo>
                    <a:pt x="1902" y="747"/>
                  </a:lnTo>
                  <a:close/>
                  <a:moveTo>
                    <a:pt x="1963" y="747"/>
                  </a:moveTo>
                  <a:lnTo>
                    <a:pt x="1938" y="700"/>
                  </a:lnTo>
                  <a:lnTo>
                    <a:pt x="1963" y="656"/>
                  </a:lnTo>
                  <a:lnTo>
                    <a:pt x="1990" y="700"/>
                  </a:lnTo>
                  <a:lnTo>
                    <a:pt x="1963" y="747"/>
                  </a:lnTo>
                  <a:close/>
                  <a:moveTo>
                    <a:pt x="2025" y="747"/>
                  </a:moveTo>
                  <a:lnTo>
                    <a:pt x="1999" y="700"/>
                  </a:lnTo>
                  <a:lnTo>
                    <a:pt x="2025" y="656"/>
                  </a:lnTo>
                  <a:lnTo>
                    <a:pt x="2052" y="700"/>
                  </a:lnTo>
                  <a:lnTo>
                    <a:pt x="2025" y="747"/>
                  </a:lnTo>
                  <a:close/>
                  <a:moveTo>
                    <a:pt x="2088" y="747"/>
                  </a:moveTo>
                  <a:lnTo>
                    <a:pt x="2061" y="700"/>
                  </a:lnTo>
                  <a:lnTo>
                    <a:pt x="2088" y="656"/>
                  </a:lnTo>
                  <a:lnTo>
                    <a:pt x="2113" y="700"/>
                  </a:lnTo>
                  <a:lnTo>
                    <a:pt x="2088" y="747"/>
                  </a:lnTo>
                  <a:close/>
                  <a:moveTo>
                    <a:pt x="2149" y="747"/>
                  </a:moveTo>
                  <a:lnTo>
                    <a:pt x="2122" y="700"/>
                  </a:lnTo>
                  <a:lnTo>
                    <a:pt x="2149" y="656"/>
                  </a:lnTo>
                  <a:lnTo>
                    <a:pt x="2175" y="700"/>
                  </a:lnTo>
                  <a:lnTo>
                    <a:pt x="2149" y="747"/>
                  </a:lnTo>
                  <a:close/>
                  <a:moveTo>
                    <a:pt x="2211" y="747"/>
                  </a:moveTo>
                  <a:lnTo>
                    <a:pt x="2184" y="700"/>
                  </a:lnTo>
                  <a:lnTo>
                    <a:pt x="2211" y="656"/>
                  </a:lnTo>
                  <a:lnTo>
                    <a:pt x="2236" y="700"/>
                  </a:lnTo>
                  <a:lnTo>
                    <a:pt x="2211" y="747"/>
                  </a:lnTo>
                  <a:close/>
                  <a:moveTo>
                    <a:pt x="2272" y="747"/>
                  </a:moveTo>
                  <a:lnTo>
                    <a:pt x="2245" y="700"/>
                  </a:lnTo>
                  <a:lnTo>
                    <a:pt x="2272" y="656"/>
                  </a:lnTo>
                  <a:lnTo>
                    <a:pt x="2298" y="700"/>
                  </a:lnTo>
                  <a:lnTo>
                    <a:pt x="2272" y="747"/>
                  </a:lnTo>
                  <a:close/>
                  <a:moveTo>
                    <a:pt x="2334" y="747"/>
                  </a:moveTo>
                  <a:lnTo>
                    <a:pt x="2307" y="700"/>
                  </a:lnTo>
                  <a:lnTo>
                    <a:pt x="2334" y="656"/>
                  </a:lnTo>
                  <a:lnTo>
                    <a:pt x="2359" y="700"/>
                  </a:lnTo>
                  <a:lnTo>
                    <a:pt x="2334" y="747"/>
                  </a:lnTo>
                  <a:close/>
                  <a:moveTo>
                    <a:pt x="2395" y="747"/>
                  </a:moveTo>
                  <a:lnTo>
                    <a:pt x="2368" y="700"/>
                  </a:lnTo>
                  <a:lnTo>
                    <a:pt x="2395" y="656"/>
                  </a:lnTo>
                  <a:lnTo>
                    <a:pt x="2422" y="700"/>
                  </a:lnTo>
                  <a:lnTo>
                    <a:pt x="2395" y="747"/>
                  </a:lnTo>
                  <a:close/>
                  <a:moveTo>
                    <a:pt x="2457" y="747"/>
                  </a:moveTo>
                  <a:lnTo>
                    <a:pt x="2431" y="700"/>
                  </a:lnTo>
                  <a:lnTo>
                    <a:pt x="2457" y="656"/>
                  </a:lnTo>
                  <a:lnTo>
                    <a:pt x="2484" y="700"/>
                  </a:lnTo>
                  <a:lnTo>
                    <a:pt x="2457" y="747"/>
                  </a:lnTo>
                  <a:close/>
                  <a:moveTo>
                    <a:pt x="2518" y="747"/>
                  </a:moveTo>
                  <a:lnTo>
                    <a:pt x="2493" y="700"/>
                  </a:lnTo>
                  <a:lnTo>
                    <a:pt x="2518" y="656"/>
                  </a:lnTo>
                  <a:lnTo>
                    <a:pt x="2545" y="700"/>
                  </a:lnTo>
                  <a:lnTo>
                    <a:pt x="2518" y="747"/>
                  </a:lnTo>
                  <a:close/>
                  <a:moveTo>
                    <a:pt x="84" y="693"/>
                  </a:moveTo>
                  <a:lnTo>
                    <a:pt x="59" y="648"/>
                  </a:lnTo>
                  <a:lnTo>
                    <a:pt x="84" y="603"/>
                  </a:lnTo>
                  <a:lnTo>
                    <a:pt x="111" y="648"/>
                  </a:lnTo>
                  <a:lnTo>
                    <a:pt x="84" y="693"/>
                  </a:lnTo>
                  <a:close/>
                  <a:moveTo>
                    <a:pt x="146" y="693"/>
                  </a:moveTo>
                  <a:lnTo>
                    <a:pt x="120" y="648"/>
                  </a:lnTo>
                  <a:lnTo>
                    <a:pt x="146" y="603"/>
                  </a:lnTo>
                  <a:lnTo>
                    <a:pt x="173" y="648"/>
                  </a:lnTo>
                  <a:lnTo>
                    <a:pt x="146" y="693"/>
                  </a:lnTo>
                  <a:close/>
                  <a:moveTo>
                    <a:pt x="209" y="693"/>
                  </a:moveTo>
                  <a:lnTo>
                    <a:pt x="182" y="648"/>
                  </a:lnTo>
                  <a:lnTo>
                    <a:pt x="209" y="603"/>
                  </a:lnTo>
                  <a:lnTo>
                    <a:pt x="234" y="648"/>
                  </a:lnTo>
                  <a:lnTo>
                    <a:pt x="209" y="693"/>
                  </a:lnTo>
                  <a:close/>
                  <a:moveTo>
                    <a:pt x="270" y="693"/>
                  </a:moveTo>
                  <a:lnTo>
                    <a:pt x="243" y="648"/>
                  </a:lnTo>
                  <a:lnTo>
                    <a:pt x="270" y="603"/>
                  </a:lnTo>
                  <a:lnTo>
                    <a:pt x="295" y="648"/>
                  </a:lnTo>
                  <a:lnTo>
                    <a:pt x="270" y="693"/>
                  </a:lnTo>
                  <a:close/>
                  <a:moveTo>
                    <a:pt x="331" y="693"/>
                  </a:moveTo>
                  <a:lnTo>
                    <a:pt x="304" y="648"/>
                  </a:lnTo>
                  <a:lnTo>
                    <a:pt x="331" y="603"/>
                  </a:lnTo>
                  <a:lnTo>
                    <a:pt x="357" y="648"/>
                  </a:lnTo>
                  <a:lnTo>
                    <a:pt x="331" y="693"/>
                  </a:lnTo>
                  <a:close/>
                  <a:moveTo>
                    <a:pt x="393" y="693"/>
                  </a:moveTo>
                  <a:lnTo>
                    <a:pt x="366" y="648"/>
                  </a:lnTo>
                  <a:lnTo>
                    <a:pt x="393" y="603"/>
                  </a:lnTo>
                  <a:lnTo>
                    <a:pt x="418" y="648"/>
                  </a:lnTo>
                  <a:lnTo>
                    <a:pt x="393" y="693"/>
                  </a:lnTo>
                  <a:close/>
                  <a:moveTo>
                    <a:pt x="454" y="693"/>
                  </a:moveTo>
                  <a:lnTo>
                    <a:pt x="427" y="648"/>
                  </a:lnTo>
                  <a:lnTo>
                    <a:pt x="454" y="603"/>
                  </a:lnTo>
                  <a:lnTo>
                    <a:pt x="480" y="648"/>
                  </a:lnTo>
                  <a:lnTo>
                    <a:pt x="454" y="693"/>
                  </a:lnTo>
                  <a:close/>
                  <a:moveTo>
                    <a:pt x="516" y="693"/>
                  </a:moveTo>
                  <a:lnTo>
                    <a:pt x="489" y="648"/>
                  </a:lnTo>
                  <a:lnTo>
                    <a:pt x="516" y="603"/>
                  </a:lnTo>
                  <a:lnTo>
                    <a:pt x="541" y="648"/>
                  </a:lnTo>
                  <a:lnTo>
                    <a:pt x="516" y="693"/>
                  </a:lnTo>
                  <a:close/>
                  <a:moveTo>
                    <a:pt x="577" y="693"/>
                  </a:moveTo>
                  <a:lnTo>
                    <a:pt x="552" y="648"/>
                  </a:lnTo>
                  <a:lnTo>
                    <a:pt x="577" y="603"/>
                  </a:lnTo>
                  <a:lnTo>
                    <a:pt x="604" y="648"/>
                  </a:lnTo>
                  <a:lnTo>
                    <a:pt x="577" y="693"/>
                  </a:lnTo>
                  <a:close/>
                  <a:moveTo>
                    <a:pt x="639" y="693"/>
                  </a:moveTo>
                  <a:lnTo>
                    <a:pt x="613" y="648"/>
                  </a:lnTo>
                  <a:lnTo>
                    <a:pt x="639" y="603"/>
                  </a:lnTo>
                  <a:lnTo>
                    <a:pt x="666" y="648"/>
                  </a:lnTo>
                  <a:lnTo>
                    <a:pt x="639" y="693"/>
                  </a:lnTo>
                  <a:close/>
                  <a:moveTo>
                    <a:pt x="700" y="693"/>
                  </a:moveTo>
                  <a:lnTo>
                    <a:pt x="675" y="648"/>
                  </a:lnTo>
                  <a:lnTo>
                    <a:pt x="700" y="603"/>
                  </a:lnTo>
                  <a:lnTo>
                    <a:pt x="727" y="648"/>
                  </a:lnTo>
                  <a:lnTo>
                    <a:pt x="700" y="693"/>
                  </a:lnTo>
                  <a:close/>
                  <a:moveTo>
                    <a:pt x="762" y="693"/>
                  </a:moveTo>
                  <a:lnTo>
                    <a:pt x="736" y="648"/>
                  </a:lnTo>
                  <a:lnTo>
                    <a:pt x="762" y="603"/>
                  </a:lnTo>
                  <a:lnTo>
                    <a:pt x="789" y="648"/>
                  </a:lnTo>
                  <a:lnTo>
                    <a:pt x="762" y="693"/>
                  </a:lnTo>
                  <a:close/>
                  <a:moveTo>
                    <a:pt x="823" y="693"/>
                  </a:moveTo>
                  <a:lnTo>
                    <a:pt x="798" y="648"/>
                  </a:lnTo>
                  <a:lnTo>
                    <a:pt x="823" y="603"/>
                  </a:lnTo>
                  <a:lnTo>
                    <a:pt x="850" y="648"/>
                  </a:lnTo>
                  <a:lnTo>
                    <a:pt x="823" y="693"/>
                  </a:lnTo>
                  <a:close/>
                  <a:moveTo>
                    <a:pt x="885" y="693"/>
                  </a:moveTo>
                  <a:lnTo>
                    <a:pt x="859" y="648"/>
                  </a:lnTo>
                  <a:lnTo>
                    <a:pt x="885" y="603"/>
                  </a:lnTo>
                  <a:lnTo>
                    <a:pt x="912" y="648"/>
                  </a:lnTo>
                  <a:lnTo>
                    <a:pt x="885" y="693"/>
                  </a:lnTo>
                  <a:close/>
                  <a:moveTo>
                    <a:pt x="948" y="693"/>
                  </a:moveTo>
                  <a:lnTo>
                    <a:pt x="921" y="648"/>
                  </a:lnTo>
                  <a:lnTo>
                    <a:pt x="948" y="603"/>
                  </a:lnTo>
                  <a:lnTo>
                    <a:pt x="973" y="648"/>
                  </a:lnTo>
                  <a:lnTo>
                    <a:pt x="948" y="693"/>
                  </a:lnTo>
                  <a:close/>
                  <a:moveTo>
                    <a:pt x="1009" y="693"/>
                  </a:moveTo>
                  <a:lnTo>
                    <a:pt x="982" y="648"/>
                  </a:lnTo>
                  <a:lnTo>
                    <a:pt x="1009" y="603"/>
                  </a:lnTo>
                  <a:lnTo>
                    <a:pt x="1035" y="648"/>
                  </a:lnTo>
                  <a:lnTo>
                    <a:pt x="1009" y="693"/>
                  </a:lnTo>
                  <a:close/>
                  <a:moveTo>
                    <a:pt x="1071" y="693"/>
                  </a:moveTo>
                  <a:lnTo>
                    <a:pt x="1044" y="648"/>
                  </a:lnTo>
                  <a:lnTo>
                    <a:pt x="1071" y="603"/>
                  </a:lnTo>
                  <a:lnTo>
                    <a:pt x="1096" y="648"/>
                  </a:lnTo>
                  <a:lnTo>
                    <a:pt x="1071" y="693"/>
                  </a:lnTo>
                  <a:close/>
                  <a:moveTo>
                    <a:pt x="1132" y="693"/>
                  </a:moveTo>
                  <a:lnTo>
                    <a:pt x="1105" y="648"/>
                  </a:lnTo>
                  <a:lnTo>
                    <a:pt x="1132" y="603"/>
                  </a:lnTo>
                  <a:lnTo>
                    <a:pt x="1158" y="648"/>
                  </a:lnTo>
                  <a:lnTo>
                    <a:pt x="1132" y="693"/>
                  </a:lnTo>
                  <a:close/>
                  <a:moveTo>
                    <a:pt x="1194" y="693"/>
                  </a:moveTo>
                  <a:lnTo>
                    <a:pt x="1167" y="648"/>
                  </a:lnTo>
                  <a:lnTo>
                    <a:pt x="1194" y="603"/>
                  </a:lnTo>
                  <a:lnTo>
                    <a:pt x="1219" y="648"/>
                  </a:lnTo>
                  <a:lnTo>
                    <a:pt x="1194" y="693"/>
                  </a:lnTo>
                  <a:close/>
                  <a:moveTo>
                    <a:pt x="1255" y="693"/>
                  </a:moveTo>
                  <a:lnTo>
                    <a:pt x="1228" y="648"/>
                  </a:lnTo>
                  <a:lnTo>
                    <a:pt x="1255" y="603"/>
                  </a:lnTo>
                  <a:lnTo>
                    <a:pt x="1281" y="648"/>
                  </a:lnTo>
                  <a:lnTo>
                    <a:pt x="1255" y="693"/>
                  </a:lnTo>
                  <a:close/>
                  <a:moveTo>
                    <a:pt x="1317" y="693"/>
                  </a:moveTo>
                  <a:lnTo>
                    <a:pt x="1291" y="648"/>
                  </a:lnTo>
                  <a:lnTo>
                    <a:pt x="1317" y="603"/>
                  </a:lnTo>
                  <a:lnTo>
                    <a:pt x="1344" y="648"/>
                  </a:lnTo>
                  <a:lnTo>
                    <a:pt x="1317" y="693"/>
                  </a:lnTo>
                  <a:close/>
                  <a:moveTo>
                    <a:pt x="1378" y="693"/>
                  </a:moveTo>
                  <a:lnTo>
                    <a:pt x="1353" y="648"/>
                  </a:lnTo>
                  <a:lnTo>
                    <a:pt x="1378" y="603"/>
                  </a:lnTo>
                  <a:lnTo>
                    <a:pt x="1405" y="648"/>
                  </a:lnTo>
                  <a:lnTo>
                    <a:pt x="1378" y="693"/>
                  </a:lnTo>
                  <a:close/>
                  <a:moveTo>
                    <a:pt x="1440" y="693"/>
                  </a:moveTo>
                  <a:lnTo>
                    <a:pt x="1414" y="648"/>
                  </a:lnTo>
                  <a:lnTo>
                    <a:pt x="1440" y="603"/>
                  </a:lnTo>
                  <a:lnTo>
                    <a:pt x="1467" y="648"/>
                  </a:lnTo>
                  <a:lnTo>
                    <a:pt x="1440" y="693"/>
                  </a:lnTo>
                  <a:close/>
                  <a:moveTo>
                    <a:pt x="1501" y="693"/>
                  </a:moveTo>
                  <a:lnTo>
                    <a:pt x="1476" y="648"/>
                  </a:lnTo>
                  <a:lnTo>
                    <a:pt x="1501" y="603"/>
                  </a:lnTo>
                  <a:lnTo>
                    <a:pt x="1528" y="648"/>
                  </a:lnTo>
                  <a:lnTo>
                    <a:pt x="1501" y="693"/>
                  </a:lnTo>
                  <a:close/>
                  <a:moveTo>
                    <a:pt x="1563" y="693"/>
                  </a:moveTo>
                  <a:lnTo>
                    <a:pt x="1537" y="648"/>
                  </a:lnTo>
                  <a:lnTo>
                    <a:pt x="1563" y="603"/>
                  </a:lnTo>
                  <a:lnTo>
                    <a:pt x="1590" y="648"/>
                  </a:lnTo>
                  <a:lnTo>
                    <a:pt x="1563" y="693"/>
                  </a:lnTo>
                  <a:close/>
                  <a:moveTo>
                    <a:pt x="1624" y="693"/>
                  </a:moveTo>
                  <a:lnTo>
                    <a:pt x="1599" y="648"/>
                  </a:lnTo>
                  <a:lnTo>
                    <a:pt x="1624" y="603"/>
                  </a:lnTo>
                  <a:lnTo>
                    <a:pt x="1651" y="648"/>
                  </a:lnTo>
                  <a:lnTo>
                    <a:pt x="1624" y="693"/>
                  </a:lnTo>
                  <a:close/>
                  <a:moveTo>
                    <a:pt x="1687" y="693"/>
                  </a:moveTo>
                  <a:lnTo>
                    <a:pt x="1660" y="648"/>
                  </a:lnTo>
                  <a:lnTo>
                    <a:pt x="1687" y="603"/>
                  </a:lnTo>
                  <a:lnTo>
                    <a:pt x="1713" y="648"/>
                  </a:lnTo>
                  <a:lnTo>
                    <a:pt x="1687" y="693"/>
                  </a:lnTo>
                  <a:close/>
                  <a:moveTo>
                    <a:pt x="1749" y="693"/>
                  </a:moveTo>
                  <a:lnTo>
                    <a:pt x="1722" y="648"/>
                  </a:lnTo>
                  <a:lnTo>
                    <a:pt x="1749" y="603"/>
                  </a:lnTo>
                  <a:lnTo>
                    <a:pt x="1774" y="648"/>
                  </a:lnTo>
                  <a:lnTo>
                    <a:pt x="1749" y="693"/>
                  </a:lnTo>
                  <a:close/>
                  <a:moveTo>
                    <a:pt x="1810" y="693"/>
                  </a:moveTo>
                  <a:lnTo>
                    <a:pt x="1783" y="648"/>
                  </a:lnTo>
                  <a:lnTo>
                    <a:pt x="1810" y="603"/>
                  </a:lnTo>
                  <a:lnTo>
                    <a:pt x="1836" y="648"/>
                  </a:lnTo>
                  <a:lnTo>
                    <a:pt x="1810" y="693"/>
                  </a:lnTo>
                  <a:close/>
                  <a:moveTo>
                    <a:pt x="1872" y="693"/>
                  </a:moveTo>
                  <a:lnTo>
                    <a:pt x="1845" y="648"/>
                  </a:lnTo>
                  <a:lnTo>
                    <a:pt x="1872" y="603"/>
                  </a:lnTo>
                  <a:lnTo>
                    <a:pt x="1897" y="648"/>
                  </a:lnTo>
                  <a:lnTo>
                    <a:pt x="1872" y="693"/>
                  </a:lnTo>
                  <a:close/>
                  <a:moveTo>
                    <a:pt x="1933" y="693"/>
                  </a:moveTo>
                  <a:lnTo>
                    <a:pt x="1906" y="648"/>
                  </a:lnTo>
                  <a:lnTo>
                    <a:pt x="1933" y="603"/>
                  </a:lnTo>
                  <a:lnTo>
                    <a:pt x="1959" y="648"/>
                  </a:lnTo>
                  <a:lnTo>
                    <a:pt x="1933" y="693"/>
                  </a:lnTo>
                  <a:close/>
                  <a:moveTo>
                    <a:pt x="1995" y="693"/>
                  </a:moveTo>
                  <a:lnTo>
                    <a:pt x="1968" y="648"/>
                  </a:lnTo>
                  <a:lnTo>
                    <a:pt x="1995" y="603"/>
                  </a:lnTo>
                  <a:lnTo>
                    <a:pt x="2020" y="648"/>
                  </a:lnTo>
                  <a:lnTo>
                    <a:pt x="1995" y="693"/>
                  </a:lnTo>
                  <a:close/>
                  <a:moveTo>
                    <a:pt x="2056" y="693"/>
                  </a:moveTo>
                  <a:lnTo>
                    <a:pt x="2031" y="648"/>
                  </a:lnTo>
                  <a:lnTo>
                    <a:pt x="2056" y="603"/>
                  </a:lnTo>
                  <a:lnTo>
                    <a:pt x="2083" y="648"/>
                  </a:lnTo>
                  <a:lnTo>
                    <a:pt x="2056" y="693"/>
                  </a:lnTo>
                  <a:close/>
                  <a:moveTo>
                    <a:pt x="2118" y="693"/>
                  </a:moveTo>
                  <a:lnTo>
                    <a:pt x="2092" y="648"/>
                  </a:lnTo>
                  <a:lnTo>
                    <a:pt x="2118" y="603"/>
                  </a:lnTo>
                  <a:lnTo>
                    <a:pt x="2145" y="648"/>
                  </a:lnTo>
                  <a:lnTo>
                    <a:pt x="2118" y="693"/>
                  </a:lnTo>
                  <a:close/>
                  <a:moveTo>
                    <a:pt x="2179" y="693"/>
                  </a:moveTo>
                  <a:lnTo>
                    <a:pt x="2154" y="648"/>
                  </a:lnTo>
                  <a:lnTo>
                    <a:pt x="2179" y="603"/>
                  </a:lnTo>
                  <a:lnTo>
                    <a:pt x="2206" y="648"/>
                  </a:lnTo>
                  <a:lnTo>
                    <a:pt x="2179" y="693"/>
                  </a:lnTo>
                  <a:close/>
                  <a:moveTo>
                    <a:pt x="2241" y="693"/>
                  </a:moveTo>
                  <a:lnTo>
                    <a:pt x="2215" y="648"/>
                  </a:lnTo>
                  <a:lnTo>
                    <a:pt x="2241" y="603"/>
                  </a:lnTo>
                  <a:lnTo>
                    <a:pt x="2268" y="648"/>
                  </a:lnTo>
                  <a:lnTo>
                    <a:pt x="2241" y="693"/>
                  </a:lnTo>
                  <a:close/>
                  <a:moveTo>
                    <a:pt x="2302" y="693"/>
                  </a:moveTo>
                  <a:lnTo>
                    <a:pt x="2277" y="648"/>
                  </a:lnTo>
                  <a:lnTo>
                    <a:pt x="2302" y="603"/>
                  </a:lnTo>
                  <a:lnTo>
                    <a:pt x="2329" y="648"/>
                  </a:lnTo>
                  <a:lnTo>
                    <a:pt x="2302" y="693"/>
                  </a:lnTo>
                  <a:close/>
                  <a:moveTo>
                    <a:pt x="2364" y="693"/>
                  </a:moveTo>
                  <a:lnTo>
                    <a:pt x="2338" y="648"/>
                  </a:lnTo>
                  <a:lnTo>
                    <a:pt x="2364" y="603"/>
                  </a:lnTo>
                  <a:lnTo>
                    <a:pt x="2391" y="648"/>
                  </a:lnTo>
                  <a:lnTo>
                    <a:pt x="2364" y="693"/>
                  </a:lnTo>
                  <a:close/>
                  <a:moveTo>
                    <a:pt x="2427" y="693"/>
                  </a:moveTo>
                  <a:lnTo>
                    <a:pt x="2400" y="648"/>
                  </a:lnTo>
                  <a:lnTo>
                    <a:pt x="2427" y="603"/>
                  </a:lnTo>
                  <a:lnTo>
                    <a:pt x="2452" y="648"/>
                  </a:lnTo>
                  <a:lnTo>
                    <a:pt x="2427" y="693"/>
                  </a:lnTo>
                  <a:close/>
                  <a:moveTo>
                    <a:pt x="2488" y="693"/>
                  </a:moveTo>
                  <a:lnTo>
                    <a:pt x="2461" y="648"/>
                  </a:lnTo>
                  <a:lnTo>
                    <a:pt x="2488" y="603"/>
                  </a:lnTo>
                  <a:lnTo>
                    <a:pt x="2514" y="648"/>
                  </a:lnTo>
                  <a:lnTo>
                    <a:pt x="2488" y="693"/>
                  </a:lnTo>
                  <a:close/>
                  <a:moveTo>
                    <a:pt x="54" y="641"/>
                  </a:moveTo>
                  <a:lnTo>
                    <a:pt x="27" y="594"/>
                  </a:lnTo>
                  <a:lnTo>
                    <a:pt x="54" y="549"/>
                  </a:lnTo>
                  <a:lnTo>
                    <a:pt x="80" y="594"/>
                  </a:lnTo>
                  <a:lnTo>
                    <a:pt x="54" y="641"/>
                  </a:lnTo>
                  <a:close/>
                  <a:moveTo>
                    <a:pt x="116" y="641"/>
                  </a:moveTo>
                  <a:lnTo>
                    <a:pt x="89" y="594"/>
                  </a:lnTo>
                  <a:lnTo>
                    <a:pt x="116" y="549"/>
                  </a:lnTo>
                  <a:lnTo>
                    <a:pt x="141" y="594"/>
                  </a:lnTo>
                  <a:lnTo>
                    <a:pt x="116" y="641"/>
                  </a:lnTo>
                  <a:close/>
                  <a:moveTo>
                    <a:pt x="177" y="641"/>
                  </a:moveTo>
                  <a:lnTo>
                    <a:pt x="150" y="594"/>
                  </a:lnTo>
                  <a:lnTo>
                    <a:pt x="177" y="549"/>
                  </a:lnTo>
                  <a:lnTo>
                    <a:pt x="204" y="594"/>
                  </a:lnTo>
                  <a:lnTo>
                    <a:pt x="177" y="641"/>
                  </a:lnTo>
                  <a:close/>
                  <a:moveTo>
                    <a:pt x="238" y="641"/>
                  </a:moveTo>
                  <a:lnTo>
                    <a:pt x="213" y="594"/>
                  </a:lnTo>
                  <a:lnTo>
                    <a:pt x="238" y="549"/>
                  </a:lnTo>
                  <a:lnTo>
                    <a:pt x="265" y="594"/>
                  </a:lnTo>
                  <a:lnTo>
                    <a:pt x="238" y="641"/>
                  </a:lnTo>
                  <a:close/>
                  <a:moveTo>
                    <a:pt x="300" y="641"/>
                  </a:moveTo>
                  <a:lnTo>
                    <a:pt x="274" y="594"/>
                  </a:lnTo>
                  <a:lnTo>
                    <a:pt x="300" y="549"/>
                  </a:lnTo>
                  <a:lnTo>
                    <a:pt x="327" y="594"/>
                  </a:lnTo>
                  <a:lnTo>
                    <a:pt x="300" y="641"/>
                  </a:lnTo>
                  <a:close/>
                  <a:moveTo>
                    <a:pt x="361" y="641"/>
                  </a:moveTo>
                  <a:lnTo>
                    <a:pt x="336" y="594"/>
                  </a:lnTo>
                  <a:lnTo>
                    <a:pt x="361" y="549"/>
                  </a:lnTo>
                  <a:lnTo>
                    <a:pt x="388" y="594"/>
                  </a:lnTo>
                  <a:lnTo>
                    <a:pt x="361" y="641"/>
                  </a:lnTo>
                  <a:close/>
                  <a:moveTo>
                    <a:pt x="423" y="641"/>
                  </a:moveTo>
                  <a:lnTo>
                    <a:pt x="397" y="594"/>
                  </a:lnTo>
                  <a:lnTo>
                    <a:pt x="423" y="549"/>
                  </a:lnTo>
                  <a:lnTo>
                    <a:pt x="450" y="594"/>
                  </a:lnTo>
                  <a:lnTo>
                    <a:pt x="423" y="641"/>
                  </a:lnTo>
                  <a:close/>
                  <a:moveTo>
                    <a:pt x="484" y="641"/>
                  </a:moveTo>
                  <a:lnTo>
                    <a:pt x="459" y="594"/>
                  </a:lnTo>
                  <a:lnTo>
                    <a:pt x="484" y="549"/>
                  </a:lnTo>
                  <a:lnTo>
                    <a:pt x="511" y="594"/>
                  </a:lnTo>
                  <a:lnTo>
                    <a:pt x="484" y="641"/>
                  </a:lnTo>
                  <a:close/>
                  <a:moveTo>
                    <a:pt x="546" y="641"/>
                  </a:moveTo>
                  <a:lnTo>
                    <a:pt x="520" y="594"/>
                  </a:lnTo>
                  <a:lnTo>
                    <a:pt x="546" y="549"/>
                  </a:lnTo>
                  <a:lnTo>
                    <a:pt x="573" y="594"/>
                  </a:lnTo>
                  <a:lnTo>
                    <a:pt x="546" y="641"/>
                  </a:lnTo>
                  <a:close/>
                  <a:moveTo>
                    <a:pt x="609" y="641"/>
                  </a:moveTo>
                  <a:lnTo>
                    <a:pt x="582" y="594"/>
                  </a:lnTo>
                  <a:lnTo>
                    <a:pt x="609" y="549"/>
                  </a:lnTo>
                  <a:lnTo>
                    <a:pt x="634" y="594"/>
                  </a:lnTo>
                  <a:lnTo>
                    <a:pt x="609" y="641"/>
                  </a:lnTo>
                  <a:close/>
                  <a:moveTo>
                    <a:pt x="670" y="641"/>
                  </a:moveTo>
                  <a:lnTo>
                    <a:pt x="643" y="594"/>
                  </a:lnTo>
                  <a:lnTo>
                    <a:pt x="670" y="549"/>
                  </a:lnTo>
                  <a:lnTo>
                    <a:pt x="696" y="594"/>
                  </a:lnTo>
                  <a:lnTo>
                    <a:pt x="670" y="641"/>
                  </a:lnTo>
                  <a:close/>
                  <a:moveTo>
                    <a:pt x="732" y="641"/>
                  </a:moveTo>
                  <a:lnTo>
                    <a:pt x="705" y="594"/>
                  </a:lnTo>
                  <a:lnTo>
                    <a:pt x="732" y="549"/>
                  </a:lnTo>
                  <a:lnTo>
                    <a:pt x="757" y="594"/>
                  </a:lnTo>
                  <a:lnTo>
                    <a:pt x="732" y="641"/>
                  </a:lnTo>
                  <a:close/>
                  <a:moveTo>
                    <a:pt x="793" y="641"/>
                  </a:moveTo>
                  <a:lnTo>
                    <a:pt x="766" y="594"/>
                  </a:lnTo>
                  <a:lnTo>
                    <a:pt x="793" y="549"/>
                  </a:lnTo>
                  <a:lnTo>
                    <a:pt x="819" y="594"/>
                  </a:lnTo>
                  <a:lnTo>
                    <a:pt x="793" y="641"/>
                  </a:lnTo>
                  <a:close/>
                  <a:moveTo>
                    <a:pt x="855" y="641"/>
                  </a:moveTo>
                  <a:lnTo>
                    <a:pt x="828" y="594"/>
                  </a:lnTo>
                  <a:lnTo>
                    <a:pt x="855" y="549"/>
                  </a:lnTo>
                  <a:lnTo>
                    <a:pt x="880" y="594"/>
                  </a:lnTo>
                  <a:lnTo>
                    <a:pt x="855" y="641"/>
                  </a:lnTo>
                  <a:close/>
                  <a:moveTo>
                    <a:pt x="916" y="641"/>
                  </a:moveTo>
                  <a:lnTo>
                    <a:pt x="889" y="594"/>
                  </a:lnTo>
                  <a:lnTo>
                    <a:pt x="916" y="549"/>
                  </a:lnTo>
                  <a:lnTo>
                    <a:pt x="943" y="594"/>
                  </a:lnTo>
                  <a:lnTo>
                    <a:pt x="916" y="641"/>
                  </a:lnTo>
                  <a:close/>
                  <a:moveTo>
                    <a:pt x="978" y="641"/>
                  </a:moveTo>
                  <a:lnTo>
                    <a:pt x="952" y="594"/>
                  </a:lnTo>
                  <a:lnTo>
                    <a:pt x="978" y="549"/>
                  </a:lnTo>
                  <a:lnTo>
                    <a:pt x="1005" y="594"/>
                  </a:lnTo>
                  <a:lnTo>
                    <a:pt x="978" y="641"/>
                  </a:lnTo>
                  <a:close/>
                  <a:moveTo>
                    <a:pt x="1039" y="641"/>
                  </a:moveTo>
                  <a:lnTo>
                    <a:pt x="1014" y="594"/>
                  </a:lnTo>
                  <a:lnTo>
                    <a:pt x="1039" y="549"/>
                  </a:lnTo>
                  <a:lnTo>
                    <a:pt x="1066" y="594"/>
                  </a:lnTo>
                  <a:lnTo>
                    <a:pt x="1039" y="641"/>
                  </a:lnTo>
                  <a:close/>
                  <a:moveTo>
                    <a:pt x="1101" y="641"/>
                  </a:moveTo>
                  <a:lnTo>
                    <a:pt x="1075" y="594"/>
                  </a:lnTo>
                  <a:lnTo>
                    <a:pt x="1101" y="549"/>
                  </a:lnTo>
                  <a:lnTo>
                    <a:pt x="1128" y="594"/>
                  </a:lnTo>
                  <a:lnTo>
                    <a:pt x="1101" y="641"/>
                  </a:lnTo>
                  <a:close/>
                  <a:moveTo>
                    <a:pt x="1162" y="641"/>
                  </a:moveTo>
                  <a:lnTo>
                    <a:pt x="1137" y="594"/>
                  </a:lnTo>
                  <a:lnTo>
                    <a:pt x="1162" y="549"/>
                  </a:lnTo>
                  <a:lnTo>
                    <a:pt x="1189" y="594"/>
                  </a:lnTo>
                  <a:lnTo>
                    <a:pt x="1162" y="641"/>
                  </a:lnTo>
                  <a:close/>
                  <a:moveTo>
                    <a:pt x="1224" y="641"/>
                  </a:moveTo>
                  <a:lnTo>
                    <a:pt x="1198" y="594"/>
                  </a:lnTo>
                  <a:lnTo>
                    <a:pt x="1224" y="549"/>
                  </a:lnTo>
                  <a:lnTo>
                    <a:pt x="1251" y="594"/>
                  </a:lnTo>
                  <a:lnTo>
                    <a:pt x="1224" y="641"/>
                  </a:lnTo>
                  <a:close/>
                  <a:moveTo>
                    <a:pt x="1285" y="641"/>
                  </a:moveTo>
                  <a:lnTo>
                    <a:pt x="1260" y="594"/>
                  </a:lnTo>
                  <a:lnTo>
                    <a:pt x="1285" y="549"/>
                  </a:lnTo>
                  <a:lnTo>
                    <a:pt x="1312" y="594"/>
                  </a:lnTo>
                  <a:lnTo>
                    <a:pt x="1285" y="641"/>
                  </a:lnTo>
                  <a:close/>
                  <a:moveTo>
                    <a:pt x="1348" y="641"/>
                  </a:moveTo>
                  <a:lnTo>
                    <a:pt x="1321" y="594"/>
                  </a:lnTo>
                  <a:lnTo>
                    <a:pt x="1348" y="549"/>
                  </a:lnTo>
                  <a:lnTo>
                    <a:pt x="1374" y="594"/>
                  </a:lnTo>
                  <a:lnTo>
                    <a:pt x="1348" y="641"/>
                  </a:lnTo>
                  <a:close/>
                  <a:moveTo>
                    <a:pt x="1410" y="641"/>
                  </a:moveTo>
                  <a:lnTo>
                    <a:pt x="1383" y="594"/>
                  </a:lnTo>
                  <a:lnTo>
                    <a:pt x="1410" y="549"/>
                  </a:lnTo>
                  <a:lnTo>
                    <a:pt x="1435" y="594"/>
                  </a:lnTo>
                  <a:lnTo>
                    <a:pt x="1410" y="641"/>
                  </a:lnTo>
                  <a:close/>
                  <a:moveTo>
                    <a:pt x="1471" y="641"/>
                  </a:moveTo>
                  <a:lnTo>
                    <a:pt x="1444" y="594"/>
                  </a:lnTo>
                  <a:lnTo>
                    <a:pt x="1471" y="549"/>
                  </a:lnTo>
                  <a:lnTo>
                    <a:pt x="1497" y="594"/>
                  </a:lnTo>
                  <a:lnTo>
                    <a:pt x="1471" y="641"/>
                  </a:lnTo>
                  <a:close/>
                  <a:moveTo>
                    <a:pt x="1533" y="641"/>
                  </a:moveTo>
                  <a:lnTo>
                    <a:pt x="1506" y="594"/>
                  </a:lnTo>
                  <a:lnTo>
                    <a:pt x="1533" y="549"/>
                  </a:lnTo>
                  <a:lnTo>
                    <a:pt x="1558" y="594"/>
                  </a:lnTo>
                  <a:lnTo>
                    <a:pt x="1533" y="641"/>
                  </a:lnTo>
                  <a:close/>
                  <a:moveTo>
                    <a:pt x="1594" y="641"/>
                  </a:moveTo>
                  <a:lnTo>
                    <a:pt x="1567" y="594"/>
                  </a:lnTo>
                  <a:lnTo>
                    <a:pt x="1594" y="549"/>
                  </a:lnTo>
                  <a:lnTo>
                    <a:pt x="1620" y="594"/>
                  </a:lnTo>
                  <a:lnTo>
                    <a:pt x="1594" y="641"/>
                  </a:lnTo>
                  <a:close/>
                  <a:moveTo>
                    <a:pt x="1656" y="641"/>
                  </a:moveTo>
                  <a:lnTo>
                    <a:pt x="1629" y="594"/>
                  </a:lnTo>
                  <a:lnTo>
                    <a:pt x="1656" y="549"/>
                  </a:lnTo>
                  <a:lnTo>
                    <a:pt x="1683" y="594"/>
                  </a:lnTo>
                  <a:lnTo>
                    <a:pt x="1656" y="641"/>
                  </a:lnTo>
                  <a:close/>
                  <a:moveTo>
                    <a:pt x="1717" y="641"/>
                  </a:moveTo>
                  <a:lnTo>
                    <a:pt x="1692" y="594"/>
                  </a:lnTo>
                  <a:lnTo>
                    <a:pt x="1717" y="549"/>
                  </a:lnTo>
                  <a:lnTo>
                    <a:pt x="1744" y="594"/>
                  </a:lnTo>
                  <a:lnTo>
                    <a:pt x="1717" y="641"/>
                  </a:lnTo>
                  <a:close/>
                  <a:moveTo>
                    <a:pt x="1779" y="641"/>
                  </a:moveTo>
                  <a:lnTo>
                    <a:pt x="1753" y="594"/>
                  </a:lnTo>
                  <a:lnTo>
                    <a:pt x="1779" y="549"/>
                  </a:lnTo>
                  <a:lnTo>
                    <a:pt x="1806" y="594"/>
                  </a:lnTo>
                  <a:lnTo>
                    <a:pt x="1779" y="641"/>
                  </a:lnTo>
                  <a:close/>
                  <a:moveTo>
                    <a:pt x="1840" y="641"/>
                  </a:moveTo>
                  <a:lnTo>
                    <a:pt x="1815" y="594"/>
                  </a:lnTo>
                  <a:lnTo>
                    <a:pt x="1840" y="549"/>
                  </a:lnTo>
                  <a:lnTo>
                    <a:pt x="1867" y="594"/>
                  </a:lnTo>
                  <a:lnTo>
                    <a:pt x="1840" y="641"/>
                  </a:lnTo>
                  <a:close/>
                  <a:moveTo>
                    <a:pt x="1902" y="641"/>
                  </a:moveTo>
                  <a:lnTo>
                    <a:pt x="1876" y="594"/>
                  </a:lnTo>
                  <a:lnTo>
                    <a:pt x="1902" y="549"/>
                  </a:lnTo>
                  <a:lnTo>
                    <a:pt x="1929" y="594"/>
                  </a:lnTo>
                  <a:lnTo>
                    <a:pt x="1902" y="641"/>
                  </a:lnTo>
                  <a:close/>
                  <a:moveTo>
                    <a:pt x="1963" y="641"/>
                  </a:moveTo>
                  <a:lnTo>
                    <a:pt x="1938" y="594"/>
                  </a:lnTo>
                  <a:lnTo>
                    <a:pt x="1963" y="549"/>
                  </a:lnTo>
                  <a:lnTo>
                    <a:pt x="1990" y="594"/>
                  </a:lnTo>
                  <a:lnTo>
                    <a:pt x="1963" y="641"/>
                  </a:lnTo>
                  <a:close/>
                  <a:moveTo>
                    <a:pt x="2025" y="641"/>
                  </a:moveTo>
                  <a:lnTo>
                    <a:pt x="1999" y="594"/>
                  </a:lnTo>
                  <a:lnTo>
                    <a:pt x="2025" y="549"/>
                  </a:lnTo>
                  <a:lnTo>
                    <a:pt x="2052" y="594"/>
                  </a:lnTo>
                  <a:lnTo>
                    <a:pt x="2025" y="641"/>
                  </a:lnTo>
                  <a:close/>
                  <a:moveTo>
                    <a:pt x="2088" y="641"/>
                  </a:moveTo>
                  <a:lnTo>
                    <a:pt x="2061" y="594"/>
                  </a:lnTo>
                  <a:lnTo>
                    <a:pt x="2088" y="549"/>
                  </a:lnTo>
                  <a:lnTo>
                    <a:pt x="2113" y="594"/>
                  </a:lnTo>
                  <a:lnTo>
                    <a:pt x="2088" y="641"/>
                  </a:lnTo>
                  <a:close/>
                  <a:moveTo>
                    <a:pt x="2149" y="641"/>
                  </a:moveTo>
                  <a:lnTo>
                    <a:pt x="2122" y="594"/>
                  </a:lnTo>
                  <a:lnTo>
                    <a:pt x="2149" y="549"/>
                  </a:lnTo>
                  <a:lnTo>
                    <a:pt x="2175" y="594"/>
                  </a:lnTo>
                  <a:lnTo>
                    <a:pt x="2149" y="641"/>
                  </a:lnTo>
                  <a:close/>
                  <a:moveTo>
                    <a:pt x="2211" y="641"/>
                  </a:moveTo>
                  <a:lnTo>
                    <a:pt x="2184" y="594"/>
                  </a:lnTo>
                  <a:lnTo>
                    <a:pt x="2211" y="549"/>
                  </a:lnTo>
                  <a:lnTo>
                    <a:pt x="2236" y="594"/>
                  </a:lnTo>
                  <a:lnTo>
                    <a:pt x="2211" y="641"/>
                  </a:lnTo>
                  <a:close/>
                  <a:moveTo>
                    <a:pt x="2272" y="641"/>
                  </a:moveTo>
                  <a:lnTo>
                    <a:pt x="2245" y="594"/>
                  </a:lnTo>
                  <a:lnTo>
                    <a:pt x="2272" y="549"/>
                  </a:lnTo>
                  <a:lnTo>
                    <a:pt x="2298" y="594"/>
                  </a:lnTo>
                  <a:lnTo>
                    <a:pt x="2272" y="641"/>
                  </a:lnTo>
                  <a:close/>
                  <a:moveTo>
                    <a:pt x="2334" y="641"/>
                  </a:moveTo>
                  <a:lnTo>
                    <a:pt x="2307" y="594"/>
                  </a:lnTo>
                  <a:lnTo>
                    <a:pt x="2334" y="549"/>
                  </a:lnTo>
                  <a:lnTo>
                    <a:pt x="2359" y="594"/>
                  </a:lnTo>
                  <a:lnTo>
                    <a:pt x="2334" y="641"/>
                  </a:lnTo>
                  <a:close/>
                  <a:moveTo>
                    <a:pt x="2395" y="641"/>
                  </a:moveTo>
                  <a:lnTo>
                    <a:pt x="2368" y="594"/>
                  </a:lnTo>
                  <a:lnTo>
                    <a:pt x="2395" y="549"/>
                  </a:lnTo>
                  <a:lnTo>
                    <a:pt x="2422" y="594"/>
                  </a:lnTo>
                  <a:lnTo>
                    <a:pt x="2395" y="641"/>
                  </a:lnTo>
                  <a:close/>
                  <a:moveTo>
                    <a:pt x="2457" y="641"/>
                  </a:moveTo>
                  <a:lnTo>
                    <a:pt x="2431" y="594"/>
                  </a:lnTo>
                  <a:lnTo>
                    <a:pt x="2457" y="549"/>
                  </a:lnTo>
                  <a:lnTo>
                    <a:pt x="2484" y="594"/>
                  </a:lnTo>
                  <a:lnTo>
                    <a:pt x="2457" y="641"/>
                  </a:lnTo>
                  <a:close/>
                  <a:moveTo>
                    <a:pt x="2518" y="641"/>
                  </a:moveTo>
                  <a:lnTo>
                    <a:pt x="2493" y="594"/>
                  </a:lnTo>
                  <a:lnTo>
                    <a:pt x="2518" y="549"/>
                  </a:lnTo>
                  <a:lnTo>
                    <a:pt x="2545" y="594"/>
                  </a:lnTo>
                  <a:lnTo>
                    <a:pt x="2518" y="641"/>
                  </a:lnTo>
                  <a:close/>
                  <a:moveTo>
                    <a:pt x="84" y="587"/>
                  </a:moveTo>
                  <a:lnTo>
                    <a:pt x="59" y="542"/>
                  </a:lnTo>
                  <a:lnTo>
                    <a:pt x="84" y="495"/>
                  </a:lnTo>
                  <a:lnTo>
                    <a:pt x="111" y="542"/>
                  </a:lnTo>
                  <a:lnTo>
                    <a:pt x="84" y="587"/>
                  </a:lnTo>
                  <a:close/>
                  <a:moveTo>
                    <a:pt x="146" y="587"/>
                  </a:moveTo>
                  <a:lnTo>
                    <a:pt x="120" y="542"/>
                  </a:lnTo>
                  <a:lnTo>
                    <a:pt x="146" y="495"/>
                  </a:lnTo>
                  <a:lnTo>
                    <a:pt x="173" y="542"/>
                  </a:lnTo>
                  <a:lnTo>
                    <a:pt x="146" y="587"/>
                  </a:lnTo>
                  <a:close/>
                  <a:moveTo>
                    <a:pt x="209" y="587"/>
                  </a:moveTo>
                  <a:lnTo>
                    <a:pt x="182" y="542"/>
                  </a:lnTo>
                  <a:lnTo>
                    <a:pt x="209" y="495"/>
                  </a:lnTo>
                  <a:lnTo>
                    <a:pt x="234" y="542"/>
                  </a:lnTo>
                  <a:lnTo>
                    <a:pt x="209" y="587"/>
                  </a:lnTo>
                  <a:close/>
                  <a:moveTo>
                    <a:pt x="270" y="587"/>
                  </a:moveTo>
                  <a:lnTo>
                    <a:pt x="243" y="542"/>
                  </a:lnTo>
                  <a:lnTo>
                    <a:pt x="270" y="495"/>
                  </a:lnTo>
                  <a:lnTo>
                    <a:pt x="295" y="542"/>
                  </a:lnTo>
                  <a:lnTo>
                    <a:pt x="270" y="587"/>
                  </a:lnTo>
                  <a:close/>
                  <a:moveTo>
                    <a:pt x="331" y="587"/>
                  </a:moveTo>
                  <a:lnTo>
                    <a:pt x="304" y="542"/>
                  </a:lnTo>
                  <a:lnTo>
                    <a:pt x="331" y="495"/>
                  </a:lnTo>
                  <a:lnTo>
                    <a:pt x="357" y="542"/>
                  </a:lnTo>
                  <a:lnTo>
                    <a:pt x="331" y="587"/>
                  </a:lnTo>
                  <a:close/>
                  <a:moveTo>
                    <a:pt x="393" y="587"/>
                  </a:moveTo>
                  <a:lnTo>
                    <a:pt x="366" y="542"/>
                  </a:lnTo>
                  <a:lnTo>
                    <a:pt x="393" y="495"/>
                  </a:lnTo>
                  <a:lnTo>
                    <a:pt x="418" y="542"/>
                  </a:lnTo>
                  <a:lnTo>
                    <a:pt x="393" y="587"/>
                  </a:lnTo>
                  <a:close/>
                  <a:moveTo>
                    <a:pt x="454" y="587"/>
                  </a:moveTo>
                  <a:lnTo>
                    <a:pt x="427" y="542"/>
                  </a:lnTo>
                  <a:lnTo>
                    <a:pt x="454" y="495"/>
                  </a:lnTo>
                  <a:lnTo>
                    <a:pt x="480" y="542"/>
                  </a:lnTo>
                  <a:lnTo>
                    <a:pt x="454" y="587"/>
                  </a:lnTo>
                  <a:close/>
                  <a:moveTo>
                    <a:pt x="516" y="587"/>
                  </a:moveTo>
                  <a:lnTo>
                    <a:pt x="489" y="542"/>
                  </a:lnTo>
                  <a:lnTo>
                    <a:pt x="516" y="495"/>
                  </a:lnTo>
                  <a:lnTo>
                    <a:pt x="541" y="542"/>
                  </a:lnTo>
                  <a:lnTo>
                    <a:pt x="516" y="587"/>
                  </a:lnTo>
                  <a:close/>
                  <a:moveTo>
                    <a:pt x="577" y="587"/>
                  </a:moveTo>
                  <a:lnTo>
                    <a:pt x="552" y="542"/>
                  </a:lnTo>
                  <a:lnTo>
                    <a:pt x="577" y="495"/>
                  </a:lnTo>
                  <a:lnTo>
                    <a:pt x="604" y="542"/>
                  </a:lnTo>
                  <a:lnTo>
                    <a:pt x="577" y="587"/>
                  </a:lnTo>
                  <a:close/>
                  <a:moveTo>
                    <a:pt x="639" y="587"/>
                  </a:moveTo>
                  <a:lnTo>
                    <a:pt x="613" y="542"/>
                  </a:lnTo>
                  <a:lnTo>
                    <a:pt x="639" y="495"/>
                  </a:lnTo>
                  <a:lnTo>
                    <a:pt x="666" y="542"/>
                  </a:lnTo>
                  <a:lnTo>
                    <a:pt x="639" y="587"/>
                  </a:lnTo>
                  <a:close/>
                  <a:moveTo>
                    <a:pt x="700" y="587"/>
                  </a:moveTo>
                  <a:lnTo>
                    <a:pt x="675" y="542"/>
                  </a:lnTo>
                  <a:lnTo>
                    <a:pt x="700" y="495"/>
                  </a:lnTo>
                  <a:lnTo>
                    <a:pt x="727" y="542"/>
                  </a:lnTo>
                  <a:lnTo>
                    <a:pt x="700" y="587"/>
                  </a:lnTo>
                  <a:close/>
                  <a:moveTo>
                    <a:pt x="762" y="587"/>
                  </a:moveTo>
                  <a:lnTo>
                    <a:pt x="736" y="542"/>
                  </a:lnTo>
                  <a:lnTo>
                    <a:pt x="762" y="495"/>
                  </a:lnTo>
                  <a:lnTo>
                    <a:pt x="789" y="542"/>
                  </a:lnTo>
                  <a:lnTo>
                    <a:pt x="762" y="587"/>
                  </a:lnTo>
                  <a:close/>
                  <a:moveTo>
                    <a:pt x="823" y="587"/>
                  </a:moveTo>
                  <a:lnTo>
                    <a:pt x="798" y="542"/>
                  </a:lnTo>
                  <a:lnTo>
                    <a:pt x="823" y="495"/>
                  </a:lnTo>
                  <a:lnTo>
                    <a:pt x="850" y="542"/>
                  </a:lnTo>
                  <a:lnTo>
                    <a:pt x="823" y="587"/>
                  </a:lnTo>
                  <a:close/>
                  <a:moveTo>
                    <a:pt x="885" y="587"/>
                  </a:moveTo>
                  <a:lnTo>
                    <a:pt x="859" y="542"/>
                  </a:lnTo>
                  <a:lnTo>
                    <a:pt x="885" y="495"/>
                  </a:lnTo>
                  <a:lnTo>
                    <a:pt x="912" y="542"/>
                  </a:lnTo>
                  <a:lnTo>
                    <a:pt x="885" y="587"/>
                  </a:lnTo>
                  <a:close/>
                  <a:moveTo>
                    <a:pt x="948" y="587"/>
                  </a:moveTo>
                  <a:lnTo>
                    <a:pt x="921" y="542"/>
                  </a:lnTo>
                  <a:lnTo>
                    <a:pt x="948" y="495"/>
                  </a:lnTo>
                  <a:lnTo>
                    <a:pt x="973" y="542"/>
                  </a:lnTo>
                  <a:lnTo>
                    <a:pt x="948" y="587"/>
                  </a:lnTo>
                  <a:close/>
                  <a:moveTo>
                    <a:pt x="1009" y="587"/>
                  </a:moveTo>
                  <a:lnTo>
                    <a:pt x="982" y="542"/>
                  </a:lnTo>
                  <a:lnTo>
                    <a:pt x="1009" y="495"/>
                  </a:lnTo>
                  <a:lnTo>
                    <a:pt x="1035" y="542"/>
                  </a:lnTo>
                  <a:lnTo>
                    <a:pt x="1009" y="587"/>
                  </a:lnTo>
                  <a:close/>
                  <a:moveTo>
                    <a:pt x="1071" y="587"/>
                  </a:moveTo>
                  <a:lnTo>
                    <a:pt x="1044" y="542"/>
                  </a:lnTo>
                  <a:lnTo>
                    <a:pt x="1071" y="495"/>
                  </a:lnTo>
                  <a:lnTo>
                    <a:pt x="1096" y="542"/>
                  </a:lnTo>
                  <a:lnTo>
                    <a:pt x="1071" y="587"/>
                  </a:lnTo>
                  <a:close/>
                  <a:moveTo>
                    <a:pt x="1132" y="587"/>
                  </a:moveTo>
                  <a:lnTo>
                    <a:pt x="1105" y="542"/>
                  </a:lnTo>
                  <a:lnTo>
                    <a:pt x="1132" y="495"/>
                  </a:lnTo>
                  <a:lnTo>
                    <a:pt x="1158" y="542"/>
                  </a:lnTo>
                  <a:lnTo>
                    <a:pt x="1132" y="587"/>
                  </a:lnTo>
                  <a:close/>
                  <a:moveTo>
                    <a:pt x="1194" y="587"/>
                  </a:moveTo>
                  <a:lnTo>
                    <a:pt x="1167" y="542"/>
                  </a:lnTo>
                  <a:lnTo>
                    <a:pt x="1194" y="495"/>
                  </a:lnTo>
                  <a:lnTo>
                    <a:pt x="1219" y="542"/>
                  </a:lnTo>
                  <a:lnTo>
                    <a:pt x="1194" y="587"/>
                  </a:lnTo>
                  <a:close/>
                  <a:moveTo>
                    <a:pt x="1255" y="587"/>
                  </a:moveTo>
                  <a:lnTo>
                    <a:pt x="1228" y="542"/>
                  </a:lnTo>
                  <a:lnTo>
                    <a:pt x="1255" y="495"/>
                  </a:lnTo>
                  <a:lnTo>
                    <a:pt x="1281" y="542"/>
                  </a:lnTo>
                  <a:lnTo>
                    <a:pt x="1255" y="587"/>
                  </a:lnTo>
                  <a:close/>
                  <a:moveTo>
                    <a:pt x="1317" y="587"/>
                  </a:moveTo>
                  <a:lnTo>
                    <a:pt x="1291" y="542"/>
                  </a:lnTo>
                  <a:lnTo>
                    <a:pt x="1317" y="495"/>
                  </a:lnTo>
                  <a:lnTo>
                    <a:pt x="1344" y="542"/>
                  </a:lnTo>
                  <a:lnTo>
                    <a:pt x="1317" y="587"/>
                  </a:lnTo>
                  <a:close/>
                  <a:moveTo>
                    <a:pt x="1378" y="587"/>
                  </a:moveTo>
                  <a:lnTo>
                    <a:pt x="1353" y="542"/>
                  </a:lnTo>
                  <a:lnTo>
                    <a:pt x="1378" y="495"/>
                  </a:lnTo>
                  <a:lnTo>
                    <a:pt x="1405" y="542"/>
                  </a:lnTo>
                  <a:lnTo>
                    <a:pt x="1378" y="587"/>
                  </a:lnTo>
                  <a:close/>
                  <a:moveTo>
                    <a:pt x="1440" y="587"/>
                  </a:moveTo>
                  <a:lnTo>
                    <a:pt x="1414" y="542"/>
                  </a:lnTo>
                  <a:lnTo>
                    <a:pt x="1440" y="495"/>
                  </a:lnTo>
                  <a:lnTo>
                    <a:pt x="1467" y="542"/>
                  </a:lnTo>
                  <a:lnTo>
                    <a:pt x="1440" y="587"/>
                  </a:lnTo>
                  <a:close/>
                  <a:moveTo>
                    <a:pt x="1501" y="587"/>
                  </a:moveTo>
                  <a:lnTo>
                    <a:pt x="1476" y="542"/>
                  </a:lnTo>
                  <a:lnTo>
                    <a:pt x="1501" y="495"/>
                  </a:lnTo>
                  <a:lnTo>
                    <a:pt x="1528" y="542"/>
                  </a:lnTo>
                  <a:lnTo>
                    <a:pt x="1501" y="587"/>
                  </a:lnTo>
                  <a:close/>
                  <a:moveTo>
                    <a:pt x="1563" y="587"/>
                  </a:moveTo>
                  <a:lnTo>
                    <a:pt x="1537" y="542"/>
                  </a:lnTo>
                  <a:lnTo>
                    <a:pt x="1563" y="495"/>
                  </a:lnTo>
                  <a:lnTo>
                    <a:pt x="1590" y="542"/>
                  </a:lnTo>
                  <a:lnTo>
                    <a:pt x="1563" y="587"/>
                  </a:lnTo>
                  <a:close/>
                  <a:moveTo>
                    <a:pt x="1624" y="587"/>
                  </a:moveTo>
                  <a:lnTo>
                    <a:pt x="1599" y="542"/>
                  </a:lnTo>
                  <a:lnTo>
                    <a:pt x="1624" y="495"/>
                  </a:lnTo>
                  <a:lnTo>
                    <a:pt x="1651" y="542"/>
                  </a:lnTo>
                  <a:lnTo>
                    <a:pt x="1624" y="587"/>
                  </a:lnTo>
                  <a:close/>
                  <a:moveTo>
                    <a:pt x="1687" y="587"/>
                  </a:moveTo>
                  <a:lnTo>
                    <a:pt x="1660" y="542"/>
                  </a:lnTo>
                  <a:lnTo>
                    <a:pt x="1687" y="495"/>
                  </a:lnTo>
                  <a:lnTo>
                    <a:pt x="1713" y="542"/>
                  </a:lnTo>
                  <a:lnTo>
                    <a:pt x="1687" y="587"/>
                  </a:lnTo>
                  <a:close/>
                  <a:moveTo>
                    <a:pt x="1749" y="587"/>
                  </a:moveTo>
                  <a:lnTo>
                    <a:pt x="1722" y="542"/>
                  </a:lnTo>
                  <a:lnTo>
                    <a:pt x="1749" y="495"/>
                  </a:lnTo>
                  <a:lnTo>
                    <a:pt x="1774" y="542"/>
                  </a:lnTo>
                  <a:lnTo>
                    <a:pt x="1749" y="587"/>
                  </a:lnTo>
                  <a:close/>
                  <a:moveTo>
                    <a:pt x="1810" y="587"/>
                  </a:moveTo>
                  <a:lnTo>
                    <a:pt x="1783" y="542"/>
                  </a:lnTo>
                  <a:lnTo>
                    <a:pt x="1810" y="495"/>
                  </a:lnTo>
                  <a:lnTo>
                    <a:pt x="1836" y="542"/>
                  </a:lnTo>
                  <a:lnTo>
                    <a:pt x="1810" y="587"/>
                  </a:lnTo>
                  <a:close/>
                  <a:moveTo>
                    <a:pt x="1872" y="587"/>
                  </a:moveTo>
                  <a:lnTo>
                    <a:pt x="1845" y="542"/>
                  </a:lnTo>
                  <a:lnTo>
                    <a:pt x="1872" y="495"/>
                  </a:lnTo>
                  <a:lnTo>
                    <a:pt x="1897" y="542"/>
                  </a:lnTo>
                  <a:lnTo>
                    <a:pt x="1872" y="587"/>
                  </a:lnTo>
                  <a:close/>
                  <a:moveTo>
                    <a:pt x="1933" y="587"/>
                  </a:moveTo>
                  <a:lnTo>
                    <a:pt x="1906" y="542"/>
                  </a:lnTo>
                  <a:lnTo>
                    <a:pt x="1933" y="495"/>
                  </a:lnTo>
                  <a:lnTo>
                    <a:pt x="1959" y="542"/>
                  </a:lnTo>
                  <a:lnTo>
                    <a:pt x="1933" y="587"/>
                  </a:lnTo>
                  <a:close/>
                  <a:moveTo>
                    <a:pt x="1995" y="587"/>
                  </a:moveTo>
                  <a:lnTo>
                    <a:pt x="1968" y="542"/>
                  </a:lnTo>
                  <a:lnTo>
                    <a:pt x="1995" y="495"/>
                  </a:lnTo>
                  <a:lnTo>
                    <a:pt x="2020" y="542"/>
                  </a:lnTo>
                  <a:lnTo>
                    <a:pt x="1995" y="587"/>
                  </a:lnTo>
                  <a:close/>
                  <a:moveTo>
                    <a:pt x="2056" y="587"/>
                  </a:moveTo>
                  <a:lnTo>
                    <a:pt x="2031" y="542"/>
                  </a:lnTo>
                  <a:lnTo>
                    <a:pt x="2056" y="495"/>
                  </a:lnTo>
                  <a:lnTo>
                    <a:pt x="2083" y="542"/>
                  </a:lnTo>
                  <a:lnTo>
                    <a:pt x="2056" y="587"/>
                  </a:lnTo>
                  <a:close/>
                  <a:moveTo>
                    <a:pt x="2118" y="587"/>
                  </a:moveTo>
                  <a:lnTo>
                    <a:pt x="2092" y="542"/>
                  </a:lnTo>
                  <a:lnTo>
                    <a:pt x="2118" y="495"/>
                  </a:lnTo>
                  <a:lnTo>
                    <a:pt x="2145" y="542"/>
                  </a:lnTo>
                  <a:lnTo>
                    <a:pt x="2118" y="587"/>
                  </a:lnTo>
                  <a:close/>
                  <a:moveTo>
                    <a:pt x="2179" y="587"/>
                  </a:moveTo>
                  <a:lnTo>
                    <a:pt x="2154" y="542"/>
                  </a:lnTo>
                  <a:lnTo>
                    <a:pt x="2179" y="495"/>
                  </a:lnTo>
                  <a:lnTo>
                    <a:pt x="2206" y="542"/>
                  </a:lnTo>
                  <a:lnTo>
                    <a:pt x="2179" y="587"/>
                  </a:lnTo>
                  <a:close/>
                  <a:moveTo>
                    <a:pt x="2241" y="587"/>
                  </a:moveTo>
                  <a:lnTo>
                    <a:pt x="2215" y="542"/>
                  </a:lnTo>
                  <a:lnTo>
                    <a:pt x="2241" y="495"/>
                  </a:lnTo>
                  <a:lnTo>
                    <a:pt x="2268" y="542"/>
                  </a:lnTo>
                  <a:lnTo>
                    <a:pt x="2241" y="587"/>
                  </a:lnTo>
                  <a:close/>
                  <a:moveTo>
                    <a:pt x="2302" y="587"/>
                  </a:moveTo>
                  <a:lnTo>
                    <a:pt x="2277" y="542"/>
                  </a:lnTo>
                  <a:lnTo>
                    <a:pt x="2302" y="495"/>
                  </a:lnTo>
                  <a:lnTo>
                    <a:pt x="2329" y="542"/>
                  </a:lnTo>
                  <a:lnTo>
                    <a:pt x="2302" y="587"/>
                  </a:lnTo>
                  <a:close/>
                  <a:moveTo>
                    <a:pt x="2364" y="587"/>
                  </a:moveTo>
                  <a:lnTo>
                    <a:pt x="2338" y="542"/>
                  </a:lnTo>
                  <a:lnTo>
                    <a:pt x="2364" y="495"/>
                  </a:lnTo>
                  <a:lnTo>
                    <a:pt x="2391" y="542"/>
                  </a:lnTo>
                  <a:lnTo>
                    <a:pt x="2364" y="587"/>
                  </a:lnTo>
                  <a:close/>
                  <a:moveTo>
                    <a:pt x="2427" y="587"/>
                  </a:moveTo>
                  <a:lnTo>
                    <a:pt x="2400" y="542"/>
                  </a:lnTo>
                  <a:lnTo>
                    <a:pt x="2427" y="495"/>
                  </a:lnTo>
                  <a:lnTo>
                    <a:pt x="2452" y="542"/>
                  </a:lnTo>
                  <a:lnTo>
                    <a:pt x="2427" y="587"/>
                  </a:lnTo>
                  <a:close/>
                  <a:moveTo>
                    <a:pt x="2488" y="587"/>
                  </a:moveTo>
                  <a:lnTo>
                    <a:pt x="2461" y="542"/>
                  </a:lnTo>
                  <a:lnTo>
                    <a:pt x="2488" y="495"/>
                  </a:lnTo>
                  <a:lnTo>
                    <a:pt x="2514" y="542"/>
                  </a:lnTo>
                  <a:lnTo>
                    <a:pt x="2488" y="587"/>
                  </a:lnTo>
                  <a:close/>
                  <a:moveTo>
                    <a:pt x="54" y="533"/>
                  </a:moveTo>
                  <a:lnTo>
                    <a:pt x="27" y="488"/>
                  </a:lnTo>
                  <a:lnTo>
                    <a:pt x="54" y="443"/>
                  </a:lnTo>
                  <a:lnTo>
                    <a:pt x="80" y="488"/>
                  </a:lnTo>
                  <a:lnTo>
                    <a:pt x="54" y="533"/>
                  </a:lnTo>
                  <a:close/>
                  <a:moveTo>
                    <a:pt x="116" y="533"/>
                  </a:moveTo>
                  <a:lnTo>
                    <a:pt x="89" y="488"/>
                  </a:lnTo>
                  <a:lnTo>
                    <a:pt x="116" y="443"/>
                  </a:lnTo>
                  <a:lnTo>
                    <a:pt x="141" y="488"/>
                  </a:lnTo>
                  <a:lnTo>
                    <a:pt x="116" y="533"/>
                  </a:lnTo>
                  <a:close/>
                  <a:moveTo>
                    <a:pt x="177" y="533"/>
                  </a:moveTo>
                  <a:lnTo>
                    <a:pt x="150" y="488"/>
                  </a:lnTo>
                  <a:lnTo>
                    <a:pt x="177" y="443"/>
                  </a:lnTo>
                  <a:lnTo>
                    <a:pt x="204" y="488"/>
                  </a:lnTo>
                  <a:lnTo>
                    <a:pt x="177" y="533"/>
                  </a:lnTo>
                  <a:close/>
                  <a:moveTo>
                    <a:pt x="238" y="533"/>
                  </a:moveTo>
                  <a:lnTo>
                    <a:pt x="213" y="488"/>
                  </a:lnTo>
                  <a:lnTo>
                    <a:pt x="238" y="443"/>
                  </a:lnTo>
                  <a:lnTo>
                    <a:pt x="265" y="488"/>
                  </a:lnTo>
                  <a:lnTo>
                    <a:pt x="238" y="533"/>
                  </a:lnTo>
                  <a:close/>
                  <a:moveTo>
                    <a:pt x="300" y="533"/>
                  </a:moveTo>
                  <a:lnTo>
                    <a:pt x="274" y="488"/>
                  </a:lnTo>
                  <a:lnTo>
                    <a:pt x="300" y="443"/>
                  </a:lnTo>
                  <a:lnTo>
                    <a:pt x="327" y="488"/>
                  </a:lnTo>
                  <a:lnTo>
                    <a:pt x="300" y="533"/>
                  </a:lnTo>
                  <a:close/>
                  <a:moveTo>
                    <a:pt x="361" y="533"/>
                  </a:moveTo>
                  <a:lnTo>
                    <a:pt x="336" y="488"/>
                  </a:lnTo>
                  <a:lnTo>
                    <a:pt x="361" y="443"/>
                  </a:lnTo>
                  <a:lnTo>
                    <a:pt x="388" y="488"/>
                  </a:lnTo>
                  <a:lnTo>
                    <a:pt x="361" y="533"/>
                  </a:lnTo>
                  <a:close/>
                  <a:moveTo>
                    <a:pt x="423" y="533"/>
                  </a:moveTo>
                  <a:lnTo>
                    <a:pt x="397" y="488"/>
                  </a:lnTo>
                  <a:lnTo>
                    <a:pt x="423" y="443"/>
                  </a:lnTo>
                  <a:lnTo>
                    <a:pt x="450" y="488"/>
                  </a:lnTo>
                  <a:lnTo>
                    <a:pt x="423" y="533"/>
                  </a:lnTo>
                  <a:close/>
                  <a:moveTo>
                    <a:pt x="484" y="533"/>
                  </a:moveTo>
                  <a:lnTo>
                    <a:pt x="459" y="488"/>
                  </a:lnTo>
                  <a:lnTo>
                    <a:pt x="484" y="443"/>
                  </a:lnTo>
                  <a:lnTo>
                    <a:pt x="511" y="488"/>
                  </a:lnTo>
                  <a:lnTo>
                    <a:pt x="484" y="533"/>
                  </a:lnTo>
                  <a:close/>
                  <a:moveTo>
                    <a:pt x="546" y="533"/>
                  </a:moveTo>
                  <a:lnTo>
                    <a:pt x="520" y="488"/>
                  </a:lnTo>
                  <a:lnTo>
                    <a:pt x="546" y="443"/>
                  </a:lnTo>
                  <a:lnTo>
                    <a:pt x="573" y="488"/>
                  </a:lnTo>
                  <a:lnTo>
                    <a:pt x="546" y="533"/>
                  </a:lnTo>
                  <a:close/>
                  <a:moveTo>
                    <a:pt x="609" y="533"/>
                  </a:moveTo>
                  <a:lnTo>
                    <a:pt x="582" y="488"/>
                  </a:lnTo>
                  <a:lnTo>
                    <a:pt x="609" y="443"/>
                  </a:lnTo>
                  <a:lnTo>
                    <a:pt x="634" y="488"/>
                  </a:lnTo>
                  <a:lnTo>
                    <a:pt x="609" y="533"/>
                  </a:lnTo>
                  <a:close/>
                  <a:moveTo>
                    <a:pt x="670" y="533"/>
                  </a:moveTo>
                  <a:lnTo>
                    <a:pt x="643" y="488"/>
                  </a:lnTo>
                  <a:lnTo>
                    <a:pt x="670" y="443"/>
                  </a:lnTo>
                  <a:lnTo>
                    <a:pt x="696" y="488"/>
                  </a:lnTo>
                  <a:lnTo>
                    <a:pt x="670" y="533"/>
                  </a:lnTo>
                  <a:close/>
                  <a:moveTo>
                    <a:pt x="732" y="533"/>
                  </a:moveTo>
                  <a:lnTo>
                    <a:pt x="705" y="488"/>
                  </a:lnTo>
                  <a:lnTo>
                    <a:pt x="732" y="443"/>
                  </a:lnTo>
                  <a:lnTo>
                    <a:pt x="757" y="488"/>
                  </a:lnTo>
                  <a:lnTo>
                    <a:pt x="732" y="533"/>
                  </a:lnTo>
                  <a:close/>
                  <a:moveTo>
                    <a:pt x="793" y="533"/>
                  </a:moveTo>
                  <a:lnTo>
                    <a:pt x="766" y="488"/>
                  </a:lnTo>
                  <a:lnTo>
                    <a:pt x="793" y="443"/>
                  </a:lnTo>
                  <a:lnTo>
                    <a:pt x="819" y="488"/>
                  </a:lnTo>
                  <a:lnTo>
                    <a:pt x="793" y="533"/>
                  </a:lnTo>
                  <a:close/>
                  <a:moveTo>
                    <a:pt x="855" y="533"/>
                  </a:moveTo>
                  <a:lnTo>
                    <a:pt x="828" y="488"/>
                  </a:lnTo>
                  <a:lnTo>
                    <a:pt x="855" y="443"/>
                  </a:lnTo>
                  <a:lnTo>
                    <a:pt x="880" y="488"/>
                  </a:lnTo>
                  <a:lnTo>
                    <a:pt x="855" y="533"/>
                  </a:lnTo>
                  <a:close/>
                  <a:moveTo>
                    <a:pt x="916" y="533"/>
                  </a:moveTo>
                  <a:lnTo>
                    <a:pt x="889" y="488"/>
                  </a:lnTo>
                  <a:lnTo>
                    <a:pt x="916" y="443"/>
                  </a:lnTo>
                  <a:lnTo>
                    <a:pt x="943" y="488"/>
                  </a:lnTo>
                  <a:lnTo>
                    <a:pt x="916" y="533"/>
                  </a:lnTo>
                  <a:close/>
                  <a:moveTo>
                    <a:pt x="978" y="533"/>
                  </a:moveTo>
                  <a:lnTo>
                    <a:pt x="952" y="488"/>
                  </a:lnTo>
                  <a:lnTo>
                    <a:pt x="978" y="443"/>
                  </a:lnTo>
                  <a:lnTo>
                    <a:pt x="1005" y="488"/>
                  </a:lnTo>
                  <a:lnTo>
                    <a:pt x="978" y="533"/>
                  </a:lnTo>
                  <a:close/>
                  <a:moveTo>
                    <a:pt x="1039" y="533"/>
                  </a:moveTo>
                  <a:lnTo>
                    <a:pt x="1014" y="488"/>
                  </a:lnTo>
                  <a:lnTo>
                    <a:pt x="1039" y="443"/>
                  </a:lnTo>
                  <a:lnTo>
                    <a:pt x="1066" y="488"/>
                  </a:lnTo>
                  <a:lnTo>
                    <a:pt x="1039" y="533"/>
                  </a:lnTo>
                  <a:close/>
                  <a:moveTo>
                    <a:pt x="1101" y="533"/>
                  </a:moveTo>
                  <a:lnTo>
                    <a:pt x="1075" y="488"/>
                  </a:lnTo>
                  <a:lnTo>
                    <a:pt x="1101" y="443"/>
                  </a:lnTo>
                  <a:lnTo>
                    <a:pt x="1128" y="488"/>
                  </a:lnTo>
                  <a:lnTo>
                    <a:pt x="1101" y="533"/>
                  </a:lnTo>
                  <a:close/>
                  <a:moveTo>
                    <a:pt x="1162" y="533"/>
                  </a:moveTo>
                  <a:lnTo>
                    <a:pt x="1137" y="488"/>
                  </a:lnTo>
                  <a:lnTo>
                    <a:pt x="1162" y="443"/>
                  </a:lnTo>
                  <a:lnTo>
                    <a:pt x="1189" y="488"/>
                  </a:lnTo>
                  <a:lnTo>
                    <a:pt x="1162" y="533"/>
                  </a:lnTo>
                  <a:close/>
                  <a:moveTo>
                    <a:pt x="1224" y="533"/>
                  </a:moveTo>
                  <a:lnTo>
                    <a:pt x="1198" y="488"/>
                  </a:lnTo>
                  <a:lnTo>
                    <a:pt x="1224" y="443"/>
                  </a:lnTo>
                  <a:lnTo>
                    <a:pt x="1251" y="488"/>
                  </a:lnTo>
                  <a:lnTo>
                    <a:pt x="1224" y="533"/>
                  </a:lnTo>
                  <a:close/>
                  <a:moveTo>
                    <a:pt x="1285" y="533"/>
                  </a:moveTo>
                  <a:lnTo>
                    <a:pt x="1260" y="488"/>
                  </a:lnTo>
                  <a:lnTo>
                    <a:pt x="1285" y="443"/>
                  </a:lnTo>
                  <a:lnTo>
                    <a:pt x="1312" y="488"/>
                  </a:lnTo>
                  <a:lnTo>
                    <a:pt x="1285" y="533"/>
                  </a:lnTo>
                  <a:close/>
                  <a:moveTo>
                    <a:pt x="1348" y="533"/>
                  </a:moveTo>
                  <a:lnTo>
                    <a:pt x="1321" y="488"/>
                  </a:lnTo>
                  <a:lnTo>
                    <a:pt x="1348" y="443"/>
                  </a:lnTo>
                  <a:lnTo>
                    <a:pt x="1374" y="488"/>
                  </a:lnTo>
                  <a:lnTo>
                    <a:pt x="1348" y="533"/>
                  </a:lnTo>
                  <a:close/>
                  <a:moveTo>
                    <a:pt x="1410" y="533"/>
                  </a:moveTo>
                  <a:lnTo>
                    <a:pt x="1383" y="488"/>
                  </a:lnTo>
                  <a:lnTo>
                    <a:pt x="1410" y="443"/>
                  </a:lnTo>
                  <a:lnTo>
                    <a:pt x="1435" y="488"/>
                  </a:lnTo>
                  <a:lnTo>
                    <a:pt x="1410" y="533"/>
                  </a:lnTo>
                  <a:close/>
                  <a:moveTo>
                    <a:pt x="1471" y="533"/>
                  </a:moveTo>
                  <a:lnTo>
                    <a:pt x="1444" y="488"/>
                  </a:lnTo>
                  <a:lnTo>
                    <a:pt x="1471" y="443"/>
                  </a:lnTo>
                  <a:lnTo>
                    <a:pt x="1497" y="488"/>
                  </a:lnTo>
                  <a:lnTo>
                    <a:pt x="1471" y="533"/>
                  </a:lnTo>
                  <a:close/>
                  <a:moveTo>
                    <a:pt x="1533" y="533"/>
                  </a:moveTo>
                  <a:lnTo>
                    <a:pt x="1506" y="488"/>
                  </a:lnTo>
                  <a:lnTo>
                    <a:pt x="1533" y="443"/>
                  </a:lnTo>
                  <a:lnTo>
                    <a:pt x="1558" y="488"/>
                  </a:lnTo>
                  <a:lnTo>
                    <a:pt x="1533" y="533"/>
                  </a:lnTo>
                  <a:close/>
                  <a:moveTo>
                    <a:pt x="1594" y="533"/>
                  </a:moveTo>
                  <a:lnTo>
                    <a:pt x="1567" y="488"/>
                  </a:lnTo>
                  <a:lnTo>
                    <a:pt x="1594" y="443"/>
                  </a:lnTo>
                  <a:lnTo>
                    <a:pt x="1620" y="488"/>
                  </a:lnTo>
                  <a:lnTo>
                    <a:pt x="1594" y="533"/>
                  </a:lnTo>
                  <a:close/>
                  <a:moveTo>
                    <a:pt x="1656" y="533"/>
                  </a:moveTo>
                  <a:lnTo>
                    <a:pt x="1629" y="488"/>
                  </a:lnTo>
                  <a:lnTo>
                    <a:pt x="1656" y="443"/>
                  </a:lnTo>
                  <a:lnTo>
                    <a:pt x="1683" y="488"/>
                  </a:lnTo>
                  <a:lnTo>
                    <a:pt x="1656" y="533"/>
                  </a:lnTo>
                  <a:close/>
                  <a:moveTo>
                    <a:pt x="1717" y="533"/>
                  </a:moveTo>
                  <a:lnTo>
                    <a:pt x="1692" y="488"/>
                  </a:lnTo>
                  <a:lnTo>
                    <a:pt x="1717" y="443"/>
                  </a:lnTo>
                  <a:lnTo>
                    <a:pt x="1744" y="488"/>
                  </a:lnTo>
                  <a:lnTo>
                    <a:pt x="1717" y="533"/>
                  </a:lnTo>
                  <a:close/>
                  <a:moveTo>
                    <a:pt x="1779" y="533"/>
                  </a:moveTo>
                  <a:lnTo>
                    <a:pt x="1753" y="488"/>
                  </a:lnTo>
                  <a:lnTo>
                    <a:pt x="1779" y="443"/>
                  </a:lnTo>
                  <a:lnTo>
                    <a:pt x="1806" y="488"/>
                  </a:lnTo>
                  <a:lnTo>
                    <a:pt x="1779" y="533"/>
                  </a:lnTo>
                  <a:close/>
                  <a:moveTo>
                    <a:pt x="1840" y="533"/>
                  </a:moveTo>
                  <a:lnTo>
                    <a:pt x="1815" y="488"/>
                  </a:lnTo>
                  <a:lnTo>
                    <a:pt x="1840" y="443"/>
                  </a:lnTo>
                  <a:lnTo>
                    <a:pt x="1867" y="488"/>
                  </a:lnTo>
                  <a:lnTo>
                    <a:pt x="1840" y="533"/>
                  </a:lnTo>
                  <a:close/>
                  <a:moveTo>
                    <a:pt x="1902" y="533"/>
                  </a:moveTo>
                  <a:lnTo>
                    <a:pt x="1876" y="488"/>
                  </a:lnTo>
                  <a:lnTo>
                    <a:pt x="1902" y="443"/>
                  </a:lnTo>
                  <a:lnTo>
                    <a:pt x="1929" y="488"/>
                  </a:lnTo>
                  <a:lnTo>
                    <a:pt x="1902" y="533"/>
                  </a:lnTo>
                  <a:close/>
                  <a:moveTo>
                    <a:pt x="1963" y="533"/>
                  </a:moveTo>
                  <a:lnTo>
                    <a:pt x="1938" y="488"/>
                  </a:lnTo>
                  <a:lnTo>
                    <a:pt x="1963" y="443"/>
                  </a:lnTo>
                  <a:lnTo>
                    <a:pt x="1990" y="488"/>
                  </a:lnTo>
                  <a:lnTo>
                    <a:pt x="1963" y="533"/>
                  </a:lnTo>
                  <a:close/>
                  <a:moveTo>
                    <a:pt x="2025" y="533"/>
                  </a:moveTo>
                  <a:lnTo>
                    <a:pt x="1999" y="488"/>
                  </a:lnTo>
                  <a:lnTo>
                    <a:pt x="2025" y="443"/>
                  </a:lnTo>
                  <a:lnTo>
                    <a:pt x="2052" y="488"/>
                  </a:lnTo>
                  <a:lnTo>
                    <a:pt x="2025" y="533"/>
                  </a:lnTo>
                  <a:close/>
                  <a:moveTo>
                    <a:pt x="2088" y="533"/>
                  </a:moveTo>
                  <a:lnTo>
                    <a:pt x="2061" y="488"/>
                  </a:lnTo>
                  <a:lnTo>
                    <a:pt x="2088" y="443"/>
                  </a:lnTo>
                  <a:lnTo>
                    <a:pt x="2113" y="488"/>
                  </a:lnTo>
                  <a:lnTo>
                    <a:pt x="2088" y="533"/>
                  </a:lnTo>
                  <a:close/>
                  <a:moveTo>
                    <a:pt x="2149" y="533"/>
                  </a:moveTo>
                  <a:lnTo>
                    <a:pt x="2122" y="488"/>
                  </a:lnTo>
                  <a:lnTo>
                    <a:pt x="2149" y="443"/>
                  </a:lnTo>
                  <a:lnTo>
                    <a:pt x="2175" y="488"/>
                  </a:lnTo>
                  <a:lnTo>
                    <a:pt x="2149" y="533"/>
                  </a:lnTo>
                  <a:close/>
                  <a:moveTo>
                    <a:pt x="2211" y="533"/>
                  </a:moveTo>
                  <a:lnTo>
                    <a:pt x="2184" y="488"/>
                  </a:lnTo>
                  <a:lnTo>
                    <a:pt x="2211" y="443"/>
                  </a:lnTo>
                  <a:lnTo>
                    <a:pt x="2236" y="488"/>
                  </a:lnTo>
                  <a:lnTo>
                    <a:pt x="2211" y="533"/>
                  </a:lnTo>
                  <a:close/>
                  <a:moveTo>
                    <a:pt x="2272" y="533"/>
                  </a:moveTo>
                  <a:lnTo>
                    <a:pt x="2245" y="488"/>
                  </a:lnTo>
                  <a:lnTo>
                    <a:pt x="2272" y="443"/>
                  </a:lnTo>
                  <a:lnTo>
                    <a:pt x="2298" y="488"/>
                  </a:lnTo>
                  <a:lnTo>
                    <a:pt x="2272" y="533"/>
                  </a:lnTo>
                  <a:close/>
                  <a:moveTo>
                    <a:pt x="2334" y="533"/>
                  </a:moveTo>
                  <a:lnTo>
                    <a:pt x="2307" y="488"/>
                  </a:lnTo>
                  <a:lnTo>
                    <a:pt x="2334" y="443"/>
                  </a:lnTo>
                  <a:lnTo>
                    <a:pt x="2359" y="488"/>
                  </a:lnTo>
                  <a:lnTo>
                    <a:pt x="2334" y="533"/>
                  </a:lnTo>
                  <a:close/>
                  <a:moveTo>
                    <a:pt x="2395" y="533"/>
                  </a:moveTo>
                  <a:lnTo>
                    <a:pt x="2368" y="488"/>
                  </a:lnTo>
                  <a:lnTo>
                    <a:pt x="2395" y="443"/>
                  </a:lnTo>
                  <a:lnTo>
                    <a:pt x="2422" y="488"/>
                  </a:lnTo>
                  <a:lnTo>
                    <a:pt x="2395" y="533"/>
                  </a:lnTo>
                  <a:close/>
                  <a:moveTo>
                    <a:pt x="2457" y="533"/>
                  </a:moveTo>
                  <a:lnTo>
                    <a:pt x="2431" y="488"/>
                  </a:lnTo>
                  <a:lnTo>
                    <a:pt x="2457" y="443"/>
                  </a:lnTo>
                  <a:lnTo>
                    <a:pt x="2484" y="488"/>
                  </a:lnTo>
                  <a:lnTo>
                    <a:pt x="2457" y="533"/>
                  </a:lnTo>
                  <a:close/>
                  <a:moveTo>
                    <a:pt x="2518" y="533"/>
                  </a:moveTo>
                  <a:lnTo>
                    <a:pt x="2493" y="488"/>
                  </a:lnTo>
                  <a:lnTo>
                    <a:pt x="2518" y="443"/>
                  </a:lnTo>
                  <a:lnTo>
                    <a:pt x="2545" y="488"/>
                  </a:lnTo>
                  <a:lnTo>
                    <a:pt x="2518" y="533"/>
                  </a:lnTo>
                  <a:close/>
                  <a:moveTo>
                    <a:pt x="84" y="480"/>
                  </a:moveTo>
                  <a:lnTo>
                    <a:pt x="59" y="435"/>
                  </a:lnTo>
                  <a:lnTo>
                    <a:pt x="84" y="389"/>
                  </a:lnTo>
                  <a:lnTo>
                    <a:pt x="111" y="435"/>
                  </a:lnTo>
                  <a:lnTo>
                    <a:pt x="84" y="480"/>
                  </a:lnTo>
                  <a:close/>
                  <a:moveTo>
                    <a:pt x="146" y="480"/>
                  </a:moveTo>
                  <a:lnTo>
                    <a:pt x="120" y="435"/>
                  </a:lnTo>
                  <a:lnTo>
                    <a:pt x="146" y="389"/>
                  </a:lnTo>
                  <a:lnTo>
                    <a:pt x="173" y="435"/>
                  </a:lnTo>
                  <a:lnTo>
                    <a:pt x="146" y="480"/>
                  </a:lnTo>
                  <a:close/>
                  <a:moveTo>
                    <a:pt x="209" y="480"/>
                  </a:moveTo>
                  <a:lnTo>
                    <a:pt x="182" y="435"/>
                  </a:lnTo>
                  <a:lnTo>
                    <a:pt x="209" y="389"/>
                  </a:lnTo>
                  <a:lnTo>
                    <a:pt x="234" y="435"/>
                  </a:lnTo>
                  <a:lnTo>
                    <a:pt x="209" y="480"/>
                  </a:lnTo>
                  <a:close/>
                  <a:moveTo>
                    <a:pt x="270" y="480"/>
                  </a:moveTo>
                  <a:lnTo>
                    <a:pt x="243" y="435"/>
                  </a:lnTo>
                  <a:lnTo>
                    <a:pt x="270" y="389"/>
                  </a:lnTo>
                  <a:lnTo>
                    <a:pt x="295" y="435"/>
                  </a:lnTo>
                  <a:lnTo>
                    <a:pt x="270" y="480"/>
                  </a:lnTo>
                  <a:close/>
                  <a:moveTo>
                    <a:pt x="331" y="480"/>
                  </a:moveTo>
                  <a:lnTo>
                    <a:pt x="304" y="435"/>
                  </a:lnTo>
                  <a:lnTo>
                    <a:pt x="331" y="389"/>
                  </a:lnTo>
                  <a:lnTo>
                    <a:pt x="357" y="435"/>
                  </a:lnTo>
                  <a:lnTo>
                    <a:pt x="331" y="480"/>
                  </a:lnTo>
                  <a:close/>
                  <a:moveTo>
                    <a:pt x="393" y="480"/>
                  </a:moveTo>
                  <a:lnTo>
                    <a:pt x="366" y="435"/>
                  </a:lnTo>
                  <a:lnTo>
                    <a:pt x="393" y="389"/>
                  </a:lnTo>
                  <a:lnTo>
                    <a:pt x="418" y="435"/>
                  </a:lnTo>
                  <a:lnTo>
                    <a:pt x="393" y="480"/>
                  </a:lnTo>
                  <a:close/>
                  <a:moveTo>
                    <a:pt x="454" y="480"/>
                  </a:moveTo>
                  <a:lnTo>
                    <a:pt x="427" y="435"/>
                  </a:lnTo>
                  <a:lnTo>
                    <a:pt x="454" y="389"/>
                  </a:lnTo>
                  <a:lnTo>
                    <a:pt x="480" y="435"/>
                  </a:lnTo>
                  <a:lnTo>
                    <a:pt x="454" y="480"/>
                  </a:lnTo>
                  <a:close/>
                  <a:moveTo>
                    <a:pt x="516" y="480"/>
                  </a:moveTo>
                  <a:lnTo>
                    <a:pt x="489" y="435"/>
                  </a:lnTo>
                  <a:lnTo>
                    <a:pt x="516" y="389"/>
                  </a:lnTo>
                  <a:lnTo>
                    <a:pt x="541" y="435"/>
                  </a:lnTo>
                  <a:lnTo>
                    <a:pt x="516" y="480"/>
                  </a:lnTo>
                  <a:close/>
                  <a:moveTo>
                    <a:pt x="577" y="480"/>
                  </a:moveTo>
                  <a:lnTo>
                    <a:pt x="552" y="435"/>
                  </a:lnTo>
                  <a:lnTo>
                    <a:pt x="577" y="389"/>
                  </a:lnTo>
                  <a:lnTo>
                    <a:pt x="604" y="435"/>
                  </a:lnTo>
                  <a:lnTo>
                    <a:pt x="577" y="480"/>
                  </a:lnTo>
                  <a:close/>
                  <a:moveTo>
                    <a:pt x="639" y="480"/>
                  </a:moveTo>
                  <a:lnTo>
                    <a:pt x="613" y="435"/>
                  </a:lnTo>
                  <a:lnTo>
                    <a:pt x="639" y="389"/>
                  </a:lnTo>
                  <a:lnTo>
                    <a:pt x="666" y="435"/>
                  </a:lnTo>
                  <a:lnTo>
                    <a:pt x="639" y="480"/>
                  </a:lnTo>
                  <a:close/>
                  <a:moveTo>
                    <a:pt x="700" y="480"/>
                  </a:moveTo>
                  <a:lnTo>
                    <a:pt x="675" y="435"/>
                  </a:lnTo>
                  <a:lnTo>
                    <a:pt x="700" y="389"/>
                  </a:lnTo>
                  <a:lnTo>
                    <a:pt x="727" y="435"/>
                  </a:lnTo>
                  <a:lnTo>
                    <a:pt x="700" y="480"/>
                  </a:lnTo>
                  <a:close/>
                  <a:moveTo>
                    <a:pt x="762" y="480"/>
                  </a:moveTo>
                  <a:lnTo>
                    <a:pt x="736" y="435"/>
                  </a:lnTo>
                  <a:lnTo>
                    <a:pt x="762" y="389"/>
                  </a:lnTo>
                  <a:lnTo>
                    <a:pt x="789" y="435"/>
                  </a:lnTo>
                  <a:lnTo>
                    <a:pt x="762" y="480"/>
                  </a:lnTo>
                  <a:close/>
                  <a:moveTo>
                    <a:pt x="823" y="480"/>
                  </a:moveTo>
                  <a:lnTo>
                    <a:pt x="798" y="435"/>
                  </a:lnTo>
                  <a:lnTo>
                    <a:pt x="823" y="389"/>
                  </a:lnTo>
                  <a:lnTo>
                    <a:pt x="850" y="435"/>
                  </a:lnTo>
                  <a:lnTo>
                    <a:pt x="823" y="480"/>
                  </a:lnTo>
                  <a:close/>
                  <a:moveTo>
                    <a:pt x="885" y="480"/>
                  </a:moveTo>
                  <a:lnTo>
                    <a:pt x="859" y="435"/>
                  </a:lnTo>
                  <a:lnTo>
                    <a:pt x="885" y="389"/>
                  </a:lnTo>
                  <a:lnTo>
                    <a:pt x="912" y="435"/>
                  </a:lnTo>
                  <a:lnTo>
                    <a:pt x="885" y="480"/>
                  </a:lnTo>
                  <a:close/>
                  <a:moveTo>
                    <a:pt x="948" y="480"/>
                  </a:moveTo>
                  <a:lnTo>
                    <a:pt x="921" y="435"/>
                  </a:lnTo>
                  <a:lnTo>
                    <a:pt x="948" y="389"/>
                  </a:lnTo>
                  <a:lnTo>
                    <a:pt x="973" y="435"/>
                  </a:lnTo>
                  <a:lnTo>
                    <a:pt x="948" y="480"/>
                  </a:lnTo>
                  <a:close/>
                  <a:moveTo>
                    <a:pt x="1009" y="480"/>
                  </a:moveTo>
                  <a:lnTo>
                    <a:pt x="982" y="435"/>
                  </a:lnTo>
                  <a:lnTo>
                    <a:pt x="1009" y="389"/>
                  </a:lnTo>
                  <a:lnTo>
                    <a:pt x="1035" y="435"/>
                  </a:lnTo>
                  <a:lnTo>
                    <a:pt x="1009" y="480"/>
                  </a:lnTo>
                  <a:close/>
                  <a:moveTo>
                    <a:pt x="1071" y="480"/>
                  </a:moveTo>
                  <a:lnTo>
                    <a:pt x="1044" y="435"/>
                  </a:lnTo>
                  <a:lnTo>
                    <a:pt x="1071" y="389"/>
                  </a:lnTo>
                  <a:lnTo>
                    <a:pt x="1096" y="435"/>
                  </a:lnTo>
                  <a:lnTo>
                    <a:pt x="1071" y="480"/>
                  </a:lnTo>
                  <a:close/>
                  <a:moveTo>
                    <a:pt x="1132" y="480"/>
                  </a:moveTo>
                  <a:lnTo>
                    <a:pt x="1105" y="435"/>
                  </a:lnTo>
                  <a:lnTo>
                    <a:pt x="1132" y="389"/>
                  </a:lnTo>
                  <a:lnTo>
                    <a:pt x="1158" y="435"/>
                  </a:lnTo>
                  <a:lnTo>
                    <a:pt x="1132" y="480"/>
                  </a:lnTo>
                  <a:close/>
                  <a:moveTo>
                    <a:pt x="1194" y="480"/>
                  </a:moveTo>
                  <a:lnTo>
                    <a:pt x="1167" y="435"/>
                  </a:lnTo>
                  <a:lnTo>
                    <a:pt x="1194" y="389"/>
                  </a:lnTo>
                  <a:lnTo>
                    <a:pt x="1219" y="435"/>
                  </a:lnTo>
                  <a:lnTo>
                    <a:pt x="1194" y="480"/>
                  </a:lnTo>
                  <a:close/>
                  <a:moveTo>
                    <a:pt x="1255" y="480"/>
                  </a:moveTo>
                  <a:lnTo>
                    <a:pt x="1228" y="435"/>
                  </a:lnTo>
                  <a:lnTo>
                    <a:pt x="1255" y="389"/>
                  </a:lnTo>
                  <a:lnTo>
                    <a:pt x="1281" y="435"/>
                  </a:lnTo>
                  <a:lnTo>
                    <a:pt x="1255" y="480"/>
                  </a:lnTo>
                  <a:close/>
                  <a:moveTo>
                    <a:pt x="1317" y="480"/>
                  </a:moveTo>
                  <a:lnTo>
                    <a:pt x="1291" y="435"/>
                  </a:lnTo>
                  <a:lnTo>
                    <a:pt x="1317" y="389"/>
                  </a:lnTo>
                  <a:lnTo>
                    <a:pt x="1344" y="435"/>
                  </a:lnTo>
                  <a:lnTo>
                    <a:pt x="1317" y="480"/>
                  </a:lnTo>
                  <a:close/>
                  <a:moveTo>
                    <a:pt x="1378" y="480"/>
                  </a:moveTo>
                  <a:lnTo>
                    <a:pt x="1353" y="435"/>
                  </a:lnTo>
                  <a:lnTo>
                    <a:pt x="1378" y="389"/>
                  </a:lnTo>
                  <a:lnTo>
                    <a:pt x="1405" y="435"/>
                  </a:lnTo>
                  <a:lnTo>
                    <a:pt x="1378" y="480"/>
                  </a:lnTo>
                  <a:close/>
                  <a:moveTo>
                    <a:pt x="1440" y="480"/>
                  </a:moveTo>
                  <a:lnTo>
                    <a:pt x="1414" y="435"/>
                  </a:lnTo>
                  <a:lnTo>
                    <a:pt x="1440" y="389"/>
                  </a:lnTo>
                  <a:lnTo>
                    <a:pt x="1467" y="435"/>
                  </a:lnTo>
                  <a:lnTo>
                    <a:pt x="1440" y="480"/>
                  </a:lnTo>
                  <a:close/>
                  <a:moveTo>
                    <a:pt x="1501" y="480"/>
                  </a:moveTo>
                  <a:lnTo>
                    <a:pt x="1476" y="435"/>
                  </a:lnTo>
                  <a:lnTo>
                    <a:pt x="1501" y="389"/>
                  </a:lnTo>
                  <a:lnTo>
                    <a:pt x="1528" y="435"/>
                  </a:lnTo>
                  <a:lnTo>
                    <a:pt x="1501" y="480"/>
                  </a:lnTo>
                  <a:close/>
                  <a:moveTo>
                    <a:pt x="1563" y="480"/>
                  </a:moveTo>
                  <a:lnTo>
                    <a:pt x="1537" y="435"/>
                  </a:lnTo>
                  <a:lnTo>
                    <a:pt x="1563" y="389"/>
                  </a:lnTo>
                  <a:lnTo>
                    <a:pt x="1590" y="435"/>
                  </a:lnTo>
                  <a:lnTo>
                    <a:pt x="1563" y="480"/>
                  </a:lnTo>
                  <a:close/>
                  <a:moveTo>
                    <a:pt x="1624" y="480"/>
                  </a:moveTo>
                  <a:lnTo>
                    <a:pt x="1599" y="435"/>
                  </a:lnTo>
                  <a:lnTo>
                    <a:pt x="1624" y="389"/>
                  </a:lnTo>
                  <a:lnTo>
                    <a:pt x="1651" y="435"/>
                  </a:lnTo>
                  <a:lnTo>
                    <a:pt x="1624" y="480"/>
                  </a:lnTo>
                  <a:close/>
                  <a:moveTo>
                    <a:pt x="1687" y="480"/>
                  </a:moveTo>
                  <a:lnTo>
                    <a:pt x="1660" y="435"/>
                  </a:lnTo>
                  <a:lnTo>
                    <a:pt x="1687" y="389"/>
                  </a:lnTo>
                  <a:lnTo>
                    <a:pt x="1713" y="435"/>
                  </a:lnTo>
                  <a:lnTo>
                    <a:pt x="1687" y="480"/>
                  </a:lnTo>
                  <a:close/>
                  <a:moveTo>
                    <a:pt x="1749" y="480"/>
                  </a:moveTo>
                  <a:lnTo>
                    <a:pt x="1722" y="435"/>
                  </a:lnTo>
                  <a:lnTo>
                    <a:pt x="1749" y="389"/>
                  </a:lnTo>
                  <a:lnTo>
                    <a:pt x="1774" y="435"/>
                  </a:lnTo>
                  <a:lnTo>
                    <a:pt x="1749" y="480"/>
                  </a:lnTo>
                  <a:close/>
                  <a:moveTo>
                    <a:pt x="1810" y="480"/>
                  </a:moveTo>
                  <a:lnTo>
                    <a:pt x="1783" y="435"/>
                  </a:lnTo>
                  <a:lnTo>
                    <a:pt x="1810" y="389"/>
                  </a:lnTo>
                  <a:lnTo>
                    <a:pt x="1836" y="435"/>
                  </a:lnTo>
                  <a:lnTo>
                    <a:pt x="1810" y="480"/>
                  </a:lnTo>
                  <a:close/>
                  <a:moveTo>
                    <a:pt x="1872" y="480"/>
                  </a:moveTo>
                  <a:lnTo>
                    <a:pt x="1845" y="435"/>
                  </a:lnTo>
                  <a:lnTo>
                    <a:pt x="1872" y="389"/>
                  </a:lnTo>
                  <a:lnTo>
                    <a:pt x="1897" y="435"/>
                  </a:lnTo>
                  <a:lnTo>
                    <a:pt x="1872" y="480"/>
                  </a:lnTo>
                  <a:close/>
                  <a:moveTo>
                    <a:pt x="1933" y="480"/>
                  </a:moveTo>
                  <a:lnTo>
                    <a:pt x="1906" y="435"/>
                  </a:lnTo>
                  <a:lnTo>
                    <a:pt x="1933" y="389"/>
                  </a:lnTo>
                  <a:lnTo>
                    <a:pt x="1959" y="435"/>
                  </a:lnTo>
                  <a:lnTo>
                    <a:pt x="1933" y="480"/>
                  </a:lnTo>
                  <a:close/>
                  <a:moveTo>
                    <a:pt x="1995" y="480"/>
                  </a:moveTo>
                  <a:lnTo>
                    <a:pt x="1968" y="435"/>
                  </a:lnTo>
                  <a:lnTo>
                    <a:pt x="1995" y="389"/>
                  </a:lnTo>
                  <a:lnTo>
                    <a:pt x="2020" y="435"/>
                  </a:lnTo>
                  <a:lnTo>
                    <a:pt x="1995" y="480"/>
                  </a:lnTo>
                  <a:close/>
                  <a:moveTo>
                    <a:pt x="2056" y="480"/>
                  </a:moveTo>
                  <a:lnTo>
                    <a:pt x="2031" y="435"/>
                  </a:lnTo>
                  <a:lnTo>
                    <a:pt x="2056" y="389"/>
                  </a:lnTo>
                  <a:lnTo>
                    <a:pt x="2083" y="435"/>
                  </a:lnTo>
                  <a:lnTo>
                    <a:pt x="2056" y="480"/>
                  </a:lnTo>
                  <a:close/>
                  <a:moveTo>
                    <a:pt x="2118" y="480"/>
                  </a:moveTo>
                  <a:lnTo>
                    <a:pt x="2092" y="435"/>
                  </a:lnTo>
                  <a:lnTo>
                    <a:pt x="2118" y="389"/>
                  </a:lnTo>
                  <a:lnTo>
                    <a:pt x="2145" y="435"/>
                  </a:lnTo>
                  <a:lnTo>
                    <a:pt x="2118" y="480"/>
                  </a:lnTo>
                  <a:close/>
                  <a:moveTo>
                    <a:pt x="2179" y="480"/>
                  </a:moveTo>
                  <a:lnTo>
                    <a:pt x="2154" y="435"/>
                  </a:lnTo>
                  <a:lnTo>
                    <a:pt x="2179" y="389"/>
                  </a:lnTo>
                  <a:lnTo>
                    <a:pt x="2206" y="435"/>
                  </a:lnTo>
                  <a:lnTo>
                    <a:pt x="2179" y="480"/>
                  </a:lnTo>
                  <a:close/>
                  <a:moveTo>
                    <a:pt x="2241" y="480"/>
                  </a:moveTo>
                  <a:lnTo>
                    <a:pt x="2215" y="435"/>
                  </a:lnTo>
                  <a:lnTo>
                    <a:pt x="2241" y="389"/>
                  </a:lnTo>
                  <a:lnTo>
                    <a:pt x="2268" y="435"/>
                  </a:lnTo>
                  <a:lnTo>
                    <a:pt x="2241" y="480"/>
                  </a:lnTo>
                  <a:close/>
                  <a:moveTo>
                    <a:pt x="2302" y="480"/>
                  </a:moveTo>
                  <a:lnTo>
                    <a:pt x="2277" y="435"/>
                  </a:lnTo>
                  <a:lnTo>
                    <a:pt x="2302" y="389"/>
                  </a:lnTo>
                  <a:lnTo>
                    <a:pt x="2329" y="435"/>
                  </a:lnTo>
                  <a:lnTo>
                    <a:pt x="2302" y="480"/>
                  </a:lnTo>
                  <a:close/>
                  <a:moveTo>
                    <a:pt x="2364" y="480"/>
                  </a:moveTo>
                  <a:lnTo>
                    <a:pt x="2338" y="435"/>
                  </a:lnTo>
                  <a:lnTo>
                    <a:pt x="2364" y="389"/>
                  </a:lnTo>
                  <a:lnTo>
                    <a:pt x="2391" y="435"/>
                  </a:lnTo>
                  <a:lnTo>
                    <a:pt x="2364" y="480"/>
                  </a:lnTo>
                  <a:close/>
                  <a:moveTo>
                    <a:pt x="2427" y="480"/>
                  </a:moveTo>
                  <a:lnTo>
                    <a:pt x="2400" y="435"/>
                  </a:lnTo>
                  <a:lnTo>
                    <a:pt x="2427" y="389"/>
                  </a:lnTo>
                  <a:lnTo>
                    <a:pt x="2452" y="435"/>
                  </a:lnTo>
                  <a:lnTo>
                    <a:pt x="2427" y="480"/>
                  </a:lnTo>
                  <a:close/>
                  <a:moveTo>
                    <a:pt x="2488" y="480"/>
                  </a:moveTo>
                  <a:lnTo>
                    <a:pt x="2461" y="435"/>
                  </a:lnTo>
                  <a:lnTo>
                    <a:pt x="2488" y="389"/>
                  </a:lnTo>
                  <a:lnTo>
                    <a:pt x="2514" y="435"/>
                  </a:lnTo>
                  <a:lnTo>
                    <a:pt x="2488" y="480"/>
                  </a:lnTo>
                  <a:close/>
                  <a:moveTo>
                    <a:pt x="54" y="426"/>
                  </a:moveTo>
                  <a:lnTo>
                    <a:pt x="27" y="382"/>
                  </a:lnTo>
                  <a:lnTo>
                    <a:pt x="54" y="337"/>
                  </a:lnTo>
                  <a:lnTo>
                    <a:pt x="80" y="382"/>
                  </a:lnTo>
                  <a:lnTo>
                    <a:pt x="54" y="426"/>
                  </a:lnTo>
                  <a:close/>
                  <a:moveTo>
                    <a:pt x="116" y="426"/>
                  </a:moveTo>
                  <a:lnTo>
                    <a:pt x="89" y="382"/>
                  </a:lnTo>
                  <a:lnTo>
                    <a:pt x="116" y="337"/>
                  </a:lnTo>
                  <a:lnTo>
                    <a:pt x="141" y="382"/>
                  </a:lnTo>
                  <a:lnTo>
                    <a:pt x="116" y="426"/>
                  </a:lnTo>
                  <a:close/>
                  <a:moveTo>
                    <a:pt x="177" y="426"/>
                  </a:moveTo>
                  <a:lnTo>
                    <a:pt x="150" y="382"/>
                  </a:lnTo>
                  <a:lnTo>
                    <a:pt x="177" y="337"/>
                  </a:lnTo>
                  <a:lnTo>
                    <a:pt x="204" y="382"/>
                  </a:lnTo>
                  <a:lnTo>
                    <a:pt x="177" y="426"/>
                  </a:lnTo>
                  <a:close/>
                  <a:moveTo>
                    <a:pt x="238" y="426"/>
                  </a:moveTo>
                  <a:lnTo>
                    <a:pt x="213" y="382"/>
                  </a:lnTo>
                  <a:lnTo>
                    <a:pt x="238" y="337"/>
                  </a:lnTo>
                  <a:lnTo>
                    <a:pt x="265" y="382"/>
                  </a:lnTo>
                  <a:lnTo>
                    <a:pt x="238" y="426"/>
                  </a:lnTo>
                  <a:close/>
                  <a:moveTo>
                    <a:pt x="300" y="426"/>
                  </a:moveTo>
                  <a:lnTo>
                    <a:pt x="274" y="382"/>
                  </a:lnTo>
                  <a:lnTo>
                    <a:pt x="300" y="337"/>
                  </a:lnTo>
                  <a:lnTo>
                    <a:pt x="327" y="382"/>
                  </a:lnTo>
                  <a:lnTo>
                    <a:pt x="300" y="426"/>
                  </a:lnTo>
                  <a:close/>
                  <a:moveTo>
                    <a:pt x="361" y="426"/>
                  </a:moveTo>
                  <a:lnTo>
                    <a:pt x="336" y="382"/>
                  </a:lnTo>
                  <a:lnTo>
                    <a:pt x="361" y="337"/>
                  </a:lnTo>
                  <a:lnTo>
                    <a:pt x="388" y="382"/>
                  </a:lnTo>
                  <a:lnTo>
                    <a:pt x="361" y="426"/>
                  </a:lnTo>
                  <a:close/>
                  <a:moveTo>
                    <a:pt x="423" y="426"/>
                  </a:moveTo>
                  <a:lnTo>
                    <a:pt x="397" y="382"/>
                  </a:lnTo>
                  <a:lnTo>
                    <a:pt x="423" y="337"/>
                  </a:lnTo>
                  <a:lnTo>
                    <a:pt x="450" y="382"/>
                  </a:lnTo>
                  <a:lnTo>
                    <a:pt x="423" y="426"/>
                  </a:lnTo>
                  <a:close/>
                  <a:moveTo>
                    <a:pt x="484" y="426"/>
                  </a:moveTo>
                  <a:lnTo>
                    <a:pt x="459" y="382"/>
                  </a:lnTo>
                  <a:lnTo>
                    <a:pt x="484" y="337"/>
                  </a:lnTo>
                  <a:lnTo>
                    <a:pt x="511" y="382"/>
                  </a:lnTo>
                  <a:lnTo>
                    <a:pt x="484" y="426"/>
                  </a:lnTo>
                  <a:close/>
                  <a:moveTo>
                    <a:pt x="546" y="426"/>
                  </a:moveTo>
                  <a:lnTo>
                    <a:pt x="520" y="382"/>
                  </a:lnTo>
                  <a:lnTo>
                    <a:pt x="546" y="337"/>
                  </a:lnTo>
                  <a:lnTo>
                    <a:pt x="573" y="382"/>
                  </a:lnTo>
                  <a:lnTo>
                    <a:pt x="546" y="426"/>
                  </a:lnTo>
                  <a:close/>
                  <a:moveTo>
                    <a:pt x="609" y="426"/>
                  </a:moveTo>
                  <a:lnTo>
                    <a:pt x="582" y="382"/>
                  </a:lnTo>
                  <a:lnTo>
                    <a:pt x="609" y="337"/>
                  </a:lnTo>
                  <a:lnTo>
                    <a:pt x="634" y="382"/>
                  </a:lnTo>
                  <a:lnTo>
                    <a:pt x="609" y="426"/>
                  </a:lnTo>
                  <a:close/>
                  <a:moveTo>
                    <a:pt x="670" y="426"/>
                  </a:moveTo>
                  <a:lnTo>
                    <a:pt x="643" y="382"/>
                  </a:lnTo>
                  <a:lnTo>
                    <a:pt x="670" y="337"/>
                  </a:lnTo>
                  <a:lnTo>
                    <a:pt x="696" y="382"/>
                  </a:lnTo>
                  <a:lnTo>
                    <a:pt x="670" y="426"/>
                  </a:lnTo>
                  <a:close/>
                  <a:moveTo>
                    <a:pt x="732" y="426"/>
                  </a:moveTo>
                  <a:lnTo>
                    <a:pt x="705" y="382"/>
                  </a:lnTo>
                  <a:lnTo>
                    <a:pt x="732" y="337"/>
                  </a:lnTo>
                  <a:lnTo>
                    <a:pt x="757" y="382"/>
                  </a:lnTo>
                  <a:lnTo>
                    <a:pt x="732" y="426"/>
                  </a:lnTo>
                  <a:close/>
                  <a:moveTo>
                    <a:pt x="793" y="426"/>
                  </a:moveTo>
                  <a:lnTo>
                    <a:pt x="766" y="382"/>
                  </a:lnTo>
                  <a:lnTo>
                    <a:pt x="793" y="337"/>
                  </a:lnTo>
                  <a:lnTo>
                    <a:pt x="819" y="382"/>
                  </a:lnTo>
                  <a:lnTo>
                    <a:pt x="793" y="426"/>
                  </a:lnTo>
                  <a:close/>
                  <a:moveTo>
                    <a:pt x="855" y="426"/>
                  </a:moveTo>
                  <a:lnTo>
                    <a:pt x="828" y="382"/>
                  </a:lnTo>
                  <a:lnTo>
                    <a:pt x="855" y="337"/>
                  </a:lnTo>
                  <a:lnTo>
                    <a:pt x="880" y="382"/>
                  </a:lnTo>
                  <a:lnTo>
                    <a:pt x="855" y="426"/>
                  </a:lnTo>
                  <a:close/>
                  <a:moveTo>
                    <a:pt x="916" y="426"/>
                  </a:moveTo>
                  <a:lnTo>
                    <a:pt x="889" y="382"/>
                  </a:lnTo>
                  <a:lnTo>
                    <a:pt x="916" y="337"/>
                  </a:lnTo>
                  <a:lnTo>
                    <a:pt x="943" y="382"/>
                  </a:lnTo>
                  <a:lnTo>
                    <a:pt x="916" y="426"/>
                  </a:lnTo>
                  <a:close/>
                  <a:moveTo>
                    <a:pt x="978" y="426"/>
                  </a:moveTo>
                  <a:lnTo>
                    <a:pt x="952" y="382"/>
                  </a:lnTo>
                  <a:lnTo>
                    <a:pt x="978" y="337"/>
                  </a:lnTo>
                  <a:lnTo>
                    <a:pt x="1005" y="382"/>
                  </a:lnTo>
                  <a:lnTo>
                    <a:pt x="978" y="426"/>
                  </a:lnTo>
                  <a:close/>
                  <a:moveTo>
                    <a:pt x="1039" y="426"/>
                  </a:moveTo>
                  <a:lnTo>
                    <a:pt x="1014" y="382"/>
                  </a:lnTo>
                  <a:lnTo>
                    <a:pt x="1039" y="337"/>
                  </a:lnTo>
                  <a:lnTo>
                    <a:pt x="1066" y="382"/>
                  </a:lnTo>
                  <a:lnTo>
                    <a:pt x="1039" y="426"/>
                  </a:lnTo>
                  <a:close/>
                  <a:moveTo>
                    <a:pt x="1101" y="426"/>
                  </a:moveTo>
                  <a:lnTo>
                    <a:pt x="1075" y="382"/>
                  </a:lnTo>
                  <a:lnTo>
                    <a:pt x="1101" y="337"/>
                  </a:lnTo>
                  <a:lnTo>
                    <a:pt x="1128" y="382"/>
                  </a:lnTo>
                  <a:lnTo>
                    <a:pt x="1101" y="426"/>
                  </a:lnTo>
                  <a:close/>
                  <a:moveTo>
                    <a:pt x="1162" y="426"/>
                  </a:moveTo>
                  <a:lnTo>
                    <a:pt x="1137" y="382"/>
                  </a:lnTo>
                  <a:lnTo>
                    <a:pt x="1162" y="337"/>
                  </a:lnTo>
                  <a:lnTo>
                    <a:pt x="1189" y="382"/>
                  </a:lnTo>
                  <a:lnTo>
                    <a:pt x="1162" y="426"/>
                  </a:lnTo>
                  <a:close/>
                  <a:moveTo>
                    <a:pt x="1224" y="426"/>
                  </a:moveTo>
                  <a:lnTo>
                    <a:pt x="1198" y="382"/>
                  </a:lnTo>
                  <a:lnTo>
                    <a:pt x="1224" y="337"/>
                  </a:lnTo>
                  <a:lnTo>
                    <a:pt x="1251" y="382"/>
                  </a:lnTo>
                  <a:lnTo>
                    <a:pt x="1224" y="426"/>
                  </a:lnTo>
                  <a:close/>
                  <a:moveTo>
                    <a:pt x="1285" y="426"/>
                  </a:moveTo>
                  <a:lnTo>
                    <a:pt x="1260" y="382"/>
                  </a:lnTo>
                  <a:lnTo>
                    <a:pt x="1285" y="337"/>
                  </a:lnTo>
                  <a:lnTo>
                    <a:pt x="1312" y="382"/>
                  </a:lnTo>
                  <a:lnTo>
                    <a:pt x="1285" y="426"/>
                  </a:lnTo>
                  <a:close/>
                  <a:moveTo>
                    <a:pt x="1348" y="426"/>
                  </a:moveTo>
                  <a:lnTo>
                    <a:pt x="1321" y="382"/>
                  </a:lnTo>
                  <a:lnTo>
                    <a:pt x="1348" y="337"/>
                  </a:lnTo>
                  <a:lnTo>
                    <a:pt x="1374" y="382"/>
                  </a:lnTo>
                  <a:lnTo>
                    <a:pt x="1348" y="426"/>
                  </a:lnTo>
                  <a:close/>
                  <a:moveTo>
                    <a:pt x="1410" y="426"/>
                  </a:moveTo>
                  <a:lnTo>
                    <a:pt x="1383" y="382"/>
                  </a:lnTo>
                  <a:lnTo>
                    <a:pt x="1410" y="337"/>
                  </a:lnTo>
                  <a:lnTo>
                    <a:pt x="1435" y="382"/>
                  </a:lnTo>
                  <a:lnTo>
                    <a:pt x="1410" y="426"/>
                  </a:lnTo>
                  <a:close/>
                  <a:moveTo>
                    <a:pt x="1471" y="426"/>
                  </a:moveTo>
                  <a:lnTo>
                    <a:pt x="1444" y="382"/>
                  </a:lnTo>
                  <a:lnTo>
                    <a:pt x="1471" y="337"/>
                  </a:lnTo>
                  <a:lnTo>
                    <a:pt x="1497" y="382"/>
                  </a:lnTo>
                  <a:lnTo>
                    <a:pt x="1471" y="426"/>
                  </a:lnTo>
                  <a:close/>
                  <a:moveTo>
                    <a:pt x="1533" y="426"/>
                  </a:moveTo>
                  <a:lnTo>
                    <a:pt x="1506" y="382"/>
                  </a:lnTo>
                  <a:lnTo>
                    <a:pt x="1533" y="337"/>
                  </a:lnTo>
                  <a:lnTo>
                    <a:pt x="1558" y="382"/>
                  </a:lnTo>
                  <a:lnTo>
                    <a:pt x="1533" y="426"/>
                  </a:lnTo>
                  <a:close/>
                  <a:moveTo>
                    <a:pt x="1594" y="426"/>
                  </a:moveTo>
                  <a:lnTo>
                    <a:pt x="1567" y="382"/>
                  </a:lnTo>
                  <a:lnTo>
                    <a:pt x="1594" y="337"/>
                  </a:lnTo>
                  <a:lnTo>
                    <a:pt x="1620" y="382"/>
                  </a:lnTo>
                  <a:lnTo>
                    <a:pt x="1594" y="426"/>
                  </a:lnTo>
                  <a:close/>
                  <a:moveTo>
                    <a:pt x="1656" y="426"/>
                  </a:moveTo>
                  <a:lnTo>
                    <a:pt x="1629" y="382"/>
                  </a:lnTo>
                  <a:lnTo>
                    <a:pt x="1656" y="337"/>
                  </a:lnTo>
                  <a:lnTo>
                    <a:pt x="1683" y="382"/>
                  </a:lnTo>
                  <a:lnTo>
                    <a:pt x="1656" y="426"/>
                  </a:lnTo>
                  <a:close/>
                  <a:moveTo>
                    <a:pt x="1717" y="426"/>
                  </a:moveTo>
                  <a:lnTo>
                    <a:pt x="1692" y="382"/>
                  </a:lnTo>
                  <a:lnTo>
                    <a:pt x="1717" y="337"/>
                  </a:lnTo>
                  <a:lnTo>
                    <a:pt x="1744" y="382"/>
                  </a:lnTo>
                  <a:lnTo>
                    <a:pt x="1717" y="426"/>
                  </a:lnTo>
                  <a:close/>
                  <a:moveTo>
                    <a:pt x="1779" y="426"/>
                  </a:moveTo>
                  <a:lnTo>
                    <a:pt x="1753" y="382"/>
                  </a:lnTo>
                  <a:lnTo>
                    <a:pt x="1779" y="337"/>
                  </a:lnTo>
                  <a:lnTo>
                    <a:pt x="1806" y="382"/>
                  </a:lnTo>
                  <a:lnTo>
                    <a:pt x="1779" y="426"/>
                  </a:lnTo>
                  <a:close/>
                  <a:moveTo>
                    <a:pt x="1840" y="426"/>
                  </a:moveTo>
                  <a:lnTo>
                    <a:pt x="1815" y="382"/>
                  </a:lnTo>
                  <a:lnTo>
                    <a:pt x="1840" y="337"/>
                  </a:lnTo>
                  <a:lnTo>
                    <a:pt x="1867" y="382"/>
                  </a:lnTo>
                  <a:lnTo>
                    <a:pt x="1840" y="426"/>
                  </a:lnTo>
                  <a:close/>
                  <a:moveTo>
                    <a:pt x="1902" y="426"/>
                  </a:moveTo>
                  <a:lnTo>
                    <a:pt x="1876" y="382"/>
                  </a:lnTo>
                  <a:lnTo>
                    <a:pt x="1902" y="337"/>
                  </a:lnTo>
                  <a:lnTo>
                    <a:pt x="1929" y="382"/>
                  </a:lnTo>
                  <a:lnTo>
                    <a:pt x="1902" y="426"/>
                  </a:lnTo>
                  <a:close/>
                  <a:moveTo>
                    <a:pt x="1963" y="426"/>
                  </a:moveTo>
                  <a:lnTo>
                    <a:pt x="1938" y="382"/>
                  </a:lnTo>
                  <a:lnTo>
                    <a:pt x="1963" y="337"/>
                  </a:lnTo>
                  <a:lnTo>
                    <a:pt x="1990" y="382"/>
                  </a:lnTo>
                  <a:lnTo>
                    <a:pt x="1963" y="426"/>
                  </a:lnTo>
                  <a:close/>
                  <a:moveTo>
                    <a:pt x="2025" y="426"/>
                  </a:moveTo>
                  <a:lnTo>
                    <a:pt x="1999" y="382"/>
                  </a:lnTo>
                  <a:lnTo>
                    <a:pt x="2025" y="337"/>
                  </a:lnTo>
                  <a:lnTo>
                    <a:pt x="2052" y="382"/>
                  </a:lnTo>
                  <a:lnTo>
                    <a:pt x="2025" y="426"/>
                  </a:lnTo>
                  <a:close/>
                  <a:moveTo>
                    <a:pt x="2088" y="426"/>
                  </a:moveTo>
                  <a:lnTo>
                    <a:pt x="2061" y="382"/>
                  </a:lnTo>
                  <a:lnTo>
                    <a:pt x="2088" y="337"/>
                  </a:lnTo>
                  <a:lnTo>
                    <a:pt x="2113" y="382"/>
                  </a:lnTo>
                  <a:lnTo>
                    <a:pt x="2088" y="426"/>
                  </a:lnTo>
                  <a:close/>
                  <a:moveTo>
                    <a:pt x="2149" y="426"/>
                  </a:moveTo>
                  <a:lnTo>
                    <a:pt x="2122" y="382"/>
                  </a:lnTo>
                  <a:lnTo>
                    <a:pt x="2149" y="337"/>
                  </a:lnTo>
                  <a:lnTo>
                    <a:pt x="2175" y="382"/>
                  </a:lnTo>
                  <a:lnTo>
                    <a:pt x="2149" y="426"/>
                  </a:lnTo>
                  <a:close/>
                  <a:moveTo>
                    <a:pt x="2211" y="426"/>
                  </a:moveTo>
                  <a:lnTo>
                    <a:pt x="2184" y="382"/>
                  </a:lnTo>
                  <a:lnTo>
                    <a:pt x="2211" y="337"/>
                  </a:lnTo>
                  <a:lnTo>
                    <a:pt x="2236" y="382"/>
                  </a:lnTo>
                  <a:lnTo>
                    <a:pt x="2211" y="426"/>
                  </a:lnTo>
                  <a:close/>
                  <a:moveTo>
                    <a:pt x="2272" y="426"/>
                  </a:moveTo>
                  <a:lnTo>
                    <a:pt x="2245" y="382"/>
                  </a:lnTo>
                  <a:lnTo>
                    <a:pt x="2272" y="337"/>
                  </a:lnTo>
                  <a:lnTo>
                    <a:pt x="2298" y="382"/>
                  </a:lnTo>
                  <a:lnTo>
                    <a:pt x="2272" y="426"/>
                  </a:lnTo>
                  <a:close/>
                  <a:moveTo>
                    <a:pt x="2334" y="426"/>
                  </a:moveTo>
                  <a:lnTo>
                    <a:pt x="2307" y="382"/>
                  </a:lnTo>
                  <a:lnTo>
                    <a:pt x="2334" y="337"/>
                  </a:lnTo>
                  <a:lnTo>
                    <a:pt x="2359" y="382"/>
                  </a:lnTo>
                  <a:lnTo>
                    <a:pt x="2334" y="426"/>
                  </a:lnTo>
                  <a:close/>
                  <a:moveTo>
                    <a:pt x="2395" y="426"/>
                  </a:moveTo>
                  <a:lnTo>
                    <a:pt x="2368" y="382"/>
                  </a:lnTo>
                  <a:lnTo>
                    <a:pt x="2395" y="337"/>
                  </a:lnTo>
                  <a:lnTo>
                    <a:pt x="2422" y="382"/>
                  </a:lnTo>
                  <a:lnTo>
                    <a:pt x="2395" y="426"/>
                  </a:lnTo>
                  <a:close/>
                  <a:moveTo>
                    <a:pt x="2457" y="426"/>
                  </a:moveTo>
                  <a:lnTo>
                    <a:pt x="2431" y="382"/>
                  </a:lnTo>
                  <a:lnTo>
                    <a:pt x="2457" y="337"/>
                  </a:lnTo>
                  <a:lnTo>
                    <a:pt x="2484" y="382"/>
                  </a:lnTo>
                  <a:lnTo>
                    <a:pt x="2457" y="426"/>
                  </a:lnTo>
                  <a:close/>
                  <a:moveTo>
                    <a:pt x="2518" y="426"/>
                  </a:moveTo>
                  <a:lnTo>
                    <a:pt x="2493" y="382"/>
                  </a:lnTo>
                  <a:lnTo>
                    <a:pt x="2518" y="337"/>
                  </a:lnTo>
                  <a:lnTo>
                    <a:pt x="2545" y="382"/>
                  </a:lnTo>
                  <a:lnTo>
                    <a:pt x="2518" y="426"/>
                  </a:lnTo>
                  <a:close/>
                  <a:moveTo>
                    <a:pt x="84" y="374"/>
                  </a:moveTo>
                  <a:lnTo>
                    <a:pt x="59" y="328"/>
                  </a:lnTo>
                  <a:lnTo>
                    <a:pt x="84" y="283"/>
                  </a:lnTo>
                  <a:lnTo>
                    <a:pt x="111" y="328"/>
                  </a:lnTo>
                  <a:lnTo>
                    <a:pt x="84" y="374"/>
                  </a:lnTo>
                  <a:close/>
                  <a:moveTo>
                    <a:pt x="146" y="374"/>
                  </a:moveTo>
                  <a:lnTo>
                    <a:pt x="120" y="328"/>
                  </a:lnTo>
                  <a:lnTo>
                    <a:pt x="146" y="283"/>
                  </a:lnTo>
                  <a:lnTo>
                    <a:pt x="173" y="328"/>
                  </a:lnTo>
                  <a:lnTo>
                    <a:pt x="146" y="374"/>
                  </a:lnTo>
                  <a:close/>
                  <a:moveTo>
                    <a:pt x="209" y="374"/>
                  </a:moveTo>
                  <a:lnTo>
                    <a:pt x="182" y="328"/>
                  </a:lnTo>
                  <a:lnTo>
                    <a:pt x="209" y="283"/>
                  </a:lnTo>
                  <a:lnTo>
                    <a:pt x="234" y="328"/>
                  </a:lnTo>
                  <a:lnTo>
                    <a:pt x="209" y="374"/>
                  </a:lnTo>
                  <a:close/>
                  <a:moveTo>
                    <a:pt x="270" y="374"/>
                  </a:moveTo>
                  <a:lnTo>
                    <a:pt x="243" y="328"/>
                  </a:lnTo>
                  <a:lnTo>
                    <a:pt x="270" y="283"/>
                  </a:lnTo>
                  <a:lnTo>
                    <a:pt x="295" y="328"/>
                  </a:lnTo>
                  <a:lnTo>
                    <a:pt x="270" y="374"/>
                  </a:lnTo>
                  <a:close/>
                  <a:moveTo>
                    <a:pt x="331" y="374"/>
                  </a:moveTo>
                  <a:lnTo>
                    <a:pt x="304" y="328"/>
                  </a:lnTo>
                  <a:lnTo>
                    <a:pt x="331" y="283"/>
                  </a:lnTo>
                  <a:lnTo>
                    <a:pt x="357" y="328"/>
                  </a:lnTo>
                  <a:lnTo>
                    <a:pt x="331" y="374"/>
                  </a:lnTo>
                  <a:close/>
                  <a:moveTo>
                    <a:pt x="393" y="374"/>
                  </a:moveTo>
                  <a:lnTo>
                    <a:pt x="366" y="328"/>
                  </a:lnTo>
                  <a:lnTo>
                    <a:pt x="393" y="283"/>
                  </a:lnTo>
                  <a:lnTo>
                    <a:pt x="418" y="328"/>
                  </a:lnTo>
                  <a:lnTo>
                    <a:pt x="393" y="374"/>
                  </a:lnTo>
                  <a:close/>
                  <a:moveTo>
                    <a:pt x="454" y="374"/>
                  </a:moveTo>
                  <a:lnTo>
                    <a:pt x="427" y="328"/>
                  </a:lnTo>
                  <a:lnTo>
                    <a:pt x="454" y="283"/>
                  </a:lnTo>
                  <a:lnTo>
                    <a:pt x="480" y="328"/>
                  </a:lnTo>
                  <a:lnTo>
                    <a:pt x="454" y="374"/>
                  </a:lnTo>
                  <a:close/>
                  <a:moveTo>
                    <a:pt x="516" y="374"/>
                  </a:moveTo>
                  <a:lnTo>
                    <a:pt x="489" y="328"/>
                  </a:lnTo>
                  <a:lnTo>
                    <a:pt x="516" y="283"/>
                  </a:lnTo>
                  <a:lnTo>
                    <a:pt x="541" y="328"/>
                  </a:lnTo>
                  <a:lnTo>
                    <a:pt x="516" y="374"/>
                  </a:lnTo>
                  <a:close/>
                  <a:moveTo>
                    <a:pt x="577" y="374"/>
                  </a:moveTo>
                  <a:lnTo>
                    <a:pt x="552" y="328"/>
                  </a:lnTo>
                  <a:lnTo>
                    <a:pt x="577" y="283"/>
                  </a:lnTo>
                  <a:lnTo>
                    <a:pt x="604" y="328"/>
                  </a:lnTo>
                  <a:lnTo>
                    <a:pt x="577" y="374"/>
                  </a:lnTo>
                  <a:close/>
                  <a:moveTo>
                    <a:pt x="639" y="374"/>
                  </a:moveTo>
                  <a:lnTo>
                    <a:pt x="613" y="328"/>
                  </a:lnTo>
                  <a:lnTo>
                    <a:pt x="639" y="283"/>
                  </a:lnTo>
                  <a:lnTo>
                    <a:pt x="666" y="328"/>
                  </a:lnTo>
                  <a:lnTo>
                    <a:pt x="639" y="374"/>
                  </a:lnTo>
                  <a:close/>
                  <a:moveTo>
                    <a:pt x="700" y="374"/>
                  </a:moveTo>
                  <a:lnTo>
                    <a:pt x="675" y="328"/>
                  </a:lnTo>
                  <a:lnTo>
                    <a:pt x="700" y="283"/>
                  </a:lnTo>
                  <a:lnTo>
                    <a:pt x="727" y="328"/>
                  </a:lnTo>
                  <a:lnTo>
                    <a:pt x="700" y="374"/>
                  </a:lnTo>
                  <a:close/>
                  <a:moveTo>
                    <a:pt x="762" y="374"/>
                  </a:moveTo>
                  <a:lnTo>
                    <a:pt x="736" y="328"/>
                  </a:lnTo>
                  <a:lnTo>
                    <a:pt x="762" y="283"/>
                  </a:lnTo>
                  <a:lnTo>
                    <a:pt x="789" y="328"/>
                  </a:lnTo>
                  <a:lnTo>
                    <a:pt x="762" y="374"/>
                  </a:lnTo>
                  <a:close/>
                  <a:moveTo>
                    <a:pt x="823" y="374"/>
                  </a:moveTo>
                  <a:lnTo>
                    <a:pt x="798" y="328"/>
                  </a:lnTo>
                  <a:lnTo>
                    <a:pt x="823" y="283"/>
                  </a:lnTo>
                  <a:lnTo>
                    <a:pt x="850" y="328"/>
                  </a:lnTo>
                  <a:lnTo>
                    <a:pt x="823" y="374"/>
                  </a:lnTo>
                  <a:close/>
                  <a:moveTo>
                    <a:pt x="885" y="374"/>
                  </a:moveTo>
                  <a:lnTo>
                    <a:pt x="859" y="328"/>
                  </a:lnTo>
                  <a:lnTo>
                    <a:pt x="885" y="283"/>
                  </a:lnTo>
                  <a:lnTo>
                    <a:pt x="912" y="328"/>
                  </a:lnTo>
                  <a:lnTo>
                    <a:pt x="885" y="374"/>
                  </a:lnTo>
                  <a:close/>
                  <a:moveTo>
                    <a:pt x="948" y="374"/>
                  </a:moveTo>
                  <a:lnTo>
                    <a:pt x="921" y="328"/>
                  </a:lnTo>
                  <a:lnTo>
                    <a:pt x="948" y="283"/>
                  </a:lnTo>
                  <a:lnTo>
                    <a:pt x="973" y="328"/>
                  </a:lnTo>
                  <a:lnTo>
                    <a:pt x="948" y="374"/>
                  </a:lnTo>
                  <a:close/>
                  <a:moveTo>
                    <a:pt x="1009" y="374"/>
                  </a:moveTo>
                  <a:lnTo>
                    <a:pt x="982" y="328"/>
                  </a:lnTo>
                  <a:lnTo>
                    <a:pt x="1009" y="283"/>
                  </a:lnTo>
                  <a:lnTo>
                    <a:pt x="1035" y="328"/>
                  </a:lnTo>
                  <a:lnTo>
                    <a:pt x="1009" y="374"/>
                  </a:lnTo>
                  <a:close/>
                  <a:moveTo>
                    <a:pt x="1071" y="374"/>
                  </a:moveTo>
                  <a:lnTo>
                    <a:pt x="1044" y="328"/>
                  </a:lnTo>
                  <a:lnTo>
                    <a:pt x="1071" y="283"/>
                  </a:lnTo>
                  <a:lnTo>
                    <a:pt x="1096" y="328"/>
                  </a:lnTo>
                  <a:lnTo>
                    <a:pt x="1071" y="374"/>
                  </a:lnTo>
                  <a:close/>
                  <a:moveTo>
                    <a:pt x="1132" y="374"/>
                  </a:moveTo>
                  <a:lnTo>
                    <a:pt x="1105" y="328"/>
                  </a:lnTo>
                  <a:lnTo>
                    <a:pt x="1132" y="283"/>
                  </a:lnTo>
                  <a:lnTo>
                    <a:pt x="1158" y="328"/>
                  </a:lnTo>
                  <a:lnTo>
                    <a:pt x="1132" y="374"/>
                  </a:lnTo>
                  <a:close/>
                  <a:moveTo>
                    <a:pt x="1194" y="374"/>
                  </a:moveTo>
                  <a:lnTo>
                    <a:pt x="1167" y="328"/>
                  </a:lnTo>
                  <a:lnTo>
                    <a:pt x="1194" y="283"/>
                  </a:lnTo>
                  <a:lnTo>
                    <a:pt x="1219" y="328"/>
                  </a:lnTo>
                  <a:lnTo>
                    <a:pt x="1194" y="374"/>
                  </a:lnTo>
                  <a:close/>
                  <a:moveTo>
                    <a:pt x="1255" y="374"/>
                  </a:moveTo>
                  <a:lnTo>
                    <a:pt x="1228" y="328"/>
                  </a:lnTo>
                  <a:lnTo>
                    <a:pt x="1255" y="283"/>
                  </a:lnTo>
                  <a:lnTo>
                    <a:pt x="1281" y="328"/>
                  </a:lnTo>
                  <a:lnTo>
                    <a:pt x="1255" y="374"/>
                  </a:lnTo>
                  <a:close/>
                  <a:moveTo>
                    <a:pt x="1317" y="374"/>
                  </a:moveTo>
                  <a:lnTo>
                    <a:pt x="1291" y="328"/>
                  </a:lnTo>
                  <a:lnTo>
                    <a:pt x="1317" y="283"/>
                  </a:lnTo>
                  <a:lnTo>
                    <a:pt x="1344" y="328"/>
                  </a:lnTo>
                  <a:lnTo>
                    <a:pt x="1317" y="374"/>
                  </a:lnTo>
                  <a:close/>
                  <a:moveTo>
                    <a:pt x="1378" y="374"/>
                  </a:moveTo>
                  <a:lnTo>
                    <a:pt x="1353" y="328"/>
                  </a:lnTo>
                  <a:lnTo>
                    <a:pt x="1378" y="283"/>
                  </a:lnTo>
                  <a:lnTo>
                    <a:pt x="1405" y="328"/>
                  </a:lnTo>
                  <a:lnTo>
                    <a:pt x="1378" y="374"/>
                  </a:lnTo>
                  <a:close/>
                  <a:moveTo>
                    <a:pt x="1440" y="374"/>
                  </a:moveTo>
                  <a:lnTo>
                    <a:pt x="1414" y="328"/>
                  </a:lnTo>
                  <a:lnTo>
                    <a:pt x="1440" y="283"/>
                  </a:lnTo>
                  <a:lnTo>
                    <a:pt x="1467" y="328"/>
                  </a:lnTo>
                  <a:lnTo>
                    <a:pt x="1440" y="374"/>
                  </a:lnTo>
                  <a:close/>
                  <a:moveTo>
                    <a:pt x="1501" y="374"/>
                  </a:moveTo>
                  <a:lnTo>
                    <a:pt x="1476" y="328"/>
                  </a:lnTo>
                  <a:lnTo>
                    <a:pt x="1501" y="283"/>
                  </a:lnTo>
                  <a:lnTo>
                    <a:pt x="1528" y="328"/>
                  </a:lnTo>
                  <a:lnTo>
                    <a:pt x="1501" y="374"/>
                  </a:lnTo>
                  <a:close/>
                  <a:moveTo>
                    <a:pt x="1563" y="374"/>
                  </a:moveTo>
                  <a:lnTo>
                    <a:pt x="1537" y="328"/>
                  </a:lnTo>
                  <a:lnTo>
                    <a:pt x="1563" y="283"/>
                  </a:lnTo>
                  <a:lnTo>
                    <a:pt x="1590" y="328"/>
                  </a:lnTo>
                  <a:lnTo>
                    <a:pt x="1563" y="374"/>
                  </a:lnTo>
                  <a:close/>
                  <a:moveTo>
                    <a:pt x="1624" y="374"/>
                  </a:moveTo>
                  <a:lnTo>
                    <a:pt x="1599" y="328"/>
                  </a:lnTo>
                  <a:lnTo>
                    <a:pt x="1624" y="283"/>
                  </a:lnTo>
                  <a:lnTo>
                    <a:pt x="1651" y="328"/>
                  </a:lnTo>
                  <a:lnTo>
                    <a:pt x="1624" y="374"/>
                  </a:lnTo>
                  <a:close/>
                  <a:moveTo>
                    <a:pt x="1687" y="374"/>
                  </a:moveTo>
                  <a:lnTo>
                    <a:pt x="1660" y="328"/>
                  </a:lnTo>
                  <a:lnTo>
                    <a:pt x="1687" y="283"/>
                  </a:lnTo>
                  <a:lnTo>
                    <a:pt x="1713" y="328"/>
                  </a:lnTo>
                  <a:lnTo>
                    <a:pt x="1687" y="374"/>
                  </a:lnTo>
                  <a:close/>
                  <a:moveTo>
                    <a:pt x="1749" y="374"/>
                  </a:moveTo>
                  <a:lnTo>
                    <a:pt x="1722" y="328"/>
                  </a:lnTo>
                  <a:lnTo>
                    <a:pt x="1749" y="283"/>
                  </a:lnTo>
                  <a:lnTo>
                    <a:pt x="1774" y="328"/>
                  </a:lnTo>
                  <a:lnTo>
                    <a:pt x="1749" y="374"/>
                  </a:lnTo>
                  <a:close/>
                  <a:moveTo>
                    <a:pt x="1810" y="374"/>
                  </a:moveTo>
                  <a:lnTo>
                    <a:pt x="1783" y="328"/>
                  </a:lnTo>
                  <a:lnTo>
                    <a:pt x="1810" y="283"/>
                  </a:lnTo>
                  <a:lnTo>
                    <a:pt x="1836" y="328"/>
                  </a:lnTo>
                  <a:lnTo>
                    <a:pt x="1810" y="374"/>
                  </a:lnTo>
                  <a:close/>
                  <a:moveTo>
                    <a:pt x="1872" y="374"/>
                  </a:moveTo>
                  <a:lnTo>
                    <a:pt x="1845" y="328"/>
                  </a:lnTo>
                  <a:lnTo>
                    <a:pt x="1872" y="283"/>
                  </a:lnTo>
                  <a:lnTo>
                    <a:pt x="1897" y="328"/>
                  </a:lnTo>
                  <a:lnTo>
                    <a:pt x="1872" y="374"/>
                  </a:lnTo>
                  <a:close/>
                  <a:moveTo>
                    <a:pt x="1933" y="374"/>
                  </a:moveTo>
                  <a:lnTo>
                    <a:pt x="1906" y="328"/>
                  </a:lnTo>
                  <a:lnTo>
                    <a:pt x="1933" y="283"/>
                  </a:lnTo>
                  <a:lnTo>
                    <a:pt x="1959" y="328"/>
                  </a:lnTo>
                  <a:lnTo>
                    <a:pt x="1933" y="374"/>
                  </a:lnTo>
                  <a:close/>
                  <a:moveTo>
                    <a:pt x="1995" y="374"/>
                  </a:moveTo>
                  <a:lnTo>
                    <a:pt x="1968" y="328"/>
                  </a:lnTo>
                  <a:lnTo>
                    <a:pt x="1995" y="283"/>
                  </a:lnTo>
                  <a:lnTo>
                    <a:pt x="2020" y="328"/>
                  </a:lnTo>
                  <a:lnTo>
                    <a:pt x="1995" y="374"/>
                  </a:lnTo>
                  <a:close/>
                  <a:moveTo>
                    <a:pt x="2056" y="374"/>
                  </a:moveTo>
                  <a:lnTo>
                    <a:pt x="2031" y="328"/>
                  </a:lnTo>
                  <a:lnTo>
                    <a:pt x="2056" y="283"/>
                  </a:lnTo>
                  <a:lnTo>
                    <a:pt x="2083" y="328"/>
                  </a:lnTo>
                  <a:lnTo>
                    <a:pt x="2056" y="374"/>
                  </a:lnTo>
                  <a:close/>
                  <a:moveTo>
                    <a:pt x="2118" y="374"/>
                  </a:moveTo>
                  <a:lnTo>
                    <a:pt x="2092" y="328"/>
                  </a:lnTo>
                  <a:lnTo>
                    <a:pt x="2118" y="283"/>
                  </a:lnTo>
                  <a:lnTo>
                    <a:pt x="2145" y="328"/>
                  </a:lnTo>
                  <a:lnTo>
                    <a:pt x="2118" y="374"/>
                  </a:lnTo>
                  <a:close/>
                  <a:moveTo>
                    <a:pt x="2179" y="374"/>
                  </a:moveTo>
                  <a:lnTo>
                    <a:pt x="2154" y="328"/>
                  </a:lnTo>
                  <a:lnTo>
                    <a:pt x="2179" y="283"/>
                  </a:lnTo>
                  <a:lnTo>
                    <a:pt x="2206" y="328"/>
                  </a:lnTo>
                  <a:lnTo>
                    <a:pt x="2179" y="374"/>
                  </a:lnTo>
                  <a:close/>
                  <a:moveTo>
                    <a:pt x="2241" y="374"/>
                  </a:moveTo>
                  <a:lnTo>
                    <a:pt x="2215" y="328"/>
                  </a:lnTo>
                  <a:lnTo>
                    <a:pt x="2241" y="283"/>
                  </a:lnTo>
                  <a:lnTo>
                    <a:pt x="2268" y="328"/>
                  </a:lnTo>
                  <a:lnTo>
                    <a:pt x="2241" y="374"/>
                  </a:lnTo>
                  <a:close/>
                  <a:moveTo>
                    <a:pt x="2302" y="374"/>
                  </a:moveTo>
                  <a:lnTo>
                    <a:pt x="2277" y="328"/>
                  </a:lnTo>
                  <a:lnTo>
                    <a:pt x="2302" y="283"/>
                  </a:lnTo>
                  <a:lnTo>
                    <a:pt x="2329" y="328"/>
                  </a:lnTo>
                  <a:lnTo>
                    <a:pt x="2302" y="374"/>
                  </a:lnTo>
                  <a:close/>
                  <a:moveTo>
                    <a:pt x="2364" y="374"/>
                  </a:moveTo>
                  <a:lnTo>
                    <a:pt x="2338" y="328"/>
                  </a:lnTo>
                  <a:lnTo>
                    <a:pt x="2364" y="283"/>
                  </a:lnTo>
                  <a:lnTo>
                    <a:pt x="2391" y="328"/>
                  </a:lnTo>
                  <a:lnTo>
                    <a:pt x="2364" y="374"/>
                  </a:lnTo>
                  <a:close/>
                  <a:moveTo>
                    <a:pt x="2427" y="374"/>
                  </a:moveTo>
                  <a:lnTo>
                    <a:pt x="2400" y="328"/>
                  </a:lnTo>
                  <a:lnTo>
                    <a:pt x="2427" y="283"/>
                  </a:lnTo>
                  <a:lnTo>
                    <a:pt x="2452" y="328"/>
                  </a:lnTo>
                  <a:lnTo>
                    <a:pt x="2427" y="374"/>
                  </a:lnTo>
                  <a:close/>
                  <a:moveTo>
                    <a:pt x="2488" y="374"/>
                  </a:moveTo>
                  <a:lnTo>
                    <a:pt x="2461" y="328"/>
                  </a:lnTo>
                  <a:lnTo>
                    <a:pt x="2488" y="283"/>
                  </a:lnTo>
                  <a:lnTo>
                    <a:pt x="2514" y="328"/>
                  </a:lnTo>
                  <a:lnTo>
                    <a:pt x="2488" y="374"/>
                  </a:lnTo>
                  <a:close/>
                  <a:moveTo>
                    <a:pt x="54" y="320"/>
                  </a:moveTo>
                  <a:lnTo>
                    <a:pt x="27" y="275"/>
                  </a:lnTo>
                  <a:lnTo>
                    <a:pt x="54" y="229"/>
                  </a:lnTo>
                  <a:lnTo>
                    <a:pt x="80" y="275"/>
                  </a:lnTo>
                  <a:lnTo>
                    <a:pt x="54" y="320"/>
                  </a:lnTo>
                  <a:close/>
                  <a:moveTo>
                    <a:pt x="116" y="320"/>
                  </a:moveTo>
                  <a:lnTo>
                    <a:pt x="89" y="275"/>
                  </a:lnTo>
                  <a:lnTo>
                    <a:pt x="116" y="229"/>
                  </a:lnTo>
                  <a:lnTo>
                    <a:pt x="141" y="275"/>
                  </a:lnTo>
                  <a:lnTo>
                    <a:pt x="116" y="320"/>
                  </a:lnTo>
                  <a:close/>
                  <a:moveTo>
                    <a:pt x="177" y="320"/>
                  </a:moveTo>
                  <a:lnTo>
                    <a:pt x="150" y="275"/>
                  </a:lnTo>
                  <a:lnTo>
                    <a:pt x="177" y="229"/>
                  </a:lnTo>
                  <a:lnTo>
                    <a:pt x="204" y="275"/>
                  </a:lnTo>
                  <a:lnTo>
                    <a:pt x="177" y="320"/>
                  </a:lnTo>
                  <a:close/>
                  <a:moveTo>
                    <a:pt x="238" y="320"/>
                  </a:moveTo>
                  <a:lnTo>
                    <a:pt x="213" y="275"/>
                  </a:lnTo>
                  <a:lnTo>
                    <a:pt x="238" y="229"/>
                  </a:lnTo>
                  <a:lnTo>
                    <a:pt x="265" y="275"/>
                  </a:lnTo>
                  <a:lnTo>
                    <a:pt x="238" y="320"/>
                  </a:lnTo>
                  <a:close/>
                  <a:moveTo>
                    <a:pt x="300" y="320"/>
                  </a:moveTo>
                  <a:lnTo>
                    <a:pt x="274" y="275"/>
                  </a:lnTo>
                  <a:lnTo>
                    <a:pt x="300" y="229"/>
                  </a:lnTo>
                  <a:lnTo>
                    <a:pt x="327" y="275"/>
                  </a:lnTo>
                  <a:lnTo>
                    <a:pt x="300" y="320"/>
                  </a:lnTo>
                  <a:close/>
                  <a:moveTo>
                    <a:pt x="361" y="320"/>
                  </a:moveTo>
                  <a:lnTo>
                    <a:pt x="336" y="275"/>
                  </a:lnTo>
                  <a:lnTo>
                    <a:pt x="361" y="229"/>
                  </a:lnTo>
                  <a:lnTo>
                    <a:pt x="388" y="275"/>
                  </a:lnTo>
                  <a:lnTo>
                    <a:pt x="361" y="320"/>
                  </a:lnTo>
                  <a:close/>
                  <a:moveTo>
                    <a:pt x="423" y="320"/>
                  </a:moveTo>
                  <a:lnTo>
                    <a:pt x="397" y="275"/>
                  </a:lnTo>
                  <a:lnTo>
                    <a:pt x="423" y="229"/>
                  </a:lnTo>
                  <a:lnTo>
                    <a:pt x="450" y="275"/>
                  </a:lnTo>
                  <a:lnTo>
                    <a:pt x="423" y="320"/>
                  </a:lnTo>
                  <a:close/>
                  <a:moveTo>
                    <a:pt x="484" y="320"/>
                  </a:moveTo>
                  <a:lnTo>
                    <a:pt x="459" y="275"/>
                  </a:lnTo>
                  <a:lnTo>
                    <a:pt x="484" y="229"/>
                  </a:lnTo>
                  <a:lnTo>
                    <a:pt x="511" y="275"/>
                  </a:lnTo>
                  <a:lnTo>
                    <a:pt x="484" y="320"/>
                  </a:lnTo>
                  <a:close/>
                  <a:moveTo>
                    <a:pt x="546" y="320"/>
                  </a:moveTo>
                  <a:lnTo>
                    <a:pt x="520" y="275"/>
                  </a:lnTo>
                  <a:lnTo>
                    <a:pt x="546" y="229"/>
                  </a:lnTo>
                  <a:lnTo>
                    <a:pt x="573" y="275"/>
                  </a:lnTo>
                  <a:lnTo>
                    <a:pt x="546" y="320"/>
                  </a:lnTo>
                  <a:close/>
                  <a:moveTo>
                    <a:pt x="609" y="320"/>
                  </a:moveTo>
                  <a:lnTo>
                    <a:pt x="582" y="275"/>
                  </a:lnTo>
                  <a:lnTo>
                    <a:pt x="609" y="229"/>
                  </a:lnTo>
                  <a:lnTo>
                    <a:pt x="634" y="275"/>
                  </a:lnTo>
                  <a:lnTo>
                    <a:pt x="609" y="320"/>
                  </a:lnTo>
                  <a:close/>
                  <a:moveTo>
                    <a:pt x="670" y="320"/>
                  </a:moveTo>
                  <a:lnTo>
                    <a:pt x="643" y="275"/>
                  </a:lnTo>
                  <a:lnTo>
                    <a:pt x="670" y="229"/>
                  </a:lnTo>
                  <a:lnTo>
                    <a:pt x="696" y="275"/>
                  </a:lnTo>
                  <a:lnTo>
                    <a:pt x="670" y="320"/>
                  </a:lnTo>
                  <a:close/>
                  <a:moveTo>
                    <a:pt x="732" y="320"/>
                  </a:moveTo>
                  <a:lnTo>
                    <a:pt x="705" y="275"/>
                  </a:lnTo>
                  <a:lnTo>
                    <a:pt x="732" y="229"/>
                  </a:lnTo>
                  <a:lnTo>
                    <a:pt x="757" y="275"/>
                  </a:lnTo>
                  <a:lnTo>
                    <a:pt x="732" y="320"/>
                  </a:lnTo>
                  <a:close/>
                  <a:moveTo>
                    <a:pt x="793" y="320"/>
                  </a:moveTo>
                  <a:lnTo>
                    <a:pt x="766" y="275"/>
                  </a:lnTo>
                  <a:lnTo>
                    <a:pt x="793" y="229"/>
                  </a:lnTo>
                  <a:lnTo>
                    <a:pt x="819" y="275"/>
                  </a:lnTo>
                  <a:lnTo>
                    <a:pt x="793" y="320"/>
                  </a:lnTo>
                  <a:close/>
                  <a:moveTo>
                    <a:pt x="855" y="320"/>
                  </a:moveTo>
                  <a:lnTo>
                    <a:pt x="828" y="275"/>
                  </a:lnTo>
                  <a:lnTo>
                    <a:pt x="855" y="229"/>
                  </a:lnTo>
                  <a:lnTo>
                    <a:pt x="880" y="275"/>
                  </a:lnTo>
                  <a:lnTo>
                    <a:pt x="855" y="320"/>
                  </a:lnTo>
                  <a:close/>
                  <a:moveTo>
                    <a:pt x="916" y="320"/>
                  </a:moveTo>
                  <a:lnTo>
                    <a:pt x="889" y="275"/>
                  </a:lnTo>
                  <a:lnTo>
                    <a:pt x="916" y="229"/>
                  </a:lnTo>
                  <a:lnTo>
                    <a:pt x="943" y="275"/>
                  </a:lnTo>
                  <a:lnTo>
                    <a:pt x="916" y="320"/>
                  </a:lnTo>
                  <a:close/>
                  <a:moveTo>
                    <a:pt x="978" y="320"/>
                  </a:moveTo>
                  <a:lnTo>
                    <a:pt x="952" y="275"/>
                  </a:lnTo>
                  <a:lnTo>
                    <a:pt x="978" y="229"/>
                  </a:lnTo>
                  <a:lnTo>
                    <a:pt x="1005" y="275"/>
                  </a:lnTo>
                  <a:lnTo>
                    <a:pt x="978" y="320"/>
                  </a:lnTo>
                  <a:close/>
                  <a:moveTo>
                    <a:pt x="1039" y="320"/>
                  </a:moveTo>
                  <a:lnTo>
                    <a:pt x="1014" y="275"/>
                  </a:lnTo>
                  <a:lnTo>
                    <a:pt x="1039" y="229"/>
                  </a:lnTo>
                  <a:lnTo>
                    <a:pt x="1066" y="275"/>
                  </a:lnTo>
                  <a:lnTo>
                    <a:pt x="1039" y="320"/>
                  </a:lnTo>
                  <a:close/>
                  <a:moveTo>
                    <a:pt x="1101" y="320"/>
                  </a:moveTo>
                  <a:lnTo>
                    <a:pt x="1075" y="275"/>
                  </a:lnTo>
                  <a:lnTo>
                    <a:pt x="1101" y="229"/>
                  </a:lnTo>
                  <a:lnTo>
                    <a:pt x="1128" y="275"/>
                  </a:lnTo>
                  <a:lnTo>
                    <a:pt x="1101" y="320"/>
                  </a:lnTo>
                  <a:close/>
                  <a:moveTo>
                    <a:pt x="1162" y="320"/>
                  </a:moveTo>
                  <a:lnTo>
                    <a:pt x="1137" y="275"/>
                  </a:lnTo>
                  <a:lnTo>
                    <a:pt x="1162" y="229"/>
                  </a:lnTo>
                  <a:lnTo>
                    <a:pt x="1189" y="275"/>
                  </a:lnTo>
                  <a:lnTo>
                    <a:pt x="1162" y="320"/>
                  </a:lnTo>
                  <a:close/>
                  <a:moveTo>
                    <a:pt x="1224" y="320"/>
                  </a:moveTo>
                  <a:lnTo>
                    <a:pt x="1198" y="275"/>
                  </a:lnTo>
                  <a:lnTo>
                    <a:pt x="1224" y="229"/>
                  </a:lnTo>
                  <a:lnTo>
                    <a:pt x="1251" y="275"/>
                  </a:lnTo>
                  <a:lnTo>
                    <a:pt x="1224" y="320"/>
                  </a:lnTo>
                  <a:close/>
                  <a:moveTo>
                    <a:pt x="1285" y="320"/>
                  </a:moveTo>
                  <a:lnTo>
                    <a:pt x="1260" y="275"/>
                  </a:lnTo>
                  <a:lnTo>
                    <a:pt x="1285" y="229"/>
                  </a:lnTo>
                  <a:lnTo>
                    <a:pt x="1312" y="275"/>
                  </a:lnTo>
                  <a:lnTo>
                    <a:pt x="1285" y="320"/>
                  </a:lnTo>
                  <a:close/>
                  <a:moveTo>
                    <a:pt x="1348" y="320"/>
                  </a:moveTo>
                  <a:lnTo>
                    <a:pt x="1321" y="275"/>
                  </a:lnTo>
                  <a:lnTo>
                    <a:pt x="1348" y="229"/>
                  </a:lnTo>
                  <a:lnTo>
                    <a:pt x="1374" y="275"/>
                  </a:lnTo>
                  <a:lnTo>
                    <a:pt x="1348" y="320"/>
                  </a:lnTo>
                  <a:close/>
                  <a:moveTo>
                    <a:pt x="1410" y="320"/>
                  </a:moveTo>
                  <a:lnTo>
                    <a:pt x="1383" y="275"/>
                  </a:lnTo>
                  <a:lnTo>
                    <a:pt x="1410" y="229"/>
                  </a:lnTo>
                  <a:lnTo>
                    <a:pt x="1435" y="275"/>
                  </a:lnTo>
                  <a:lnTo>
                    <a:pt x="1410" y="320"/>
                  </a:lnTo>
                  <a:close/>
                  <a:moveTo>
                    <a:pt x="1471" y="320"/>
                  </a:moveTo>
                  <a:lnTo>
                    <a:pt x="1444" y="275"/>
                  </a:lnTo>
                  <a:lnTo>
                    <a:pt x="1471" y="229"/>
                  </a:lnTo>
                  <a:lnTo>
                    <a:pt x="1497" y="275"/>
                  </a:lnTo>
                  <a:lnTo>
                    <a:pt x="1471" y="320"/>
                  </a:lnTo>
                  <a:close/>
                  <a:moveTo>
                    <a:pt x="1533" y="320"/>
                  </a:moveTo>
                  <a:lnTo>
                    <a:pt x="1506" y="275"/>
                  </a:lnTo>
                  <a:lnTo>
                    <a:pt x="1533" y="229"/>
                  </a:lnTo>
                  <a:lnTo>
                    <a:pt x="1558" y="275"/>
                  </a:lnTo>
                  <a:lnTo>
                    <a:pt x="1533" y="320"/>
                  </a:lnTo>
                  <a:close/>
                  <a:moveTo>
                    <a:pt x="1594" y="320"/>
                  </a:moveTo>
                  <a:lnTo>
                    <a:pt x="1567" y="275"/>
                  </a:lnTo>
                  <a:lnTo>
                    <a:pt x="1594" y="229"/>
                  </a:lnTo>
                  <a:lnTo>
                    <a:pt x="1620" y="275"/>
                  </a:lnTo>
                  <a:lnTo>
                    <a:pt x="1594" y="320"/>
                  </a:lnTo>
                  <a:close/>
                  <a:moveTo>
                    <a:pt x="1656" y="320"/>
                  </a:moveTo>
                  <a:lnTo>
                    <a:pt x="1629" y="275"/>
                  </a:lnTo>
                  <a:lnTo>
                    <a:pt x="1656" y="229"/>
                  </a:lnTo>
                  <a:lnTo>
                    <a:pt x="1683" y="275"/>
                  </a:lnTo>
                  <a:lnTo>
                    <a:pt x="1656" y="320"/>
                  </a:lnTo>
                  <a:close/>
                  <a:moveTo>
                    <a:pt x="1717" y="320"/>
                  </a:moveTo>
                  <a:lnTo>
                    <a:pt x="1692" y="275"/>
                  </a:lnTo>
                  <a:lnTo>
                    <a:pt x="1717" y="229"/>
                  </a:lnTo>
                  <a:lnTo>
                    <a:pt x="1744" y="275"/>
                  </a:lnTo>
                  <a:lnTo>
                    <a:pt x="1717" y="320"/>
                  </a:lnTo>
                  <a:close/>
                  <a:moveTo>
                    <a:pt x="1779" y="320"/>
                  </a:moveTo>
                  <a:lnTo>
                    <a:pt x="1753" y="275"/>
                  </a:lnTo>
                  <a:lnTo>
                    <a:pt x="1779" y="229"/>
                  </a:lnTo>
                  <a:lnTo>
                    <a:pt x="1806" y="275"/>
                  </a:lnTo>
                  <a:lnTo>
                    <a:pt x="1779" y="320"/>
                  </a:lnTo>
                  <a:close/>
                  <a:moveTo>
                    <a:pt x="1840" y="320"/>
                  </a:moveTo>
                  <a:lnTo>
                    <a:pt x="1815" y="275"/>
                  </a:lnTo>
                  <a:lnTo>
                    <a:pt x="1840" y="229"/>
                  </a:lnTo>
                  <a:lnTo>
                    <a:pt x="1867" y="275"/>
                  </a:lnTo>
                  <a:lnTo>
                    <a:pt x="1840" y="320"/>
                  </a:lnTo>
                  <a:close/>
                  <a:moveTo>
                    <a:pt x="1902" y="320"/>
                  </a:moveTo>
                  <a:lnTo>
                    <a:pt x="1876" y="275"/>
                  </a:lnTo>
                  <a:lnTo>
                    <a:pt x="1902" y="229"/>
                  </a:lnTo>
                  <a:lnTo>
                    <a:pt x="1929" y="275"/>
                  </a:lnTo>
                  <a:lnTo>
                    <a:pt x="1902" y="320"/>
                  </a:lnTo>
                  <a:close/>
                  <a:moveTo>
                    <a:pt x="1963" y="320"/>
                  </a:moveTo>
                  <a:lnTo>
                    <a:pt x="1938" y="275"/>
                  </a:lnTo>
                  <a:lnTo>
                    <a:pt x="1963" y="229"/>
                  </a:lnTo>
                  <a:lnTo>
                    <a:pt x="1990" y="275"/>
                  </a:lnTo>
                  <a:lnTo>
                    <a:pt x="1963" y="320"/>
                  </a:lnTo>
                  <a:close/>
                  <a:moveTo>
                    <a:pt x="2025" y="320"/>
                  </a:moveTo>
                  <a:lnTo>
                    <a:pt x="1999" y="275"/>
                  </a:lnTo>
                  <a:lnTo>
                    <a:pt x="2025" y="229"/>
                  </a:lnTo>
                  <a:lnTo>
                    <a:pt x="2052" y="275"/>
                  </a:lnTo>
                  <a:lnTo>
                    <a:pt x="2025" y="320"/>
                  </a:lnTo>
                  <a:close/>
                  <a:moveTo>
                    <a:pt x="2088" y="320"/>
                  </a:moveTo>
                  <a:lnTo>
                    <a:pt x="2061" y="275"/>
                  </a:lnTo>
                  <a:lnTo>
                    <a:pt x="2088" y="229"/>
                  </a:lnTo>
                  <a:lnTo>
                    <a:pt x="2113" y="275"/>
                  </a:lnTo>
                  <a:lnTo>
                    <a:pt x="2088" y="320"/>
                  </a:lnTo>
                  <a:close/>
                  <a:moveTo>
                    <a:pt x="2149" y="320"/>
                  </a:moveTo>
                  <a:lnTo>
                    <a:pt x="2122" y="275"/>
                  </a:lnTo>
                  <a:lnTo>
                    <a:pt x="2149" y="229"/>
                  </a:lnTo>
                  <a:lnTo>
                    <a:pt x="2175" y="275"/>
                  </a:lnTo>
                  <a:lnTo>
                    <a:pt x="2149" y="320"/>
                  </a:lnTo>
                  <a:close/>
                  <a:moveTo>
                    <a:pt x="2211" y="320"/>
                  </a:moveTo>
                  <a:lnTo>
                    <a:pt x="2184" y="275"/>
                  </a:lnTo>
                  <a:lnTo>
                    <a:pt x="2211" y="229"/>
                  </a:lnTo>
                  <a:lnTo>
                    <a:pt x="2236" y="275"/>
                  </a:lnTo>
                  <a:lnTo>
                    <a:pt x="2211" y="320"/>
                  </a:lnTo>
                  <a:close/>
                  <a:moveTo>
                    <a:pt x="2272" y="320"/>
                  </a:moveTo>
                  <a:lnTo>
                    <a:pt x="2245" y="275"/>
                  </a:lnTo>
                  <a:lnTo>
                    <a:pt x="2272" y="229"/>
                  </a:lnTo>
                  <a:lnTo>
                    <a:pt x="2298" y="275"/>
                  </a:lnTo>
                  <a:lnTo>
                    <a:pt x="2272" y="320"/>
                  </a:lnTo>
                  <a:close/>
                  <a:moveTo>
                    <a:pt x="2334" y="320"/>
                  </a:moveTo>
                  <a:lnTo>
                    <a:pt x="2307" y="275"/>
                  </a:lnTo>
                  <a:lnTo>
                    <a:pt x="2334" y="229"/>
                  </a:lnTo>
                  <a:lnTo>
                    <a:pt x="2359" y="275"/>
                  </a:lnTo>
                  <a:lnTo>
                    <a:pt x="2334" y="320"/>
                  </a:lnTo>
                  <a:close/>
                  <a:moveTo>
                    <a:pt x="2395" y="320"/>
                  </a:moveTo>
                  <a:lnTo>
                    <a:pt x="2368" y="275"/>
                  </a:lnTo>
                  <a:lnTo>
                    <a:pt x="2395" y="229"/>
                  </a:lnTo>
                  <a:lnTo>
                    <a:pt x="2422" y="275"/>
                  </a:lnTo>
                  <a:lnTo>
                    <a:pt x="2395" y="320"/>
                  </a:lnTo>
                  <a:close/>
                  <a:moveTo>
                    <a:pt x="2457" y="320"/>
                  </a:moveTo>
                  <a:lnTo>
                    <a:pt x="2431" y="275"/>
                  </a:lnTo>
                  <a:lnTo>
                    <a:pt x="2457" y="229"/>
                  </a:lnTo>
                  <a:lnTo>
                    <a:pt x="2484" y="275"/>
                  </a:lnTo>
                  <a:lnTo>
                    <a:pt x="2457" y="320"/>
                  </a:lnTo>
                  <a:close/>
                  <a:moveTo>
                    <a:pt x="2518" y="320"/>
                  </a:moveTo>
                  <a:lnTo>
                    <a:pt x="2493" y="275"/>
                  </a:lnTo>
                  <a:lnTo>
                    <a:pt x="2518" y="229"/>
                  </a:lnTo>
                  <a:lnTo>
                    <a:pt x="2545" y="275"/>
                  </a:lnTo>
                  <a:lnTo>
                    <a:pt x="2518" y="320"/>
                  </a:lnTo>
                  <a:close/>
                  <a:moveTo>
                    <a:pt x="84" y="266"/>
                  </a:moveTo>
                  <a:lnTo>
                    <a:pt x="59" y="221"/>
                  </a:lnTo>
                  <a:lnTo>
                    <a:pt x="84" y="176"/>
                  </a:lnTo>
                  <a:lnTo>
                    <a:pt x="111" y="221"/>
                  </a:lnTo>
                  <a:lnTo>
                    <a:pt x="84" y="266"/>
                  </a:lnTo>
                  <a:close/>
                  <a:moveTo>
                    <a:pt x="146" y="266"/>
                  </a:moveTo>
                  <a:lnTo>
                    <a:pt x="120" y="221"/>
                  </a:lnTo>
                  <a:lnTo>
                    <a:pt x="146" y="176"/>
                  </a:lnTo>
                  <a:lnTo>
                    <a:pt x="173" y="221"/>
                  </a:lnTo>
                  <a:lnTo>
                    <a:pt x="146" y="266"/>
                  </a:lnTo>
                  <a:close/>
                  <a:moveTo>
                    <a:pt x="209" y="266"/>
                  </a:moveTo>
                  <a:lnTo>
                    <a:pt x="182" y="221"/>
                  </a:lnTo>
                  <a:lnTo>
                    <a:pt x="209" y="176"/>
                  </a:lnTo>
                  <a:lnTo>
                    <a:pt x="234" y="221"/>
                  </a:lnTo>
                  <a:lnTo>
                    <a:pt x="209" y="266"/>
                  </a:lnTo>
                  <a:close/>
                  <a:moveTo>
                    <a:pt x="270" y="266"/>
                  </a:moveTo>
                  <a:lnTo>
                    <a:pt x="243" y="221"/>
                  </a:lnTo>
                  <a:lnTo>
                    <a:pt x="270" y="176"/>
                  </a:lnTo>
                  <a:lnTo>
                    <a:pt x="295" y="221"/>
                  </a:lnTo>
                  <a:lnTo>
                    <a:pt x="270" y="266"/>
                  </a:lnTo>
                  <a:close/>
                  <a:moveTo>
                    <a:pt x="331" y="266"/>
                  </a:moveTo>
                  <a:lnTo>
                    <a:pt x="304" y="221"/>
                  </a:lnTo>
                  <a:lnTo>
                    <a:pt x="331" y="176"/>
                  </a:lnTo>
                  <a:lnTo>
                    <a:pt x="357" y="221"/>
                  </a:lnTo>
                  <a:lnTo>
                    <a:pt x="331" y="266"/>
                  </a:lnTo>
                  <a:close/>
                  <a:moveTo>
                    <a:pt x="393" y="266"/>
                  </a:moveTo>
                  <a:lnTo>
                    <a:pt x="366" y="221"/>
                  </a:lnTo>
                  <a:lnTo>
                    <a:pt x="393" y="176"/>
                  </a:lnTo>
                  <a:lnTo>
                    <a:pt x="418" y="221"/>
                  </a:lnTo>
                  <a:lnTo>
                    <a:pt x="393" y="266"/>
                  </a:lnTo>
                  <a:close/>
                  <a:moveTo>
                    <a:pt x="454" y="266"/>
                  </a:moveTo>
                  <a:lnTo>
                    <a:pt x="427" y="221"/>
                  </a:lnTo>
                  <a:lnTo>
                    <a:pt x="454" y="176"/>
                  </a:lnTo>
                  <a:lnTo>
                    <a:pt x="480" y="221"/>
                  </a:lnTo>
                  <a:lnTo>
                    <a:pt x="454" y="266"/>
                  </a:lnTo>
                  <a:close/>
                  <a:moveTo>
                    <a:pt x="516" y="266"/>
                  </a:moveTo>
                  <a:lnTo>
                    <a:pt x="489" y="221"/>
                  </a:lnTo>
                  <a:lnTo>
                    <a:pt x="516" y="176"/>
                  </a:lnTo>
                  <a:lnTo>
                    <a:pt x="541" y="221"/>
                  </a:lnTo>
                  <a:lnTo>
                    <a:pt x="516" y="266"/>
                  </a:lnTo>
                  <a:close/>
                  <a:moveTo>
                    <a:pt x="577" y="266"/>
                  </a:moveTo>
                  <a:lnTo>
                    <a:pt x="552" y="221"/>
                  </a:lnTo>
                  <a:lnTo>
                    <a:pt x="577" y="176"/>
                  </a:lnTo>
                  <a:lnTo>
                    <a:pt x="604" y="221"/>
                  </a:lnTo>
                  <a:lnTo>
                    <a:pt x="577" y="266"/>
                  </a:lnTo>
                  <a:close/>
                  <a:moveTo>
                    <a:pt x="639" y="266"/>
                  </a:moveTo>
                  <a:lnTo>
                    <a:pt x="613" y="221"/>
                  </a:lnTo>
                  <a:lnTo>
                    <a:pt x="639" y="176"/>
                  </a:lnTo>
                  <a:lnTo>
                    <a:pt x="666" y="221"/>
                  </a:lnTo>
                  <a:lnTo>
                    <a:pt x="639" y="266"/>
                  </a:lnTo>
                  <a:close/>
                  <a:moveTo>
                    <a:pt x="700" y="266"/>
                  </a:moveTo>
                  <a:lnTo>
                    <a:pt x="675" y="221"/>
                  </a:lnTo>
                  <a:lnTo>
                    <a:pt x="700" y="176"/>
                  </a:lnTo>
                  <a:lnTo>
                    <a:pt x="727" y="221"/>
                  </a:lnTo>
                  <a:lnTo>
                    <a:pt x="700" y="266"/>
                  </a:lnTo>
                  <a:close/>
                  <a:moveTo>
                    <a:pt x="762" y="266"/>
                  </a:moveTo>
                  <a:lnTo>
                    <a:pt x="736" y="221"/>
                  </a:lnTo>
                  <a:lnTo>
                    <a:pt x="762" y="176"/>
                  </a:lnTo>
                  <a:lnTo>
                    <a:pt x="789" y="221"/>
                  </a:lnTo>
                  <a:lnTo>
                    <a:pt x="762" y="266"/>
                  </a:lnTo>
                  <a:close/>
                  <a:moveTo>
                    <a:pt x="823" y="266"/>
                  </a:moveTo>
                  <a:lnTo>
                    <a:pt x="798" y="221"/>
                  </a:lnTo>
                  <a:lnTo>
                    <a:pt x="823" y="176"/>
                  </a:lnTo>
                  <a:lnTo>
                    <a:pt x="850" y="221"/>
                  </a:lnTo>
                  <a:lnTo>
                    <a:pt x="823" y="266"/>
                  </a:lnTo>
                  <a:close/>
                  <a:moveTo>
                    <a:pt x="885" y="266"/>
                  </a:moveTo>
                  <a:lnTo>
                    <a:pt x="859" y="221"/>
                  </a:lnTo>
                  <a:lnTo>
                    <a:pt x="885" y="176"/>
                  </a:lnTo>
                  <a:lnTo>
                    <a:pt x="912" y="221"/>
                  </a:lnTo>
                  <a:lnTo>
                    <a:pt x="885" y="266"/>
                  </a:lnTo>
                  <a:close/>
                  <a:moveTo>
                    <a:pt x="948" y="266"/>
                  </a:moveTo>
                  <a:lnTo>
                    <a:pt x="921" y="221"/>
                  </a:lnTo>
                  <a:lnTo>
                    <a:pt x="948" y="176"/>
                  </a:lnTo>
                  <a:lnTo>
                    <a:pt x="973" y="221"/>
                  </a:lnTo>
                  <a:lnTo>
                    <a:pt x="948" y="266"/>
                  </a:lnTo>
                  <a:close/>
                  <a:moveTo>
                    <a:pt x="1009" y="266"/>
                  </a:moveTo>
                  <a:lnTo>
                    <a:pt x="982" y="221"/>
                  </a:lnTo>
                  <a:lnTo>
                    <a:pt x="1009" y="176"/>
                  </a:lnTo>
                  <a:lnTo>
                    <a:pt x="1035" y="221"/>
                  </a:lnTo>
                  <a:lnTo>
                    <a:pt x="1009" y="266"/>
                  </a:lnTo>
                  <a:close/>
                  <a:moveTo>
                    <a:pt x="1071" y="266"/>
                  </a:moveTo>
                  <a:lnTo>
                    <a:pt x="1044" y="221"/>
                  </a:lnTo>
                  <a:lnTo>
                    <a:pt x="1071" y="176"/>
                  </a:lnTo>
                  <a:lnTo>
                    <a:pt x="1096" y="221"/>
                  </a:lnTo>
                  <a:lnTo>
                    <a:pt x="1071" y="266"/>
                  </a:lnTo>
                  <a:close/>
                  <a:moveTo>
                    <a:pt x="1132" y="266"/>
                  </a:moveTo>
                  <a:lnTo>
                    <a:pt x="1105" y="221"/>
                  </a:lnTo>
                  <a:lnTo>
                    <a:pt x="1132" y="176"/>
                  </a:lnTo>
                  <a:lnTo>
                    <a:pt x="1158" y="221"/>
                  </a:lnTo>
                  <a:lnTo>
                    <a:pt x="1132" y="266"/>
                  </a:lnTo>
                  <a:close/>
                  <a:moveTo>
                    <a:pt x="1194" y="266"/>
                  </a:moveTo>
                  <a:lnTo>
                    <a:pt x="1167" y="221"/>
                  </a:lnTo>
                  <a:lnTo>
                    <a:pt x="1194" y="176"/>
                  </a:lnTo>
                  <a:lnTo>
                    <a:pt x="1219" y="221"/>
                  </a:lnTo>
                  <a:lnTo>
                    <a:pt x="1194" y="266"/>
                  </a:lnTo>
                  <a:close/>
                  <a:moveTo>
                    <a:pt x="1255" y="266"/>
                  </a:moveTo>
                  <a:lnTo>
                    <a:pt x="1228" y="221"/>
                  </a:lnTo>
                  <a:lnTo>
                    <a:pt x="1255" y="176"/>
                  </a:lnTo>
                  <a:lnTo>
                    <a:pt x="1281" y="221"/>
                  </a:lnTo>
                  <a:lnTo>
                    <a:pt x="1255" y="266"/>
                  </a:lnTo>
                  <a:close/>
                  <a:moveTo>
                    <a:pt x="1317" y="266"/>
                  </a:moveTo>
                  <a:lnTo>
                    <a:pt x="1291" y="221"/>
                  </a:lnTo>
                  <a:lnTo>
                    <a:pt x="1317" y="176"/>
                  </a:lnTo>
                  <a:lnTo>
                    <a:pt x="1344" y="221"/>
                  </a:lnTo>
                  <a:lnTo>
                    <a:pt x="1317" y="266"/>
                  </a:lnTo>
                  <a:close/>
                  <a:moveTo>
                    <a:pt x="1378" y="266"/>
                  </a:moveTo>
                  <a:lnTo>
                    <a:pt x="1353" y="221"/>
                  </a:lnTo>
                  <a:lnTo>
                    <a:pt x="1378" y="176"/>
                  </a:lnTo>
                  <a:lnTo>
                    <a:pt x="1405" y="221"/>
                  </a:lnTo>
                  <a:lnTo>
                    <a:pt x="1378" y="266"/>
                  </a:lnTo>
                  <a:close/>
                  <a:moveTo>
                    <a:pt x="1440" y="266"/>
                  </a:moveTo>
                  <a:lnTo>
                    <a:pt x="1414" y="221"/>
                  </a:lnTo>
                  <a:lnTo>
                    <a:pt x="1440" y="176"/>
                  </a:lnTo>
                  <a:lnTo>
                    <a:pt x="1467" y="221"/>
                  </a:lnTo>
                  <a:lnTo>
                    <a:pt x="1440" y="266"/>
                  </a:lnTo>
                  <a:close/>
                  <a:moveTo>
                    <a:pt x="1501" y="266"/>
                  </a:moveTo>
                  <a:lnTo>
                    <a:pt x="1476" y="221"/>
                  </a:lnTo>
                  <a:lnTo>
                    <a:pt x="1501" y="176"/>
                  </a:lnTo>
                  <a:lnTo>
                    <a:pt x="1528" y="221"/>
                  </a:lnTo>
                  <a:lnTo>
                    <a:pt x="1501" y="266"/>
                  </a:lnTo>
                  <a:close/>
                  <a:moveTo>
                    <a:pt x="1563" y="266"/>
                  </a:moveTo>
                  <a:lnTo>
                    <a:pt x="1537" y="221"/>
                  </a:lnTo>
                  <a:lnTo>
                    <a:pt x="1563" y="176"/>
                  </a:lnTo>
                  <a:lnTo>
                    <a:pt x="1590" y="221"/>
                  </a:lnTo>
                  <a:lnTo>
                    <a:pt x="1563" y="266"/>
                  </a:lnTo>
                  <a:close/>
                  <a:moveTo>
                    <a:pt x="1624" y="266"/>
                  </a:moveTo>
                  <a:lnTo>
                    <a:pt x="1599" y="221"/>
                  </a:lnTo>
                  <a:lnTo>
                    <a:pt x="1624" y="176"/>
                  </a:lnTo>
                  <a:lnTo>
                    <a:pt x="1651" y="221"/>
                  </a:lnTo>
                  <a:lnTo>
                    <a:pt x="1624" y="266"/>
                  </a:lnTo>
                  <a:close/>
                  <a:moveTo>
                    <a:pt x="1687" y="266"/>
                  </a:moveTo>
                  <a:lnTo>
                    <a:pt x="1660" y="221"/>
                  </a:lnTo>
                  <a:lnTo>
                    <a:pt x="1687" y="176"/>
                  </a:lnTo>
                  <a:lnTo>
                    <a:pt x="1713" y="221"/>
                  </a:lnTo>
                  <a:lnTo>
                    <a:pt x="1687" y="266"/>
                  </a:lnTo>
                  <a:close/>
                  <a:moveTo>
                    <a:pt x="1749" y="266"/>
                  </a:moveTo>
                  <a:lnTo>
                    <a:pt x="1722" y="221"/>
                  </a:lnTo>
                  <a:lnTo>
                    <a:pt x="1749" y="176"/>
                  </a:lnTo>
                  <a:lnTo>
                    <a:pt x="1774" y="221"/>
                  </a:lnTo>
                  <a:lnTo>
                    <a:pt x="1749" y="266"/>
                  </a:lnTo>
                  <a:close/>
                  <a:moveTo>
                    <a:pt x="1810" y="266"/>
                  </a:moveTo>
                  <a:lnTo>
                    <a:pt x="1783" y="221"/>
                  </a:lnTo>
                  <a:lnTo>
                    <a:pt x="1810" y="176"/>
                  </a:lnTo>
                  <a:lnTo>
                    <a:pt x="1836" y="221"/>
                  </a:lnTo>
                  <a:lnTo>
                    <a:pt x="1810" y="266"/>
                  </a:lnTo>
                  <a:close/>
                  <a:moveTo>
                    <a:pt x="1872" y="266"/>
                  </a:moveTo>
                  <a:lnTo>
                    <a:pt x="1845" y="221"/>
                  </a:lnTo>
                  <a:lnTo>
                    <a:pt x="1872" y="176"/>
                  </a:lnTo>
                  <a:lnTo>
                    <a:pt x="1897" y="221"/>
                  </a:lnTo>
                  <a:lnTo>
                    <a:pt x="1872" y="266"/>
                  </a:lnTo>
                  <a:close/>
                  <a:moveTo>
                    <a:pt x="1933" y="266"/>
                  </a:moveTo>
                  <a:lnTo>
                    <a:pt x="1906" y="221"/>
                  </a:lnTo>
                  <a:lnTo>
                    <a:pt x="1933" y="176"/>
                  </a:lnTo>
                  <a:lnTo>
                    <a:pt x="1959" y="221"/>
                  </a:lnTo>
                  <a:lnTo>
                    <a:pt x="1933" y="266"/>
                  </a:lnTo>
                  <a:close/>
                  <a:moveTo>
                    <a:pt x="1995" y="266"/>
                  </a:moveTo>
                  <a:lnTo>
                    <a:pt x="1968" y="221"/>
                  </a:lnTo>
                  <a:lnTo>
                    <a:pt x="1995" y="176"/>
                  </a:lnTo>
                  <a:lnTo>
                    <a:pt x="2020" y="221"/>
                  </a:lnTo>
                  <a:lnTo>
                    <a:pt x="1995" y="266"/>
                  </a:lnTo>
                  <a:close/>
                  <a:moveTo>
                    <a:pt x="2056" y="266"/>
                  </a:moveTo>
                  <a:lnTo>
                    <a:pt x="2031" y="221"/>
                  </a:lnTo>
                  <a:lnTo>
                    <a:pt x="2056" y="176"/>
                  </a:lnTo>
                  <a:lnTo>
                    <a:pt x="2083" y="221"/>
                  </a:lnTo>
                  <a:lnTo>
                    <a:pt x="2056" y="266"/>
                  </a:lnTo>
                  <a:close/>
                  <a:moveTo>
                    <a:pt x="2118" y="266"/>
                  </a:moveTo>
                  <a:lnTo>
                    <a:pt x="2092" y="221"/>
                  </a:lnTo>
                  <a:lnTo>
                    <a:pt x="2118" y="176"/>
                  </a:lnTo>
                  <a:lnTo>
                    <a:pt x="2145" y="221"/>
                  </a:lnTo>
                  <a:lnTo>
                    <a:pt x="2118" y="266"/>
                  </a:lnTo>
                  <a:close/>
                  <a:moveTo>
                    <a:pt x="2179" y="266"/>
                  </a:moveTo>
                  <a:lnTo>
                    <a:pt x="2154" y="221"/>
                  </a:lnTo>
                  <a:lnTo>
                    <a:pt x="2179" y="176"/>
                  </a:lnTo>
                  <a:lnTo>
                    <a:pt x="2206" y="221"/>
                  </a:lnTo>
                  <a:lnTo>
                    <a:pt x="2179" y="266"/>
                  </a:lnTo>
                  <a:close/>
                  <a:moveTo>
                    <a:pt x="2241" y="266"/>
                  </a:moveTo>
                  <a:lnTo>
                    <a:pt x="2215" y="221"/>
                  </a:lnTo>
                  <a:lnTo>
                    <a:pt x="2241" y="176"/>
                  </a:lnTo>
                  <a:lnTo>
                    <a:pt x="2268" y="221"/>
                  </a:lnTo>
                  <a:lnTo>
                    <a:pt x="2241" y="266"/>
                  </a:lnTo>
                  <a:close/>
                  <a:moveTo>
                    <a:pt x="2302" y="266"/>
                  </a:moveTo>
                  <a:lnTo>
                    <a:pt x="2277" y="221"/>
                  </a:lnTo>
                  <a:lnTo>
                    <a:pt x="2302" y="176"/>
                  </a:lnTo>
                  <a:lnTo>
                    <a:pt x="2329" y="221"/>
                  </a:lnTo>
                  <a:lnTo>
                    <a:pt x="2302" y="266"/>
                  </a:lnTo>
                  <a:close/>
                  <a:moveTo>
                    <a:pt x="2364" y="266"/>
                  </a:moveTo>
                  <a:lnTo>
                    <a:pt x="2338" y="221"/>
                  </a:lnTo>
                  <a:lnTo>
                    <a:pt x="2364" y="176"/>
                  </a:lnTo>
                  <a:lnTo>
                    <a:pt x="2391" y="221"/>
                  </a:lnTo>
                  <a:lnTo>
                    <a:pt x="2364" y="266"/>
                  </a:lnTo>
                  <a:close/>
                  <a:moveTo>
                    <a:pt x="2427" y="266"/>
                  </a:moveTo>
                  <a:lnTo>
                    <a:pt x="2400" y="221"/>
                  </a:lnTo>
                  <a:lnTo>
                    <a:pt x="2427" y="176"/>
                  </a:lnTo>
                  <a:lnTo>
                    <a:pt x="2452" y="221"/>
                  </a:lnTo>
                  <a:lnTo>
                    <a:pt x="2427" y="266"/>
                  </a:lnTo>
                  <a:close/>
                  <a:moveTo>
                    <a:pt x="2488" y="266"/>
                  </a:moveTo>
                  <a:lnTo>
                    <a:pt x="2461" y="221"/>
                  </a:lnTo>
                  <a:lnTo>
                    <a:pt x="2488" y="176"/>
                  </a:lnTo>
                  <a:lnTo>
                    <a:pt x="2514" y="221"/>
                  </a:lnTo>
                  <a:lnTo>
                    <a:pt x="2488" y="266"/>
                  </a:lnTo>
                  <a:close/>
                  <a:moveTo>
                    <a:pt x="54" y="214"/>
                  </a:moveTo>
                  <a:lnTo>
                    <a:pt x="27" y="169"/>
                  </a:lnTo>
                  <a:lnTo>
                    <a:pt x="54" y="123"/>
                  </a:lnTo>
                  <a:lnTo>
                    <a:pt x="80" y="169"/>
                  </a:lnTo>
                  <a:lnTo>
                    <a:pt x="54" y="214"/>
                  </a:lnTo>
                  <a:close/>
                  <a:moveTo>
                    <a:pt x="116" y="214"/>
                  </a:moveTo>
                  <a:lnTo>
                    <a:pt x="89" y="169"/>
                  </a:lnTo>
                  <a:lnTo>
                    <a:pt x="116" y="123"/>
                  </a:lnTo>
                  <a:lnTo>
                    <a:pt x="141" y="169"/>
                  </a:lnTo>
                  <a:lnTo>
                    <a:pt x="116" y="214"/>
                  </a:lnTo>
                  <a:close/>
                  <a:moveTo>
                    <a:pt x="177" y="214"/>
                  </a:moveTo>
                  <a:lnTo>
                    <a:pt x="150" y="169"/>
                  </a:lnTo>
                  <a:lnTo>
                    <a:pt x="177" y="123"/>
                  </a:lnTo>
                  <a:lnTo>
                    <a:pt x="204" y="169"/>
                  </a:lnTo>
                  <a:lnTo>
                    <a:pt x="177" y="214"/>
                  </a:lnTo>
                  <a:close/>
                  <a:moveTo>
                    <a:pt x="238" y="214"/>
                  </a:moveTo>
                  <a:lnTo>
                    <a:pt x="213" y="169"/>
                  </a:lnTo>
                  <a:lnTo>
                    <a:pt x="238" y="123"/>
                  </a:lnTo>
                  <a:lnTo>
                    <a:pt x="265" y="169"/>
                  </a:lnTo>
                  <a:lnTo>
                    <a:pt x="238" y="214"/>
                  </a:lnTo>
                  <a:close/>
                  <a:moveTo>
                    <a:pt x="300" y="214"/>
                  </a:moveTo>
                  <a:lnTo>
                    <a:pt x="274" y="169"/>
                  </a:lnTo>
                  <a:lnTo>
                    <a:pt x="300" y="123"/>
                  </a:lnTo>
                  <a:lnTo>
                    <a:pt x="327" y="169"/>
                  </a:lnTo>
                  <a:lnTo>
                    <a:pt x="300" y="214"/>
                  </a:lnTo>
                  <a:close/>
                  <a:moveTo>
                    <a:pt x="361" y="214"/>
                  </a:moveTo>
                  <a:lnTo>
                    <a:pt x="336" y="169"/>
                  </a:lnTo>
                  <a:lnTo>
                    <a:pt x="361" y="123"/>
                  </a:lnTo>
                  <a:lnTo>
                    <a:pt x="388" y="169"/>
                  </a:lnTo>
                  <a:lnTo>
                    <a:pt x="361" y="214"/>
                  </a:lnTo>
                  <a:close/>
                  <a:moveTo>
                    <a:pt x="423" y="214"/>
                  </a:moveTo>
                  <a:lnTo>
                    <a:pt x="397" y="169"/>
                  </a:lnTo>
                  <a:lnTo>
                    <a:pt x="423" y="123"/>
                  </a:lnTo>
                  <a:lnTo>
                    <a:pt x="450" y="169"/>
                  </a:lnTo>
                  <a:lnTo>
                    <a:pt x="423" y="214"/>
                  </a:lnTo>
                  <a:close/>
                  <a:moveTo>
                    <a:pt x="484" y="214"/>
                  </a:moveTo>
                  <a:lnTo>
                    <a:pt x="459" y="169"/>
                  </a:lnTo>
                  <a:lnTo>
                    <a:pt x="484" y="123"/>
                  </a:lnTo>
                  <a:lnTo>
                    <a:pt x="511" y="169"/>
                  </a:lnTo>
                  <a:lnTo>
                    <a:pt x="484" y="214"/>
                  </a:lnTo>
                  <a:close/>
                  <a:moveTo>
                    <a:pt x="546" y="214"/>
                  </a:moveTo>
                  <a:lnTo>
                    <a:pt x="520" y="169"/>
                  </a:lnTo>
                  <a:lnTo>
                    <a:pt x="546" y="123"/>
                  </a:lnTo>
                  <a:lnTo>
                    <a:pt x="573" y="169"/>
                  </a:lnTo>
                  <a:lnTo>
                    <a:pt x="546" y="214"/>
                  </a:lnTo>
                  <a:close/>
                  <a:moveTo>
                    <a:pt x="609" y="214"/>
                  </a:moveTo>
                  <a:lnTo>
                    <a:pt x="582" y="169"/>
                  </a:lnTo>
                  <a:lnTo>
                    <a:pt x="609" y="123"/>
                  </a:lnTo>
                  <a:lnTo>
                    <a:pt x="634" y="169"/>
                  </a:lnTo>
                  <a:lnTo>
                    <a:pt x="609" y="214"/>
                  </a:lnTo>
                  <a:close/>
                  <a:moveTo>
                    <a:pt x="670" y="214"/>
                  </a:moveTo>
                  <a:lnTo>
                    <a:pt x="643" y="169"/>
                  </a:lnTo>
                  <a:lnTo>
                    <a:pt x="670" y="123"/>
                  </a:lnTo>
                  <a:lnTo>
                    <a:pt x="696" y="169"/>
                  </a:lnTo>
                  <a:lnTo>
                    <a:pt x="670" y="214"/>
                  </a:lnTo>
                  <a:close/>
                  <a:moveTo>
                    <a:pt x="732" y="214"/>
                  </a:moveTo>
                  <a:lnTo>
                    <a:pt x="705" y="169"/>
                  </a:lnTo>
                  <a:lnTo>
                    <a:pt x="732" y="123"/>
                  </a:lnTo>
                  <a:lnTo>
                    <a:pt x="757" y="169"/>
                  </a:lnTo>
                  <a:lnTo>
                    <a:pt x="732" y="214"/>
                  </a:lnTo>
                  <a:close/>
                  <a:moveTo>
                    <a:pt x="793" y="214"/>
                  </a:moveTo>
                  <a:lnTo>
                    <a:pt x="766" y="169"/>
                  </a:lnTo>
                  <a:lnTo>
                    <a:pt x="793" y="123"/>
                  </a:lnTo>
                  <a:lnTo>
                    <a:pt x="819" y="169"/>
                  </a:lnTo>
                  <a:lnTo>
                    <a:pt x="793" y="214"/>
                  </a:lnTo>
                  <a:close/>
                  <a:moveTo>
                    <a:pt x="855" y="214"/>
                  </a:moveTo>
                  <a:lnTo>
                    <a:pt x="828" y="169"/>
                  </a:lnTo>
                  <a:lnTo>
                    <a:pt x="855" y="123"/>
                  </a:lnTo>
                  <a:lnTo>
                    <a:pt x="880" y="169"/>
                  </a:lnTo>
                  <a:lnTo>
                    <a:pt x="855" y="214"/>
                  </a:lnTo>
                  <a:close/>
                  <a:moveTo>
                    <a:pt x="916" y="214"/>
                  </a:moveTo>
                  <a:lnTo>
                    <a:pt x="889" y="169"/>
                  </a:lnTo>
                  <a:lnTo>
                    <a:pt x="916" y="123"/>
                  </a:lnTo>
                  <a:lnTo>
                    <a:pt x="943" y="169"/>
                  </a:lnTo>
                  <a:lnTo>
                    <a:pt x="916" y="214"/>
                  </a:lnTo>
                  <a:close/>
                  <a:moveTo>
                    <a:pt x="978" y="214"/>
                  </a:moveTo>
                  <a:lnTo>
                    <a:pt x="952" y="169"/>
                  </a:lnTo>
                  <a:lnTo>
                    <a:pt x="978" y="123"/>
                  </a:lnTo>
                  <a:lnTo>
                    <a:pt x="1005" y="169"/>
                  </a:lnTo>
                  <a:lnTo>
                    <a:pt x="978" y="214"/>
                  </a:lnTo>
                  <a:close/>
                  <a:moveTo>
                    <a:pt x="1039" y="214"/>
                  </a:moveTo>
                  <a:lnTo>
                    <a:pt x="1014" y="169"/>
                  </a:lnTo>
                  <a:lnTo>
                    <a:pt x="1039" y="123"/>
                  </a:lnTo>
                  <a:lnTo>
                    <a:pt x="1066" y="169"/>
                  </a:lnTo>
                  <a:lnTo>
                    <a:pt x="1039" y="214"/>
                  </a:lnTo>
                  <a:close/>
                  <a:moveTo>
                    <a:pt x="1101" y="214"/>
                  </a:moveTo>
                  <a:lnTo>
                    <a:pt x="1075" y="169"/>
                  </a:lnTo>
                  <a:lnTo>
                    <a:pt x="1101" y="123"/>
                  </a:lnTo>
                  <a:lnTo>
                    <a:pt x="1128" y="169"/>
                  </a:lnTo>
                  <a:lnTo>
                    <a:pt x="1101" y="214"/>
                  </a:lnTo>
                  <a:close/>
                  <a:moveTo>
                    <a:pt x="1162" y="214"/>
                  </a:moveTo>
                  <a:lnTo>
                    <a:pt x="1137" y="169"/>
                  </a:lnTo>
                  <a:lnTo>
                    <a:pt x="1162" y="123"/>
                  </a:lnTo>
                  <a:lnTo>
                    <a:pt x="1189" y="169"/>
                  </a:lnTo>
                  <a:lnTo>
                    <a:pt x="1162" y="214"/>
                  </a:lnTo>
                  <a:close/>
                  <a:moveTo>
                    <a:pt x="1224" y="214"/>
                  </a:moveTo>
                  <a:lnTo>
                    <a:pt x="1198" y="169"/>
                  </a:lnTo>
                  <a:lnTo>
                    <a:pt x="1224" y="123"/>
                  </a:lnTo>
                  <a:lnTo>
                    <a:pt x="1251" y="169"/>
                  </a:lnTo>
                  <a:lnTo>
                    <a:pt x="1224" y="214"/>
                  </a:lnTo>
                  <a:close/>
                  <a:moveTo>
                    <a:pt x="1285" y="214"/>
                  </a:moveTo>
                  <a:lnTo>
                    <a:pt x="1260" y="169"/>
                  </a:lnTo>
                  <a:lnTo>
                    <a:pt x="1285" y="123"/>
                  </a:lnTo>
                  <a:lnTo>
                    <a:pt x="1312" y="169"/>
                  </a:lnTo>
                  <a:lnTo>
                    <a:pt x="1285" y="214"/>
                  </a:lnTo>
                  <a:close/>
                  <a:moveTo>
                    <a:pt x="1348" y="214"/>
                  </a:moveTo>
                  <a:lnTo>
                    <a:pt x="1321" y="169"/>
                  </a:lnTo>
                  <a:lnTo>
                    <a:pt x="1348" y="123"/>
                  </a:lnTo>
                  <a:lnTo>
                    <a:pt x="1374" y="169"/>
                  </a:lnTo>
                  <a:lnTo>
                    <a:pt x="1348" y="214"/>
                  </a:lnTo>
                  <a:close/>
                  <a:moveTo>
                    <a:pt x="1410" y="214"/>
                  </a:moveTo>
                  <a:lnTo>
                    <a:pt x="1383" y="169"/>
                  </a:lnTo>
                  <a:lnTo>
                    <a:pt x="1410" y="123"/>
                  </a:lnTo>
                  <a:lnTo>
                    <a:pt x="1435" y="169"/>
                  </a:lnTo>
                  <a:lnTo>
                    <a:pt x="1410" y="214"/>
                  </a:lnTo>
                  <a:close/>
                  <a:moveTo>
                    <a:pt x="1471" y="214"/>
                  </a:moveTo>
                  <a:lnTo>
                    <a:pt x="1444" y="169"/>
                  </a:lnTo>
                  <a:lnTo>
                    <a:pt x="1471" y="123"/>
                  </a:lnTo>
                  <a:lnTo>
                    <a:pt x="1497" y="169"/>
                  </a:lnTo>
                  <a:lnTo>
                    <a:pt x="1471" y="214"/>
                  </a:lnTo>
                  <a:close/>
                  <a:moveTo>
                    <a:pt x="1533" y="214"/>
                  </a:moveTo>
                  <a:lnTo>
                    <a:pt x="1506" y="169"/>
                  </a:lnTo>
                  <a:lnTo>
                    <a:pt x="1533" y="123"/>
                  </a:lnTo>
                  <a:lnTo>
                    <a:pt x="1558" y="169"/>
                  </a:lnTo>
                  <a:lnTo>
                    <a:pt x="1533" y="214"/>
                  </a:lnTo>
                  <a:close/>
                  <a:moveTo>
                    <a:pt x="1594" y="214"/>
                  </a:moveTo>
                  <a:lnTo>
                    <a:pt x="1567" y="169"/>
                  </a:lnTo>
                  <a:lnTo>
                    <a:pt x="1594" y="123"/>
                  </a:lnTo>
                  <a:lnTo>
                    <a:pt x="1620" y="169"/>
                  </a:lnTo>
                  <a:lnTo>
                    <a:pt x="1594" y="214"/>
                  </a:lnTo>
                  <a:close/>
                  <a:moveTo>
                    <a:pt x="1656" y="214"/>
                  </a:moveTo>
                  <a:lnTo>
                    <a:pt x="1629" y="169"/>
                  </a:lnTo>
                  <a:lnTo>
                    <a:pt x="1656" y="123"/>
                  </a:lnTo>
                  <a:lnTo>
                    <a:pt x="1683" y="169"/>
                  </a:lnTo>
                  <a:lnTo>
                    <a:pt x="1656" y="214"/>
                  </a:lnTo>
                  <a:close/>
                  <a:moveTo>
                    <a:pt x="1717" y="214"/>
                  </a:moveTo>
                  <a:lnTo>
                    <a:pt x="1692" y="169"/>
                  </a:lnTo>
                  <a:lnTo>
                    <a:pt x="1717" y="123"/>
                  </a:lnTo>
                  <a:lnTo>
                    <a:pt x="1744" y="169"/>
                  </a:lnTo>
                  <a:lnTo>
                    <a:pt x="1717" y="214"/>
                  </a:lnTo>
                  <a:close/>
                  <a:moveTo>
                    <a:pt x="1779" y="214"/>
                  </a:moveTo>
                  <a:lnTo>
                    <a:pt x="1753" y="169"/>
                  </a:lnTo>
                  <a:lnTo>
                    <a:pt x="1779" y="123"/>
                  </a:lnTo>
                  <a:lnTo>
                    <a:pt x="1806" y="169"/>
                  </a:lnTo>
                  <a:lnTo>
                    <a:pt x="1779" y="214"/>
                  </a:lnTo>
                  <a:close/>
                  <a:moveTo>
                    <a:pt x="1840" y="214"/>
                  </a:moveTo>
                  <a:lnTo>
                    <a:pt x="1815" y="169"/>
                  </a:lnTo>
                  <a:lnTo>
                    <a:pt x="1840" y="123"/>
                  </a:lnTo>
                  <a:lnTo>
                    <a:pt x="1867" y="169"/>
                  </a:lnTo>
                  <a:lnTo>
                    <a:pt x="1840" y="214"/>
                  </a:lnTo>
                  <a:close/>
                  <a:moveTo>
                    <a:pt x="1902" y="214"/>
                  </a:moveTo>
                  <a:lnTo>
                    <a:pt x="1876" y="169"/>
                  </a:lnTo>
                  <a:lnTo>
                    <a:pt x="1902" y="123"/>
                  </a:lnTo>
                  <a:lnTo>
                    <a:pt x="1929" y="169"/>
                  </a:lnTo>
                  <a:lnTo>
                    <a:pt x="1902" y="214"/>
                  </a:lnTo>
                  <a:close/>
                  <a:moveTo>
                    <a:pt x="1963" y="214"/>
                  </a:moveTo>
                  <a:lnTo>
                    <a:pt x="1938" y="169"/>
                  </a:lnTo>
                  <a:lnTo>
                    <a:pt x="1963" y="123"/>
                  </a:lnTo>
                  <a:lnTo>
                    <a:pt x="1990" y="169"/>
                  </a:lnTo>
                  <a:lnTo>
                    <a:pt x="1963" y="214"/>
                  </a:lnTo>
                  <a:close/>
                  <a:moveTo>
                    <a:pt x="2025" y="214"/>
                  </a:moveTo>
                  <a:lnTo>
                    <a:pt x="1999" y="169"/>
                  </a:lnTo>
                  <a:lnTo>
                    <a:pt x="2025" y="123"/>
                  </a:lnTo>
                  <a:lnTo>
                    <a:pt x="2052" y="169"/>
                  </a:lnTo>
                  <a:lnTo>
                    <a:pt x="2025" y="214"/>
                  </a:lnTo>
                  <a:close/>
                  <a:moveTo>
                    <a:pt x="2088" y="214"/>
                  </a:moveTo>
                  <a:lnTo>
                    <a:pt x="2061" y="169"/>
                  </a:lnTo>
                  <a:lnTo>
                    <a:pt x="2088" y="123"/>
                  </a:lnTo>
                  <a:lnTo>
                    <a:pt x="2113" y="169"/>
                  </a:lnTo>
                  <a:lnTo>
                    <a:pt x="2088" y="214"/>
                  </a:lnTo>
                  <a:close/>
                  <a:moveTo>
                    <a:pt x="2149" y="214"/>
                  </a:moveTo>
                  <a:lnTo>
                    <a:pt x="2122" y="169"/>
                  </a:lnTo>
                  <a:lnTo>
                    <a:pt x="2149" y="123"/>
                  </a:lnTo>
                  <a:lnTo>
                    <a:pt x="2175" y="169"/>
                  </a:lnTo>
                  <a:lnTo>
                    <a:pt x="2149" y="214"/>
                  </a:lnTo>
                  <a:close/>
                  <a:moveTo>
                    <a:pt x="2211" y="214"/>
                  </a:moveTo>
                  <a:lnTo>
                    <a:pt x="2184" y="169"/>
                  </a:lnTo>
                  <a:lnTo>
                    <a:pt x="2211" y="123"/>
                  </a:lnTo>
                  <a:lnTo>
                    <a:pt x="2236" y="169"/>
                  </a:lnTo>
                  <a:lnTo>
                    <a:pt x="2211" y="214"/>
                  </a:lnTo>
                  <a:close/>
                  <a:moveTo>
                    <a:pt x="2272" y="214"/>
                  </a:moveTo>
                  <a:lnTo>
                    <a:pt x="2245" y="169"/>
                  </a:lnTo>
                  <a:lnTo>
                    <a:pt x="2272" y="123"/>
                  </a:lnTo>
                  <a:lnTo>
                    <a:pt x="2298" y="169"/>
                  </a:lnTo>
                  <a:lnTo>
                    <a:pt x="2272" y="214"/>
                  </a:lnTo>
                  <a:close/>
                  <a:moveTo>
                    <a:pt x="2334" y="214"/>
                  </a:moveTo>
                  <a:lnTo>
                    <a:pt x="2307" y="169"/>
                  </a:lnTo>
                  <a:lnTo>
                    <a:pt x="2334" y="123"/>
                  </a:lnTo>
                  <a:lnTo>
                    <a:pt x="2359" y="169"/>
                  </a:lnTo>
                  <a:lnTo>
                    <a:pt x="2334" y="214"/>
                  </a:lnTo>
                  <a:close/>
                  <a:moveTo>
                    <a:pt x="2395" y="214"/>
                  </a:moveTo>
                  <a:lnTo>
                    <a:pt x="2368" y="169"/>
                  </a:lnTo>
                  <a:lnTo>
                    <a:pt x="2395" y="123"/>
                  </a:lnTo>
                  <a:lnTo>
                    <a:pt x="2422" y="169"/>
                  </a:lnTo>
                  <a:lnTo>
                    <a:pt x="2395" y="214"/>
                  </a:lnTo>
                  <a:close/>
                  <a:moveTo>
                    <a:pt x="2457" y="214"/>
                  </a:moveTo>
                  <a:lnTo>
                    <a:pt x="2431" y="169"/>
                  </a:lnTo>
                  <a:lnTo>
                    <a:pt x="2457" y="123"/>
                  </a:lnTo>
                  <a:lnTo>
                    <a:pt x="2484" y="169"/>
                  </a:lnTo>
                  <a:lnTo>
                    <a:pt x="2457" y="214"/>
                  </a:lnTo>
                  <a:close/>
                  <a:moveTo>
                    <a:pt x="2518" y="214"/>
                  </a:moveTo>
                  <a:lnTo>
                    <a:pt x="2493" y="169"/>
                  </a:lnTo>
                  <a:lnTo>
                    <a:pt x="2518" y="123"/>
                  </a:lnTo>
                  <a:lnTo>
                    <a:pt x="2545" y="169"/>
                  </a:lnTo>
                  <a:lnTo>
                    <a:pt x="2518" y="214"/>
                  </a:lnTo>
                  <a:close/>
                  <a:moveTo>
                    <a:pt x="84" y="160"/>
                  </a:moveTo>
                  <a:lnTo>
                    <a:pt x="59" y="115"/>
                  </a:lnTo>
                  <a:lnTo>
                    <a:pt x="84" y="70"/>
                  </a:lnTo>
                  <a:lnTo>
                    <a:pt x="111" y="115"/>
                  </a:lnTo>
                  <a:lnTo>
                    <a:pt x="84" y="160"/>
                  </a:lnTo>
                  <a:close/>
                  <a:moveTo>
                    <a:pt x="146" y="160"/>
                  </a:moveTo>
                  <a:lnTo>
                    <a:pt x="120" y="115"/>
                  </a:lnTo>
                  <a:lnTo>
                    <a:pt x="146" y="70"/>
                  </a:lnTo>
                  <a:lnTo>
                    <a:pt x="173" y="115"/>
                  </a:lnTo>
                  <a:lnTo>
                    <a:pt x="146" y="160"/>
                  </a:lnTo>
                  <a:close/>
                  <a:moveTo>
                    <a:pt x="209" y="160"/>
                  </a:moveTo>
                  <a:lnTo>
                    <a:pt x="182" y="115"/>
                  </a:lnTo>
                  <a:lnTo>
                    <a:pt x="209" y="70"/>
                  </a:lnTo>
                  <a:lnTo>
                    <a:pt x="234" y="115"/>
                  </a:lnTo>
                  <a:lnTo>
                    <a:pt x="209" y="160"/>
                  </a:lnTo>
                  <a:close/>
                  <a:moveTo>
                    <a:pt x="270" y="160"/>
                  </a:moveTo>
                  <a:lnTo>
                    <a:pt x="243" y="115"/>
                  </a:lnTo>
                  <a:lnTo>
                    <a:pt x="270" y="70"/>
                  </a:lnTo>
                  <a:lnTo>
                    <a:pt x="295" y="115"/>
                  </a:lnTo>
                  <a:lnTo>
                    <a:pt x="270" y="160"/>
                  </a:lnTo>
                  <a:close/>
                  <a:moveTo>
                    <a:pt x="331" y="160"/>
                  </a:moveTo>
                  <a:lnTo>
                    <a:pt x="304" y="115"/>
                  </a:lnTo>
                  <a:lnTo>
                    <a:pt x="331" y="70"/>
                  </a:lnTo>
                  <a:lnTo>
                    <a:pt x="357" y="115"/>
                  </a:lnTo>
                  <a:lnTo>
                    <a:pt x="331" y="160"/>
                  </a:lnTo>
                  <a:close/>
                  <a:moveTo>
                    <a:pt x="393" y="160"/>
                  </a:moveTo>
                  <a:lnTo>
                    <a:pt x="366" y="115"/>
                  </a:lnTo>
                  <a:lnTo>
                    <a:pt x="393" y="70"/>
                  </a:lnTo>
                  <a:lnTo>
                    <a:pt x="418" y="115"/>
                  </a:lnTo>
                  <a:lnTo>
                    <a:pt x="393" y="160"/>
                  </a:lnTo>
                  <a:close/>
                  <a:moveTo>
                    <a:pt x="454" y="160"/>
                  </a:moveTo>
                  <a:lnTo>
                    <a:pt x="427" y="115"/>
                  </a:lnTo>
                  <a:lnTo>
                    <a:pt x="454" y="70"/>
                  </a:lnTo>
                  <a:lnTo>
                    <a:pt x="480" y="115"/>
                  </a:lnTo>
                  <a:lnTo>
                    <a:pt x="454" y="160"/>
                  </a:lnTo>
                  <a:close/>
                  <a:moveTo>
                    <a:pt x="516" y="160"/>
                  </a:moveTo>
                  <a:lnTo>
                    <a:pt x="489" y="115"/>
                  </a:lnTo>
                  <a:lnTo>
                    <a:pt x="516" y="70"/>
                  </a:lnTo>
                  <a:lnTo>
                    <a:pt x="541" y="115"/>
                  </a:lnTo>
                  <a:lnTo>
                    <a:pt x="516" y="160"/>
                  </a:lnTo>
                  <a:close/>
                  <a:moveTo>
                    <a:pt x="577" y="160"/>
                  </a:moveTo>
                  <a:lnTo>
                    <a:pt x="552" y="115"/>
                  </a:lnTo>
                  <a:lnTo>
                    <a:pt x="577" y="70"/>
                  </a:lnTo>
                  <a:lnTo>
                    <a:pt x="604" y="115"/>
                  </a:lnTo>
                  <a:lnTo>
                    <a:pt x="577" y="160"/>
                  </a:lnTo>
                  <a:close/>
                  <a:moveTo>
                    <a:pt x="639" y="160"/>
                  </a:moveTo>
                  <a:lnTo>
                    <a:pt x="613" y="115"/>
                  </a:lnTo>
                  <a:lnTo>
                    <a:pt x="639" y="70"/>
                  </a:lnTo>
                  <a:lnTo>
                    <a:pt x="666" y="115"/>
                  </a:lnTo>
                  <a:lnTo>
                    <a:pt x="639" y="160"/>
                  </a:lnTo>
                  <a:close/>
                  <a:moveTo>
                    <a:pt x="700" y="160"/>
                  </a:moveTo>
                  <a:lnTo>
                    <a:pt x="675" y="115"/>
                  </a:lnTo>
                  <a:lnTo>
                    <a:pt x="700" y="70"/>
                  </a:lnTo>
                  <a:lnTo>
                    <a:pt x="727" y="115"/>
                  </a:lnTo>
                  <a:lnTo>
                    <a:pt x="700" y="160"/>
                  </a:lnTo>
                  <a:close/>
                  <a:moveTo>
                    <a:pt x="762" y="160"/>
                  </a:moveTo>
                  <a:lnTo>
                    <a:pt x="736" y="115"/>
                  </a:lnTo>
                  <a:lnTo>
                    <a:pt x="762" y="70"/>
                  </a:lnTo>
                  <a:lnTo>
                    <a:pt x="789" y="115"/>
                  </a:lnTo>
                  <a:lnTo>
                    <a:pt x="762" y="160"/>
                  </a:lnTo>
                  <a:close/>
                  <a:moveTo>
                    <a:pt x="823" y="160"/>
                  </a:moveTo>
                  <a:lnTo>
                    <a:pt x="798" y="115"/>
                  </a:lnTo>
                  <a:lnTo>
                    <a:pt x="823" y="70"/>
                  </a:lnTo>
                  <a:lnTo>
                    <a:pt x="850" y="115"/>
                  </a:lnTo>
                  <a:lnTo>
                    <a:pt x="823" y="160"/>
                  </a:lnTo>
                  <a:close/>
                  <a:moveTo>
                    <a:pt x="885" y="160"/>
                  </a:moveTo>
                  <a:lnTo>
                    <a:pt x="859" y="115"/>
                  </a:lnTo>
                  <a:lnTo>
                    <a:pt x="885" y="70"/>
                  </a:lnTo>
                  <a:lnTo>
                    <a:pt x="912" y="115"/>
                  </a:lnTo>
                  <a:lnTo>
                    <a:pt x="885" y="160"/>
                  </a:lnTo>
                  <a:close/>
                  <a:moveTo>
                    <a:pt x="948" y="160"/>
                  </a:moveTo>
                  <a:lnTo>
                    <a:pt x="921" y="115"/>
                  </a:lnTo>
                  <a:lnTo>
                    <a:pt x="948" y="70"/>
                  </a:lnTo>
                  <a:lnTo>
                    <a:pt x="973" y="115"/>
                  </a:lnTo>
                  <a:lnTo>
                    <a:pt x="948" y="160"/>
                  </a:lnTo>
                  <a:close/>
                  <a:moveTo>
                    <a:pt x="1009" y="160"/>
                  </a:moveTo>
                  <a:lnTo>
                    <a:pt x="982" y="115"/>
                  </a:lnTo>
                  <a:lnTo>
                    <a:pt x="1009" y="70"/>
                  </a:lnTo>
                  <a:lnTo>
                    <a:pt x="1035" y="115"/>
                  </a:lnTo>
                  <a:lnTo>
                    <a:pt x="1009" y="160"/>
                  </a:lnTo>
                  <a:close/>
                  <a:moveTo>
                    <a:pt x="1071" y="160"/>
                  </a:moveTo>
                  <a:lnTo>
                    <a:pt x="1044" y="115"/>
                  </a:lnTo>
                  <a:lnTo>
                    <a:pt x="1071" y="70"/>
                  </a:lnTo>
                  <a:lnTo>
                    <a:pt x="1096" y="115"/>
                  </a:lnTo>
                  <a:lnTo>
                    <a:pt x="1071" y="160"/>
                  </a:lnTo>
                  <a:close/>
                  <a:moveTo>
                    <a:pt x="1132" y="160"/>
                  </a:moveTo>
                  <a:lnTo>
                    <a:pt x="1105" y="115"/>
                  </a:lnTo>
                  <a:lnTo>
                    <a:pt x="1132" y="70"/>
                  </a:lnTo>
                  <a:lnTo>
                    <a:pt x="1158" y="115"/>
                  </a:lnTo>
                  <a:lnTo>
                    <a:pt x="1132" y="160"/>
                  </a:lnTo>
                  <a:close/>
                  <a:moveTo>
                    <a:pt x="1194" y="160"/>
                  </a:moveTo>
                  <a:lnTo>
                    <a:pt x="1167" y="115"/>
                  </a:lnTo>
                  <a:lnTo>
                    <a:pt x="1194" y="70"/>
                  </a:lnTo>
                  <a:lnTo>
                    <a:pt x="1219" y="115"/>
                  </a:lnTo>
                  <a:lnTo>
                    <a:pt x="1194" y="160"/>
                  </a:lnTo>
                  <a:close/>
                  <a:moveTo>
                    <a:pt x="1255" y="160"/>
                  </a:moveTo>
                  <a:lnTo>
                    <a:pt x="1228" y="115"/>
                  </a:lnTo>
                  <a:lnTo>
                    <a:pt x="1255" y="70"/>
                  </a:lnTo>
                  <a:lnTo>
                    <a:pt x="1281" y="115"/>
                  </a:lnTo>
                  <a:lnTo>
                    <a:pt x="1255" y="160"/>
                  </a:lnTo>
                  <a:close/>
                  <a:moveTo>
                    <a:pt x="1317" y="160"/>
                  </a:moveTo>
                  <a:lnTo>
                    <a:pt x="1291" y="115"/>
                  </a:lnTo>
                  <a:lnTo>
                    <a:pt x="1317" y="70"/>
                  </a:lnTo>
                  <a:lnTo>
                    <a:pt x="1344" y="115"/>
                  </a:lnTo>
                  <a:lnTo>
                    <a:pt x="1317" y="160"/>
                  </a:lnTo>
                  <a:close/>
                  <a:moveTo>
                    <a:pt x="1378" y="160"/>
                  </a:moveTo>
                  <a:lnTo>
                    <a:pt x="1353" y="115"/>
                  </a:lnTo>
                  <a:lnTo>
                    <a:pt x="1378" y="70"/>
                  </a:lnTo>
                  <a:lnTo>
                    <a:pt x="1405" y="115"/>
                  </a:lnTo>
                  <a:lnTo>
                    <a:pt x="1378" y="160"/>
                  </a:lnTo>
                  <a:close/>
                  <a:moveTo>
                    <a:pt x="1440" y="160"/>
                  </a:moveTo>
                  <a:lnTo>
                    <a:pt x="1414" y="115"/>
                  </a:lnTo>
                  <a:lnTo>
                    <a:pt x="1440" y="70"/>
                  </a:lnTo>
                  <a:lnTo>
                    <a:pt x="1467" y="115"/>
                  </a:lnTo>
                  <a:lnTo>
                    <a:pt x="1440" y="160"/>
                  </a:lnTo>
                  <a:close/>
                  <a:moveTo>
                    <a:pt x="1501" y="160"/>
                  </a:moveTo>
                  <a:lnTo>
                    <a:pt x="1476" y="115"/>
                  </a:lnTo>
                  <a:lnTo>
                    <a:pt x="1501" y="70"/>
                  </a:lnTo>
                  <a:lnTo>
                    <a:pt x="1528" y="115"/>
                  </a:lnTo>
                  <a:lnTo>
                    <a:pt x="1501" y="160"/>
                  </a:lnTo>
                  <a:close/>
                  <a:moveTo>
                    <a:pt x="1563" y="160"/>
                  </a:moveTo>
                  <a:lnTo>
                    <a:pt x="1537" y="115"/>
                  </a:lnTo>
                  <a:lnTo>
                    <a:pt x="1563" y="70"/>
                  </a:lnTo>
                  <a:lnTo>
                    <a:pt x="1590" y="115"/>
                  </a:lnTo>
                  <a:lnTo>
                    <a:pt x="1563" y="160"/>
                  </a:lnTo>
                  <a:close/>
                  <a:moveTo>
                    <a:pt x="1624" y="160"/>
                  </a:moveTo>
                  <a:lnTo>
                    <a:pt x="1599" y="115"/>
                  </a:lnTo>
                  <a:lnTo>
                    <a:pt x="1624" y="70"/>
                  </a:lnTo>
                  <a:lnTo>
                    <a:pt x="1651" y="115"/>
                  </a:lnTo>
                  <a:lnTo>
                    <a:pt x="1624" y="160"/>
                  </a:lnTo>
                  <a:close/>
                  <a:moveTo>
                    <a:pt x="1687" y="160"/>
                  </a:moveTo>
                  <a:lnTo>
                    <a:pt x="1660" y="115"/>
                  </a:lnTo>
                  <a:lnTo>
                    <a:pt x="1687" y="70"/>
                  </a:lnTo>
                  <a:lnTo>
                    <a:pt x="1713" y="115"/>
                  </a:lnTo>
                  <a:lnTo>
                    <a:pt x="1687" y="160"/>
                  </a:lnTo>
                  <a:close/>
                  <a:moveTo>
                    <a:pt x="1749" y="160"/>
                  </a:moveTo>
                  <a:lnTo>
                    <a:pt x="1722" y="115"/>
                  </a:lnTo>
                  <a:lnTo>
                    <a:pt x="1749" y="70"/>
                  </a:lnTo>
                  <a:lnTo>
                    <a:pt x="1774" y="115"/>
                  </a:lnTo>
                  <a:lnTo>
                    <a:pt x="1749" y="160"/>
                  </a:lnTo>
                  <a:close/>
                  <a:moveTo>
                    <a:pt x="1810" y="160"/>
                  </a:moveTo>
                  <a:lnTo>
                    <a:pt x="1783" y="115"/>
                  </a:lnTo>
                  <a:lnTo>
                    <a:pt x="1810" y="70"/>
                  </a:lnTo>
                  <a:lnTo>
                    <a:pt x="1836" y="115"/>
                  </a:lnTo>
                  <a:lnTo>
                    <a:pt x="1810" y="160"/>
                  </a:lnTo>
                  <a:close/>
                  <a:moveTo>
                    <a:pt x="1872" y="160"/>
                  </a:moveTo>
                  <a:lnTo>
                    <a:pt x="1845" y="115"/>
                  </a:lnTo>
                  <a:lnTo>
                    <a:pt x="1872" y="70"/>
                  </a:lnTo>
                  <a:lnTo>
                    <a:pt x="1897" y="115"/>
                  </a:lnTo>
                  <a:lnTo>
                    <a:pt x="1872" y="160"/>
                  </a:lnTo>
                  <a:close/>
                  <a:moveTo>
                    <a:pt x="1933" y="160"/>
                  </a:moveTo>
                  <a:lnTo>
                    <a:pt x="1906" y="115"/>
                  </a:lnTo>
                  <a:lnTo>
                    <a:pt x="1933" y="70"/>
                  </a:lnTo>
                  <a:lnTo>
                    <a:pt x="1959" y="115"/>
                  </a:lnTo>
                  <a:lnTo>
                    <a:pt x="1933" y="160"/>
                  </a:lnTo>
                  <a:close/>
                  <a:moveTo>
                    <a:pt x="1995" y="160"/>
                  </a:moveTo>
                  <a:lnTo>
                    <a:pt x="1968" y="115"/>
                  </a:lnTo>
                  <a:lnTo>
                    <a:pt x="1995" y="70"/>
                  </a:lnTo>
                  <a:lnTo>
                    <a:pt x="2020" y="115"/>
                  </a:lnTo>
                  <a:lnTo>
                    <a:pt x="1995" y="160"/>
                  </a:lnTo>
                  <a:close/>
                  <a:moveTo>
                    <a:pt x="2056" y="160"/>
                  </a:moveTo>
                  <a:lnTo>
                    <a:pt x="2031" y="115"/>
                  </a:lnTo>
                  <a:lnTo>
                    <a:pt x="2056" y="70"/>
                  </a:lnTo>
                  <a:lnTo>
                    <a:pt x="2083" y="115"/>
                  </a:lnTo>
                  <a:lnTo>
                    <a:pt x="2056" y="160"/>
                  </a:lnTo>
                  <a:close/>
                  <a:moveTo>
                    <a:pt x="2118" y="160"/>
                  </a:moveTo>
                  <a:lnTo>
                    <a:pt x="2092" y="115"/>
                  </a:lnTo>
                  <a:lnTo>
                    <a:pt x="2118" y="70"/>
                  </a:lnTo>
                  <a:lnTo>
                    <a:pt x="2145" y="115"/>
                  </a:lnTo>
                  <a:lnTo>
                    <a:pt x="2118" y="160"/>
                  </a:lnTo>
                  <a:close/>
                  <a:moveTo>
                    <a:pt x="2179" y="160"/>
                  </a:moveTo>
                  <a:lnTo>
                    <a:pt x="2154" y="115"/>
                  </a:lnTo>
                  <a:lnTo>
                    <a:pt x="2179" y="70"/>
                  </a:lnTo>
                  <a:lnTo>
                    <a:pt x="2206" y="115"/>
                  </a:lnTo>
                  <a:lnTo>
                    <a:pt x="2179" y="160"/>
                  </a:lnTo>
                  <a:close/>
                  <a:moveTo>
                    <a:pt x="2241" y="160"/>
                  </a:moveTo>
                  <a:lnTo>
                    <a:pt x="2215" y="115"/>
                  </a:lnTo>
                  <a:lnTo>
                    <a:pt x="2241" y="70"/>
                  </a:lnTo>
                  <a:lnTo>
                    <a:pt x="2268" y="115"/>
                  </a:lnTo>
                  <a:lnTo>
                    <a:pt x="2241" y="160"/>
                  </a:lnTo>
                  <a:close/>
                  <a:moveTo>
                    <a:pt x="2302" y="160"/>
                  </a:moveTo>
                  <a:lnTo>
                    <a:pt x="2277" y="115"/>
                  </a:lnTo>
                  <a:lnTo>
                    <a:pt x="2302" y="70"/>
                  </a:lnTo>
                  <a:lnTo>
                    <a:pt x="2329" y="115"/>
                  </a:lnTo>
                  <a:lnTo>
                    <a:pt x="2302" y="160"/>
                  </a:lnTo>
                  <a:close/>
                  <a:moveTo>
                    <a:pt x="2364" y="160"/>
                  </a:moveTo>
                  <a:lnTo>
                    <a:pt x="2338" y="115"/>
                  </a:lnTo>
                  <a:lnTo>
                    <a:pt x="2364" y="70"/>
                  </a:lnTo>
                  <a:lnTo>
                    <a:pt x="2391" y="115"/>
                  </a:lnTo>
                  <a:lnTo>
                    <a:pt x="2364" y="160"/>
                  </a:lnTo>
                  <a:close/>
                  <a:moveTo>
                    <a:pt x="2427" y="160"/>
                  </a:moveTo>
                  <a:lnTo>
                    <a:pt x="2400" y="115"/>
                  </a:lnTo>
                  <a:lnTo>
                    <a:pt x="2427" y="70"/>
                  </a:lnTo>
                  <a:lnTo>
                    <a:pt x="2452" y="115"/>
                  </a:lnTo>
                  <a:lnTo>
                    <a:pt x="2427" y="160"/>
                  </a:lnTo>
                  <a:close/>
                  <a:moveTo>
                    <a:pt x="2488" y="160"/>
                  </a:moveTo>
                  <a:lnTo>
                    <a:pt x="2461" y="115"/>
                  </a:lnTo>
                  <a:lnTo>
                    <a:pt x="2488" y="70"/>
                  </a:lnTo>
                  <a:lnTo>
                    <a:pt x="2514" y="115"/>
                  </a:lnTo>
                  <a:lnTo>
                    <a:pt x="2488" y="160"/>
                  </a:lnTo>
                  <a:close/>
                  <a:moveTo>
                    <a:pt x="54" y="108"/>
                  </a:moveTo>
                  <a:lnTo>
                    <a:pt x="27" y="61"/>
                  </a:lnTo>
                  <a:lnTo>
                    <a:pt x="54" y="16"/>
                  </a:lnTo>
                  <a:lnTo>
                    <a:pt x="80" y="61"/>
                  </a:lnTo>
                  <a:lnTo>
                    <a:pt x="54" y="108"/>
                  </a:lnTo>
                  <a:close/>
                  <a:moveTo>
                    <a:pt x="116" y="108"/>
                  </a:moveTo>
                  <a:lnTo>
                    <a:pt x="89" y="61"/>
                  </a:lnTo>
                  <a:lnTo>
                    <a:pt x="116" y="16"/>
                  </a:lnTo>
                  <a:lnTo>
                    <a:pt x="141" y="61"/>
                  </a:lnTo>
                  <a:lnTo>
                    <a:pt x="116" y="108"/>
                  </a:lnTo>
                  <a:close/>
                  <a:moveTo>
                    <a:pt x="177" y="108"/>
                  </a:moveTo>
                  <a:lnTo>
                    <a:pt x="150" y="61"/>
                  </a:lnTo>
                  <a:lnTo>
                    <a:pt x="177" y="16"/>
                  </a:lnTo>
                  <a:lnTo>
                    <a:pt x="204" y="61"/>
                  </a:lnTo>
                  <a:lnTo>
                    <a:pt x="177" y="108"/>
                  </a:lnTo>
                  <a:close/>
                  <a:moveTo>
                    <a:pt x="238" y="108"/>
                  </a:moveTo>
                  <a:lnTo>
                    <a:pt x="213" y="61"/>
                  </a:lnTo>
                  <a:lnTo>
                    <a:pt x="238" y="16"/>
                  </a:lnTo>
                  <a:lnTo>
                    <a:pt x="265" y="61"/>
                  </a:lnTo>
                  <a:lnTo>
                    <a:pt x="238" y="108"/>
                  </a:lnTo>
                  <a:close/>
                  <a:moveTo>
                    <a:pt x="300" y="108"/>
                  </a:moveTo>
                  <a:lnTo>
                    <a:pt x="274" y="61"/>
                  </a:lnTo>
                  <a:lnTo>
                    <a:pt x="300" y="16"/>
                  </a:lnTo>
                  <a:lnTo>
                    <a:pt x="327" y="61"/>
                  </a:lnTo>
                  <a:lnTo>
                    <a:pt x="300" y="108"/>
                  </a:lnTo>
                  <a:close/>
                  <a:moveTo>
                    <a:pt x="361" y="108"/>
                  </a:moveTo>
                  <a:lnTo>
                    <a:pt x="336" y="61"/>
                  </a:lnTo>
                  <a:lnTo>
                    <a:pt x="361" y="16"/>
                  </a:lnTo>
                  <a:lnTo>
                    <a:pt x="388" y="61"/>
                  </a:lnTo>
                  <a:lnTo>
                    <a:pt x="361" y="108"/>
                  </a:lnTo>
                  <a:close/>
                  <a:moveTo>
                    <a:pt x="423" y="108"/>
                  </a:moveTo>
                  <a:lnTo>
                    <a:pt x="397" y="61"/>
                  </a:lnTo>
                  <a:lnTo>
                    <a:pt x="423" y="16"/>
                  </a:lnTo>
                  <a:lnTo>
                    <a:pt x="450" y="61"/>
                  </a:lnTo>
                  <a:lnTo>
                    <a:pt x="423" y="108"/>
                  </a:lnTo>
                  <a:close/>
                  <a:moveTo>
                    <a:pt x="484" y="108"/>
                  </a:moveTo>
                  <a:lnTo>
                    <a:pt x="459" y="61"/>
                  </a:lnTo>
                  <a:lnTo>
                    <a:pt x="484" y="16"/>
                  </a:lnTo>
                  <a:lnTo>
                    <a:pt x="511" y="61"/>
                  </a:lnTo>
                  <a:lnTo>
                    <a:pt x="484" y="108"/>
                  </a:lnTo>
                  <a:close/>
                  <a:moveTo>
                    <a:pt x="546" y="108"/>
                  </a:moveTo>
                  <a:lnTo>
                    <a:pt x="520" y="61"/>
                  </a:lnTo>
                  <a:lnTo>
                    <a:pt x="546" y="16"/>
                  </a:lnTo>
                  <a:lnTo>
                    <a:pt x="573" y="61"/>
                  </a:lnTo>
                  <a:lnTo>
                    <a:pt x="546" y="108"/>
                  </a:lnTo>
                  <a:close/>
                  <a:moveTo>
                    <a:pt x="609" y="108"/>
                  </a:moveTo>
                  <a:lnTo>
                    <a:pt x="582" y="61"/>
                  </a:lnTo>
                  <a:lnTo>
                    <a:pt x="609" y="16"/>
                  </a:lnTo>
                  <a:lnTo>
                    <a:pt x="634" y="61"/>
                  </a:lnTo>
                  <a:lnTo>
                    <a:pt x="609" y="108"/>
                  </a:lnTo>
                  <a:close/>
                  <a:moveTo>
                    <a:pt x="670" y="108"/>
                  </a:moveTo>
                  <a:lnTo>
                    <a:pt x="643" y="61"/>
                  </a:lnTo>
                  <a:lnTo>
                    <a:pt x="670" y="16"/>
                  </a:lnTo>
                  <a:lnTo>
                    <a:pt x="696" y="61"/>
                  </a:lnTo>
                  <a:lnTo>
                    <a:pt x="670" y="108"/>
                  </a:lnTo>
                  <a:close/>
                  <a:moveTo>
                    <a:pt x="732" y="108"/>
                  </a:moveTo>
                  <a:lnTo>
                    <a:pt x="705" y="61"/>
                  </a:lnTo>
                  <a:lnTo>
                    <a:pt x="732" y="16"/>
                  </a:lnTo>
                  <a:lnTo>
                    <a:pt x="757" y="61"/>
                  </a:lnTo>
                  <a:lnTo>
                    <a:pt x="732" y="108"/>
                  </a:lnTo>
                  <a:close/>
                  <a:moveTo>
                    <a:pt x="793" y="108"/>
                  </a:moveTo>
                  <a:lnTo>
                    <a:pt x="766" y="61"/>
                  </a:lnTo>
                  <a:lnTo>
                    <a:pt x="793" y="16"/>
                  </a:lnTo>
                  <a:lnTo>
                    <a:pt x="819" y="61"/>
                  </a:lnTo>
                  <a:lnTo>
                    <a:pt x="793" y="108"/>
                  </a:lnTo>
                  <a:close/>
                  <a:moveTo>
                    <a:pt x="855" y="108"/>
                  </a:moveTo>
                  <a:lnTo>
                    <a:pt x="828" y="61"/>
                  </a:lnTo>
                  <a:lnTo>
                    <a:pt x="855" y="16"/>
                  </a:lnTo>
                  <a:lnTo>
                    <a:pt x="880" y="61"/>
                  </a:lnTo>
                  <a:lnTo>
                    <a:pt x="855" y="108"/>
                  </a:lnTo>
                  <a:close/>
                  <a:moveTo>
                    <a:pt x="916" y="108"/>
                  </a:moveTo>
                  <a:lnTo>
                    <a:pt x="889" y="61"/>
                  </a:lnTo>
                  <a:lnTo>
                    <a:pt x="916" y="16"/>
                  </a:lnTo>
                  <a:lnTo>
                    <a:pt x="943" y="61"/>
                  </a:lnTo>
                  <a:lnTo>
                    <a:pt x="916" y="108"/>
                  </a:lnTo>
                  <a:close/>
                  <a:moveTo>
                    <a:pt x="978" y="108"/>
                  </a:moveTo>
                  <a:lnTo>
                    <a:pt x="952" y="61"/>
                  </a:lnTo>
                  <a:lnTo>
                    <a:pt x="978" y="16"/>
                  </a:lnTo>
                  <a:lnTo>
                    <a:pt x="1005" y="61"/>
                  </a:lnTo>
                  <a:lnTo>
                    <a:pt x="978" y="108"/>
                  </a:lnTo>
                  <a:close/>
                  <a:moveTo>
                    <a:pt x="1039" y="108"/>
                  </a:moveTo>
                  <a:lnTo>
                    <a:pt x="1014" y="61"/>
                  </a:lnTo>
                  <a:lnTo>
                    <a:pt x="1039" y="16"/>
                  </a:lnTo>
                  <a:lnTo>
                    <a:pt x="1066" y="61"/>
                  </a:lnTo>
                  <a:lnTo>
                    <a:pt x="1039" y="108"/>
                  </a:lnTo>
                  <a:close/>
                  <a:moveTo>
                    <a:pt x="1101" y="108"/>
                  </a:moveTo>
                  <a:lnTo>
                    <a:pt x="1075" y="61"/>
                  </a:lnTo>
                  <a:lnTo>
                    <a:pt x="1101" y="16"/>
                  </a:lnTo>
                  <a:lnTo>
                    <a:pt x="1128" y="61"/>
                  </a:lnTo>
                  <a:lnTo>
                    <a:pt x="1101" y="108"/>
                  </a:lnTo>
                  <a:close/>
                  <a:moveTo>
                    <a:pt x="1162" y="108"/>
                  </a:moveTo>
                  <a:lnTo>
                    <a:pt x="1137" y="61"/>
                  </a:lnTo>
                  <a:lnTo>
                    <a:pt x="1162" y="16"/>
                  </a:lnTo>
                  <a:lnTo>
                    <a:pt x="1189" y="61"/>
                  </a:lnTo>
                  <a:lnTo>
                    <a:pt x="1162" y="108"/>
                  </a:lnTo>
                  <a:close/>
                  <a:moveTo>
                    <a:pt x="1224" y="108"/>
                  </a:moveTo>
                  <a:lnTo>
                    <a:pt x="1198" y="61"/>
                  </a:lnTo>
                  <a:lnTo>
                    <a:pt x="1224" y="16"/>
                  </a:lnTo>
                  <a:lnTo>
                    <a:pt x="1251" y="61"/>
                  </a:lnTo>
                  <a:lnTo>
                    <a:pt x="1224" y="108"/>
                  </a:lnTo>
                  <a:close/>
                  <a:moveTo>
                    <a:pt x="1285" y="108"/>
                  </a:moveTo>
                  <a:lnTo>
                    <a:pt x="1260" y="61"/>
                  </a:lnTo>
                  <a:lnTo>
                    <a:pt x="1285" y="16"/>
                  </a:lnTo>
                  <a:lnTo>
                    <a:pt x="1312" y="61"/>
                  </a:lnTo>
                  <a:lnTo>
                    <a:pt x="1285" y="108"/>
                  </a:lnTo>
                  <a:close/>
                  <a:moveTo>
                    <a:pt x="1348" y="108"/>
                  </a:moveTo>
                  <a:lnTo>
                    <a:pt x="1321" y="61"/>
                  </a:lnTo>
                  <a:lnTo>
                    <a:pt x="1348" y="16"/>
                  </a:lnTo>
                  <a:lnTo>
                    <a:pt x="1374" y="61"/>
                  </a:lnTo>
                  <a:lnTo>
                    <a:pt x="1348" y="108"/>
                  </a:lnTo>
                  <a:close/>
                  <a:moveTo>
                    <a:pt x="1410" y="108"/>
                  </a:moveTo>
                  <a:lnTo>
                    <a:pt x="1383" y="61"/>
                  </a:lnTo>
                  <a:lnTo>
                    <a:pt x="1410" y="16"/>
                  </a:lnTo>
                  <a:lnTo>
                    <a:pt x="1435" y="61"/>
                  </a:lnTo>
                  <a:lnTo>
                    <a:pt x="1410" y="108"/>
                  </a:lnTo>
                  <a:close/>
                  <a:moveTo>
                    <a:pt x="1471" y="108"/>
                  </a:moveTo>
                  <a:lnTo>
                    <a:pt x="1444" y="61"/>
                  </a:lnTo>
                  <a:lnTo>
                    <a:pt x="1471" y="16"/>
                  </a:lnTo>
                  <a:lnTo>
                    <a:pt x="1497" y="61"/>
                  </a:lnTo>
                  <a:lnTo>
                    <a:pt x="1471" y="108"/>
                  </a:lnTo>
                  <a:close/>
                  <a:moveTo>
                    <a:pt x="1533" y="108"/>
                  </a:moveTo>
                  <a:lnTo>
                    <a:pt x="1506" y="61"/>
                  </a:lnTo>
                  <a:lnTo>
                    <a:pt x="1533" y="16"/>
                  </a:lnTo>
                  <a:lnTo>
                    <a:pt x="1558" y="61"/>
                  </a:lnTo>
                  <a:lnTo>
                    <a:pt x="1533" y="108"/>
                  </a:lnTo>
                  <a:close/>
                  <a:moveTo>
                    <a:pt x="1594" y="108"/>
                  </a:moveTo>
                  <a:lnTo>
                    <a:pt x="1567" y="61"/>
                  </a:lnTo>
                  <a:lnTo>
                    <a:pt x="1594" y="16"/>
                  </a:lnTo>
                  <a:lnTo>
                    <a:pt x="1620" y="61"/>
                  </a:lnTo>
                  <a:lnTo>
                    <a:pt x="1594" y="108"/>
                  </a:lnTo>
                  <a:close/>
                  <a:moveTo>
                    <a:pt x="1656" y="108"/>
                  </a:moveTo>
                  <a:lnTo>
                    <a:pt x="1629" y="61"/>
                  </a:lnTo>
                  <a:lnTo>
                    <a:pt x="1656" y="16"/>
                  </a:lnTo>
                  <a:lnTo>
                    <a:pt x="1683" y="61"/>
                  </a:lnTo>
                  <a:lnTo>
                    <a:pt x="1656" y="108"/>
                  </a:lnTo>
                  <a:close/>
                  <a:moveTo>
                    <a:pt x="1717" y="108"/>
                  </a:moveTo>
                  <a:lnTo>
                    <a:pt x="1692" y="61"/>
                  </a:lnTo>
                  <a:lnTo>
                    <a:pt x="1717" y="16"/>
                  </a:lnTo>
                  <a:lnTo>
                    <a:pt x="1744" y="61"/>
                  </a:lnTo>
                  <a:lnTo>
                    <a:pt x="1717" y="108"/>
                  </a:lnTo>
                  <a:close/>
                  <a:moveTo>
                    <a:pt x="1779" y="108"/>
                  </a:moveTo>
                  <a:lnTo>
                    <a:pt x="1753" y="61"/>
                  </a:lnTo>
                  <a:lnTo>
                    <a:pt x="1779" y="16"/>
                  </a:lnTo>
                  <a:lnTo>
                    <a:pt x="1806" y="61"/>
                  </a:lnTo>
                  <a:lnTo>
                    <a:pt x="1779" y="108"/>
                  </a:lnTo>
                  <a:close/>
                  <a:moveTo>
                    <a:pt x="1840" y="108"/>
                  </a:moveTo>
                  <a:lnTo>
                    <a:pt x="1815" y="61"/>
                  </a:lnTo>
                  <a:lnTo>
                    <a:pt x="1840" y="16"/>
                  </a:lnTo>
                  <a:lnTo>
                    <a:pt x="1867" y="61"/>
                  </a:lnTo>
                  <a:lnTo>
                    <a:pt x="1840" y="108"/>
                  </a:lnTo>
                  <a:close/>
                  <a:moveTo>
                    <a:pt x="1902" y="108"/>
                  </a:moveTo>
                  <a:lnTo>
                    <a:pt x="1876" y="61"/>
                  </a:lnTo>
                  <a:lnTo>
                    <a:pt x="1902" y="16"/>
                  </a:lnTo>
                  <a:lnTo>
                    <a:pt x="1929" y="61"/>
                  </a:lnTo>
                  <a:lnTo>
                    <a:pt x="1902" y="108"/>
                  </a:lnTo>
                  <a:close/>
                  <a:moveTo>
                    <a:pt x="1963" y="108"/>
                  </a:moveTo>
                  <a:lnTo>
                    <a:pt x="1938" y="61"/>
                  </a:lnTo>
                  <a:lnTo>
                    <a:pt x="1963" y="16"/>
                  </a:lnTo>
                  <a:lnTo>
                    <a:pt x="1990" y="61"/>
                  </a:lnTo>
                  <a:lnTo>
                    <a:pt x="1963" y="108"/>
                  </a:lnTo>
                  <a:close/>
                  <a:moveTo>
                    <a:pt x="2025" y="108"/>
                  </a:moveTo>
                  <a:lnTo>
                    <a:pt x="1999" y="61"/>
                  </a:lnTo>
                  <a:lnTo>
                    <a:pt x="2025" y="16"/>
                  </a:lnTo>
                  <a:lnTo>
                    <a:pt x="2052" y="61"/>
                  </a:lnTo>
                  <a:lnTo>
                    <a:pt x="2025" y="108"/>
                  </a:lnTo>
                  <a:close/>
                  <a:moveTo>
                    <a:pt x="2088" y="108"/>
                  </a:moveTo>
                  <a:lnTo>
                    <a:pt x="2061" y="61"/>
                  </a:lnTo>
                  <a:lnTo>
                    <a:pt x="2088" y="16"/>
                  </a:lnTo>
                  <a:lnTo>
                    <a:pt x="2113" y="61"/>
                  </a:lnTo>
                  <a:lnTo>
                    <a:pt x="2088" y="108"/>
                  </a:lnTo>
                  <a:close/>
                  <a:moveTo>
                    <a:pt x="2149" y="108"/>
                  </a:moveTo>
                  <a:lnTo>
                    <a:pt x="2122" y="61"/>
                  </a:lnTo>
                  <a:lnTo>
                    <a:pt x="2149" y="16"/>
                  </a:lnTo>
                  <a:lnTo>
                    <a:pt x="2175" y="61"/>
                  </a:lnTo>
                  <a:lnTo>
                    <a:pt x="2149" y="108"/>
                  </a:lnTo>
                  <a:close/>
                  <a:moveTo>
                    <a:pt x="2211" y="108"/>
                  </a:moveTo>
                  <a:lnTo>
                    <a:pt x="2184" y="61"/>
                  </a:lnTo>
                  <a:lnTo>
                    <a:pt x="2211" y="16"/>
                  </a:lnTo>
                  <a:lnTo>
                    <a:pt x="2236" y="61"/>
                  </a:lnTo>
                  <a:lnTo>
                    <a:pt x="2211" y="108"/>
                  </a:lnTo>
                  <a:close/>
                  <a:moveTo>
                    <a:pt x="2272" y="108"/>
                  </a:moveTo>
                  <a:lnTo>
                    <a:pt x="2245" y="61"/>
                  </a:lnTo>
                  <a:lnTo>
                    <a:pt x="2272" y="16"/>
                  </a:lnTo>
                  <a:lnTo>
                    <a:pt x="2298" y="61"/>
                  </a:lnTo>
                  <a:lnTo>
                    <a:pt x="2272" y="108"/>
                  </a:lnTo>
                  <a:close/>
                  <a:moveTo>
                    <a:pt x="2334" y="108"/>
                  </a:moveTo>
                  <a:lnTo>
                    <a:pt x="2307" y="61"/>
                  </a:lnTo>
                  <a:lnTo>
                    <a:pt x="2334" y="16"/>
                  </a:lnTo>
                  <a:lnTo>
                    <a:pt x="2359" y="61"/>
                  </a:lnTo>
                  <a:lnTo>
                    <a:pt x="2334" y="108"/>
                  </a:lnTo>
                  <a:close/>
                  <a:moveTo>
                    <a:pt x="2395" y="108"/>
                  </a:moveTo>
                  <a:lnTo>
                    <a:pt x="2368" y="61"/>
                  </a:lnTo>
                  <a:lnTo>
                    <a:pt x="2395" y="16"/>
                  </a:lnTo>
                  <a:lnTo>
                    <a:pt x="2422" y="61"/>
                  </a:lnTo>
                  <a:lnTo>
                    <a:pt x="2395" y="108"/>
                  </a:lnTo>
                  <a:close/>
                  <a:moveTo>
                    <a:pt x="2457" y="108"/>
                  </a:moveTo>
                  <a:lnTo>
                    <a:pt x="2431" y="61"/>
                  </a:lnTo>
                  <a:lnTo>
                    <a:pt x="2457" y="16"/>
                  </a:lnTo>
                  <a:lnTo>
                    <a:pt x="2484" y="61"/>
                  </a:lnTo>
                  <a:lnTo>
                    <a:pt x="2457" y="108"/>
                  </a:lnTo>
                  <a:close/>
                  <a:moveTo>
                    <a:pt x="2518" y="108"/>
                  </a:moveTo>
                  <a:lnTo>
                    <a:pt x="2493" y="61"/>
                  </a:lnTo>
                  <a:lnTo>
                    <a:pt x="2518" y="16"/>
                  </a:lnTo>
                  <a:lnTo>
                    <a:pt x="2545" y="61"/>
                  </a:lnTo>
                  <a:lnTo>
                    <a:pt x="2518" y="108"/>
                  </a:lnTo>
                  <a:close/>
                  <a:moveTo>
                    <a:pt x="2529" y="0"/>
                  </a:moveTo>
                  <a:lnTo>
                    <a:pt x="2520" y="0"/>
                  </a:lnTo>
                  <a:lnTo>
                    <a:pt x="2518" y="1"/>
                  </a:lnTo>
                  <a:lnTo>
                    <a:pt x="2518" y="0"/>
                  </a:lnTo>
                  <a:lnTo>
                    <a:pt x="2509" y="0"/>
                  </a:lnTo>
                  <a:lnTo>
                    <a:pt x="2514" y="9"/>
                  </a:lnTo>
                  <a:lnTo>
                    <a:pt x="2488" y="54"/>
                  </a:lnTo>
                  <a:lnTo>
                    <a:pt x="2461" y="9"/>
                  </a:lnTo>
                  <a:lnTo>
                    <a:pt x="2467" y="0"/>
                  </a:lnTo>
                  <a:lnTo>
                    <a:pt x="2458" y="0"/>
                  </a:lnTo>
                  <a:lnTo>
                    <a:pt x="2457" y="1"/>
                  </a:lnTo>
                  <a:lnTo>
                    <a:pt x="2455" y="0"/>
                  </a:lnTo>
                  <a:lnTo>
                    <a:pt x="2446" y="0"/>
                  </a:lnTo>
                  <a:lnTo>
                    <a:pt x="2452" y="9"/>
                  </a:lnTo>
                  <a:lnTo>
                    <a:pt x="2427" y="54"/>
                  </a:lnTo>
                  <a:lnTo>
                    <a:pt x="2400" y="9"/>
                  </a:lnTo>
                  <a:lnTo>
                    <a:pt x="2406" y="0"/>
                  </a:lnTo>
                  <a:lnTo>
                    <a:pt x="2397" y="0"/>
                  </a:lnTo>
                  <a:lnTo>
                    <a:pt x="2395" y="1"/>
                  </a:lnTo>
                  <a:lnTo>
                    <a:pt x="2394" y="0"/>
                  </a:lnTo>
                  <a:lnTo>
                    <a:pt x="2385" y="0"/>
                  </a:lnTo>
                  <a:lnTo>
                    <a:pt x="2391" y="9"/>
                  </a:lnTo>
                  <a:lnTo>
                    <a:pt x="2364" y="54"/>
                  </a:lnTo>
                  <a:lnTo>
                    <a:pt x="2338" y="9"/>
                  </a:lnTo>
                  <a:lnTo>
                    <a:pt x="2344" y="0"/>
                  </a:lnTo>
                  <a:lnTo>
                    <a:pt x="2334" y="0"/>
                  </a:lnTo>
                  <a:lnTo>
                    <a:pt x="2334" y="1"/>
                  </a:lnTo>
                  <a:lnTo>
                    <a:pt x="2332" y="0"/>
                  </a:lnTo>
                  <a:lnTo>
                    <a:pt x="2323" y="0"/>
                  </a:lnTo>
                  <a:lnTo>
                    <a:pt x="2329" y="9"/>
                  </a:lnTo>
                  <a:lnTo>
                    <a:pt x="2302" y="54"/>
                  </a:lnTo>
                  <a:lnTo>
                    <a:pt x="2277" y="9"/>
                  </a:lnTo>
                  <a:lnTo>
                    <a:pt x="2281" y="0"/>
                  </a:lnTo>
                  <a:lnTo>
                    <a:pt x="2272" y="0"/>
                  </a:lnTo>
                  <a:lnTo>
                    <a:pt x="2272" y="1"/>
                  </a:lnTo>
                  <a:lnTo>
                    <a:pt x="2271" y="0"/>
                  </a:lnTo>
                  <a:lnTo>
                    <a:pt x="2262" y="0"/>
                  </a:lnTo>
                  <a:lnTo>
                    <a:pt x="2268" y="9"/>
                  </a:lnTo>
                  <a:lnTo>
                    <a:pt x="2241" y="54"/>
                  </a:lnTo>
                  <a:lnTo>
                    <a:pt x="2215" y="9"/>
                  </a:lnTo>
                  <a:lnTo>
                    <a:pt x="2220" y="0"/>
                  </a:lnTo>
                  <a:lnTo>
                    <a:pt x="2211" y="0"/>
                  </a:lnTo>
                  <a:lnTo>
                    <a:pt x="2211" y="1"/>
                  </a:lnTo>
                  <a:lnTo>
                    <a:pt x="2209" y="0"/>
                  </a:lnTo>
                  <a:lnTo>
                    <a:pt x="2200" y="0"/>
                  </a:lnTo>
                  <a:lnTo>
                    <a:pt x="2206" y="9"/>
                  </a:lnTo>
                  <a:lnTo>
                    <a:pt x="2179" y="54"/>
                  </a:lnTo>
                  <a:lnTo>
                    <a:pt x="2154" y="9"/>
                  </a:lnTo>
                  <a:lnTo>
                    <a:pt x="2158" y="0"/>
                  </a:lnTo>
                  <a:lnTo>
                    <a:pt x="2149" y="0"/>
                  </a:lnTo>
                  <a:lnTo>
                    <a:pt x="2149" y="1"/>
                  </a:lnTo>
                  <a:lnTo>
                    <a:pt x="2148" y="0"/>
                  </a:lnTo>
                  <a:lnTo>
                    <a:pt x="2139" y="0"/>
                  </a:lnTo>
                  <a:lnTo>
                    <a:pt x="2145" y="9"/>
                  </a:lnTo>
                  <a:lnTo>
                    <a:pt x="2118" y="54"/>
                  </a:lnTo>
                  <a:lnTo>
                    <a:pt x="2092" y="9"/>
                  </a:lnTo>
                  <a:lnTo>
                    <a:pt x="2097" y="0"/>
                  </a:lnTo>
                  <a:lnTo>
                    <a:pt x="2088" y="0"/>
                  </a:lnTo>
                  <a:lnTo>
                    <a:pt x="2088" y="1"/>
                  </a:lnTo>
                  <a:lnTo>
                    <a:pt x="2086" y="0"/>
                  </a:lnTo>
                  <a:lnTo>
                    <a:pt x="2077" y="0"/>
                  </a:lnTo>
                  <a:lnTo>
                    <a:pt x="2083" y="9"/>
                  </a:lnTo>
                  <a:lnTo>
                    <a:pt x="2056" y="54"/>
                  </a:lnTo>
                  <a:lnTo>
                    <a:pt x="2031" y="9"/>
                  </a:lnTo>
                  <a:lnTo>
                    <a:pt x="2035" y="0"/>
                  </a:lnTo>
                  <a:lnTo>
                    <a:pt x="2026" y="0"/>
                  </a:lnTo>
                  <a:lnTo>
                    <a:pt x="2025" y="1"/>
                  </a:lnTo>
                  <a:lnTo>
                    <a:pt x="2025" y="0"/>
                  </a:lnTo>
                  <a:lnTo>
                    <a:pt x="2016" y="0"/>
                  </a:lnTo>
                  <a:lnTo>
                    <a:pt x="2020" y="9"/>
                  </a:lnTo>
                  <a:lnTo>
                    <a:pt x="1995" y="54"/>
                  </a:lnTo>
                  <a:lnTo>
                    <a:pt x="1968" y="9"/>
                  </a:lnTo>
                  <a:lnTo>
                    <a:pt x="1974" y="0"/>
                  </a:lnTo>
                  <a:lnTo>
                    <a:pt x="1965" y="0"/>
                  </a:lnTo>
                  <a:lnTo>
                    <a:pt x="1963" y="1"/>
                  </a:lnTo>
                  <a:lnTo>
                    <a:pt x="1963" y="0"/>
                  </a:lnTo>
                  <a:lnTo>
                    <a:pt x="1954" y="0"/>
                  </a:lnTo>
                  <a:lnTo>
                    <a:pt x="1959" y="9"/>
                  </a:lnTo>
                  <a:lnTo>
                    <a:pt x="1933" y="54"/>
                  </a:lnTo>
                  <a:lnTo>
                    <a:pt x="1906" y="9"/>
                  </a:lnTo>
                  <a:lnTo>
                    <a:pt x="1912" y="0"/>
                  </a:lnTo>
                  <a:lnTo>
                    <a:pt x="1903" y="0"/>
                  </a:lnTo>
                  <a:lnTo>
                    <a:pt x="1902" y="1"/>
                  </a:lnTo>
                  <a:lnTo>
                    <a:pt x="1902" y="0"/>
                  </a:lnTo>
                  <a:lnTo>
                    <a:pt x="1893" y="0"/>
                  </a:lnTo>
                  <a:lnTo>
                    <a:pt x="1897" y="9"/>
                  </a:lnTo>
                  <a:lnTo>
                    <a:pt x="1872" y="54"/>
                  </a:lnTo>
                  <a:lnTo>
                    <a:pt x="1845" y="9"/>
                  </a:lnTo>
                  <a:lnTo>
                    <a:pt x="1851" y="0"/>
                  </a:lnTo>
                  <a:lnTo>
                    <a:pt x="1842" y="0"/>
                  </a:lnTo>
                  <a:lnTo>
                    <a:pt x="1840" y="1"/>
                  </a:lnTo>
                  <a:lnTo>
                    <a:pt x="1840" y="0"/>
                  </a:lnTo>
                  <a:lnTo>
                    <a:pt x="1831" y="0"/>
                  </a:lnTo>
                  <a:lnTo>
                    <a:pt x="1836" y="9"/>
                  </a:lnTo>
                  <a:lnTo>
                    <a:pt x="1810" y="54"/>
                  </a:lnTo>
                  <a:lnTo>
                    <a:pt x="1783" y="9"/>
                  </a:lnTo>
                  <a:lnTo>
                    <a:pt x="1789" y="0"/>
                  </a:lnTo>
                  <a:lnTo>
                    <a:pt x="1780" y="0"/>
                  </a:lnTo>
                  <a:lnTo>
                    <a:pt x="1779" y="1"/>
                  </a:lnTo>
                  <a:lnTo>
                    <a:pt x="1779" y="0"/>
                  </a:lnTo>
                  <a:lnTo>
                    <a:pt x="1770" y="0"/>
                  </a:lnTo>
                  <a:lnTo>
                    <a:pt x="1774" y="9"/>
                  </a:lnTo>
                  <a:lnTo>
                    <a:pt x="1749" y="54"/>
                  </a:lnTo>
                  <a:lnTo>
                    <a:pt x="1722" y="9"/>
                  </a:lnTo>
                  <a:lnTo>
                    <a:pt x="1728" y="0"/>
                  </a:lnTo>
                  <a:lnTo>
                    <a:pt x="1719" y="0"/>
                  </a:lnTo>
                  <a:lnTo>
                    <a:pt x="1717" y="1"/>
                  </a:lnTo>
                  <a:lnTo>
                    <a:pt x="1716" y="0"/>
                  </a:lnTo>
                  <a:lnTo>
                    <a:pt x="1707" y="0"/>
                  </a:lnTo>
                  <a:lnTo>
                    <a:pt x="1713" y="9"/>
                  </a:lnTo>
                  <a:lnTo>
                    <a:pt x="1687" y="54"/>
                  </a:lnTo>
                  <a:lnTo>
                    <a:pt x="1660" y="9"/>
                  </a:lnTo>
                  <a:lnTo>
                    <a:pt x="1666" y="0"/>
                  </a:lnTo>
                  <a:lnTo>
                    <a:pt x="1657" y="0"/>
                  </a:lnTo>
                  <a:lnTo>
                    <a:pt x="1656" y="1"/>
                  </a:lnTo>
                  <a:lnTo>
                    <a:pt x="1654" y="0"/>
                  </a:lnTo>
                  <a:lnTo>
                    <a:pt x="1645" y="0"/>
                  </a:lnTo>
                  <a:lnTo>
                    <a:pt x="1651" y="9"/>
                  </a:lnTo>
                  <a:lnTo>
                    <a:pt x="1624" y="54"/>
                  </a:lnTo>
                  <a:lnTo>
                    <a:pt x="1599" y="9"/>
                  </a:lnTo>
                  <a:lnTo>
                    <a:pt x="1605" y="0"/>
                  </a:lnTo>
                  <a:lnTo>
                    <a:pt x="1594" y="0"/>
                  </a:lnTo>
                  <a:lnTo>
                    <a:pt x="1594" y="1"/>
                  </a:lnTo>
                  <a:lnTo>
                    <a:pt x="1593" y="0"/>
                  </a:lnTo>
                  <a:lnTo>
                    <a:pt x="1584" y="0"/>
                  </a:lnTo>
                  <a:lnTo>
                    <a:pt x="1590" y="9"/>
                  </a:lnTo>
                  <a:lnTo>
                    <a:pt x="1563" y="54"/>
                  </a:lnTo>
                  <a:lnTo>
                    <a:pt x="1537" y="9"/>
                  </a:lnTo>
                  <a:lnTo>
                    <a:pt x="1542" y="0"/>
                  </a:lnTo>
                  <a:lnTo>
                    <a:pt x="1533" y="0"/>
                  </a:lnTo>
                  <a:lnTo>
                    <a:pt x="1533" y="1"/>
                  </a:lnTo>
                  <a:lnTo>
                    <a:pt x="1531" y="0"/>
                  </a:lnTo>
                  <a:lnTo>
                    <a:pt x="1522" y="0"/>
                  </a:lnTo>
                  <a:lnTo>
                    <a:pt x="1528" y="9"/>
                  </a:lnTo>
                  <a:lnTo>
                    <a:pt x="1501" y="54"/>
                  </a:lnTo>
                  <a:lnTo>
                    <a:pt x="1476" y="9"/>
                  </a:lnTo>
                  <a:lnTo>
                    <a:pt x="1480" y="0"/>
                  </a:lnTo>
                  <a:lnTo>
                    <a:pt x="1471" y="0"/>
                  </a:lnTo>
                  <a:lnTo>
                    <a:pt x="1471" y="1"/>
                  </a:lnTo>
                  <a:lnTo>
                    <a:pt x="1470" y="0"/>
                  </a:lnTo>
                  <a:lnTo>
                    <a:pt x="1461" y="0"/>
                  </a:lnTo>
                  <a:lnTo>
                    <a:pt x="1467" y="9"/>
                  </a:lnTo>
                  <a:lnTo>
                    <a:pt x="1440" y="54"/>
                  </a:lnTo>
                  <a:lnTo>
                    <a:pt x="1414" y="9"/>
                  </a:lnTo>
                  <a:lnTo>
                    <a:pt x="1419" y="0"/>
                  </a:lnTo>
                  <a:lnTo>
                    <a:pt x="1410" y="0"/>
                  </a:lnTo>
                  <a:lnTo>
                    <a:pt x="1410" y="1"/>
                  </a:lnTo>
                  <a:lnTo>
                    <a:pt x="1408" y="0"/>
                  </a:lnTo>
                  <a:lnTo>
                    <a:pt x="1399" y="0"/>
                  </a:lnTo>
                  <a:lnTo>
                    <a:pt x="1405" y="9"/>
                  </a:lnTo>
                  <a:lnTo>
                    <a:pt x="1378" y="54"/>
                  </a:lnTo>
                  <a:lnTo>
                    <a:pt x="1353" y="9"/>
                  </a:lnTo>
                  <a:lnTo>
                    <a:pt x="1357" y="0"/>
                  </a:lnTo>
                  <a:lnTo>
                    <a:pt x="1348" y="0"/>
                  </a:lnTo>
                  <a:lnTo>
                    <a:pt x="1348" y="1"/>
                  </a:lnTo>
                  <a:lnTo>
                    <a:pt x="1347" y="0"/>
                  </a:lnTo>
                  <a:lnTo>
                    <a:pt x="1338" y="0"/>
                  </a:lnTo>
                  <a:lnTo>
                    <a:pt x="1344" y="9"/>
                  </a:lnTo>
                  <a:lnTo>
                    <a:pt x="1317" y="54"/>
                  </a:lnTo>
                  <a:lnTo>
                    <a:pt x="1291" y="9"/>
                  </a:lnTo>
                  <a:lnTo>
                    <a:pt x="1296" y="0"/>
                  </a:lnTo>
                  <a:lnTo>
                    <a:pt x="1287" y="0"/>
                  </a:lnTo>
                  <a:lnTo>
                    <a:pt x="1285" y="1"/>
                  </a:lnTo>
                  <a:lnTo>
                    <a:pt x="1285" y="0"/>
                  </a:lnTo>
                  <a:lnTo>
                    <a:pt x="1276" y="0"/>
                  </a:lnTo>
                  <a:lnTo>
                    <a:pt x="1281" y="9"/>
                  </a:lnTo>
                  <a:lnTo>
                    <a:pt x="1255" y="54"/>
                  </a:lnTo>
                  <a:lnTo>
                    <a:pt x="1228" y="9"/>
                  </a:lnTo>
                  <a:lnTo>
                    <a:pt x="1234" y="0"/>
                  </a:lnTo>
                  <a:lnTo>
                    <a:pt x="1225" y="0"/>
                  </a:lnTo>
                  <a:lnTo>
                    <a:pt x="1224" y="1"/>
                  </a:lnTo>
                  <a:lnTo>
                    <a:pt x="1224" y="0"/>
                  </a:lnTo>
                  <a:lnTo>
                    <a:pt x="1215" y="0"/>
                  </a:lnTo>
                  <a:lnTo>
                    <a:pt x="1219" y="9"/>
                  </a:lnTo>
                  <a:lnTo>
                    <a:pt x="1194" y="54"/>
                  </a:lnTo>
                  <a:lnTo>
                    <a:pt x="1167" y="9"/>
                  </a:lnTo>
                  <a:lnTo>
                    <a:pt x="1173" y="0"/>
                  </a:lnTo>
                  <a:lnTo>
                    <a:pt x="1164" y="0"/>
                  </a:lnTo>
                  <a:lnTo>
                    <a:pt x="1162" y="1"/>
                  </a:lnTo>
                  <a:lnTo>
                    <a:pt x="1162" y="0"/>
                  </a:lnTo>
                  <a:lnTo>
                    <a:pt x="1153" y="0"/>
                  </a:lnTo>
                  <a:lnTo>
                    <a:pt x="1158" y="9"/>
                  </a:lnTo>
                  <a:lnTo>
                    <a:pt x="1132" y="54"/>
                  </a:lnTo>
                  <a:lnTo>
                    <a:pt x="1105" y="9"/>
                  </a:lnTo>
                  <a:lnTo>
                    <a:pt x="1111" y="0"/>
                  </a:lnTo>
                  <a:lnTo>
                    <a:pt x="1102" y="0"/>
                  </a:lnTo>
                  <a:lnTo>
                    <a:pt x="1101" y="1"/>
                  </a:lnTo>
                  <a:lnTo>
                    <a:pt x="1101" y="0"/>
                  </a:lnTo>
                  <a:lnTo>
                    <a:pt x="1092" y="0"/>
                  </a:lnTo>
                  <a:lnTo>
                    <a:pt x="1096" y="9"/>
                  </a:lnTo>
                  <a:lnTo>
                    <a:pt x="1071" y="54"/>
                  </a:lnTo>
                  <a:lnTo>
                    <a:pt x="1044" y="9"/>
                  </a:lnTo>
                  <a:lnTo>
                    <a:pt x="1050" y="0"/>
                  </a:lnTo>
                  <a:lnTo>
                    <a:pt x="1041" y="0"/>
                  </a:lnTo>
                  <a:lnTo>
                    <a:pt x="1039" y="1"/>
                  </a:lnTo>
                  <a:lnTo>
                    <a:pt x="1039" y="0"/>
                  </a:lnTo>
                  <a:lnTo>
                    <a:pt x="1030" y="0"/>
                  </a:lnTo>
                  <a:lnTo>
                    <a:pt x="1035" y="9"/>
                  </a:lnTo>
                  <a:lnTo>
                    <a:pt x="1009" y="54"/>
                  </a:lnTo>
                  <a:lnTo>
                    <a:pt x="982" y="9"/>
                  </a:lnTo>
                  <a:lnTo>
                    <a:pt x="988" y="0"/>
                  </a:lnTo>
                  <a:lnTo>
                    <a:pt x="979" y="0"/>
                  </a:lnTo>
                  <a:lnTo>
                    <a:pt x="978" y="1"/>
                  </a:lnTo>
                  <a:lnTo>
                    <a:pt x="976" y="0"/>
                  </a:lnTo>
                  <a:lnTo>
                    <a:pt x="967" y="0"/>
                  </a:lnTo>
                  <a:lnTo>
                    <a:pt x="973" y="9"/>
                  </a:lnTo>
                  <a:lnTo>
                    <a:pt x="948" y="54"/>
                  </a:lnTo>
                  <a:lnTo>
                    <a:pt x="921" y="9"/>
                  </a:lnTo>
                  <a:lnTo>
                    <a:pt x="927" y="0"/>
                  </a:lnTo>
                  <a:lnTo>
                    <a:pt x="918" y="0"/>
                  </a:lnTo>
                  <a:lnTo>
                    <a:pt x="916" y="1"/>
                  </a:lnTo>
                  <a:lnTo>
                    <a:pt x="915" y="0"/>
                  </a:lnTo>
                  <a:lnTo>
                    <a:pt x="906" y="0"/>
                  </a:lnTo>
                  <a:lnTo>
                    <a:pt x="912" y="9"/>
                  </a:lnTo>
                  <a:lnTo>
                    <a:pt x="885" y="54"/>
                  </a:lnTo>
                  <a:lnTo>
                    <a:pt x="859" y="9"/>
                  </a:lnTo>
                  <a:lnTo>
                    <a:pt x="865" y="0"/>
                  </a:lnTo>
                  <a:lnTo>
                    <a:pt x="855" y="0"/>
                  </a:lnTo>
                  <a:lnTo>
                    <a:pt x="855" y="1"/>
                  </a:lnTo>
                  <a:lnTo>
                    <a:pt x="853" y="0"/>
                  </a:lnTo>
                  <a:lnTo>
                    <a:pt x="844" y="0"/>
                  </a:lnTo>
                  <a:lnTo>
                    <a:pt x="850" y="9"/>
                  </a:lnTo>
                  <a:lnTo>
                    <a:pt x="823" y="54"/>
                  </a:lnTo>
                  <a:lnTo>
                    <a:pt x="798" y="9"/>
                  </a:lnTo>
                  <a:lnTo>
                    <a:pt x="802" y="0"/>
                  </a:lnTo>
                  <a:lnTo>
                    <a:pt x="793" y="0"/>
                  </a:lnTo>
                  <a:lnTo>
                    <a:pt x="793" y="1"/>
                  </a:lnTo>
                  <a:lnTo>
                    <a:pt x="792" y="0"/>
                  </a:lnTo>
                  <a:lnTo>
                    <a:pt x="783" y="0"/>
                  </a:lnTo>
                  <a:lnTo>
                    <a:pt x="789" y="9"/>
                  </a:lnTo>
                  <a:lnTo>
                    <a:pt x="762" y="54"/>
                  </a:lnTo>
                  <a:lnTo>
                    <a:pt x="736" y="9"/>
                  </a:lnTo>
                  <a:lnTo>
                    <a:pt x="741" y="0"/>
                  </a:lnTo>
                  <a:lnTo>
                    <a:pt x="732" y="0"/>
                  </a:lnTo>
                  <a:lnTo>
                    <a:pt x="732" y="1"/>
                  </a:lnTo>
                  <a:lnTo>
                    <a:pt x="730" y="0"/>
                  </a:lnTo>
                  <a:lnTo>
                    <a:pt x="721" y="0"/>
                  </a:lnTo>
                  <a:lnTo>
                    <a:pt x="727" y="9"/>
                  </a:lnTo>
                  <a:lnTo>
                    <a:pt x="700" y="54"/>
                  </a:lnTo>
                  <a:lnTo>
                    <a:pt x="675" y="9"/>
                  </a:lnTo>
                  <a:lnTo>
                    <a:pt x="679" y="0"/>
                  </a:lnTo>
                  <a:lnTo>
                    <a:pt x="670" y="0"/>
                  </a:lnTo>
                  <a:lnTo>
                    <a:pt x="670" y="1"/>
                  </a:lnTo>
                  <a:lnTo>
                    <a:pt x="669" y="0"/>
                  </a:lnTo>
                  <a:lnTo>
                    <a:pt x="660" y="0"/>
                  </a:lnTo>
                  <a:lnTo>
                    <a:pt x="666" y="9"/>
                  </a:lnTo>
                  <a:lnTo>
                    <a:pt x="639" y="54"/>
                  </a:lnTo>
                  <a:lnTo>
                    <a:pt x="613" y="9"/>
                  </a:lnTo>
                  <a:lnTo>
                    <a:pt x="618" y="0"/>
                  </a:lnTo>
                  <a:lnTo>
                    <a:pt x="609" y="0"/>
                  </a:lnTo>
                  <a:lnTo>
                    <a:pt x="609" y="1"/>
                  </a:lnTo>
                  <a:lnTo>
                    <a:pt x="607" y="0"/>
                  </a:lnTo>
                  <a:lnTo>
                    <a:pt x="598" y="0"/>
                  </a:lnTo>
                  <a:lnTo>
                    <a:pt x="604" y="9"/>
                  </a:lnTo>
                  <a:lnTo>
                    <a:pt x="577" y="54"/>
                  </a:lnTo>
                  <a:lnTo>
                    <a:pt x="552" y="9"/>
                  </a:lnTo>
                  <a:lnTo>
                    <a:pt x="556" y="0"/>
                  </a:lnTo>
                  <a:lnTo>
                    <a:pt x="547" y="0"/>
                  </a:lnTo>
                  <a:lnTo>
                    <a:pt x="546" y="1"/>
                  </a:lnTo>
                  <a:lnTo>
                    <a:pt x="546" y="0"/>
                  </a:lnTo>
                  <a:lnTo>
                    <a:pt x="537" y="0"/>
                  </a:lnTo>
                  <a:lnTo>
                    <a:pt x="541" y="9"/>
                  </a:lnTo>
                  <a:lnTo>
                    <a:pt x="516" y="54"/>
                  </a:lnTo>
                  <a:lnTo>
                    <a:pt x="489" y="9"/>
                  </a:lnTo>
                  <a:lnTo>
                    <a:pt x="495" y="0"/>
                  </a:lnTo>
                  <a:lnTo>
                    <a:pt x="486" y="0"/>
                  </a:lnTo>
                  <a:lnTo>
                    <a:pt x="484" y="1"/>
                  </a:lnTo>
                  <a:lnTo>
                    <a:pt x="484" y="0"/>
                  </a:lnTo>
                  <a:lnTo>
                    <a:pt x="475" y="0"/>
                  </a:lnTo>
                  <a:lnTo>
                    <a:pt x="480" y="9"/>
                  </a:lnTo>
                  <a:lnTo>
                    <a:pt x="454" y="54"/>
                  </a:lnTo>
                  <a:lnTo>
                    <a:pt x="427" y="9"/>
                  </a:lnTo>
                  <a:lnTo>
                    <a:pt x="433" y="0"/>
                  </a:lnTo>
                  <a:lnTo>
                    <a:pt x="424" y="0"/>
                  </a:lnTo>
                  <a:lnTo>
                    <a:pt x="423" y="1"/>
                  </a:lnTo>
                  <a:lnTo>
                    <a:pt x="423" y="0"/>
                  </a:lnTo>
                  <a:lnTo>
                    <a:pt x="414" y="0"/>
                  </a:lnTo>
                  <a:lnTo>
                    <a:pt x="418" y="9"/>
                  </a:lnTo>
                  <a:lnTo>
                    <a:pt x="393" y="54"/>
                  </a:lnTo>
                  <a:lnTo>
                    <a:pt x="366" y="9"/>
                  </a:lnTo>
                  <a:lnTo>
                    <a:pt x="372" y="0"/>
                  </a:lnTo>
                  <a:lnTo>
                    <a:pt x="363" y="0"/>
                  </a:lnTo>
                  <a:lnTo>
                    <a:pt x="361" y="1"/>
                  </a:lnTo>
                  <a:lnTo>
                    <a:pt x="361" y="0"/>
                  </a:lnTo>
                  <a:lnTo>
                    <a:pt x="352" y="0"/>
                  </a:lnTo>
                  <a:lnTo>
                    <a:pt x="357" y="9"/>
                  </a:lnTo>
                  <a:lnTo>
                    <a:pt x="331" y="54"/>
                  </a:lnTo>
                  <a:lnTo>
                    <a:pt x="304" y="9"/>
                  </a:lnTo>
                  <a:lnTo>
                    <a:pt x="310" y="0"/>
                  </a:lnTo>
                  <a:lnTo>
                    <a:pt x="301" y="0"/>
                  </a:lnTo>
                  <a:lnTo>
                    <a:pt x="300" y="1"/>
                  </a:lnTo>
                  <a:lnTo>
                    <a:pt x="300" y="0"/>
                  </a:lnTo>
                  <a:lnTo>
                    <a:pt x="291" y="0"/>
                  </a:lnTo>
                  <a:lnTo>
                    <a:pt x="295" y="9"/>
                  </a:lnTo>
                  <a:lnTo>
                    <a:pt x="270" y="54"/>
                  </a:lnTo>
                  <a:lnTo>
                    <a:pt x="243" y="9"/>
                  </a:lnTo>
                  <a:lnTo>
                    <a:pt x="249" y="0"/>
                  </a:lnTo>
                  <a:lnTo>
                    <a:pt x="240" y="0"/>
                  </a:lnTo>
                  <a:lnTo>
                    <a:pt x="238" y="1"/>
                  </a:lnTo>
                  <a:lnTo>
                    <a:pt x="237" y="0"/>
                  </a:lnTo>
                  <a:lnTo>
                    <a:pt x="228" y="0"/>
                  </a:lnTo>
                  <a:lnTo>
                    <a:pt x="234" y="9"/>
                  </a:lnTo>
                  <a:lnTo>
                    <a:pt x="209" y="54"/>
                  </a:lnTo>
                  <a:lnTo>
                    <a:pt x="182" y="9"/>
                  </a:lnTo>
                  <a:lnTo>
                    <a:pt x="188" y="0"/>
                  </a:lnTo>
                  <a:lnTo>
                    <a:pt x="179" y="0"/>
                  </a:lnTo>
                  <a:lnTo>
                    <a:pt x="177" y="1"/>
                  </a:lnTo>
                  <a:lnTo>
                    <a:pt x="176" y="0"/>
                  </a:lnTo>
                  <a:lnTo>
                    <a:pt x="167" y="0"/>
                  </a:lnTo>
                  <a:lnTo>
                    <a:pt x="173" y="9"/>
                  </a:lnTo>
                  <a:lnTo>
                    <a:pt x="146" y="54"/>
                  </a:lnTo>
                  <a:lnTo>
                    <a:pt x="120" y="9"/>
                  </a:lnTo>
                  <a:lnTo>
                    <a:pt x="126" y="0"/>
                  </a:lnTo>
                  <a:lnTo>
                    <a:pt x="116" y="0"/>
                  </a:lnTo>
                  <a:lnTo>
                    <a:pt x="116" y="1"/>
                  </a:lnTo>
                  <a:lnTo>
                    <a:pt x="114" y="0"/>
                  </a:lnTo>
                  <a:lnTo>
                    <a:pt x="105" y="0"/>
                  </a:lnTo>
                  <a:lnTo>
                    <a:pt x="111" y="9"/>
                  </a:lnTo>
                  <a:lnTo>
                    <a:pt x="84" y="54"/>
                  </a:lnTo>
                  <a:lnTo>
                    <a:pt x="59" y="9"/>
                  </a:lnTo>
                  <a:lnTo>
                    <a:pt x="63" y="0"/>
                  </a:lnTo>
                  <a:lnTo>
                    <a:pt x="54" y="0"/>
                  </a:lnTo>
                  <a:lnTo>
                    <a:pt x="54" y="1"/>
                  </a:lnTo>
                  <a:lnTo>
                    <a:pt x="53" y="0"/>
                  </a:lnTo>
                  <a:lnTo>
                    <a:pt x="44" y="0"/>
                  </a:lnTo>
                  <a:lnTo>
                    <a:pt x="50" y="9"/>
                  </a:lnTo>
                  <a:lnTo>
                    <a:pt x="23" y="54"/>
                  </a:lnTo>
                  <a:lnTo>
                    <a:pt x="0" y="13"/>
                  </a:lnTo>
                  <a:lnTo>
                    <a:pt x="0" y="28"/>
                  </a:lnTo>
                  <a:lnTo>
                    <a:pt x="18" y="61"/>
                  </a:lnTo>
                  <a:lnTo>
                    <a:pt x="0" y="94"/>
                  </a:lnTo>
                  <a:lnTo>
                    <a:pt x="0" y="111"/>
                  </a:lnTo>
                  <a:lnTo>
                    <a:pt x="23" y="70"/>
                  </a:lnTo>
                  <a:lnTo>
                    <a:pt x="50" y="115"/>
                  </a:lnTo>
                  <a:lnTo>
                    <a:pt x="23" y="160"/>
                  </a:lnTo>
                  <a:lnTo>
                    <a:pt x="0" y="120"/>
                  </a:lnTo>
                  <a:lnTo>
                    <a:pt x="0" y="136"/>
                  </a:lnTo>
                  <a:lnTo>
                    <a:pt x="18" y="169"/>
                  </a:lnTo>
                  <a:lnTo>
                    <a:pt x="0" y="202"/>
                  </a:lnTo>
                  <a:lnTo>
                    <a:pt x="0" y="217"/>
                  </a:lnTo>
                  <a:lnTo>
                    <a:pt x="23" y="176"/>
                  </a:lnTo>
                  <a:lnTo>
                    <a:pt x="50" y="221"/>
                  </a:lnTo>
                  <a:lnTo>
                    <a:pt x="23" y="266"/>
                  </a:lnTo>
                  <a:lnTo>
                    <a:pt x="0" y="226"/>
                  </a:lnTo>
                  <a:lnTo>
                    <a:pt x="0" y="242"/>
                  </a:lnTo>
                  <a:lnTo>
                    <a:pt x="18" y="275"/>
                  </a:lnTo>
                  <a:lnTo>
                    <a:pt x="0" y="308"/>
                  </a:lnTo>
                  <a:lnTo>
                    <a:pt x="0" y="323"/>
                  </a:lnTo>
                  <a:lnTo>
                    <a:pt x="23" y="283"/>
                  </a:lnTo>
                  <a:lnTo>
                    <a:pt x="50" y="328"/>
                  </a:lnTo>
                  <a:lnTo>
                    <a:pt x="23" y="374"/>
                  </a:lnTo>
                  <a:lnTo>
                    <a:pt x="0" y="332"/>
                  </a:lnTo>
                  <a:lnTo>
                    <a:pt x="0" y="349"/>
                  </a:lnTo>
                  <a:lnTo>
                    <a:pt x="18" y="382"/>
                  </a:lnTo>
                  <a:lnTo>
                    <a:pt x="0" y="414"/>
                  </a:lnTo>
                  <a:lnTo>
                    <a:pt x="0" y="429"/>
                  </a:lnTo>
                  <a:lnTo>
                    <a:pt x="23" y="389"/>
                  </a:lnTo>
                  <a:lnTo>
                    <a:pt x="50" y="435"/>
                  </a:lnTo>
                  <a:lnTo>
                    <a:pt x="23" y="480"/>
                  </a:lnTo>
                  <a:lnTo>
                    <a:pt x="0" y="440"/>
                  </a:lnTo>
                  <a:lnTo>
                    <a:pt x="0" y="455"/>
                  </a:lnTo>
                  <a:lnTo>
                    <a:pt x="18" y="488"/>
                  </a:lnTo>
                  <a:lnTo>
                    <a:pt x="0" y="521"/>
                  </a:lnTo>
                  <a:lnTo>
                    <a:pt x="0" y="537"/>
                  </a:lnTo>
                  <a:lnTo>
                    <a:pt x="23" y="495"/>
                  </a:lnTo>
                  <a:lnTo>
                    <a:pt x="50" y="542"/>
                  </a:lnTo>
                  <a:lnTo>
                    <a:pt x="23" y="587"/>
                  </a:lnTo>
                  <a:lnTo>
                    <a:pt x="0" y="546"/>
                  </a:lnTo>
                  <a:lnTo>
                    <a:pt x="0" y="561"/>
                  </a:lnTo>
                  <a:lnTo>
                    <a:pt x="18" y="594"/>
                  </a:lnTo>
                  <a:lnTo>
                    <a:pt x="0" y="627"/>
                  </a:lnTo>
                  <a:lnTo>
                    <a:pt x="0" y="644"/>
                  </a:lnTo>
                  <a:lnTo>
                    <a:pt x="23" y="603"/>
                  </a:lnTo>
                  <a:lnTo>
                    <a:pt x="50" y="648"/>
                  </a:lnTo>
                  <a:lnTo>
                    <a:pt x="23" y="693"/>
                  </a:lnTo>
                  <a:lnTo>
                    <a:pt x="0" y="653"/>
                  </a:lnTo>
                  <a:lnTo>
                    <a:pt x="0" y="669"/>
                  </a:lnTo>
                  <a:lnTo>
                    <a:pt x="18" y="700"/>
                  </a:lnTo>
                  <a:lnTo>
                    <a:pt x="0" y="733"/>
                  </a:lnTo>
                  <a:lnTo>
                    <a:pt x="0" y="750"/>
                  </a:lnTo>
                  <a:lnTo>
                    <a:pt x="23" y="709"/>
                  </a:lnTo>
                  <a:lnTo>
                    <a:pt x="50" y="754"/>
                  </a:lnTo>
                  <a:lnTo>
                    <a:pt x="23" y="799"/>
                  </a:lnTo>
                  <a:lnTo>
                    <a:pt x="0" y="759"/>
                  </a:lnTo>
                  <a:lnTo>
                    <a:pt x="0" y="775"/>
                  </a:lnTo>
                  <a:lnTo>
                    <a:pt x="18" y="808"/>
                  </a:lnTo>
                  <a:lnTo>
                    <a:pt x="0" y="841"/>
                  </a:lnTo>
                  <a:lnTo>
                    <a:pt x="0" y="856"/>
                  </a:lnTo>
                  <a:lnTo>
                    <a:pt x="23" y="816"/>
                  </a:lnTo>
                  <a:lnTo>
                    <a:pt x="50" y="861"/>
                  </a:lnTo>
                  <a:lnTo>
                    <a:pt x="23" y="907"/>
                  </a:lnTo>
                  <a:lnTo>
                    <a:pt x="0" y="865"/>
                  </a:lnTo>
                  <a:lnTo>
                    <a:pt x="0" y="882"/>
                  </a:lnTo>
                  <a:lnTo>
                    <a:pt x="18" y="915"/>
                  </a:lnTo>
                  <a:lnTo>
                    <a:pt x="0" y="947"/>
                  </a:lnTo>
                  <a:lnTo>
                    <a:pt x="0" y="962"/>
                  </a:lnTo>
                  <a:lnTo>
                    <a:pt x="23" y="922"/>
                  </a:lnTo>
                  <a:lnTo>
                    <a:pt x="50" y="967"/>
                  </a:lnTo>
                  <a:lnTo>
                    <a:pt x="23" y="1013"/>
                  </a:lnTo>
                  <a:lnTo>
                    <a:pt x="0" y="973"/>
                  </a:lnTo>
                  <a:lnTo>
                    <a:pt x="0" y="988"/>
                  </a:lnTo>
                  <a:lnTo>
                    <a:pt x="18" y="1021"/>
                  </a:lnTo>
                  <a:lnTo>
                    <a:pt x="0" y="1054"/>
                  </a:lnTo>
                  <a:lnTo>
                    <a:pt x="0" y="1069"/>
                  </a:lnTo>
                  <a:lnTo>
                    <a:pt x="23" y="1028"/>
                  </a:lnTo>
                  <a:lnTo>
                    <a:pt x="50" y="1075"/>
                  </a:lnTo>
                  <a:lnTo>
                    <a:pt x="23" y="1120"/>
                  </a:lnTo>
                  <a:lnTo>
                    <a:pt x="0" y="1079"/>
                  </a:lnTo>
                  <a:lnTo>
                    <a:pt x="0" y="1094"/>
                  </a:lnTo>
                  <a:lnTo>
                    <a:pt x="18" y="1127"/>
                  </a:lnTo>
                  <a:lnTo>
                    <a:pt x="0" y="1160"/>
                  </a:lnTo>
                  <a:lnTo>
                    <a:pt x="0" y="1177"/>
                  </a:lnTo>
                  <a:lnTo>
                    <a:pt x="23" y="1135"/>
                  </a:lnTo>
                  <a:lnTo>
                    <a:pt x="50" y="1181"/>
                  </a:lnTo>
                  <a:lnTo>
                    <a:pt x="23" y="1226"/>
                  </a:lnTo>
                  <a:lnTo>
                    <a:pt x="0" y="1186"/>
                  </a:lnTo>
                  <a:lnTo>
                    <a:pt x="0" y="1201"/>
                  </a:lnTo>
                  <a:lnTo>
                    <a:pt x="18" y="1233"/>
                  </a:lnTo>
                  <a:lnTo>
                    <a:pt x="0" y="1266"/>
                  </a:lnTo>
                  <a:lnTo>
                    <a:pt x="0" y="1283"/>
                  </a:lnTo>
                  <a:lnTo>
                    <a:pt x="23" y="1242"/>
                  </a:lnTo>
                  <a:lnTo>
                    <a:pt x="50" y="1287"/>
                  </a:lnTo>
                  <a:lnTo>
                    <a:pt x="23" y="1332"/>
                  </a:lnTo>
                  <a:lnTo>
                    <a:pt x="0" y="1292"/>
                  </a:lnTo>
                  <a:lnTo>
                    <a:pt x="0" y="1308"/>
                  </a:lnTo>
                  <a:lnTo>
                    <a:pt x="18" y="1341"/>
                  </a:lnTo>
                  <a:lnTo>
                    <a:pt x="0" y="1373"/>
                  </a:lnTo>
                  <a:lnTo>
                    <a:pt x="0" y="1389"/>
                  </a:lnTo>
                  <a:lnTo>
                    <a:pt x="23" y="1349"/>
                  </a:lnTo>
                  <a:lnTo>
                    <a:pt x="50" y="1394"/>
                  </a:lnTo>
                  <a:lnTo>
                    <a:pt x="26" y="1436"/>
                  </a:lnTo>
                  <a:lnTo>
                    <a:pt x="35" y="1436"/>
                  </a:lnTo>
                  <a:lnTo>
                    <a:pt x="54" y="1401"/>
                  </a:lnTo>
                  <a:lnTo>
                    <a:pt x="74" y="1436"/>
                  </a:lnTo>
                  <a:lnTo>
                    <a:pt x="83" y="1436"/>
                  </a:lnTo>
                  <a:lnTo>
                    <a:pt x="59" y="1394"/>
                  </a:lnTo>
                  <a:lnTo>
                    <a:pt x="84" y="1349"/>
                  </a:lnTo>
                  <a:lnTo>
                    <a:pt x="111" y="1394"/>
                  </a:lnTo>
                  <a:lnTo>
                    <a:pt x="87" y="1436"/>
                  </a:lnTo>
                  <a:lnTo>
                    <a:pt x="96" y="1436"/>
                  </a:lnTo>
                  <a:lnTo>
                    <a:pt x="116" y="1401"/>
                  </a:lnTo>
                  <a:lnTo>
                    <a:pt x="135" y="1436"/>
                  </a:lnTo>
                  <a:lnTo>
                    <a:pt x="144" y="1436"/>
                  </a:lnTo>
                  <a:lnTo>
                    <a:pt x="120" y="1394"/>
                  </a:lnTo>
                  <a:lnTo>
                    <a:pt x="146" y="1349"/>
                  </a:lnTo>
                  <a:lnTo>
                    <a:pt x="173" y="1394"/>
                  </a:lnTo>
                  <a:lnTo>
                    <a:pt x="149" y="1436"/>
                  </a:lnTo>
                  <a:lnTo>
                    <a:pt x="158" y="1436"/>
                  </a:lnTo>
                  <a:lnTo>
                    <a:pt x="177" y="1401"/>
                  </a:lnTo>
                  <a:lnTo>
                    <a:pt x="197" y="1436"/>
                  </a:lnTo>
                  <a:lnTo>
                    <a:pt x="206" y="1436"/>
                  </a:lnTo>
                  <a:lnTo>
                    <a:pt x="182" y="1394"/>
                  </a:lnTo>
                  <a:lnTo>
                    <a:pt x="209" y="1349"/>
                  </a:lnTo>
                  <a:lnTo>
                    <a:pt x="234" y="1394"/>
                  </a:lnTo>
                  <a:lnTo>
                    <a:pt x="210" y="1436"/>
                  </a:lnTo>
                  <a:lnTo>
                    <a:pt x="219" y="1436"/>
                  </a:lnTo>
                  <a:lnTo>
                    <a:pt x="238" y="1401"/>
                  </a:lnTo>
                  <a:lnTo>
                    <a:pt x="258" y="1436"/>
                  </a:lnTo>
                  <a:lnTo>
                    <a:pt x="267" y="1436"/>
                  </a:lnTo>
                  <a:lnTo>
                    <a:pt x="243" y="1394"/>
                  </a:lnTo>
                  <a:lnTo>
                    <a:pt x="270" y="1349"/>
                  </a:lnTo>
                  <a:lnTo>
                    <a:pt x="295" y="1394"/>
                  </a:lnTo>
                  <a:lnTo>
                    <a:pt x="271" y="1436"/>
                  </a:lnTo>
                  <a:lnTo>
                    <a:pt x="280" y="1436"/>
                  </a:lnTo>
                  <a:lnTo>
                    <a:pt x="300" y="1401"/>
                  </a:lnTo>
                  <a:lnTo>
                    <a:pt x="319" y="1436"/>
                  </a:lnTo>
                  <a:lnTo>
                    <a:pt x="328" y="1436"/>
                  </a:lnTo>
                  <a:lnTo>
                    <a:pt x="304" y="1394"/>
                  </a:lnTo>
                  <a:lnTo>
                    <a:pt x="331" y="1349"/>
                  </a:lnTo>
                  <a:lnTo>
                    <a:pt x="357" y="1394"/>
                  </a:lnTo>
                  <a:lnTo>
                    <a:pt x="333" y="1436"/>
                  </a:lnTo>
                  <a:lnTo>
                    <a:pt x="342" y="1436"/>
                  </a:lnTo>
                  <a:lnTo>
                    <a:pt x="361" y="1401"/>
                  </a:lnTo>
                  <a:lnTo>
                    <a:pt x="381" y="1436"/>
                  </a:lnTo>
                  <a:lnTo>
                    <a:pt x="390" y="1436"/>
                  </a:lnTo>
                  <a:lnTo>
                    <a:pt x="366" y="1394"/>
                  </a:lnTo>
                  <a:lnTo>
                    <a:pt x="393" y="1349"/>
                  </a:lnTo>
                  <a:lnTo>
                    <a:pt x="418" y="1394"/>
                  </a:lnTo>
                  <a:lnTo>
                    <a:pt x="394" y="1436"/>
                  </a:lnTo>
                  <a:lnTo>
                    <a:pt x="405" y="1436"/>
                  </a:lnTo>
                  <a:lnTo>
                    <a:pt x="423" y="1401"/>
                  </a:lnTo>
                  <a:lnTo>
                    <a:pt x="442" y="1436"/>
                  </a:lnTo>
                  <a:lnTo>
                    <a:pt x="451" y="1436"/>
                  </a:lnTo>
                  <a:lnTo>
                    <a:pt x="427" y="1394"/>
                  </a:lnTo>
                  <a:lnTo>
                    <a:pt x="454" y="1349"/>
                  </a:lnTo>
                  <a:lnTo>
                    <a:pt x="480" y="1394"/>
                  </a:lnTo>
                  <a:lnTo>
                    <a:pt x="457" y="1436"/>
                  </a:lnTo>
                  <a:lnTo>
                    <a:pt x="466" y="1436"/>
                  </a:lnTo>
                  <a:lnTo>
                    <a:pt x="484" y="1401"/>
                  </a:lnTo>
                  <a:lnTo>
                    <a:pt x="504" y="1436"/>
                  </a:lnTo>
                  <a:lnTo>
                    <a:pt x="513" y="1436"/>
                  </a:lnTo>
                  <a:lnTo>
                    <a:pt x="489" y="1394"/>
                  </a:lnTo>
                  <a:lnTo>
                    <a:pt x="516" y="1349"/>
                  </a:lnTo>
                  <a:lnTo>
                    <a:pt x="541" y="1394"/>
                  </a:lnTo>
                  <a:lnTo>
                    <a:pt x="519" y="1436"/>
                  </a:lnTo>
                  <a:lnTo>
                    <a:pt x="528" y="1436"/>
                  </a:lnTo>
                  <a:lnTo>
                    <a:pt x="546" y="1401"/>
                  </a:lnTo>
                  <a:lnTo>
                    <a:pt x="565" y="1436"/>
                  </a:lnTo>
                  <a:lnTo>
                    <a:pt x="574" y="1436"/>
                  </a:lnTo>
                  <a:lnTo>
                    <a:pt x="552" y="1394"/>
                  </a:lnTo>
                  <a:lnTo>
                    <a:pt x="577" y="1349"/>
                  </a:lnTo>
                  <a:lnTo>
                    <a:pt x="604" y="1394"/>
                  </a:lnTo>
                  <a:lnTo>
                    <a:pt x="580" y="1436"/>
                  </a:lnTo>
                  <a:lnTo>
                    <a:pt x="589" y="1436"/>
                  </a:lnTo>
                  <a:lnTo>
                    <a:pt x="609" y="1401"/>
                  </a:lnTo>
                  <a:lnTo>
                    <a:pt x="627" y="1436"/>
                  </a:lnTo>
                  <a:lnTo>
                    <a:pt x="636" y="1436"/>
                  </a:lnTo>
                  <a:lnTo>
                    <a:pt x="613" y="1394"/>
                  </a:lnTo>
                  <a:lnTo>
                    <a:pt x="639" y="1349"/>
                  </a:lnTo>
                  <a:lnTo>
                    <a:pt x="666" y="1394"/>
                  </a:lnTo>
                  <a:lnTo>
                    <a:pt x="642" y="1436"/>
                  </a:lnTo>
                  <a:lnTo>
                    <a:pt x="651" y="1436"/>
                  </a:lnTo>
                  <a:lnTo>
                    <a:pt x="670" y="1401"/>
                  </a:lnTo>
                  <a:lnTo>
                    <a:pt x="688" y="1436"/>
                  </a:lnTo>
                  <a:lnTo>
                    <a:pt x="699" y="1436"/>
                  </a:lnTo>
                  <a:lnTo>
                    <a:pt x="675" y="1394"/>
                  </a:lnTo>
                  <a:lnTo>
                    <a:pt x="700" y="1349"/>
                  </a:lnTo>
                  <a:lnTo>
                    <a:pt x="727" y="1394"/>
                  </a:lnTo>
                  <a:lnTo>
                    <a:pt x="703" y="1436"/>
                  </a:lnTo>
                  <a:lnTo>
                    <a:pt x="712" y="1436"/>
                  </a:lnTo>
                  <a:lnTo>
                    <a:pt x="732" y="1401"/>
                  </a:lnTo>
                  <a:lnTo>
                    <a:pt x="751" y="1436"/>
                  </a:lnTo>
                  <a:lnTo>
                    <a:pt x="760" y="1436"/>
                  </a:lnTo>
                  <a:lnTo>
                    <a:pt x="736" y="1394"/>
                  </a:lnTo>
                  <a:lnTo>
                    <a:pt x="762" y="1349"/>
                  </a:lnTo>
                  <a:lnTo>
                    <a:pt x="789" y="1394"/>
                  </a:lnTo>
                  <a:lnTo>
                    <a:pt x="765" y="1436"/>
                  </a:lnTo>
                  <a:lnTo>
                    <a:pt x="774" y="1436"/>
                  </a:lnTo>
                  <a:lnTo>
                    <a:pt x="793" y="1401"/>
                  </a:lnTo>
                  <a:lnTo>
                    <a:pt x="813" y="1436"/>
                  </a:lnTo>
                  <a:lnTo>
                    <a:pt x="822" y="1436"/>
                  </a:lnTo>
                  <a:lnTo>
                    <a:pt x="798" y="1394"/>
                  </a:lnTo>
                  <a:lnTo>
                    <a:pt x="823" y="1349"/>
                  </a:lnTo>
                  <a:lnTo>
                    <a:pt x="850" y="1394"/>
                  </a:lnTo>
                  <a:lnTo>
                    <a:pt x="826" y="1436"/>
                  </a:lnTo>
                  <a:lnTo>
                    <a:pt x="835" y="1436"/>
                  </a:lnTo>
                  <a:lnTo>
                    <a:pt x="855" y="1401"/>
                  </a:lnTo>
                  <a:lnTo>
                    <a:pt x="874" y="1436"/>
                  </a:lnTo>
                  <a:lnTo>
                    <a:pt x="883" y="1436"/>
                  </a:lnTo>
                  <a:lnTo>
                    <a:pt x="859" y="1394"/>
                  </a:lnTo>
                  <a:lnTo>
                    <a:pt x="885" y="1349"/>
                  </a:lnTo>
                  <a:lnTo>
                    <a:pt x="912" y="1394"/>
                  </a:lnTo>
                  <a:lnTo>
                    <a:pt x="888" y="1436"/>
                  </a:lnTo>
                  <a:lnTo>
                    <a:pt x="897" y="1436"/>
                  </a:lnTo>
                  <a:lnTo>
                    <a:pt x="916" y="1401"/>
                  </a:lnTo>
                  <a:lnTo>
                    <a:pt x="936" y="1436"/>
                  </a:lnTo>
                  <a:lnTo>
                    <a:pt x="945" y="1436"/>
                  </a:lnTo>
                  <a:lnTo>
                    <a:pt x="921" y="1394"/>
                  </a:lnTo>
                  <a:lnTo>
                    <a:pt x="948" y="1349"/>
                  </a:lnTo>
                  <a:lnTo>
                    <a:pt x="973" y="1394"/>
                  </a:lnTo>
                  <a:lnTo>
                    <a:pt x="949" y="1436"/>
                  </a:lnTo>
                  <a:lnTo>
                    <a:pt x="958" y="1436"/>
                  </a:lnTo>
                  <a:lnTo>
                    <a:pt x="978" y="1401"/>
                  </a:lnTo>
                  <a:lnTo>
                    <a:pt x="997" y="1436"/>
                  </a:lnTo>
                  <a:lnTo>
                    <a:pt x="1006" y="1436"/>
                  </a:lnTo>
                  <a:lnTo>
                    <a:pt x="982" y="1394"/>
                  </a:lnTo>
                  <a:lnTo>
                    <a:pt x="1009" y="1349"/>
                  </a:lnTo>
                  <a:lnTo>
                    <a:pt x="1035" y="1394"/>
                  </a:lnTo>
                  <a:lnTo>
                    <a:pt x="1011" y="1436"/>
                  </a:lnTo>
                  <a:lnTo>
                    <a:pt x="1020" y="1436"/>
                  </a:lnTo>
                  <a:lnTo>
                    <a:pt x="1039" y="1401"/>
                  </a:lnTo>
                  <a:lnTo>
                    <a:pt x="1059" y="1436"/>
                  </a:lnTo>
                  <a:lnTo>
                    <a:pt x="1068" y="1436"/>
                  </a:lnTo>
                  <a:lnTo>
                    <a:pt x="1044" y="1394"/>
                  </a:lnTo>
                  <a:lnTo>
                    <a:pt x="1071" y="1349"/>
                  </a:lnTo>
                  <a:lnTo>
                    <a:pt x="1096" y="1394"/>
                  </a:lnTo>
                  <a:lnTo>
                    <a:pt x="1072" y="1436"/>
                  </a:lnTo>
                  <a:lnTo>
                    <a:pt x="1081" y="1436"/>
                  </a:lnTo>
                  <a:lnTo>
                    <a:pt x="1101" y="1401"/>
                  </a:lnTo>
                  <a:lnTo>
                    <a:pt x="1120" y="1436"/>
                  </a:lnTo>
                  <a:lnTo>
                    <a:pt x="1129" y="1436"/>
                  </a:lnTo>
                  <a:lnTo>
                    <a:pt x="1105" y="1394"/>
                  </a:lnTo>
                  <a:lnTo>
                    <a:pt x="1132" y="1349"/>
                  </a:lnTo>
                  <a:lnTo>
                    <a:pt x="1158" y="1394"/>
                  </a:lnTo>
                  <a:lnTo>
                    <a:pt x="1134" y="1436"/>
                  </a:lnTo>
                  <a:lnTo>
                    <a:pt x="1144" y="1436"/>
                  </a:lnTo>
                  <a:lnTo>
                    <a:pt x="1162" y="1401"/>
                  </a:lnTo>
                  <a:lnTo>
                    <a:pt x="1182" y="1436"/>
                  </a:lnTo>
                  <a:lnTo>
                    <a:pt x="1191" y="1436"/>
                  </a:lnTo>
                  <a:lnTo>
                    <a:pt x="1167" y="1394"/>
                  </a:lnTo>
                  <a:lnTo>
                    <a:pt x="1194" y="1349"/>
                  </a:lnTo>
                  <a:lnTo>
                    <a:pt x="1219" y="1394"/>
                  </a:lnTo>
                  <a:lnTo>
                    <a:pt x="1197" y="1436"/>
                  </a:lnTo>
                  <a:lnTo>
                    <a:pt x="1206" y="1436"/>
                  </a:lnTo>
                  <a:lnTo>
                    <a:pt x="1224" y="1401"/>
                  </a:lnTo>
                  <a:lnTo>
                    <a:pt x="1243" y="1436"/>
                  </a:lnTo>
                  <a:lnTo>
                    <a:pt x="1252" y="1436"/>
                  </a:lnTo>
                  <a:lnTo>
                    <a:pt x="1228" y="1394"/>
                  </a:lnTo>
                  <a:lnTo>
                    <a:pt x="1255" y="1349"/>
                  </a:lnTo>
                  <a:lnTo>
                    <a:pt x="1281" y="1394"/>
                  </a:lnTo>
                  <a:lnTo>
                    <a:pt x="1258" y="1436"/>
                  </a:lnTo>
                  <a:lnTo>
                    <a:pt x="1267" y="1436"/>
                  </a:lnTo>
                  <a:lnTo>
                    <a:pt x="1285" y="1401"/>
                  </a:lnTo>
                  <a:lnTo>
                    <a:pt x="1305" y="1436"/>
                  </a:lnTo>
                  <a:lnTo>
                    <a:pt x="1314" y="1436"/>
                  </a:lnTo>
                  <a:lnTo>
                    <a:pt x="1291" y="1394"/>
                  </a:lnTo>
                  <a:lnTo>
                    <a:pt x="1317" y="1349"/>
                  </a:lnTo>
                  <a:lnTo>
                    <a:pt x="1344" y="1394"/>
                  </a:lnTo>
                  <a:lnTo>
                    <a:pt x="1320" y="1436"/>
                  </a:lnTo>
                  <a:lnTo>
                    <a:pt x="1329" y="1436"/>
                  </a:lnTo>
                  <a:lnTo>
                    <a:pt x="1348" y="1401"/>
                  </a:lnTo>
                  <a:lnTo>
                    <a:pt x="1366" y="1436"/>
                  </a:lnTo>
                  <a:lnTo>
                    <a:pt x="1375" y="1436"/>
                  </a:lnTo>
                  <a:lnTo>
                    <a:pt x="1353" y="1394"/>
                  </a:lnTo>
                  <a:lnTo>
                    <a:pt x="1378" y="1349"/>
                  </a:lnTo>
                  <a:lnTo>
                    <a:pt x="1405" y="1394"/>
                  </a:lnTo>
                  <a:lnTo>
                    <a:pt x="1381" y="1436"/>
                  </a:lnTo>
                  <a:lnTo>
                    <a:pt x="1390" y="1436"/>
                  </a:lnTo>
                  <a:lnTo>
                    <a:pt x="1410" y="1401"/>
                  </a:lnTo>
                  <a:lnTo>
                    <a:pt x="1428" y="1436"/>
                  </a:lnTo>
                  <a:lnTo>
                    <a:pt x="1438" y="1436"/>
                  </a:lnTo>
                  <a:lnTo>
                    <a:pt x="1414" y="1394"/>
                  </a:lnTo>
                  <a:lnTo>
                    <a:pt x="1440" y="1349"/>
                  </a:lnTo>
                  <a:lnTo>
                    <a:pt x="1467" y="1394"/>
                  </a:lnTo>
                  <a:lnTo>
                    <a:pt x="1443" y="1436"/>
                  </a:lnTo>
                  <a:lnTo>
                    <a:pt x="1452" y="1436"/>
                  </a:lnTo>
                  <a:lnTo>
                    <a:pt x="1471" y="1401"/>
                  </a:lnTo>
                  <a:lnTo>
                    <a:pt x="1491" y="1436"/>
                  </a:lnTo>
                  <a:lnTo>
                    <a:pt x="1500" y="1436"/>
                  </a:lnTo>
                  <a:lnTo>
                    <a:pt x="1476" y="1394"/>
                  </a:lnTo>
                  <a:lnTo>
                    <a:pt x="1501" y="1349"/>
                  </a:lnTo>
                  <a:lnTo>
                    <a:pt x="1528" y="1394"/>
                  </a:lnTo>
                  <a:lnTo>
                    <a:pt x="1504" y="1436"/>
                  </a:lnTo>
                  <a:lnTo>
                    <a:pt x="1513" y="1436"/>
                  </a:lnTo>
                  <a:lnTo>
                    <a:pt x="1533" y="1401"/>
                  </a:lnTo>
                  <a:lnTo>
                    <a:pt x="1552" y="1436"/>
                  </a:lnTo>
                  <a:lnTo>
                    <a:pt x="1561" y="1436"/>
                  </a:lnTo>
                  <a:lnTo>
                    <a:pt x="1537" y="1394"/>
                  </a:lnTo>
                  <a:lnTo>
                    <a:pt x="1563" y="1349"/>
                  </a:lnTo>
                  <a:lnTo>
                    <a:pt x="1590" y="1394"/>
                  </a:lnTo>
                  <a:lnTo>
                    <a:pt x="1566" y="1436"/>
                  </a:lnTo>
                  <a:lnTo>
                    <a:pt x="1575" y="1436"/>
                  </a:lnTo>
                  <a:lnTo>
                    <a:pt x="1594" y="1401"/>
                  </a:lnTo>
                  <a:lnTo>
                    <a:pt x="1614" y="1436"/>
                  </a:lnTo>
                  <a:lnTo>
                    <a:pt x="1623" y="1436"/>
                  </a:lnTo>
                  <a:lnTo>
                    <a:pt x="1599" y="1394"/>
                  </a:lnTo>
                  <a:lnTo>
                    <a:pt x="1624" y="1349"/>
                  </a:lnTo>
                  <a:lnTo>
                    <a:pt x="1651" y="1394"/>
                  </a:lnTo>
                  <a:lnTo>
                    <a:pt x="1627" y="1436"/>
                  </a:lnTo>
                  <a:lnTo>
                    <a:pt x="1636" y="1436"/>
                  </a:lnTo>
                  <a:lnTo>
                    <a:pt x="1656" y="1401"/>
                  </a:lnTo>
                  <a:lnTo>
                    <a:pt x="1675" y="1436"/>
                  </a:lnTo>
                  <a:lnTo>
                    <a:pt x="1684" y="1436"/>
                  </a:lnTo>
                  <a:lnTo>
                    <a:pt x="1660" y="1394"/>
                  </a:lnTo>
                  <a:lnTo>
                    <a:pt x="1687" y="1349"/>
                  </a:lnTo>
                  <a:lnTo>
                    <a:pt x="1713" y="1394"/>
                  </a:lnTo>
                  <a:lnTo>
                    <a:pt x="1689" y="1436"/>
                  </a:lnTo>
                  <a:lnTo>
                    <a:pt x="1698" y="1436"/>
                  </a:lnTo>
                  <a:lnTo>
                    <a:pt x="1717" y="1401"/>
                  </a:lnTo>
                  <a:lnTo>
                    <a:pt x="1737" y="1436"/>
                  </a:lnTo>
                  <a:lnTo>
                    <a:pt x="1746" y="1436"/>
                  </a:lnTo>
                  <a:lnTo>
                    <a:pt x="1722" y="1394"/>
                  </a:lnTo>
                  <a:lnTo>
                    <a:pt x="1749" y="1349"/>
                  </a:lnTo>
                  <a:lnTo>
                    <a:pt x="1774" y="1394"/>
                  </a:lnTo>
                  <a:lnTo>
                    <a:pt x="1750" y="1436"/>
                  </a:lnTo>
                  <a:lnTo>
                    <a:pt x="1759" y="1436"/>
                  </a:lnTo>
                  <a:lnTo>
                    <a:pt x="1779" y="1401"/>
                  </a:lnTo>
                  <a:lnTo>
                    <a:pt x="1798" y="1436"/>
                  </a:lnTo>
                  <a:lnTo>
                    <a:pt x="1807" y="1436"/>
                  </a:lnTo>
                  <a:lnTo>
                    <a:pt x="1783" y="1394"/>
                  </a:lnTo>
                  <a:lnTo>
                    <a:pt x="1810" y="1349"/>
                  </a:lnTo>
                  <a:lnTo>
                    <a:pt x="1836" y="1394"/>
                  </a:lnTo>
                  <a:lnTo>
                    <a:pt x="1812" y="1436"/>
                  </a:lnTo>
                  <a:lnTo>
                    <a:pt x="1821" y="1436"/>
                  </a:lnTo>
                  <a:lnTo>
                    <a:pt x="1840" y="1401"/>
                  </a:lnTo>
                  <a:lnTo>
                    <a:pt x="1860" y="1436"/>
                  </a:lnTo>
                  <a:lnTo>
                    <a:pt x="1869" y="1436"/>
                  </a:lnTo>
                  <a:lnTo>
                    <a:pt x="1845" y="1394"/>
                  </a:lnTo>
                  <a:lnTo>
                    <a:pt x="1872" y="1349"/>
                  </a:lnTo>
                  <a:lnTo>
                    <a:pt x="1897" y="1394"/>
                  </a:lnTo>
                  <a:lnTo>
                    <a:pt x="1873" y="1436"/>
                  </a:lnTo>
                  <a:lnTo>
                    <a:pt x="1884" y="1436"/>
                  </a:lnTo>
                  <a:lnTo>
                    <a:pt x="1902" y="1401"/>
                  </a:lnTo>
                  <a:lnTo>
                    <a:pt x="1921" y="1436"/>
                  </a:lnTo>
                  <a:lnTo>
                    <a:pt x="1930" y="1436"/>
                  </a:lnTo>
                  <a:lnTo>
                    <a:pt x="1906" y="1394"/>
                  </a:lnTo>
                  <a:lnTo>
                    <a:pt x="1933" y="1349"/>
                  </a:lnTo>
                  <a:lnTo>
                    <a:pt x="1959" y="1394"/>
                  </a:lnTo>
                  <a:lnTo>
                    <a:pt x="1936" y="1436"/>
                  </a:lnTo>
                  <a:lnTo>
                    <a:pt x="1945" y="1436"/>
                  </a:lnTo>
                  <a:lnTo>
                    <a:pt x="1963" y="1401"/>
                  </a:lnTo>
                  <a:lnTo>
                    <a:pt x="1983" y="1436"/>
                  </a:lnTo>
                  <a:lnTo>
                    <a:pt x="1992" y="1436"/>
                  </a:lnTo>
                  <a:lnTo>
                    <a:pt x="1968" y="1394"/>
                  </a:lnTo>
                  <a:lnTo>
                    <a:pt x="1995" y="1349"/>
                  </a:lnTo>
                  <a:lnTo>
                    <a:pt x="2020" y="1394"/>
                  </a:lnTo>
                  <a:lnTo>
                    <a:pt x="1998" y="1436"/>
                  </a:lnTo>
                  <a:lnTo>
                    <a:pt x="2007" y="1436"/>
                  </a:lnTo>
                  <a:lnTo>
                    <a:pt x="2025" y="1401"/>
                  </a:lnTo>
                  <a:lnTo>
                    <a:pt x="2044" y="1436"/>
                  </a:lnTo>
                  <a:lnTo>
                    <a:pt x="2053" y="1436"/>
                  </a:lnTo>
                  <a:lnTo>
                    <a:pt x="2031" y="1394"/>
                  </a:lnTo>
                  <a:lnTo>
                    <a:pt x="2056" y="1349"/>
                  </a:lnTo>
                  <a:lnTo>
                    <a:pt x="2083" y="1394"/>
                  </a:lnTo>
                  <a:lnTo>
                    <a:pt x="2059" y="1436"/>
                  </a:lnTo>
                  <a:lnTo>
                    <a:pt x="2068" y="1436"/>
                  </a:lnTo>
                  <a:lnTo>
                    <a:pt x="2088" y="1401"/>
                  </a:lnTo>
                  <a:lnTo>
                    <a:pt x="2106" y="1436"/>
                  </a:lnTo>
                  <a:lnTo>
                    <a:pt x="2115" y="1436"/>
                  </a:lnTo>
                  <a:lnTo>
                    <a:pt x="2092" y="1394"/>
                  </a:lnTo>
                  <a:lnTo>
                    <a:pt x="2118" y="1349"/>
                  </a:lnTo>
                  <a:lnTo>
                    <a:pt x="2145" y="1394"/>
                  </a:lnTo>
                  <a:lnTo>
                    <a:pt x="2121" y="1436"/>
                  </a:lnTo>
                  <a:lnTo>
                    <a:pt x="2130" y="1436"/>
                  </a:lnTo>
                  <a:lnTo>
                    <a:pt x="2149" y="1401"/>
                  </a:lnTo>
                  <a:lnTo>
                    <a:pt x="2167" y="1436"/>
                  </a:lnTo>
                  <a:lnTo>
                    <a:pt x="2178" y="1436"/>
                  </a:lnTo>
                  <a:lnTo>
                    <a:pt x="2154" y="1394"/>
                  </a:lnTo>
                  <a:lnTo>
                    <a:pt x="2179" y="1349"/>
                  </a:lnTo>
                  <a:lnTo>
                    <a:pt x="2206" y="1394"/>
                  </a:lnTo>
                  <a:lnTo>
                    <a:pt x="2182" y="1436"/>
                  </a:lnTo>
                  <a:lnTo>
                    <a:pt x="2191" y="1436"/>
                  </a:lnTo>
                  <a:lnTo>
                    <a:pt x="2211" y="1401"/>
                  </a:lnTo>
                  <a:lnTo>
                    <a:pt x="2230" y="1436"/>
                  </a:lnTo>
                  <a:lnTo>
                    <a:pt x="2239" y="1436"/>
                  </a:lnTo>
                  <a:lnTo>
                    <a:pt x="2215" y="1394"/>
                  </a:lnTo>
                  <a:lnTo>
                    <a:pt x="2241" y="1349"/>
                  </a:lnTo>
                  <a:lnTo>
                    <a:pt x="2268" y="1394"/>
                  </a:lnTo>
                  <a:lnTo>
                    <a:pt x="2244" y="1436"/>
                  </a:lnTo>
                  <a:lnTo>
                    <a:pt x="2253" y="1436"/>
                  </a:lnTo>
                  <a:lnTo>
                    <a:pt x="2272" y="1401"/>
                  </a:lnTo>
                  <a:lnTo>
                    <a:pt x="2292" y="1436"/>
                  </a:lnTo>
                  <a:lnTo>
                    <a:pt x="2301" y="1436"/>
                  </a:lnTo>
                  <a:lnTo>
                    <a:pt x="2277" y="1394"/>
                  </a:lnTo>
                  <a:lnTo>
                    <a:pt x="2302" y="1349"/>
                  </a:lnTo>
                  <a:lnTo>
                    <a:pt x="2329" y="1394"/>
                  </a:lnTo>
                  <a:lnTo>
                    <a:pt x="2305" y="1436"/>
                  </a:lnTo>
                  <a:lnTo>
                    <a:pt x="2314" y="1436"/>
                  </a:lnTo>
                  <a:lnTo>
                    <a:pt x="2334" y="1401"/>
                  </a:lnTo>
                  <a:lnTo>
                    <a:pt x="2353" y="1436"/>
                  </a:lnTo>
                  <a:lnTo>
                    <a:pt x="2362" y="1436"/>
                  </a:lnTo>
                  <a:lnTo>
                    <a:pt x="2338" y="1394"/>
                  </a:lnTo>
                  <a:lnTo>
                    <a:pt x="2364" y="1349"/>
                  </a:lnTo>
                  <a:lnTo>
                    <a:pt x="2391" y="1394"/>
                  </a:lnTo>
                  <a:lnTo>
                    <a:pt x="2367" y="1436"/>
                  </a:lnTo>
                  <a:lnTo>
                    <a:pt x="2376" y="1436"/>
                  </a:lnTo>
                  <a:lnTo>
                    <a:pt x="2395" y="1401"/>
                  </a:lnTo>
                  <a:lnTo>
                    <a:pt x="2415" y="1436"/>
                  </a:lnTo>
                  <a:lnTo>
                    <a:pt x="2424" y="1436"/>
                  </a:lnTo>
                  <a:lnTo>
                    <a:pt x="2400" y="1394"/>
                  </a:lnTo>
                  <a:lnTo>
                    <a:pt x="2427" y="1349"/>
                  </a:lnTo>
                  <a:lnTo>
                    <a:pt x="2452" y="1394"/>
                  </a:lnTo>
                  <a:lnTo>
                    <a:pt x="2428" y="1436"/>
                  </a:lnTo>
                  <a:lnTo>
                    <a:pt x="2437" y="1436"/>
                  </a:lnTo>
                  <a:lnTo>
                    <a:pt x="2457" y="1401"/>
                  </a:lnTo>
                  <a:lnTo>
                    <a:pt x="2476" y="1436"/>
                  </a:lnTo>
                  <a:lnTo>
                    <a:pt x="2485" y="1436"/>
                  </a:lnTo>
                  <a:lnTo>
                    <a:pt x="2461" y="1394"/>
                  </a:lnTo>
                  <a:lnTo>
                    <a:pt x="2488" y="1349"/>
                  </a:lnTo>
                  <a:lnTo>
                    <a:pt x="2514" y="1394"/>
                  </a:lnTo>
                  <a:lnTo>
                    <a:pt x="2490" y="1436"/>
                  </a:lnTo>
                  <a:lnTo>
                    <a:pt x="2499" y="1436"/>
                  </a:lnTo>
                  <a:lnTo>
                    <a:pt x="2518" y="1401"/>
                  </a:lnTo>
                  <a:lnTo>
                    <a:pt x="2538" y="1436"/>
                  </a:lnTo>
                  <a:lnTo>
                    <a:pt x="2547" y="1436"/>
                  </a:lnTo>
                  <a:lnTo>
                    <a:pt x="2523" y="1394"/>
                  </a:lnTo>
                  <a:lnTo>
                    <a:pt x="2550" y="1349"/>
                  </a:lnTo>
                  <a:lnTo>
                    <a:pt x="2557" y="1361"/>
                  </a:lnTo>
                  <a:lnTo>
                    <a:pt x="2557" y="1346"/>
                  </a:lnTo>
                  <a:lnTo>
                    <a:pt x="2554" y="1341"/>
                  </a:lnTo>
                  <a:lnTo>
                    <a:pt x="2557" y="1335"/>
                  </a:lnTo>
                  <a:lnTo>
                    <a:pt x="2557" y="1320"/>
                  </a:lnTo>
                  <a:lnTo>
                    <a:pt x="2550" y="1332"/>
                  </a:lnTo>
                  <a:lnTo>
                    <a:pt x="2523" y="1287"/>
                  </a:lnTo>
                  <a:lnTo>
                    <a:pt x="2550" y="1242"/>
                  </a:lnTo>
                  <a:lnTo>
                    <a:pt x="2557" y="1254"/>
                  </a:lnTo>
                  <a:lnTo>
                    <a:pt x="2557" y="1238"/>
                  </a:lnTo>
                  <a:lnTo>
                    <a:pt x="2554" y="1233"/>
                  </a:lnTo>
                  <a:lnTo>
                    <a:pt x="2557" y="1229"/>
                  </a:lnTo>
                  <a:lnTo>
                    <a:pt x="2557" y="1214"/>
                  </a:lnTo>
                  <a:lnTo>
                    <a:pt x="2550" y="1226"/>
                  </a:lnTo>
                  <a:lnTo>
                    <a:pt x="2523" y="1181"/>
                  </a:lnTo>
                  <a:lnTo>
                    <a:pt x="2550" y="1135"/>
                  </a:lnTo>
                  <a:lnTo>
                    <a:pt x="2557" y="1148"/>
                  </a:lnTo>
                  <a:lnTo>
                    <a:pt x="2557" y="1132"/>
                  </a:lnTo>
                  <a:lnTo>
                    <a:pt x="2554" y="1127"/>
                  </a:lnTo>
                  <a:lnTo>
                    <a:pt x="2557" y="1123"/>
                  </a:lnTo>
                  <a:lnTo>
                    <a:pt x="2557" y="1108"/>
                  </a:lnTo>
                  <a:lnTo>
                    <a:pt x="2550" y="1120"/>
                  </a:lnTo>
                  <a:lnTo>
                    <a:pt x="2523" y="1075"/>
                  </a:lnTo>
                  <a:lnTo>
                    <a:pt x="2550" y="1028"/>
                  </a:lnTo>
                  <a:lnTo>
                    <a:pt x="2557" y="1042"/>
                  </a:lnTo>
                  <a:lnTo>
                    <a:pt x="2557" y="1025"/>
                  </a:lnTo>
                  <a:lnTo>
                    <a:pt x="2554" y="1021"/>
                  </a:lnTo>
                  <a:lnTo>
                    <a:pt x="2557" y="1016"/>
                  </a:lnTo>
                  <a:lnTo>
                    <a:pt x="2557" y="1000"/>
                  </a:lnTo>
                  <a:lnTo>
                    <a:pt x="2550" y="1013"/>
                  </a:lnTo>
                  <a:lnTo>
                    <a:pt x="2523" y="967"/>
                  </a:lnTo>
                  <a:lnTo>
                    <a:pt x="2550" y="922"/>
                  </a:lnTo>
                  <a:lnTo>
                    <a:pt x="2557" y="934"/>
                  </a:lnTo>
                  <a:lnTo>
                    <a:pt x="2557" y="919"/>
                  </a:lnTo>
                  <a:lnTo>
                    <a:pt x="2554" y="915"/>
                  </a:lnTo>
                  <a:lnTo>
                    <a:pt x="2557" y="910"/>
                  </a:lnTo>
                  <a:lnTo>
                    <a:pt x="2557" y="894"/>
                  </a:lnTo>
                  <a:lnTo>
                    <a:pt x="2550" y="907"/>
                  </a:lnTo>
                  <a:lnTo>
                    <a:pt x="2523" y="861"/>
                  </a:lnTo>
                  <a:lnTo>
                    <a:pt x="2550" y="816"/>
                  </a:lnTo>
                  <a:lnTo>
                    <a:pt x="2557" y="828"/>
                  </a:lnTo>
                  <a:lnTo>
                    <a:pt x="2557" y="813"/>
                  </a:lnTo>
                  <a:lnTo>
                    <a:pt x="2554" y="808"/>
                  </a:lnTo>
                  <a:lnTo>
                    <a:pt x="2557" y="802"/>
                  </a:lnTo>
                  <a:lnTo>
                    <a:pt x="2557" y="787"/>
                  </a:lnTo>
                  <a:lnTo>
                    <a:pt x="2550" y="799"/>
                  </a:lnTo>
                  <a:lnTo>
                    <a:pt x="2523" y="754"/>
                  </a:lnTo>
                  <a:lnTo>
                    <a:pt x="2550" y="709"/>
                  </a:lnTo>
                  <a:lnTo>
                    <a:pt x="2557" y="721"/>
                  </a:lnTo>
                  <a:lnTo>
                    <a:pt x="2557" y="706"/>
                  </a:lnTo>
                  <a:lnTo>
                    <a:pt x="2554" y="700"/>
                  </a:lnTo>
                  <a:lnTo>
                    <a:pt x="2557" y="696"/>
                  </a:lnTo>
                  <a:lnTo>
                    <a:pt x="2557" y="681"/>
                  </a:lnTo>
                  <a:lnTo>
                    <a:pt x="2550" y="693"/>
                  </a:lnTo>
                  <a:lnTo>
                    <a:pt x="2523" y="648"/>
                  </a:lnTo>
                  <a:lnTo>
                    <a:pt x="2550" y="603"/>
                  </a:lnTo>
                  <a:lnTo>
                    <a:pt x="2557" y="615"/>
                  </a:lnTo>
                  <a:lnTo>
                    <a:pt x="2557" y="599"/>
                  </a:lnTo>
                  <a:lnTo>
                    <a:pt x="2554" y="594"/>
                  </a:lnTo>
                  <a:lnTo>
                    <a:pt x="2557" y="590"/>
                  </a:lnTo>
                  <a:lnTo>
                    <a:pt x="2557" y="575"/>
                  </a:lnTo>
                  <a:lnTo>
                    <a:pt x="2550" y="587"/>
                  </a:lnTo>
                  <a:lnTo>
                    <a:pt x="2523" y="542"/>
                  </a:lnTo>
                  <a:lnTo>
                    <a:pt x="2550" y="495"/>
                  </a:lnTo>
                  <a:lnTo>
                    <a:pt x="2557" y="509"/>
                  </a:lnTo>
                  <a:lnTo>
                    <a:pt x="2557" y="492"/>
                  </a:lnTo>
                  <a:lnTo>
                    <a:pt x="2554" y="488"/>
                  </a:lnTo>
                  <a:lnTo>
                    <a:pt x="2557" y="483"/>
                  </a:lnTo>
                  <a:lnTo>
                    <a:pt x="2557" y="467"/>
                  </a:lnTo>
                  <a:lnTo>
                    <a:pt x="2550" y="480"/>
                  </a:lnTo>
                  <a:lnTo>
                    <a:pt x="2523" y="435"/>
                  </a:lnTo>
                  <a:lnTo>
                    <a:pt x="2550" y="389"/>
                  </a:lnTo>
                  <a:lnTo>
                    <a:pt x="2557" y="402"/>
                  </a:lnTo>
                  <a:lnTo>
                    <a:pt x="2557" y="386"/>
                  </a:lnTo>
                  <a:lnTo>
                    <a:pt x="2554" y="382"/>
                  </a:lnTo>
                  <a:lnTo>
                    <a:pt x="2557" y="377"/>
                  </a:lnTo>
                  <a:lnTo>
                    <a:pt x="2557" y="361"/>
                  </a:lnTo>
                  <a:lnTo>
                    <a:pt x="2550" y="374"/>
                  </a:lnTo>
                  <a:lnTo>
                    <a:pt x="2523" y="328"/>
                  </a:lnTo>
                  <a:lnTo>
                    <a:pt x="2550" y="283"/>
                  </a:lnTo>
                  <a:lnTo>
                    <a:pt x="2557" y="295"/>
                  </a:lnTo>
                  <a:lnTo>
                    <a:pt x="2557" y="280"/>
                  </a:lnTo>
                  <a:lnTo>
                    <a:pt x="2554" y="275"/>
                  </a:lnTo>
                  <a:lnTo>
                    <a:pt x="2557" y="271"/>
                  </a:lnTo>
                  <a:lnTo>
                    <a:pt x="2557" y="254"/>
                  </a:lnTo>
                  <a:lnTo>
                    <a:pt x="2550" y="266"/>
                  </a:lnTo>
                  <a:lnTo>
                    <a:pt x="2523" y="221"/>
                  </a:lnTo>
                  <a:lnTo>
                    <a:pt x="2550" y="176"/>
                  </a:lnTo>
                  <a:lnTo>
                    <a:pt x="2557" y="188"/>
                  </a:lnTo>
                  <a:lnTo>
                    <a:pt x="2557" y="173"/>
                  </a:lnTo>
                  <a:lnTo>
                    <a:pt x="2554" y="169"/>
                  </a:lnTo>
                  <a:lnTo>
                    <a:pt x="2557" y="163"/>
                  </a:lnTo>
                  <a:lnTo>
                    <a:pt x="2557" y="148"/>
                  </a:lnTo>
                  <a:lnTo>
                    <a:pt x="2550" y="160"/>
                  </a:lnTo>
                  <a:lnTo>
                    <a:pt x="2523" y="115"/>
                  </a:lnTo>
                  <a:lnTo>
                    <a:pt x="2550" y="70"/>
                  </a:lnTo>
                  <a:lnTo>
                    <a:pt x="2557" y="82"/>
                  </a:lnTo>
                  <a:lnTo>
                    <a:pt x="2557" y="67"/>
                  </a:lnTo>
                  <a:lnTo>
                    <a:pt x="2554" y="61"/>
                  </a:lnTo>
                  <a:lnTo>
                    <a:pt x="2557" y="57"/>
                  </a:lnTo>
                  <a:lnTo>
                    <a:pt x="2557" y="42"/>
                  </a:lnTo>
                  <a:lnTo>
                    <a:pt x="2550" y="54"/>
                  </a:lnTo>
                  <a:lnTo>
                    <a:pt x="2523" y="9"/>
                  </a:lnTo>
                  <a:lnTo>
                    <a:pt x="252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0" name="Freeform 16">
              <a:extLst>
                <a:ext uri="{FF2B5EF4-FFF2-40B4-BE49-F238E27FC236}">
                  <a16:creationId xmlns:a16="http://schemas.microsoft.com/office/drawing/2014/main" id="{913A61A4-3EAF-4494-9F6C-D94FACF474C5}"/>
                </a:ext>
              </a:extLst>
            </p:cNvPr>
            <p:cNvSpPr>
              <a:spLocks noEditPoints="1"/>
            </p:cNvSpPr>
            <p:nvPr/>
          </p:nvSpPr>
          <p:spPr bwMode="auto">
            <a:xfrm>
              <a:off x="-12649200" y="-2201862"/>
              <a:ext cx="8151813" cy="2279650"/>
            </a:xfrm>
            <a:custGeom>
              <a:avLst/>
              <a:gdLst>
                <a:gd name="T0" fmla="*/ 978 w 5135"/>
                <a:gd name="T1" fmla="*/ 1386 h 1436"/>
                <a:gd name="T2" fmla="*/ 2149 w 5135"/>
                <a:gd name="T3" fmla="*/ 1295 h 1436"/>
                <a:gd name="T4" fmla="*/ 823 w 5135"/>
                <a:gd name="T5" fmla="*/ 1332 h 1436"/>
                <a:gd name="T6" fmla="*/ 1959 w 5135"/>
                <a:gd name="T7" fmla="*/ 1287 h 1436"/>
                <a:gd name="T8" fmla="*/ 582 w 5135"/>
                <a:gd name="T9" fmla="*/ 1233 h 1436"/>
                <a:gd name="T10" fmla="*/ 1717 w 5135"/>
                <a:gd name="T11" fmla="*/ 1280 h 1436"/>
                <a:gd name="T12" fmla="*/ 393 w 5135"/>
                <a:gd name="T13" fmla="*/ 1135 h 1436"/>
                <a:gd name="T14" fmla="*/ 1563 w 5135"/>
                <a:gd name="T15" fmla="*/ 1226 h 1436"/>
                <a:gd name="T16" fmla="*/ 204 w 5135"/>
                <a:gd name="T17" fmla="*/ 1127 h 1436"/>
                <a:gd name="T18" fmla="*/ 1321 w 5135"/>
                <a:gd name="T19" fmla="*/ 1127 h 1436"/>
                <a:gd name="T20" fmla="*/ 2457 w 5135"/>
                <a:gd name="T21" fmla="*/ 1172 h 1436"/>
                <a:gd name="T22" fmla="*/ 1132 w 5135"/>
                <a:gd name="T23" fmla="*/ 1028 h 1436"/>
                <a:gd name="T24" fmla="*/ 2302 w 5135"/>
                <a:gd name="T25" fmla="*/ 1120 h 1436"/>
                <a:gd name="T26" fmla="*/ 943 w 5135"/>
                <a:gd name="T27" fmla="*/ 1021 h 1436"/>
                <a:gd name="T28" fmla="*/ 2061 w 5135"/>
                <a:gd name="T29" fmla="*/ 1021 h 1436"/>
                <a:gd name="T30" fmla="*/ 700 w 5135"/>
                <a:gd name="T31" fmla="*/ 1013 h 1436"/>
                <a:gd name="T32" fmla="*/ 1872 w 5135"/>
                <a:gd name="T33" fmla="*/ 922 h 1436"/>
                <a:gd name="T34" fmla="*/ 546 w 5135"/>
                <a:gd name="T35" fmla="*/ 959 h 1436"/>
                <a:gd name="T36" fmla="*/ 1683 w 5135"/>
                <a:gd name="T37" fmla="*/ 915 h 1436"/>
                <a:gd name="T38" fmla="*/ 304 w 5135"/>
                <a:gd name="T39" fmla="*/ 861 h 1436"/>
                <a:gd name="T40" fmla="*/ 1440 w 5135"/>
                <a:gd name="T41" fmla="*/ 907 h 1436"/>
                <a:gd name="T42" fmla="*/ 116 w 5135"/>
                <a:gd name="T43" fmla="*/ 762 h 1436"/>
                <a:gd name="T44" fmla="*/ 1285 w 5135"/>
                <a:gd name="T45" fmla="*/ 853 h 1436"/>
                <a:gd name="T46" fmla="*/ 2422 w 5135"/>
                <a:gd name="T47" fmla="*/ 808 h 1436"/>
                <a:gd name="T48" fmla="*/ 1044 w 5135"/>
                <a:gd name="T49" fmla="*/ 754 h 1436"/>
                <a:gd name="T50" fmla="*/ 2179 w 5135"/>
                <a:gd name="T51" fmla="*/ 799 h 1436"/>
                <a:gd name="T52" fmla="*/ 855 w 5135"/>
                <a:gd name="T53" fmla="*/ 656 h 1436"/>
                <a:gd name="T54" fmla="*/ 2025 w 5135"/>
                <a:gd name="T55" fmla="*/ 747 h 1436"/>
                <a:gd name="T56" fmla="*/ 666 w 5135"/>
                <a:gd name="T57" fmla="*/ 648 h 1436"/>
                <a:gd name="T58" fmla="*/ 1783 w 5135"/>
                <a:gd name="T59" fmla="*/ 648 h 1436"/>
                <a:gd name="T60" fmla="*/ 423 w 5135"/>
                <a:gd name="T61" fmla="*/ 641 h 1436"/>
                <a:gd name="T62" fmla="*/ 1594 w 5135"/>
                <a:gd name="T63" fmla="*/ 549 h 1436"/>
                <a:gd name="T64" fmla="*/ 270 w 5135"/>
                <a:gd name="T65" fmla="*/ 587 h 1436"/>
                <a:gd name="T66" fmla="*/ 1405 w 5135"/>
                <a:gd name="T67" fmla="*/ 542 h 1436"/>
                <a:gd name="T68" fmla="*/ 27 w 5135"/>
                <a:gd name="T69" fmla="*/ 488 h 1436"/>
                <a:gd name="T70" fmla="*/ 1162 w 5135"/>
                <a:gd name="T71" fmla="*/ 533 h 1436"/>
                <a:gd name="T72" fmla="*/ 2334 w 5135"/>
                <a:gd name="T73" fmla="*/ 443 h 1436"/>
                <a:gd name="T74" fmla="*/ 1009 w 5135"/>
                <a:gd name="T75" fmla="*/ 480 h 1436"/>
                <a:gd name="T76" fmla="*/ 2145 w 5135"/>
                <a:gd name="T77" fmla="*/ 435 h 1436"/>
                <a:gd name="T78" fmla="*/ 766 w 5135"/>
                <a:gd name="T79" fmla="*/ 382 h 1436"/>
                <a:gd name="T80" fmla="*/ 1902 w 5135"/>
                <a:gd name="T81" fmla="*/ 426 h 1436"/>
                <a:gd name="T82" fmla="*/ 577 w 5135"/>
                <a:gd name="T83" fmla="*/ 283 h 1436"/>
                <a:gd name="T84" fmla="*/ 1749 w 5135"/>
                <a:gd name="T85" fmla="*/ 374 h 1436"/>
                <a:gd name="T86" fmla="*/ 388 w 5135"/>
                <a:gd name="T87" fmla="*/ 275 h 1436"/>
                <a:gd name="T88" fmla="*/ 1506 w 5135"/>
                <a:gd name="T89" fmla="*/ 275 h 1436"/>
                <a:gd name="T90" fmla="*/ 146 w 5135"/>
                <a:gd name="T91" fmla="*/ 266 h 1436"/>
                <a:gd name="T92" fmla="*/ 1317 w 5135"/>
                <a:gd name="T93" fmla="*/ 176 h 1436"/>
                <a:gd name="T94" fmla="*/ 2488 w 5135"/>
                <a:gd name="T95" fmla="*/ 266 h 1436"/>
                <a:gd name="T96" fmla="*/ 1128 w 5135"/>
                <a:gd name="T97" fmla="*/ 169 h 1436"/>
                <a:gd name="T98" fmla="*/ 2245 w 5135"/>
                <a:gd name="T99" fmla="*/ 169 h 1436"/>
                <a:gd name="T100" fmla="*/ 885 w 5135"/>
                <a:gd name="T101" fmla="*/ 160 h 1436"/>
                <a:gd name="T102" fmla="*/ 2056 w 5135"/>
                <a:gd name="T103" fmla="*/ 70 h 1436"/>
                <a:gd name="T104" fmla="*/ 732 w 5135"/>
                <a:gd name="T105" fmla="*/ 108 h 1436"/>
                <a:gd name="T106" fmla="*/ 1867 w 5135"/>
                <a:gd name="T107" fmla="*/ 61 h 1436"/>
                <a:gd name="T108" fmla="*/ 2262 w 5135"/>
                <a:gd name="T109" fmla="*/ 0 h 1436"/>
                <a:gd name="T110" fmla="*/ 1533 w 5135"/>
                <a:gd name="T111" fmla="*/ 0 h 1436"/>
                <a:gd name="T112" fmla="*/ 823 w 5135"/>
                <a:gd name="T113" fmla="*/ 54 h 1436"/>
                <a:gd name="T114" fmla="*/ 114 w 5135"/>
                <a:gd name="T115" fmla="*/ 0 h 1436"/>
                <a:gd name="T116" fmla="*/ 0 w 5135"/>
                <a:gd name="T117" fmla="*/ 1094 h 1436"/>
                <a:gd name="T118" fmla="*/ 604 w 5135"/>
                <a:gd name="T119" fmla="*/ 1394 h 1436"/>
                <a:gd name="T120" fmla="*/ 1314 w 5135"/>
                <a:gd name="T121" fmla="*/ 1436 h 1436"/>
                <a:gd name="T122" fmla="*/ 2007 w 5135"/>
                <a:gd name="T123" fmla="*/ 1436 h 1436"/>
                <a:gd name="T124" fmla="*/ 2550 w 5135"/>
                <a:gd name="T125" fmla="*/ 1028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5135" h="1436">
                  <a:moveTo>
                    <a:pt x="2557" y="1427"/>
                  </a:moveTo>
                  <a:lnTo>
                    <a:pt x="2551" y="1436"/>
                  </a:lnTo>
                  <a:lnTo>
                    <a:pt x="2557" y="1436"/>
                  </a:lnTo>
                  <a:lnTo>
                    <a:pt x="2557" y="1427"/>
                  </a:lnTo>
                  <a:moveTo>
                    <a:pt x="5122" y="1412"/>
                  </a:moveTo>
                  <a:lnTo>
                    <a:pt x="5122" y="1428"/>
                  </a:lnTo>
                  <a:lnTo>
                    <a:pt x="5125" y="1436"/>
                  </a:lnTo>
                  <a:lnTo>
                    <a:pt x="5135" y="1436"/>
                  </a:lnTo>
                  <a:lnTo>
                    <a:pt x="5122" y="1412"/>
                  </a:lnTo>
                  <a:moveTo>
                    <a:pt x="2" y="0"/>
                  </a:moveTo>
                  <a:lnTo>
                    <a:pt x="0" y="0"/>
                  </a:lnTo>
                  <a:lnTo>
                    <a:pt x="0" y="4"/>
                  </a:lnTo>
                  <a:lnTo>
                    <a:pt x="2" y="0"/>
                  </a:lnTo>
                  <a:moveTo>
                    <a:pt x="54" y="1386"/>
                  </a:moveTo>
                  <a:lnTo>
                    <a:pt x="27" y="1341"/>
                  </a:lnTo>
                  <a:lnTo>
                    <a:pt x="54" y="1295"/>
                  </a:lnTo>
                  <a:lnTo>
                    <a:pt x="80" y="1341"/>
                  </a:lnTo>
                  <a:lnTo>
                    <a:pt x="54" y="1386"/>
                  </a:lnTo>
                  <a:moveTo>
                    <a:pt x="116" y="1386"/>
                  </a:moveTo>
                  <a:lnTo>
                    <a:pt x="89" y="1341"/>
                  </a:lnTo>
                  <a:lnTo>
                    <a:pt x="116" y="1295"/>
                  </a:lnTo>
                  <a:lnTo>
                    <a:pt x="141" y="1341"/>
                  </a:lnTo>
                  <a:lnTo>
                    <a:pt x="116" y="1386"/>
                  </a:lnTo>
                  <a:moveTo>
                    <a:pt x="177" y="1386"/>
                  </a:moveTo>
                  <a:lnTo>
                    <a:pt x="150" y="1341"/>
                  </a:lnTo>
                  <a:lnTo>
                    <a:pt x="177" y="1295"/>
                  </a:lnTo>
                  <a:lnTo>
                    <a:pt x="204" y="1341"/>
                  </a:lnTo>
                  <a:lnTo>
                    <a:pt x="177" y="1386"/>
                  </a:lnTo>
                  <a:moveTo>
                    <a:pt x="238" y="1386"/>
                  </a:moveTo>
                  <a:lnTo>
                    <a:pt x="213" y="1341"/>
                  </a:lnTo>
                  <a:lnTo>
                    <a:pt x="238" y="1295"/>
                  </a:lnTo>
                  <a:lnTo>
                    <a:pt x="265" y="1341"/>
                  </a:lnTo>
                  <a:lnTo>
                    <a:pt x="238" y="1386"/>
                  </a:lnTo>
                  <a:moveTo>
                    <a:pt x="300" y="1386"/>
                  </a:moveTo>
                  <a:lnTo>
                    <a:pt x="274" y="1341"/>
                  </a:lnTo>
                  <a:lnTo>
                    <a:pt x="300" y="1295"/>
                  </a:lnTo>
                  <a:lnTo>
                    <a:pt x="327" y="1341"/>
                  </a:lnTo>
                  <a:lnTo>
                    <a:pt x="300" y="1386"/>
                  </a:lnTo>
                  <a:moveTo>
                    <a:pt x="361" y="1386"/>
                  </a:moveTo>
                  <a:lnTo>
                    <a:pt x="336" y="1341"/>
                  </a:lnTo>
                  <a:lnTo>
                    <a:pt x="361" y="1295"/>
                  </a:lnTo>
                  <a:lnTo>
                    <a:pt x="388" y="1341"/>
                  </a:lnTo>
                  <a:lnTo>
                    <a:pt x="361" y="1386"/>
                  </a:lnTo>
                  <a:moveTo>
                    <a:pt x="423" y="1386"/>
                  </a:moveTo>
                  <a:lnTo>
                    <a:pt x="397" y="1341"/>
                  </a:lnTo>
                  <a:lnTo>
                    <a:pt x="423" y="1295"/>
                  </a:lnTo>
                  <a:lnTo>
                    <a:pt x="450" y="1341"/>
                  </a:lnTo>
                  <a:lnTo>
                    <a:pt x="423" y="1386"/>
                  </a:lnTo>
                  <a:moveTo>
                    <a:pt x="484" y="1386"/>
                  </a:moveTo>
                  <a:lnTo>
                    <a:pt x="459" y="1341"/>
                  </a:lnTo>
                  <a:lnTo>
                    <a:pt x="484" y="1295"/>
                  </a:lnTo>
                  <a:lnTo>
                    <a:pt x="511" y="1341"/>
                  </a:lnTo>
                  <a:lnTo>
                    <a:pt x="484" y="1386"/>
                  </a:lnTo>
                  <a:moveTo>
                    <a:pt x="546" y="1386"/>
                  </a:moveTo>
                  <a:lnTo>
                    <a:pt x="520" y="1341"/>
                  </a:lnTo>
                  <a:lnTo>
                    <a:pt x="546" y="1295"/>
                  </a:lnTo>
                  <a:lnTo>
                    <a:pt x="573" y="1341"/>
                  </a:lnTo>
                  <a:lnTo>
                    <a:pt x="546" y="1386"/>
                  </a:lnTo>
                  <a:moveTo>
                    <a:pt x="609" y="1386"/>
                  </a:moveTo>
                  <a:lnTo>
                    <a:pt x="582" y="1341"/>
                  </a:lnTo>
                  <a:lnTo>
                    <a:pt x="609" y="1295"/>
                  </a:lnTo>
                  <a:lnTo>
                    <a:pt x="634" y="1341"/>
                  </a:lnTo>
                  <a:lnTo>
                    <a:pt x="609" y="1386"/>
                  </a:lnTo>
                  <a:moveTo>
                    <a:pt x="670" y="1386"/>
                  </a:moveTo>
                  <a:lnTo>
                    <a:pt x="643" y="1341"/>
                  </a:lnTo>
                  <a:lnTo>
                    <a:pt x="670" y="1295"/>
                  </a:lnTo>
                  <a:lnTo>
                    <a:pt x="696" y="1341"/>
                  </a:lnTo>
                  <a:lnTo>
                    <a:pt x="670" y="1386"/>
                  </a:lnTo>
                  <a:moveTo>
                    <a:pt x="732" y="1386"/>
                  </a:moveTo>
                  <a:lnTo>
                    <a:pt x="705" y="1341"/>
                  </a:lnTo>
                  <a:lnTo>
                    <a:pt x="732" y="1295"/>
                  </a:lnTo>
                  <a:lnTo>
                    <a:pt x="757" y="1341"/>
                  </a:lnTo>
                  <a:lnTo>
                    <a:pt x="732" y="1386"/>
                  </a:lnTo>
                  <a:moveTo>
                    <a:pt x="793" y="1386"/>
                  </a:moveTo>
                  <a:lnTo>
                    <a:pt x="766" y="1341"/>
                  </a:lnTo>
                  <a:lnTo>
                    <a:pt x="793" y="1295"/>
                  </a:lnTo>
                  <a:lnTo>
                    <a:pt x="819" y="1341"/>
                  </a:lnTo>
                  <a:lnTo>
                    <a:pt x="793" y="1386"/>
                  </a:lnTo>
                  <a:moveTo>
                    <a:pt x="855" y="1386"/>
                  </a:moveTo>
                  <a:lnTo>
                    <a:pt x="828" y="1341"/>
                  </a:lnTo>
                  <a:lnTo>
                    <a:pt x="855" y="1295"/>
                  </a:lnTo>
                  <a:lnTo>
                    <a:pt x="880" y="1341"/>
                  </a:lnTo>
                  <a:lnTo>
                    <a:pt x="855" y="1386"/>
                  </a:lnTo>
                  <a:moveTo>
                    <a:pt x="916" y="1386"/>
                  </a:moveTo>
                  <a:lnTo>
                    <a:pt x="889" y="1341"/>
                  </a:lnTo>
                  <a:lnTo>
                    <a:pt x="916" y="1295"/>
                  </a:lnTo>
                  <a:lnTo>
                    <a:pt x="943" y="1341"/>
                  </a:lnTo>
                  <a:lnTo>
                    <a:pt x="916" y="1386"/>
                  </a:lnTo>
                  <a:moveTo>
                    <a:pt x="978" y="1386"/>
                  </a:moveTo>
                  <a:lnTo>
                    <a:pt x="952" y="1341"/>
                  </a:lnTo>
                  <a:lnTo>
                    <a:pt x="978" y="1295"/>
                  </a:lnTo>
                  <a:lnTo>
                    <a:pt x="1005" y="1341"/>
                  </a:lnTo>
                  <a:lnTo>
                    <a:pt x="978" y="1386"/>
                  </a:lnTo>
                  <a:moveTo>
                    <a:pt x="1039" y="1386"/>
                  </a:moveTo>
                  <a:lnTo>
                    <a:pt x="1014" y="1341"/>
                  </a:lnTo>
                  <a:lnTo>
                    <a:pt x="1039" y="1295"/>
                  </a:lnTo>
                  <a:lnTo>
                    <a:pt x="1066" y="1341"/>
                  </a:lnTo>
                  <a:lnTo>
                    <a:pt x="1039" y="1386"/>
                  </a:lnTo>
                  <a:moveTo>
                    <a:pt x="1101" y="1386"/>
                  </a:moveTo>
                  <a:lnTo>
                    <a:pt x="1075" y="1341"/>
                  </a:lnTo>
                  <a:lnTo>
                    <a:pt x="1101" y="1295"/>
                  </a:lnTo>
                  <a:lnTo>
                    <a:pt x="1128" y="1341"/>
                  </a:lnTo>
                  <a:lnTo>
                    <a:pt x="1101" y="1386"/>
                  </a:lnTo>
                  <a:moveTo>
                    <a:pt x="1162" y="1386"/>
                  </a:moveTo>
                  <a:lnTo>
                    <a:pt x="1137" y="1341"/>
                  </a:lnTo>
                  <a:lnTo>
                    <a:pt x="1162" y="1295"/>
                  </a:lnTo>
                  <a:lnTo>
                    <a:pt x="1189" y="1341"/>
                  </a:lnTo>
                  <a:lnTo>
                    <a:pt x="1162" y="1386"/>
                  </a:lnTo>
                  <a:moveTo>
                    <a:pt x="1224" y="1386"/>
                  </a:moveTo>
                  <a:lnTo>
                    <a:pt x="1198" y="1341"/>
                  </a:lnTo>
                  <a:lnTo>
                    <a:pt x="1224" y="1295"/>
                  </a:lnTo>
                  <a:lnTo>
                    <a:pt x="1251" y="1341"/>
                  </a:lnTo>
                  <a:lnTo>
                    <a:pt x="1224" y="1386"/>
                  </a:lnTo>
                  <a:moveTo>
                    <a:pt x="1285" y="1386"/>
                  </a:moveTo>
                  <a:lnTo>
                    <a:pt x="1260" y="1341"/>
                  </a:lnTo>
                  <a:lnTo>
                    <a:pt x="1285" y="1295"/>
                  </a:lnTo>
                  <a:lnTo>
                    <a:pt x="1312" y="1341"/>
                  </a:lnTo>
                  <a:lnTo>
                    <a:pt x="1285" y="1386"/>
                  </a:lnTo>
                  <a:moveTo>
                    <a:pt x="1348" y="1386"/>
                  </a:moveTo>
                  <a:lnTo>
                    <a:pt x="1321" y="1341"/>
                  </a:lnTo>
                  <a:lnTo>
                    <a:pt x="1348" y="1295"/>
                  </a:lnTo>
                  <a:lnTo>
                    <a:pt x="1374" y="1341"/>
                  </a:lnTo>
                  <a:lnTo>
                    <a:pt x="1348" y="1386"/>
                  </a:lnTo>
                  <a:moveTo>
                    <a:pt x="1410" y="1386"/>
                  </a:moveTo>
                  <a:lnTo>
                    <a:pt x="1383" y="1341"/>
                  </a:lnTo>
                  <a:lnTo>
                    <a:pt x="1410" y="1295"/>
                  </a:lnTo>
                  <a:lnTo>
                    <a:pt x="1435" y="1341"/>
                  </a:lnTo>
                  <a:lnTo>
                    <a:pt x="1410" y="1386"/>
                  </a:lnTo>
                  <a:moveTo>
                    <a:pt x="1471" y="1386"/>
                  </a:moveTo>
                  <a:lnTo>
                    <a:pt x="1444" y="1341"/>
                  </a:lnTo>
                  <a:lnTo>
                    <a:pt x="1471" y="1295"/>
                  </a:lnTo>
                  <a:lnTo>
                    <a:pt x="1497" y="1341"/>
                  </a:lnTo>
                  <a:lnTo>
                    <a:pt x="1471" y="1386"/>
                  </a:lnTo>
                  <a:moveTo>
                    <a:pt x="1533" y="1386"/>
                  </a:moveTo>
                  <a:lnTo>
                    <a:pt x="1506" y="1341"/>
                  </a:lnTo>
                  <a:lnTo>
                    <a:pt x="1533" y="1295"/>
                  </a:lnTo>
                  <a:lnTo>
                    <a:pt x="1558" y="1341"/>
                  </a:lnTo>
                  <a:lnTo>
                    <a:pt x="1533" y="1386"/>
                  </a:lnTo>
                  <a:moveTo>
                    <a:pt x="1594" y="1386"/>
                  </a:moveTo>
                  <a:lnTo>
                    <a:pt x="1567" y="1341"/>
                  </a:lnTo>
                  <a:lnTo>
                    <a:pt x="1594" y="1295"/>
                  </a:lnTo>
                  <a:lnTo>
                    <a:pt x="1620" y="1341"/>
                  </a:lnTo>
                  <a:lnTo>
                    <a:pt x="1594" y="1386"/>
                  </a:lnTo>
                  <a:moveTo>
                    <a:pt x="1656" y="1386"/>
                  </a:moveTo>
                  <a:lnTo>
                    <a:pt x="1629" y="1341"/>
                  </a:lnTo>
                  <a:lnTo>
                    <a:pt x="1656" y="1295"/>
                  </a:lnTo>
                  <a:lnTo>
                    <a:pt x="1683" y="1341"/>
                  </a:lnTo>
                  <a:lnTo>
                    <a:pt x="1656" y="1386"/>
                  </a:lnTo>
                  <a:moveTo>
                    <a:pt x="1717" y="1386"/>
                  </a:moveTo>
                  <a:lnTo>
                    <a:pt x="1692" y="1341"/>
                  </a:lnTo>
                  <a:lnTo>
                    <a:pt x="1717" y="1295"/>
                  </a:lnTo>
                  <a:lnTo>
                    <a:pt x="1744" y="1341"/>
                  </a:lnTo>
                  <a:lnTo>
                    <a:pt x="1717" y="1386"/>
                  </a:lnTo>
                  <a:moveTo>
                    <a:pt x="1779" y="1386"/>
                  </a:moveTo>
                  <a:lnTo>
                    <a:pt x="1753" y="1341"/>
                  </a:lnTo>
                  <a:lnTo>
                    <a:pt x="1779" y="1295"/>
                  </a:lnTo>
                  <a:lnTo>
                    <a:pt x="1806" y="1341"/>
                  </a:lnTo>
                  <a:lnTo>
                    <a:pt x="1779" y="1386"/>
                  </a:lnTo>
                  <a:moveTo>
                    <a:pt x="1840" y="1386"/>
                  </a:moveTo>
                  <a:lnTo>
                    <a:pt x="1815" y="1341"/>
                  </a:lnTo>
                  <a:lnTo>
                    <a:pt x="1840" y="1295"/>
                  </a:lnTo>
                  <a:lnTo>
                    <a:pt x="1867" y="1341"/>
                  </a:lnTo>
                  <a:lnTo>
                    <a:pt x="1840" y="1386"/>
                  </a:lnTo>
                  <a:moveTo>
                    <a:pt x="1902" y="1386"/>
                  </a:moveTo>
                  <a:lnTo>
                    <a:pt x="1876" y="1341"/>
                  </a:lnTo>
                  <a:lnTo>
                    <a:pt x="1902" y="1295"/>
                  </a:lnTo>
                  <a:lnTo>
                    <a:pt x="1929" y="1341"/>
                  </a:lnTo>
                  <a:lnTo>
                    <a:pt x="1902" y="1386"/>
                  </a:lnTo>
                  <a:moveTo>
                    <a:pt x="1963" y="1386"/>
                  </a:moveTo>
                  <a:lnTo>
                    <a:pt x="1938" y="1341"/>
                  </a:lnTo>
                  <a:lnTo>
                    <a:pt x="1963" y="1295"/>
                  </a:lnTo>
                  <a:lnTo>
                    <a:pt x="1990" y="1341"/>
                  </a:lnTo>
                  <a:lnTo>
                    <a:pt x="1963" y="1386"/>
                  </a:lnTo>
                  <a:moveTo>
                    <a:pt x="2025" y="1386"/>
                  </a:moveTo>
                  <a:lnTo>
                    <a:pt x="1999" y="1341"/>
                  </a:lnTo>
                  <a:lnTo>
                    <a:pt x="2025" y="1295"/>
                  </a:lnTo>
                  <a:lnTo>
                    <a:pt x="2052" y="1341"/>
                  </a:lnTo>
                  <a:lnTo>
                    <a:pt x="2025" y="1386"/>
                  </a:lnTo>
                  <a:moveTo>
                    <a:pt x="2088" y="1386"/>
                  </a:moveTo>
                  <a:lnTo>
                    <a:pt x="2061" y="1341"/>
                  </a:lnTo>
                  <a:lnTo>
                    <a:pt x="2088" y="1295"/>
                  </a:lnTo>
                  <a:lnTo>
                    <a:pt x="2113" y="1341"/>
                  </a:lnTo>
                  <a:lnTo>
                    <a:pt x="2088" y="1386"/>
                  </a:lnTo>
                  <a:moveTo>
                    <a:pt x="2149" y="1386"/>
                  </a:moveTo>
                  <a:lnTo>
                    <a:pt x="2122" y="1341"/>
                  </a:lnTo>
                  <a:lnTo>
                    <a:pt x="2149" y="1295"/>
                  </a:lnTo>
                  <a:lnTo>
                    <a:pt x="2175" y="1341"/>
                  </a:lnTo>
                  <a:lnTo>
                    <a:pt x="2149" y="1386"/>
                  </a:lnTo>
                  <a:moveTo>
                    <a:pt x="2211" y="1386"/>
                  </a:moveTo>
                  <a:lnTo>
                    <a:pt x="2184" y="1341"/>
                  </a:lnTo>
                  <a:lnTo>
                    <a:pt x="2211" y="1295"/>
                  </a:lnTo>
                  <a:lnTo>
                    <a:pt x="2236" y="1341"/>
                  </a:lnTo>
                  <a:lnTo>
                    <a:pt x="2211" y="1386"/>
                  </a:lnTo>
                  <a:moveTo>
                    <a:pt x="2272" y="1386"/>
                  </a:moveTo>
                  <a:lnTo>
                    <a:pt x="2245" y="1341"/>
                  </a:lnTo>
                  <a:lnTo>
                    <a:pt x="2272" y="1295"/>
                  </a:lnTo>
                  <a:lnTo>
                    <a:pt x="2298" y="1341"/>
                  </a:lnTo>
                  <a:lnTo>
                    <a:pt x="2272" y="1386"/>
                  </a:lnTo>
                  <a:moveTo>
                    <a:pt x="2334" y="1386"/>
                  </a:moveTo>
                  <a:lnTo>
                    <a:pt x="2307" y="1341"/>
                  </a:lnTo>
                  <a:lnTo>
                    <a:pt x="2334" y="1295"/>
                  </a:lnTo>
                  <a:lnTo>
                    <a:pt x="2359" y="1341"/>
                  </a:lnTo>
                  <a:lnTo>
                    <a:pt x="2334" y="1386"/>
                  </a:lnTo>
                  <a:moveTo>
                    <a:pt x="2395" y="1386"/>
                  </a:moveTo>
                  <a:lnTo>
                    <a:pt x="2368" y="1341"/>
                  </a:lnTo>
                  <a:lnTo>
                    <a:pt x="2395" y="1295"/>
                  </a:lnTo>
                  <a:lnTo>
                    <a:pt x="2422" y="1341"/>
                  </a:lnTo>
                  <a:lnTo>
                    <a:pt x="2395" y="1386"/>
                  </a:lnTo>
                  <a:moveTo>
                    <a:pt x="2457" y="1386"/>
                  </a:moveTo>
                  <a:lnTo>
                    <a:pt x="2431" y="1341"/>
                  </a:lnTo>
                  <a:lnTo>
                    <a:pt x="2457" y="1295"/>
                  </a:lnTo>
                  <a:lnTo>
                    <a:pt x="2484" y="1341"/>
                  </a:lnTo>
                  <a:lnTo>
                    <a:pt x="2457" y="1386"/>
                  </a:lnTo>
                  <a:moveTo>
                    <a:pt x="2518" y="1386"/>
                  </a:moveTo>
                  <a:lnTo>
                    <a:pt x="2493" y="1341"/>
                  </a:lnTo>
                  <a:lnTo>
                    <a:pt x="2518" y="1295"/>
                  </a:lnTo>
                  <a:lnTo>
                    <a:pt x="2545" y="1341"/>
                  </a:lnTo>
                  <a:lnTo>
                    <a:pt x="2518" y="1386"/>
                  </a:lnTo>
                  <a:moveTo>
                    <a:pt x="84" y="1332"/>
                  </a:moveTo>
                  <a:lnTo>
                    <a:pt x="59" y="1287"/>
                  </a:lnTo>
                  <a:lnTo>
                    <a:pt x="84" y="1242"/>
                  </a:lnTo>
                  <a:lnTo>
                    <a:pt x="111" y="1287"/>
                  </a:lnTo>
                  <a:lnTo>
                    <a:pt x="84" y="1332"/>
                  </a:lnTo>
                  <a:moveTo>
                    <a:pt x="146" y="1332"/>
                  </a:moveTo>
                  <a:lnTo>
                    <a:pt x="120" y="1287"/>
                  </a:lnTo>
                  <a:lnTo>
                    <a:pt x="146" y="1242"/>
                  </a:lnTo>
                  <a:lnTo>
                    <a:pt x="173" y="1287"/>
                  </a:lnTo>
                  <a:lnTo>
                    <a:pt x="146" y="1332"/>
                  </a:lnTo>
                  <a:moveTo>
                    <a:pt x="209" y="1332"/>
                  </a:moveTo>
                  <a:lnTo>
                    <a:pt x="182" y="1287"/>
                  </a:lnTo>
                  <a:lnTo>
                    <a:pt x="209" y="1242"/>
                  </a:lnTo>
                  <a:lnTo>
                    <a:pt x="234" y="1287"/>
                  </a:lnTo>
                  <a:lnTo>
                    <a:pt x="209" y="1332"/>
                  </a:lnTo>
                  <a:moveTo>
                    <a:pt x="270" y="1332"/>
                  </a:moveTo>
                  <a:lnTo>
                    <a:pt x="243" y="1287"/>
                  </a:lnTo>
                  <a:lnTo>
                    <a:pt x="270" y="1242"/>
                  </a:lnTo>
                  <a:lnTo>
                    <a:pt x="295" y="1287"/>
                  </a:lnTo>
                  <a:lnTo>
                    <a:pt x="270" y="1332"/>
                  </a:lnTo>
                  <a:moveTo>
                    <a:pt x="331" y="1332"/>
                  </a:moveTo>
                  <a:lnTo>
                    <a:pt x="304" y="1287"/>
                  </a:lnTo>
                  <a:lnTo>
                    <a:pt x="331" y="1242"/>
                  </a:lnTo>
                  <a:lnTo>
                    <a:pt x="357" y="1287"/>
                  </a:lnTo>
                  <a:lnTo>
                    <a:pt x="331" y="1332"/>
                  </a:lnTo>
                  <a:moveTo>
                    <a:pt x="393" y="1332"/>
                  </a:moveTo>
                  <a:lnTo>
                    <a:pt x="366" y="1287"/>
                  </a:lnTo>
                  <a:lnTo>
                    <a:pt x="393" y="1242"/>
                  </a:lnTo>
                  <a:lnTo>
                    <a:pt x="418" y="1287"/>
                  </a:lnTo>
                  <a:lnTo>
                    <a:pt x="393" y="1332"/>
                  </a:lnTo>
                  <a:moveTo>
                    <a:pt x="454" y="1332"/>
                  </a:moveTo>
                  <a:lnTo>
                    <a:pt x="427" y="1287"/>
                  </a:lnTo>
                  <a:lnTo>
                    <a:pt x="454" y="1242"/>
                  </a:lnTo>
                  <a:lnTo>
                    <a:pt x="480" y="1287"/>
                  </a:lnTo>
                  <a:lnTo>
                    <a:pt x="454" y="1332"/>
                  </a:lnTo>
                  <a:moveTo>
                    <a:pt x="516" y="1332"/>
                  </a:moveTo>
                  <a:lnTo>
                    <a:pt x="489" y="1287"/>
                  </a:lnTo>
                  <a:lnTo>
                    <a:pt x="516" y="1242"/>
                  </a:lnTo>
                  <a:lnTo>
                    <a:pt x="541" y="1287"/>
                  </a:lnTo>
                  <a:lnTo>
                    <a:pt x="516" y="1332"/>
                  </a:lnTo>
                  <a:moveTo>
                    <a:pt x="577" y="1332"/>
                  </a:moveTo>
                  <a:lnTo>
                    <a:pt x="552" y="1287"/>
                  </a:lnTo>
                  <a:lnTo>
                    <a:pt x="577" y="1242"/>
                  </a:lnTo>
                  <a:lnTo>
                    <a:pt x="604" y="1287"/>
                  </a:lnTo>
                  <a:lnTo>
                    <a:pt x="577" y="1332"/>
                  </a:lnTo>
                  <a:moveTo>
                    <a:pt x="639" y="1332"/>
                  </a:moveTo>
                  <a:lnTo>
                    <a:pt x="613" y="1287"/>
                  </a:lnTo>
                  <a:lnTo>
                    <a:pt x="639" y="1242"/>
                  </a:lnTo>
                  <a:lnTo>
                    <a:pt x="666" y="1287"/>
                  </a:lnTo>
                  <a:lnTo>
                    <a:pt x="639" y="1332"/>
                  </a:lnTo>
                  <a:moveTo>
                    <a:pt x="700" y="1332"/>
                  </a:moveTo>
                  <a:lnTo>
                    <a:pt x="675" y="1287"/>
                  </a:lnTo>
                  <a:lnTo>
                    <a:pt x="700" y="1242"/>
                  </a:lnTo>
                  <a:lnTo>
                    <a:pt x="727" y="1287"/>
                  </a:lnTo>
                  <a:lnTo>
                    <a:pt x="700" y="1332"/>
                  </a:lnTo>
                  <a:moveTo>
                    <a:pt x="762" y="1332"/>
                  </a:moveTo>
                  <a:lnTo>
                    <a:pt x="736" y="1287"/>
                  </a:lnTo>
                  <a:lnTo>
                    <a:pt x="762" y="1242"/>
                  </a:lnTo>
                  <a:lnTo>
                    <a:pt x="789" y="1287"/>
                  </a:lnTo>
                  <a:lnTo>
                    <a:pt x="762" y="1332"/>
                  </a:lnTo>
                  <a:moveTo>
                    <a:pt x="823" y="1332"/>
                  </a:moveTo>
                  <a:lnTo>
                    <a:pt x="798" y="1287"/>
                  </a:lnTo>
                  <a:lnTo>
                    <a:pt x="823" y="1242"/>
                  </a:lnTo>
                  <a:lnTo>
                    <a:pt x="850" y="1287"/>
                  </a:lnTo>
                  <a:lnTo>
                    <a:pt x="823" y="1332"/>
                  </a:lnTo>
                  <a:moveTo>
                    <a:pt x="885" y="1332"/>
                  </a:moveTo>
                  <a:lnTo>
                    <a:pt x="859" y="1287"/>
                  </a:lnTo>
                  <a:lnTo>
                    <a:pt x="885" y="1242"/>
                  </a:lnTo>
                  <a:lnTo>
                    <a:pt x="912" y="1287"/>
                  </a:lnTo>
                  <a:lnTo>
                    <a:pt x="885" y="1332"/>
                  </a:lnTo>
                  <a:moveTo>
                    <a:pt x="948" y="1332"/>
                  </a:moveTo>
                  <a:lnTo>
                    <a:pt x="921" y="1287"/>
                  </a:lnTo>
                  <a:lnTo>
                    <a:pt x="948" y="1242"/>
                  </a:lnTo>
                  <a:lnTo>
                    <a:pt x="973" y="1287"/>
                  </a:lnTo>
                  <a:lnTo>
                    <a:pt x="948" y="1332"/>
                  </a:lnTo>
                  <a:moveTo>
                    <a:pt x="1009" y="1332"/>
                  </a:moveTo>
                  <a:lnTo>
                    <a:pt x="982" y="1287"/>
                  </a:lnTo>
                  <a:lnTo>
                    <a:pt x="1009" y="1242"/>
                  </a:lnTo>
                  <a:lnTo>
                    <a:pt x="1035" y="1287"/>
                  </a:lnTo>
                  <a:lnTo>
                    <a:pt x="1009" y="1332"/>
                  </a:lnTo>
                  <a:moveTo>
                    <a:pt x="1071" y="1332"/>
                  </a:moveTo>
                  <a:lnTo>
                    <a:pt x="1044" y="1287"/>
                  </a:lnTo>
                  <a:lnTo>
                    <a:pt x="1071" y="1242"/>
                  </a:lnTo>
                  <a:lnTo>
                    <a:pt x="1096" y="1287"/>
                  </a:lnTo>
                  <a:lnTo>
                    <a:pt x="1071" y="1332"/>
                  </a:lnTo>
                  <a:moveTo>
                    <a:pt x="1132" y="1332"/>
                  </a:moveTo>
                  <a:lnTo>
                    <a:pt x="1105" y="1287"/>
                  </a:lnTo>
                  <a:lnTo>
                    <a:pt x="1132" y="1242"/>
                  </a:lnTo>
                  <a:lnTo>
                    <a:pt x="1158" y="1287"/>
                  </a:lnTo>
                  <a:lnTo>
                    <a:pt x="1132" y="1332"/>
                  </a:lnTo>
                  <a:moveTo>
                    <a:pt x="1194" y="1332"/>
                  </a:moveTo>
                  <a:lnTo>
                    <a:pt x="1167" y="1287"/>
                  </a:lnTo>
                  <a:lnTo>
                    <a:pt x="1194" y="1242"/>
                  </a:lnTo>
                  <a:lnTo>
                    <a:pt x="1219" y="1287"/>
                  </a:lnTo>
                  <a:lnTo>
                    <a:pt x="1194" y="1332"/>
                  </a:lnTo>
                  <a:moveTo>
                    <a:pt x="1255" y="1332"/>
                  </a:moveTo>
                  <a:lnTo>
                    <a:pt x="1228" y="1287"/>
                  </a:lnTo>
                  <a:lnTo>
                    <a:pt x="1255" y="1242"/>
                  </a:lnTo>
                  <a:lnTo>
                    <a:pt x="1281" y="1287"/>
                  </a:lnTo>
                  <a:lnTo>
                    <a:pt x="1255" y="1332"/>
                  </a:lnTo>
                  <a:moveTo>
                    <a:pt x="1317" y="1332"/>
                  </a:moveTo>
                  <a:lnTo>
                    <a:pt x="1291" y="1287"/>
                  </a:lnTo>
                  <a:lnTo>
                    <a:pt x="1317" y="1242"/>
                  </a:lnTo>
                  <a:lnTo>
                    <a:pt x="1344" y="1287"/>
                  </a:lnTo>
                  <a:lnTo>
                    <a:pt x="1317" y="1332"/>
                  </a:lnTo>
                  <a:moveTo>
                    <a:pt x="1378" y="1332"/>
                  </a:moveTo>
                  <a:lnTo>
                    <a:pt x="1353" y="1287"/>
                  </a:lnTo>
                  <a:lnTo>
                    <a:pt x="1378" y="1242"/>
                  </a:lnTo>
                  <a:lnTo>
                    <a:pt x="1405" y="1287"/>
                  </a:lnTo>
                  <a:lnTo>
                    <a:pt x="1378" y="1332"/>
                  </a:lnTo>
                  <a:moveTo>
                    <a:pt x="1440" y="1332"/>
                  </a:moveTo>
                  <a:lnTo>
                    <a:pt x="1414" y="1287"/>
                  </a:lnTo>
                  <a:lnTo>
                    <a:pt x="1440" y="1242"/>
                  </a:lnTo>
                  <a:lnTo>
                    <a:pt x="1467" y="1287"/>
                  </a:lnTo>
                  <a:lnTo>
                    <a:pt x="1440" y="1332"/>
                  </a:lnTo>
                  <a:moveTo>
                    <a:pt x="1501" y="1332"/>
                  </a:moveTo>
                  <a:lnTo>
                    <a:pt x="1476" y="1287"/>
                  </a:lnTo>
                  <a:lnTo>
                    <a:pt x="1501" y="1242"/>
                  </a:lnTo>
                  <a:lnTo>
                    <a:pt x="1528" y="1287"/>
                  </a:lnTo>
                  <a:lnTo>
                    <a:pt x="1501" y="1332"/>
                  </a:lnTo>
                  <a:moveTo>
                    <a:pt x="1563" y="1332"/>
                  </a:moveTo>
                  <a:lnTo>
                    <a:pt x="1537" y="1287"/>
                  </a:lnTo>
                  <a:lnTo>
                    <a:pt x="1563" y="1242"/>
                  </a:lnTo>
                  <a:lnTo>
                    <a:pt x="1590" y="1287"/>
                  </a:lnTo>
                  <a:lnTo>
                    <a:pt x="1563" y="1332"/>
                  </a:lnTo>
                  <a:moveTo>
                    <a:pt x="1624" y="1332"/>
                  </a:moveTo>
                  <a:lnTo>
                    <a:pt x="1599" y="1287"/>
                  </a:lnTo>
                  <a:lnTo>
                    <a:pt x="1624" y="1242"/>
                  </a:lnTo>
                  <a:lnTo>
                    <a:pt x="1651" y="1287"/>
                  </a:lnTo>
                  <a:lnTo>
                    <a:pt x="1624" y="1332"/>
                  </a:lnTo>
                  <a:moveTo>
                    <a:pt x="1687" y="1332"/>
                  </a:moveTo>
                  <a:lnTo>
                    <a:pt x="1660" y="1287"/>
                  </a:lnTo>
                  <a:lnTo>
                    <a:pt x="1687" y="1242"/>
                  </a:lnTo>
                  <a:lnTo>
                    <a:pt x="1713" y="1287"/>
                  </a:lnTo>
                  <a:lnTo>
                    <a:pt x="1687" y="1332"/>
                  </a:lnTo>
                  <a:moveTo>
                    <a:pt x="1749" y="1332"/>
                  </a:moveTo>
                  <a:lnTo>
                    <a:pt x="1722" y="1287"/>
                  </a:lnTo>
                  <a:lnTo>
                    <a:pt x="1749" y="1242"/>
                  </a:lnTo>
                  <a:lnTo>
                    <a:pt x="1774" y="1287"/>
                  </a:lnTo>
                  <a:lnTo>
                    <a:pt x="1749" y="1332"/>
                  </a:lnTo>
                  <a:moveTo>
                    <a:pt x="1810" y="1332"/>
                  </a:moveTo>
                  <a:lnTo>
                    <a:pt x="1783" y="1287"/>
                  </a:lnTo>
                  <a:lnTo>
                    <a:pt x="1810" y="1242"/>
                  </a:lnTo>
                  <a:lnTo>
                    <a:pt x="1836" y="1287"/>
                  </a:lnTo>
                  <a:lnTo>
                    <a:pt x="1810" y="1332"/>
                  </a:lnTo>
                  <a:moveTo>
                    <a:pt x="1872" y="1332"/>
                  </a:moveTo>
                  <a:lnTo>
                    <a:pt x="1845" y="1287"/>
                  </a:lnTo>
                  <a:lnTo>
                    <a:pt x="1872" y="1242"/>
                  </a:lnTo>
                  <a:lnTo>
                    <a:pt x="1897" y="1287"/>
                  </a:lnTo>
                  <a:lnTo>
                    <a:pt x="1872" y="1332"/>
                  </a:lnTo>
                  <a:moveTo>
                    <a:pt x="1933" y="1332"/>
                  </a:moveTo>
                  <a:lnTo>
                    <a:pt x="1906" y="1287"/>
                  </a:lnTo>
                  <a:lnTo>
                    <a:pt x="1933" y="1242"/>
                  </a:lnTo>
                  <a:lnTo>
                    <a:pt x="1959" y="1287"/>
                  </a:lnTo>
                  <a:lnTo>
                    <a:pt x="1933" y="1332"/>
                  </a:lnTo>
                  <a:moveTo>
                    <a:pt x="1995" y="1332"/>
                  </a:moveTo>
                  <a:lnTo>
                    <a:pt x="1968" y="1287"/>
                  </a:lnTo>
                  <a:lnTo>
                    <a:pt x="1995" y="1242"/>
                  </a:lnTo>
                  <a:lnTo>
                    <a:pt x="2020" y="1287"/>
                  </a:lnTo>
                  <a:lnTo>
                    <a:pt x="1995" y="1332"/>
                  </a:lnTo>
                  <a:moveTo>
                    <a:pt x="2056" y="1332"/>
                  </a:moveTo>
                  <a:lnTo>
                    <a:pt x="2031" y="1287"/>
                  </a:lnTo>
                  <a:lnTo>
                    <a:pt x="2056" y="1242"/>
                  </a:lnTo>
                  <a:lnTo>
                    <a:pt x="2083" y="1287"/>
                  </a:lnTo>
                  <a:lnTo>
                    <a:pt x="2056" y="1332"/>
                  </a:lnTo>
                  <a:moveTo>
                    <a:pt x="2118" y="1332"/>
                  </a:moveTo>
                  <a:lnTo>
                    <a:pt x="2092" y="1287"/>
                  </a:lnTo>
                  <a:lnTo>
                    <a:pt x="2118" y="1242"/>
                  </a:lnTo>
                  <a:lnTo>
                    <a:pt x="2145" y="1287"/>
                  </a:lnTo>
                  <a:lnTo>
                    <a:pt x="2118" y="1332"/>
                  </a:lnTo>
                  <a:moveTo>
                    <a:pt x="2179" y="1332"/>
                  </a:moveTo>
                  <a:lnTo>
                    <a:pt x="2154" y="1287"/>
                  </a:lnTo>
                  <a:lnTo>
                    <a:pt x="2179" y="1242"/>
                  </a:lnTo>
                  <a:lnTo>
                    <a:pt x="2206" y="1287"/>
                  </a:lnTo>
                  <a:lnTo>
                    <a:pt x="2179" y="1332"/>
                  </a:lnTo>
                  <a:moveTo>
                    <a:pt x="2241" y="1332"/>
                  </a:moveTo>
                  <a:lnTo>
                    <a:pt x="2215" y="1287"/>
                  </a:lnTo>
                  <a:lnTo>
                    <a:pt x="2241" y="1242"/>
                  </a:lnTo>
                  <a:lnTo>
                    <a:pt x="2268" y="1287"/>
                  </a:lnTo>
                  <a:lnTo>
                    <a:pt x="2241" y="1332"/>
                  </a:lnTo>
                  <a:moveTo>
                    <a:pt x="2302" y="1332"/>
                  </a:moveTo>
                  <a:lnTo>
                    <a:pt x="2277" y="1287"/>
                  </a:lnTo>
                  <a:lnTo>
                    <a:pt x="2302" y="1242"/>
                  </a:lnTo>
                  <a:lnTo>
                    <a:pt x="2329" y="1287"/>
                  </a:lnTo>
                  <a:lnTo>
                    <a:pt x="2302" y="1332"/>
                  </a:lnTo>
                  <a:moveTo>
                    <a:pt x="2364" y="1332"/>
                  </a:moveTo>
                  <a:lnTo>
                    <a:pt x="2338" y="1287"/>
                  </a:lnTo>
                  <a:lnTo>
                    <a:pt x="2364" y="1242"/>
                  </a:lnTo>
                  <a:lnTo>
                    <a:pt x="2391" y="1287"/>
                  </a:lnTo>
                  <a:lnTo>
                    <a:pt x="2364" y="1332"/>
                  </a:lnTo>
                  <a:moveTo>
                    <a:pt x="2427" y="1332"/>
                  </a:moveTo>
                  <a:lnTo>
                    <a:pt x="2400" y="1287"/>
                  </a:lnTo>
                  <a:lnTo>
                    <a:pt x="2427" y="1242"/>
                  </a:lnTo>
                  <a:lnTo>
                    <a:pt x="2452" y="1287"/>
                  </a:lnTo>
                  <a:lnTo>
                    <a:pt x="2427" y="1332"/>
                  </a:lnTo>
                  <a:moveTo>
                    <a:pt x="2488" y="1332"/>
                  </a:moveTo>
                  <a:lnTo>
                    <a:pt x="2461" y="1287"/>
                  </a:lnTo>
                  <a:lnTo>
                    <a:pt x="2488" y="1242"/>
                  </a:lnTo>
                  <a:lnTo>
                    <a:pt x="2514" y="1287"/>
                  </a:lnTo>
                  <a:lnTo>
                    <a:pt x="2488" y="1332"/>
                  </a:lnTo>
                  <a:moveTo>
                    <a:pt x="54" y="1280"/>
                  </a:moveTo>
                  <a:lnTo>
                    <a:pt x="27" y="1233"/>
                  </a:lnTo>
                  <a:lnTo>
                    <a:pt x="54" y="1189"/>
                  </a:lnTo>
                  <a:lnTo>
                    <a:pt x="80" y="1233"/>
                  </a:lnTo>
                  <a:lnTo>
                    <a:pt x="54" y="1280"/>
                  </a:lnTo>
                  <a:moveTo>
                    <a:pt x="116" y="1280"/>
                  </a:moveTo>
                  <a:lnTo>
                    <a:pt x="89" y="1233"/>
                  </a:lnTo>
                  <a:lnTo>
                    <a:pt x="116" y="1189"/>
                  </a:lnTo>
                  <a:lnTo>
                    <a:pt x="141" y="1233"/>
                  </a:lnTo>
                  <a:lnTo>
                    <a:pt x="116" y="1280"/>
                  </a:lnTo>
                  <a:moveTo>
                    <a:pt x="177" y="1280"/>
                  </a:moveTo>
                  <a:lnTo>
                    <a:pt x="150" y="1233"/>
                  </a:lnTo>
                  <a:lnTo>
                    <a:pt x="177" y="1189"/>
                  </a:lnTo>
                  <a:lnTo>
                    <a:pt x="204" y="1233"/>
                  </a:lnTo>
                  <a:lnTo>
                    <a:pt x="177" y="1280"/>
                  </a:lnTo>
                  <a:moveTo>
                    <a:pt x="238" y="1280"/>
                  </a:moveTo>
                  <a:lnTo>
                    <a:pt x="213" y="1233"/>
                  </a:lnTo>
                  <a:lnTo>
                    <a:pt x="238" y="1189"/>
                  </a:lnTo>
                  <a:lnTo>
                    <a:pt x="265" y="1233"/>
                  </a:lnTo>
                  <a:lnTo>
                    <a:pt x="238" y="1280"/>
                  </a:lnTo>
                  <a:moveTo>
                    <a:pt x="300" y="1280"/>
                  </a:moveTo>
                  <a:lnTo>
                    <a:pt x="274" y="1233"/>
                  </a:lnTo>
                  <a:lnTo>
                    <a:pt x="300" y="1189"/>
                  </a:lnTo>
                  <a:lnTo>
                    <a:pt x="327" y="1233"/>
                  </a:lnTo>
                  <a:lnTo>
                    <a:pt x="300" y="1280"/>
                  </a:lnTo>
                  <a:moveTo>
                    <a:pt x="361" y="1280"/>
                  </a:moveTo>
                  <a:lnTo>
                    <a:pt x="336" y="1233"/>
                  </a:lnTo>
                  <a:lnTo>
                    <a:pt x="361" y="1189"/>
                  </a:lnTo>
                  <a:lnTo>
                    <a:pt x="388" y="1233"/>
                  </a:lnTo>
                  <a:lnTo>
                    <a:pt x="361" y="1280"/>
                  </a:lnTo>
                  <a:moveTo>
                    <a:pt x="423" y="1280"/>
                  </a:moveTo>
                  <a:lnTo>
                    <a:pt x="397" y="1233"/>
                  </a:lnTo>
                  <a:lnTo>
                    <a:pt x="423" y="1189"/>
                  </a:lnTo>
                  <a:lnTo>
                    <a:pt x="450" y="1233"/>
                  </a:lnTo>
                  <a:lnTo>
                    <a:pt x="423" y="1280"/>
                  </a:lnTo>
                  <a:moveTo>
                    <a:pt x="484" y="1280"/>
                  </a:moveTo>
                  <a:lnTo>
                    <a:pt x="459" y="1233"/>
                  </a:lnTo>
                  <a:lnTo>
                    <a:pt x="484" y="1189"/>
                  </a:lnTo>
                  <a:lnTo>
                    <a:pt x="511" y="1233"/>
                  </a:lnTo>
                  <a:lnTo>
                    <a:pt x="484" y="1280"/>
                  </a:lnTo>
                  <a:moveTo>
                    <a:pt x="546" y="1280"/>
                  </a:moveTo>
                  <a:lnTo>
                    <a:pt x="520" y="1233"/>
                  </a:lnTo>
                  <a:lnTo>
                    <a:pt x="546" y="1189"/>
                  </a:lnTo>
                  <a:lnTo>
                    <a:pt x="573" y="1233"/>
                  </a:lnTo>
                  <a:lnTo>
                    <a:pt x="546" y="1280"/>
                  </a:lnTo>
                  <a:moveTo>
                    <a:pt x="609" y="1280"/>
                  </a:moveTo>
                  <a:lnTo>
                    <a:pt x="582" y="1233"/>
                  </a:lnTo>
                  <a:lnTo>
                    <a:pt x="609" y="1189"/>
                  </a:lnTo>
                  <a:lnTo>
                    <a:pt x="634" y="1233"/>
                  </a:lnTo>
                  <a:lnTo>
                    <a:pt x="609" y="1280"/>
                  </a:lnTo>
                  <a:moveTo>
                    <a:pt x="670" y="1280"/>
                  </a:moveTo>
                  <a:lnTo>
                    <a:pt x="643" y="1233"/>
                  </a:lnTo>
                  <a:lnTo>
                    <a:pt x="670" y="1189"/>
                  </a:lnTo>
                  <a:lnTo>
                    <a:pt x="696" y="1233"/>
                  </a:lnTo>
                  <a:lnTo>
                    <a:pt x="670" y="1280"/>
                  </a:lnTo>
                  <a:moveTo>
                    <a:pt x="732" y="1280"/>
                  </a:moveTo>
                  <a:lnTo>
                    <a:pt x="705" y="1233"/>
                  </a:lnTo>
                  <a:lnTo>
                    <a:pt x="732" y="1189"/>
                  </a:lnTo>
                  <a:lnTo>
                    <a:pt x="757" y="1233"/>
                  </a:lnTo>
                  <a:lnTo>
                    <a:pt x="732" y="1280"/>
                  </a:lnTo>
                  <a:moveTo>
                    <a:pt x="793" y="1280"/>
                  </a:moveTo>
                  <a:lnTo>
                    <a:pt x="766" y="1233"/>
                  </a:lnTo>
                  <a:lnTo>
                    <a:pt x="793" y="1189"/>
                  </a:lnTo>
                  <a:lnTo>
                    <a:pt x="819" y="1233"/>
                  </a:lnTo>
                  <a:lnTo>
                    <a:pt x="793" y="1280"/>
                  </a:lnTo>
                  <a:moveTo>
                    <a:pt x="855" y="1280"/>
                  </a:moveTo>
                  <a:lnTo>
                    <a:pt x="828" y="1233"/>
                  </a:lnTo>
                  <a:lnTo>
                    <a:pt x="855" y="1189"/>
                  </a:lnTo>
                  <a:lnTo>
                    <a:pt x="880" y="1233"/>
                  </a:lnTo>
                  <a:lnTo>
                    <a:pt x="855" y="1280"/>
                  </a:lnTo>
                  <a:moveTo>
                    <a:pt x="916" y="1280"/>
                  </a:moveTo>
                  <a:lnTo>
                    <a:pt x="889" y="1233"/>
                  </a:lnTo>
                  <a:lnTo>
                    <a:pt x="916" y="1189"/>
                  </a:lnTo>
                  <a:lnTo>
                    <a:pt x="943" y="1233"/>
                  </a:lnTo>
                  <a:lnTo>
                    <a:pt x="916" y="1280"/>
                  </a:lnTo>
                  <a:moveTo>
                    <a:pt x="978" y="1280"/>
                  </a:moveTo>
                  <a:lnTo>
                    <a:pt x="952" y="1233"/>
                  </a:lnTo>
                  <a:lnTo>
                    <a:pt x="978" y="1189"/>
                  </a:lnTo>
                  <a:lnTo>
                    <a:pt x="1005" y="1233"/>
                  </a:lnTo>
                  <a:lnTo>
                    <a:pt x="978" y="1280"/>
                  </a:lnTo>
                  <a:moveTo>
                    <a:pt x="1039" y="1280"/>
                  </a:moveTo>
                  <a:lnTo>
                    <a:pt x="1014" y="1233"/>
                  </a:lnTo>
                  <a:lnTo>
                    <a:pt x="1039" y="1189"/>
                  </a:lnTo>
                  <a:lnTo>
                    <a:pt x="1066" y="1233"/>
                  </a:lnTo>
                  <a:lnTo>
                    <a:pt x="1039" y="1280"/>
                  </a:lnTo>
                  <a:moveTo>
                    <a:pt x="1101" y="1280"/>
                  </a:moveTo>
                  <a:lnTo>
                    <a:pt x="1075" y="1233"/>
                  </a:lnTo>
                  <a:lnTo>
                    <a:pt x="1101" y="1189"/>
                  </a:lnTo>
                  <a:lnTo>
                    <a:pt x="1128" y="1233"/>
                  </a:lnTo>
                  <a:lnTo>
                    <a:pt x="1101" y="1280"/>
                  </a:lnTo>
                  <a:moveTo>
                    <a:pt x="1162" y="1280"/>
                  </a:moveTo>
                  <a:lnTo>
                    <a:pt x="1137" y="1233"/>
                  </a:lnTo>
                  <a:lnTo>
                    <a:pt x="1162" y="1189"/>
                  </a:lnTo>
                  <a:lnTo>
                    <a:pt x="1189" y="1233"/>
                  </a:lnTo>
                  <a:lnTo>
                    <a:pt x="1162" y="1280"/>
                  </a:lnTo>
                  <a:moveTo>
                    <a:pt x="1224" y="1280"/>
                  </a:moveTo>
                  <a:lnTo>
                    <a:pt x="1198" y="1233"/>
                  </a:lnTo>
                  <a:lnTo>
                    <a:pt x="1224" y="1189"/>
                  </a:lnTo>
                  <a:lnTo>
                    <a:pt x="1251" y="1233"/>
                  </a:lnTo>
                  <a:lnTo>
                    <a:pt x="1224" y="1280"/>
                  </a:lnTo>
                  <a:moveTo>
                    <a:pt x="1285" y="1280"/>
                  </a:moveTo>
                  <a:lnTo>
                    <a:pt x="1260" y="1233"/>
                  </a:lnTo>
                  <a:lnTo>
                    <a:pt x="1285" y="1189"/>
                  </a:lnTo>
                  <a:lnTo>
                    <a:pt x="1312" y="1233"/>
                  </a:lnTo>
                  <a:lnTo>
                    <a:pt x="1285" y="1280"/>
                  </a:lnTo>
                  <a:moveTo>
                    <a:pt x="1348" y="1280"/>
                  </a:moveTo>
                  <a:lnTo>
                    <a:pt x="1321" y="1233"/>
                  </a:lnTo>
                  <a:lnTo>
                    <a:pt x="1348" y="1189"/>
                  </a:lnTo>
                  <a:lnTo>
                    <a:pt x="1374" y="1233"/>
                  </a:lnTo>
                  <a:lnTo>
                    <a:pt x="1348" y="1280"/>
                  </a:lnTo>
                  <a:moveTo>
                    <a:pt x="1410" y="1280"/>
                  </a:moveTo>
                  <a:lnTo>
                    <a:pt x="1383" y="1233"/>
                  </a:lnTo>
                  <a:lnTo>
                    <a:pt x="1410" y="1189"/>
                  </a:lnTo>
                  <a:lnTo>
                    <a:pt x="1435" y="1233"/>
                  </a:lnTo>
                  <a:lnTo>
                    <a:pt x="1410" y="1280"/>
                  </a:lnTo>
                  <a:moveTo>
                    <a:pt x="1471" y="1280"/>
                  </a:moveTo>
                  <a:lnTo>
                    <a:pt x="1444" y="1233"/>
                  </a:lnTo>
                  <a:lnTo>
                    <a:pt x="1471" y="1189"/>
                  </a:lnTo>
                  <a:lnTo>
                    <a:pt x="1497" y="1233"/>
                  </a:lnTo>
                  <a:lnTo>
                    <a:pt x="1471" y="1280"/>
                  </a:lnTo>
                  <a:moveTo>
                    <a:pt x="1533" y="1280"/>
                  </a:moveTo>
                  <a:lnTo>
                    <a:pt x="1506" y="1233"/>
                  </a:lnTo>
                  <a:lnTo>
                    <a:pt x="1533" y="1189"/>
                  </a:lnTo>
                  <a:lnTo>
                    <a:pt x="1558" y="1233"/>
                  </a:lnTo>
                  <a:lnTo>
                    <a:pt x="1533" y="1280"/>
                  </a:lnTo>
                  <a:moveTo>
                    <a:pt x="1594" y="1280"/>
                  </a:moveTo>
                  <a:lnTo>
                    <a:pt x="1567" y="1233"/>
                  </a:lnTo>
                  <a:lnTo>
                    <a:pt x="1594" y="1189"/>
                  </a:lnTo>
                  <a:lnTo>
                    <a:pt x="1620" y="1233"/>
                  </a:lnTo>
                  <a:lnTo>
                    <a:pt x="1594" y="1280"/>
                  </a:lnTo>
                  <a:moveTo>
                    <a:pt x="1656" y="1280"/>
                  </a:moveTo>
                  <a:lnTo>
                    <a:pt x="1629" y="1233"/>
                  </a:lnTo>
                  <a:lnTo>
                    <a:pt x="1656" y="1189"/>
                  </a:lnTo>
                  <a:lnTo>
                    <a:pt x="1683" y="1233"/>
                  </a:lnTo>
                  <a:lnTo>
                    <a:pt x="1656" y="1280"/>
                  </a:lnTo>
                  <a:moveTo>
                    <a:pt x="1717" y="1280"/>
                  </a:moveTo>
                  <a:lnTo>
                    <a:pt x="1692" y="1233"/>
                  </a:lnTo>
                  <a:lnTo>
                    <a:pt x="1717" y="1189"/>
                  </a:lnTo>
                  <a:lnTo>
                    <a:pt x="1744" y="1233"/>
                  </a:lnTo>
                  <a:lnTo>
                    <a:pt x="1717" y="1280"/>
                  </a:lnTo>
                  <a:moveTo>
                    <a:pt x="1779" y="1280"/>
                  </a:moveTo>
                  <a:lnTo>
                    <a:pt x="1753" y="1233"/>
                  </a:lnTo>
                  <a:lnTo>
                    <a:pt x="1779" y="1189"/>
                  </a:lnTo>
                  <a:lnTo>
                    <a:pt x="1806" y="1233"/>
                  </a:lnTo>
                  <a:lnTo>
                    <a:pt x="1779" y="1280"/>
                  </a:lnTo>
                  <a:moveTo>
                    <a:pt x="1840" y="1280"/>
                  </a:moveTo>
                  <a:lnTo>
                    <a:pt x="1815" y="1233"/>
                  </a:lnTo>
                  <a:lnTo>
                    <a:pt x="1840" y="1189"/>
                  </a:lnTo>
                  <a:lnTo>
                    <a:pt x="1867" y="1233"/>
                  </a:lnTo>
                  <a:lnTo>
                    <a:pt x="1840" y="1280"/>
                  </a:lnTo>
                  <a:moveTo>
                    <a:pt x="1902" y="1280"/>
                  </a:moveTo>
                  <a:lnTo>
                    <a:pt x="1876" y="1233"/>
                  </a:lnTo>
                  <a:lnTo>
                    <a:pt x="1902" y="1189"/>
                  </a:lnTo>
                  <a:lnTo>
                    <a:pt x="1929" y="1233"/>
                  </a:lnTo>
                  <a:lnTo>
                    <a:pt x="1902" y="1280"/>
                  </a:lnTo>
                  <a:moveTo>
                    <a:pt x="1963" y="1280"/>
                  </a:moveTo>
                  <a:lnTo>
                    <a:pt x="1938" y="1233"/>
                  </a:lnTo>
                  <a:lnTo>
                    <a:pt x="1963" y="1189"/>
                  </a:lnTo>
                  <a:lnTo>
                    <a:pt x="1990" y="1233"/>
                  </a:lnTo>
                  <a:lnTo>
                    <a:pt x="1963" y="1280"/>
                  </a:lnTo>
                  <a:moveTo>
                    <a:pt x="2025" y="1280"/>
                  </a:moveTo>
                  <a:lnTo>
                    <a:pt x="1999" y="1233"/>
                  </a:lnTo>
                  <a:lnTo>
                    <a:pt x="2025" y="1189"/>
                  </a:lnTo>
                  <a:lnTo>
                    <a:pt x="2052" y="1233"/>
                  </a:lnTo>
                  <a:lnTo>
                    <a:pt x="2025" y="1280"/>
                  </a:lnTo>
                  <a:moveTo>
                    <a:pt x="2088" y="1280"/>
                  </a:moveTo>
                  <a:lnTo>
                    <a:pt x="2061" y="1233"/>
                  </a:lnTo>
                  <a:lnTo>
                    <a:pt x="2088" y="1189"/>
                  </a:lnTo>
                  <a:lnTo>
                    <a:pt x="2113" y="1233"/>
                  </a:lnTo>
                  <a:lnTo>
                    <a:pt x="2088" y="1280"/>
                  </a:lnTo>
                  <a:moveTo>
                    <a:pt x="2149" y="1280"/>
                  </a:moveTo>
                  <a:lnTo>
                    <a:pt x="2122" y="1233"/>
                  </a:lnTo>
                  <a:lnTo>
                    <a:pt x="2149" y="1189"/>
                  </a:lnTo>
                  <a:lnTo>
                    <a:pt x="2175" y="1233"/>
                  </a:lnTo>
                  <a:lnTo>
                    <a:pt x="2149" y="1280"/>
                  </a:lnTo>
                  <a:moveTo>
                    <a:pt x="2211" y="1280"/>
                  </a:moveTo>
                  <a:lnTo>
                    <a:pt x="2184" y="1233"/>
                  </a:lnTo>
                  <a:lnTo>
                    <a:pt x="2211" y="1189"/>
                  </a:lnTo>
                  <a:lnTo>
                    <a:pt x="2236" y="1233"/>
                  </a:lnTo>
                  <a:lnTo>
                    <a:pt x="2211" y="1280"/>
                  </a:lnTo>
                  <a:moveTo>
                    <a:pt x="2272" y="1280"/>
                  </a:moveTo>
                  <a:lnTo>
                    <a:pt x="2245" y="1233"/>
                  </a:lnTo>
                  <a:lnTo>
                    <a:pt x="2272" y="1189"/>
                  </a:lnTo>
                  <a:lnTo>
                    <a:pt x="2298" y="1233"/>
                  </a:lnTo>
                  <a:lnTo>
                    <a:pt x="2272" y="1280"/>
                  </a:lnTo>
                  <a:moveTo>
                    <a:pt x="2334" y="1280"/>
                  </a:moveTo>
                  <a:lnTo>
                    <a:pt x="2307" y="1233"/>
                  </a:lnTo>
                  <a:lnTo>
                    <a:pt x="2334" y="1189"/>
                  </a:lnTo>
                  <a:lnTo>
                    <a:pt x="2359" y="1233"/>
                  </a:lnTo>
                  <a:lnTo>
                    <a:pt x="2334" y="1280"/>
                  </a:lnTo>
                  <a:moveTo>
                    <a:pt x="2395" y="1280"/>
                  </a:moveTo>
                  <a:lnTo>
                    <a:pt x="2368" y="1233"/>
                  </a:lnTo>
                  <a:lnTo>
                    <a:pt x="2395" y="1189"/>
                  </a:lnTo>
                  <a:lnTo>
                    <a:pt x="2422" y="1233"/>
                  </a:lnTo>
                  <a:lnTo>
                    <a:pt x="2395" y="1280"/>
                  </a:lnTo>
                  <a:moveTo>
                    <a:pt x="2457" y="1280"/>
                  </a:moveTo>
                  <a:lnTo>
                    <a:pt x="2431" y="1233"/>
                  </a:lnTo>
                  <a:lnTo>
                    <a:pt x="2457" y="1189"/>
                  </a:lnTo>
                  <a:lnTo>
                    <a:pt x="2484" y="1233"/>
                  </a:lnTo>
                  <a:lnTo>
                    <a:pt x="2457" y="1280"/>
                  </a:lnTo>
                  <a:moveTo>
                    <a:pt x="2518" y="1280"/>
                  </a:moveTo>
                  <a:lnTo>
                    <a:pt x="2493" y="1233"/>
                  </a:lnTo>
                  <a:lnTo>
                    <a:pt x="2518" y="1189"/>
                  </a:lnTo>
                  <a:lnTo>
                    <a:pt x="2545" y="1233"/>
                  </a:lnTo>
                  <a:lnTo>
                    <a:pt x="2518" y="1280"/>
                  </a:lnTo>
                  <a:moveTo>
                    <a:pt x="84" y="1226"/>
                  </a:moveTo>
                  <a:lnTo>
                    <a:pt x="59" y="1181"/>
                  </a:lnTo>
                  <a:lnTo>
                    <a:pt x="84" y="1135"/>
                  </a:lnTo>
                  <a:lnTo>
                    <a:pt x="111" y="1181"/>
                  </a:lnTo>
                  <a:lnTo>
                    <a:pt x="84" y="1226"/>
                  </a:lnTo>
                  <a:moveTo>
                    <a:pt x="146" y="1226"/>
                  </a:moveTo>
                  <a:lnTo>
                    <a:pt x="120" y="1181"/>
                  </a:lnTo>
                  <a:lnTo>
                    <a:pt x="146" y="1135"/>
                  </a:lnTo>
                  <a:lnTo>
                    <a:pt x="173" y="1181"/>
                  </a:lnTo>
                  <a:lnTo>
                    <a:pt x="146" y="1226"/>
                  </a:lnTo>
                  <a:moveTo>
                    <a:pt x="209" y="1226"/>
                  </a:moveTo>
                  <a:lnTo>
                    <a:pt x="182" y="1181"/>
                  </a:lnTo>
                  <a:lnTo>
                    <a:pt x="209" y="1135"/>
                  </a:lnTo>
                  <a:lnTo>
                    <a:pt x="234" y="1181"/>
                  </a:lnTo>
                  <a:lnTo>
                    <a:pt x="209" y="1226"/>
                  </a:lnTo>
                  <a:moveTo>
                    <a:pt x="270" y="1226"/>
                  </a:moveTo>
                  <a:lnTo>
                    <a:pt x="243" y="1181"/>
                  </a:lnTo>
                  <a:lnTo>
                    <a:pt x="270" y="1135"/>
                  </a:lnTo>
                  <a:lnTo>
                    <a:pt x="295" y="1181"/>
                  </a:lnTo>
                  <a:lnTo>
                    <a:pt x="270" y="1226"/>
                  </a:lnTo>
                  <a:moveTo>
                    <a:pt x="331" y="1226"/>
                  </a:moveTo>
                  <a:lnTo>
                    <a:pt x="304" y="1181"/>
                  </a:lnTo>
                  <a:lnTo>
                    <a:pt x="331" y="1135"/>
                  </a:lnTo>
                  <a:lnTo>
                    <a:pt x="357" y="1181"/>
                  </a:lnTo>
                  <a:lnTo>
                    <a:pt x="331" y="1226"/>
                  </a:lnTo>
                  <a:moveTo>
                    <a:pt x="393" y="1226"/>
                  </a:moveTo>
                  <a:lnTo>
                    <a:pt x="366" y="1181"/>
                  </a:lnTo>
                  <a:lnTo>
                    <a:pt x="393" y="1135"/>
                  </a:lnTo>
                  <a:lnTo>
                    <a:pt x="418" y="1181"/>
                  </a:lnTo>
                  <a:lnTo>
                    <a:pt x="393" y="1226"/>
                  </a:lnTo>
                  <a:moveTo>
                    <a:pt x="454" y="1226"/>
                  </a:moveTo>
                  <a:lnTo>
                    <a:pt x="427" y="1181"/>
                  </a:lnTo>
                  <a:lnTo>
                    <a:pt x="454" y="1135"/>
                  </a:lnTo>
                  <a:lnTo>
                    <a:pt x="480" y="1181"/>
                  </a:lnTo>
                  <a:lnTo>
                    <a:pt x="454" y="1226"/>
                  </a:lnTo>
                  <a:moveTo>
                    <a:pt x="516" y="1226"/>
                  </a:moveTo>
                  <a:lnTo>
                    <a:pt x="489" y="1181"/>
                  </a:lnTo>
                  <a:lnTo>
                    <a:pt x="516" y="1135"/>
                  </a:lnTo>
                  <a:lnTo>
                    <a:pt x="541" y="1181"/>
                  </a:lnTo>
                  <a:lnTo>
                    <a:pt x="516" y="1226"/>
                  </a:lnTo>
                  <a:moveTo>
                    <a:pt x="577" y="1226"/>
                  </a:moveTo>
                  <a:lnTo>
                    <a:pt x="552" y="1181"/>
                  </a:lnTo>
                  <a:lnTo>
                    <a:pt x="577" y="1135"/>
                  </a:lnTo>
                  <a:lnTo>
                    <a:pt x="604" y="1181"/>
                  </a:lnTo>
                  <a:lnTo>
                    <a:pt x="577" y="1226"/>
                  </a:lnTo>
                  <a:moveTo>
                    <a:pt x="639" y="1226"/>
                  </a:moveTo>
                  <a:lnTo>
                    <a:pt x="613" y="1181"/>
                  </a:lnTo>
                  <a:lnTo>
                    <a:pt x="639" y="1135"/>
                  </a:lnTo>
                  <a:lnTo>
                    <a:pt x="666" y="1181"/>
                  </a:lnTo>
                  <a:lnTo>
                    <a:pt x="639" y="1226"/>
                  </a:lnTo>
                  <a:moveTo>
                    <a:pt x="700" y="1226"/>
                  </a:moveTo>
                  <a:lnTo>
                    <a:pt x="675" y="1181"/>
                  </a:lnTo>
                  <a:lnTo>
                    <a:pt x="700" y="1135"/>
                  </a:lnTo>
                  <a:lnTo>
                    <a:pt x="727" y="1181"/>
                  </a:lnTo>
                  <a:lnTo>
                    <a:pt x="700" y="1226"/>
                  </a:lnTo>
                  <a:moveTo>
                    <a:pt x="762" y="1226"/>
                  </a:moveTo>
                  <a:lnTo>
                    <a:pt x="736" y="1181"/>
                  </a:lnTo>
                  <a:lnTo>
                    <a:pt x="762" y="1135"/>
                  </a:lnTo>
                  <a:lnTo>
                    <a:pt x="789" y="1181"/>
                  </a:lnTo>
                  <a:lnTo>
                    <a:pt x="762" y="1226"/>
                  </a:lnTo>
                  <a:moveTo>
                    <a:pt x="823" y="1226"/>
                  </a:moveTo>
                  <a:lnTo>
                    <a:pt x="798" y="1181"/>
                  </a:lnTo>
                  <a:lnTo>
                    <a:pt x="823" y="1135"/>
                  </a:lnTo>
                  <a:lnTo>
                    <a:pt x="850" y="1181"/>
                  </a:lnTo>
                  <a:lnTo>
                    <a:pt x="823" y="1226"/>
                  </a:lnTo>
                  <a:moveTo>
                    <a:pt x="885" y="1226"/>
                  </a:moveTo>
                  <a:lnTo>
                    <a:pt x="859" y="1181"/>
                  </a:lnTo>
                  <a:lnTo>
                    <a:pt x="885" y="1135"/>
                  </a:lnTo>
                  <a:lnTo>
                    <a:pt x="912" y="1181"/>
                  </a:lnTo>
                  <a:lnTo>
                    <a:pt x="885" y="1226"/>
                  </a:lnTo>
                  <a:moveTo>
                    <a:pt x="948" y="1226"/>
                  </a:moveTo>
                  <a:lnTo>
                    <a:pt x="921" y="1181"/>
                  </a:lnTo>
                  <a:lnTo>
                    <a:pt x="948" y="1135"/>
                  </a:lnTo>
                  <a:lnTo>
                    <a:pt x="973" y="1181"/>
                  </a:lnTo>
                  <a:lnTo>
                    <a:pt x="948" y="1226"/>
                  </a:lnTo>
                  <a:moveTo>
                    <a:pt x="1009" y="1226"/>
                  </a:moveTo>
                  <a:lnTo>
                    <a:pt x="982" y="1181"/>
                  </a:lnTo>
                  <a:lnTo>
                    <a:pt x="1009" y="1135"/>
                  </a:lnTo>
                  <a:lnTo>
                    <a:pt x="1035" y="1181"/>
                  </a:lnTo>
                  <a:lnTo>
                    <a:pt x="1009" y="1226"/>
                  </a:lnTo>
                  <a:moveTo>
                    <a:pt x="1071" y="1226"/>
                  </a:moveTo>
                  <a:lnTo>
                    <a:pt x="1044" y="1181"/>
                  </a:lnTo>
                  <a:lnTo>
                    <a:pt x="1071" y="1135"/>
                  </a:lnTo>
                  <a:lnTo>
                    <a:pt x="1096" y="1181"/>
                  </a:lnTo>
                  <a:lnTo>
                    <a:pt x="1071" y="1226"/>
                  </a:lnTo>
                  <a:moveTo>
                    <a:pt x="1132" y="1226"/>
                  </a:moveTo>
                  <a:lnTo>
                    <a:pt x="1105" y="1181"/>
                  </a:lnTo>
                  <a:lnTo>
                    <a:pt x="1132" y="1135"/>
                  </a:lnTo>
                  <a:lnTo>
                    <a:pt x="1158" y="1181"/>
                  </a:lnTo>
                  <a:lnTo>
                    <a:pt x="1132" y="1226"/>
                  </a:lnTo>
                  <a:moveTo>
                    <a:pt x="1194" y="1226"/>
                  </a:moveTo>
                  <a:lnTo>
                    <a:pt x="1167" y="1181"/>
                  </a:lnTo>
                  <a:lnTo>
                    <a:pt x="1194" y="1135"/>
                  </a:lnTo>
                  <a:lnTo>
                    <a:pt x="1219" y="1181"/>
                  </a:lnTo>
                  <a:lnTo>
                    <a:pt x="1194" y="1226"/>
                  </a:lnTo>
                  <a:moveTo>
                    <a:pt x="1255" y="1226"/>
                  </a:moveTo>
                  <a:lnTo>
                    <a:pt x="1228" y="1181"/>
                  </a:lnTo>
                  <a:lnTo>
                    <a:pt x="1255" y="1135"/>
                  </a:lnTo>
                  <a:lnTo>
                    <a:pt x="1281" y="1181"/>
                  </a:lnTo>
                  <a:lnTo>
                    <a:pt x="1255" y="1226"/>
                  </a:lnTo>
                  <a:moveTo>
                    <a:pt x="1317" y="1226"/>
                  </a:moveTo>
                  <a:lnTo>
                    <a:pt x="1291" y="1181"/>
                  </a:lnTo>
                  <a:lnTo>
                    <a:pt x="1317" y="1135"/>
                  </a:lnTo>
                  <a:lnTo>
                    <a:pt x="1344" y="1181"/>
                  </a:lnTo>
                  <a:lnTo>
                    <a:pt x="1317" y="1226"/>
                  </a:lnTo>
                  <a:moveTo>
                    <a:pt x="1378" y="1226"/>
                  </a:moveTo>
                  <a:lnTo>
                    <a:pt x="1353" y="1181"/>
                  </a:lnTo>
                  <a:lnTo>
                    <a:pt x="1378" y="1135"/>
                  </a:lnTo>
                  <a:lnTo>
                    <a:pt x="1405" y="1181"/>
                  </a:lnTo>
                  <a:lnTo>
                    <a:pt x="1378" y="1226"/>
                  </a:lnTo>
                  <a:moveTo>
                    <a:pt x="1440" y="1226"/>
                  </a:moveTo>
                  <a:lnTo>
                    <a:pt x="1414" y="1181"/>
                  </a:lnTo>
                  <a:lnTo>
                    <a:pt x="1440" y="1135"/>
                  </a:lnTo>
                  <a:lnTo>
                    <a:pt x="1467" y="1181"/>
                  </a:lnTo>
                  <a:lnTo>
                    <a:pt x="1440" y="1226"/>
                  </a:lnTo>
                  <a:moveTo>
                    <a:pt x="1501" y="1226"/>
                  </a:moveTo>
                  <a:lnTo>
                    <a:pt x="1476" y="1181"/>
                  </a:lnTo>
                  <a:lnTo>
                    <a:pt x="1501" y="1135"/>
                  </a:lnTo>
                  <a:lnTo>
                    <a:pt x="1528" y="1181"/>
                  </a:lnTo>
                  <a:lnTo>
                    <a:pt x="1501" y="1226"/>
                  </a:lnTo>
                  <a:moveTo>
                    <a:pt x="1563" y="1226"/>
                  </a:moveTo>
                  <a:lnTo>
                    <a:pt x="1537" y="1181"/>
                  </a:lnTo>
                  <a:lnTo>
                    <a:pt x="1563" y="1135"/>
                  </a:lnTo>
                  <a:lnTo>
                    <a:pt x="1590" y="1181"/>
                  </a:lnTo>
                  <a:lnTo>
                    <a:pt x="1563" y="1226"/>
                  </a:lnTo>
                  <a:moveTo>
                    <a:pt x="1624" y="1226"/>
                  </a:moveTo>
                  <a:lnTo>
                    <a:pt x="1599" y="1181"/>
                  </a:lnTo>
                  <a:lnTo>
                    <a:pt x="1624" y="1135"/>
                  </a:lnTo>
                  <a:lnTo>
                    <a:pt x="1651" y="1181"/>
                  </a:lnTo>
                  <a:lnTo>
                    <a:pt x="1624" y="1226"/>
                  </a:lnTo>
                  <a:moveTo>
                    <a:pt x="1687" y="1226"/>
                  </a:moveTo>
                  <a:lnTo>
                    <a:pt x="1660" y="1181"/>
                  </a:lnTo>
                  <a:lnTo>
                    <a:pt x="1687" y="1135"/>
                  </a:lnTo>
                  <a:lnTo>
                    <a:pt x="1713" y="1181"/>
                  </a:lnTo>
                  <a:lnTo>
                    <a:pt x="1687" y="1226"/>
                  </a:lnTo>
                  <a:moveTo>
                    <a:pt x="1749" y="1226"/>
                  </a:moveTo>
                  <a:lnTo>
                    <a:pt x="1722" y="1181"/>
                  </a:lnTo>
                  <a:lnTo>
                    <a:pt x="1749" y="1135"/>
                  </a:lnTo>
                  <a:lnTo>
                    <a:pt x="1774" y="1181"/>
                  </a:lnTo>
                  <a:lnTo>
                    <a:pt x="1749" y="1226"/>
                  </a:lnTo>
                  <a:moveTo>
                    <a:pt x="1810" y="1226"/>
                  </a:moveTo>
                  <a:lnTo>
                    <a:pt x="1783" y="1181"/>
                  </a:lnTo>
                  <a:lnTo>
                    <a:pt x="1810" y="1135"/>
                  </a:lnTo>
                  <a:lnTo>
                    <a:pt x="1836" y="1181"/>
                  </a:lnTo>
                  <a:lnTo>
                    <a:pt x="1810" y="1226"/>
                  </a:lnTo>
                  <a:moveTo>
                    <a:pt x="1872" y="1226"/>
                  </a:moveTo>
                  <a:lnTo>
                    <a:pt x="1845" y="1181"/>
                  </a:lnTo>
                  <a:lnTo>
                    <a:pt x="1872" y="1135"/>
                  </a:lnTo>
                  <a:lnTo>
                    <a:pt x="1897" y="1181"/>
                  </a:lnTo>
                  <a:lnTo>
                    <a:pt x="1872" y="1226"/>
                  </a:lnTo>
                  <a:moveTo>
                    <a:pt x="1933" y="1226"/>
                  </a:moveTo>
                  <a:lnTo>
                    <a:pt x="1906" y="1181"/>
                  </a:lnTo>
                  <a:lnTo>
                    <a:pt x="1933" y="1135"/>
                  </a:lnTo>
                  <a:lnTo>
                    <a:pt x="1959" y="1181"/>
                  </a:lnTo>
                  <a:lnTo>
                    <a:pt x="1933" y="1226"/>
                  </a:lnTo>
                  <a:moveTo>
                    <a:pt x="1995" y="1226"/>
                  </a:moveTo>
                  <a:lnTo>
                    <a:pt x="1968" y="1181"/>
                  </a:lnTo>
                  <a:lnTo>
                    <a:pt x="1995" y="1135"/>
                  </a:lnTo>
                  <a:lnTo>
                    <a:pt x="2020" y="1181"/>
                  </a:lnTo>
                  <a:lnTo>
                    <a:pt x="1995" y="1226"/>
                  </a:lnTo>
                  <a:moveTo>
                    <a:pt x="2056" y="1226"/>
                  </a:moveTo>
                  <a:lnTo>
                    <a:pt x="2031" y="1181"/>
                  </a:lnTo>
                  <a:lnTo>
                    <a:pt x="2056" y="1135"/>
                  </a:lnTo>
                  <a:lnTo>
                    <a:pt x="2083" y="1181"/>
                  </a:lnTo>
                  <a:lnTo>
                    <a:pt x="2056" y="1226"/>
                  </a:lnTo>
                  <a:moveTo>
                    <a:pt x="2118" y="1226"/>
                  </a:moveTo>
                  <a:lnTo>
                    <a:pt x="2092" y="1181"/>
                  </a:lnTo>
                  <a:lnTo>
                    <a:pt x="2118" y="1135"/>
                  </a:lnTo>
                  <a:lnTo>
                    <a:pt x="2145" y="1181"/>
                  </a:lnTo>
                  <a:lnTo>
                    <a:pt x="2118" y="1226"/>
                  </a:lnTo>
                  <a:moveTo>
                    <a:pt x="2179" y="1226"/>
                  </a:moveTo>
                  <a:lnTo>
                    <a:pt x="2154" y="1181"/>
                  </a:lnTo>
                  <a:lnTo>
                    <a:pt x="2179" y="1135"/>
                  </a:lnTo>
                  <a:lnTo>
                    <a:pt x="2206" y="1181"/>
                  </a:lnTo>
                  <a:lnTo>
                    <a:pt x="2179" y="1226"/>
                  </a:lnTo>
                  <a:moveTo>
                    <a:pt x="2241" y="1226"/>
                  </a:moveTo>
                  <a:lnTo>
                    <a:pt x="2215" y="1181"/>
                  </a:lnTo>
                  <a:lnTo>
                    <a:pt x="2241" y="1135"/>
                  </a:lnTo>
                  <a:lnTo>
                    <a:pt x="2268" y="1181"/>
                  </a:lnTo>
                  <a:lnTo>
                    <a:pt x="2241" y="1226"/>
                  </a:lnTo>
                  <a:moveTo>
                    <a:pt x="2302" y="1226"/>
                  </a:moveTo>
                  <a:lnTo>
                    <a:pt x="2277" y="1181"/>
                  </a:lnTo>
                  <a:lnTo>
                    <a:pt x="2302" y="1135"/>
                  </a:lnTo>
                  <a:lnTo>
                    <a:pt x="2329" y="1181"/>
                  </a:lnTo>
                  <a:lnTo>
                    <a:pt x="2302" y="1226"/>
                  </a:lnTo>
                  <a:moveTo>
                    <a:pt x="2364" y="1226"/>
                  </a:moveTo>
                  <a:lnTo>
                    <a:pt x="2338" y="1181"/>
                  </a:lnTo>
                  <a:lnTo>
                    <a:pt x="2364" y="1135"/>
                  </a:lnTo>
                  <a:lnTo>
                    <a:pt x="2391" y="1181"/>
                  </a:lnTo>
                  <a:lnTo>
                    <a:pt x="2364" y="1226"/>
                  </a:lnTo>
                  <a:moveTo>
                    <a:pt x="2427" y="1226"/>
                  </a:moveTo>
                  <a:lnTo>
                    <a:pt x="2400" y="1181"/>
                  </a:lnTo>
                  <a:lnTo>
                    <a:pt x="2427" y="1135"/>
                  </a:lnTo>
                  <a:lnTo>
                    <a:pt x="2452" y="1181"/>
                  </a:lnTo>
                  <a:lnTo>
                    <a:pt x="2427" y="1226"/>
                  </a:lnTo>
                  <a:moveTo>
                    <a:pt x="2488" y="1226"/>
                  </a:moveTo>
                  <a:lnTo>
                    <a:pt x="2461" y="1181"/>
                  </a:lnTo>
                  <a:lnTo>
                    <a:pt x="2488" y="1135"/>
                  </a:lnTo>
                  <a:lnTo>
                    <a:pt x="2514" y="1181"/>
                  </a:lnTo>
                  <a:lnTo>
                    <a:pt x="2488" y="1226"/>
                  </a:lnTo>
                  <a:moveTo>
                    <a:pt x="54" y="1172"/>
                  </a:moveTo>
                  <a:lnTo>
                    <a:pt x="27" y="1127"/>
                  </a:lnTo>
                  <a:lnTo>
                    <a:pt x="54" y="1082"/>
                  </a:lnTo>
                  <a:lnTo>
                    <a:pt x="80" y="1127"/>
                  </a:lnTo>
                  <a:lnTo>
                    <a:pt x="54" y="1172"/>
                  </a:lnTo>
                  <a:moveTo>
                    <a:pt x="116" y="1172"/>
                  </a:moveTo>
                  <a:lnTo>
                    <a:pt x="89" y="1127"/>
                  </a:lnTo>
                  <a:lnTo>
                    <a:pt x="116" y="1082"/>
                  </a:lnTo>
                  <a:lnTo>
                    <a:pt x="141" y="1127"/>
                  </a:lnTo>
                  <a:lnTo>
                    <a:pt x="116" y="1172"/>
                  </a:lnTo>
                  <a:moveTo>
                    <a:pt x="177" y="1172"/>
                  </a:moveTo>
                  <a:lnTo>
                    <a:pt x="150" y="1127"/>
                  </a:lnTo>
                  <a:lnTo>
                    <a:pt x="177" y="1082"/>
                  </a:lnTo>
                  <a:lnTo>
                    <a:pt x="204" y="1127"/>
                  </a:lnTo>
                  <a:lnTo>
                    <a:pt x="177" y="1172"/>
                  </a:lnTo>
                  <a:moveTo>
                    <a:pt x="238" y="1172"/>
                  </a:moveTo>
                  <a:lnTo>
                    <a:pt x="213" y="1127"/>
                  </a:lnTo>
                  <a:lnTo>
                    <a:pt x="238" y="1082"/>
                  </a:lnTo>
                  <a:lnTo>
                    <a:pt x="265" y="1127"/>
                  </a:lnTo>
                  <a:lnTo>
                    <a:pt x="238" y="1172"/>
                  </a:lnTo>
                  <a:moveTo>
                    <a:pt x="300" y="1172"/>
                  </a:moveTo>
                  <a:lnTo>
                    <a:pt x="274" y="1127"/>
                  </a:lnTo>
                  <a:lnTo>
                    <a:pt x="300" y="1082"/>
                  </a:lnTo>
                  <a:lnTo>
                    <a:pt x="327" y="1127"/>
                  </a:lnTo>
                  <a:lnTo>
                    <a:pt x="300" y="1172"/>
                  </a:lnTo>
                  <a:moveTo>
                    <a:pt x="361" y="1172"/>
                  </a:moveTo>
                  <a:lnTo>
                    <a:pt x="336" y="1127"/>
                  </a:lnTo>
                  <a:lnTo>
                    <a:pt x="361" y="1082"/>
                  </a:lnTo>
                  <a:lnTo>
                    <a:pt x="388" y="1127"/>
                  </a:lnTo>
                  <a:lnTo>
                    <a:pt x="361" y="1172"/>
                  </a:lnTo>
                  <a:moveTo>
                    <a:pt x="423" y="1172"/>
                  </a:moveTo>
                  <a:lnTo>
                    <a:pt x="397" y="1127"/>
                  </a:lnTo>
                  <a:lnTo>
                    <a:pt x="423" y="1082"/>
                  </a:lnTo>
                  <a:lnTo>
                    <a:pt x="450" y="1127"/>
                  </a:lnTo>
                  <a:lnTo>
                    <a:pt x="423" y="1172"/>
                  </a:lnTo>
                  <a:moveTo>
                    <a:pt x="484" y="1172"/>
                  </a:moveTo>
                  <a:lnTo>
                    <a:pt x="459" y="1127"/>
                  </a:lnTo>
                  <a:lnTo>
                    <a:pt x="484" y="1082"/>
                  </a:lnTo>
                  <a:lnTo>
                    <a:pt x="511" y="1127"/>
                  </a:lnTo>
                  <a:lnTo>
                    <a:pt x="484" y="1172"/>
                  </a:lnTo>
                  <a:moveTo>
                    <a:pt x="546" y="1172"/>
                  </a:moveTo>
                  <a:lnTo>
                    <a:pt x="520" y="1127"/>
                  </a:lnTo>
                  <a:lnTo>
                    <a:pt x="546" y="1082"/>
                  </a:lnTo>
                  <a:lnTo>
                    <a:pt x="573" y="1127"/>
                  </a:lnTo>
                  <a:lnTo>
                    <a:pt x="546" y="1172"/>
                  </a:lnTo>
                  <a:moveTo>
                    <a:pt x="609" y="1172"/>
                  </a:moveTo>
                  <a:lnTo>
                    <a:pt x="582" y="1127"/>
                  </a:lnTo>
                  <a:lnTo>
                    <a:pt x="609" y="1082"/>
                  </a:lnTo>
                  <a:lnTo>
                    <a:pt x="634" y="1127"/>
                  </a:lnTo>
                  <a:lnTo>
                    <a:pt x="609" y="1172"/>
                  </a:lnTo>
                  <a:moveTo>
                    <a:pt x="670" y="1172"/>
                  </a:moveTo>
                  <a:lnTo>
                    <a:pt x="643" y="1127"/>
                  </a:lnTo>
                  <a:lnTo>
                    <a:pt x="670" y="1082"/>
                  </a:lnTo>
                  <a:lnTo>
                    <a:pt x="696" y="1127"/>
                  </a:lnTo>
                  <a:lnTo>
                    <a:pt x="670" y="1172"/>
                  </a:lnTo>
                  <a:moveTo>
                    <a:pt x="732" y="1172"/>
                  </a:moveTo>
                  <a:lnTo>
                    <a:pt x="705" y="1127"/>
                  </a:lnTo>
                  <a:lnTo>
                    <a:pt x="732" y="1082"/>
                  </a:lnTo>
                  <a:lnTo>
                    <a:pt x="757" y="1127"/>
                  </a:lnTo>
                  <a:lnTo>
                    <a:pt x="732" y="1172"/>
                  </a:lnTo>
                  <a:moveTo>
                    <a:pt x="793" y="1172"/>
                  </a:moveTo>
                  <a:lnTo>
                    <a:pt x="766" y="1127"/>
                  </a:lnTo>
                  <a:lnTo>
                    <a:pt x="793" y="1082"/>
                  </a:lnTo>
                  <a:lnTo>
                    <a:pt x="819" y="1127"/>
                  </a:lnTo>
                  <a:lnTo>
                    <a:pt x="793" y="1172"/>
                  </a:lnTo>
                  <a:moveTo>
                    <a:pt x="855" y="1172"/>
                  </a:moveTo>
                  <a:lnTo>
                    <a:pt x="828" y="1127"/>
                  </a:lnTo>
                  <a:lnTo>
                    <a:pt x="855" y="1082"/>
                  </a:lnTo>
                  <a:lnTo>
                    <a:pt x="880" y="1127"/>
                  </a:lnTo>
                  <a:lnTo>
                    <a:pt x="855" y="1172"/>
                  </a:lnTo>
                  <a:moveTo>
                    <a:pt x="916" y="1172"/>
                  </a:moveTo>
                  <a:lnTo>
                    <a:pt x="889" y="1127"/>
                  </a:lnTo>
                  <a:lnTo>
                    <a:pt x="916" y="1082"/>
                  </a:lnTo>
                  <a:lnTo>
                    <a:pt x="943" y="1127"/>
                  </a:lnTo>
                  <a:lnTo>
                    <a:pt x="916" y="1172"/>
                  </a:lnTo>
                  <a:moveTo>
                    <a:pt x="978" y="1172"/>
                  </a:moveTo>
                  <a:lnTo>
                    <a:pt x="952" y="1127"/>
                  </a:lnTo>
                  <a:lnTo>
                    <a:pt x="978" y="1082"/>
                  </a:lnTo>
                  <a:lnTo>
                    <a:pt x="1005" y="1127"/>
                  </a:lnTo>
                  <a:lnTo>
                    <a:pt x="978" y="1172"/>
                  </a:lnTo>
                  <a:moveTo>
                    <a:pt x="1039" y="1172"/>
                  </a:moveTo>
                  <a:lnTo>
                    <a:pt x="1014" y="1127"/>
                  </a:lnTo>
                  <a:lnTo>
                    <a:pt x="1039" y="1082"/>
                  </a:lnTo>
                  <a:lnTo>
                    <a:pt x="1066" y="1127"/>
                  </a:lnTo>
                  <a:lnTo>
                    <a:pt x="1039" y="1172"/>
                  </a:lnTo>
                  <a:moveTo>
                    <a:pt x="1101" y="1172"/>
                  </a:moveTo>
                  <a:lnTo>
                    <a:pt x="1075" y="1127"/>
                  </a:lnTo>
                  <a:lnTo>
                    <a:pt x="1101" y="1082"/>
                  </a:lnTo>
                  <a:lnTo>
                    <a:pt x="1128" y="1127"/>
                  </a:lnTo>
                  <a:lnTo>
                    <a:pt x="1101" y="1172"/>
                  </a:lnTo>
                  <a:moveTo>
                    <a:pt x="1162" y="1172"/>
                  </a:moveTo>
                  <a:lnTo>
                    <a:pt x="1137" y="1127"/>
                  </a:lnTo>
                  <a:lnTo>
                    <a:pt x="1162" y="1082"/>
                  </a:lnTo>
                  <a:lnTo>
                    <a:pt x="1189" y="1127"/>
                  </a:lnTo>
                  <a:lnTo>
                    <a:pt x="1162" y="1172"/>
                  </a:lnTo>
                  <a:moveTo>
                    <a:pt x="1224" y="1172"/>
                  </a:moveTo>
                  <a:lnTo>
                    <a:pt x="1198" y="1127"/>
                  </a:lnTo>
                  <a:lnTo>
                    <a:pt x="1224" y="1082"/>
                  </a:lnTo>
                  <a:lnTo>
                    <a:pt x="1251" y="1127"/>
                  </a:lnTo>
                  <a:lnTo>
                    <a:pt x="1224" y="1172"/>
                  </a:lnTo>
                  <a:moveTo>
                    <a:pt x="1285" y="1172"/>
                  </a:moveTo>
                  <a:lnTo>
                    <a:pt x="1260" y="1127"/>
                  </a:lnTo>
                  <a:lnTo>
                    <a:pt x="1285" y="1082"/>
                  </a:lnTo>
                  <a:lnTo>
                    <a:pt x="1312" y="1127"/>
                  </a:lnTo>
                  <a:lnTo>
                    <a:pt x="1285" y="1172"/>
                  </a:lnTo>
                  <a:moveTo>
                    <a:pt x="1348" y="1172"/>
                  </a:moveTo>
                  <a:lnTo>
                    <a:pt x="1321" y="1127"/>
                  </a:lnTo>
                  <a:lnTo>
                    <a:pt x="1348" y="1082"/>
                  </a:lnTo>
                  <a:lnTo>
                    <a:pt x="1374" y="1127"/>
                  </a:lnTo>
                  <a:lnTo>
                    <a:pt x="1348" y="1172"/>
                  </a:lnTo>
                  <a:moveTo>
                    <a:pt x="1410" y="1172"/>
                  </a:moveTo>
                  <a:lnTo>
                    <a:pt x="1383" y="1127"/>
                  </a:lnTo>
                  <a:lnTo>
                    <a:pt x="1410" y="1082"/>
                  </a:lnTo>
                  <a:lnTo>
                    <a:pt x="1435" y="1127"/>
                  </a:lnTo>
                  <a:lnTo>
                    <a:pt x="1410" y="1172"/>
                  </a:lnTo>
                  <a:moveTo>
                    <a:pt x="1471" y="1172"/>
                  </a:moveTo>
                  <a:lnTo>
                    <a:pt x="1444" y="1127"/>
                  </a:lnTo>
                  <a:lnTo>
                    <a:pt x="1471" y="1082"/>
                  </a:lnTo>
                  <a:lnTo>
                    <a:pt x="1497" y="1127"/>
                  </a:lnTo>
                  <a:lnTo>
                    <a:pt x="1471" y="1172"/>
                  </a:lnTo>
                  <a:moveTo>
                    <a:pt x="1533" y="1172"/>
                  </a:moveTo>
                  <a:lnTo>
                    <a:pt x="1506" y="1127"/>
                  </a:lnTo>
                  <a:lnTo>
                    <a:pt x="1533" y="1082"/>
                  </a:lnTo>
                  <a:lnTo>
                    <a:pt x="1558" y="1127"/>
                  </a:lnTo>
                  <a:lnTo>
                    <a:pt x="1533" y="1172"/>
                  </a:lnTo>
                  <a:moveTo>
                    <a:pt x="1594" y="1172"/>
                  </a:moveTo>
                  <a:lnTo>
                    <a:pt x="1567" y="1127"/>
                  </a:lnTo>
                  <a:lnTo>
                    <a:pt x="1594" y="1082"/>
                  </a:lnTo>
                  <a:lnTo>
                    <a:pt x="1620" y="1127"/>
                  </a:lnTo>
                  <a:lnTo>
                    <a:pt x="1594" y="1172"/>
                  </a:lnTo>
                  <a:moveTo>
                    <a:pt x="1656" y="1172"/>
                  </a:moveTo>
                  <a:lnTo>
                    <a:pt x="1629" y="1127"/>
                  </a:lnTo>
                  <a:lnTo>
                    <a:pt x="1656" y="1082"/>
                  </a:lnTo>
                  <a:lnTo>
                    <a:pt x="1683" y="1127"/>
                  </a:lnTo>
                  <a:lnTo>
                    <a:pt x="1656" y="1172"/>
                  </a:lnTo>
                  <a:moveTo>
                    <a:pt x="1717" y="1172"/>
                  </a:moveTo>
                  <a:lnTo>
                    <a:pt x="1692" y="1127"/>
                  </a:lnTo>
                  <a:lnTo>
                    <a:pt x="1717" y="1082"/>
                  </a:lnTo>
                  <a:lnTo>
                    <a:pt x="1744" y="1127"/>
                  </a:lnTo>
                  <a:lnTo>
                    <a:pt x="1717" y="1172"/>
                  </a:lnTo>
                  <a:moveTo>
                    <a:pt x="1779" y="1172"/>
                  </a:moveTo>
                  <a:lnTo>
                    <a:pt x="1753" y="1127"/>
                  </a:lnTo>
                  <a:lnTo>
                    <a:pt x="1779" y="1082"/>
                  </a:lnTo>
                  <a:lnTo>
                    <a:pt x="1806" y="1127"/>
                  </a:lnTo>
                  <a:lnTo>
                    <a:pt x="1779" y="1172"/>
                  </a:lnTo>
                  <a:moveTo>
                    <a:pt x="1840" y="1172"/>
                  </a:moveTo>
                  <a:lnTo>
                    <a:pt x="1815" y="1127"/>
                  </a:lnTo>
                  <a:lnTo>
                    <a:pt x="1840" y="1082"/>
                  </a:lnTo>
                  <a:lnTo>
                    <a:pt x="1867" y="1127"/>
                  </a:lnTo>
                  <a:lnTo>
                    <a:pt x="1840" y="1172"/>
                  </a:lnTo>
                  <a:moveTo>
                    <a:pt x="1902" y="1172"/>
                  </a:moveTo>
                  <a:lnTo>
                    <a:pt x="1876" y="1127"/>
                  </a:lnTo>
                  <a:lnTo>
                    <a:pt x="1902" y="1082"/>
                  </a:lnTo>
                  <a:lnTo>
                    <a:pt x="1929" y="1127"/>
                  </a:lnTo>
                  <a:lnTo>
                    <a:pt x="1902" y="1172"/>
                  </a:lnTo>
                  <a:moveTo>
                    <a:pt x="1963" y="1172"/>
                  </a:moveTo>
                  <a:lnTo>
                    <a:pt x="1938" y="1127"/>
                  </a:lnTo>
                  <a:lnTo>
                    <a:pt x="1963" y="1082"/>
                  </a:lnTo>
                  <a:lnTo>
                    <a:pt x="1990" y="1127"/>
                  </a:lnTo>
                  <a:lnTo>
                    <a:pt x="1963" y="1172"/>
                  </a:lnTo>
                  <a:moveTo>
                    <a:pt x="2025" y="1172"/>
                  </a:moveTo>
                  <a:lnTo>
                    <a:pt x="1999" y="1127"/>
                  </a:lnTo>
                  <a:lnTo>
                    <a:pt x="2025" y="1082"/>
                  </a:lnTo>
                  <a:lnTo>
                    <a:pt x="2052" y="1127"/>
                  </a:lnTo>
                  <a:lnTo>
                    <a:pt x="2025" y="1172"/>
                  </a:lnTo>
                  <a:moveTo>
                    <a:pt x="2088" y="1172"/>
                  </a:moveTo>
                  <a:lnTo>
                    <a:pt x="2061" y="1127"/>
                  </a:lnTo>
                  <a:lnTo>
                    <a:pt x="2088" y="1082"/>
                  </a:lnTo>
                  <a:lnTo>
                    <a:pt x="2113" y="1127"/>
                  </a:lnTo>
                  <a:lnTo>
                    <a:pt x="2088" y="1172"/>
                  </a:lnTo>
                  <a:moveTo>
                    <a:pt x="2149" y="1172"/>
                  </a:moveTo>
                  <a:lnTo>
                    <a:pt x="2122" y="1127"/>
                  </a:lnTo>
                  <a:lnTo>
                    <a:pt x="2149" y="1082"/>
                  </a:lnTo>
                  <a:lnTo>
                    <a:pt x="2175" y="1127"/>
                  </a:lnTo>
                  <a:lnTo>
                    <a:pt x="2149" y="1172"/>
                  </a:lnTo>
                  <a:moveTo>
                    <a:pt x="2211" y="1172"/>
                  </a:moveTo>
                  <a:lnTo>
                    <a:pt x="2184" y="1127"/>
                  </a:lnTo>
                  <a:lnTo>
                    <a:pt x="2211" y="1082"/>
                  </a:lnTo>
                  <a:lnTo>
                    <a:pt x="2236" y="1127"/>
                  </a:lnTo>
                  <a:lnTo>
                    <a:pt x="2211" y="1172"/>
                  </a:lnTo>
                  <a:moveTo>
                    <a:pt x="2272" y="1172"/>
                  </a:moveTo>
                  <a:lnTo>
                    <a:pt x="2245" y="1127"/>
                  </a:lnTo>
                  <a:lnTo>
                    <a:pt x="2272" y="1082"/>
                  </a:lnTo>
                  <a:lnTo>
                    <a:pt x="2298" y="1127"/>
                  </a:lnTo>
                  <a:lnTo>
                    <a:pt x="2272" y="1172"/>
                  </a:lnTo>
                  <a:moveTo>
                    <a:pt x="2334" y="1172"/>
                  </a:moveTo>
                  <a:lnTo>
                    <a:pt x="2307" y="1127"/>
                  </a:lnTo>
                  <a:lnTo>
                    <a:pt x="2334" y="1082"/>
                  </a:lnTo>
                  <a:lnTo>
                    <a:pt x="2359" y="1127"/>
                  </a:lnTo>
                  <a:lnTo>
                    <a:pt x="2334" y="1172"/>
                  </a:lnTo>
                  <a:moveTo>
                    <a:pt x="2395" y="1172"/>
                  </a:moveTo>
                  <a:lnTo>
                    <a:pt x="2368" y="1127"/>
                  </a:lnTo>
                  <a:lnTo>
                    <a:pt x="2395" y="1082"/>
                  </a:lnTo>
                  <a:lnTo>
                    <a:pt x="2422" y="1127"/>
                  </a:lnTo>
                  <a:lnTo>
                    <a:pt x="2395" y="1172"/>
                  </a:lnTo>
                  <a:moveTo>
                    <a:pt x="2457" y="1172"/>
                  </a:moveTo>
                  <a:lnTo>
                    <a:pt x="2431" y="1127"/>
                  </a:lnTo>
                  <a:lnTo>
                    <a:pt x="2457" y="1082"/>
                  </a:lnTo>
                  <a:lnTo>
                    <a:pt x="2484" y="1127"/>
                  </a:lnTo>
                  <a:lnTo>
                    <a:pt x="2457" y="1172"/>
                  </a:lnTo>
                  <a:moveTo>
                    <a:pt x="2518" y="1172"/>
                  </a:moveTo>
                  <a:lnTo>
                    <a:pt x="2493" y="1127"/>
                  </a:lnTo>
                  <a:lnTo>
                    <a:pt x="2518" y="1082"/>
                  </a:lnTo>
                  <a:lnTo>
                    <a:pt x="2545" y="1127"/>
                  </a:lnTo>
                  <a:lnTo>
                    <a:pt x="2518" y="1172"/>
                  </a:lnTo>
                  <a:moveTo>
                    <a:pt x="84" y="1120"/>
                  </a:moveTo>
                  <a:lnTo>
                    <a:pt x="59" y="1075"/>
                  </a:lnTo>
                  <a:lnTo>
                    <a:pt x="84" y="1028"/>
                  </a:lnTo>
                  <a:lnTo>
                    <a:pt x="111" y="1075"/>
                  </a:lnTo>
                  <a:lnTo>
                    <a:pt x="84" y="1120"/>
                  </a:lnTo>
                  <a:moveTo>
                    <a:pt x="146" y="1120"/>
                  </a:moveTo>
                  <a:lnTo>
                    <a:pt x="120" y="1075"/>
                  </a:lnTo>
                  <a:lnTo>
                    <a:pt x="146" y="1028"/>
                  </a:lnTo>
                  <a:lnTo>
                    <a:pt x="173" y="1075"/>
                  </a:lnTo>
                  <a:lnTo>
                    <a:pt x="146" y="1120"/>
                  </a:lnTo>
                  <a:moveTo>
                    <a:pt x="209" y="1120"/>
                  </a:moveTo>
                  <a:lnTo>
                    <a:pt x="182" y="1075"/>
                  </a:lnTo>
                  <a:lnTo>
                    <a:pt x="209" y="1028"/>
                  </a:lnTo>
                  <a:lnTo>
                    <a:pt x="234" y="1075"/>
                  </a:lnTo>
                  <a:lnTo>
                    <a:pt x="209" y="1120"/>
                  </a:lnTo>
                  <a:moveTo>
                    <a:pt x="270" y="1120"/>
                  </a:moveTo>
                  <a:lnTo>
                    <a:pt x="243" y="1075"/>
                  </a:lnTo>
                  <a:lnTo>
                    <a:pt x="270" y="1028"/>
                  </a:lnTo>
                  <a:lnTo>
                    <a:pt x="295" y="1075"/>
                  </a:lnTo>
                  <a:lnTo>
                    <a:pt x="270" y="1120"/>
                  </a:lnTo>
                  <a:moveTo>
                    <a:pt x="331" y="1120"/>
                  </a:moveTo>
                  <a:lnTo>
                    <a:pt x="304" y="1075"/>
                  </a:lnTo>
                  <a:lnTo>
                    <a:pt x="331" y="1028"/>
                  </a:lnTo>
                  <a:lnTo>
                    <a:pt x="357" y="1075"/>
                  </a:lnTo>
                  <a:lnTo>
                    <a:pt x="331" y="1120"/>
                  </a:lnTo>
                  <a:moveTo>
                    <a:pt x="393" y="1120"/>
                  </a:moveTo>
                  <a:lnTo>
                    <a:pt x="366" y="1075"/>
                  </a:lnTo>
                  <a:lnTo>
                    <a:pt x="393" y="1028"/>
                  </a:lnTo>
                  <a:lnTo>
                    <a:pt x="418" y="1075"/>
                  </a:lnTo>
                  <a:lnTo>
                    <a:pt x="393" y="1120"/>
                  </a:lnTo>
                  <a:moveTo>
                    <a:pt x="454" y="1120"/>
                  </a:moveTo>
                  <a:lnTo>
                    <a:pt x="427" y="1075"/>
                  </a:lnTo>
                  <a:lnTo>
                    <a:pt x="454" y="1028"/>
                  </a:lnTo>
                  <a:lnTo>
                    <a:pt x="480" y="1075"/>
                  </a:lnTo>
                  <a:lnTo>
                    <a:pt x="454" y="1120"/>
                  </a:lnTo>
                  <a:moveTo>
                    <a:pt x="516" y="1120"/>
                  </a:moveTo>
                  <a:lnTo>
                    <a:pt x="489" y="1075"/>
                  </a:lnTo>
                  <a:lnTo>
                    <a:pt x="516" y="1028"/>
                  </a:lnTo>
                  <a:lnTo>
                    <a:pt x="541" y="1075"/>
                  </a:lnTo>
                  <a:lnTo>
                    <a:pt x="516" y="1120"/>
                  </a:lnTo>
                  <a:moveTo>
                    <a:pt x="577" y="1120"/>
                  </a:moveTo>
                  <a:lnTo>
                    <a:pt x="552" y="1075"/>
                  </a:lnTo>
                  <a:lnTo>
                    <a:pt x="577" y="1028"/>
                  </a:lnTo>
                  <a:lnTo>
                    <a:pt x="604" y="1075"/>
                  </a:lnTo>
                  <a:lnTo>
                    <a:pt x="577" y="1120"/>
                  </a:lnTo>
                  <a:moveTo>
                    <a:pt x="639" y="1120"/>
                  </a:moveTo>
                  <a:lnTo>
                    <a:pt x="613" y="1075"/>
                  </a:lnTo>
                  <a:lnTo>
                    <a:pt x="639" y="1028"/>
                  </a:lnTo>
                  <a:lnTo>
                    <a:pt x="666" y="1075"/>
                  </a:lnTo>
                  <a:lnTo>
                    <a:pt x="639" y="1120"/>
                  </a:lnTo>
                  <a:moveTo>
                    <a:pt x="700" y="1120"/>
                  </a:moveTo>
                  <a:lnTo>
                    <a:pt x="675" y="1075"/>
                  </a:lnTo>
                  <a:lnTo>
                    <a:pt x="700" y="1028"/>
                  </a:lnTo>
                  <a:lnTo>
                    <a:pt x="727" y="1075"/>
                  </a:lnTo>
                  <a:lnTo>
                    <a:pt x="700" y="1120"/>
                  </a:lnTo>
                  <a:moveTo>
                    <a:pt x="762" y="1120"/>
                  </a:moveTo>
                  <a:lnTo>
                    <a:pt x="736" y="1075"/>
                  </a:lnTo>
                  <a:lnTo>
                    <a:pt x="762" y="1028"/>
                  </a:lnTo>
                  <a:lnTo>
                    <a:pt x="789" y="1075"/>
                  </a:lnTo>
                  <a:lnTo>
                    <a:pt x="762" y="1120"/>
                  </a:lnTo>
                  <a:moveTo>
                    <a:pt x="823" y="1120"/>
                  </a:moveTo>
                  <a:lnTo>
                    <a:pt x="798" y="1075"/>
                  </a:lnTo>
                  <a:lnTo>
                    <a:pt x="823" y="1028"/>
                  </a:lnTo>
                  <a:lnTo>
                    <a:pt x="850" y="1075"/>
                  </a:lnTo>
                  <a:lnTo>
                    <a:pt x="823" y="1120"/>
                  </a:lnTo>
                  <a:moveTo>
                    <a:pt x="885" y="1120"/>
                  </a:moveTo>
                  <a:lnTo>
                    <a:pt x="859" y="1075"/>
                  </a:lnTo>
                  <a:lnTo>
                    <a:pt x="885" y="1028"/>
                  </a:lnTo>
                  <a:lnTo>
                    <a:pt x="912" y="1075"/>
                  </a:lnTo>
                  <a:lnTo>
                    <a:pt x="885" y="1120"/>
                  </a:lnTo>
                  <a:moveTo>
                    <a:pt x="948" y="1120"/>
                  </a:moveTo>
                  <a:lnTo>
                    <a:pt x="921" y="1075"/>
                  </a:lnTo>
                  <a:lnTo>
                    <a:pt x="948" y="1028"/>
                  </a:lnTo>
                  <a:lnTo>
                    <a:pt x="973" y="1075"/>
                  </a:lnTo>
                  <a:lnTo>
                    <a:pt x="948" y="1120"/>
                  </a:lnTo>
                  <a:moveTo>
                    <a:pt x="1009" y="1120"/>
                  </a:moveTo>
                  <a:lnTo>
                    <a:pt x="982" y="1075"/>
                  </a:lnTo>
                  <a:lnTo>
                    <a:pt x="1009" y="1028"/>
                  </a:lnTo>
                  <a:lnTo>
                    <a:pt x="1035" y="1075"/>
                  </a:lnTo>
                  <a:lnTo>
                    <a:pt x="1009" y="1120"/>
                  </a:lnTo>
                  <a:moveTo>
                    <a:pt x="1071" y="1120"/>
                  </a:moveTo>
                  <a:lnTo>
                    <a:pt x="1044" y="1075"/>
                  </a:lnTo>
                  <a:lnTo>
                    <a:pt x="1071" y="1028"/>
                  </a:lnTo>
                  <a:lnTo>
                    <a:pt x="1096" y="1075"/>
                  </a:lnTo>
                  <a:lnTo>
                    <a:pt x="1071" y="1120"/>
                  </a:lnTo>
                  <a:moveTo>
                    <a:pt x="1132" y="1120"/>
                  </a:moveTo>
                  <a:lnTo>
                    <a:pt x="1105" y="1075"/>
                  </a:lnTo>
                  <a:lnTo>
                    <a:pt x="1132" y="1028"/>
                  </a:lnTo>
                  <a:lnTo>
                    <a:pt x="1158" y="1075"/>
                  </a:lnTo>
                  <a:lnTo>
                    <a:pt x="1132" y="1120"/>
                  </a:lnTo>
                  <a:moveTo>
                    <a:pt x="1194" y="1120"/>
                  </a:moveTo>
                  <a:lnTo>
                    <a:pt x="1167" y="1075"/>
                  </a:lnTo>
                  <a:lnTo>
                    <a:pt x="1194" y="1028"/>
                  </a:lnTo>
                  <a:lnTo>
                    <a:pt x="1219" y="1075"/>
                  </a:lnTo>
                  <a:lnTo>
                    <a:pt x="1194" y="1120"/>
                  </a:lnTo>
                  <a:moveTo>
                    <a:pt x="1255" y="1120"/>
                  </a:moveTo>
                  <a:lnTo>
                    <a:pt x="1228" y="1075"/>
                  </a:lnTo>
                  <a:lnTo>
                    <a:pt x="1255" y="1028"/>
                  </a:lnTo>
                  <a:lnTo>
                    <a:pt x="1281" y="1075"/>
                  </a:lnTo>
                  <a:lnTo>
                    <a:pt x="1255" y="1120"/>
                  </a:lnTo>
                  <a:moveTo>
                    <a:pt x="1317" y="1120"/>
                  </a:moveTo>
                  <a:lnTo>
                    <a:pt x="1291" y="1075"/>
                  </a:lnTo>
                  <a:lnTo>
                    <a:pt x="1317" y="1028"/>
                  </a:lnTo>
                  <a:lnTo>
                    <a:pt x="1344" y="1075"/>
                  </a:lnTo>
                  <a:lnTo>
                    <a:pt x="1317" y="1120"/>
                  </a:lnTo>
                  <a:moveTo>
                    <a:pt x="1378" y="1120"/>
                  </a:moveTo>
                  <a:lnTo>
                    <a:pt x="1353" y="1075"/>
                  </a:lnTo>
                  <a:lnTo>
                    <a:pt x="1378" y="1028"/>
                  </a:lnTo>
                  <a:lnTo>
                    <a:pt x="1405" y="1075"/>
                  </a:lnTo>
                  <a:lnTo>
                    <a:pt x="1378" y="1120"/>
                  </a:lnTo>
                  <a:moveTo>
                    <a:pt x="1440" y="1120"/>
                  </a:moveTo>
                  <a:lnTo>
                    <a:pt x="1414" y="1075"/>
                  </a:lnTo>
                  <a:lnTo>
                    <a:pt x="1440" y="1028"/>
                  </a:lnTo>
                  <a:lnTo>
                    <a:pt x="1467" y="1075"/>
                  </a:lnTo>
                  <a:lnTo>
                    <a:pt x="1440" y="1120"/>
                  </a:lnTo>
                  <a:moveTo>
                    <a:pt x="1501" y="1120"/>
                  </a:moveTo>
                  <a:lnTo>
                    <a:pt x="1476" y="1075"/>
                  </a:lnTo>
                  <a:lnTo>
                    <a:pt x="1501" y="1028"/>
                  </a:lnTo>
                  <a:lnTo>
                    <a:pt x="1528" y="1075"/>
                  </a:lnTo>
                  <a:lnTo>
                    <a:pt x="1501" y="1120"/>
                  </a:lnTo>
                  <a:moveTo>
                    <a:pt x="1563" y="1120"/>
                  </a:moveTo>
                  <a:lnTo>
                    <a:pt x="1537" y="1075"/>
                  </a:lnTo>
                  <a:lnTo>
                    <a:pt x="1563" y="1028"/>
                  </a:lnTo>
                  <a:lnTo>
                    <a:pt x="1590" y="1075"/>
                  </a:lnTo>
                  <a:lnTo>
                    <a:pt x="1563" y="1120"/>
                  </a:lnTo>
                  <a:moveTo>
                    <a:pt x="1624" y="1120"/>
                  </a:moveTo>
                  <a:lnTo>
                    <a:pt x="1599" y="1075"/>
                  </a:lnTo>
                  <a:lnTo>
                    <a:pt x="1624" y="1028"/>
                  </a:lnTo>
                  <a:lnTo>
                    <a:pt x="1651" y="1075"/>
                  </a:lnTo>
                  <a:lnTo>
                    <a:pt x="1624" y="1120"/>
                  </a:lnTo>
                  <a:moveTo>
                    <a:pt x="1687" y="1120"/>
                  </a:moveTo>
                  <a:lnTo>
                    <a:pt x="1660" y="1075"/>
                  </a:lnTo>
                  <a:lnTo>
                    <a:pt x="1687" y="1028"/>
                  </a:lnTo>
                  <a:lnTo>
                    <a:pt x="1713" y="1075"/>
                  </a:lnTo>
                  <a:lnTo>
                    <a:pt x="1687" y="1120"/>
                  </a:lnTo>
                  <a:moveTo>
                    <a:pt x="1749" y="1120"/>
                  </a:moveTo>
                  <a:lnTo>
                    <a:pt x="1722" y="1075"/>
                  </a:lnTo>
                  <a:lnTo>
                    <a:pt x="1749" y="1028"/>
                  </a:lnTo>
                  <a:lnTo>
                    <a:pt x="1774" y="1075"/>
                  </a:lnTo>
                  <a:lnTo>
                    <a:pt x="1749" y="1120"/>
                  </a:lnTo>
                  <a:moveTo>
                    <a:pt x="1810" y="1120"/>
                  </a:moveTo>
                  <a:lnTo>
                    <a:pt x="1783" y="1075"/>
                  </a:lnTo>
                  <a:lnTo>
                    <a:pt x="1810" y="1028"/>
                  </a:lnTo>
                  <a:lnTo>
                    <a:pt x="1836" y="1075"/>
                  </a:lnTo>
                  <a:lnTo>
                    <a:pt x="1810" y="1120"/>
                  </a:lnTo>
                  <a:moveTo>
                    <a:pt x="1872" y="1120"/>
                  </a:moveTo>
                  <a:lnTo>
                    <a:pt x="1845" y="1075"/>
                  </a:lnTo>
                  <a:lnTo>
                    <a:pt x="1872" y="1028"/>
                  </a:lnTo>
                  <a:lnTo>
                    <a:pt x="1897" y="1075"/>
                  </a:lnTo>
                  <a:lnTo>
                    <a:pt x="1872" y="1120"/>
                  </a:lnTo>
                  <a:moveTo>
                    <a:pt x="1933" y="1120"/>
                  </a:moveTo>
                  <a:lnTo>
                    <a:pt x="1906" y="1075"/>
                  </a:lnTo>
                  <a:lnTo>
                    <a:pt x="1933" y="1028"/>
                  </a:lnTo>
                  <a:lnTo>
                    <a:pt x="1959" y="1075"/>
                  </a:lnTo>
                  <a:lnTo>
                    <a:pt x="1933" y="1120"/>
                  </a:lnTo>
                  <a:moveTo>
                    <a:pt x="1995" y="1120"/>
                  </a:moveTo>
                  <a:lnTo>
                    <a:pt x="1968" y="1075"/>
                  </a:lnTo>
                  <a:lnTo>
                    <a:pt x="1995" y="1028"/>
                  </a:lnTo>
                  <a:lnTo>
                    <a:pt x="2020" y="1075"/>
                  </a:lnTo>
                  <a:lnTo>
                    <a:pt x="1995" y="1120"/>
                  </a:lnTo>
                  <a:moveTo>
                    <a:pt x="2056" y="1120"/>
                  </a:moveTo>
                  <a:lnTo>
                    <a:pt x="2031" y="1075"/>
                  </a:lnTo>
                  <a:lnTo>
                    <a:pt x="2056" y="1028"/>
                  </a:lnTo>
                  <a:lnTo>
                    <a:pt x="2083" y="1075"/>
                  </a:lnTo>
                  <a:lnTo>
                    <a:pt x="2056" y="1120"/>
                  </a:lnTo>
                  <a:moveTo>
                    <a:pt x="2118" y="1120"/>
                  </a:moveTo>
                  <a:lnTo>
                    <a:pt x="2092" y="1075"/>
                  </a:lnTo>
                  <a:lnTo>
                    <a:pt x="2118" y="1028"/>
                  </a:lnTo>
                  <a:lnTo>
                    <a:pt x="2145" y="1075"/>
                  </a:lnTo>
                  <a:lnTo>
                    <a:pt x="2118" y="1120"/>
                  </a:lnTo>
                  <a:moveTo>
                    <a:pt x="2179" y="1120"/>
                  </a:moveTo>
                  <a:lnTo>
                    <a:pt x="2154" y="1075"/>
                  </a:lnTo>
                  <a:lnTo>
                    <a:pt x="2179" y="1028"/>
                  </a:lnTo>
                  <a:lnTo>
                    <a:pt x="2206" y="1075"/>
                  </a:lnTo>
                  <a:lnTo>
                    <a:pt x="2179" y="1120"/>
                  </a:lnTo>
                  <a:moveTo>
                    <a:pt x="2241" y="1120"/>
                  </a:moveTo>
                  <a:lnTo>
                    <a:pt x="2215" y="1075"/>
                  </a:lnTo>
                  <a:lnTo>
                    <a:pt x="2241" y="1028"/>
                  </a:lnTo>
                  <a:lnTo>
                    <a:pt x="2268" y="1075"/>
                  </a:lnTo>
                  <a:lnTo>
                    <a:pt x="2241" y="1120"/>
                  </a:lnTo>
                  <a:moveTo>
                    <a:pt x="2302" y="1120"/>
                  </a:moveTo>
                  <a:lnTo>
                    <a:pt x="2277" y="1075"/>
                  </a:lnTo>
                  <a:lnTo>
                    <a:pt x="2302" y="1028"/>
                  </a:lnTo>
                  <a:lnTo>
                    <a:pt x="2329" y="1075"/>
                  </a:lnTo>
                  <a:lnTo>
                    <a:pt x="2302" y="1120"/>
                  </a:lnTo>
                  <a:moveTo>
                    <a:pt x="2364" y="1120"/>
                  </a:moveTo>
                  <a:lnTo>
                    <a:pt x="2338" y="1075"/>
                  </a:lnTo>
                  <a:lnTo>
                    <a:pt x="2364" y="1028"/>
                  </a:lnTo>
                  <a:lnTo>
                    <a:pt x="2391" y="1075"/>
                  </a:lnTo>
                  <a:lnTo>
                    <a:pt x="2364" y="1120"/>
                  </a:lnTo>
                  <a:moveTo>
                    <a:pt x="2427" y="1120"/>
                  </a:moveTo>
                  <a:lnTo>
                    <a:pt x="2400" y="1075"/>
                  </a:lnTo>
                  <a:lnTo>
                    <a:pt x="2427" y="1028"/>
                  </a:lnTo>
                  <a:lnTo>
                    <a:pt x="2452" y="1075"/>
                  </a:lnTo>
                  <a:lnTo>
                    <a:pt x="2427" y="1120"/>
                  </a:lnTo>
                  <a:moveTo>
                    <a:pt x="2488" y="1120"/>
                  </a:moveTo>
                  <a:lnTo>
                    <a:pt x="2461" y="1075"/>
                  </a:lnTo>
                  <a:lnTo>
                    <a:pt x="2488" y="1028"/>
                  </a:lnTo>
                  <a:lnTo>
                    <a:pt x="2514" y="1075"/>
                  </a:lnTo>
                  <a:lnTo>
                    <a:pt x="2488" y="1120"/>
                  </a:lnTo>
                  <a:moveTo>
                    <a:pt x="54" y="1066"/>
                  </a:moveTo>
                  <a:lnTo>
                    <a:pt x="27" y="1021"/>
                  </a:lnTo>
                  <a:lnTo>
                    <a:pt x="54" y="976"/>
                  </a:lnTo>
                  <a:lnTo>
                    <a:pt x="80" y="1021"/>
                  </a:lnTo>
                  <a:lnTo>
                    <a:pt x="54" y="1066"/>
                  </a:lnTo>
                  <a:moveTo>
                    <a:pt x="116" y="1066"/>
                  </a:moveTo>
                  <a:lnTo>
                    <a:pt x="89" y="1021"/>
                  </a:lnTo>
                  <a:lnTo>
                    <a:pt x="116" y="976"/>
                  </a:lnTo>
                  <a:lnTo>
                    <a:pt x="141" y="1021"/>
                  </a:lnTo>
                  <a:lnTo>
                    <a:pt x="116" y="1066"/>
                  </a:lnTo>
                  <a:moveTo>
                    <a:pt x="177" y="1066"/>
                  </a:moveTo>
                  <a:lnTo>
                    <a:pt x="150" y="1021"/>
                  </a:lnTo>
                  <a:lnTo>
                    <a:pt x="177" y="976"/>
                  </a:lnTo>
                  <a:lnTo>
                    <a:pt x="204" y="1021"/>
                  </a:lnTo>
                  <a:lnTo>
                    <a:pt x="177" y="1066"/>
                  </a:lnTo>
                  <a:moveTo>
                    <a:pt x="238" y="1066"/>
                  </a:moveTo>
                  <a:lnTo>
                    <a:pt x="213" y="1021"/>
                  </a:lnTo>
                  <a:lnTo>
                    <a:pt x="238" y="976"/>
                  </a:lnTo>
                  <a:lnTo>
                    <a:pt x="265" y="1021"/>
                  </a:lnTo>
                  <a:lnTo>
                    <a:pt x="238" y="1066"/>
                  </a:lnTo>
                  <a:moveTo>
                    <a:pt x="300" y="1066"/>
                  </a:moveTo>
                  <a:lnTo>
                    <a:pt x="274" y="1021"/>
                  </a:lnTo>
                  <a:lnTo>
                    <a:pt x="300" y="976"/>
                  </a:lnTo>
                  <a:lnTo>
                    <a:pt x="327" y="1021"/>
                  </a:lnTo>
                  <a:lnTo>
                    <a:pt x="300" y="1066"/>
                  </a:lnTo>
                  <a:moveTo>
                    <a:pt x="361" y="1066"/>
                  </a:moveTo>
                  <a:lnTo>
                    <a:pt x="336" y="1021"/>
                  </a:lnTo>
                  <a:lnTo>
                    <a:pt x="361" y="976"/>
                  </a:lnTo>
                  <a:lnTo>
                    <a:pt x="388" y="1021"/>
                  </a:lnTo>
                  <a:lnTo>
                    <a:pt x="361" y="1066"/>
                  </a:lnTo>
                  <a:moveTo>
                    <a:pt x="423" y="1066"/>
                  </a:moveTo>
                  <a:lnTo>
                    <a:pt x="397" y="1021"/>
                  </a:lnTo>
                  <a:lnTo>
                    <a:pt x="423" y="976"/>
                  </a:lnTo>
                  <a:lnTo>
                    <a:pt x="450" y="1021"/>
                  </a:lnTo>
                  <a:lnTo>
                    <a:pt x="423" y="1066"/>
                  </a:lnTo>
                  <a:moveTo>
                    <a:pt x="484" y="1066"/>
                  </a:moveTo>
                  <a:lnTo>
                    <a:pt x="459" y="1021"/>
                  </a:lnTo>
                  <a:lnTo>
                    <a:pt x="484" y="976"/>
                  </a:lnTo>
                  <a:lnTo>
                    <a:pt x="511" y="1021"/>
                  </a:lnTo>
                  <a:lnTo>
                    <a:pt x="484" y="1066"/>
                  </a:lnTo>
                  <a:moveTo>
                    <a:pt x="546" y="1066"/>
                  </a:moveTo>
                  <a:lnTo>
                    <a:pt x="520" y="1021"/>
                  </a:lnTo>
                  <a:lnTo>
                    <a:pt x="546" y="976"/>
                  </a:lnTo>
                  <a:lnTo>
                    <a:pt x="573" y="1021"/>
                  </a:lnTo>
                  <a:lnTo>
                    <a:pt x="546" y="1066"/>
                  </a:lnTo>
                  <a:moveTo>
                    <a:pt x="609" y="1066"/>
                  </a:moveTo>
                  <a:lnTo>
                    <a:pt x="582" y="1021"/>
                  </a:lnTo>
                  <a:lnTo>
                    <a:pt x="609" y="976"/>
                  </a:lnTo>
                  <a:lnTo>
                    <a:pt x="634" y="1021"/>
                  </a:lnTo>
                  <a:lnTo>
                    <a:pt x="609" y="1066"/>
                  </a:lnTo>
                  <a:moveTo>
                    <a:pt x="670" y="1066"/>
                  </a:moveTo>
                  <a:lnTo>
                    <a:pt x="643" y="1021"/>
                  </a:lnTo>
                  <a:lnTo>
                    <a:pt x="670" y="976"/>
                  </a:lnTo>
                  <a:lnTo>
                    <a:pt x="696" y="1021"/>
                  </a:lnTo>
                  <a:lnTo>
                    <a:pt x="670" y="1066"/>
                  </a:lnTo>
                  <a:moveTo>
                    <a:pt x="732" y="1066"/>
                  </a:moveTo>
                  <a:lnTo>
                    <a:pt x="705" y="1021"/>
                  </a:lnTo>
                  <a:lnTo>
                    <a:pt x="732" y="976"/>
                  </a:lnTo>
                  <a:lnTo>
                    <a:pt x="757" y="1021"/>
                  </a:lnTo>
                  <a:lnTo>
                    <a:pt x="732" y="1066"/>
                  </a:lnTo>
                  <a:moveTo>
                    <a:pt x="793" y="1066"/>
                  </a:moveTo>
                  <a:lnTo>
                    <a:pt x="766" y="1021"/>
                  </a:lnTo>
                  <a:lnTo>
                    <a:pt x="793" y="976"/>
                  </a:lnTo>
                  <a:lnTo>
                    <a:pt x="819" y="1021"/>
                  </a:lnTo>
                  <a:lnTo>
                    <a:pt x="793" y="1066"/>
                  </a:lnTo>
                  <a:moveTo>
                    <a:pt x="855" y="1066"/>
                  </a:moveTo>
                  <a:lnTo>
                    <a:pt x="828" y="1021"/>
                  </a:lnTo>
                  <a:lnTo>
                    <a:pt x="855" y="976"/>
                  </a:lnTo>
                  <a:lnTo>
                    <a:pt x="880" y="1021"/>
                  </a:lnTo>
                  <a:lnTo>
                    <a:pt x="855" y="1066"/>
                  </a:lnTo>
                  <a:moveTo>
                    <a:pt x="916" y="1066"/>
                  </a:moveTo>
                  <a:lnTo>
                    <a:pt x="889" y="1021"/>
                  </a:lnTo>
                  <a:lnTo>
                    <a:pt x="916" y="976"/>
                  </a:lnTo>
                  <a:lnTo>
                    <a:pt x="943" y="1021"/>
                  </a:lnTo>
                  <a:lnTo>
                    <a:pt x="916" y="1066"/>
                  </a:lnTo>
                  <a:moveTo>
                    <a:pt x="978" y="1066"/>
                  </a:moveTo>
                  <a:lnTo>
                    <a:pt x="952" y="1021"/>
                  </a:lnTo>
                  <a:lnTo>
                    <a:pt x="978" y="976"/>
                  </a:lnTo>
                  <a:lnTo>
                    <a:pt x="1005" y="1021"/>
                  </a:lnTo>
                  <a:lnTo>
                    <a:pt x="978" y="1066"/>
                  </a:lnTo>
                  <a:moveTo>
                    <a:pt x="1039" y="1066"/>
                  </a:moveTo>
                  <a:lnTo>
                    <a:pt x="1014" y="1021"/>
                  </a:lnTo>
                  <a:lnTo>
                    <a:pt x="1039" y="976"/>
                  </a:lnTo>
                  <a:lnTo>
                    <a:pt x="1066" y="1021"/>
                  </a:lnTo>
                  <a:lnTo>
                    <a:pt x="1039" y="1066"/>
                  </a:lnTo>
                  <a:moveTo>
                    <a:pt x="1101" y="1066"/>
                  </a:moveTo>
                  <a:lnTo>
                    <a:pt x="1075" y="1021"/>
                  </a:lnTo>
                  <a:lnTo>
                    <a:pt x="1101" y="976"/>
                  </a:lnTo>
                  <a:lnTo>
                    <a:pt x="1128" y="1021"/>
                  </a:lnTo>
                  <a:lnTo>
                    <a:pt x="1101" y="1066"/>
                  </a:lnTo>
                  <a:moveTo>
                    <a:pt x="1162" y="1066"/>
                  </a:moveTo>
                  <a:lnTo>
                    <a:pt x="1137" y="1021"/>
                  </a:lnTo>
                  <a:lnTo>
                    <a:pt x="1162" y="976"/>
                  </a:lnTo>
                  <a:lnTo>
                    <a:pt x="1189" y="1021"/>
                  </a:lnTo>
                  <a:lnTo>
                    <a:pt x="1162" y="1066"/>
                  </a:lnTo>
                  <a:moveTo>
                    <a:pt x="1224" y="1066"/>
                  </a:moveTo>
                  <a:lnTo>
                    <a:pt x="1198" y="1021"/>
                  </a:lnTo>
                  <a:lnTo>
                    <a:pt x="1224" y="976"/>
                  </a:lnTo>
                  <a:lnTo>
                    <a:pt x="1251" y="1021"/>
                  </a:lnTo>
                  <a:lnTo>
                    <a:pt x="1224" y="1066"/>
                  </a:lnTo>
                  <a:moveTo>
                    <a:pt x="1285" y="1066"/>
                  </a:moveTo>
                  <a:lnTo>
                    <a:pt x="1260" y="1021"/>
                  </a:lnTo>
                  <a:lnTo>
                    <a:pt x="1285" y="976"/>
                  </a:lnTo>
                  <a:lnTo>
                    <a:pt x="1312" y="1021"/>
                  </a:lnTo>
                  <a:lnTo>
                    <a:pt x="1285" y="1066"/>
                  </a:lnTo>
                  <a:moveTo>
                    <a:pt x="1348" y="1066"/>
                  </a:moveTo>
                  <a:lnTo>
                    <a:pt x="1321" y="1021"/>
                  </a:lnTo>
                  <a:lnTo>
                    <a:pt x="1348" y="976"/>
                  </a:lnTo>
                  <a:lnTo>
                    <a:pt x="1374" y="1021"/>
                  </a:lnTo>
                  <a:lnTo>
                    <a:pt x="1348" y="1066"/>
                  </a:lnTo>
                  <a:moveTo>
                    <a:pt x="1410" y="1066"/>
                  </a:moveTo>
                  <a:lnTo>
                    <a:pt x="1383" y="1021"/>
                  </a:lnTo>
                  <a:lnTo>
                    <a:pt x="1410" y="976"/>
                  </a:lnTo>
                  <a:lnTo>
                    <a:pt x="1435" y="1021"/>
                  </a:lnTo>
                  <a:lnTo>
                    <a:pt x="1410" y="1066"/>
                  </a:lnTo>
                  <a:moveTo>
                    <a:pt x="1471" y="1066"/>
                  </a:moveTo>
                  <a:lnTo>
                    <a:pt x="1444" y="1021"/>
                  </a:lnTo>
                  <a:lnTo>
                    <a:pt x="1471" y="976"/>
                  </a:lnTo>
                  <a:lnTo>
                    <a:pt x="1497" y="1021"/>
                  </a:lnTo>
                  <a:lnTo>
                    <a:pt x="1471" y="1066"/>
                  </a:lnTo>
                  <a:moveTo>
                    <a:pt x="1533" y="1066"/>
                  </a:moveTo>
                  <a:lnTo>
                    <a:pt x="1506" y="1021"/>
                  </a:lnTo>
                  <a:lnTo>
                    <a:pt x="1533" y="976"/>
                  </a:lnTo>
                  <a:lnTo>
                    <a:pt x="1558" y="1021"/>
                  </a:lnTo>
                  <a:lnTo>
                    <a:pt x="1533" y="1066"/>
                  </a:lnTo>
                  <a:moveTo>
                    <a:pt x="1594" y="1066"/>
                  </a:moveTo>
                  <a:lnTo>
                    <a:pt x="1567" y="1021"/>
                  </a:lnTo>
                  <a:lnTo>
                    <a:pt x="1594" y="976"/>
                  </a:lnTo>
                  <a:lnTo>
                    <a:pt x="1620" y="1021"/>
                  </a:lnTo>
                  <a:lnTo>
                    <a:pt x="1594" y="1066"/>
                  </a:lnTo>
                  <a:moveTo>
                    <a:pt x="1656" y="1066"/>
                  </a:moveTo>
                  <a:lnTo>
                    <a:pt x="1629" y="1021"/>
                  </a:lnTo>
                  <a:lnTo>
                    <a:pt x="1656" y="976"/>
                  </a:lnTo>
                  <a:lnTo>
                    <a:pt x="1683" y="1021"/>
                  </a:lnTo>
                  <a:lnTo>
                    <a:pt x="1656" y="1066"/>
                  </a:lnTo>
                  <a:moveTo>
                    <a:pt x="1717" y="1066"/>
                  </a:moveTo>
                  <a:lnTo>
                    <a:pt x="1692" y="1021"/>
                  </a:lnTo>
                  <a:lnTo>
                    <a:pt x="1717" y="976"/>
                  </a:lnTo>
                  <a:lnTo>
                    <a:pt x="1744" y="1021"/>
                  </a:lnTo>
                  <a:lnTo>
                    <a:pt x="1717" y="1066"/>
                  </a:lnTo>
                  <a:moveTo>
                    <a:pt x="1779" y="1066"/>
                  </a:moveTo>
                  <a:lnTo>
                    <a:pt x="1753" y="1021"/>
                  </a:lnTo>
                  <a:lnTo>
                    <a:pt x="1779" y="976"/>
                  </a:lnTo>
                  <a:lnTo>
                    <a:pt x="1806" y="1021"/>
                  </a:lnTo>
                  <a:lnTo>
                    <a:pt x="1779" y="1066"/>
                  </a:lnTo>
                  <a:moveTo>
                    <a:pt x="1840" y="1066"/>
                  </a:moveTo>
                  <a:lnTo>
                    <a:pt x="1815" y="1021"/>
                  </a:lnTo>
                  <a:lnTo>
                    <a:pt x="1840" y="976"/>
                  </a:lnTo>
                  <a:lnTo>
                    <a:pt x="1867" y="1021"/>
                  </a:lnTo>
                  <a:lnTo>
                    <a:pt x="1840" y="1066"/>
                  </a:lnTo>
                  <a:moveTo>
                    <a:pt x="1902" y="1066"/>
                  </a:moveTo>
                  <a:lnTo>
                    <a:pt x="1876" y="1021"/>
                  </a:lnTo>
                  <a:lnTo>
                    <a:pt x="1902" y="976"/>
                  </a:lnTo>
                  <a:lnTo>
                    <a:pt x="1929" y="1021"/>
                  </a:lnTo>
                  <a:lnTo>
                    <a:pt x="1902" y="1066"/>
                  </a:lnTo>
                  <a:moveTo>
                    <a:pt x="1963" y="1066"/>
                  </a:moveTo>
                  <a:lnTo>
                    <a:pt x="1938" y="1021"/>
                  </a:lnTo>
                  <a:lnTo>
                    <a:pt x="1963" y="976"/>
                  </a:lnTo>
                  <a:lnTo>
                    <a:pt x="1990" y="1021"/>
                  </a:lnTo>
                  <a:lnTo>
                    <a:pt x="1963" y="1066"/>
                  </a:lnTo>
                  <a:moveTo>
                    <a:pt x="2025" y="1066"/>
                  </a:moveTo>
                  <a:lnTo>
                    <a:pt x="1999" y="1021"/>
                  </a:lnTo>
                  <a:lnTo>
                    <a:pt x="2025" y="976"/>
                  </a:lnTo>
                  <a:lnTo>
                    <a:pt x="2052" y="1021"/>
                  </a:lnTo>
                  <a:lnTo>
                    <a:pt x="2025" y="1066"/>
                  </a:lnTo>
                  <a:moveTo>
                    <a:pt x="2088" y="1066"/>
                  </a:moveTo>
                  <a:lnTo>
                    <a:pt x="2061" y="1021"/>
                  </a:lnTo>
                  <a:lnTo>
                    <a:pt x="2088" y="976"/>
                  </a:lnTo>
                  <a:lnTo>
                    <a:pt x="2113" y="1021"/>
                  </a:lnTo>
                  <a:lnTo>
                    <a:pt x="2088" y="1066"/>
                  </a:lnTo>
                  <a:moveTo>
                    <a:pt x="2149" y="1066"/>
                  </a:moveTo>
                  <a:lnTo>
                    <a:pt x="2122" y="1021"/>
                  </a:lnTo>
                  <a:lnTo>
                    <a:pt x="2149" y="976"/>
                  </a:lnTo>
                  <a:lnTo>
                    <a:pt x="2175" y="1021"/>
                  </a:lnTo>
                  <a:lnTo>
                    <a:pt x="2149" y="1066"/>
                  </a:lnTo>
                  <a:moveTo>
                    <a:pt x="2211" y="1066"/>
                  </a:moveTo>
                  <a:lnTo>
                    <a:pt x="2184" y="1021"/>
                  </a:lnTo>
                  <a:lnTo>
                    <a:pt x="2211" y="976"/>
                  </a:lnTo>
                  <a:lnTo>
                    <a:pt x="2236" y="1021"/>
                  </a:lnTo>
                  <a:lnTo>
                    <a:pt x="2211" y="1066"/>
                  </a:lnTo>
                  <a:moveTo>
                    <a:pt x="2272" y="1066"/>
                  </a:moveTo>
                  <a:lnTo>
                    <a:pt x="2245" y="1021"/>
                  </a:lnTo>
                  <a:lnTo>
                    <a:pt x="2272" y="976"/>
                  </a:lnTo>
                  <a:lnTo>
                    <a:pt x="2298" y="1021"/>
                  </a:lnTo>
                  <a:lnTo>
                    <a:pt x="2272" y="1066"/>
                  </a:lnTo>
                  <a:moveTo>
                    <a:pt x="2334" y="1066"/>
                  </a:moveTo>
                  <a:lnTo>
                    <a:pt x="2307" y="1021"/>
                  </a:lnTo>
                  <a:lnTo>
                    <a:pt x="2334" y="976"/>
                  </a:lnTo>
                  <a:lnTo>
                    <a:pt x="2359" y="1021"/>
                  </a:lnTo>
                  <a:lnTo>
                    <a:pt x="2334" y="1066"/>
                  </a:lnTo>
                  <a:moveTo>
                    <a:pt x="2395" y="1066"/>
                  </a:moveTo>
                  <a:lnTo>
                    <a:pt x="2368" y="1021"/>
                  </a:lnTo>
                  <a:lnTo>
                    <a:pt x="2395" y="976"/>
                  </a:lnTo>
                  <a:lnTo>
                    <a:pt x="2422" y="1021"/>
                  </a:lnTo>
                  <a:lnTo>
                    <a:pt x="2395" y="1066"/>
                  </a:lnTo>
                  <a:moveTo>
                    <a:pt x="2457" y="1066"/>
                  </a:moveTo>
                  <a:lnTo>
                    <a:pt x="2431" y="1021"/>
                  </a:lnTo>
                  <a:lnTo>
                    <a:pt x="2457" y="976"/>
                  </a:lnTo>
                  <a:lnTo>
                    <a:pt x="2484" y="1021"/>
                  </a:lnTo>
                  <a:lnTo>
                    <a:pt x="2457" y="1066"/>
                  </a:lnTo>
                  <a:moveTo>
                    <a:pt x="2518" y="1066"/>
                  </a:moveTo>
                  <a:lnTo>
                    <a:pt x="2493" y="1021"/>
                  </a:lnTo>
                  <a:lnTo>
                    <a:pt x="2518" y="976"/>
                  </a:lnTo>
                  <a:lnTo>
                    <a:pt x="2545" y="1021"/>
                  </a:lnTo>
                  <a:lnTo>
                    <a:pt x="2518" y="1066"/>
                  </a:lnTo>
                  <a:moveTo>
                    <a:pt x="84" y="1013"/>
                  </a:moveTo>
                  <a:lnTo>
                    <a:pt x="59" y="967"/>
                  </a:lnTo>
                  <a:lnTo>
                    <a:pt x="84" y="922"/>
                  </a:lnTo>
                  <a:lnTo>
                    <a:pt x="111" y="967"/>
                  </a:lnTo>
                  <a:lnTo>
                    <a:pt x="84" y="1013"/>
                  </a:lnTo>
                  <a:moveTo>
                    <a:pt x="146" y="1013"/>
                  </a:moveTo>
                  <a:lnTo>
                    <a:pt x="120" y="967"/>
                  </a:lnTo>
                  <a:lnTo>
                    <a:pt x="146" y="922"/>
                  </a:lnTo>
                  <a:lnTo>
                    <a:pt x="173" y="967"/>
                  </a:lnTo>
                  <a:lnTo>
                    <a:pt x="146" y="1013"/>
                  </a:lnTo>
                  <a:moveTo>
                    <a:pt x="209" y="1013"/>
                  </a:moveTo>
                  <a:lnTo>
                    <a:pt x="182" y="967"/>
                  </a:lnTo>
                  <a:lnTo>
                    <a:pt x="209" y="922"/>
                  </a:lnTo>
                  <a:lnTo>
                    <a:pt x="234" y="967"/>
                  </a:lnTo>
                  <a:lnTo>
                    <a:pt x="209" y="1013"/>
                  </a:lnTo>
                  <a:moveTo>
                    <a:pt x="270" y="1013"/>
                  </a:moveTo>
                  <a:lnTo>
                    <a:pt x="243" y="967"/>
                  </a:lnTo>
                  <a:lnTo>
                    <a:pt x="270" y="922"/>
                  </a:lnTo>
                  <a:lnTo>
                    <a:pt x="295" y="967"/>
                  </a:lnTo>
                  <a:lnTo>
                    <a:pt x="270" y="1013"/>
                  </a:lnTo>
                  <a:moveTo>
                    <a:pt x="331" y="1013"/>
                  </a:moveTo>
                  <a:lnTo>
                    <a:pt x="304" y="967"/>
                  </a:lnTo>
                  <a:lnTo>
                    <a:pt x="331" y="922"/>
                  </a:lnTo>
                  <a:lnTo>
                    <a:pt x="357" y="967"/>
                  </a:lnTo>
                  <a:lnTo>
                    <a:pt x="331" y="1013"/>
                  </a:lnTo>
                  <a:moveTo>
                    <a:pt x="393" y="1013"/>
                  </a:moveTo>
                  <a:lnTo>
                    <a:pt x="366" y="967"/>
                  </a:lnTo>
                  <a:lnTo>
                    <a:pt x="393" y="922"/>
                  </a:lnTo>
                  <a:lnTo>
                    <a:pt x="418" y="967"/>
                  </a:lnTo>
                  <a:lnTo>
                    <a:pt x="393" y="1013"/>
                  </a:lnTo>
                  <a:moveTo>
                    <a:pt x="454" y="1013"/>
                  </a:moveTo>
                  <a:lnTo>
                    <a:pt x="427" y="967"/>
                  </a:lnTo>
                  <a:lnTo>
                    <a:pt x="454" y="922"/>
                  </a:lnTo>
                  <a:lnTo>
                    <a:pt x="480" y="967"/>
                  </a:lnTo>
                  <a:lnTo>
                    <a:pt x="454" y="1013"/>
                  </a:lnTo>
                  <a:moveTo>
                    <a:pt x="516" y="1013"/>
                  </a:moveTo>
                  <a:lnTo>
                    <a:pt x="489" y="967"/>
                  </a:lnTo>
                  <a:lnTo>
                    <a:pt x="516" y="922"/>
                  </a:lnTo>
                  <a:lnTo>
                    <a:pt x="541" y="967"/>
                  </a:lnTo>
                  <a:lnTo>
                    <a:pt x="516" y="1013"/>
                  </a:lnTo>
                  <a:moveTo>
                    <a:pt x="577" y="1013"/>
                  </a:moveTo>
                  <a:lnTo>
                    <a:pt x="552" y="967"/>
                  </a:lnTo>
                  <a:lnTo>
                    <a:pt x="577" y="922"/>
                  </a:lnTo>
                  <a:lnTo>
                    <a:pt x="604" y="967"/>
                  </a:lnTo>
                  <a:lnTo>
                    <a:pt x="577" y="1013"/>
                  </a:lnTo>
                  <a:moveTo>
                    <a:pt x="639" y="1013"/>
                  </a:moveTo>
                  <a:lnTo>
                    <a:pt x="613" y="967"/>
                  </a:lnTo>
                  <a:lnTo>
                    <a:pt x="639" y="922"/>
                  </a:lnTo>
                  <a:lnTo>
                    <a:pt x="666" y="967"/>
                  </a:lnTo>
                  <a:lnTo>
                    <a:pt x="639" y="1013"/>
                  </a:lnTo>
                  <a:moveTo>
                    <a:pt x="700" y="1013"/>
                  </a:moveTo>
                  <a:lnTo>
                    <a:pt x="675" y="967"/>
                  </a:lnTo>
                  <a:lnTo>
                    <a:pt x="700" y="922"/>
                  </a:lnTo>
                  <a:lnTo>
                    <a:pt x="727" y="967"/>
                  </a:lnTo>
                  <a:lnTo>
                    <a:pt x="700" y="1013"/>
                  </a:lnTo>
                  <a:moveTo>
                    <a:pt x="762" y="1013"/>
                  </a:moveTo>
                  <a:lnTo>
                    <a:pt x="736" y="967"/>
                  </a:lnTo>
                  <a:lnTo>
                    <a:pt x="762" y="922"/>
                  </a:lnTo>
                  <a:lnTo>
                    <a:pt x="789" y="967"/>
                  </a:lnTo>
                  <a:lnTo>
                    <a:pt x="762" y="1013"/>
                  </a:lnTo>
                  <a:moveTo>
                    <a:pt x="823" y="1013"/>
                  </a:moveTo>
                  <a:lnTo>
                    <a:pt x="798" y="967"/>
                  </a:lnTo>
                  <a:lnTo>
                    <a:pt x="823" y="922"/>
                  </a:lnTo>
                  <a:lnTo>
                    <a:pt x="850" y="967"/>
                  </a:lnTo>
                  <a:lnTo>
                    <a:pt x="823" y="1013"/>
                  </a:lnTo>
                  <a:moveTo>
                    <a:pt x="885" y="1013"/>
                  </a:moveTo>
                  <a:lnTo>
                    <a:pt x="859" y="967"/>
                  </a:lnTo>
                  <a:lnTo>
                    <a:pt x="885" y="922"/>
                  </a:lnTo>
                  <a:lnTo>
                    <a:pt x="912" y="967"/>
                  </a:lnTo>
                  <a:lnTo>
                    <a:pt x="885" y="1013"/>
                  </a:lnTo>
                  <a:moveTo>
                    <a:pt x="948" y="1013"/>
                  </a:moveTo>
                  <a:lnTo>
                    <a:pt x="921" y="967"/>
                  </a:lnTo>
                  <a:lnTo>
                    <a:pt x="948" y="922"/>
                  </a:lnTo>
                  <a:lnTo>
                    <a:pt x="973" y="967"/>
                  </a:lnTo>
                  <a:lnTo>
                    <a:pt x="948" y="1013"/>
                  </a:lnTo>
                  <a:moveTo>
                    <a:pt x="1009" y="1013"/>
                  </a:moveTo>
                  <a:lnTo>
                    <a:pt x="982" y="967"/>
                  </a:lnTo>
                  <a:lnTo>
                    <a:pt x="1009" y="922"/>
                  </a:lnTo>
                  <a:lnTo>
                    <a:pt x="1035" y="967"/>
                  </a:lnTo>
                  <a:lnTo>
                    <a:pt x="1009" y="1013"/>
                  </a:lnTo>
                  <a:moveTo>
                    <a:pt x="1071" y="1013"/>
                  </a:moveTo>
                  <a:lnTo>
                    <a:pt x="1044" y="967"/>
                  </a:lnTo>
                  <a:lnTo>
                    <a:pt x="1071" y="922"/>
                  </a:lnTo>
                  <a:lnTo>
                    <a:pt x="1096" y="967"/>
                  </a:lnTo>
                  <a:lnTo>
                    <a:pt x="1071" y="1013"/>
                  </a:lnTo>
                  <a:moveTo>
                    <a:pt x="1132" y="1013"/>
                  </a:moveTo>
                  <a:lnTo>
                    <a:pt x="1105" y="967"/>
                  </a:lnTo>
                  <a:lnTo>
                    <a:pt x="1132" y="922"/>
                  </a:lnTo>
                  <a:lnTo>
                    <a:pt x="1158" y="967"/>
                  </a:lnTo>
                  <a:lnTo>
                    <a:pt x="1132" y="1013"/>
                  </a:lnTo>
                  <a:moveTo>
                    <a:pt x="1194" y="1013"/>
                  </a:moveTo>
                  <a:lnTo>
                    <a:pt x="1167" y="967"/>
                  </a:lnTo>
                  <a:lnTo>
                    <a:pt x="1194" y="922"/>
                  </a:lnTo>
                  <a:lnTo>
                    <a:pt x="1219" y="967"/>
                  </a:lnTo>
                  <a:lnTo>
                    <a:pt x="1194" y="1013"/>
                  </a:lnTo>
                  <a:moveTo>
                    <a:pt x="1255" y="1013"/>
                  </a:moveTo>
                  <a:lnTo>
                    <a:pt x="1228" y="967"/>
                  </a:lnTo>
                  <a:lnTo>
                    <a:pt x="1255" y="922"/>
                  </a:lnTo>
                  <a:lnTo>
                    <a:pt x="1281" y="967"/>
                  </a:lnTo>
                  <a:lnTo>
                    <a:pt x="1255" y="1013"/>
                  </a:lnTo>
                  <a:moveTo>
                    <a:pt x="1317" y="1013"/>
                  </a:moveTo>
                  <a:lnTo>
                    <a:pt x="1291" y="967"/>
                  </a:lnTo>
                  <a:lnTo>
                    <a:pt x="1317" y="922"/>
                  </a:lnTo>
                  <a:lnTo>
                    <a:pt x="1344" y="967"/>
                  </a:lnTo>
                  <a:lnTo>
                    <a:pt x="1317" y="1013"/>
                  </a:lnTo>
                  <a:moveTo>
                    <a:pt x="1378" y="1013"/>
                  </a:moveTo>
                  <a:lnTo>
                    <a:pt x="1353" y="967"/>
                  </a:lnTo>
                  <a:lnTo>
                    <a:pt x="1378" y="922"/>
                  </a:lnTo>
                  <a:lnTo>
                    <a:pt x="1405" y="967"/>
                  </a:lnTo>
                  <a:lnTo>
                    <a:pt x="1378" y="1013"/>
                  </a:lnTo>
                  <a:moveTo>
                    <a:pt x="1440" y="1013"/>
                  </a:moveTo>
                  <a:lnTo>
                    <a:pt x="1414" y="967"/>
                  </a:lnTo>
                  <a:lnTo>
                    <a:pt x="1440" y="922"/>
                  </a:lnTo>
                  <a:lnTo>
                    <a:pt x="1467" y="967"/>
                  </a:lnTo>
                  <a:lnTo>
                    <a:pt x="1440" y="1013"/>
                  </a:lnTo>
                  <a:moveTo>
                    <a:pt x="1501" y="1013"/>
                  </a:moveTo>
                  <a:lnTo>
                    <a:pt x="1476" y="967"/>
                  </a:lnTo>
                  <a:lnTo>
                    <a:pt x="1501" y="922"/>
                  </a:lnTo>
                  <a:lnTo>
                    <a:pt x="1528" y="967"/>
                  </a:lnTo>
                  <a:lnTo>
                    <a:pt x="1501" y="1013"/>
                  </a:lnTo>
                  <a:moveTo>
                    <a:pt x="1563" y="1013"/>
                  </a:moveTo>
                  <a:lnTo>
                    <a:pt x="1537" y="967"/>
                  </a:lnTo>
                  <a:lnTo>
                    <a:pt x="1563" y="922"/>
                  </a:lnTo>
                  <a:lnTo>
                    <a:pt x="1590" y="967"/>
                  </a:lnTo>
                  <a:lnTo>
                    <a:pt x="1563" y="1013"/>
                  </a:lnTo>
                  <a:moveTo>
                    <a:pt x="1624" y="1013"/>
                  </a:moveTo>
                  <a:lnTo>
                    <a:pt x="1599" y="967"/>
                  </a:lnTo>
                  <a:lnTo>
                    <a:pt x="1624" y="922"/>
                  </a:lnTo>
                  <a:lnTo>
                    <a:pt x="1651" y="967"/>
                  </a:lnTo>
                  <a:lnTo>
                    <a:pt x="1624" y="1013"/>
                  </a:lnTo>
                  <a:moveTo>
                    <a:pt x="1687" y="1013"/>
                  </a:moveTo>
                  <a:lnTo>
                    <a:pt x="1660" y="967"/>
                  </a:lnTo>
                  <a:lnTo>
                    <a:pt x="1687" y="922"/>
                  </a:lnTo>
                  <a:lnTo>
                    <a:pt x="1713" y="967"/>
                  </a:lnTo>
                  <a:lnTo>
                    <a:pt x="1687" y="1013"/>
                  </a:lnTo>
                  <a:moveTo>
                    <a:pt x="1749" y="1013"/>
                  </a:moveTo>
                  <a:lnTo>
                    <a:pt x="1722" y="967"/>
                  </a:lnTo>
                  <a:lnTo>
                    <a:pt x="1749" y="922"/>
                  </a:lnTo>
                  <a:lnTo>
                    <a:pt x="1774" y="967"/>
                  </a:lnTo>
                  <a:lnTo>
                    <a:pt x="1749" y="1013"/>
                  </a:lnTo>
                  <a:moveTo>
                    <a:pt x="1810" y="1013"/>
                  </a:moveTo>
                  <a:lnTo>
                    <a:pt x="1783" y="967"/>
                  </a:lnTo>
                  <a:lnTo>
                    <a:pt x="1810" y="922"/>
                  </a:lnTo>
                  <a:lnTo>
                    <a:pt x="1836" y="967"/>
                  </a:lnTo>
                  <a:lnTo>
                    <a:pt x="1810" y="1013"/>
                  </a:lnTo>
                  <a:moveTo>
                    <a:pt x="1872" y="1013"/>
                  </a:moveTo>
                  <a:lnTo>
                    <a:pt x="1845" y="967"/>
                  </a:lnTo>
                  <a:lnTo>
                    <a:pt x="1872" y="922"/>
                  </a:lnTo>
                  <a:lnTo>
                    <a:pt x="1897" y="967"/>
                  </a:lnTo>
                  <a:lnTo>
                    <a:pt x="1872" y="1013"/>
                  </a:lnTo>
                  <a:moveTo>
                    <a:pt x="1933" y="1013"/>
                  </a:moveTo>
                  <a:lnTo>
                    <a:pt x="1906" y="967"/>
                  </a:lnTo>
                  <a:lnTo>
                    <a:pt x="1933" y="922"/>
                  </a:lnTo>
                  <a:lnTo>
                    <a:pt x="1959" y="967"/>
                  </a:lnTo>
                  <a:lnTo>
                    <a:pt x="1933" y="1013"/>
                  </a:lnTo>
                  <a:moveTo>
                    <a:pt x="1995" y="1013"/>
                  </a:moveTo>
                  <a:lnTo>
                    <a:pt x="1968" y="967"/>
                  </a:lnTo>
                  <a:lnTo>
                    <a:pt x="1995" y="922"/>
                  </a:lnTo>
                  <a:lnTo>
                    <a:pt x="2020" y="967"/>
                  </a:lnTo>
                  <a:lnTo>
                    <a:pt x="1995" y="1013"/>
                  </a:lnTo>
                  <a:moveTo>
                    <a:pt x="2056" y="1013"/>
                  </a:moveTo>
                  <a:lnTo>
                    <a:pt x="2031" y="967"/>
                  </a:lnTo>
                  <a:lnTo>
                    <a:pt x="2056" y="922"/>
                  </a:lnTo>
                  <a:lnTo>
                    <a:pt x="2083" y="967"/>
                  </a:lnTo>
                  <a:lnTo>
                    <a:pt x="2056" y="1013"/>
                  </a:lnTo>
                  <a:moveTo>
                    <a:pt x="2118" y="1013"/>
                  </a:moveTo>
                  <a:lnTo>
                    <a:pt x="2092" y="967"/>
                  </a:lnTo>
                  <a:lnTo>
                    <a:pt x="2118" y="922"/>
                  </a:lnTo>
                  <a:lnTo>
                    <a:pt x="2145" y="967"/>
                  </a:lnTo>
                  <a:lnTo>
                    <a:pt x="2118" y="1013"/>
                  </a:lnTo>
                  <a:moveTo>
                    <a:pt x="2179" y="1013"/>
                  </a:moveTo>
                  <a:lnTo>
                    <a:pt x="2154" y="967"/>
                  </a:lnTo>
                  <a:lnTo>
                    <a:pt x="2179" y="922"/>
                  </a:lnTo>
                  <a:lnTo>
                    <a:pt x="2206" y="967"/>
                  </a:lnTo>
                  <a:lnTo>
                    <a:pt x="2179" y="1013"/>
                  </a:lnTo>
                  <a:moveTo>
                    <a:pt x="2241" y="1013"/>
                  </a:moveTo>
                  <a:lnTo>
                    <a:pt x="2215" y="967"/>
                  </a:lnTo>
                  <a:lnTo>
                    <a:pt x="2241" y="922"/>
                  </a:lnTo>
                  <a:lnTo>
                    <a:pt x="2268" y="967"/>
                  </a:lnTo>
                  <a:lnTo>
                    <a:pt x="2241" y="1013"/>
                  </a:lnTo>
                  <a:moveTo>
                    <a:pt x="2302" y="1013"/>
                  </a:moveTo>
                  <a:lnTo>
                    <a:pt x="2277" y="967"/>
                  </a:lnTo>
                  <a:lnTo>
                    <a:pt x="2302" y="922"/>
                  </a:lnTo>
                  <a:lnTo>
                    <a:pt x="2329" y="967"/>
                  </a:lnTo>
                  <a:lnTo>
                    <a:pt x="2302" y="1013"/>
                  </a:lnTo>
                  <a:moveTo>
                    <a:pt x="2364" y="1013"/>
                  </a:moveTo>
                  <a:lnTo>
                    <a:pt x="2338" y="967"/>
                  </a:lnTo>
                  <a:lnTo>
                    <a:pt x="2364" y="922"/>
                  </a:lnTo>
                  <a:lnTo>
                    <a:pt x="2391" y="967"/>
                  </a:lnTo>
                  <a:lnTo>
                    <a:pt x="2364" y="1013"/>
                  </a:lnTo>
                  <a:moveTo>
                    <a:pt x="2427" y="1013"/>
                  </a:moveTo>
                  <a:lnTo>
                    <a:pt x="2400" y="967"/>
                  </a:lnTo>
                  <a:lnTo>
                    <a:pt x="2427" y="922"/>
                  </a:lnTo>
                  <a:lnTo>
                    <a:pt x="2452" y="967"/>
                  </a:lnTo>
                  <a:lnTo>
                    <a:pt x="2427" y="1013"/>
                  </a:lnTo>
                  <a:moveTo>
                    <a:pt x="2488" y="1013"/>
                  </a:moveTo>
                  <a:lnTo>
                    <a:pt x="2461" y="967"/>
                  </a:lnTo>
                  <a:lnTo>
                    <a:pt x="2488" y="922"/>
                  </a:lnTo>
                  <a:lnTo>
                    <a:pt x="2514" y="967"/>
                  </a:lnTo>
                  <a:lnTo>
                    <a:pt x="2488" y="1013"/>
                  </a:lnTo>
                  <a:moveTo>
                    <a:pt x="54" y="959"/>
                  </a:moveTo>
                  <a:lnTo>
                    <a:pt x="27" y="915"/>
                  </a:lnTo>
                  <a:lnTo>
                    <a:pt x="54" y="868"/>
                  </a:lnTo>
                  <a:lnTo>
                    <a:pt x="80" y="915"/>
                  </a:lnTo>
                  <a:lnTo>
                    <a:pt x="54" y="959"/>
                  </a:lnTo>
                  <a:moveTo>
                    <a:pt x="116" y="959"/>
                  </a:moveTo>
                  <a:lnTo>
                    <a:pt x="89" y="915"/>
                  </a:lnTo>
                  <a:lnTo>
                    <a:pt x="116" y="868"/>
                  </a:lnTo>
                  <a:lnTo>
                    <a:pt x="141" y="915"/>
                  </a:lnTo>
                  <a:lnTo>
                    <a:pt x="116" y="959"/>
                  </a:lnTo>
                  <a:moveTo>
                    <a:pt x="177" y="959"/>
                  </a:moveTo>
                  <a:lnTo>
                    <a:pt x="150" y="915"/>
                  </a:lnTo>
                  <a:lnTo>
                    <a:pt x="177" y="868"/>
                  </a:lnTo>
                  <a:lnTo>
                    <a:pt x="204" y="915"/>
                  </a:lnTo>
                  <a:lnTo>
                    <a:pt x="177" y="959"/>
                  </a:lnTo>
                  <a:moveTo>
                    <a:pt x="238" y="959"/>
                  </a:moveTo>
                  <a:lnTo>
                    <a:pt x="213" y="915"/>
                  </a:lnTo>
                  <a:lnTo>
                    <a:pt x="238" y="868"/>
                  </a:lnTo>
                  <a:lnTo>
                    <a:pt x="265" y="915"/>
                  </a:lnTo>
                  <a:lnTo>
                    <a:pt x="238" y="959"/>
                  </a:lnTo>
                  <a:moveTo>
                    <a:pt x="300" y="959"/>
                  </a:moveTo>
                  <a:lnTo>
                    <a:pt x="274" y="915"/>
                  </a:lnTo>
                  <a:lnTo>
                    <a:pt x="300" y="868"/>
                  </a:lnTo>
                  <a:lnTo>
                    <a:pt x="327" y="915"/>
                  </a:lnTo>
                  <a:lnTo>
                    <a:pt x="300" y="959"/>
                  </a:lnTo>
                  <a:moveTo>
                    <a:pt x="361" y="959"/>
                  </a:moveTo>
                  <a:lnTo>
                    <a:pt x="336" y="915"/>
                  </a:lnTo>
                  <a:lnTo>
                    <a:pt x="361" y="868"/>
                  </a:lnTo>
                  <a:lnTo>
                    <a:pt x="388" y="915"/>
                  </a:lnTo>
                  <a:lnTo>
                    <a:pt x="361" y="959"/>
                  </a:lnTo>
                  <a:moveTo>
                    <a:pt x="423" y="959"/>
                  </a:moveTo>
                  <a:lnTo>
                    <a:pt x="397" y="915"/>
                  </a:lnTo>
                  <a:lnTo>
                    <a:pt x="423" y="868"/>
                  </a:lnTo>
                  <a:lnTo>
                    <a:pt x="450" y="915"/>
                  </a:lnTo>
                  <a:lnTo>
                    <a:pt x="423" y="959"/>
                  </a:lnTo>
                  <a:moveTo>
                    <a:pt x="484" y="959"/>
                  </a:moveTo>
                  <a:lnTo>
                    <a:pt x="459" y="915"/>
                  </a:lnTo>
                  <a:lnTo>
                    <a:pt x="484" y="868"/>
                  </a:lnTo>
                  <a:lnTo>
                    <a:pt x="511" y="915"/>
                  </a:lnTo>
                  <a:lnTo>
                    <a:pt x="484" y="959"/>
                  </a:lnTo>
                  <a:moveTo>
                    <a:pt x="546" y="959"/>
                  </a:moveTo>
                  <a:lnTo>
                    <a:pt x="520" y="915"/>
                  </a:lnTo>
                  <a:lnTo>
                    <a:pt x="546" y="868"/>
                  </a:lnTo>
                  <a:lnTo>
                    <a:pt x="573" y="915"/>
                  </a:lnTo>
                  <a:lnTo>
                    <a:pt x="546" y="959"/>
                  </a:lnTo>
                  <a:moveTo>
                    <a:pt x="609" y="959"/>
                  </a:moveTo>
                  <a:lnTo>
                    <a:pt x="582" y="915"/>
                  </a:lnTo>
                  <a:lnTo>
                    <a:pt x="609" y="868"/>
                  </a:lnTo>
                  <a:lnTo>
                    <a:pt x="634" y="915"/>
                  </a:lnTo>
                  <a:lnTo>
                    <a:pt x="609" y="959"/>
                  </a:lnTo>
                  <a:moveTo>
                    <a:pt x="670" y="959"/>
                  </a:moveTo>
                  <a:lnTo>
                    <a:pt x="643" y="915"/>
                  </a:lnTo>
                  <a:lnTo>
                    <a:pt x="670" y="868"/>
                  </a:lnTo>
                  <a:lnTo>
                    <a:pt x="696" y="915"/>
                  </a:lnTo>
                  <a:lnTo>
                    <a:pt x="670" y="959"/>
                  </a:lnTo>
                  <a:moveTo>
                    <a:pt x="732" y="959"/>
                  </a:moveTo>
                  <a:lnTo>
                    <a:pt x="705" y="915"/>
                  </a:lnTo>
                  <a:lnTo>
                    <a:pt x="732" y="868"/>
                  </a:lnTo>
                  <a:lnTo>
                    <a:pt x="757" y="915"/>
                  </a:lnTo>
                  <a:lnTo>
                    <a:pt x="732" y="959"/>
                  </a:lnTo>
                  <a:moveTo>
                    <a:pt x="793" y="959"/>
                  </a:moveTo>
                  <a:lnTo>
                    <a:pt x="766" y="915"/>
                  </a:lnTo>
                  <a:lnTo>
                    <a:pt x="793" y="868"/>
                  </a:lnTo>
                  <a:lnTo>
                    <a:pt x="819" y="915"/>
                  </a:lnTo>
                  <a:lnTo>
                    <a:pt x="793" y="959"/>
                  </a:lnTo>
                  <a:moveTo>
                    <a:pt x="855" y="959"/>
                  </a:moveTo>
                  <a:lnTo>
                    <a:pt x="828" y="915"/>
                  </a:lnTo>
                  <a:lnTo>
                    <a:pt x="855" y="868"/>
                  </a:lnTo>
                  <a:lnTo>
                    <a:pt x="880" y="915"/>
                  </a:lnTo>
                  <a:lnTo>
                    <a:pt x="855" y="959"/>
                  </a:lnTo>
                  <a:moveTo>
                    <a:pt x="916" y="959"/>
                  </a:moveTo>
                  <a:lnTo>
                    <a:pt x="889" y="915"/>
                  </a:lnTo>
                  <a:lnTo>
                    <a:pt x="916" y="868"/>
                  </a:lnTo>
                  <a:lnTo>
                    <a:pt x="943" y="915"/>
                  </a:lnTo>
                  <a:lnTo>
                    <a:pt x="916" y="959"/>
                  </a:lnTo>
                  <a:moveTo>
                    <a:pt x="978" y="959"/>
                  </a:moveTo>
                  <a:lnTo>
                    <a:pt x="952" y="915"/>
                  </a:lnTo>
                  <a:lnTo>
                    <a:pt x="978" y="868"/>
                  </a:lnTo>
                  <a:lnTo>
                    <a:pt x="1005" y="915"/>
                  </a:lnTo>
                  <a:lnTo>
                    <a:pt x="978" y="959"/>
                  </a:lnTo>
                  <a:moveTo>
                    <a:pt x="1039" y="959"/>
                  </a:moveTo>
                  <a:lnTo>
                    <a:pt x="1014" y="915"/>
                  </a:lnTo>
                  <a:lnTo>
                    <a:pt x="1039" y="868"/>
                  </a:lnTo>
                  <a:lnTo>
                    <a:pt x="1066" y="915"/>
                  </a:lnTo>
                  <a:lnTo>
                    <a:pt x="1039" y="959"/>
                  </a:lnTo>
                  <a:moveTo>
                    <a:pt x="1101" y="959"/>
                  </a:moveTo>
                  <a:lnTo>
                    <a:pt x="1075" y="915"/>
                  </a:lnTo>
                  <a:lnTo>
                    <a:pt x="1101" y="868"/>
                  </a:lnTo>
                  <a:lnTo>
                    <a:pt x="1128" y="915"/>
                  </a:lnTo>
                  <a:lnTo>
                    <a:pt x="1101" y="959"/>
                  </a:lnTo>
                  <a:moveTo>
                    <a:pt x="1162" y="959"/>
                  </a:moveTo>
                  <a:lnTo>
                    <a:pt x="1137" y="915"/>
                  </a:lnTo>
                  <a:lnTo>
                    <a:pt x="1162" y="868"/>
                  </a:lnTo>
                  <a:lnTo>
                    <a:pt x="1189" y="915"/>
                  </a:lnTo>
                  <a:lnTo>
                    <a:pt x="1162" y="959"/>
                  </a:lnTo>
                  <a:moveTo>
                    <a:pt x="1224" y="959"/>
                  </a:moveTo>
                  <a:lnTo>
                    <a:pt x="1198" y="915"/>
                  </a:lnTo>
                  <a:lnTo>
                    <a:pt x="1224" y="868"/>
                  </a:lnTo>
                  <a:lnTo>
                    <a:pt x="1251" y="915"/>
                  </a:lnTo>
                  <a:lnTo>
                    <a:pt x="1224" y="959"/>
                  </a:lnTo>
                  <a:moveTo>
                    <a:pt x="1285" y="959"/>
                  </a:moveTo>
                  <a:lnTo>
                    <a:pt x="1260" y="915"/>
                  </a:lnTo>
                  <a:lnTo>
                    <a:pt x="1285" y="868"/>
                  </a:lnTo>
                  <a:lnTo>
                    <a:pt x="1312" y="915"/>
                  </a:lnTo>
                  <a:lnTo>
                    <a:pt x="1285" y="959"/>
                  </a:lnTo>
                  <a:moveTo>
                    <a:pt x="1348" y="959"/>
                  </a:moveTo>
                  <a:lnTo>
                    <a:pt x="1321" y="915"/>
                  </a:lnTo>
                  <a:lnTo>
                    <a:pt x="1348" y="868"/>
                  </a:lnTo>
                  <a:lnTo>
                    <a:pt x="1374" y="915"/>
                  </a:lnTo>
                  <a:lnTo>
                    <a:pt x="1348" y="959"/>
                  </a:lnTo>
                  <a:moveTo>
                    <a:pt x="1410" y="959"/>
                  </a:moveTo>
                  <a:lnTo>
                    <a:pt x="1383" y="915"/>
                  </a:lnTo>
                  <a:lnTo>
                    <a:pt x="1410" y="868"/>
                  </a:lnTo>
                  <a:lnTo>
                    <a:pt x="1435" y="915"/>
                  </a:lnTo>
                  <a:lnTo>
                    <a:pt x="1410" y="959"/>
                  </a:lnTo>
                  <a:moveTo>
                    <a:pt x="1471" y="959"/>
                  </a:moveTo>
                  <a:lnTo>
                    <a:pt x="1444" y="915"/>
                  </a:lnTo>
                  <a:lnTo>
                    <a:pt x="1471" y="868"/>
                  </a:lnTo>
                  <a:lnTo>
                    <a:pt x="1497" y="915"/>
                  </a:lnTo>
                  <a:lnTo>
                    <a:pt x="1471" y="959"/>
                  </a:lnTo>
                  <a:moveTo>
                    <a:pt x="1533" y="959"/>
                  </a:moveTo>
                  <a:lnTo>
                    <a:pt x="1506" y="915"/>
                  </a:lnTo>
                  <a:lnTo>
                    <a:pt x="1533" y="868"/>
                  </a:lnTo>
                  <a:lnTo>
                    <a:pt x="1558" y="915"/>
                  </a:lnTo>
                  <a:lnTo>
                    <a:pt x="1533" y="959"/>
                  </a:lnTo>
                  <a:moveTo>
                    <a:pt x="1594" y="959"/>
                  </a:moveTo>
                  <a:lnTo>
                    <a:pt x="1567" y="915"/>
                  </a:lnTo>
                  <a:lnTo>
                    <a:pt x="1594" y="868"/>
                  </a:lnTo>
                  <a:lnTo>
                    <a:pt x="1620" y="915"/>
                  </a:lnTo>
                  <a:lnTo>
                    <a:pt x="1594" y="959"/>
                  </a:lnTo>
                  <a:moveTo>
                    <a:pt x="1656" y="959"/>
                  </a:moveTo>
                  <a:lnTo>
                    <a:pt x="1629" y="915"/>
                  </a:lnTo>
                  <a:lnTo>
                    <a:pt x="1656" y="868"/>
                  </a:lnTo>
                  <a:lnTo>
                    <a:pt x="1683" y="915"/>
                  </a:lnTo>
                  <a:lnTo>
                    <a:pt x="1656" y="959"/>
                  </a:lnTo>
                  <a:moveTo>
                    <a:pt x="1717" y="959"/>
                  </a:moveTo>
                  <a:lnTo>
                    <a:pt x="1692" y="915"/>
                  </a:lnTo>
                  <a:lnTo>
                    <a:pt x="1717" y="868"/>
                  </a:lnTo>
                  <a:lnTo>
                    <a:pt x="1744" y="915"/>
                  </a:lnTo>
                  <a:lnTo>
                    <a:pt x="1717" y="959"/>
                  </a:lnTo>
                  <a:moveTo>
                    <a:pt x="1779" y="959"/>
                  </a:moveTo>
                  <a:lnTo>
                    <a:pt x="1753" y="915"/>
                  </a:lnTo>
                  <a:lnTo>
                    <a:pt x="1779" y="868"/>
                  </a:lnTo>
                  <a:lnTo>
                    <a:pt x="1806" y="915"/>
                  </a:lnTo>
                  <a:lnTo>
                    <a:pt x="1779" y="959"/>
                  </a:lnTo>
                  <a:moveTo>
                    <a:pt x="1840" y="959"/>
                  </a:moveTo>
                  <a:lnTo>
                    <a:pt x="1815" y="915"/>
                  </a:lnTo>
                  <a:lnTo>
                    <a:pt x="1840" y="868"/>
                  </a:lnTo>
                  <a:lnTo>
                    <a:pt x="1867" y="915"/>
                  </a:lnTo>
                  <a:lnTo>
                    <a:pt x="1840" y="959"/>
                  </a:lnTo>
                  <a:moveTo>
                    <a:pt x="1902" y="959"/>
                  </a:moveTo>
                  <a:lnTo>
                    <a:pt x="1876" y="915"/>
                  </a:lnTo>
                  <a:lnTo>
                    <a:pt x="1902" y="868"/>
                  </a:lnTo>
                  <a:lnTo>
                    <a:pt x="1929" y="915"/>
                  </a:lnTo>
                  <a:lnTo>
                    <a:pt x="1902" y="959"/>
                  </a:lnTo>
                  <a:moveTo>
                    <a:pt x="1963" y="959"/>
                  </a:moveTo>
                  <a:lnTo>
                    <a:pt x="1938" y="915"/>
                  </a:lnTo>
                  <a:lnTo>
                    <a:pt x="1963" y="868"/>
                  </a:lnTo>
                  <a:lnTo>
                    <a:pt x="1990" y="915"/>
                  </a:lnTo>
                  <a:lnTo>
                    <a:pt x="1963" y="959"/>
                  </a:lnTo>
                  <a:moveTo>
                    <a:pt x="2025" y="959"/>
                  </a:moveTo>
                  <a:lnTo>
                    <a:pt x="1999" y="915"/>
                  </a:lnTo>
                  <a:lnTo>
                    <a:pt x="2025" y="868"/>
                  </a:lnTo>
                  <a:lnTo>
                    <a:pt x="2052" y="915"/>
                  </a:lnTo>
                  <a:lnTo>
                    <a:pt x="2025" y="959"/>
                  </a:lnTo>
                  <a:moveTo>
                    <a:pt x="2088" y="959"/>
                  </a:moveTo>
                  <a:lnTo>
                    <a:pt x="2061" y="915"/>
                  </a:lnTo>
                  <a:lnTo>
                    <a:pt x="2088" y="868"/>
                  </a:lnTo>
                  <a:lnTo>
                    <a:pt x="2113" y="915"/>
                  </a:lnTo>
                  <a:lnTo>
                    <a:pt x="2088" y="959"/>
                  </a:lnTo>
                  <a:moveTo>
                    <a:pt x="2149" y="959"/>
                  </a:moveTo>
                  <a:lnTo>
                    <a:pt x="2122" y="915"/>
                  </a:lnTo>
                  <a:lnTo>
                    <a:pt x="2149" y="868"/>
                  </a:lnTo>
                  <a:lnTo>
                    <a:pt x="2175" y="915"/>
                  </a:lnTo>
                  <a:lnTo>
                    <a:pt x="2149" y="959"/>
                  </a:lnTo>
                  <a:moveTo>
                    <a:pt x="2211" y="959"/>
                  </a:moveTo>
                  <a:lnTo>
                    <a:pt x="2184" y="915"/>
                  </a:lnTo>
                  <a:lnTo>
                    <a:pt x="2211" y="868"/>
                  </a:lnTo>
                  <a:lnTo>
                    <a:pt x="2236" y="915"/>
                  </a:lnTo>
                  <a:lnTo>
                    <a:pt x="2211" y="959"/>
                  </a:lnTo>
                  <a:moveTo>
                    <a:pt x="2272" y="959"/>
                  </a:moveTo>
                  <a:lnTo>
                    <a:pt x="2245" y="915"/>
                  </a:lnTo>
                  <a:lnTo>
                    <a:pt x="2272" y="868"/>
                  </a:lnTo>
                  <a:lnTo>
                    <a:pt x="2298" y="915"/>
                  </a:lnTo>
                  <a:lnTo>
                    <a:pt x="2272" y="959"/>
                  </a:lnTo>
                  <a:moveTo>
                    <a:pt x="2334" y="959"/>
                  </a:moveTo>
                  <a:lnTo>
                    <a:pt x="2307" y="915"/>
                  </a:lnTo>
                  <a:lnTo>
                    <a:pt x="2334" y="868"/>
                  </a:lnTo>
                  <a:lnTo>
                    <a:pt x="2359" y="915"/>
                  </a:lnTo>
                  <a:lnTo>
                    <a:pt x="2334" y="959"/>
                  </a:lnTo>
                  <a:moveTo>
                    <a:pt x="2395" y="959"/>
                  </a:moveTo>
                  <a:lnTo>
                    <a:pt x="2368" y="915"/>
                  </a:lnTo>
                  <a:lnTo>
                    <a:pt x="2395" y="868"/>
                  </a:lnTo>
                  <a:lnTo>
                    <a:pt x="2422" y="915"/>
                  </a:lnTo>
                  <a:lnTo>
                    <a:pt x="2395" y="959"/>
                  </a:lnTo>
                  <a:moveTo>
                    <a:pt x="2457" y="959"/>
                  </a:moveTo>
                  <a:lnTo>
                    <a:pt x="2431" y="915"/>
                  </a:lnTo>
                  <a:lnTo>
                    <a:pt x="2457" y="868"/>
                  </a:lnTo>
                  <a:lnTo>
                    <a:pt x="2484" y="915"/>
                  </a:lnTo>
                  <a:lnTo>
                    <a:pt x="2457" y="959"/>
                  </a:lnTo>
                  <a:moveTo>
                    <a:pt x="2518" y="959"/>
                  </a:moveTo>
                  <a:lnTo>
                    <a:pt x="2493" y="915"/>
                  </a:lnTo>
                  <a:lnTo>
                    <a:pt x="2518" y="868"/>
                  </a:lnTo>
                  <a:lnTo>
                    <a:pt x="2545" y="915"/>
                  </a:lnTo>
                  <a:lnTo>
                    <a:pt x="2518" y="959"/>
                  </a:lnTo>
                  <a:moveTo>
                    <a:pt x="84" y="907"/>
                  </a:moveTo>
                  <a:lnTo>
                    <a:pt x="59" y="861"/>
                  </a:lnTo>
                  <a:lnTo>
                    <a:pt x="84" y="816"/>
                  </a:lnTo>
                  <a:lnTo>
                    <a:pt x="111" y="861"/>
                  </a:lnTo>
                  <a:lnTo>
                    <a:pt x="84" y="907"/>
                  </a:lnTo>
                  <a:moveTo>
                    <a:pt x="146" y="907"/>
                  </a:moveTo>
                  <a:lnTo>
                    <a:pt x="120" y="861"/>
                  </a:lnTo>
                  <a:lnTo>
                    <a:pt x="146" y="816"/>
                  </a:lnTo>
                  <a:lnTo>
                    <a:pt x="173" y="861"/>
                  </a:lnTo>
                  <a:lnTo>
                    <a:pt x="146" y="907"/>
                  </a:lnTo>
                  <a:moveTo>
                    <a:pt x="209" y="907"/>
                  </a:moveTo>
                  <a:lnTo>
                    <a:pt x="182" y="861"/>
                  </a:lnTo>
                  <a:lnTo>
                    <a:pt x="209" y="816"/>
                  </a:lnTo>
                  <a:lnTo>
                    <a:pt x="234" y="861"/>
                  </a:lnTo>
                  <a:lnTo>
                    <a:pt x="209" y="907"/>
                  </a:lnTo>
                  <a:moveTo>
                    <a:pt x="270" y="907"/>
                  </a:moveTo>
                  <a:lnTo>
                    <a:pt x="243" y="861"/>
                  </a:lnTo>
                  <a:lnTo>
                    <a:pt x="270" y="816"/>
                  </a:lnTo>
                  <a:lnTo>
                    <a:pt x="295" y="861"/>
                  </a:lnTo>
                  <a:lnTo>
                    <a:pt x="270" y="907"/>
                  </a:lnTo>
                  <a:moveTo>
                    <a:pt x="331" y="907"/>
                  </a:moveTo>
                  <a:lnTo>
                    <a:pt x="304" y="861"/>
                  </a:lnTo>
                  <a:lnTo>
                    <a:pt x="331" y="816"/>
                  </a:lnTo>
                  <a:lnTo>
                    <a:pt x="357" y="861"/>
                  </a:lnTo>
                  <a:lnTo>
                    <a:pt x="331" y="907"/>
                  </a:lnTo>
                  <a:moveTo>
                    <a:pt x="393" y="907"/>
                  </a:moveTo>
                  <a:lnTo>
                    <a:pt x="366" y="861"/>
                  </a:lnTo>
                  <a:lnTo>
                    <a:pt x="393" y="816"/>
                  </a:lnTo>
                  <a:lnTo>
                    <a:pt x="418" y="861"/>
                  </a:lnTo>
                  <a:lnTo>
                    <a:pt x="393" y="907"/>
                  </a:lnTo>
                  <a:moveTo>
                    <a:pt x="454" y="907"/>
                  </a:moveTo>
                  <a:lnTo>
                    <a:pt x="427" y="861"/>
                  </a:lnTo>
                  <a:lnTo>
                    <a:pt x="454" y="816"/>
                  </a:lnTo>
                  <a:lnTo>
                    <a:pt x="480" y="861"/>
                  </a:lnTo>
                  <a:lnTo>
                    <a:pt x="454" y="907"/>
                  </a:lnTo>
                  <a:moveTo>
                    <a:pt x="516" y="907"/>
                  </a:moveTo>
                  <a:lnTo>
                    <a:pt x="489" y="861"/>
                  </a:lnTo>
                  <a:lnTo>
                    <a:pt x="516" y="816"/>
                  </a:lnTo>
                  <a:lnTo>
                    <a:pt x="541" y="861"/>
                  </a:lnTo>
                  <a:lnTo>
                    <a:pt x="516" y="907"/>
                  </a:lnTo>
                  <a:moveTo>
                    <a:pt x="577" y="907"/>
                  </a:moveTo>
                  <a:lnTo>
                    <a:pt x="552" y="861"/>
                  </a:lnTo>
                  <a:lnTo>
                    <a:pt x="577" y="816"/>
                  </a:lnTo>
                  <a:lnTo>
                    <a:pt x="604" y="861"/>
                  </a:lnTo>
                  <a:lnTo>
                    <a:pt x="577" y="907"/>
                  </a:lnTo>
                  <a:moveTo>
                    <a:pt x="639" y="907"/>
                  </a:moveTo>
                  <a:lnTo>
                    <a:pt x="613" y="861"/>
                  </a:lnTo>
                  <a:lnTo>
                    <a:pt x="639" y="816"/>
                  </a:lnTo>
                  <a:lnTo>
                    <a:pt x="666" y="861"/>
                  </a:lnTo>
                  <a:lnTo>
                    <a:pt x="639" y="907"/>
                  </a:lnTo>
                  <a:moveTo>
                    <a:pt x="700" y="907"/>
                  </a:moveTo>
                  <a:lnTo>
                    <a:pt x="675" y="861"/>
                  </a:lnTo>
                  <a:lnTo>
                    <a:pt x="700" y="816"/>
                  </a:lnTo>
                  <a:lnTo>
                    <a:pt x="727" y="861"/>
                  </a:lnTo>
                  <a:lnTo>
                    <a:pt x="700" y="907"/>
                  </a:lnTo>
                  <a:moveTo>
                    <a:pt x="762" y="907"/>
                  </a:moveTo>
                  <a:lnTo>
                    <a:pt x="736" y="861"/>
                  </a:lnTo>
                  <a:lnTo>
                    <a:pt x="762" y="816"/>
                  </a:lnTo>
                  <a:lnTo>
                    <a:pt x="789" y="861"/>
                  </a:lnTo>
                  <a:lnTo>
                    <a:pt x="762" y="907"/>
                  </a:lnTo>
                  <a:moveTo>
                    <a:pt x="823" y="907"/>
                  </a:moveTo>
                  <a:lnTo>
                    <a:pt x="798" y="861"/>
                  </a:lnTo>
                  <a:lnTo>
                    <a:pt x="823" y="816"/>
                  </a:lnTo>
                  <a:lnTo>
                    <a:pt x="850" y="861"/>
                  </a:lnTo>
                  <a:lnTo>
                    <a:pt x="823" y="907"/>
                  </a:lnTo>
                  <a:moveTo>
                    <a:pt x="885" y="907"/>
                  </a:moveTo>
                  <a:lnTo>
                    <a:pt x="859" y="861"/>
                  </a:lnTo>
                  <a:lnTo>
                    <a:pt x="885" y="816"/>
                  </a:lnTo>
                  <a:lnTo>
                    <a:pt x="912" y="861"/>
                  </a:lnTo>
                  <a:lnTo>
                    <a:pt x="885" y="907"/>
                  </a:lnTo>
                  <a:moveTo>
                    <a:pt x="948" y="907"/>
                  </a:moveTo>
                  <a:lnTo>
                    <a:pt x="921" y="861"/>
                  </a:lnTo>
                  <a:lnTo>
                    <a:pt x="948" y="816"/>
                  </a:lnTo>
                  <a:lnTo>
                    <a:pt x="973" y="861"/>
                  </a:lnTo>
                  <a:lnTo>
                    <a:pt x="948" y="907"/>
                  </a:lnTo>
                  <a:moveTo>
                    <a:pt x="1009" y="907"/>
                  </a:moveTo>
                  <a:lnTo>
                    <a:pt x="982" y="861"/>
                  </a:lnTo>
                  <a:lnTo>
                    <a:pt x="1009" y="816"/>
                  </a:lnTo>
                  <a:lnTo>
                    <a:pt x="1035" y="861"/>
                  </a:lnTo>
                  <a:lnTo>
                    <a:pt x="1009" y="907"/>
                  </a:lnTo>
                  <a:moveTo>
                    <a:pt x="1071" y="907"/>
                  </a:moveTo>
                  <a:lnTo>
                    <a:pt x="1044" y="861"/>
                  </a:lnTo>
                  <a:lnTo>
                    <a:pt x="1071" y="816"/>
                  </a:lnTo>
                  <a:lnTo>
                    <a:pt x="1096" y="861"/>
                  </a:lnTo>
                  <a:lnTo>
                    <a:pt x="1071" y="907"/>
                  </a:lnTo>
                  <a:moveTo>
                    <a:pt x="1132" y="907"/>
                  </a:moveTo>
                  <a:lnTo>
                    <a:pt x="1105" y="861"/>
                  </a:lnTo>
                  <a:lnTo>
                    <a:pt x="1132" y="816"/>
                  </a:lnTo>
                  <a:lnTo>
                    <a:pt x="1158" y="861"/>
                  </a:lnTo>
                  <a:lnTo>
                    <a:pt x="1132" y="907"/>
                  </a:lnTo>
                  <a:moveTo>
                    <a:pt x="1194" y="907"/>
                  </a:moveTo>
                  <a:lnTo>
                    <a:pt x="1167" y="861"/>
                  </a:lnTo>
                  <a:lnTo>
                    <a:pt x="1194" y="816"/>
                  </a:lnTo>
                  <a:lnTo>
                    <a:pt x="1219" y="861"/>
                  </a:lnTo>
                  <a:lnTo>
                    <a:pt x="1194" y="907"/>
                  </a:lnTo>
                  <a:moveTo>
                    <a:pt x="1255" y="907"/>
                  </a:moveTo>
                  <a:lnTo>
                    <a:pt x="1228" y="861"/>
                  </a:lnTo>
                  <a:lnTo>
                    <a:pt x="1255" y="816"/>
                  </a:lnTo>
                  <a:lnTo>
                    <a:pt x="1281" y="861"/>
                  </a:lnTo>
                  <a:lnTo>
                    <a:pt x="1255" y="907"/>
                  </a:lnTo>
                  <a:moveTo>
                    <a:pt x="1317" y="907"/>
                  </a:moveTo>
                  <a:lnTo>
                    <a:pt x="1291" y="861"/>
                  </a:lnTo>
                  <a:lnTo>
                    <a:pt x="1317" y="816"/>
                  </a:lnTo>
                  <a:lnTo>
                    <a:pt x="1344" y="861"/>
                  </a:lnTo>
                  <a:lnTo>
                    <a:pt x="1317" y="907"/>
                  </a:lnTo>
                  <a:moveTo>
                    <a:pt x="1378" y="907"/>
                  </a:moveTo>
                  <a:lnTo>
                    <a:pt x="1353" y="861"/>
                  </a:lnTo>
                  <a:lnTo>
                    <a:pt x="1378" y="816"/>
                  </a:lnTo>
                  <a:lnTo>
                    <a:pt x="1405" y="861"/>
                  </a:lnTo>
                  <a:lnTo>
                    <a:pt x="1378" y="907"/>
                  </a:lnTo>
                  <a:moveTo>
                    <a:pt x="1440" y="907"/>
                  </a:moveTo>
                  <a:lnTo>
                    <a:pt x="1414" y="861"/>
                  </a:lnTo>
                  <a:lnTo>
                    <a:pt x="1440" y="816"/>
                  </a:lnTo>
                  <a:lnTo>
                    <a:pt x="1467" y="861"/>
                  </a:lnTo>
                  <a:lnTo>
                    <a:pt x="1440" y="907"/>
                  </a:lnTo>
                  <a:moveTo>
                    <a:pt x="1501" y="907"/>
                  </a:moveTo>
                  <a:lnTo>
                    <a:pt x="1476" y="861"/>
                  </a:lnTo>
                  <a:lnTo>
                    <a:pt x="1501" y="816"/>
                  </a:lnTo>
                  <a:lnTo>
                    <a:pt x="1528" y="861"/>
                  </a:lnTo>
                  <a:lnTo>
                    <a:pt x="1501" y="907"/>
                  </a:lnTo>
                  <a:moveTo>
                    <a:pt x="1563" y="907"/>
                  </a:moveTo>
                  <a:lnTo>
                    <a:pt x="1537" y="861"/>
                  </a:lnTo>
                  <a:lnTo>
                    <a:pt x="1563" y="816"/>
                  </a:lnTo>
                  <a:lnTo>
                    <a:pt x="1590" y="861"/>
                  </a:lnTo>
                  <a:lnTo>
                    <a:pt x="1563" y="907"/>
                  </a:lnTo>
                  <a:moveTo>
                    <a:pt x="1624" y="907"/>
                  </a:moveTo>
                  <a:lnTo>
                    <a:pt x="1599" y="861"/>
                  </a:lnTo>
                  <a:lnTo>
                    <a:pt x="1624" y="816"/>
                  </a:lnTo>
                  <a:lnTo>
                    <a:pt x="1651" y="861"/>
                  </a:lnTo>
                  <a:lnTo>
                    <a:pt x="1624" y="907"/>
                  </a:lnTo>
                  <a:moveTo>
                    <a:pt x="1687" y="907"/>
                  </a:moveTo>
                  <a:lnTo>
                    <a:pt x="1660" y="861"/>
                  </a:lnTo>
                  <a:lnTo>
                    <a:pt x="1687" y="816"/>
                  </a:lnTo>
                  <a:lnTo>
                    <a:pt x="1713" y="861"/>
                  </a:lnTo>
                  <a:lnTo>
                    <a:pt x="1687" y="907"/>
                  </a:lnTo>
                  <a:moveTo>
                    <a:pt x="1749" y="907"/>
                  </a:moveTo>
                  <a:lnTo>
                    <a:pt x="1722" y="861"/>
                  </a:lnTo>
                  <a:lnTo>
                    <a:pt x="1749" y="816"/>
                  </a:lnTo>
                  <a:lnTo>
                    <a:pt x="1774" y="861"/>
                  </a:lnTo>
                  <a:lnTo>
                    <a:pt x="1749" y="907"/>
                  </a:lnTo>
                  <a:moveTo>
                    <a:pt x="1810" y="907"/>
                  </a:moveTo>
                  <a:lnTo>
                    <a:pt x="1783" y="861"/>
                  </a:lnTo>
                  <a:lnTo>
                    <a:pt x="1810" y="816"/>
                  </a:lnTo>
                  <a:lnTo>
                    <a:pt x="1836" y="861"/>
                  </a:lnTo>
                  <a:lnTo>
                    <a:pt x="1810" y="907"/>
                  </a:lnTo>
                  <a:moveTo>
                    <a:pt x="1872" y="907"/>
                  </a:moveTo>
                  <a:lnTo>
                    <a:pt x="1845" y="861"/>
                  </a:lnTo>
                  <a:lnTo>
                    <a:pt x="1872" y="816"/>
                  </a:lnTo>
                  <a:lnTo>
                    <a:pt x="1897" y="861"/>
                  </a:lnTo>
                  <a:lnTo>
                    <a:pt x="1872" y="907"/>
                  </a:lnTo>
                  <a:moveTo>
                    <a:pt x="1933" y="907"/>
                  </a:moveTo>
                  <a:lnTo>
                    <a:pt x="1906" y="861"/>
                  </a:lnTo>
                  <a:lnTo>
                    <a:pt x="1933" y="816"/>
                  </a:lnTo>
                  <a:lnTo>
                    <a:pt x="1959" y="861"/>
                  </a:lnTo>
                  <a:lnTo>
                    <a:pt x="1933" y="907"/>
                  </a:lnTo>
                  <a:moveTo>
                    <a:pt x="1995" y="907"/>
                  </a:moveTo>
                  <a:lnTo>
                    <a:pt x="1968" y="861"/>
                  </a:lnTo>
                  <a:lnTo>
                    <a:pt x="1995" y="816"/>
                  </a:lnTo>
                  <a:lnTo>
                    <a:pt x="2020" y="861"/>
                  </a:lnTo>
                  <a:lnTo>
                    <a:pt x="1995" y="907"/>
                  </a:lnTo>
                  <a:moveTo>
                    <a:pt x="2056" y="907"/>
                  </a:moveTo>
                  <a:lnTo>
                    <a:pt x="2031" y="861"/>
                  </a:lnTo>
                  <a:lnTo>
                    <a:pt x="2056" y="816"/>
                  </a:lnTo>
                  <a:lnTo>
                    <a:pt x="2083" y="861"/>
                  </a:lnTo>
                  <a:lnTo>
                    <a:pt x="2056" y="907"/>
                  </a:lnTo>
                  <a:moveTo>
                    <a:pt x="2118" y="907"/>
                  </a:moveTo>
                  <a:lnTo>
                    <a:pt x="2092" y="861"/>
                  </a:lnTo>
                  <a:lnTo>
                    <a:pt x="2118" y="816"/>
                  </a:lnTo>
                  <a:lnTo>
                    <a:pt x="2145" y="861"/>
                  </a:lnTo>
                  <a:lnTo>
                    <a:pt x="2118" y="907"/>
                  </a:lnTo>
                  <a:moveTo>
                    <a:pt x="2179" y="907"/>
                  </a:moveTo>
                  <a:lnTo>
                    <a:pt x="2154" y="861"/>
                  </a:lnTo>
                  <a:lnTo>
                    <a:pt x="2179" y="816"/>
                  </a:lnTo>
                  <a:lnTo>
                    <a:pt x="2206" y="861"/>
                  </a:lnTo>
                  <a:lnTo>
                    <a:pt x="2179" y="907"/>
                  </a:lnTo>
                  <a:moveTo>
                    <a:pt x="2241" y="907"/>
                  </a:moveTo>
                  <a:lnTo>
                    <a:pt x="2215" y="861"/>
                  </a:lnTo>
                  <a:lnTo>
                    <a:pt x="2241" y="816"/>
                  </a:lnTo>
                  <a:lnTo>
                    <a:pt x="2268" y="861"/>
                  </a:lnTo>
                  <a:lnTo>
                    <a:pt x="2241" y="907"/>
                  </a:lnTo>
                  <a:moveTo>
                    <a:pt x="2302" y="907"/>
                  </a:moveTo>
                  <a:lnTo>
                    <a:pt x="2277" y="861"/>
                  </a:lnTo>
                  <a:lnTo>
                    <a:pt x="2302" y="816"/>
                  </a:lnTo>
                  <a:lnTo>
                    <a:pt x="2329" y="861"/>
                  </a:lnTo>
                  <a:lnTo>
                    <a:pt x="2302" y="907"/>
                  </a:lnTo>
                  <a:moveTo>
                    <a:pt x="2364" y="907"/>
                  </a:moveTo>
                  <a:lnTo>
                    <a:pt x="2338" y="861"/>
                  </a:lnTo>
                  <a:lnTo>
                    <a:pt x="2364" y="816"/>
                  </a:lnTo>
                  <a:lnTo>
                    <a:pt x="2391" y="861"/>
                  </a:lnTo>
                  <a:lnTo>
                    <a:pt x="2364" y="907"/>
                  </a:lnTo>
                  <a:moveTo>
                    <a:pt x="2427" y="907"/>
                  </a:moveTo>
                  <a:lnTo>
                    <a:pt x="2400" y="861"/>
                  </a:lnTo>
                  <a:lnTo>
                    <a:pt x="2427" y="816"/>
                  </a:lnTo>
                  <a:lnTo>
                    <a:pt x="2452" y="861"/>
                  </a:lnTo>
                  <a:lnTo>
                    <a:pt x="2427" y="907"/>
                  </a:lnTo>
                  <a:moveTo>
                    <a:pt x="2488" y="907"/>
                  </a:moveTo>
                  <a:lnTo>
                    <a:pt x="2461" y="861"/>
                  </a:lnTo>
                  <a:lnTo>
                    <a:pt x="2488" y="816"/>
                  </a:lnTo>
                  <a:lnTo>
                    <a:pt x="2514" y="861"/>
                  </a:lnTo>
                  <a:lnTo>
                    <a:pt x="2488" y="907"/>
                  </a:lnTo>
                  <a:moveTo>
                    <a:pt x="54" y="853"/>
                  </a:moveTo>
                  <a:lnTo>
                    <a:pt x="27" y="808"/>
                  </a:lnTo>
                  <a:lnTo>
                    <a:pt x="54" y="762"/>
                  </a:lnTo>
                  <a:lnTo>
                    <a:pt x="80" y="808"/>
                  </a:lnTo>
                  <a:lnTo>
                    <a:pt x="54" y="853"/>
                  </a:lnTo>
                  <a:moveTo>
                    <a:pt x="116" y="853"/>
                  </a:moveTo>
                  <a:lnTo>
                    <a:pt x="89" y="808"/>
                  </a:lnTo>
                  <a:lnTo>
                    <a:pt x="116" y="762"/>
                  </a:lnTo>
                  <a:lnTo>
                    <a:pt x="141" y="808"/>
                  </a:lnTo>
                  <a:lnTo>
                    <a:pt x="116" y="853"/>
                  </a:lnTo>
                  <a:moveTo>
                    <a:pt x="177" y="853"/>
                  </a:moveTo>
                  <a:lnTo>
                    <a:pt x="150" y="808"/>
                  </a:lnTo>
                  <a:lnTo>
                    <a:pt x="177" y="762"/>
                  </a:lnTo>
                  <a:lnTo>
                    <a:pt x="204" y="808"/>
                  </a:lnTo>
                  <a:lnTo>
                    <a:pt x="177" y="853"/>
                  </a:lnTo>
                  <a:moveTo>
                    <a:pt x="238" y="853"/>
                  </a:moveTo>
                  <a:lnTo>
                    <a:pt x="213" y="808"/>
                  </a:lnTo>
                  <a:lnTo>
                    <a:pt x="238" y="762"/>
                  </a:lnTo>
                  <a:lnTo>
                    <a:pt x="265" y="808"/>
                  </a:lnTo>
                  <a:lnTo>
                    <a:pt x="238" y="853"/>
                  </a:lnTo>
                  <a:moveTo>
                    <a:pt x="300" y="853"/>
                  </a:moveTo>
                  <a:lnTo>
                    <a:pt x="274" y="808"/>
                  </a:lnTo>
                  <a:lnTo>
                    <a:pt x="300" y="762"/>
                  </a:lnTo>
                  <a:lnTo>
                    <a:pt x="327" y="808"/>
                  </a:lnTo>
                  <a:lnTo>
                    <a:pt x="300" y="853"/>
                  </a:lnTo>
                  <a:moveTo>
                    <a:pt x="361" y="853"/>
                  </a:moveTo>
                  <a:lnTo>
                    <a:pt x="336" y="808"/>
                  </a:lnTo>
                  <a:lnTo>
                    <a:pt x="361" y="762"/>
                  </a:lnTo>
                  <a:lnTo>
                    <a:pt x="388" y="808"/>
                  </a:lnTo>
                  <a:lnTo>
                    <a:pt x="361" y="853"/>
                  </a:lnTo>
                  <a:moveTo>
                    <a:pt x="423" y="853"/>
                  </a:moveTo>
                  <a:lnTo>
                    <a:pt x="397" y="808"/>
                  </a:lnTo>
                  <a:lnTo>
                    <a:pt x="423" y="762"/>
                  </a:lnTo>
                  <a:lnTo>
                    <a:pt x="450" y="808"/>
                  </a:lnTo>
                  <a:lnTo>
                    <a:pt x="423" y="853"/>
                  </a:lnTo>
                  <a:moveTo>
                    <a:pt x="484" y="853"/>
                  </a:moveTo>
                  <a:lnTo>
                    <a:pt x="459" y="808"/>
                  </a:lnTo>
                  <a:lnTo>
                    <a:pt x="484" y="762"/>
                  </a:lnTo>
                  <a:lnTo>
                    <a:pt x="511" y="808"/>
                  </a:lnTo>
                  <a:lnTo>
                    <a:pt x="484" y="853"/>
                  </a:lnTo>
                  <a:moveTo>
                    <a:pt x="546" y="853"/>
                  </a:moveTo>
                  <a:lnTo>
                    <a:pt x="520" y="808"/>
                  </a:lnTo>
                  <a:lnTo>
                    <a:pt x="546" y="762"/>
                  </a:lnTo>
                  <a:lnTo>
                    <a:pt x="573" y="808"/>
                  </a:lnTo>
                  <a:lnTo>
                    <a:pt x="546" y="853"/>
                  </a:lnTo>
                  <a:moveTo>
                    <a:pt x="609" y="853"/>
                  </a:moveTo>
                  <a:lnTo>
                    <a:pt x="582" y="808"/>
                  </a:lnTo>
                  <a:lnTo>
                    <a:pt x="609" y="762"/>
                  </a:lnTo>
                  <a:lnTo>
                    <a:pt x="634" y="808"/>
                  </a:lnTo>
                  <a:lnTo>
                    <a:pt x="609" y="853"/>
                  </a:lnTo>
                  <a:moveTo>
                    <a:pt x="670" y="853"/>
                  </a:moveTo>
                  <a:lnTo>
                    <a:pt x="643" y="808"/>
                  </a:lnTo>
                  <a:lnTo>
                    <a:pt x="670" y="762"/>
                  </a:lnTo>
                  <a:lnTo>
                    <a:pt x="696" y="808"/>
                  </a:lnTo>
                  <a:lnTo>
                    <a:pt x="670" y="853"/>
                  </a:lnTo>
                  <a:moveTo>
                    <a:pt x="732" y="853"/>
                  </a:moveTo>
                  <a:lnTo>
                    <a:pt x="705" y="808"/>
                  </a:lnTo>
                  <a:lnTo>
                    <a:pt x="732" y="762"/>
                  </a:lnTo>
                  <a:lnTo>
                    <a:pt x="757" y="808"/>
                  </a:lnTo>
                  <a:lnTo>
                    <a:pt x="732" y="853"/>
                  </a:lnTo>
                  <a:moveTo>
                    <a:pt x="793" y="853"/>
                  </a:moveTo>
                  <a:lnTo>
                    <a:pt x="766" y="808"/>
                  </a:lnTo>
                  <a:lnTo>
                    <a:pt x="793" y="762"/>
                  </a:lnTo>
                  <a:lnTo>
                    <a:pt x="819" y="808"/>
                  </a:lnTo>
                  <a:lnTo>
                    <a:pt x="793" y="853"/>
                  </a:lnTo>
                  <a:moveTo>
                    <a:pt x="855" y="853"/>
                  </a:moveTo>
                  <a:lnTo>
                    <a:pt x="828" y="808"/>
                  </a:lnTo>
                  <a:lnTo>
                    <a:pt x="855" y="762"/>
                  </a:lnTo>
                  <a:lnTo>
                    <a:pt x="880" y="808"/>
                  </a:lnTo>
                  <a:lnTo>
                    <a:pt x="855" y="853"/>
                  </a:lnTo>
                  <a:moveTo>
                    <a:pt x="916" y="853"/>
                  </a:moveTo>
                  <a:lnTo>
                    <a:pt x="889" y="808"/>
                  </a:lnTo>
                  <a:lnTo>
                    <a:pt x="916" y="762"/>
                  </a:lnTo>
                  <a:lnTo>
                    <a:pt x="943" y="808"/>
                  </a:lnTo>
                  <a:lnTo>
                    <a:pt x="916" y="853"/>
                  </a:lnTo>
                  <a:moveTo>
                    <a:pt x="978" y="853"/>
                  </a:moveTo>
                  <a:lnTo>
                    <a:pt x="952" y="808"/>
                  </a:lnTo>
                  <a:lnTo>
                    <a:pt x="978" y="762"/>
                  </a:lnTo>
                  <a:lnTo>
                    <a:pt x="1005" y="808"/>
                  </a:lnTo>
                  <a:lnTo>
                    <a:pt x="978" y="853"/>
                  </a:lnTo>
                  <a:moveTo>
                    <a:pt x="1039" y="853"/>
                  </a:moveTo>
                  <a:lnTo>
                    <a:pt x="1014" y="808"/>
                  </a:lnTo>
                  <a:lnTo>
                    <a:pt x="1039" y="762"/>
                  </a:lnTo>
                  <a:lnTo>
                    <a:pt x="1066" y="808"/>
                  </a:lnTo>
                  <a:lnTo>
                    <a:pt x="1039" y="853"/>
                  </a:lnTo>
                  <a:moveTo>
                    <a:pt x="1101" y="853"/>
                  </a:moveTo>
                  <a:lnTo>
                    <a:pt x="1075" y="808"/>
                  </a:lnTo>
                  <a:lnTo>
                    <a:pt x="1101" y="762"/>
                  </a:lnTo>
                  <a:lnTo>
                    <a:pt x="1128" y="808"/>
                  </a:lnTo>
                  <a:lnTo>
                    <a:pt x="1101" y="853"/>
                  </a:lnTo>
                  <a:moveTo>
                    <a:pt x="1162" y="853"/>
                  </a:moveTo>
                  <a:lnTo>
                    <a:pt x="1137" y="808"/>
                  </a:lnTo>
                  <a:lnTo>
                    <a:pt x="1162" y="762"/>
                  </a:lnTo>
                  <a:lnTo>
                    <a:pt x="1189" y="808"/>
                  </a:lnTo>
                  <a:lnTo>
                    <a:pt x="1162" y="853"/>
                  </a:lnTo>
                  <a:moveTo>
                    <a:pt x="1224" y="853"/>
                  </a:moveTo>
                  <a:lnTo>
                    <a:pt x="1198" y="808"/>
                  </a:lnTo>
                  <a:lnTo>
                    <a:pt x="1224" y="762"/>
                  </a:lnTo>
                  <a:lnTo>
                    <a:pt x="1251" y="808"/>
                  </a:lnTo>
                  <a:lnTo>
                    <a:pt x="1224" y="853"/>
                  </a:lnTo>
                  <a:moveTo>
                    <a:pt x="1285" y="853"/>
                  </a:moveTo>
                  <a:lnTo>
                    <a:pt x="1260" y="808"/>
                  </a:lnTo>
                  <a:lnTo>
                    <a:pt x="1285" y="762"/>
                  </a:lnTo>
                  <a:lnTo>
                    <a:pt x="1312" y="808"/>
                  </a:lnTo>
                  <a:lnTo>
                    <a:pt x="1285" y="853"/>
                  </a:lnTo>
                  <a:moveTo>
                    <a:pt x="1348" y="853"/>
                  </a:moveTo>
                  <a:lnTo>
                    <a:pt x="1321" y="808"/>
                  </a:lnTo>
                  <a:lnTo>
                    <a:pt x="1348" y="762"/>
                  </a:lnTo>
                  <a:lnTo>
                    <a:pt x="1374" y="808"/>
                  </a:lnTo>
                  <a:lnTo>
                    <a:pt x="1348" y="853"/>
                  </a:lnTo>
                  <a:moveTo>
                    <a:pt x="1410" y="853"/>
                  </a:moveTo>
                  <a:lnTo>
                    <a:pt x="1383" y="808"/>
                  </a:lnTo>
                  <a:lnTo>
                    <a:pt x="1410" y="762"/>
                  </a:lnTo>
                  <a:lnTo>
                    <a:pt x="1435" y="808"/>
                  </a:lnTo>
                  <a:lnTo>
                    <a:pt x="1410" y="853"/>
                  </a:lnTo>
                  <a:moveTo>
                    <a:pt x="1471" y="853"/>
                  </a:moveTo>
                  <a:lnTo>
                    <a:pt x="1444" y="808"/>
                  </a:lnTo>
                  <a:lnTo>
                    <a:pt x="1471" y="762"/>
                  </a:lnTo>
                  <a:lnTo>
                    <a:pt x="1497" y="808"/>
                  </a:lnTo>
                  <a:lnTo>
                    <a:pt x="1471" y="853"/>
                  </a:lnTo>
                  <a:moveTo>
                    <a:pt x="1533" y="853"/>
                  </a:moveTo>
                  <a:lnTo>
                    <a:pt x="1506" y="808"/>
                  </a:lnTo>
                  <a:lnTo>
                    <a:pt x="1533" y="762"/>
                  </a:lnTo>
                  <a:lnTo>
                    <a:pt x="1558" y="808"/>
                  </a:lnTo>
                  <a:lnTo>
                    <a:pt x="1533" y="853"/>
                  </a:lnTo>
                  <a:moveTo>
                    <a:pt x="1594" y="853"/>
                  </a:moveTo>
                  <a:lnTo>
                    <a:pt x="1567" y="808"/>
                  </a:lnTo>
                  <a:lnTo>
                    <a:pt x="1594" y="762"/>
                  </a:lnTo>
                  <a:lnTo>
                    <a:pt x="1620" y="808"/>
                  </a:lnTo>
                  <a:lnTo>
                    <a:pt x="1594" y="853"/>
                  </a:lnTo>
                  <a:moveTo>
                    <a:pt x="1656" y="853"/>
                  </a:moveTo>
                  <a:lnTo>
                    <a:pt x="1629" y="808"/>
                  </a:lnTo>
                  <a:lnTo>
                    <a:pt x="1656" y="762"/>
                  </a:lnTo>
                  <a:lnTo>
                    <a:pt x="1683" y="808"/>
                  </a:lnTo>
                  <a:lnTo>
                    <a:pt x="1656" y="853"/>
                  </a:lnTo>
                  <a:moveTo>
                    <a:pt x="1717" y="853"/>
                  </a:moveTo>
                  <a:lnTo>
                    <a:pt x="1692" y="808"/>
                  </a:lnTo>
                  <a:lnTo>
                    <a:pt x="1717" y="762"/>
                  </a:lnTo>
                  <a:lnTo>
                    <a:pt x="1744" y="808"/>
                  </a:lnTo>
                  <a:lnTo>
                    <a:pt x="1717" y="853"/>
                  </a:lnTo>
                  <a:moveTo>
                    <a:pt x="1779" y="853"/>
                  </a:moveTo>
                  <a:lnTo>
                    <a:pt x="1753" y="808"/>
                  </a:lnTo>
                  <a:lnTo>
                    <a:pt x="1779" y="762"/>
                  </a:lnTo>
                  <a:lnTo>
                    <a:pt x="1806" y="808"/>
                  </a:lnTo>
                  <a:lnTo>
                    <a:pt x="1779" y="853"/>
                  </a:lnTo>
                  <a:moveTo>
                    <a:pt x="1840" y="853"/>
                  </a:moveTo>
                  <a:lnTo>
                    <a:pt x="1815" y="808"/>
                  </a:lnTo>
                  <a:lnTo>
                    <a:pt x="1840" y="762"/>
                  </a:lnTo>
                  <a:lnTo>
                    <a:pt x="1867" y="808"/>
                  </a:lnTo>
                  <a:lnTo>
                    <a:pt x="1840" y="853"/>
                  </a:lnTo>
                  <a:moveTo>
                    <a:pt x="1902" y="853"/>
                  </a:moveTo>
                  <a:lnTo>
                    <a:pt x="1876" y="808"/>
                  </a:lnTo>
                  <a:lnTo>
                    <a:pt x="1902" y="762"/>
                  </a:lnTo>
                  <a:lnTo>
                    <a:pt x="1929" y="808"/>
                  </a:lnTo>
                  <a:lnTo>
                    <a:pt x="1902" y="853"/>
                  </a:lnTo>
                  <a:moveTo>
                    <a:pt x="1963" y="853"/>
                  </a:moveTo>
                  <a:lnTo>
                    <a:pt x="1938" y="808"/>
                  </a:lnTo>
                  <a:lnTo>
                    <a:pt x="1963" y="762"/>
                  </a:lnTo>
                  <a:lnTo>
                    <a:pt x="1990" y="808"/>
                  </a:lnTo>
                  <a:lnTo>
                    <a:pt x="1963" y="853"/>
                  </a:lnTo>
                  <a:moveTo>
                    <a:pt x="2025" y="853"/>
                  </a:moveTo>
                  <a:lnTo>
                    <a:pt x="1999" y="808"/>
                  </a:lnTo>
                  <a:lnTo>
                    <a:pt x="2025" y="762"/>
                  </a:lnTo>
                  <a:lnTo>
                    <a:pt x="2052" y="808"/>
                  </a:lnTo>
                  <a:lnTo>
                    <a:pt x="2025" y="853"/>
                  </a:lnTo>
                  <a:moveTo>
                    <a:pt x="2088" y="853"/>
                  </a:moveTo>
                  <a:lnTo>
                    <a:pt x="2061" y="808"/>
                  </a:lnTo>
                  <a:lnTo>
                    <a:pt x="2088" y="762"/>
                  </a:lnTo>
                  <a:lnTo>
                    <a:pt x="2113" y="808"/>
                  </a:lnTo>
                  <a:lnTo>
                    <a:pt x="2088" y="853"/>
                  </a:lnTo>
                  <a:moveTo>
                    <a:pt x="2149" y="853"/>
                  </a:moveTo>
                  <a:lnTo>
                    <a:pt x="2122" y="808"/>
                  </a:lnTo>
                  <a:lnTo>
                    <a:pt x="2149" y="762"/>
                  </a:lnTo>
                  <a:lnTo>
                    <a:pt x="2175" y="808"/>
                  </a:lnTo>
                  <a:lnTo>
                    <a:pt x="2149" y="853"/>
                  </a:lnTo>
                  <a:moveTo>
                    <a:pt x="2211" y="853"/>
                  </a:moveTo>
                  <a:lnTo>
                    <a:pt x="2184" y="808"/>
                  </a:lnTo>
                  <a:lnTo>
                    <a:pt x="2211" y="762"/>
                  </a:lnTo>
                  <a:lnTo>
                    <a:pt x="2236" y="808"/>
                  </a:lnTo>
                  <a:lnTo>
                    <a:pt x="2211" y="853"/>
                  </a:lnTo>
                  <a:moveTo>
                    <a:pt x="2272" y="853"/>
                  </a:moveTo>
                  <a:lnTo>
                    <a:pt x="2245" y="808"/>
                  </a:lnTo>
                  <a:lnTo>
                    <a:pt x="2272" y="762"/>
                  </a:lnTo>
                  <a:lnTo>
                    <a:pt x="2298" y="808"/>
                  </a:lnTo>
                  <a:lnTo>
                    <a:pt x="2272" y="853"/>
                  </a:lnTo>
                  <a:moveTo>
                    <a:pt x="2334" y="853"/>
                  </a:moveTo>
                  <a:lnTo>
                    <a:pt x="2307" y="808"/>
                  </a:lnTo>
                  <a:lnTo>
                    <a:pt x="2334" y="762"/>
                  </a:lnTo>
                  <a:lnTo>
                    <a:pt x="2359" y="808"/>
                  </a:lnTo>
                  <a:lnTo>
                    <a:pt x="2334" y="853"/>
                  </a:lnTo>
                  <a:moveTo>
                    <a:pt x="2395" y="853"/>
                  </a:moveTo>
                  <a:lnTo>
                    <a:pt x="2368" y="808"/>
                  </a:lnTo>
                  <a:lnTo>
                    <a:pt x="2395" y="762"/>
                  </a:lnTo>
                  <a:lnTo>
                    <a:pt x="2422" y="808"/>
                  </a:lnTo>
                  <a:lnTo>
                    <a:pt x="2395" y="853"/>
                  </a:lnTo>
                  <a:moveTo>
                    <a:pt x="2457" y="853"/>
                  </a:moveTo>
                  <a:lnTo>
                    <a:pt x="2431" y="808"/>
                  </a:lnTo>
                  <a:lnTo>
                    <a:pt x="2457" y="762"/>
                  </a:lnTo>
                  <a:lnTo>
                    <a:pt x="2484" y="808"/>
                  </a:lnTo>
                  <a:lnTo>
                    <a:pt x="2457" y="853"/>
                  </a:lnTo>
                  <a:moveTo>
                    <a:pt x="2518" y="853"/>
                  </a:moveTo>
                  <a:lnTo>
                    <a:pt x="2493" y="808"/>
                  </a:lnTo>
                  <a:lnTo>
                    <a:pt x="2518" y="762"/>
                  </a:lnTo>
                  <a:lnTo>
                    <a:pt x="2545" y="808"/>
                  </a:lnTo>
                  <a:lnTo>
                    <a:pt x="2518" y="853"/>
                  </a:lnTo>
                  <a:moveTo>
                    <a:pt x="84" y="799"/>
                  </a:moveTo>
                  <a:lnTo>
                    <a:pt x="59" y="754"/>
                  </a:lnTo>
                  <a:lnTo>
                    <a:pt x="84" y="709"/>
                  </a:lnTo>
                  <a:lnTo>
                    <a:pt x="111" y="754"/>
                  </a:lnTo>
                  <a:lnTo>
                    <a:pt x="84" y="799"/>
                  </a:lnTo>
                  <a:moveTo>
                    <a:pt x="146" y="799"/>
                  </a:moveTo>
                  <a:lnTo>
                    <a:pt x="120" y="754"/>
                  </a:lnTo>
                  <a:lnTo>
                    <a:pt x="146" y="709"/>
                  </a:lnTo>
                  <a:lnTo>
                    <a:pt x="173" y="754"/>
                  </a:lnTo>
                  <a:lnTo>
                    <a:pt x="146" y="799"/>
                  </a:lnTo>
                  <a:moveTo>
                    <a:pt x="209" y="799"/>
                  </a:moveTo>
                  <a:lnTo>
                    <a:pt x="182" y="754"/>
                  </a:lnTo>
                  <a:lnTo>
                    <a:pt x="209" y="709"/>
                  </a:lnTo>
                  <a:lnTo>
                    <a:pt x="234" y="754"/>
                  </a:lnTo>
                  <a:lnTo>
                    <a:pt x="209" y="799"/>
                  </a:lnTo>
                  <a:moveTo>
                    <a:pt x="270" y="799"/>
                  </a:moveTo>
                  <a:lnTo>
                    <a:pt x="243" y="754"/>
                  </a:lnTo>
                  <a:lnTo>
                    <a:pt x="270" y="709"/>
                  </a:lnTo>
                  <a:lnTo>
                    <a:pt x="295" y="754"/>
                  </a:lnTo>
                  <a:lnTo>
                    <a:pt x="270" y="799"/>
                  </a:lnTo>
                  <a:moveTo>
                    <a:pt x="331" y="799"/>
                  </a:moveTo>
                  <a:lnTo>
                    <a:pt x="304" y="754"/>
                  </a:lnTo>
                  <a:lnTo>
                    <a:pt x="331" y="709"/>
                  </a:lnTo>
                  <a:lnTo>
                    <a:pt x="357" y="754"/>
                  </a:lnTo>
                  <a:lnTo>
                    <a:pt x="331" y="799"/>
                  </a:lnTo>
                  <a:moveTo>
                    <a:pt x="393" y="799"/>
                  </a:moveTo>
                  <a:lnTo>
                    <a:pt x="366" y="754"/>
                  </a:lnTo>
                  <a:lnTo>
                    <a:pt x="393" y="709"/>
                  </a:lnTo>
                  <a:lnTo>
                    <a:pt x="418" y="754"/>
                  </a:lnTo>
                  <a:lnTo>
                    <a:pt x="393" y="799"/>
                  </a:lnTo>
                  <a:moveTo>
                    <a:pt x="454" y="799"/>
                  </a:moveTo>
                  <a:lnTo>
                    <a:pt x="427" y="754"/>
                  </a:lnTo>
                  <a:lnTo>
                    <a:pt x="454" y="709"/>
                  </a:lnTo>
                  <a:lnTo>
                    <a:pt x="480" y="754"/>
                  </a:lnTo>
                  <a:lnTo>
                    <a:pt x="454" y="799"/>
                  </a:lnTo>
                  <a:moveTo>
                    <a:pt x="516" y="799"/>
                  </a:moveTo>
                  <a:lnTo>
                    <a:pt x="489" y="754"/>
                  </a:lnTo>
                  <a:lnTo>
                    <a:pt x="516" y="709"/>
                  </a:lnTo>
                  <a:lnTo>
                    <a:pt x="541" y="754"/>
                  </a:lnTo>
                  <a:lnTo>
                    <a:pt x="516" y="799"/>
                  </a:lnTo>
                  <a:moveTo>
                    <a:pt x="577" y="799"/>
                  </a:moveTo>
                  <a:lnTo>
                    <a:pt x="552" y="754"/>
                  </a:lnTo>
                  <a:lnTo>
                    <a:pt x="577" y="709"/>
                  </a:lnTo>
                  <a:lnTo>
                    <a:pt x="604" y="754"/>
                  </a:lnTo>
                  <a:lnTo>
                    <a:pt x="577" y="799"/>
                  </a:lnTo>
                  <a:moveTo>
                    <a:pt x="639" y="799"/>
                  </a:moveTo>
                  <a:lnTo>
                    <a:pt x="613" y="754"/>
                  </a:lnTo>
                  <a:lnTo>
                    <a:pt x="639" y="709"/>
                  </a:lnTo>
                  <a:lnTo>
                    <a:pt x="666" y="754"/>
                  </a:lnTo>
                  <a:lnTo>
                    <a:pt x="639" y="799"/>
                  </a:lnTo>
                  <a:moveTo>
                    <a:pt x="700" y="799"/>
                  </a:moveTo>
                  <a:lnTo>
                    <a:pt x="675" y="754"/>
                  </a:lnTo>
                  <a:lnTo>
                    <a:pt x="700" y="709"/>
                  </a:lnTo>
                  <a:lnTo>
                    <a:pt x="727" y="754"/>
                  </a:lnTo>
                  <a:lnTo>
                    <a:pt x="700" y="799"/>
                  </a:lnTo>
                  <a:moveTo>
                    <a:pt x="762" y="799"/>
                  </a:moveTo>
                  <a:lnTo>
                    <a:pt x="736" y="754"/>
                  </a:lnTo>
                  <a:lnTo>
                    <a:pt x="762" y="709"/>
                  </a:lnTo>
                  <a:lnTo>
                    <a:pt x="789" y="754"/>
                  </a:lnTo>
                  <a:lnTo>
                    <a:pt x="762" y="799"/>
                  </a:lnTo>
                  <a:moveTo>
                    <a:pt x="823" y="799"/>
                  </a:moveTo>
                  <a:lnTo>
                    <a:pt x="798" y="754"/>
                  </a:lnTo>
                  <a:lnTo>
                    <a:pt x="823" y="709"/>
                  </a:lnTo>
                  <a:lnTo>
                    <a:pt x="850" y="754"/>
                  </a:lnTo>
                  <a:lnTo>
                    <a:pt x="823" y="799"/>
                  </a:lnTo>
                  <a:moveTo>
                    <a:pt x="885" y="799"/>
                  </a:moveTo>
                  <a:lnTo>
                    <a:pt x="859" y="754"/>
                  </a:lnTo>
                  <a:lnTo>
                    <a:pt x="885" y="709"/>
                  </a:lnTo>
                  <a:lnTo>
                    <a:pt x="912" y="754"/>
                  </a:lnTo>
                  <a:lnTo>
                    <a:pt x="885" y="799"/>
                  </a:lnTo>
                  <a:moveTo>
                    <a:pt x="948" y="799"/>
                  </a:moveTo>
                  <a:lnTo>
                    <a:pt x="921" y="754"/>
                  </a:lnTo>
                  <a:lnTo>
                    <a:pt x="948" y="709"/>
                  </a:lnTo>
                  <a:lnTo>
                    <a:pt x="973" y="754"/>
                  </a:lnTo>
                  <a:lnTo>
                    <a:pt x="948" y="799"/>
                  </a:lnTo>
                  <a:moveTo>
                    <a:pt x="1009" y="799"/>
                  </a:moveTo>
                  <a:lnTo>
                    <a:pt x="982" y="754"/>
                  </a:lnTo>
                  <a:lnTo>
                    <a:pt x="1009" y="709"/>
                  </a:lnTo>
                  <a:lnTo>
                    <a:pt x="1035" y="754"/>
                  </a:lnTo>
                  <a:lnTo>
                    <a:pt x="1009" y="799"/>
                  </a:lnTo>
                  <a:moveTo>
                    <a:pt x="1071" y="799"/>
                  </a:moveTo>
                  <a:lnTo>
                    <a:pt x="1044" y="754"/>
                  </a:lnTo>
                  <a:lnTo>
                    <a:pt x="1071" y="709"/>
                  </a:lnTo>
                  <a:lnTo>
                    <a:pt x="1096" y="754"/>
                  </a:lnTo>
                  <a:lnTo>
                    <a:pt x="1071" y="799"/>
                  </a:lnTo>
                  <a:moveTo>
                    <a:pt x="1132" y="799"/>
                  </a:moveTo>
                  <a:lnTo>
                    <a:pt x="1105" y="754"/>
                  </a:lnTo>
                  <a:lnTo>
                    <a:pt x="1132" y="709"/>
                  </a:lnTo>
                  <a:lnTo>
                    <a:pt x="1158" y="754"/>
                  </a:lnTo>
                  <a:lnTo>
                    <a:pt x="1132" y="799"/>
                  </a:lnTo>
                  <a:moveTo>
                    <a:pt x="1194" y="799"/>
                  </a:moveTo>
                  <a:lnTo>
                    <a:pt x="1167" y="754"/>
                  </a:lnTo>
                  <a:lnTo>
                    <a:pt x="1194" y="709"/>
                  </a:lnTo>
                  <a:lnTo>
                    <a:pt x="1219" y="754"/>
                  </a:lnTo>
                  <a:lnTo>
                    <a:pt x="1194" y="799"/>
                  </a:lnTo>
                  <a:moveTo>
                    <a:pt x="1255" y="799"/>
                  </a:moveTo>
                  <a:lnTo>
                    <a:pt x="1228" y="754"/>
                  </a:lnTo>
                  <a:lnTo>
                    <a:pt x="1255" y="709"/>
                  </a:lnTo>
                  <a:lnTo>
                    <a:pt x="1281" y="754"/>
                  </a:lnTo>
                  <a:lnTo>
                    <a:pt x="1255" y="799"/>
                  </a:lnTo>
                  <a:moveTo>
                    <a:pt x="1317" y="799"/>
                  </a:moveTo>
                  <a:lnTo>
                    <a:pt x="1291" y="754"/>
                  </a:lnTo>
                  <a:lnTo>
                    <a:pt x="1317" y="709"/>
                  </a:lnTo>
                  <a:lnTo>
                    <a:pt x="1344" y="754"/>
                  </a:lnTo>
                  <a:lnTo>
                    <a:pt x="1317" y="799"/>
                  </a:lnTo>
                  <a:moveTo>
                    <a:pt x="1378" y="799"/>
                  </a:moveTo>
                  <a:lnTo>
                    <a:pt x="1353" y="754"/>
                  </a:lnTo>
                  <a:lnTo>
                    <a:pt x="1378" y="709"/>
                  </a:lnTo>
                  <a:lnTo>
                    <a:pt x="1405" y="754"/>
                  </a:lnTo>
                  <a:lnTo>
                    <a:pt x="1378" y="799"/>
                  </a:lnTo>
                  <a:moveTo>
                    <a:pt x="1440" y="799"/>
                  </a:moveTo>
                  <a:lnTo>
                    <a:pt x="1414" y="754"/>
                  </a:lnTo>
                  <a:lnTo>
                    <a:pt x="1440" y="709"/>
                  </a:lnTo>
                  <a:lnTo>
                    <a:pt x="1467" y="754"/>
                  </a:lnTo>
                  <a:lnTo>
                    <a:pt x="1440" y="799"/>
                  </a:lnTo>
                  <a:moveTo>
                    <a:pt x="1501" y="799"/>
                  </a:moveTo>
                  <a:lnTo>
                    <a:pt x="1476" y="754"/>
                  </a:lnTo>
                  <a:lnTo>
                    <a:pt x="1501" y="709"/>
                  </a:lnTo>
                  <a:lnTo>
                    <a:pt x="1528" y="754"/>
                  </a:lnTo>
                  <a:lnTo>
                    <a:pt x="1501" y="799"/>
                  </a:lnTo>
                  <a:moveTo>
                    <a:pt x="1563" y="799"/>
                  </a:moveTo>
                  <a:lnTo>
                    <a:pt x="1537" y="754"/>
                  </a:lnTo>
                  <a:lnTo>
                    <a:pt x="1563" y="709"/>
                  </a:lnTo>
                  <a:lnTo>
                    <a:pt x="1590" y="754"/>
                  </a:lnTo>
                  <a:lnTo>
                    <a:pt x="1563" y="799"/>
                  </a:lnTo>
                  <a:moveTo>
                    <a:pt x="1624" y="799"/>
                  </a:moveTo>
                  <a:lnTo>
                    <a:pt x="1599" y="754"/>
                  </a:lnTo>
                  <a:lnTo>
                    <a:pt x="1624" y="709"/>
                  </a:lnTo>
                  <a:lnTo>
                    <a:pt x="1651" y="754"/>
                  </a:lnTo>
                  <a:lnTo>
                    <a:pt x="1624" y="799"/>
                  </a:lnTo>
                  <a:moveTo>
                    <a:pt x="1687" y="799"/>
                  </a:moveTo>
                  <a:lnTo>
                    <a:pt x="1660" y="754"/>
                  </a:lnTo>
                  <a:lnTo>
                    <a:pt x="1687" y="709"/>
                  </a:lnTo>
                  <a:lnTo>
                    <a:pt x="1713" y="754"/>
                  </a:lnTo>
                  <a:lnTo>
                    <a:pt x="1687" y="799"/>
                  </a:lnTo>
                  <a:moveTo>
                    <a:pt x="1749" y="799"/>
                  </a:moveTo>
                  <a:lnTo>
                    <a:pt x="1722" y="754"/>
                  </a:lnTo>
                  <a:lnTo>
                    <a:pt x="1749" y="709"/>
                  </a:lnTo>
                  <a:lnTo>
                    <a:pt x="1774" y="754"/>
                  </a:lnTo>
                  <a:lnTo>
                    <a:pt x="1749" y="799"/>
                  </a:lnTo>
                  <a:moveTo>
                    <a:pt x="1810" y="799"/>
                  </a:moveTo>
                  <a:lnTo>
                    <a:pt x="1783" y="754"/>
                  </a:lnTo>
                  <a:lnTo>
                    <a:pt x="1810" y="709"/>
                  </a:lnTo>
                  <a:lnTo>
                    <a:pt x="1836" y="754"/>
                  </a:lnTo>
                  <a:lnTo>
                    <a:pt x="1810" y="799"/>
                  </a:lnTo>
                  <a:moveTo>
                    <a:pt x="1872" y="799"/>
                  </a:moveTo>
                  <a:lnTo>
                    <a:pt x="1845" y="754"/>
                  </a:lnTo>
                  <a:lnTo>
                    <a:pt x="1872" y="709"/>
                  </a:lnTo>
                  <a:lnTo>
                    <a:pt x="1897" y="754"/>
                  </a:lnTo>
                  <a:lnTo>
                    <a:pt x="1872" y="799"/>
                  </a:lnTo>
                  <a:moveTo>
                    <a:pt x="1933" y="799"/>
                  </a:moveTo>
                  <a:lnTo>
                    <a:pt x="1906" y="754"/>
                  </a:lnTo>
                  <a:lnTo>
                    <a:pt x="1933" y="709"/>
                  </a:lnTo>
                  <a:lnTo>
                    <a:pt x="1959" y="754"/>
                  </a:lnTo>
                  <a:lnTo>
                    <a:pt x="1933" y="799"/>
                  </a:lnTo>
                  <a:moveTo>
                    <a:pt x="1995" y="799"/>
                  </a:moveTo>
                  <a:lnTo>
                    <a:pt x="1968" y="754"/>
                  </a:lnTo>
                  <a:lnTo>
                    <a:pt x="1995" y="709"/>
                  </a:lnTo>
                  <a:lnTo>
                    <a:pt x="2020" y="754"/>
                  </a:lnTo>
                  <a:lnTo>
                    <a:pt x="1995" y="799"/>
                  </a:lnTo>
                  <a:moveTo>
                    <a:pt x="2056" y="799"/>
                  </a:moveTo>
                  <a:lnTo>
                    <a:pt x="2031" y="754"/>
                  </a:lnTo>
                  <a:lnTo>
                    <a:pt x="2056" y="709"/>
                  </a:lnTo>
                  <a:lnTo>
                    <a:pt x="2083" y="754"/>
                  </a:lnTo>
                  <a:lnTo>
                    <a:pt x="2056" y="799"/>
                  </a:lnTo>
                  <a:moveTo>
                    <a:pt x="2118" y="799"/>
                  </a:moveTo>
                  <a:lnTo>
                    <a:pt x="2092" y="754"/>
                  </a:lnTo>
                  <a:lnTo>
                    <a:pt x="2118" y="709"/>
                  </a:lnTo>
                  <a:lnTo>
                    <a:pt x="2145" y="754"/>
                  </a:lnTo>
                  <a:lnTo>
                    <a:pt x="2118" y="799"/>
                  </a:lnTo>
                  <a:moveTo>
                    <a:pt x="2179" y="799"/>
                  </a:moveTo>
                  <a:lnTo>
                    <a:pt x="2154" y="754"/>
                  </a:lnTo>
                  <a:lnTo>
                    <a:pt x="2179" y="709"/>
                  </a:lnTo>
                  <a:lnTo>
                    <a:pt x="2206" y="754"/>
                  </a:lnTo>
                  <a:lnTo>
                    <a:pt x="2179" y="799"/>
                  </a:lnTo>
                  <a:moveTo>
                    <a:pt x="2241" y="799"/>
                  </a:moveTo>
                  <a:lnTo>
                    <a:pt x="2215" y="754"/>
                  </a:lnTo>
                  <a:lnTo>
                    <a:pt x="2241" y="709"/>
                  </a:lnTo>
                  <a:lnTo>
                    <a:pt x="2268" y="754"/>
                  </a:lnTo>
                  <a:lnTo>
                    <a:pt x="2241" y="799"/>
                  </a:lnTo>
                  <a:moveTo>
                    <a:pt x="2302" y="799"/>
                  </a:moveTo>
                  <a:lnTo>
                    <a:pt x="2277" y="754"/>
                  </a:lnTo>
                  <a:lnTo>
                    <a:pt x="2302" y="709"/>
                  </a:lnTo>
                  <a:lnTo>
                    <a:pt x="2329" y="754"/>
                  </a:lnTo>
                  <a:lnTo>
                    <a:pt x="2302" y="799"/>
                  </a:lnTo>
                  <a:moveTo>
                    <a:pt x="2364" y="799"/>
                  </a:moveTo>
                  <a:lnTo>
                    <a:pt x="2338" y="754"/>
                  </a:lnTo>
                  <a:lnTo>
                    <a:pt x="2364" y="709"/>
                  </a:lnTo>
                  <a:lnTo>
                    <a:pt x="2391" y="754"/>
                  </a:lnTo>
                  <a:lnTo>
                    <a:pt x="2364" y="799"/>
                  </a:lnTo>
                  <a:moveTo>
                    <a:pt x="2427" y="799"/>
                  </a:moveTo>
                  <a:lnTo>
                    <a:pt x="2400" y="754"/>
                  </a:lnTo>
                  <a:lnTo>
                    <a:pt x="2427" y="709"/>
                  </a:lnTo>
                  <a:lnTo>
                    <a:pt x="2452" y="754"/>
                  </a:lnTo>
                  <a:lnTo>
                    <a:pt x="2427" y="799"/>
                  </a:lnTo>
                  <a:moveTo>
                    <a:pt x="2488" y="799"/>
                  </a:moveTo>
                  <a:lnTo>
                    <a:pt x="2461" y="754"/>
                  </a:lnTo>
                  <a:lnTo>
                    <a:pt x="2488" y="709"/>
                  </a:lnTo>
                  <a:lnTo>
                    <a:pt x="2514" y="754"/>
                  </a:lnTo>
                  <a:lnTo>
                    <a:pt x="2488" y="799"/>
                  </a:lnTo>
                  <a:moveTo>
                    <a:pt x="54" y="747"/>
                  </a:moveTo>
                  <a:lnTo>
                    <a:pt x="27" y="700"/>
                  </a:lnTo>
                  <a:lnTo>
                    <a:pt x="54" y="656"/>
                  </a:lnTo>
                  <a:lnTo>
                    <a:pt x="80" y="700"/>
                  </a:lnTo>
                  <a:lnTo>
                    <a:pt x="54" y="747"/>
                  </a:lnTo>
                  <a:moveTo>
                    <a:pt x="116" y="747"/>
                  </a:moveTo>
                  <a:lnTo>
                    <a:pt x="89" y="700"/>
                  </a:lnTo>
                  <a:lnTo>
                    <a:pt x="116" y="656"/>
                  </a:lnTo>
                  <a:lnTo>
                    <a:pt x="141" y="700"/>
                  </a:lnTo>
                  <a:lnTo>
                    <a:pt x="116" y="747"/>
                  </a:lnTo>
                  <a:moveTo>
                    <a:pt x="177" y="747"/>
                  </a:moveTo>
                  <a:lnTo>
                    <a:pt x="150" y="700"/>
                  </a:lnTo>
                  <a:lnTo>
                    <a:pt x="177" y="656"/>
                  </a:lnTo>
                  <a:lnTo>
                    <a:pt x="204" y="700"/>
                  </a:lnTo>
                  <a:lnTo>
                    <a:pt x="177" y="747"/>
                  </a:lnTo>
                  <a:moveTo>
                    <a:pt x="238" y="747"/>
                  </a:moveTo>
                  <a:lnTo>
                    <a:pt x="213" y="700"/>
                  </a:lnTo>
                  <a:lnTo>
                    <a:pt x="238" y="656"/>
                  </a:lnTo>
                  <a:lnTo>
                    <a:pt x="265" y="700"/>
                  </a:lnTo>
                  <a:lnTo>
                    <a:pt x="238" y="747"/>
                  </a:lnTo>
                  <a:moveTo>
                    <a:pt x="300" y="747"/>
                  </a:moveTo>
                  <a:lnTo>
                    <a:pt x="274" y="700"/>
                  </a:lnTo>
                  <a:lnTo>
                    <a:pt x="300" y="656"/>
                  </a:lnTo>
                  <a:lnTo>
                    <a:pt x="327" y="700"/>
                  </a:lnTo>
                  <a:lnTo>
                    <a:pt x="300" y="747"/>
                  </a:lnTo>
                  <a:moveTo>
                    <a:pt x="361" y="747"/>
                  </a:moveTo>
                  <a:lnTo>
                    <a:pt x="336" y="700"/>
                  </a:lnTo>
                  <a:lnTo>
                    <a:pt x="361" y="656"/>
                  </a:lnTo>
                  <a:lnTo>
                    <a:pt x="388" y="700"/>
                  </a:lnTo>
                  <a:lnTo>
                    <a:pt x="361" y="747"/>
                  </a:lnTo>
                  <a:moveTo>
                    <a:pt x="423" y="747"/>
                  </a:moveTo>
                  <a:lnTo>
                    <a:pt x="397" y="700"/>
                  </a:lnTo>
                  <a:lnTo>
                    <a:pt x="423" y="656"/>
                  </a:lnTo>
                  <a:lnTo>
                    <a:pt x="450" y="700"/>
                  </a:lnTo>
                  <a:lnTo>
                    <a:pt x="423" y="747"/>
                  </a:lnTo>
                  <a:moveTo>
                    <a:pt x="484" y="747"/>
                  </a:moveTo>
                  <a:lnTo>
                    <a:pt x="459" y="700"/>
                  </a:lnTo>
                  <a:lnTo>
                    <a:pt x="484" y="656"/>
                  </a:lnTo>
                  <a:lnTo>
                    <a:pt x="511" y="700"/>
                  </a:lnTo>
                  <a:lnTo>
                    <a:pt x="484" y="747"/>
                  </a:lnTo>
                  <a:moveTo>
                    <a:pt x="546" y="747"/>
                  </a:moveTo>
                  <a:lnTo>
                    <a:pt x="520" y="700"/>
                  </a:lnTo>
                  <a:lnTo>
                    <a:pt x="546" y="656"/>
                  </a:lnTo>
                  <a:lnTo>
                    <a:pt x="573" y="700"/>
                  </a:lnTo>
                  <a:lnTo>
                    <a:pt x="546" y="747"/>
                  </a:lnTo>
                  <a:moveTo>
                    <a:pt x="609" y="747"/>
                  </a:moveTo>
                  <a:lnTo>
                    <a:pt x="582" y="700"/>
                  </a:lnTo>
                  <a:lnTo>
                    <a:pt x="609" y="656"/>
                  </a:lnTo>
                  <a:lnTo>
                    <a:pt x="634" y="700"/>
                  </a:lnTo>
                  <a:lnTo>
                    <a:pt x="609" y="747"/>
                  </a:lnTo>
                  <a:moveTo>
                    <a:pt x="670" y="747"/>
                  </a:moveTo>
                  <a:lnTo>
                    <a:pt x="643" y="700"/>
                  </a:lnTo>
                  <a:lnTo>
                    <a:pt x="670" y="656"/>
                  </a:lnTo>
                  <a:lnTo>
                    <a:pt x="696" y="700"/>
                  </a:lnTo>
                  <a:lnTo>
                    <a:pt x="670" y="747"/>
                  </a:lnTo>
                  <a:moveTo>
                    <a:pt x="732" y="747"/>
                  </a:moveTo>
                  <a:lnTo>
                    <a:pt x="705" y="700"/>
                  </a:lnTo>
                  <a:lnTo>
                    <a:pt x="732" y="656"/>
                  </a:lnTo>
                  <a:lnTo>
                    <a:pt x="757" y="700"/>
                  </a:lnTo>
                  <a:lnTo>
                    <a:pt x="732" y="747"/>
                  </a:lnTo>
                  <a:moveTo>
                    <a:pt x="793" y="747"/>
                  </a:moveTo>
                  <a:lnTo>
                    <a:pt x="766" y="700"/>
                  </a:lnTo>
                  <a:lnTo>
                    <a:pt x="793" y="656"/>
                  </a:lnTo>
                  <a:lnTo>
                    <a:pt x="819" y="700"/>
                  </a:lnTo>
                  <a:lnTo>
                    <a:pt x="793" y="747"/>
                  </a:lnTo>
                  <a:moveTo>
                    <a:pt x="855" y="747"/>
                  </a:moveTo>
                  <a:lnTo>
                    <a:pt x="828" y="700"/>
                  </a:lnTo>
                  <a:lnTo>
                    <a:pt x="855" y="656"/>
                  </a:lnTo>
                  <a:lnTo>
                    <a:pt x="880" y="700"/>
                  </a:lnTo>
                  <a:lnTo>
                    <a:pt x="855" y="747"/>
                  </a:lnTo>
                  <a:moveTo>
                    <a:pt x="916" y="747"/>
                  </a:moveTo>
                  <a:lnTo>
                    <a:pt x="889" y="700"/>
                  </a:lnTo>
                  <a:lnTo>
                    <a:pt x="916" y="656"/>
                  </a:lnTo>
                  <a:lnTo>
                    <a:pt x="943" y="700"/>
                  </a:lnTo>
                  <a:lnTo>
                    <a:pt x="916" y="747"/>
                  </a:lnTo>
                  <a:moveTo>
                    <a:pt x="978" y="747"/>
                  </a:moveTo>
                  <a:lnTo>
                    <a:pt x="952" y="700"/>
                  </a:lnTo>
                  <a:lnTo>
                    <a:pt x="978" y="656"/>
                  </a:lnTo>
                  <a:lnTo>
                    <a:pt x="1005" y="700"/>
                  </a:lnTo>
                  <a:lnTo>
                    <a:pt x="978" y="747"/>
                  </a:lnTo>
                  <a:moveTo>
                    <a:pt x="1039" y="747"/>
                  </a:moveTo>
                  <a:lnTo>
                    <a:pt x="1014" y="700"/>
                  </a:lnTo>
                  <a:lnTo>
                    <a:pt x="1039" y="656"/>
                  </a:lnTo>
                  <a:lnTo>
                    <a:pt x="1066" y="700"/>
                  </a:lnTo>
                  <a:lnTo>
                    <a:pt x="1039" y="747"/>
                  </a:lnTo>
                  <a:moveTo>
                    <a:pt x="1101" y="747"/>
                  </a:moveTo>
                  <a:lnTo>
                    <a:pt x="1075" y="700"/>
                  </a:lnTo>
                  <a:lnTo>
                    <a:pt x="1101" y="656"/>
                  </a:lnTo>
                  <a:lnTo>
                    <a:pt x="1128" y="700"/>
                  </a:lnTo>
                  <a:lnTo>
                    <a:pt x="1101" y="747"/>
                  </a:lnTo>
                  <a:moveTo>
                    <a:pt x="1162" y="747"/>
                  </a:moveTo>
                  <a:lnTo>
                    <a:pt x="1137" y="700"/>
                  </a:lnTo>
                  <a:lnTo>
                    <a:pt x="1162" y="656"/>
                  </a:lnTo>
                  <a:lnTo>
                    <a:pt x="1189" y="700"/>
                  </a:lnTo>
                  <a:lnTo>
                    <a:pt x="1162" y="747"/>
                  </a:lnTo>
                  <a:moveTo>
                    <a:pt x="1224" y="747"/>
                  </a:moveTo>
                  <a:lnTo>
                    <a:pt x="1198" y="700"/>
                  </a:lnTo>
                  <a:lnTo>
                    <a:pt x="1224" y="656"/>
                  </a:lnTo>
                  <a:lnTo>
                    <a:pt x="1251" y="700"/>
                  </a:lnTo>
                  <a:lnTo>
                    <a:pt x="1224" y="747"/>
                  </a:lnTo>
                  <a:moveTo>
                    <a:pt x="1285" y="747"/>
                  </a:moveTo>
                  <a:lnTo>
                    <a:pt x="1260" y="700"/>
                  </a:lnTo>
                  <a:lnTo>
                    <a:pt x="1285" y="656"/>
                  </a:lnTo>
                  <a:lnTo>
                    <a:pt x="1312" y="700"/>
                  </a:lnTo>
                  <a:lnTo>
                    <a:pt x="1285" y="747"/>
                  </a:lnTo>
                  <a:moveTo>
                    <a:pt x="1348" y="747"/>
                  </a:moveTo>
                  <a:lnTo>
                    <a:pt x="1321" y="700"/>
                  </a:lnTo>
                  <a:lnTo>
                    <a:pt x="1348" y="656"/>
                  </a:lnTo>
                  <a:lnTo>
                    <a:pt x="1374" y="700"/>
                  </a:lnTo>
                  <a:lnTo>
                    <a:pt x="1348" y="747"/>
                  </a:lnTo>
                  <a:moveTo>
                    <a:pt x="1410" y="747"/>
                  </a:moveTo>
                  <a:lnTo>
                    <a:pt x="1383" y="700"/>
                  </a:lnTo>
                  <a:lnTo>
                    <a:pt x="1410" y="656"/>
                  </a:lnTo>
                  <a:lnTo>
                    <a:pt x="1435" y="700"/>
                  </a:lnTo>
                  <a:lnTo>
                    <a:pt x="1410" y="747"/>
                  </a:lnTo>
                  <a:moveTo>
                    <a:pt x="1471" y="747"/>
                  </a:moveTo>
                  <a:lnTo>
                    <a:pt x="1444" y="700"/>
                  </a:lnTo>
                  <a:lnTo>
                    <a:pt x="1471" y="656"/>
                  </a:lnTo>
                  <a:lnTo>
                    <a:pt x="1497" y="700"/>
                  </a:lnTo>
                  <a:lnTo>
                    <a:pt x="1471" y="747"/>
                  </a:lnTo>
                  <a:moveTo>
                    <a:pt x="1533" y="747"/>
                  </a:moveTo>
                  <a:lnTo>
                    <a:pt x="1506" y="700"/>
                  </a:lnTo>
                  <a:lnTo>
                    <a:pt x="1533" y="656"/>
                  </a:lnTo>
                  <a:lnTo>
                    <a:pt x="1558" y="700"/>
                  </a:lnTo>
                  <a:lnTo>
                    <a:pt x="1533" y="747"/>
                  </a:lnTo>
                  <a:moveTo>
                    <a:pt x="1594" y="747"/>
                  </a:moveTo>
                  <a:lnTo>
                    <a:pt x="1567" y="700"/>
                  </a:lnTo>
                  <a:lnTo>
                    <a:pt x="1594" y="656"/>
                  </a:lnTo>
                  <a:lnTo>
                    <a:pt x="1620" y="700"/>
                  </a:lnTo>
                  <a:lnTo>
                    <a:pt x="1594" y="747"/>
                  </a:lnTo>
                  <a:moveTo>
                    <a:pt x="1656" y="747"/>
                  </a:moveTo>
                  <a:lnTo>
                    <a:pt x="1629" y="700"/>
                  </a:lnTo>
                  <a:lnTo>
                    <a:pt x="1656" y="656"/>
                  </a:lnTo>
                  <a:lnTo>
                    <a:pt x="1683" y="700"/>
                  </a:lnTo>
                  <a:lnTo>
                    <a:pt x="1656" y="747"/>
                  </a:lnTo>
                  <a:moveTo>
                    <a:pt x="1717" y="747"/>
                  </a:moveTo>
                  <a:lnTo>
                    <a:pt x="1692" y="700"/>
                  </a:lnTo>
                  <a:lnTo>
                    <a:pt x="1717" y="656"/>
                  </a:lnTo>
                  <a:lnTo>
                    <a:pt x="1744" y="700"/>
                  </a:lnTo>
                  <a:lnTo>
                    <a:pt x="1717" y="747"/>
                  </a:lnTo>
                  <a:moveTo>
                    <a:pt x="1779" y="747"/>
                  </a:moveTo>
                  <a:lnTo>
                    <a:pt x="1753" y="700"/>
                  </a:lnTo>
                  <a:lnTo>
                    <a:pt x="1779" y="656"/>
                  </a:lnTo>
                  <a:lnTo>
                    <a:pt x="1806" y="700"/>
                  </a:lnTo>
                  <a:lnTo>
                    <a:pt x="1779" y="747"/>
                  </a:lnTo>
                  <a:moveTo>
                    <a:pt x="1840" y="747"/>
                  </a:moveTo>
                  <a:lnTo>
                    <a:pt x="1815" y="700"/>
                  </a:lnTo>
                  <a:lnTo>
                    <a:pt x="1840" y="656"/>
                  </a:lnTo>
                  <a:lnTo>
                    <a:pt x="1867" y="700"/>
                  </a:lnTo>
                  <a:lnTo>
                    <a:pt x="1840" y="747"/>
                  </a:lnTo>
                  <a:moveTo>
                    <a:pt x="1902" y="747"/>
                  </a:moveTo>
                  <a:lnTo>
                    <a:pt x="1876" y="700"/>
                  </a:lnTo>
                  <a:lnTo>
                    <a:pt x="1902" y="656"/>
                  </a:lnTo>
                  <a:lnTo>
                    <a:pt x="1929" y="700"/>
                  </a:lnTo>
                  <a:lnTo>
                    <a:pt x="1902" y="747"/>
                  </a:lnTo>
                  <a:moveTo>
                    <a:pt x="1963" y="747"/>
                  </a:moveTo>
                  <a:lnTo>
                    <a:pt x="1938" y="700"/>
                  </a:lnTo>
                  <a:lnTo>
                    <a:pt x="1963" y="656"/>
                  </a:lnTo>
                  <a:lnTo>
                    <a:pt x="1990" y="700"/>
                  </a:lnTo>
                  <a:lnTo>
                    <a:pt x="1963" y="747"/>
                  </a:lnTo>
                  <a:moveTo>
                    <a:pt x="2025" y="747"/>
                  </a:moveTo>
                  <a:lnTo>
                    <a:pt x="1999" y="700"/>
                  </a:lnTo>
                  <a:lnTo>
                    <a:pt x="2025" y="656"/>
                  </a:lnTo>
                  <a:lnTo>
                    <a:pt x="2052" y="700"/>
                  </a:lnTo>
                  <a:lnTo>
                    <a:pt x="2025" y="747"/>
                  </a:lnTo>
                  <a:moveTo>
                    <a:pt x="2088" y="747"/>
                  </a:moveTo>
                  <a:lnTo>
                    <a:pt x="2061" y="700"/>
                  </a:lnTo>
                  <a:lnTo>
                    <a:pt x="2088" y="656"/>
                  </a:lnTo>
                  <a:lnTo>
                    <a:pt x="2113" y="700"/>
                  </a:lnTo>
                  <a:lnTo>
                    <a:pt x="2088" y="747"/>
                  </a:lnTo>
                  <a:moveTo>
                    <a:pt x="2149" y="747"/>
                  </a:moveTo>
                  <a:lnTo>
                    <a:pt x="2122" y="700"/>
                  </a:lnTo>
                  <a:lnTo>
                    <a:pt x="2149" y="656"/>
                  </a:lnTo>
                  <a:lnTo>
                    <a:pt x="2175" y="700"/>
                  </a:lnTo>
                  <a:lnTo>
                    <a:pt x="2149" y="747"/>
                  </a:lnTo>
                  <a:moveTo>
                    <a:pt x="2211" y="747"/>
                  </a:moveTo>
                  <a:lnTo>
                    <a:pt x="2184" y="700"/>
                  </a:lnTo>
                  <a:lnTo>
                    <a:pt x="2211" y="656"/>
                  </a:lnTo>
                  <a:lnTo>
                    <a:pt x="2236" y="700"/>
                  </a:lnTo>
                  <a:lnTo>
                    <a:pt x="2211" y="747"/>
                  </a:lnTo>
                  <a:moveTo>
                    <a:pt x="2272" y="747"/>
                  </a:moveTo>
                  <a:lnTo>
                    <a:pt x="2245" y="700"/>
                  </a:lnTo>
                  <a:lnTo>
                    <a:pt x="2272" y="656"/>
                  </a:lnTo>
                  <a:lnTo>
                    <a:pt x="2298" y="700"/>
                  </a:lnTo>
                  <a:lnTo>
                    <a:pt x="2272" y="747"/>
                  </a:lnTo>
                  <a:moveTo>
                    <a:pt x="2334" y="747"/>
                  </a:moveTo>
                  <a:lnTo>
                    <a:pt x="2307" y="700"/>
                  </a:lnTo>
                  <a:lnTo>
                    <a:pt x="2334" y="656"/>
                  </a:lnTo>
                  <a:lnTo>
                    <a:pt x="2359" y="700"/>
                  </a:lnTo>
                  <a:lnTo>
                    <a:pt x="2334" y="747"/>
                  </a:lnTo>
                  <a:moveTo>
                    <a:pt x="2395" y="747"/>
                  </a:moveTo>
                  <a:lnTo>
                    <a:pt x="2368" y="700"/>
                  </a:lnTo>
                  <a:lnTo>
                    <a:pt x="2395" y="656"/>
                  </a:lnTo>
                  <a:lnTo>
                    <a:pt x="2422" y="700"/>
                  </a:lnTo>
                  <a:lnTo>
                    <a:pt x="2395" y="747"/>
                  </a:lnTo>
                  <a:moveTo>
                    <a:pt x="2457" y="747"/>
                  </a:moveTo>
                  <a:lnTo>
                    <a:pt x="2431" y="700"/>
                  </a:lnTo>
                  <a:lnTo>
                    <a:pt x="2457" y="656"/>
                  </a:lnTo>
                  <a:lnTo>
                    <a:pt x="2484" y="700"/>
                  </a:lnTo>
                  <a:lnTo>
                    <a:pt x="2457" y="747"/>
                  </a:lnTo>
                  <a:moveTo>
                    <a:pt x="2518" y="747"/>
                  </a:moveTo>
                  <a:lnTo>
                    <a:pt x="2493" y="700"/>
                  </a:lnTo>
                  <a:lnTo>
                    <a:pt x="2518" y="656"/>
                  </a:lnTo>
                  <a:lnTo>
                    <a:pt x="2545" y="700"/>
                  </a:lnTo>
                  <a:lnTo>
                    <a:pt x="2518" y="747"/>
                  </a:lnTo>
                  <a:moveTo>
                    <a:pt x="84" y="693"/>
                  </a:moveTo>
                  <a:lnTo>
                    <a:pt x="59" y="648"/>
                  </a:lnTo>
                  <a:lnTo>
                    <a:pt x="84" y="603"/>
                  </a:lnTo>
                  <a:lnTo>
                    <a:pt x="111" y="648"/>
                  </a:lnTo>
                  <a:lnTo>
                    <a:pt x="84" y="693"/>
                  </a:lnTo>
                  <a:moveTo>
                    <a:pt x="146" y="693"/>
                  </a:moveTo>
                  <a:lnTo>
                    <a:pt x="120" y="648"/>
                  </a:lnTo>
                  <a:lnTo>
                    <a:pt x="146" y="603"/>
                  </a:lnTo>
                  <a:lnTo>
                    <a:pt x="173" y="648"/>
                  </a:lnTo>
                  <a:lnTo>
                    <a:pt x="146" y="693"/>
                  </a:lnTo>
                  <a:moveTo>
                    <a:pt x="209" y="693"/>
                  </a:moveTo>
                  <a:lnTo>
                    <a:pt x="182" y="648"/>
                  </a:lnTo>
                  <a:lnTo>
                    <a:pt x="209" y="603"/>
                  </a:lnTo>
                  <a:lnTo>
                    <a:pt x="234" y="648"/>
                  </a:lnTo>
                  <a:lnTo>
                    <a:pt x="209" y="693"/>
                  </a:lnTo>
                  <a:moveTo>
                    <a:pt x="270" y="693"/>
                  </a:moveTo>
                  <a:lnTo>
                    <a:pt x="243" y="648"/>
                  </a:lnTo>
                  <a:lnTo>
                    <a:pt x="270" y="603"/>
                  </a:lnTo>
                  <a:lnTo>
                    <a:pt x="295" y="648"/>
                  </a:lnTo>
                  <a:lnTo>
                    <a:pt x="270" y="693"/>
                  </a:lnTo>
                  <a:moveTo>
                    <a:pt x="331" y="693"/>
                  </a:moveTo>
                  <a:lnTo>
                    <a:pt x="304" y="648"/>
                  </a:lnTo>
                  <a:lnTo>
                    <a:pt x="331" y="603"/>
                  </a:lnTo>
                  <a:lnTo>
                    <a:pt x="357" y="648"/>
                  </a:lnTo>
                  <a:lnTo>
                    <a:pt x="331" y="693"/>
                  </a:lnTo>
                  <a:moveTo>
                    <a:pt x="393" y="693"/>
                  </a:moveTo>
                  <a:lnTo>
                    <a:pt x="366" y="648"/>
                  </a:lnTo>
                  <a:lnTo>
                    <a:pt x="393" y="603"/>
                  </a:lnTo>
                  <a:lnTo>
                    <a:pt x="418" y="648"/>
                  </a:lnTo>
                  <a:lnTo>
                    <a:pt x="393" y="693"/>
                  </a:lnTo>
                  <a:moveTo>
                    <a:pt x="454" y="693"/>
                  </a:moveTo>
                  <a:lnTo>
                    <a:pt x="427" y="648"/>
                  </a:lnTo>
                  <a:lnTo>
                    <a:pt x="454" y="603"/>
                  </a:lnTo>
                  <a:lnTo>
                    <a:pt x="480" y="648"/>
                  </a:lnTo>
                  <a:lnTo>
                    <a:pt x="454" y="693"/>
                  </a:lnTo>
                  <a:moveTo>
                    <a:pt x="516" y="693"/>
                  </a:moveTo>
                  <a:lnTo>
                    <a:pt x="489" y="648"/>
                  </a:lnTo>
                  <a:lnTo>
                    <a:pt x="516" y="603"/>
                  </a:lnTo>
                  <a:lnTo>
                    <a:pt x="541" y="648"/>
                  </a:lnTo>
                  <a:lnTo>
                    <a:pt x="516" y="693"/>
                  </a:lnTo>
                  <a:moveTo>
                    <a:pt x="577" y="693"/>
                  </a:moveTo>
                  <a:lnTo>
                    <a:pt x="552" y="648"/>
                  </a:lnTo>
                  <a:lnTo>
                    <a:pt x="577" y="603"/>
                  </a:lnTo>
                  <a:lnTo>
                    <a:pt x="604" y="648"/>
                  </a:lnTo>
                  <a:lnTo>
                    <a:pt x="577" y="693"/>
                  </a:lnTo>
                  <a:moveTo>
                    <a:pt x="639" y="693"/>
                  </a:moveTo>
                  <a:lnTo>
                    <a:pt x="613" y="648"/>
                  </a:lnTo>
                  <a:lnTo>
                    <a:pt x="639" y="603"/>
                  </a:lnTo>
                  <a:lnTo>
                    <a:pt x="666" y="648"/>
                  </a:lnTo>
                  <a:lnTo>
                    <a:pt x="639" y="693"/>
                  </a:lnTo>
                  <a:moveTo>
                    <a:pt x="700" y="693"/>
                  </a:moveTo>
                  <a:lnTo>
                    <a:pt x="675" y="648"/>
                  </a:lnTo>
                  <a:lnTo>
                    <a:pt x="700" y="603"/>
                  </a:lnTo>
                  <a:lnTo>
                    <a:pt x="727" y="648"/>
                  </a:lnTo>
                  <a:lnTo>
                    <a:pt x="700" y="693"/>
                  </a:lnTo>
                  <a:moveTo>
                    <a:pt x="762" y="693"/>
                  </a:moveTo>
                  <a:lnTo>
                    <a:pt x="736" y="648"/>
                  </a:lnTo>
                  <a:lnTo>
                    <a:pt x="762" y="603"/>
                  </a:lnTo>
                  <a:lnTo>
                    <a:pt x="789" y="648"/>
                  </a:lnTo>
                  <a:lnTo>
                    <a:pt x="762" y="693"/>
                  </a:lnTo>
                  <a:moveTo>
                    <a:pt x="823" y="693"/>
                  </a:moveTo>
                  <a:lnTo>
                    <a:pt x="798" y="648"/>
                  </a:lnTo>
                  <a:lnTo>
                    <a:pt x="823" y="603"/>
                  </a:lnTo>
                  <a:lnTo>
                    <a:pt x="850" y="648"/>
                  </a:lnTo>
                  <a:lnTo>
                    <a:pt x="823" y="693"/>
                  </a:lnTo>
                  <a:moveTo>
                    <a:pt x="885" y="693"/>
                  </a:moveTo>
                  <a:lnTo>
                    <a:pt x="859" y="648"/>
                  </a:lnTo>
                  <a:lnTo>
                    <a:pt x="885" y="603"/>
                  </a:lnTo>
                  <a:lnTo>
                    <a:pt x="912" y="648"/>
                  </a:lnTo>
                  <a:lnTo>
                    <a:pt x="885" y="693"/>
                  </a:lnTo>
                  <a:moveTo>
                    <a:pt x="948" y="693"/>
                  </a:moveTo>
                  <a:lnTo>
                    <a:pt x="921" y="648"/>
                  </a:lnTo>
                  <a:lnTo>
                    <a:pt x="948" y="603"/>
                  </a:lnTo>
                  <a:lnTo>
                    <a:pt x="973" y="648"/>
                  </a:lnTo>
                  <a:lnTo>
                    <a:pt x="948" y="693"/>
                  </a:lnTo>
                  <a:moveTo>
                    <a:pt x="1009" y="693"/>
                  </a:moveTo>
                  <a:lnTo>
                    <a:pt x="982" y="648"/>
                  </a:lnTo>
                  <a:lnTo>
                    <a:pt x="1009" y="603"/>
                  </a:lnTo>
                  <a:lnTo>
                    <a:pt x="1035" y="648"/>
                  </a:lnTo>
                  <a:lnTo>
                    <a:pt x="1009" y="693"/>
                  </a:lnTo>
                  <a:moveTo>
                    <a:pt x="1071" y="693"/>
                  </a:moveTo>
                  <a:lnTo>
                    <a:pt x="1044" y="648"/>
                  </a:lnTo>
                  <a:lnTo>
                    <a:pt x="1071" y="603"/>
                  </a:lnTo>
                  <a:lnTo>
                    <a:pt x="1096" y="648"/>
                  </a:lnTo>
                  <a:lnTo>
                    <a:pt x="1071" y="693"/>
                  </a:lnTo>
                  <a:moveTo>
                    <a:pt x="1132" y="693"/>
                  </a:moveTo>
                  <a:lnTo>
                    <a:pt x="1105" y="648"/>
                  </a:lnTo>
                  <a:lnTo>
                    <a:pt x="1132" y="603"/>
                  </a:lnTo>
                  <a:lnTo>
                    <a:pt x="1158" y="648"/>
                  </a:lnTo>
                  <a:lnTo>
                    <a:pt x="1132" y="693"/>
                  </a:lnTo>
                  <a:moveTo>
                    <a:pt x="1194" y="693"/>
                  </a:moveTo>
                  <a:lnTo>
                    <a:pt x="1167" y="648"/>
                  </a:lnTo>
                  <a:lnTo>
                    <a:pt x="1194" y="603"/>
                  </a:lnTo>
                  <a:lnTo>
                    <a:pt x="1219" y="648"/>
                  </a:lnTo>
                  <a:lnTo>
                    <a:pt x="1194" y="693"/>
                  </a:lnTo>
                  <a:moveTo>
                    <a:pt x="1255" y="693"/>
                  </a:moveTo>
                  <a:lnTo>
                    <a:pt x="1228" y="648"/>
                  </a:lnTo>
                  <a:lnTo>
                    <a:pt x="1255" y="603"/>
                  </a:lnTo>
                  <a:lnTo>
                    <a:pt x="1281" y="648"/>
                  </a:lnTo>
                  <a:lnTo>
                    <a:pt x="1255" y="693"/>
                  </a:lnTo>
                  <a:moveTo>
                    <a:pt x="1317" y="693"/>
                  </a:moveTo>
                  <a:lnTo>
                    <a:pt x="1291" y="648"/>
                  </a:lnTo>
                  <a:lnTo>
                    <a:pt x="1317" y="603"/>
                  </a:lnTo>
                  <a:lnTo>
                    <a:pt x="1344" y="648"/>
                  </a:lnTo>
                  <a:lnTo>
                    <a:pt x="1317" y="693"/>
                  </a:lnTo>
                  <a:moveTo>
                    <a:pt x="1378" y="693"/>
                  </a:moveTo>
                  <a:lnTo>
                    <a:pt x="1353" y="648"/>
                  </a:lnTo>
                  <a:lnTo>
                    <a:pt x="1378" y="603"/>
                  </a:lnTo>
                  <a:lnTo>
                    <a:pt x="1405" y="648"/>
                  </a:lnTo>
                  <a:lnTo>
                    <a:pt x="1378" y="693"/>
                  </a:lnTo>
                  <a:moveTo>
                    <a:pt x="1440" y="693"/>
                  </a:moveTo>
                  <a:lnTo>
                    <a:pt x="1414" y="648"/>
                  </a:lnTo>
                  <a:lnTo>
                    <a:pt x="1440" y="603"/>
                  </a:lnTo>
                  <a:lnTo>
                    <a:pt x="1467" y="648"/>
                  </a:lnTo>
                  <a:lnTo>
                    <a:pt x="1440" y="693"/>
                  </a:lnTo>
                  <a:moveTo>
                    <a:pt x="1501" y="693"/>
                  </a:moveTo>
                  <a:lnTo>
                    <a:pt x="1476" y="648"/>
                  </a:lnTo>
                  <a:lnTo>
                    <a:pt x="1501" y="603"/>
                  </a:lnTo>
                  <a:lnTo>
                    <a:pt x="1528" y="648"/>
                  </a:lnTo>
                  <a:lnTo>
                    <a:pt x="1501" y="693"/>
                  </a:lnTo>
                  <a:moveTo>
                    <a:pt x="1563" y="693"/>
                  </a:moveTo>
                  <a:lnTo>
                    <a:pt x="1537" y="648"/>
                  </a:lnTo>
                  <a:lnTo>
                    <a:pt x="1563" y="603"/>
                  </a:lnTo>
                  <a:lnTo>
                    <a:pt x="1590" y="648"/>
                  </a:lnTo>
                  <a:lnTo>
                    <a:pt x="1563" y="693"/>
                  </a:lnTo>
                  <a:moveTo>
                    <a:pt x="1624" y="693"/>
                  </a:moveTo>
                  <a:lnTo>
                    <a:pt x="1599" y="648"/>
                  </a:lnTo>
                  <a:lnTo>
                    <a:pt x="1624" y="603"/>
                  </a:lnTo>
                  <a:lnTo>
                    <a:pt x="1651" y="648"/>
                  </a:lnTo>
                  <a:lnTo>
                    <a:pt x="1624" y="693"/>
                  </a:lnTo>
                  <a:moveTo>
                    <a:pt x="1687" y="693"/>
                  </a:moveTo>
                  <a:lnTo>
                    <a:pt x="1660" y="648"/>
                  </a:lnTo>
                  <a:lnTo>
                    <a:pt x="1687" y="603"/>
                  </a:lnTo>
                  <a:lnTo>
                    <a:pt x="1713" y="648"/>
                  </a:lnTo>
                  <a:lnTo>
                    <a:pt x="1687" y="693"/>
                  </a:lnTo>
                  <a:moveTo>
                    <a:pt x="1749" y="693"/>
                  </a:moveTo>
                  <a:lnTo>
                    <a:pt x="1722" y="648"/>
                  </a:lnTo>
                  <a:lnTo>
                    <a:pt x="1749" y="603"/>
                  </a:lnTo>
                  <a:lnTo>
                    <a:pt x="1774" y="648"/>
                  </a:lnTo>
                  <a:lnTo>
                    <a:pt x="1749" y="693"/>
                  </a:lnTo>
                  <a:moveTo>
                    <a:pt x="1810" y="693"/>
                  </a:moveTo>
                  <a:lnTo>
                    <a:pt x="1783" y="648"/>
                  </a:lnTo>
                  <a:lnTo>
                    <a:pt x="1810" y="603"/>
                  </a:lnTo>
                  <a:lnTo>
                    <a:pt x="1836" y="648"/>
                  </a:lnTo>
                  <a:lnTo>
                    <a:pt x="1810" y="693"/>
                  </a:lnTo>
                  <a:moveTo>
                    <a:pt x="1872" y="693"/>
                  </a:moveTo>
                  <a:lnTo>
                    <a:pt x="1845" y="648"/>
                  </a:lnTo>
                  <a:lnTo>
                    <a:pt x="1872" y="603"/>
                  </a:lnTo>
                  <a:lnTo>
                    <a:pt x="1897" y="648"/>
                  </a:lnTo>
                  <a:lnTo>
                    <a:pt x="1872" y="693"/>
                  </a:lnTo>
                  <a:moveTo>
                    <a:pt x="1933" y="693"/>
                  </a:moveTo>
                  <a:lnTo>
                    <a:pt x="1906" y="648"/>
                  </a:lnTo>
                  <a:lnTo>
                    <a:pt x="1933" y="603"/>
                  </a:lnTo>
                  <a:lnTo>
                    <a:pt x="1959" y="648"/>
                  </a:lnTo>
                  <a:lnTo>
                    <a:pt x="1933" y="693"/>
                  </a:lnTo>
                  <a:moveTo>
                    <a:pt x="1995" y="693"/>
                  </a:moveTo>
                  <a:lnTo>
                    <a:pt x="1968" y="648"/>
                  </a:lnTo>
                  <a:lnTo>
                    <a:pt x="1995" y="603"/>
                  </a:lnTo>
                  <a:lnTo>
                    <a:pt x="2020" y="648"/>
                  </a:lnTo>
                  <a:lnTo>
                    <a:pt x="1995" y="693"/>
                  </a:lnTo>
                  <a:moveTo>
                    <a:pt x="2056" y="693"/>
                  </a:moveTo>
                  <a:lnTo>
                    <a:pt x="2031" y="648"/>
                  </a:lnTo>
                  <a:lnTo>
                    <a:pt x="2056" y="603"/>
                  </a:lnTo>
                  <a:lnTo>
                    <a:pt x="2083" y="648"/>
                  </a:lnTo>
                  <a:lnTo>
                    <a:pt x="2056" y="693"/>
                  </a:lnTo>
                  <a:moveTo>
                    <a:pt x="2118" y="693"/>
                  </a:moveTo>
                  <a:lnTo>
                    <a:pt x="2092" y="648"/>
                  </a:lnTo>
                  <a:lnTo>
                    <a:pt x="2118" y="603"/>
                  </a:lnTo>
                  <a:lnTo>
                    <a:pt x="2145" y="648"/>
                  </a:lnTo>
                  <a:lnTo>
                    <a:pt x="2118" y="693"/>
                  </a:lnTo>
                  <a:moveTo>
                    <a:pt x="2179" y="693"/>
                  </a:moveTo>
                  <a:lnTo>
                    <a:pt x="2154" y="648"/>
                  </a:lnTo>
                  <a:lnTo>
                    <a:pt x="2179" y="603"/>
                  </a:lnTo>
                  <a:lnTo>
                    <a:pt x="2206" y="648"/>
                  </a:lnTo>
                  <a:lnTo>
                    <a:pt x="2179" y="693"/>
                  </a:lnTo>
                  <a:moveTo>
                    <a:pt x="2241" y="693"/>
                  </a:moveTo>
                  <a:lnTo>
                    <a:pt x="2215" y="648"/>
                  </a:lnTo>
                  <a:lnTo>
                    <a:pt x="2241" y="603"/>
                  </a:lnTo>
                  <a:lnTo>
                    <a:pt x="2268" y="648"/>
                  </a:lnTo>
                  <a:lnTo>
                    <a:pt x="2241" y="693"/>
                  </a:lnTo>
                  <a:moveTo>
                    <a:pt x="2302" y="693"/>
                  </a:moveTo>
                  <a:lnTo>
                    <a:pt x="2277" y="648"/>
                  </a:lnTo>
                  <a:lnTo>
                    <a:pt x="2302" y="603"/>
                  </a:lnTo>
                  <a:lnTo>
                    <a:pt x="2329" y="648"/>
                  </a:lnTo>
                  <a:lnTo>
                    <a:pt x="2302" y="693"/>
                  </a:lnTo>
                  <a:moveTo>
                    <a:pt x="2364" y="693"/>
                  </a:moveTo>
                  <a:lnTo>
                    <a:pt x="2338" y="648"/>
                  </a:lnTo>
                  <a:lnTo>
                    <a:pt x="2364" y="603"/>
                  </a:lnTo>
                  <a:lnTo>
                    <a:pt x="2391" y="648"/>
                  </a:lnTo>
                  <a:lnTo>
                    <a:pt x="2364" y="693"/>
                  </a:lnTo>
                  <a:moveTo>
                    <a:pt x="2427" y="693"/>
                  </a:moveTo>
                  <a:lnTo>
                    <a:pt x="2400" y="648"/>
                  </a:lnTo>
                  <a:lnTo>
                    <a:pt x="2427" y="603"/>
                  </a:lnTo>
                  <a:lnTo>
                    <a:pt x="2452" y="648"/>
                  </a:lnTo>
                  <a:lnTo>
                    <a:pt x="2427" y="693"/>
                  </a:lnTo>
                  <a:moveTo>
                    <a:pt x="2488" y="693"/>
                  </a:moveTo>
                  <a:lnTo>
                    <a:pt x="2461" y="648"/>
                  </a:lnTo>
                  <a:lnTo>
                    <a:pt x="2488" y="603"/>
                  </a:lnTo>
                  <a:lnTo>
                    <a:pt x="2514" y="648"/>
                  </a:lnTo>
                  <a:lnTo>
                    <a:pt x="2488" y="693"/>
                  </a:lnTo>
                  <a:moveTo>
                    <a:pt x="54" y="641"/>
                  </a:moveTo>
                  <a:lnTo>
                    <a:pt x="27" y="594"/>
                  </a:lnTo>
                  <a:lnTo>
                    <a:pt x="54" y="549"/>
                  </a:lnTo>
                  <a:lnTo>
                    <a:pt x="80" y="594"/>
                  </a:lnTo>
                  <a:lnTo>
                    <a:pt x="54" y="641"/>
                  </a:lnTo>
                  <a:moveTo>
                    <a:pt x="116" y="641"/>
                  </a:moveTo>
                  <a:lnTo>
                    <a:pt x="89" y="594"/>
                  </a:lnTo>
                  <a:lnTo>
                    <a:pt x="116" y="549"/>
                  </a:lnTo>
                  <a:lnTo>
                    <a:pt x="141" y="594"/>
                  </a:lnTo>
                  <a:lnTo>
                    <a:pt x="116" y="641"/>
                  </a:lnTo>
                  <a:moveTo>
                    <a:pt x="177" y="641"/>
                  </a:moveTo>
                  <a:lnTo>
                    <a:pt x="150" y="594"/>
                  </a:lnTo>
                  <a:lnTo>
                    <a:pt x="177" y="549"/>
                  </a:lnTo>
                  <a:lnTo>
                    <a:pt x="204" y="594"/>
                  </a:lnTo>
                  <a:lnTo>
                    <a:pt x="177" y="641"/>
                  </a:lnTo>
                  <a:moveTo>
                    <a:pt x="238" y="641"/>
                  </a:moveTo>
                  <a:lnTo>
                    <a:pt x="213" y="594"/>
                  </a:lnTo>
                  <a:lnTo>
                    <a:pt x="238" y="549"/>
                  </a:lnTo>
                  <a:lnTo>
                    <a:pt x="265" y="594"/>
                  </a:lnTo>
                  <a:lnTo>
                    <a:pt x="238" y="641"/>
                  </a:lnTo>
                  <a:moveTo>
                    <a:pt x="300" y="641"/>
                  </a:moveTo>
                  <a:lnTo>
                    <a:pt x="274" y="594"/>
                  </a:lnTo>
                  <a:lnTo>
                    <a:pt x="300" y="549"/>
                  </a:lnTo>
                  <a:lnTo>
                    <a:pt x="327" y="594"/>
                  </a:lnTo>
                  <a:lnTo>
                    <a:pt x="300" y="641"/>
                  </a:lnTo>
                  <a:moveTo>
                    <a:pt x="361" y="641"/>
                  </a:moveTo>
                  <a:lnTo>
                    <a:pt x="336" y="594"/>
                  </a:lnTo>
                  <a:lnTo>
                    <a:pt x="361" y="549"/>
                  </a:lnTo>
                  <a:lnTo>
                    <a:pt x="388" y="594"/>
                  </a:lnTo>
                  <a:lnTo>
                    <a:pt x="361" y="641"/>
                  </a:lnTo>
                  <a:moveTo>
                    <a:pt x="423" y="641"/>
                  </a:moveTo>
                  <a:lnTo>
                    <a:pt x="397" y="594"/>
                  </a:lnTo>
                  <a:lnTo>
                    <a:pt x="423" y="549"/>
                  </a:lnTo>
                  <a:lnTo>
                    <a:pt x="450" y="594"/>
                  </a:lnTo>
                  <a:lnTo>
                    <a:pt x="423" y="641"/>
                  </a:lnTo>
                  <a:moveTo>
                    <a:pt x="484" y="641"/>
                  </a:moveTo>
                  <a:lnTo>
                    <a:pt x="459" y="594"/>
                  </a:lnTo>
                  <a:lnTo>
                    <a:pt x="484" y="549"/>
                  </a:lnTo>
                  <a:lnTo>
                    <a:pt x="511" y="594"/>
                  </a:lnTo>
                  <a:lnTo>
                    <a:pt x="484" y="641"/>
                  </a:lnTo>
                  <a:moveTo>
                    <a:pt x="546" y="641"/>
                  </a:moveTo>
                  <a:lnTo>
                    <a:pt x="520" y="594"/>
                  </a:lnTo>
                  <a:lnTo>
                    <a:pt x="546" y="549"/>
                  </a:lnTo>
                  <a:lnTo>
                    <a:pt x="573" y="594"/>
                  </a:lnTo>
                  <a:lnTo>
                    <a:pt x="546" y="641"/>
                  </a:lnTo>
                  <a:moveTo>
                    <a:pt x="609" y="641"/>
                  </a:moveTo>
                  <a:lnTo>
                    <a:pt x="582" y="594"/>
                  </a:lnTo>
                  <a:lnTo>
                    <a:pt x="609" y="549"/>
                  </a:lnTo>
                  <a:lnTo>
                    <a:pt x="634" y="594"/>
                  </a:lnTo>
                  <a:lnTo>
                    <a:pt x="609" y="641"/>
                  </a:lnTo>
                  <a:moveTo>
                    <a:pt x="670" y="641"/>
                  </a:moveTo>
                  <a:lnTo>
                    <a:pt x="643" y="594"/>
                  </a:lnTo>
                  <a:lnTo>
                    <a:pt x="670" y="549"/>
                  </a:lnTo>
                  <a:lnTo>
                    <a:pt x="696" y="594"/>
                  </a:lnTo>
                  <a:lnTo>
                    <a:pt x="670" y="641"/>
                  </a:lnTo>
                  <a:moveTo>
                    <a:pt x="732" y="641"/>
                  </a:moveTo>
                  <a:lnTo>
                    <a:pt x="705" y="594"/>
                  </a:lnTo>
                  <a:lnTo>
                    <a:pt x="732" y="549"/>
                  </a:lnTo>
                  <a:lnTo>
                    <a:pt x="757" y="594"/>
                  </a:lnTo>
                  <a:lnTo>
                    <a:pt x="732" y="641"/>
                  </a:lnTo>
                  <a:moveTo>
                    <a:pt x="793" y="641"/>
                  </a:moveTo>
                  <a:lnTo>
                    <a:pt x="766" y="594"/>
                  </a:lnTo>
                  <a:lnTo>
                    <a:pt x="793" y="549"/>
                  </a:lnTo>
                  <a:lnTo>
                    <a:pt x="819" y="594"/>
                  </a:lnTo>
                  <a:lnTo>
                    <a:pt x="793" y="641"/>
                  </a:lnTo>
                  <a:moveTo>
                    <a:pt x="855" y="641"/>
                  </a:moveTo>
                  <a:lnTo>
                    <a:pt x="828" y="594"/>
                  </a:lnTo>
                  <a:lnTo>
                    <a:pt x="855" y="549"/>
                  </a:lnTo>
                  <a:lnTo>
                    <a:pt x="880" y="594"/>
                  </a:lnTo>
                  <a:lnTo>
                    <a:pt x="855" y="641"/>
                  </a:lnTo>
                  <a:moveTo>
                    <a:pt x="916" y="641"/>
                  </a:moveTo>
                  <a:lnTo>
                    <a:pt x="889" y="594"/>
                  </a:lnTo>
                  <a:lnTo>
                    <a:pt x="916" y="549"/>
                  </a:lnTo>
                  <a:lnTo>
                    <a:pt x="943" y="594"/>
                  </a:lnTo>
                  <a:lnTo>
                    <a:pt x="916" y="641"/>
                  </a:lnTo>
                  <a:moveTo>
                    <a:pt x="978" y="641"/>
                  </a:moveTo>
                  <a:lnTo>
                    <a:pt x="952" y="594"/>
                  </a:lnTo>
                  <a:lnTo>
                    <a:pt x="978" y="549"/>
                  </a:lnTo>
                  <a:lnTo>
                    <a:pt x="1005" y="594"/>
                  </a:lnTo>
                  <a:lnTo>
                    <a:pt x="978" y="641"/>
                  </a:lnTo>
                  <a:moveTo>
                    <a:pt x="1039" y="641"/>
                  </a:moveTo>
                  <a:lnTo>
                    <a:pt x="1014" y="594"/>
                  </a:lnTo>
                  <a:lnTo>
                    <a:pt x="1039" y="549"/>
                  </a:lnTo>
                  <a:lnTo>
                    <a:pt x="1066" y="594"/>
                  </a:lnTo>
                  <a:lnTo>
                    <a:pt x="1039" y="641"/>
                  </a:lnTo>
                  <a:moveTo>
                    <a:pt x="1101" y="641"/>
                  </a:moveTo>
                  <a:lnTo>
                    <a:pt x="1075" y="594"/>
                  </a:lnTo>
                  <a:lnTo>
                    <a:pt x="1101" y="549"/>
                  </a:lnTo>
                  <a:lnTo>
                    <a:pt x="1128" y="594"/>
                  </a:lnTo>
                  <a:lnTo>
                    <a:pt x="1101" y="641"/>
                  </a:lnTo>
                  <a:moveTo>
                    <a:pt x="1162" y="641"/>
                  </a:moveTo>
                  <a:lnTo>
                    <a:pt x="1137" y="594"/>
                  </a:lnTo>
                  <a:lnTo>
                    <a:pt x="1162" y="549"/>
                  </a:lnTo>
                  <a:lnTo>
                    <a:pt x="1189" y="594"/>
                  </a:lnTo>
                  <a:lnTo>
                    <a:pt x="1162" y="641"/>
                  </a:lnTo>
                  <a:moveTo>
                    <a:pt x="1224" y="641"/>
                  </a:moveTo>
                  <a:lnTo>
                    <a:pt x="1198" y="594"/>
                  </a:lnTo>
                  <a:lnTo>
                    <a:pt x="1224" y="549"/>
                  </a:lnTo>
                  <a:lnTo>
                    <a:pt x="1251" y="594"/>
                  </a:lnTo>
                  <a:lnTo>
                    <a:pt x="1224" y="641"/>
                  </a:lnTo>
                  <a:moveTo>
                    <a:pt x="1285" y="641"/>
                  </a:moveTo>
                  <a:lnTo>
                    <a:pt x="1260" y="594"/>
                  </a:lnTo>
                  <a:lnTo>
                    <a:pt x="1285" y="549"/>
                  </a:lnTo>
                  <a:lnTo>
                    <a:pt x="1312" y="594"/>
                  </a:lnTo>
                  <a:lnTo>
                    <a:pt x="1285" y="641"/>
                  </a:lnTo>
                  <a:moveTo>
                    <a:pt x="1348" y="641"/>
                  </a:moveTo>
                  <a:lnTo>
                    <a:pt x="1321" y="594"/>
                  </a:lnTo>
                  <a:lnTo>
                    <a:pt x="1348" y="549"/>
                  </a:lnTo>
                  <a:lnTo>
                    <a:pt x="1374" y="594"/>
                  </a:lnTo>
                  <a:lnTo>
                    <a:pt x="1348" y="641"/>
                  </a:lnTo>
                  <a:moveTo>
                    <a:pt x="1410" y="641"/>
                  </a:moveTo>
                  <a:lnTo>
                    <a:pt x="1383" y="594"/>
                  </a:lnTo>
                  <a:lnTo>
                    <a:pt x="1410" y="549"/>
                  </a:lnTo>
                  <a:lnTo>
                    <a:pt x="1435" y="594"/>
                  </a:lnTo>
                  <a:lnTo>
                    <a:pt x="1410" y="641"/>
                  </a:lnTo>
                  <a:moveTo>
                    <a:pt x="1471" y="641"/>
                  </a:moveTo>
                  <a:lnTo>
                    <a:pt x="1444" y="594"/>
                  </a:lnTo>
                  <a:lnTo>
                    <a:pt x="1471" y="549"/>
                  </a:lnTo>
                  <a:lnTo>
                    <a:pt x="1497" y="594"/>
                  </a:lnTo>
                  <a:lnTo>
                    <a:pt x="1471" y="641"/>
                  </a:lnTo>
                  <a:moveTo>
                    <a:pt x="1533" y="641"/>
                  </a:moveTo>
                  <a:lnTo>
                    <a:pt x="1506" y="594"/>
                  </a:lnTo>
                  <a:lnTo>
                    <a:pt x="1533" y="549"/>
                  </a:lnTo>
                  <a:lnTo>
                    <a:pt x="1558" y="594"/>
                  </a:lnTo>
                  <a:lnTo>
                    <a:pt x="1533" y="641"/>
                  </a:lnTo>
                  <a:moveTo>
                    <a:pt x="1594" y="641"/>
                  </a:moveTo>
                  <a:lnTo>
                    <a:pt x="1567" y="594"/>
                  </a:lnTo>
                  <a:lnTo>
                    <a:pt x="1594" y="549"/>
                  </a:lnTo>
                  <a:lnTo>
                    <a:pt x="1620" y="594"/>
                  </a:lnTo>
                  <a:lnTo>
                    <a:pt x="1594" y="641"/>
                  </a:lnTo>
                  <a:moveTo>
                    <a:pt x="1656" y="641"/>
                  </a:moveTo>
                  <a:lnTo>
                    <a:pt x="1629" y="594"/>
                  </a:lnTo>
                  <a:lnTo>
                    <a:pt x="1656" y="549"/>
                  </a:lnTo>
                  <a:lnTo>
                    <a:pt x="1683" y="594"/>
                  </a:lnTo>
                  <a:lnTo>
                    <a:pt x="1656" y="641"/>
                  </a:lnTo>
                  <a:moveTo>
                    <a:pt x="1717" y="641"/>
                  </a:moveTo>
                  <a:lnTo>
                    <a:pt x="1692" y="594"/>
                  </a:lnTo>
                  <a:lnTo>
                    <a:pt x="1717" y="549"/>
                  </a:lnTo>
                  <a:lnTo>
                    <a:pt x="1744" y="594"/>
                  </a:lnTo>
                  <a:lnTo>
                    <a:pt x="1717" y="641"/>
                  </a:lnTo>
                  <a:moveTo>
                    <a:pt x="1779" y="641"/>
                  </a:moveTo>
                  <a:lnTo>
                    <a:pt x="1753" y="594"/>
                  </a:lnTo>
                  <a:lnTo>
                    <a:pt x="1779" y="549"/>
                  </a:lnTo>
                  <a:lnTo>
                    <a:pt x="1806" y="594"/>
                  </a:lnTo>
                  <a:lnTo>
                    <a:pt x="1779" y="641"/>
                  </a:lnTo>
                  <a:moveTo>
                    <a:pt x="1840" y="641"/>
                  </a:moveTo>
                  <a:lnTo>
                    <a:pt x="1815" y="594"/>
                  </a:lnTo>
                  <a:lnTo>
                    <a:pt x="1840" y="549"/>
                  </a:lnTo>
                  <a:lnTo>
                    <a:pt x="1867" y="594"/>
                  </a:lnTo>
                  <a:lnTo>
                    <a:pt x="1840" y="641"/>
                  </a:lnTo>
                  <a:moveTo>
                    <a:pt x="1902" y="641"/>
                  </a:moveTo>
                  <a:lnTo>
                    <a:pt x="1876" y="594"/>
                  </a:lnTo>
                  <a:lnTo>
                    <a:pt x="1902" y="549"/>
                  </a:lnTo>
                  <a:lnTo>
                    <a:pt x="1929" y="594"/>
                  </a:lnTo>
                  <a:lnTo>
                    <a:pt x="1902" y="641"/>
                  </a:lnTo>
                  <a:moveTo>
                    <a:pt x="1963" y="641"/>
                  </a:moveTo>
                  <a:lnTo>
                    <a:pt x="1938" y="594"/>
                  </a:lnTo>
                  <a:lnTo>
                    <a:pt x="1963" y="549"/>
                  </a:lnTo>
                  <a:lnTo>
                    <a:pt x="1990" y="594"/>
                  </a:lnTo>
                  <a:lnTo>
                    <a:pt x="1963" y="641"/>
                  </a:lnTo>
                  <a:moveTo>
                    <a:pt x="2025" y="641"/>
                  </a:moveTo>
                  <a:lnTo>
                    <a:pt x="1999" y="594"/>
                  </a:lnTo>
                  <a:lnTo>
                    <a:pt x="2025" y="549"/>
                  </a:lnTo>
                  <a:lnTo>
                    <a:pt x="2052" y="594"/>
                  </a:lnTo>
                  <a:lnTo>
                    <a:pt x="2025" y="641"/>
                  </a:lnTo>
                  <a:moveTo>
                    <a:pt x="2088" y="641"/>
                  </a:moveTo>
                  <a:lnTo>
                    <a:pt x="2061" y="594"/>
                  </a:lnTo>
                  <a:lnTo>
                    <a:pt x="2088" y="549"/>
                  </a:lnTo>
                  <a:lnTo>
                    <a:pt x="2113" y="594"/>
                  </a:lnTo>
                  <a:lnTo>
                    <a:pt x="2088" y="641"/>
                  </a:lnTo>
                  <a:moveTo>
                    <a:pt x="2149" y="641"/>
                  </a:moveTo>
                  <a:lnTo>
                    <a:pt x="2122" y="594"/>
                  </a:lnTo>
                  <a:lnTo>
                    <a:pt x="2149" y="549"/>
                  </a:lnTo>
                  <a:lnTo>
                    <a:pt x="2175" y="594"/>
                  </a:lnTo>
                  <a:lnTo>
                    <a:pt x="2149" y="641"/>
                  </a:lnTo>
                  <a:moveTo>
                    <a:pt x="2211" y="641"/>
                  </a:moveTo>
                  <a:lnTo>
                    <a:pt x="2184" y="594"/>
                  </a:lnTo>
                  <a:lnTo>
                    <a:pt x="2211" y="549"/>
                  </a:lnTo>
                  <a:lnTo>
                    <a:pt x="2236" y="594"/>
                  </a:lnTo>
                  <a:lnTo>
                    <a:pt x="2211" y="641"/>
                  </a:lnTo>
                  <a:moveTo>
                    <a:pt x="2272" y="641"/>
                  </a:moveTo>
                  <a:lnTo>
                    <a:pt x="2245" y="594"/>
                  </a:lnTo>
                  <a:lnTo>
                    <a:pt x="2272" y="549"/>
                  </a:lnTo>
                  <a:lnTo>
                    <a:pt x="2298" y="594"/>
                  </a:lnTo>
                  <a:lnTo>
                    <a:pt x="2272" y="641"/>
                  </a:lnTo>
                  <a:moveTo>
                    <a:pt x="2334" y="641"/>
                  </a:moveTo>
                  <a:lnTo>
                    <a:pt x="2307" y="594"/>
                  </a:lnTo>
                  <a:lnTo>
                    <a:pt x="2334" y="549"/>
                  </a:lnTo>
                  <a:lnTo>
                    <a:pt x="2359" y="594"/>
                  </a:lnTo>
                  <a:lnTo>
                    <a:pt x="2334" y="641"/>
                  </a:lnTo>
                  <a:moveTo>
                    <a:pt x="2395" y="641"/>
                  </a:moveTo>
                  <a:lnTo>
                    <a:pt x="2368" y="594"/>
                  </a:lnTo>
                  <a:lnTo>
                    <a:pt x="2395" y="549"/>
                  </a:lnTo>
                  <a:lnTo>
                    <a:pt x="2422" y="594"/>
                  </a:lnTo>
                  <a:lnTo>
                    <a:pt x="2395" y="641"/>
                  </a:lnTo>
                  <a:moveTo>
                    <a:pt x="2457" y="641"/>
                  </a:moveTo>
                  <a:lnTo>
                    <a:pt x="2431" y="594"/>
                  </a:lnTo>
                  <a:lnTo>
                    <a:pt x="2457" y="549"/>
                  </a:lnTo>
                  <a:lnTo>
                    <a:pt x="2484" y="594"/>
                  </a:lnTo>
                  <a:lnTo>
                    <a:pt x="2457" y="641"/>
                  </a:lnTo>
                  <a:moveTo>
                    <a:pt x="2518" y="641"/>
                  </a:moveTo>
                  <a:lnTo>
                    <a:pt x="2493" y="594"/>
                  </a:lnTo>
                  <a:lnTo>
                    <a:pt x="2518" y="549"/>
                  </a:lnTo>
                  <a:lnTo>
                    <a:pt x="2545" y="594"/>
                  </a:lnTo>
                  <a:lnTo>
                    <a:pt x="2518" y="641"/>
                  </a:lnTo>
                  <a:moveTo>
                    <a:pt x="84" y="587"/>
                  </a:moveTo>
                  <a:lnTo>
                    <a:pt x="59" y="542"/>
                  </a:lnTo>
                  <a:lnTo>
                    <a:pt x="84" y="495"/>
                  </a:lnTo>
                  <a:lnTo>
                    <a:pt x="111" y="542"/>
                  </a:lnTo>
                  <a:lnTo>
                    <a:pt x="84" y="587"/>
                  </a:lnTo>
                  <a:moveTo>
                    <a:pt x="146" y="587"/>
                  </a:moveTo>
                  <a:lnTo>
                    <a:pt x="120" y="542"/>
                  </a:lnTo>
                  <a:lnTo>
                    <a:pt x="146" y="495"/>
                  </a:lnTo>
                  <a:lnTo>
                    <a:pt x="173" y="542"/>
                  </a:lnTo>
                  <a:lnTo>
                    <a:pt x="146" y="587"/>
                  </a:lnTo>
                  <a:moveTo>
                    <a:pt x="209" y="587"/>
                  </a:moveTo>
                  <a:lnTo>
                    <a:pt x="182" y="542"/>
                  </a:lnTo>
                  <a:lnTo>
                    <a:pt x="209" y="495"/>
                  </a:lnTo>
                  <a:lnTo>
                    <a:pt x="234" y="542"/>
                  </a:lnTo>
                  <a:lnTo>
                    <a:pt x="209" y="587"/>
                  </a:lnTo>
                  <a:moveTo>
                    <a:pt x="270" y="587"/>
                  </a:moveTo>
                  <a:lnTo>
                    <a:pt x="243" y="542"/>
                  </a:lnTo>
                  <a:lnTo>
                    <a:pt x="270" y="495"/>
                  </a:lnTo>
                  <a:lnTo>
                    <a:pt x="295" y="542"/>
                  </a:lnTo>
                  <a:lnTo>
                    <a:pt x="270" y="587"/>
                  </a:lnTo>
                  <a:moveTo>
                    <a:pt x="331" y="587"/>
                  </a:moveTo>
                  <a:lnTo>
                    <a:pt x="304" y="542"/>
                  </a:lnTo>
                  <a:lnTo>
                    <a:pt x="331" y="495"/>
                  </a:lnTo>
                  <a:lnTo>
                    <a:pt x="357" y="542"/>
                  </a:lnTo>
                  <a:lnTo>
                    <a:pt x="331" y="587"/>
                  </a:lnTo>
                  <a:moveTo>
                    <a:pt x="393" y="587"/>
                  </a:moveTo>
                  <a:lnTo>
                    <a:pt x="366" y="542"/>
                  </a:lnTo>
                  <a:lnTo>
                    <a:pt x="393" y="495"/>
                  </a:lnTo>
                  <a:lnTo>
                    <a:pt x="418" y="542"/>
                  </a:lnTo>
                  <a:lnTo>
                    <a:pt x="393" y="587"/>
                  </a:lnTo>
                  <a:moveTo>
                    <a:pt x="454" y="587"/>
                  </a:moveTo>
                  <a:lnTo>
                    <a:pt x="427" y="542"/>
                  </a:lnTo>
                  <a:lnTo>
                    <a:pt x="454" y="495"/>
                  </a:lnTo>
                  <a:lnTo>
                    <a:pt x="480" y="542"/>
                  </a:lnTo>
                  <a:lnTo>
                    <a:pt x="454" y="587"/>
                  </a:lnTo>
                  <a:moveTo>
                    <a:pt x="516" y="587"/>
                  </a:moveTo>
                  <a:lnTo>
                    <a:pt x="489" y="542"/>
                  </a:lnTo>
                  <a:lnTo>
                    <a:pt x="516" y="495"/>
                  </a:lnTo>
                  <a:lnTo>
                    <a:pt x="541" y="542"/>
                  </a:lnTo>
                  <a:lnTo>
                    <a:pt x="516" y="587"/>
                  </a:lnTo>
                  <a:moveTo>
                    <a:pt x="577" y="587"/>
                  </a:moveTo>
                  <a:lnTo>
                    <a:pt x="552" y="542"/>
                  </a:lnTo>
                  <a:lnTo>
                    <a:pt x="577" y="495"/>
                  </a:lnTo>
                  <a:lnTo>
                    <a:pt x="604" y="542"/>
                  </a:lnTo>
                  <a:lnTo>
                    <a:pt x="577" y="587"/>
                  </a:lnTo>
                  <a:moveTo>
                    <a:pt x="639" y="587"/>
                  </a:moveTo>
                  <a:lnTo>
                    <a:pt x="613" y="542"/>
                  </a:lnTo>
                  <a:lnTo>
                    <a:pt x="639" y="495"/>
                  </a:lnTo>
                  <a:lnTo>
                    <a:pt x="666" y="542"/>
                  </a:lnTo>
                  <a:lnTo>
                    <a:pt x="639" y="587"/>
                  </a:lnTo>
                  <a:moveTo>
                    <a:pt x="700" y="587"/>
                  </a:moveTo>
                  <a:lnTo>
                    <a:pt x="675" y="542"/>
                  </a:lnTo>
                  <a:lnTo>
                    <a:pt x="700" y="495"/>
                  </a:lnTo>
                  <a:lnTo>
                    <a:pt x="727" y="542"/>
                  </a:lnTo>
                  <a:lnTo>
                    <a:pt x="700" y="587"/>
                  </a:lnTo>
                  <a:moveTo>
                    <a:pt x="762" y="587"/>
                  </a:moveTo>
                  <a:lnTo>
                    <a:pt x="736" y="542"/>
                  </a:lnTo>
                  <a:lnTo>
                    <a:pt x="762" y="495"/>
                  </a:lnTo>
                  <a:lnTo>
                    <a:pt x="789" y="542"/>
                  </a:lnTo>
                  <a:lnTo>
                    <a:pt x="762" y="587"/>
                  </a:lnTo>
                  <a:moveTo>
                    <a:pt x="823" y="587"/>
                  </a:moveTo>
                  <a:lnTo>
                    <a:pt x="798" y="542"/>
                  </a:lnTo>
                  <a:lnTo>
                    <a:pt x="823" y="495"/>
                  </a:lnTo>
                  <a:lnTo>
                    <a:pt x="850" y="542"/>
                  </a:lnTo>
                  <a:lnTo>
                    <a:pt x="823" y="587"/>
                  </a:lnTo>
                  <a:moveTo>
                    <a:pt x="885" y="587"/>
                  </a:moveTo>
                  <a:lnTo>
                    <a:pt x="859" y="542"/>
                  </a:lnTo>
                  <a:lnTo>
                    <a:pt x="885" y="495"/>
                  </a:lnTo>
                  <a:lnTo>
                    <a:pt x="912" y="542"/>
                  </a:lnTo>
                  <a:lnTo>
                    <a:pt x="885" y="587"/>
                  </a:lnTo>
                  <a:moveTo>
                    <a:pt x="948" y="587"/>
                  </a:moveTo>
                  <a:lnTo>
                    <a:pt x="921" y="542"/>
                  </a:lnTo>
                  <a:lnTo>
                    <a:pt x="948" y="495"/>
                  </a:lnTo>
                  <a:lnTo>
                    <a:pt x="973" y="542"/>
                  </a:lnTo>
                  <a:lnTo>
                    <a:pt x="948" y="587"/>
                  </a:lnTo>
                  <a:moveTo>
                    <a:pt x="1009" y="587"/>
                  </a:moveTo>
                  <a:lnTo>
                    <a:pt x="982" y="542"/>
                  </a:lnTo>
                  <a:lnTo>
                    <a:pt x="1009" y="495"/>
                  </a:lnTo>
                  <a:lnTo>
                    <a:pt x="1035" y="542"/>
                  </a:lnTo>
                  <a:lnTo>
                    <a:pt x="1009" y="587"/>
                  </a:lnTo>
                  <a:moveTo>
                    <a:pt x="1071" y="587"/>
                  </a:moveTo>
                  <a:lnTo>
                    <a:pt x="1044" y="542"/>
                  </a:lnTo>
                  <a:lnTo>
                    <a:pt x="1071" y="495"/>
                  </a:lnTo>
                  <a:lnTo>
                    <a:pt x="1096" y="542"/>
                  </a:lnTo>
                  <a:lnTo>
                    <a:pt x="1071" y="587"/>
                  </a:lnTo>
                  <a:moveTo>
                    <a:pt x="1132" y="587"/>
                  </a:moveTo>
                  <a:lnTo>
                    <a:pt x="1105" y="542"/>
                  </a:lnTo>
                  <a:lnTo>
                    <a:pt x="1132" y="495"/>
                  </a:lnTo>
                  <a:lnTo>
                    <a:pt x="1158" y="542"/>
                  </a:lnTo>
                  <a:lnTo>
                    <a:pt x="1132" y="587"/>
                  </a:lnTo>
                  <a:moveTo>
                    <a:pt x="1194" y="587"/>
                  </a:moveTo>
                  <a:lnTo>
                    <a:pt x="1167" y="542"/>
                  </a:lnTo>
                  <a:lnTo>
                    <a:pt x="1194" y="495"/>
                  </a:lnTo>
                  <a:lnTo>
                    <a:pt x="1219" y="542"/>
                  </a:lnTo>
                  <a:lnTo>
                    <a:pt x="1194" y="587"/>
                  </a:lnTo>
                  <a:moveTo>
                    <a:pt x="1255" y="587"/>
                  </a:moveTo>
                  <a:lnTo>
                    <a:pt x="1228" y="542"/>
                  </a:lnTo>
                  <a:lnTo>
                    <a:pt x="1255" y="495"/>
                  </a:lnTo>
                  <a:lnTo>
                    <a:pt x="1281" y="542"/>
                  </a:lnTo>
                  <a:lnTo>
                    <a:pt x="1255" y="587"/>
                  </a:lnTo>
                  <a:moveTo>
                    <a:pt x="1317" y="587"/>
                  </a:moveTo>
                  <a:lnTo>
                    <a:pt x="1291" y="542"/>
                  </a:lnTo>
                  <a:lnTo>
                    <a:pt x="1317" y="495"/>
                  </a:lnTo>
                  <a:lnTo>
                    <a:pt x="1344" y="542"/>
                  </a:lnTo>
                  <a:lnTo>
                    <a:pt x="1317" y="587"/>
                  </a:lnTo>
                  <a:moveTo>
                    <a:pt x="1378" y="587"/>
                  </a:moveTo>
                  <a:lnTo>
                    <a:pt x="1353" y="542"/>
                  </a:lnTo>
                  <a:lnTo>
                    <a:pt x="1378" y="495"/>
                  </a:lnTo>
                  <a:lnTo>
                    <a:pt x="1405" y="542"/>
                  </a:lnTo>
                  <a:lnTo>
                    <a:pt x="1378" y="587"/>
                  </a:lnTo>
                  <a:moveTo>
                    <a:pt x="1440" y="587"/>
                  </a:moveTo>
                  <a:lnTo>
                    <a:pt x="1414" y="542"/>
                  </a:lnTo>
                  <a:lnTo>
                    <a:pt x="1440" y="495"/>
                  </a:lnTo>
                  <a:lnTo>
                    <a:pt x="1467" y="542"/>
                  </a:lnTo>
                  <a:lnTo>
                    <a:pt x="1440" y="587"/>
                  </a:lnTo>
                  <a:moveTo>
                    <a:pt x="1501" y="587"/>
                  </a:moveTo>
                  <a:lnTo>
                    <a:pt x="1476" y="542"/>
                  </a:lnTo>
                  <a:lnTo>
                    <a:pt x="1501" y="495"/>
                  </a:lnTo>
                  <a:lnTo>
                    <a:pt x="1528" y="542"/>
                  </a:lnTo>
                  <a:lnTo>
                    <a:pt x="1501" y="587"/>
                  </a:lnTo>
                  <a:moveTo>
                    <a:pt x="1563" y="587"/>
                  </a:moveTo>
                  <a:lnTo>
                    <a:pt x="1537" y="542"/>
                  </a:lnTo>
                  <a:lnTo>
                    <a:pt x="1563" y="495"/>
                  </a:lnTo>
                  <a:lnTo>
                    <a:pt x="1590" y="542"/>
                  </a:lnTo>
                  <a:lnTo>
                    <a:pt x="1563" y="587"/>
                  </a:lnTo>
                  <a:moveTo>
                    <a:pt x="1624" y="587"/>
                  </a:moveTo>
                  <a:lnTo>
                    <a:pt x="1599" y="542"/>
                  </a:lnTo>
                  <a:lnTo>
                    <a:pt x="1624" y="495"/>
                  </a:lnTo>
                  <a:lnTo>
                    <a:pt x="1651" y="542"/>
                  </a:lnTo>
                  <a:lnTo>
                    <a:pt x="1624" y="587"/>
                  </a:lnTo>
                  <a:moveTo>
                    <a:pt x="1687" y="587"/>
                  </a:moveTo>
                  <a:lnTo>
                    <a:pt x="1660" y="542"/>
                  </a:lnTo>
                  <a:lnTo>
                    <a:pt x="1687" y="495"/>
                  </a:lnTo>
                  <a:lnTo>
                    <a:pt x="1713" y="542"/>
                  </a:lnTo>
                  <a:lnTo>
                    <a:pt x="1687" y="587"/>
                  </a:lnTo>
                  <a:moveTo>
                    <a:pt x="1749" y="587"/>
                  </a:moveTo>
                  <a:lnTo>
                    <a:pt x="1722" y="542"/>
                  </a:lnTo>
                  <a:lnTo>
                    <a:pt x="1749" y="495"/>
                  </a:lnTo>
                  <a:lnTo>
                    <a:pt x="1774" y="542"/>
                  </a:lnTo>
                  <a:lnTo>
                    <a:pt x="1749" y="587"/>
                  </a:lnTo>
                  <a:moveTo>
                    <a:pt x="1810" y="587"/>
                  </a:moveTo>
                  <a:lnTo>
                    <a:pt x="1783" y="542"/>
                  </a:lnTo>
                  <a:lnTo>
                    <a:pt x="1810" y="495"/>
                  </a:lnTo>
                  <a:lnTo>
                    <a:pt x="1836" y="542"/>
                  </a:lnTo>
                  <a:lnTo>
                    <a:pt x="1810" y="587"/>
                  </a:lnTo>
                  <a:moveTo>
                    <a:pt x="1872" y="587"/>
                  </a:moveTo>
                  <a:lnTo>
                    <a:pt x="1845" y="542"/>
                  </a:lnTo>
                  <a:lnTo>
                    <a:pt x="1872" y="495"/>
                  </a:lnTo>
                  <a:lnTo>
                    <a:pt x="1897" y="542"/>
                  </a:lnTo>
                  <a:lnTo>
                    <a:pt x="1872" y="587"/>
                  </a:lnTo>
                  <a:moveTo>
                    <a:pt x="1933" y="587"/>
                  </a:moveTo>
                  <a:lnTo>
                    <a:pt x="1906" y="542"/>
                  </a:lnTo>
                  <a:lnTo>
                    <a:pt x="1933" y="495"/>
                  </a:lnTo>
                  <a:lnTo>
                    <a:pt x="1959" y="542"/>
                  </a:lnTo>
                  <a:lnTo>
                    <a:pt x="1933" y="587"/>
                  </a:lnTo>
                  <a:moveTo>
                    <a:pt x="1995" y="587"/>
                  </a:moveTo>
                  <a:lnTo>
                    <a:pt x="1968" y="542"/>
                  </a:lnTo>
                  <a:lnTo>
                    <a:pt x="1995" y="495"/>
                  </a:lnTo>
                  <a:lnTo>
                    <a:pt x="2020" y="542"/>
                  </a:lnTo>
                  <a:lnTo>
                    <a:pt x="1995" y="587"/>
                  </a:lnTo>
                  <a:moveTo>
                    <a:pt x="2056" y="587"/>
                  </a:moveTo>
                  <a:lnTo>
                    <a:pt x="2031" y="542"/>
                  </a:lnTo>
                  <a:lnTo>
                    <a:pt x="2056" y="495"/>
                  </a:lnTo>
                  <a:lnTo>
                    <a:pt x="2083" y="542"/>
                  </a:lnTo>
                  <a:lnTo>
                    <a:pt x="2056" y="587"/>
                  </a:lnTo>
                  <a:moveTo>
                    <a:pt x="2118" y="587"/>
                  </a:moveTo>
                  <a:lnTo>
                    <a:pt x="2092" y="542"/>
                  </a:lnTo>
                  <a:lnTo>
                    <a:pt x="2118" y="495"/>
                  </a:lnTo>
                  <a:lnTo>
                    <a:pt x="2145" y="542"/>
                  </a:lnTo>
                  <a:lnTo>
                    <a:pt x="2118" y="587"/>
                  </a:lnTo>
                  <a:moveTo>
                    <a:pt x="2179" y="587"/>
                  </a:moveTo>
                  <a:lnTo>
                    <a:pt x="2154" y="542"/>
                  </a:lnTo>
                  <a:lnTo>
                    <a:pt x="2179" y="495"/>
                  </a:lnTo>
                  <a:lnTo>
                    <a:pt x="2206" y="542"/>
                  </a:lnTo>
                  <a:lnTo>
                    <a:pt x="2179" y="587"/>
                  </a:lnTo>
                  <a:moveTo>
                    <a:pt x="2241" y="587"/>
                  </a:moveTo>
                  <a:lnTo>
                    <a:pt x="2215" y="542"/>
                  </a:lnTo>
                  <a:lnTo>
                    <a:pt x="2241" y="495"/>
                  </a:lnTo>
                  <a:lnTo>
                    <a:pt x="2268" y="542"/>
                  </a:lnTo>
                  <a:lnTo>
                    <a:pt x="2241" y="587"/>
                  </a:lnTo>
                  <a:moveTo>
                    <a:pt x="2302" y="587"/>
                  </a:moveTo>
                  <a:lnTo>
                    <a:pt x="2277" y="542"/>
                  </a:lnTo>
                  <a:lnTo>
                    <a:pt x="2302" y="495"/>
                  </a:lnTo>
                  <a:lnTo>
                    <a:pt x="2329" y="542"/>
                  </a:lnTo>
                  <a:lnTo>
                    <a:pt x="2302" y="587"/>
                  </a:lnTo>
                  <a:moveTo>
                    <a:pt x="2364" y="587"/>
                  </a:moveTo>
                  <a:lnTo>
                    <a:pt x="2338" y="542"/>
                  </a:lnTo>
                  <a:lnTo>
                    <a:pt x="2364" y="495"/>
                  </a:lnTo>
                  <a:lnTo>
                    <a:pt x="2391" y="542"/>
                  </a:lnTo>
                  <a:lnTo>
                    <a:pt x="2364" y="587"/>
                  </a:lnTo>
                  <a:moveTo>
                    <a:pt x="2427" y="587"/>
                  </a:moveTo>
                  <a:lnTo>
                    <a:pt x="2400" y="542"/>
                  </a:lnTo>
                  <a:lnTo>
                    <a:pt x="2427" y="495"/>
                  </a:lnTo>
                  <a:lnTo>
                    <a:pt x="2452" y="542"/>
                  </a:lnTo>
                  <a:lnTo>
                    <a:pt x="2427" y="587"/>
                  </a:lnTo>
                  <a:moveTo>
                    <a:pt x="2488" y="587"/>
                  </a:moveTo>
                  <a:lnTo>
                    <a:pt x="2461" y="542"/>
                  </a:lnTo>
                  <a:lnTo>
                    <a:pt x="2488" y="495"/>
                  </a:lnTo>
                  <a:lnTo>
                    <a:pt x="2514" y="542"/>
                  </a:lnTo>
                  <a:lnTo>
                    <a:pt x="2488" y="587"/>
                  </a:lnTo>
                  <a:moveTo>
                    <a:pt x="54" y="533"/>
                  </a:moveTo>
                  <a:lnTo>
                    <a:pt x="27" y="488"/>
                  </a:lnTo>
                  <a:lnTo>
                    <a:pt x="54" y="443"/>
                  </a:lnTo>
                  <a:lnTo>
                    <a:pt x="80" y="488"/>
                  </a:lnTo>
                  <a:lnTo>
                    <a:pt x="54" y="533"/>
                  </a:lnTo>
                  <a:moveTo>
                    <a:pt x="116" y="533"/>
                  </a:moveTo>
                  <a:lnTo>
                    <a:pt x="89" y="488"/>
                  </a:lnTo>
                  <a:lnTo>
                    <a:pt x="116" y="443"/>
                  </a:lnTo>
                  <a:lnTo>
                    <a:pt x="141" y="488"/>
                  </a:lnTo>
                  <a:lnTo>
                    <a:pt x="116" y="533"/>
                  </a:lnTo>
                  <a:moveTo>
                    <a:pt x="177" y="533"/>
                  </a:moveTo>
                  <a:lnTo>
                    <a:pt x="150" y="488"/>
                  </a:lnTo>
                  <a:lnTo>
                    <a:pt x="177" y="443"/>
                  </a:lnTo>
                  <a:lnTo>
                    <a:pt x="204" y="488"/>
                  </a:lnTo>
                  <a:lnTo>
                    <a:pt x="177" y="533"/>
                  </a:lnTo>
                  <a:moveTo>
                    <a:pt x="238" y="533"/>
                  </a:moveTo>
                  <a:lnTo>
                    <a:pt x="213" y="488"/>
                  </a:lnTo>
                  <a:lnTo>
                    <a:pt x="238" y="443"/>
                  </a:lnTo>
                  <a:lnTo>
                    <a:pt x="265" y="488"/>
                  </a:lnTo>
                  <a:lnTo>
                    <a:pt x="238" y="533"/>
                  </a:lnTo>
                  <a:moveTo>
                    <a:pt x="300" y="533"/>
                  </a:moveTo>
                  <a:lnTo>
                    <a:pt x="274" y="488"/>
                  </a:lnTo>
                  <a:lnTo>
                    <a:pt x="300" y="443"/>
                  </a:lnTo>
                  <a:lnTo>
                    <a:pt x="327" y="488"/>
                  </a:lnTo>
                  <a:lnTo>
                    <a:pt x="300" y="533"/>
                  </a:lnTo>
                  <a:moveTo>
                    <a:pt x="361" y="533"/>
                  </a:moveTo>
                  <a:lnTo>
                    <a:pt x="336" y="488"/>
                  </a:lnTo>
                  <a:lnTo>
                    <a:pt x="361" y="443"/>
                  </a:lnTo>
                  <a:lnTo>
                    <a:pt x="388" y="488"/>
                  </a:lnTo>
                  <a:lnTo>
                    <a:pt x="361" y="533"/>
                  </a:lnTo>
                  <a:moveTo>
                    <a:pt x="423" y="533"/>
                  </a:moveTo>
                  <a:lnTo>
                    <a:pt x="397" y="488"/>
                  </a:lnTo>
                  <a:lnTo>
                    <a:pt x="423" y="443"/>
                  </a:lnTo>
                  <a:lnTo>
                    <a:pt x="450" y="488"/>
                  </a:lnTo>
                  <a:lnTo>
                    <a:pt x="423" y="533"/>
                  </a:lnTo>
                  <a:moveTo>
                    <a:pt x="484" y="533"/>
                  </a:moveTo>
                  <a:lnTo>
                    <a:pt x="459" y="488"/>
                  </a:lnTo>
                  <a:lnTo>
                    <a:pt x="484" y="443"/>
                  </a:lnTo>
                  <a:lnTo>
                    <a:pt x="511" y="488"/>
                  </a:lnTo>
                  <a:lnTo>
                    <a:pt x="484" y="533"/>
                  </a:lnTo>
                  <a:moveTo>
                    <a:pt x="546" y="533"/>
                  </a:moveTo>
                  <a:lnTo>
                    <a:pt x="520" y="488"/>
                  </a:lnTo>
                  <a:lnTo>
                    <a:pt x="546" y="443"/>
                  </a:lnTo>
                  <a:lnTo>
                    <a:pt x="573" y="488"/>
                  </a:lnTo>
                  <a:lnTo>
                    <a:pt x="546" y="533"/>
                  </a:lnTo>
                  <a:moveTo>
                    <a:pt x="609" y="533"/>
                  </a:moveTo>
                  <a:lnTo>
                    <a:pt x="582" y="488"/>
                  </a:lnTo>
                  <a:lnTo>
                    <a:pt x="609" y="443"/>
                  </a:lnTo>
                  <a:lnTo>
                    <a:pt x="634" y="488"/>
                  </a:lnTo>
                  <a:lnTo>
                    <a:pt x="609" y="533"/>
                  </a:lnTo>
                  <a:moveTo>
                    <a:pt x="670" y="533"/>
                  </a:moveTo>
                  <a:lnTo>
                    <a:pt x="643" y="488"/>
                  </a:lnTo>
                  <a:lnTo>
                    <a:pt x="670" y="443"/>
                  </a:lnTo>
                  <a:lnTo>
                    <a:pt x="696" y="488"/>
                  </a:lnTo>
                  <a:lnTo>
                    <a:pt x="670" y="533"/>
                  </a:lnTo>
                  <a:moveTo>
                    <a:pt x="732" y="533"/>
                  </a:moveTo>
                  <a:lnTo>
                    <a:pt x="705" y="488"/>
                  </a:lnTo>
                  <a:lnTo>
                    <a:pt x="732" y="443"/>
                  </a:lnTo>
                  <a:lnTo>
                    <a:pt x="757" y="488"/>
                  </a:lnTo>
                  <a:lnTo>
                    <a:pt x="732" y="533"/>
                  </a:lnTo>
                  <a:moveTo>
                    <a:pt x="793" y="533"/>
                  </a:moveTo>
                  <a:lnTo>
                    <a:pt x="766" y="488"/>
                  </a:lnTo>
                  <a:lnTo>
                    <a:pt x="793" y="443"/>
                  </a:lnTo>
                  <a:lnTo>
                    <a:pt x="819" y="488"/>
                  </a:lnTo>
                  <a:lnTo>
                    <a:pt x="793" y="533"/>
                  </a:lnTo>
                  <a:moveTo>
                    <a:pt x="855" y="533"/>
                  </a:moveTo>
                  <a:lnTo>
                    <a:pt x="828" y="488"/>
                  </a:lnTo>
                  <a:lnTo>
                    <a:pt x="855" y="443"/>
                  </a:lnTo>
                  <a:lnTo>
                    <a:pt x="880" y="488"/>
                  </a:lnTo>
                  <a:lnTo>
                    <a:pt x="855" y="533"/>
                  </a:lnTo>
                  <a:moveTo>
                    <a:pt x="916" y="533"/>
                  </a:moveTo>
                  <a:lnTo>
                    <a:pt x="889" y="488"/>
                  </a:lnTo>
                  <a:lnTo>
                    <a:pt x="916" y="443"/>
                  </a:lnTo>
                  <a:lnTo>
                    <a:pt x="943" y="488"/>
                  </a:lnTo>
                  <a:lnTo>
                    <a:pt x="916" y="533"/>
                  </a:lnTo>
                  <a:moveTo>
                    <a:pt x="978" y="533"/>
                  </a:moveTo>
                  <a:lnTo>
                    <a:pt x="952" y="488"/>
                  </a:lnTo>
                  <a:lnTo>
                    <a:pt x="978" y="443"/>
                  </a:lnTo>
                  <a:lnTo>
                    <a:pt x="1005" y="488"/>
                  </a:lnTo>
                  <a:lnTo>
                    <a:pt x="978" y="533"/>
                  </a:lnTo>
                  <a:moveTo>
                    <a:pt x="1039" y="533"/>
                  </a:moveTo>
                  <a:lnTo>
                    <a:pt x="1014" y="488"/>
                  </a:lnTo>
                  <a:lnTo>
                    <a:pt x="1039" y="443"/>
                  </a:lnTo>
                  <a:lnTo>
                    <a:pt x="1066" y="488"/>
                  </a:lnTo>
                  <a:lnTo>
                    <a:pt x="1039" y="533"/>
                  </a:lnTo>
                  <a:moveTo>
                    <a:pt x="1101" y="533"/>
                  </a:moveTo>
                  <a:lnTo>
                    <a:pt x="1075" y="488"/>
                  </a:lnTo>
                  <a:lnTo>
                    <a:pt x="1101" y="443"/>
                  </a:lnTo>
                  <a:lnTo>
                    <a:pt x="1128" y="488"/>
                  </a:lnTo>
                  <a:lnTo>
                    <a:pt x="1101" y="533"/>
                  </a:lnTo>
                  <a:moveTo>
                    <a:pt x="1162" y="533"/>
                  </a:moveTo>
                  <a:lnTo>
                    <a:pt x="1137" y="488"/>
                  </a:lnTo>
                  <a:lnTo>
                    <a:pt x="1162" y="443"/>
                  </a:lnTo>
                  <a:lnTo>
                    <a:pt x="1189" y="488"/>
                  </a:lnTo>
                  <a:lnTo>
                    <a:pt x="1162" y="533"/>
                  </a:lnTo>
                  <a:moveTo>
                    <a:pt x="1224" y="533"/>
                  </a:moveTo>
                  <a:lnTo>
                    <a:pt x="1198" y="488"/>
                  </a:lnTo>
                  <a:lnTo>
                    <a:pt x="1224" y="443"/>
                  </a:lnTo>
                  <a:lnTo>
                    <a:pt x="1251" y="488"/>
                  </a:lnTo>
                  <a:lnTo>
                    <a:pt x="1224" y="533"/>
                  </a:lnTo>
                  <a:moveTo>
                    <a:pt x="1285" y="533"/>
                  </a:moveTo>
                  <a:lnTo>
                    <a:pt x="1260" y="488"/>
                  </a:lnTo>
                  <a:lnTo>
                    <a:pt x="1285" y="443"/>
                  </a:lnTo>
                  <a:lnTo>
                    <a:pt x="1312" y="488"/>
                  </a:lnTo>
                  <a:lnTo>
                    <a:pt x="1285" y="533"/>
                  </a:lnTo>
                  <a:moveTo>
                    <a:pt x="1348" y="533"/>
                  </a:moveTo>
                  <a:lnTo>
                    <a:pt x="1321" y="488"/>
                  </a:lnTo>
                  <a:lnTo>
                    <a:pt x="1348" y="443"/>
                  </a:lnTo>
                  <a:lnTo>
                    <a:pt x="1374" y="488"/>
                  </a:lnTo>
                  <a:lnTo>
                    <a:pt x="1348" y="533"/>
                  </a:lnTo>
                  <a:moveTo>
                    <a:pt x="1410" y="533"/>
                  </a:moveTo>
                  <a:lnTo>
                    <a:pt x="1383" y="488"/>
                  </a:lnTo>
                  <a:lnTo>
                    <a:pt x="1410" y="443"/>
                  </a:lnTo>
                  <a:lnTo>
                    <a:pt x="1435" y="488"/>
                  </a:lnTo>
                  <a:lnTo>
                    <a:pt x="1410" y="533"/>
                  </a:lnTo>
                  <a:moveTo>
                    <a:pt x="1471" y="533"/>
                  </a:moveTo>
                  <a:lnTo>
                    <a:pt x="1444" y="488"/>
                  </a:lnTo>
                  <a:lnTo>
                    <a:pt x="1471" y="443"/>
                  </a:lnTo>
                  <a:lnTo>
                    <a:pt x="1497" y="488"/>
                  </a:lnTo>
                  <a:lnTo>
                    <a:pt x="1471" y="533"/>
                  </a:lnTo>
                  <a:moveTo>
                    <a:pt x="1533" y="533"/>
                  </a:moveTo>
                  <a:lnTo>
                    <a:pt x="1506" y="488"/>
                  </a:lnTo>
                  <a:lnTo>
                    <a:pt x="1533" y="443"/>
                  </a:lnTo>
                  <a:lnTo>
                    <a:pt x="1558" y="488"/>
                  </a:lnTo>
                  <a:lnTo>
                    <a:pt x="1533" y="533"/>
                  </a:lnTo>
                  <a:moveTo>
                    <a:pt x="1594" y="533"/>
                  </a:moveTo>
                  <a:lnTo>
                    <a:pt x="1567" y="488"/>
                  </a:lnTo>
                  <a:lnTo>
                    <a:pt x="1594" y="443"/>
                  </a:lnTo>
                  <a:lnTo>
                    <a:pt x="1620" y="488"/>
                  </a:lnTo>
                  <a:lnTo>
                    <a:pt x="1594" y="533"/>
                  </a:lnTo>
                  <a:moveTo>
                    <a:pt x="1656" y="533"/>
                  </a:moveTo>
                  <a:lnTo>
                    <a:pt x="1629" y="488"/>
                  </a:lnTo>
                  <a:lnTo>
                    <a:pt x="1656" y="443"/>
                  </a:lnTo>
                  <a:lnTo>
                    <a:pt x="1683" y="488"/>
                  </a:lnTo>
                  <a:lnTo>
                    <a:pt x="1656" y="533"/>
                  </a:lnTo>
                  <a:moveTo>
                    <a:pt x="1717" y="533"/>
                  </a:moveTo>
                  <a:lnTo>
                    <a:pt x="1692" y="488"/>
                  </a:lnTo>
                  <a:lnTo>
                    <a:pt x="1717" y="443"/>
                  </a:lnTo>
                  <a:lnTo>
                    <a:pt x="1744" y="488"/>
                  </a:lnTo>
                  <a:lnTo>
                    <a:pt x="1717" y="533"/>
                  </a:lnTo>
                  <a:moveTo>
                    <a:pt x="1779" y="533"/>
                  </a:moveTo>
                  <a:lnTo>
                    <a:pt x="1753" y="488"/>
                  </a:lnTo>
                  <a:lnTo>
                    <a:pt x="1779" y="443"/>
                  </a:lnTo>
                  <a:lnTo>
                    <a:pt x="1806" y="488"/>
                  </a:lnTo>
                  <a:lnTo>
                    <a:pt x="1779" y="533"/>
                  </a:lnTo>
                  <a:moveTo>
                    <a:pt x="1840" y="533"/>
                  </a:moveTo>
                  <a:lnTo>
                    <a:pt x="1815" y="488"/>
                  </a:lnTo>
                  <a:lnTo>
                    <a:pt x="1840" y="443"/>
                  </a:lnTo>
                  <a:lnTo>
                    <a:pt x="1867" y="488"/>
                  </a:lnTo>
                  <a:lnTo>
                    <a:pt x="1840" y="533"/>
                  </a:lnTo>
                  <a:moveTo>
                    <a:pt x="1902" y="533"/>
                  </a:moveTo>
                  <a:lnTo>
                    <a:pt x="1876" y="488"/>
                  </a:lnTo>
                  <a:lnTo>
                    <a:pt x="1902" y="443"/>
                  </a:lnTo>
                  <a:lnTo>
                    <a:pt x="1929" y="488"/>
                  </a:lnTo>
                  <a:lnTo>
                    <a:pt x="1902" y="533"/>
                  </a:lnTo>
                  <a:moveTo>
                    <a:pt x="1963" y="533"/>
                  </a:moveTo>
                  <a:lnTo>
                    <a:pt x="1938" y="488"/>
                  </a:lnTo>
                  <a:lnTo>
                    <a:pt x="1963" y="443"/>
                  </a:lnTo>
                  <a:lnTo>
                    <a:pt x="1990" y="488"/>
                  </a:lnTo>
                  <a:lnTo>
                    <a:pt x="1963" y="533"/>
                  </a:lnTo>
                  <a:moveTo>
                    <a:pt x="2025" y="533"/>
                  </a:moveTo>
                  <a:lnTo>
                    <a:pt x="1999" y="488"/>
                  </a:lnTo>
                  <a:lnTo>
                    <a:pt x="2025" y="443"/>
                  </a:lnTo>
                  <a:lnTo>
                    <a:pt x="2052" y="488"/>
                  </a:lnTo>
                  <a:lnTo>
                    <a:pt x="2025" y="533"/>
                  </a:lnTo>
                  <a:moveTo>
                    <a:pt x="2088" y="533"/>
                  </a:moveTo>
                  <a:lnTo>
                    <a:pt x="2061" y="488"/>
                  </a:lnTo>
                  <a:lnTo>
                    <a:pt x="2088" y="443"/>
                  </a:lnTo>
                  <a:lnTo>
                    <a:pt x="2113" y="488"/>
                  </a:lnTo>
                  <a:lnTo>
                    <a:pt x="2088" y="533"/>
                  </a:lnTo>
                  <a:moveTo>
                    <a:pt x="2149" y="533"/>
                  </a:moveTo>
                  <a:lnTo>
                    <a:pt x="2122" y="488"/>
                  </a:lnTo>
                  <a:lnTo>
                    <a:pt x="2149" y="443"/>
                  </a:lnTo>
                  <a:lnTo>
                    <a:pt x="2175" y="488"/>
                  </a:lnTo>
                  <a:lnTo>
                    <a:pt x="2149" y="533"/>
                  </a:lnTo>
                  <a:moveTo>
                    <a:pt x="2211" y="533"/>
                  </a:moveTo>
                  <a:lnTo>
                    <a:pt x="2184" y="488"/>
                  </a:lnTo>
                  <a:lnTo>
                    <a:pt x="2211" y="443"/>
                  </a:lnTo>
                  <a:lnTo>
                    <a:pt x="2236" y="488"/>
                  </a:lnTo>
                  <a:lnTo>
                    <a:pt x="2211" y="533"/>
                  </a:lnTo>
                  <a:moveTo>
                    <a:pt x="2272" y="533"/>
                  </a:moveTo>
                  <a:lnTo>
                    <a:pt x="2245" y="488"/>
                  </a:lnTo>
                  <a:lnTo>
                    <a:pt x="2272" y="443"/>
                  </a:lnTo>
                  <a:lnTo>
                    <a:pt x="2298" y="488"/>
                  </a:lnTo>
                  <a:lnTo>
                    <a:pt x="2272" y="533"/>
                  </a:lnTo>
                  <a:moveTo>
                    <a:pt x="2334" y="533"/>
                  </a:moveTo>
                  <a:lnTo>
                    <a:pt x="2307" y="488"/>
                  </a:lnTo>
                  <a:lnTo>
                    <a:pt x="2334" y="443"/>
                  </a:lnTo>
                  <a:lnTo>
                    <a:pt x="2359" y="488"/>
                  </a:lnTo>
                  <a:lnTo>
                    <a:pt x="2334" y="533"/>
                  </a:lnTo>
                  <a:moveTo>
                    <a:pt x="2395" y="533"/>
                  </a:moveTo>
                  <a:lnTo>
                    <a:pt x="2368" y="488"/>
                  </a:lnTo>
                  <a:lnTo>
                    <a:pt x="2395" y="443"/>
                  </a:lnTo>
                  <a:lnTo>
                    <a:pt x="2422" y="488"/>
                  </a:lnTo>
                  <a:lnTo>
                    <a:pt x="2395" y="533"/>
                  </a:lnTo>
                  <a:moveTo>
                    <a:pt x="2457" y="533"/>
                  </a:moveTo>
                  <a:lnTo>
                    <a:pt x="2431" y="488"/>
                  </a:lnTo>
                  <a:lnTo>
                    <a:pt x="2457" y="443"/>
                  </a:lnTo>
                  <a:lnTo>
                    <a:pt x="2484" y="488"/>
                  </a:lnTo>
                  <a:lnTo>
                    <a:pt x="2457" y="533"/>
                  </a:lnTo>
                  <a:moveTo>
                    <a:pt x="2518" y="533"/>
                  </a:moveTo>
                  <a:lnTo>
                    <a:pt x="2493" y="488"/>
                  </a:lnTo>
                  <a:lnTo>
                    <a:pt x="2518" y="443"/>
                  </a:lnTo>
                  <a:lnTo>
                    <a:pt x="2545" y="488"/>
                  </a:lnTo>
                  <a:lnTo>
                    <a:pt x="2518" y="533"/>
                  </a:lnTo>
                  <a:moveTo>
                    <a:pt x="84" y="480"/>
                  </a:moveTo>
                  <a:lnTo>
                    <a:pt x="59" y="435"/>
                  </a:lnTo>
                  <a:lnTo>
                    <a:pt x="84" y="389"/>
                  </a:lnTo>
                  <a:lnTo>
                    <a:pt x="111" y="435"/>
                  </a:lnTo>
                  <a:lnTo>
                    <a:pt x="84" y="480"/>
                  </a:lnTo>
                  <a:moveTo>
                    <a:pt x="146" y="480"/>
                  </a:moveTo>
                  <a:lnTo>
                    <a:pt x="120" y="435"/>
                  </a:lnTo>
                  <a:lnTo>
                    <a:pt x="146" y="389"/>
                  </a:lnTo>
                  <a:lnTo>
                    <a:pt x="173" y="435"/>
                  </a:lnTo>
                  <a:lnTo>
                    <a:pt x="146" y="480"/>
                  </a:lnTo>
                  <a:moveTo>
                    <a:pt x="209" y="480"/>
                  </a:moveTo>
                  <a:lnTo>
                    <a:pt x="182" y="435"/>
                  </a:lnTo>
                  <a:lnTo>
                    <a:pt x="209" y="389"/>
                  </a:lnTo>
                  <a:lnTo>
                    <a:pt x="234" y="435"/>
                  </a:lnTo>
                  <a:lnTo>
                    <a:pt x="209" y="480"/>
                  </a:lnTo>
                  <a:moveTo>
                    <a:pt x="270" y="480"/>
                  </a:moveTo>
                  <a:lnTo>
                    <a:pt x="243" y="435"/>
                  </a:lnTo>
                  <a:lnTo>
                    <a:pt x="270" y="389"/>
                  </a:lnTo>
                  <a:lnTo>
                    <a:pt x="295" y="435"/>
                  </a:lnTo>
                  <a:lnTo>
                    <a:pt x="270" y="480"/>
                  </a:lnTo>
                  <a:moveTo>
                    <a:pt x="331" y="480"/>
                  </a:moveTo>
                  <a:lnTo>
                    <a:pt x="304" y="435"/>
                  </a:lnTo>
                  <a:lnTo>
                    <a:pt x="331" y="389"/>
                  </a:lnTo>
                  <a:lnTo>
                    <a:pt x="357" y="435"/>
                  </a:lnTo>
                  <a:lnTo>
                    <a:pt x="331" y="480"/>
                  </a:lnTo>
                  <a:moveTo>
                    <a:pt x="393" y="480"/>
                  </a:moveTo>
                  <a:lnTo>
                    <a:pt x="366" y="435"/>
                  </a:lnTo>
                  <a:lnTo>
                    <a:pt x="393" y="389"/>
                  </a:lnTo>
                  <a:lnTo>
                    <a:pt x="418" y="435"/>
                  </a:lnTo>
                  <a:lnTo>
                    <a:pt x="393" y="480"/>
                  </a:lnTo>
                  <a:moveTo>
                    <a:pt x="454" y="480"/>
                  </a:moveTo>
                  <a:lnTo>
                    <a:pt x="427" y="435"/>
                  </a:lnTo>
                  <a:lnTo>
                    <a:pt x="454" y="389"/>
                  </a:lnTo>
                  <a:lnTo>
                    <a:pt x="480" y="435"/>
                  </a:lnTo>
                  <a:lnTo>
                    <a:pt x="454" y="480"/>
                  </a:lnTo>
                  <a:moveTo>
                    <a:pt x="516" y="480"/>
                  </a:moveTo>
                  <a:lnTo>
                    <a:pt x="489" y="435"/>
                  </a:lnTo>
                  <a:lnTo>
                    <a:pt x="516" y="389"/>
                  </a:lnTo>
                  <a:lnTo>
                    <a:pt x="541" y="435"/>
                  </a:lnTo>
                  <a:lnTo>
                    <a:pt x="516" y="480"/>
                  </a:lnTo>
                  <a:moveTo>
                    <a:pt x="577" y="480"/>
                  </a:moveTo>
                  <a:lnTo>
                    <a:pt x="552" y="435"/>
                  </a:lnTo>
                  <a:lnTo>
                    <a:pt x="577" y="389"/>
                  </a:lnTo>
                  <a:lnTo>
                    <a:pt x="604" y="435"/>
                  </a:lnTo>
                  <a:lnTo>
                    <a:pt x="577" y="480"/>
                  </a:lnTo>
                  <a:moveTo>
                    <a:pt x="639" y="480"/>
                  </a:moveTo>
                  <a:lnTo>
                    <a:pt x="613" y="435"/>
                  </a:lnTo>
                  <a:lnTo>
                    <a:pt x="639" y="389"/>
                  </a:lnTo>
                  <a:lnTo>
                    <a:pt x="666" y="435"/>
                  </a:lnTo>
                  <a:lnTo>
                    <a:pt x="639" y="480"/>
                  </a:lnTo>
                  <a:moveTo>
                    <a:pt x="700" y="480"/>
                  </a:moveTo>
                  <a:lnTo>
                    <a:pt x="675" y="435"/>
                  </a:lnTo>
                  <a:lnTo>
                    <a:pt x="700" y="389"/>
                  </a:lnTo>
                  <a:lnTo>
                    <a:pt x="727" y="435"/>
                  </a:lnTo>
                  <a:lnTo>
                    <a:pt x="700" y="480"/>
                  </a:lnTo>
                  <a:moveTo>
                    <a:pt x="762" y="480"/>
                  </a:moveTo>
                  <a:lnTo>
                    <a:pt x="736" y="435"/>
                  </a:lnTo>
                  <a:lnTo>
                    <a:pt x="762" y="389"/>
                  </a:lnTo>
                  <a:lnTo>
                    <a:pt x="789" y="435"/>
                  </a:lnTo>
                  <a:lnTo>
                    <a:pt x="762" y="480"/>
                  </a:lnTo>
                  <a:moveTo>
                    <a:pt x="823" y="480"/>
                  </a:moveTo>
                  <a:lnTo>
                    <a:pt x="798" y="435"/>
                  </a:lnTo>
                  <a:lnTo>
                    <a:pt x="823" y="389"/>
                  </a:lnTo>
                  <a:lnTo>
                    <a:pt x="850" y="435"/>
                  </a:lnTo>
                  <a:lnTo>
                    <a:pt x="823" y="480"/>
                  </a:lnTo>
                  <a:moveTo>
                    <a:pt x="885" y="480"/>
                  </a:moveTo>
                  <a:lnTo>
                    <a:pt x="859" y="435"/>
                  </a:lnTo>
                  <a:lnTo>
                    <a:pt x="885" y="389"/>
                  </a:lnTo>
                  <a:lnTo>
                    <a:pt x="912" y="435"/>
                  </a:lnTo>
                  <a:lnTo>
                    <a:pt x="885" y="480"/>
                  </a:lnTo>
                  <a:moveTo>
                    <a:pt x="948" y="480"/>
                  </a:moveTo>
                  <a:lnTo>
                    <a:pt x="921" y="435"/>
                  </a:lnTo>
                  <a:lnTo>
                    <a:pt x="948" y="389"/>
                  </a:lnTo>
                  <a:lnTo>
                    <a:pt x="973" y="435"/>
                  </a:lnTo>
                  <a:lnTo>
                    <a:pt x="948" y="480"/>
                  </a:lnTo>
                  <a:moveTo>
                    <a:pt x="1009" y="480"/>
                  </a:moveTo>
                  <a:lnTo>
                    <a:pt x="982" y="435"/>
                  </a:lnTo>
                  <a:lnTo>
                    <a:pt x="1009" y="389"/>
                  </a:lnTo>
                  <a:lnTo>
                    <a:pt x="1035" y="435"/>
                  </a:lnTo>
                  <a:lnTo>
                    <a:pt x="1009" y="480"/>
                  </a:lnTo>
                  <a:moveTo>
                    <a:pt x="1071" y="480"/>
                  </a:moveTo>
                  <a:lnTo>
                    <a:pt x="1044" y="435"/>
                  </a:lnTo>
                  <a:lnTo>
                    <a:pt x="1071" y="389"/>
                  </a:lnTo>
                  <a:lnTo>
                    <a:pt x="1096" y="435"/>
                  </a:lnTo>
                  <a:lnTo>
                    <a:pt x="1071" y="480"/>
                  </a:lnTo>
                  <a:moveTo>
                    <a:pt x="1132" y="480"/>
                  </a:moveTo>
                  <a:lnTo>
                    <a:pt x="1105" y="435"/>
                  </a:lnTo>
                  <a:lnTo>
                    <a:pt x="1132" y="389"/>
                  </a:lnTo>
                  <a:lnTo>
                    <a:pt x="1158" y="435"/>
                  </a:lnTo>
                  <a:lnTo>
                    <a:pt x="1132" y="480"/>
                  </a:lnTo>
                  <a:moveTo>
                    <a:pt x="1194" y="480"/>
                  </a:moveTo>
                  <a:lnTo>
                    <a:pt x="1167" y="435"/>
                  </a:lnTo>
                  <a:lnTo>
                    <a:pt x="1194" y="389"/>
                  </a:lnTo>
                  <a:lnTo>
                    <a:pt x="1219" y="435"/>
                  </a:lnTo>
                  <a:lnTo>
                    <a:pt x="1194" y="480"/>
                  </a:lnTo>
                  <a:moveTo>
                    <a:pt x="1255" y="480"/>
                  </a:moveTo>
                  <a:lnTo>
                    <a:pt x="1228" y="435"/>
                  </a:lnTo>
                  <a:lnTo>
                    <a:pt x="1255" y="389"/>
                  </a:lnTo>
                  <a:lnTo>
                    <a:pt x="1281" y="435"/>
                  </a:lnTo>
                  <a:lnTo>
                    <a:pt x="1255" y="480"/>
                  </a:lnTo>
                  <a:moveTo>
                    <a:pt x="1317" y="480"/>
                  </a:moveTo>
                  <a:lnTo>
                    <a:pt x="1291" y="435"/>
                  </a:lnTo>
                  <a:lnTo>
                    <a:pt x="1317" y="389"/>
                  </a:lnTo>
                  <a:lnTo>
                    <a:pt x="1344" y="435"/>
                  </a:lnTo>
                  <a:lnTo>
                    <a:pt x="1317" y="480"/>
                  </a:lnTo>
                  <a:moveTo>
                    <a:pt x="1378" y="480"/>
                  </a:moveTo>
                  <a:lnTo>
                    <a:pt x="1353" y="435"/>
                  </a:lnTo>
                  <a:lnTo>
                    <a:pt x="1378" y="389"/>
                  </a:lnTo>
                  <a:lnTo>
                    <a:pt x="1405" y="435"/>
                  </a:lnTo>
                  <a:lnTo>
                    <a:pt x="1378" y="480"/>
                  </a:lnTo>
                  <a:moveTo>
                    <a:pt x="1440" y="480"/>
                  </a:moveTo>
                  <a:lnTo>
                    <a:pt x="1414" y="435"/>
                  </a:lnTo>
                  <a:lnTo>
                    <a:pt x="1440" y="389"/>
                  </a:lnTo>
                  <a:lnTo>
                    <a:pt x="1467" y="435"/>
                  </a:lnTo>
                  <a:lnTo>
                    <a:pt x="1440" y="480"/>
                  </a:lnTo>
                  <a:moveTo>
                    <a:pt x="1501" y="480"/>
                  </a:moveTo>
                  <a:lnTo>
                    <a:pt x="1476" y="435"/>
                  </a:lnTo>
                  <a:lnTo>
                    <a:pt x="1501" y="389"/>
                  </a:lnTo>
                  <a:lnTo>
                    <a:pt x="1528" y="435"/>
                  </a:lnTo>
                  <a:lnTo>
                    <a:pt x="1501" y="480"/>
                  </a:lnTo>
                  <a:moveTo>
                    <a:pt x="1563" y="480"/>
                  </a:moveTo>
                  <a:lnTo>
                    <a:pt x="1537" y="435"/>
                  </a:lnTo>
                  <a:lnTo>
                    <a:pt x="1563" y="389"/>
                  </a:lnTo>
                  <a:lnTo>
                    <a:pt x="1590" y="435"/>
                  </a:lnTo>
                  <a:lnTo>
                    <a:pt x="1563" y="480"/>
                  </a:lnTo>
                  <a:moveTo>
                    <a:pt x="1624" y="480"/>
                  </a:moveTo>
                  <a:lnTo>
                    <a:pt x="1599" y="435"/>
                  </a:lnTo>
                  <a:lnTo>
                    <a:pt x="1624" y="389"/>
                  </a:lnTo>
                  <a:lnTo>
                    <a:pt x="1651" y="435"/>
                  </a:lnTo>
                  <a:lnTo>
                    <a:pt x="1624" y="480"/>
                  </a:lnTo>
                  <a:moveTo>
                    <a:pt x="1687" y="480"/>
                  </a:moveTo>
                  <a:lnTo>
                    <a:pt x="1660" y="435"/>
                  </a:lnTo>
                  <a:lnTo>
                    <a:pt x="1687" y="389"/>
                  </a:lnTo>
                  <a:lnTo>
                    <a:pt x="1713" y="435"/>
                  </a:lnTo>
                  <a:lnTo>
                    <a:pt x="1687" y="480"/>
                  </a:lnTo>
                  <a:moveTo>
                    <a:pt x="1749" y="480"/>
                  </a:moveTo>
                  <a:lnTo>
                    <a:pt x="1722" y="435"/>
                  </a:lnTo>
                  <a:lnTo>
                    <a:pt x="1749" y="389"/>
                  </a:lnTo>
                  <a:lnTo>
                    <a:pt x="1774" y="435"/>
                  </a:lnTo>
                  <a:lnTo>
                    <a:pt x="1749" y="480"/>
                  </a:lnTo>
                  <a:moveTo>
                    <a:pt x="1810" y="480"/>
                  </a:moveTo>
                  <a:lnTo>
                    <a:pt x="1783" y="435"/>
                  </a:lnTo>
                  <a:lnTo>
                    <a:pt x="1810" y="389"/>
                  </a:lnTo>
                  <a:lnTo>
                    <a:pt x="1836" y="435"/>
                  </a:lnTo>
                  <a:lnTo>
                    <a:pt x="1810" y="480"/>
                  </a:lnTo>
                  <a:moveTo>
                    <a:pt x="1872" y="480"/>
                  </a:moveTo>
                  <a:lnTo>
                    <a:pt x="1845" y="435"/>
                  </a:lnTo>
                  <a:lnTo>
                    <a:pt x="1872" y="389"/>
                  </a:lnTo>
                  <a:lnTo>
                    <a:pt x="1897" y="435"/>
                  </a:lnTo>
                  <a:lnTo>
                    <a:pt x="1872" y="480"/>
                  </a:lnTo>
                  <a:moveTo>
                    <a:pt x="1933" y="480"/>
                  </a:moveTo>
                  <a:lnTo>
                    <a:pt x="1906" y="435"/>
                  </a:lnTo>
                  <a:lnTo>
                    <a:pt x="1933" y="389"/>
                  </a:lnTo>
                  <a:lnTo>
                    <a:pt x="1959" y="435"/>
                  </a:lnTo>
                  <a:lnTo>
                    <a:pt x="1933" y="480"/>
                  </a:lnTo>
                  <a:moveTo>
                    <a:pt x="1995" y="480"/>
                  </a:moveTo>
                  <a:lnTo>
                    <a:pt x="1968" y="435"/>
                  </a:lnTo>
                  <a:lnTo>
                    <a:pt x="1995" y="389"/>
                  </a:lnTo>
                  <a:lnTo>
                    <a:pt x="2020" y="435"/>
                  </a:lnTo>
                  <a:lnTo>
                    <a:pt x="1995" y="480"/>
                  </a:lnTo>
                  <a:moveTo>
                    <a:pt x="2056" y="480"/>
                  </a:moveTo>
                  <a:lnTo>
                    <a:pt x="2031" y="435"/>
                  </a:lnTo>
                  <a:lnTo>
                    <a:pt x="2056" y="389"/>
                  </a:lnTo>
                  <a:lnTo>
                    <a:pt x="2083" y="435"/>
                  </a:lnTo>
                  <a:lnTo>
                    <a:pt x="2056" y="480"/>
                  </a:lnTo>
                  <a:moveTo>
                    <a:pt x="2118" y="480"/>
                  </a:moveTo>
                  <a:lnTo>
                    <a:pt x="2092" y="435"/>
                  </a:lnTo>
                  <a:lnTo>
                    <a:pt x="2118" y="389"/>
                  </a:lnTo>
                  <a:lnTo>
                    <a:pt x="2145" y="435"/>
                  </a:lnTo>
                  <a:lnTo>
                    <a:pt x="2118" y="480"/>
                  </a:lnTo>
                  <a:moveTo>
                    <a:pt x="2179" y="480"/>
                  </a:moveTo>
                  <a:lnTo>
                    <a:pt x="2154" y="435"/>
                  </a:lnTo>
                  <a:lnTo>
                    <a:pt x="2179" y="389"/>
                  </a:lnTo>
                  <a:lnTo>
                    <a:pt x="2206" y="435"/>
                  </a:lnTo>
                  <a:lnTo>
                    <a:pt x="2179" y="480"/>
                  </a:lnTo>
                  <a:moveTo>
                    <a:pt x="2241" y="480"/>
                  </a:moveTo>
                  <a:lnTo>
                    <a:pt x="2215" y="435"/>
                  </a:lnTo>
                  <a:lnTo>
                    <a:pt x="2241" y="389"/>
                  </a:lnTo>
                  <a:lnTo>
                    <a:pt x="2268" y="435"/>
                  </a:lnTo>
                  <a:lnTo>
                    <a:pt x="2241" y="480"/>
                  </a:lnTo>
                  <a:moveTo>
                    <a:pt x="2302" y="480"/>
                  </a:moveTo>
                  <a:lnTo>
                    <a:pt x="2277" y="435"/>
                  </a:lnTo>
                  <a:lnTo>
                    <a:pt x="2302" y="389"/>
                  </a:lnTo>
                  <a:lnTo>
                    <a:pt x="2329" y="435"/>
                  </a:lnTo>
                  <a:lnTo>
                    <a:pt x="2302" y="480"/>
                  </a:lnTo>
                  <a:moveTo>
                    <a:pt x="2364" y="480"/>
                  </a:moveTo>
                  <a:lnTo>
                    <a:pt x="2338" y="435"/>
                  </a:lnTo>
                  <a:lnTo>
                    <a:pt x="2364" y="389"/>
                  </a:lnTo>
                  <a:lnTo>
                    <a:pt x="2391" y="435"/>
                  </a:lnTo>
                  <a:lnTo>
                    <a:pt x="2364" y="480"/>
                  </a:lnTo>
                  <a:moveTo>
                    <a:pt x="2427" y="480"/>
                  </a:moveTo>
                  <a:lnTo>
                    <a:pt x="2400" y="435"/>
                  </a:lnTo>
                  <a:lnTo>
                    <a:pt x="2427" y="389"/>
                  </a:lnTo>
                  <a:lnTo>
                    <a:pt x="2452" y="435"/>
                  </a:lnTo>
                  <a:lnTo>
                    <a:pt x="2427" y="480"/>
                  </a:lnTo>
                  <a:moveTo>
                    <a:pt x="2488" y="480"/>
                  </a:moveTo>
                  <a:lnTo>
                    <a:pt x="2461" y="435"/>
                  </a:lnTo>
                  <a:lnTo>
                    <a:pt x="2488" y="389"/>
                  </a:lnTo>
                  <a:lnTo>
                    <a:pt x="2514" y="435"/>
                  </a:lnTo>
                  <a:lnTo>
                    <a:pt x="2488" y="480"/>
                  </a:lnTo>
                  <a:moveTo>
                    <a:pt x="54" y="426"/>
                  </a:moveTo>
                  <a:lnTo>
                    <a:pt x="27" y="382"/>
                  </a:lnTo>
                  <a:lnTo>
                    <a:pt x="54" y="337"/>
                  </a:lnTo>
                  <a:lnTo>
                    <a:pt x="80" y="382"/>
                  </a:lnTo>
                  <a:lnTo>
                    <a:pt x="54" y="426"/>
                  </a:lnTo>
                  <a:moveTo>
                    <a:pt x="116" y="426"/>
                  </a:moveTo>
                  <a:lnTo>
                    <a:pt x="89" y="382"/>
                  </a:lnTo>
                  <a:lnTo>
                    <a:pt x="116" y="337"/>
                  </a:lnTo>
                  <a:lnTo>
                    <a:pt x="141" y="382"/>
                  </a:lnTo>
                  <a:lnTo>
                    <a:pt x="116" y="426"/>
                  </a:lnTo>
                  <a:moveTo>
                    <a:pt x="177" y="426"/>
                  </a:moveTo>
                  <a:lnTo>
                    <a:pt x="150" y="382"/>
                  </a:lnTo>
                  <a:lnTo>
                    <a:pt x="177" y="337"/>
                  </a:lnTo>
                  <a:lnTo>
                    <a:pt x="204" y="382"/>
                  </a:lnTo>
                  <a:lnTo>
                    <a:pt x="177" y="426"/>
                  </a:lnTo>
                  <a:moveTo>
                    <a:pt x="238" y="426"/>
                  </a:moveTo>
                  <a:lnTo>
                    <a:pt x="213" y="382"/>
                  </a:lnTo>
                  <a:lnTo>
                    <a:pt x="238" y="337"/>
                  </a:lnTo>
                  <a:lnTo>
                    <a:pt x="265" y="382"/>
                  </a:lnTo>
                  <a:lnTo>
                    <a:pt x="238" y="426"/>
                  </a:lnTo>
                  <a:moveTo>
                    <a:pt x="300" y="426"/>
                  </a:moveTo>
                  <a:lnTo>
                    <a:pt x="274" y="382"/>
                  </a:lnTo>
                  <a:lnTo>
                    <a:pt x="300" y="337"/>
                  </a:lnTo>
                  <a:lnTo>
                    <a:pt x="327" y="382"/>
                  </a:lnTo>
                  <a:lnTo>
                    <a:pt x="300" y="426"/>
                  </a:lnTo>
                  <a:moveTo>
                    <a:pt x="361" y="426"/>
                  </a:moveTo>
                  <a:lnTo>
                    <a:pt x="336" y="382"/>
                  </a:lnTo>
                  <a:lnTo>
                    <a:pt x="361" y="337"/>
                  </a:lnTo>
                  <a:lnTo>
                    <a:pt x="388" y="382"/>
                  </a:lnTo>
                  <a:lnTo>
                    <a:pt x="361" y="426"/>
                  </a:lnTo>
                  <a:moveTo>
                    <a:pt x="423" y="426"/>
                  </a:moveTo>
                  <a:lnTo>
                    <a:pt x="397" y="382"/>
                  </a:lnTo>
                  <a:lnTo>
                    <a:pt x="423" y="337"/>
                  </a:lnTo>
                  <a:lnTo>
                    <a:pt x="450" y="382"/>
                  </a:lnTo>
                  <a:lnTo>
                    <a:pt x="423" y="426"/>
                  </a:lnTo>
                  <a:moveTo>
                    <a:pt x="484" y="426"/>
                  </a:moveTo>
                  <a:lnTo>
                    <a:pt x="459" y="382"/>
                  </a:lnTo>
                  <a:lnTo>
                    <a:pt x="484" y="337"/>
                  </a:lnTo>
                  <a:lnTo>
                    <a:pt x="511" y="382"/>
                  </a:lnTo>
                  <a:lnTo>
                    <a:pt x="484" y="426"/>
                  </a:lnTo>
                  <a:moveTo>
                    <a:pt x="546" y="426"/>
                  </a:moveTo>
                  <a:lnTo>
                    <a:pt x="520" y="382"/>
                  </a:lnTo>
                  <a:lnTo>
                    <a:pt x="546" y="337"/>
                  </a:lnTo>
                  <a:lnTo>
                    <a:pt x="573" y="382"/>
                  </a:lnTo>
                  <a:lnTo>
                    <a:pt x="546" y="426"/>
                  </a:lnTo>
                  <a:moveTo>
                    <a:pt x="609" y="426"/>
                  </a:moveTo>
                  <a:lnTo>
                    <a:pt x="582" y="382"/>
                  </a:lnTo>
                  <a:lnTo>
                    <a:pt x="609" y="337"/>
                  </a:lnTo>
                  <a:lnTo>
                    <a:pt x="634" y="382"/>
                  </a:lnTo>
                  <a:lnTo>
                    <a:pt x="609" y="426"/>
                  </a:lnTo>
                  <a:moveTo>
                    <a:pt x="670" y="426"/>
                  </a:moveTo>
                  <a:lnTo>
                    <a:pt x="643" y="382"/>
                  </a:lnTo>
                  <a:lnTo>
                    <a:pt x="670" y="337"/>
                  </a:lnTo>
                  <a:lnTo>
                    <a:pt x="696" y="382"/>
                  </a:lnTo>
                  <a:lnTo>
                    <a:pt x="670" y="426"/>
                  </a:lnTo>
                  <a:moveTo>
                    <a:pt x="732" y="426"/>
                  </a:moveTo>
                  <a:lnTo>
                    <a:pt x="705" y="382"/>
                  </a:lnTo>
                  <a:lnTo>
                    <a:pt x="732" y="337"/>
                  </a:lnTo>
                  <a:lnTo>
                    <a:pt x="757" y="382"/>
                  </a:lnTo>
                  <a:lnTo>
                    <a:pt x="732" y="426"/>
                  </a:lnTo>
                  <a:moveTo>
                    <a:pt x="793" y="426"/>
                  </a:moveTo>
                  <a:lnTo>
                    <a:pt x="766" y="382"/>
                  </a:lnTo>
                  <a:lnTo>
                    <a:pt x="793" y="337"/>
                  </a:lnTo>
                  <a:lnTo>
                    <a:pt x="819" y="382"/>
                  </a:lnTo>
                  <a:lnTo>
                    <a:pt x="793" y="426"/>
                  </a:lnTo>
                  <a:moveTo>
                    <a:pt x="855" y="426"/>
                  </a:moveTo>
                  <a:lnTo>
                    <a:pt x="828" y="382"/>
                  </a:lnTo>
                  <a:lnTo>
                    <a:pt x="855" y="337"/>
                  </a:lnTo>
                  <a:lnTo>
                    <a:pt x="880" y="382"/>
                  </a:lnTo>
                  <a:lnTo>
                    <a:pt x="855" y="426"/>
                  </a:lnTo>
                  <a:moveTo>
                    <a:pt x="916" y="426"/>
                  </a:moveTo>
                  <a:lnTo>
                    <a:pt x="889" y="382"/>
                  </a:lnTo>
                  <a:lnTo>
                    <a:pt x="916" y="337"/>
                  </a:lnTo>
                  <a:lnTo>
                    <a:pt x="943" y="382"/>
                  </a:lnTo>
                  <a:lnTo>
                    <a:pt x="916" y="426"/>
                  </a:lnTo>
                  <a:moveTo>
                    <a:pt x="978" y="426"/>
                  </a:moveTo>
                  <a:lnTo>
                    <a:pt x="952" y="382"/>
                  </a:lnTo>
                  <a:lnTo>
                    <a:pt x="978" y="337"/>
                  </a:lnTo>
                  <a:lnTo>
                    <a:pt x="1005" y="382"/>
                  </a:lnTo>
                  <a:lnTo>
                    <a:pt x="978" y="426"/>
                  </a:lnTo>
                  <a:moveTo>
                    <a:pt x="1039" y="426"/>
                  </a:moveTo>
                  <a:lnTo>
                    <a:pt x="1014" y="382"/>
                  </a:lnTo>
                  <a:lnTo>
                    <a:pt x="1039" y="337"/>
                  </a:lnTo>
                  <a:lnTo>
                    <a:pt x="1066" y="382"/>
                  </a:lnTo>
                  <a:lnTo>
                    <a:pt x="1039" y="426"/>
                  </a:lnTo>
                  <a:moveTo>
                    <a:pt x="1101" y="426"/>
                  </a:moveTo>
                  <a:lnTo>
                    <a:pt x="1075" y="382"/>
                  </a:lnTo>
                  <a:lnTo>
                    <a:pt x="1101" y="337"/>
                  </a:lnTo>
                  <a:lnTo>
                    <a:pt x="1128" y="382"/>
                  </a:lnTo>
                  <a:lnTo>
                    <a:pt x="1101" y="426"/>
                  </a:lnTo>
                  <a:moveTo>
                    <a:pt x="1162" y="426"/>
                  </a:moveTo>
                  <a:lnTo>
                    <a:pt x="1137" y="382"/>
                  </a:lnTo>
                  <a:lnTo>
                    <a:pt x="1162" y="337"/>
                  </a:lnTo>
                  <a:lnTo>
                    <a:pt x="1189" y="382"/>
                  </a:lnTo>
                  <a:lnTo>
                    <a:pt x="1162" y="426"/>
                  </a:lnTo>
                  <a:moveTo>
                    <a:pt x="1224" y="426"/>
                  </a:moveTo>
                  <a:lnTo>
                    <a:pt x="1198" y="382"/>
                  </a:lnTo>
                  <a:lnTo>
                    <a:pt x="1224" y="337"/>
                  </a:lnTo>
                  <a:lnTo>
                    <a:pt x="1251" y="382"/>
                  </a:lnTo>
                  <a:lnTo>
                    <a:pt x="1224" y="426"/>
                  </a:lnTo>
                  <a:moveTo>
                    <a:pt x="1285" y="426"/>
                  </a:moveTo>
                  <a:lnTo>
                    <a:pt x="1260" y="382"/>
                  </a:lnTo>
                  <a:lnTo>
                    <a:pt x="1285" y="337"/>
                  </a:lnTo>
                  <a:lnTo>
                    <a:pt x="1312" y="382"/>
                  </a:lnTo>
                  <a:lnTo>
                    <a:pt x="1285" y="426"/>
                  </a:lnTo>
                  <a:moveTo>
                    <a:pt x="1348" y="426"/>
                  </a:moveTo>
                  <a:lnTo>
                    <a:pt x="1321" y="382"/>
                  </a:lnTo>
                  <a:lnTo>
                    <a:pt x="1348" y="337"/>
                  </a:lnTo>
                  <a:lnTo>
                    <a:pt x="1374" y="382"/>
                  </a:lnTo>
                  <a:lnTo>
                    <a:pt x="1348" y="426"/>
                  </a:lnTo>
                  <a:moveTo>
                    <a:pt x="1410" y="426"/>
                  </a:moveTo>
                  <a:lnTo>
                    <a:pt x="1383" y="382"/>
                  </a:lnTo>
                  <a:lnTo>
                    <a:pt x="1410" y="337"/>
                  </a:lnTo>
                  <a:lnTo>
                    <a:pt x="1435" y="382"/>
                  </a:lnTo>
                  <a:lnTo>
                    <a:pt x="1410" y="426"/>
                  </a:lnTo>
                  <a:moveTo>
                    <a:pt x="1471" y="426"/>
                  </a:moveTo>
                  <a:lnTo>
                    <a:pt x="1444" y="382"/>
                  </a:lnTo>
                  <a:lnTo>
                    <a:pt x="1471" y="337"/>
                  </a:lnTo>
                  <a:lnTo>
                    <a:pt x="1497" y="382"/>
                  </a:lnTo>
                  <a:lnTo>
                    <a:pt x="1471" y="426"/>
                  </a:lnTo>
                  <a:moveTo>
                    <a:pt x="1533" y="426"/>
                  </a:moveTo>
                  <a:lnTo>
                    <a:pt x="1506" y="382"/>
                  </a:lnTo>
                  <a:lnTo>
                    <a:pt x="1533" y="337"/>
                  </a:lnTo>
                  <a:lnTo>
                    <a:pt x="1558" y="382"/>
                  </a:lnTo>
                  <a:lnTo>
                    <a:pt x="1533" y="426"/>
                  </a:lnTo>
                  <a:moveTo>
                    <a:pt x="1594" y="426"/>
                  </a:moveTo>
                  <a:lnTo>
                    <a:pt x="1567" y="382"/>
                  </a:lnTo>
                  <a:lnTo>
                    <a:pt x="1594" y="337"/>
                  </a:lnTo>
                  <a:lnTo>
                    <a:pt x="1620" y="382"/>
                  </a:lnTo>
                  <a:lnTo>
                    <a:pt x="1594" y="426"/>
                  </a:lnTo>
                  <a:moveTo>
                    <a:pt x="1656" y="426"/>
                  </a:moveTo>
                  <a:lnTo>
                    <a:pt x="1629" y="382"/>
                  </a:lnTo>
                  <a:lnTo>
                    <a:pt x="1656" y="337"/>
                  </a:lnTo>
                  <a:lnTo>
                    <a:pt x="1683" y="382"/>
                  </a:lnTo>
                  <a:lnTo>
                    <a:pt x="1656" y="426"/>
                  </a:lnTo>
                  <a:moveTo>
                    <a:pt x="1717" y="426"/>
                  </a:moveTo>
                  <a:lnTo>
                    <a:pt x="1692" y="382"/>
                  </a:lnTo>
                  <a:lnTo>
                    <a:pt x="1717" y="337"/>
                  </a:lnTo>
                  <a:lnTo>
                    <a:pt x="1744" y="382"/>
                  </a:lnTo>
                  <a:lnTo>
                    <a:pt x="1717" y="426"/>
                  </a:lnTo>
                  <a:moveTo>
                    <a:pt x="1779" y="426"/>
                  </a:moveTo>
                  <a:lnTo>
                    <a:pt x="1753" y="382"/>
                  </a:lnTo>
                  <a:lnTo>
                    <a:pt x="1779" y="337"/>
                  </a:lnTo>
                  <a:lnTo>
                    <a:pt x="1806" y="382"/>
                  </a:lnTo>
                  <a:lnTo>
                    <a:pt x="1779" y="426"/>
                  </a:lnTo>
                  <a:moveTo>
                    <a:pt x="1840" y="426"/>
                  </a:moveTo>
                  <a:lnTo>
                    <a:pt x="1815" y="382"/>
                  </a:lnTo>
                  <a:lnTo>
                    <a:pt x="1840" y="337"/>
                  </a:lnTo>
                  <a:lnTo>
                    <a:pt x="1867" y="382"/>
                  </a:lnTo>
                  <a:lnTo>
                    <a:pt x="1840" y="426"/>
                  </a:lnTo>
                  <a:moveTo>
                    <a:pt x="1902" y="426"/>
                  </a:moveTo>
                  <a:lnTo>
                    <a:pt x="1876" y="382"/>
                  </a:lnTo>
                  <a:lnTo>
                    <a:pt x="1902" y="337"/>
                  </a:lnTo>
                  <a:lnTo>
                    <a:pt x="1929" y="382"/>
                  </a:lnTo>
                  <a:lnTo>
                    <a:pt x="1902" y="426"/>
                  </a:lnTo>
                  <a:moveTo>
                    <a:pt x="1963" y="426"/>
                  </a:moveTo>
                  <a:lnTo>
                    <a:pt x="1938" y="382"/>
                  </a:lnTo>
                  <a:lnTo>
                    <a:pt x="1963" y="337"/>
                  </a:lnTo>
                  <a:lnTo>
                    <a:pt x="1990" y="382"/>
                  </a:lnTo>
                  <a:lnTo>
                    <a:pt x="1963" y="426"/>
                  </a:lnTo>
                  <a:moveTo>
                    <a:pt x="2025" y="426"/>
                  </a:moveTo>
                  <a:lnTo>
                    <a:pt x="1999" y="382"/>
                  </a:lnTo>
                  <a:lnTo>
                    <a:pt x="2025" y="337"/>
                  </a:lnTo>
                  <a:lnTo>
                    <a:pt x="2052" y="382"/>
                  </a:lnTo>
                  <a:lnTo>
                    <a:pt x="2025" y="426"/>
                  </a:lnTo>
                  <a:moveTo>
                    <a:pt x="2088" y="426"/>
                  </a:moveTo>
                  <a:lnTo>
                    <a:pt x="2061" y="382"/>
                  </a:lnTo>
                  <a:lnTo>
                    <a:pt x="2088" y="337"/>
                  </a:lnTo>
                  <a:lnTo>
                    <a:pt x="2113" y="382"/>
                  </a:lnTo>
                  <a:lnTo>
                    <a:pt x="2088" y="426"/>
                  </a:lnTo>
                  <a:moveTo>
                    <a:pt x="2149" y="426"/>
                  </a:moveTo>
                  <a:lnTo>
                    <a:pt x="2122" y="382"/>
                  </a:lnTo>
                  <a:lnTo>
                    <a:pt x="2149" y="337"/>
                  </a:lnTo>
                  <a:lnTo>
                    <a:pt x="2175" y="382"/>
                  </a:lnTo>
                  <a:lnTo>
                    <a:pt x="2149" y="426"/>
                  </a:lnTo>
                  <a:moveTo>
                    <a:pt x="2211" y="426"/>
                  </a:moveTo>
                  <a:lnTo>
                    <a:pt x="2184" y="382"/>
                  </a:lnTo>
                  <a:lnTo>
                    <a:pt x="2211" y="337"/>
                  </a:lnTo>
                  <a:lnTo>
                    <a:pt x="2236" y="382"/>
                  </a:lnTo>
                  <a:lnTo>
                    <a:pt x="2211" y="426"/>
                  </a:lnTo>
                  <a:moveTo>
                    <a:pt x="2272" y="426"/>
                  </a:moveTo>
                  <a:lnTo>
                    <a:pt x="2245" y="382"/>
                  </a:lnTo>
                  <a:lnTo>
                    <a:pt x="2272" y="337"/>
                  </a:lnTo>
                  <a:lnTo>
                    <a:pt x="2298" y="382"/>
                  </a:lnTo>
                  <a:lnTo>
                    <a:pt x="2272" y="426"/>
                  </a:lnTo>
                  <a:moveTo>
                    <a:pt x="2334" y="426"/>
                  </a:moveTo>
                  <a:lnTo>
                    <a:pt x="2307" y="382"/>
                  </a:lnTo>
                  <a:lnTo>
                    <a:pt x="2334" y="337"/>
                  </a:lnTo>
                  <a:lnTo>
                    <a:pt x="2359" y="382"/>
                  </a:lnTo>
                  <a:lnTo>
                    <a:pt x="2334" y="426"/>
                  </a:lnTo>
                  <a:moveTo>
                    <a:pt x="2395" y="426"/>
                  </a:moveTo>
                  <a:lnTo>
                    <a:pt x="2368" y="382"/>
                  </a:lnTo>
                  <a:lnTo>
                    <a:pt x="2395" y="337"/>
                  </a:lnTo>
                  <a:lnTo>
                    <a:pt x="2422" y="382"/>
                  </a:lnTo>
                  <a:lnTo>
                    <a:pt x="2395" y="426"/>
                  </a:lnTo>
                  <a:moveTo>
                    <a:pt x="2457" y="426"/>
                  </a:moveTo>
                  <a:lnTo>
                    <a:pt x="2431" y="382"/>
                  </a:lnTo>
                  <a:lnTo>
                    <a:pt x="2457" y="337"/>
                  </a:lnTo>
                  <a:lnTo>
                    <a:pt x="2484" y="382"/>
                  </a:lnTo>
                  <a:lnTo>
                    <a:pt x="2457" y="426"/>
                  </a:lnTo>
                  <a:moveTo>
                    <a:pt x="2518" y="426"/>
                  </a:moveTo>
                  <a:lnTo>
                    <a:pt x="2493" y="382"/>
                  </a:lnTo>
                  <a:lnTo>
                    <a:pt x="2518" y="337"/>
                  </a:lnTo>
                  <a:lnTo>
                    <a:pt x="2545" y="382"/>
                  </a:lnTo>
                  <a:lnTo>
                    <a:pt x="2518" y="426"/>
                  </a:lnTo>
                  <a:moveTo>
                    <a:pt x="84" y="374"/>
                  </a:moveTo>
                  <a:lnTo>
                    <a:pt x="59" y="328"/>
                  </a:lnTo>
                  <a:lnTo>
                    <a:pt x="84" y="283"/>
                  </a:lnTo>
                  <a:lnTo>
                    <a:pt x="111" y="328"/>
                  </a:lnTo>
                  <a:lnTo>
                    <a:pt x="84" y="374"/>
                  </a:lnTo>
                  <a:moveTo>
                    <a:pt x="146" y="374"/>
                  </a:moveTo>
                  <a:lnTo>
                    <a:pt x="120" y="328"/>
                  </a:lnTo>
                  <a:lnTo>
                    <a:pt x="146" y="283"/>
                  </a:lnTo>
                  <a:lnTo>
                    <a:pt x="173" y="328"/>
                  </a:lnTo>
                  <a:lnTo>
                    <a:pt x="146" y="374"/>
                  </a:lnTo>
                  <a:moveTo>
                    <a:pt x="209" y="374"/>
                  </a:moveTo>
                  <a:lnTo>
                    <a:pt x="182" y="328"/>
                  </a:lnTo>
                  <a:lnTo>
                    <a:pt x="209" y="283"/>
                  </a:lnTo>
                  <a:lnTo>
                    <a:pt x="234" y="328"/>
                  </a:lnTo>
                  <a:lnTo>
                    <a:pt x="209" y="374"/>
                  </a:lnTo>
                  <a:moveTo>
                    <a:pt x="270" y="374"/>
                  </a:moveTo>
                  <a:lnTo>
                    <a:pt x="243" y="328"/>
                  </a:lnTo>
                  <a:lnTo>
                    <a:pt x="270" y="283"/>
                  </a:lnTo>
                  <a:lnTo>
                    <a:pt x="295" y="328"/>
                  </a:lnTo>
                  <a:lnTo>
                    <a:pt x="270" y="374"/>
                  </a:lnTo>
                  <a:moveTo>
                    <a:pt x="331" y="374"/>
                  </a:moveTo>
                  <a:lnTo>
                    <a:pt x="304" y="328"/>
                  </a:lnTo>
                  <a:lnTo>
                    <a:pt x="331" y="283"/>
                  </a:lnTo>
                  <a:lnTo>
                    <a:pt x="357" y="328"/>
                  </a:lnTo>
                  <a:lnTo>
                    <a:pt x="331" y="374"/>
                  </a:lnTo>
                  <a:moveTo>
                    <a:pt x="393" y="374"/>
                  </a:moveTo>
                  <a:lnTo>
                    <a:pt x="366" y="328"/>
                  </a:lnTo>
                  <a:lnTo>
                    <a:pt x="393" y="283"/>
                  </a:lnTo>
                  <a:lnTo>
                    <a:pt x="418" y="328"/>
                  </a:lnTo>
                  <a:lnTo>
                    <a:pt x="393" y="374"/>
                  </a:lnTo>
                  <a:moveTo>
                    <a:pt x="454" y="374"/>
                  </a:moveTo>
                  <a:lnTo>
                    <a:pt x="427" y="328"/>
                  </a:lnTo>
                  <a:lnTo>
                    <a:pt x="454" y="283"/>
                  </a:lnTo>
                  <a:lnTo>
                    <a:pt x="480" y="328"/>
                  </a:lnTo>
                  <a:lnTo>
                    <a:pt x="454" y="374"/>
                  </a:lnTo>
                  <a:moveTo>
                    <a:pt x="516" y="374"/>
                  </a:moveTo>
                  <a:lnTo>
                    <a:pt x="489" y="328"/>
                  </a:lnTo>
                  <a:lnTo>
                    <a:pt x="516" y="283"/>
                  </a:lnTo>
                  <a:lnTo>
                    <a:pt x="541" y="328"/>
                  </a:lnTo>
                  <a:lnTo>
                    <a:pt x="516" y="374"/>
                  </a:lnTo>
                  <a:moveTo>
                    <a:pt x="577" y="374"/>
                  </a:moveTo>
                  <a:lnTo>
                    <a:pt x="552" y="328"/>
                  </a:lnTo>
                  <a:lnTo>
                    <a:pt x="577" y="283"/>
                  </a:lnTo>
                  <a:lnTo>
                    <a:pt x="604" y="328"/>
                  </a:lnTo>
                  <a:lnTo>
                    <a:pt x="577" y="374"/>
                  </a:lnTo>
                  <a:moveTo>
                    <a:pt x="639" y="374"/>
                  </a:moveTo>
                  <a:lnTo>
                    <a:pt x="613" y="328"/>
                  </a:lnTo>
                  <a:lnTo>
                    <a:pt x="639" y="283"/>
                  </a:lnTo>
                  <a:lnTo>
                    <a:pt x="666" y="328"/>
                  </a:lnTo>
                  <a:lnTo>
                    <a:pt x="639" y="374"/>
                  </a:lnTo>
                  <a:moveTo>
                    <a:pt x="700" y="374"/>
                  </a:moveTo>
                  <a:lnTo>
                    <a:pt x="675" y="328"/>
                  </a:lnTo>
                  <a:lnTo>
                    <a:pt x="700" y="283"/>
                  </a:lnTo>
                  <a:lnTo>
                    <a:pt x="727" y="328"/>
                  </a:lnTo>
                  <a:lnTo>
                    <a:pt x="700" y="374"/>
                  </a:lnTo>
                  <a:moveTo>
                    <a:pt x="762" y="374"/>
                  </a:moveTo>
                  <a:lnTo>
                    <a:pt x="736" y="328"/>
                  </a:lnTo>
                  <a:lnTo>
                    <a:pt x="762" y="283"/>
                  </a:lnTo>
                  <a:lnTo>
                    <a:pt x="789" y="328"/>
                  </a:lnTo>
                  <a:lnTo>
                    <a:pt x="762" y="374"/>
                  </a:lnTo>
                  <a:moveTo>
                    <a:pt x="823" y="374"/>
                  </a:moveTo>
                  <a:lnTo>
                    <a:pt x="798" y="328"/>
                  </a:lnTo>
                  <a:lnTo>
                    <a:pt x="823" y="283"/>
                  </a:lnTo>
                  <a:lnTo>
                    <a:pt x="850" y="328"/>
                  </a:lnTo>
                  <a:lnTo>
                    <a:pt x="823" y="374"/>
                  </a:lnTo>
                  <a:moveTo>
                    <a:pt x="885" y="374"/>
                  </a:moveTo>
                  <a:lnTo>
                    <a:pt x="859" y="328"/>
                  </a:lnTo>
                  <a:lnTo>
                    <a:pt x="885" y="283"/>
                  </a:lnTo>
                  <a:lnTo>
                    <a:pt x="912" y="328"/>
                  </a:lnTo>
                  <a:lnTo>
                    <a:pt x="885" y="374"/>
                  </a:lnTo>
                  <a:moveTo>
                    <a:pt x="948" y="374"/>
                  </a:moveTo>
                  <a:lnTo>
                    <a:pt x="921" y="328"/>
                  </a:lnTo>
                  <a:lnTo>
                    <a:pt x="948" y="283"/>
                  </a:lnTo>
                  <a:lnTo>
                    <a:pt x="973" y="328"/>
                  </a:lnTo>
                  <a:lnTo>
                    <a:pt x="948" y="374"/>
                  </a:lnTo>
                  <a:moveTo>
                    <a:pt x="1009" y="374"/>
                  </a:moveTo>
                  <a:lnTo>
                    <a:pt x="982" y="328"/>
                  </a:lnTo>
                  <a:lnTo>
                    <a:pt x="1009" y="283"/>
                  </a:lnTo>
                  <a:lnTo>
                    <a:pt x="1035" y="328"/>
                  </a:lnTo>
                  <a:lnTo>
                    <a:pt x="1009" y="374"/>
                  </a:lnTo>
                  <a:moveTo>
                    <a:pt x="1071" y="374"/>
                  </a:moveTo>
                  <a:lnTo>
                    <a:pt x="1044" y="328"/>
                  </a:lnTo>
                  <a:lnTo>
                    <a:pt x="1071" y="283"/>
                  </a:lnTo>
                  <a:lnTo>
                    <a:pt x="1096" y="328"/>
                  </a:lnTo>
                  <a:lnTo>
                    <a:pt x="1071" y="374"/>
                  </a:lnTo>
                  <a:moveTo>
                    <a:pt x="1132" y="374"/>
                  </a:moveTo>
                  <a:lnTo>
                    <a:pt x="1105" y="328"/>
                  </a:lnTo>
                  <a:lnTo>
                    <a:pt x="1132" y="283"/>
                  </a:lnTo>
                  <a:lnTo>
                    <a:pt x="1158" y="328"/>
                  </a:lnTo>
                  <a:lnTo>
                    <a:pt x="1132" y="374"/>
                  </a:lnTo>
                  <a:moveTo>
                    <a:pt x="1194" y="374"/>
                  </a:moveTo>
                  <a:lnTo>
                    <a:pt x="1167" y="328"/>
                  </a:lnTo>
                  <a:lnTo>
                    <a:pt x="1194" y="283"/>
                  </a:lnTo>
                  <a:lnTo>
                    <a:pt x="1219" y="328"/>
                  </a:lnTo>
                  <a:lnTo>
                    <a:pt x="1194" y="374"/>
                  </a:lnTo>
                  <a:moveTo>
                    <a:pt x="1255" y="374"/>
                  </a:moveTo>
                  <a:lnTo>
                    <a:pt x="1228" y="328"/>
                  </a:lnTo>
                  <a:lnTo>
                    <a:pt x="1255" y="283"/>
                  </a:lnTo>
                  <a:lnTo>
                    <a:pt x="1281" y="328"/>
                  </a:lnTo>
                  <a:lnTo>
                    <a:pt x="1255" y="374"/>
                  </a:lnTo>
                  <a:moveTo>
                    <a:pt x="1317" y="374"/>
                  </a:moveTo>
                  <a:lnTo>
                    <a:pt x="1291" y="328"/>
                  </a:lnTo>
                  <a:lnTo>
                    <a:pt x="1317" y="283"/>
                  </a:lnTo>
                  <a:lnTo>
                    <a:pt x="1344" y="328"/>
                  </a:lnTo>
                  <a:lnTo>
                    <a:pt x="1317" y="374"/>
                  </a:lnTo>
                  <a:moveTo>
                    <a:pt x="1378" y="374"/>
                  </a:moveTo>
                  <a:lnTo>
                    <a:pt x="1353" y="328"/>
                  </a:lnTo>
                  <a:lnTo>
                    <a:pt x="1378" y="283"/>
                  </a:lnTo>
                  <a:lnTo>
                    <a:pt x="1405" y="328"/>
                  </a:lnTo>
                  <a:lnTo>
                    <a:pt x="1378" y="374"/>
                  </a:lnTo>
                  <a:moveTo>
                    <a:pt x="1440" y="374"/>
                  </a:moveTo>
                  <a:lnTo>
                    <a:pt x="1414" y="328"/>
                  </a:lnTo>
                  <a:lnTo>
                    <a:pt x="1440" y="283"/>
                  </a:lnTo>
                  <a:lnTo>
                    <a:pt x="1467" y="328"/>
                  </a:lnTo>
                  <a:lnTo>
                    <a:pt x="1440" y="374"/>
                  </a:lnTo>
                  <a:moveTo>
                    <a:pt x="1501" y="374"/>
                  </a:moveTo>
                  <a:lnTo>
                    <a:pt x="1476" y="328"/>
                  </a:lnTo>
                  <a:lnTo>
                    <a:pt x="1501" y="283"/>
                  </a:lnTo>
                  <a:lnTo>
                    <a:pt x="1528" y="328"/>
                  </a:lnTo>
                  <a:lnTo>
                    <a:pt x="1501" y="374"/>
                  </a:lnTo>
                  <a:moveTo>
                    <a:pt x="1563" y="374"/>
                  </a:moveTo>
                  <a:lnTo>
                    <a:pt x="1537" y="328"/>
                  </a:lnTo>
                  <a:lnTo>
                    <a:pt x="1563" y="283"/>
                  </a:lnTo>
                  <a:lnTo>
                    <a:pt x="1590" y="328"/>
                  </a:lnTo>
                  <a:lnTo>
                    <a:pt x="1563" y="374"/>
                  </a:lnTo>
                  <a:moveTo>
                    <a:pt x="1624" y="374"/>
                  </a:moveTo>
                  <a:lnTo>
                    <a:pt x="1599" y="328"/>
                  </a:lnTo>
                  <a:lnTo>
                    <a:pt x="1624" y="283"/>
                  </a:lnTo>
                  <a:lnTo>
                    <a:pt x="1651" y="328"/>
                  </a:lnTo>
                  <a:lnTo>
                    <a:pt x="1624" y="374"/>
                  </a:lnTo>
                  <a:moveTo>
                    <a:pt x="1687" y="374"/>
                  </a:moveTo>
                  <a:lnTo>
                    <a:pt x="1660" y="328"/>
                  </a:lnTo>
                  <a:lnTo>
                    <a:pt x="1687" y="283"/>
                  </a:lnTo>
                  <a:lnTo>
                    <a:pt x="1713" y="328"/>
                  </a:lnTo>
                  <a:lnTo>
                    <a:pt x="1687" y="374"/>
                  </a:lnTo>
                  <a:moveTo>
                    <a:pt x="1749" y="374"/>
                  </a:moveTo>
                  <a:lnTo>
                    <a:pt x="1722" y="328"/>
                  </a:lnTo>
                  <a:lnTo>
                    <a:pt x="1749" y="283"/>
                  </a:lnTo>
                  <a:lnTo>
                    <a:pt x="1774" y="328"/>
                  </a:lnTo>
                  <a:lnTo>
                    <a:pt x="1749" y="374"/>
                  </a:lnTo>
                  <a:moveTo>
                    <a:pt x="1810" y="374"/>
                  </a:moveTo>
                  <a:lnTo>
                    <a:pt x="1783" y="328"/>
                  </a:lnTo>
                  <a:lnTo>
                    <a:pt x="1810" y="283"/>
                  </a:lnTo>
                  <a:lnTo>
                    <a:pt x="1836" y="328"/>
                  </a:lnTo>
                  <a:lnTo>
                    <a:pt x="1810" y="374"/>
                  </a:lnTo>
                  <a:moveTo>
                    <a:pt x="1872" y="374"/>
                  </a:moveTo>
                  <a:lnTo>
                    <a:pt x="1845" y="328"/>
                  </a:lnTo>
                  <a:lnTo>
                    <a:pt x="1872" y="283"/>
                  </a:lnTo>
                  <a:lnTo>
                    <a:pt x="1897" y="328"/>
                  </a:lnTo>
                  <a:lnTo>
                    <a:pt x="1872" y="374"/>
                  </a:lnTo>
                  <a:moveTo>
                    <a:pt x="1933" y="374"/>
                  </a:moveTo>
                  <a:lnTo>
                    <a:pt x="1906" y="328"/>
                  </a:lnTo>
                  <a:lnTo>
                    <a:pt x="1933" y="283"/>
                  </a:lnTo>
                  <a:lnTo>
                    <a:pt x="1959" y="328"/>
                  </a:lnTo>
                  <a:lnTo>
                    <a:pt x="1933" y="374"/>
                  </a:lnTo>
                  <a:moveTo>
                    <a:pt x="1995" y="374"/>
                  </a:moveTo>
                  <a:lnTo>
                    <a:pt x="1968" y="328"/>
                  </a:lnTo>
                  <a:lnTo>
                    <a:pt x="1995" y="283"/>
                  </a:lnTo>
                  <a:lnTo>
                    <a:pt x="2020" y="328"/>
                  </a:lnTo>
                  <a:lnTo>
                    <a:pt x="1995" y="374"/>
                  </a:lnTo>
                  <a:moveTo>
                    <a:pt x="2056" y="374"/>
                  </a:moveTo>
                  <a:lnTo>
                    <a:pt x="2031" y="328"/>
                  </a:lnTo>
                  <a:lnTo>
                    <a:pt x="2056" y="283"/>
                  </a:lnTo>
                  <a:lnTo>
                    <a:pt x="2083" y="328"/>
                  </a:lnTo>
                  <a:lnTo>
                    <a:pt x="2056" y="374"/>
                  </a:lnTo>
                  <a:moveTo>
                    <a:pt x="2118" y="374"/>
                  </a:moveTo>
                  <a:lnTo>
                    <a:pt x="2092" y="328"/>
                  </a:lnTo>
                  <a:lnTo>
                    <a:pt x="2118" y="283"/>
                  </a:lnTo>
                  <a:lnTo>
                    <a:pt x="2145" y="328"/>
                  </a:lnTo>
                  <a:lnTo>
                    <a:pt x="2118" y="374"/>
                  </a:lnTo>
                  <a:moveTo>
                    <a:pt x="2179" y="374"/>
                  </a:moveTo>
                  <a:lnTo>
                    <a:pt x="2154" y="328"/>
                  </a:lnTo>
                  <a:lnTo>
                    <a:pt x="2179" y="283"/>
                  </a:lnTo>
                  <a:lnTo>
                    <a:pt x="2206" y="328"/>
                  </a:lnTo>
                  <a:lnTo>
                    <a:pt x="2179" y="374"/>
                  </a:lnTo>
                  <a:moveTo>
                    <a:pt x="2241" y="374"/>
                  </a:moveTo>
                  <a:lnTo>
                    <a:pt x="2215" y="328"/>
                  </a:lnTo>
                  <a:lnTo>
                    <a:pt x="2241" y="283"/>
                  </a:lnTo>
                  <a:lnTo>
                    <a:pt x="2268" y="328"/>
                  </a:lnTo>
                  <a:lnTo>
                    <a:pt x="2241" y="374"/>
                  </a:lnTo>
                  <a:moveTo>
                    <a:pt x="2302" y="374"/>
                  </a:moveTo>
                  <a:lnTo>
                    <a:pt x="2277" y="328"/>
                  </a:lnTo>
                  <a:lnTo>
                    <a:pt x="2302" y="283"/>
                  </a:lnTo>
                  <a:lnTo>
                    <a:pt x="2329" y="328"/>
                  </a:lnTo>
                  <a:lnTo>
                    <a:pt x="2302" y="374"/>
                  </a:lnTo>
                  <a:moveTo>
                    <a:pt x="2364" y="374"/>
                  </a:moveTo>
                  <a:lnTo>
                    <a:pt x="2338" y="328"/>
                  </a:lnTo>
                  <a:lnTo>
                    <a:pt x="2364" y="283"/>
                  </a:lnTo>
                  <a:lnTo>
                    <a:pt x="2391" y="328"/>
                  </a:lnTo>
                  <a:lnTo>
                    <a:pt x="2364" y="374"/>
                  </a:lnTo>
                  <a:moveTo>
                    <a:pt x="2427" y="374"/>
                  </a:moveTo>
                  <a:lnTo>
                    <a:pt x="2400" y="328"/>
                  </a:lnTo>
                  <a:lnTo>
                    <a:pt x="2427" y="283"/>
                  </a:lnTo>
                  <a:lnTo>
                    <a:pt x="2452" y="328"/>
                  </a:lnTo>
                  <a:lnTo>
                    <a:pt x="2427" y="374"/>
                  </a:lnTo>
                  <a:moveTo>
                    <a:pt x="2488" y="374"/>
                  </a:moveTo>
                  <a:lnTo>
                    <a:pt x="2461" y="328"/>
                  </a:lnTo>
                  <a:lnTo>
                    <a:pt x="2488" y="283"/>
                  </a:lnTo>
                  <a:lnTo>
                    <a:pt x="2514" y="328"/>
                  </a:lnTo>
                  <a:lnTo>
                    <a:pt x="2488" y="374"/>
                  </a:lnTo>
                  <a:moveTo>
                    <a:pt x="54" y="320"/>
                  </a:moveTo>
                  <a:lnTo>
                    <a:pt x="27" y="275"/>
                  </a:lnTo>
                  <a:lnTo>
                    <a:pt x="54" y="229"/>
                  </a:lnTo>
                  <a:lnTo>
                    <a:pt x="80" y="275"/>
                  </a:lnTo>
                  <a:lnTo>
                    <a:pt x="54" y="320"/>
                  </a:lnTo>
                  <a:moveTo>
                    <a:pt x="116" y="320"/>
                  </a:moveTo>
                  <a:lnTo>
                    <a:pt x="89" y="275"/>
                  </a:lnTo>
                  <a:lnTo>
                    <a:pt x="116" y="229"/>
                  </a:lnTo>
                  <a:lnTo>
                    <a:pt x="141" y="275"/>
                  </a:lnTo>
                  <a:lnTo>
                    <a:pt x="116" y="320"/>
                  </a:lnTo>
                  <a:moveTo>
                    <a:pt x="177" y="320"/>
                  </a:moveTo>
                  <a:lnTo>
                    <a:pt x="150" y="275"/>
                  </a:lnTo>
                  <a:lnTo>
                    <a:pt x="177" y="229"/>
                  </a:lnTo>
                  <a:lnTo>
                    <a:pt x="204" y="275"/>
                  </a:lnTo>
                  <a:lnTo>
                    <a:pt x="177" y="320"/>
                  </a:lnTo>
                  <a:moveTo>
                    <a:pt x="238" y="320"/>
                  </a:moveTo>
                  <a:lnTo>
                    <a:pt x="213" y="275"/>
                  </a:lnTo>
                  <a:lnTo>
                    <a:pt x="238" y="229"/>
                  </a:lnTo>
                  <a:lnTo>
                    <a:pt x="265" y="275"/>
                  </a:lnTo>
                  <a:lnTo>
                    <a:pt x="238" y="320"/>
                  </a:lnTo>
                  <a:moveTo>
                    <a:pt x="300" y="320"/>
                  </a:moveTo>
                  <a:lnTo>
                    <a:pt x="274" y="275"/>
                  </a:lnTo>
                  <a:lnTo>
                    <a:pt x="300" y="229"/>
                  </a:lnTo>
                  <a:lnTo>
                    <a:pt x="327" y="275"/>
                  </a:lnTo>
                  <a:lnTo>
                    <a:pt x="300" y="320"/>
                  </a:lnTo>
                  <a:moveTo>
                    <a:pt x="361" y="320"/>
                  </a:moveTo>
                  <a:lnTo>
                    <a:pt x="336" y="275"/>
                  </a:lnTo>
                  <a:lnTo>
                    <a:pt x="361" y="229"/>
                  </a:lnTo>
                  <a:lnTo>
                    <a:pt x="388" y="275"/>
                  </a:lnTo>
                  <a:lnTo>
                    <a:pt x="361" y="320"/>
                  </a:lnTo>
                  <a:moveTo>
                    <a:pt x="423" y="320"/>
                  </a:moveTo>
                  <a:lnTo>
                    <a:pt x="397" y="275"/>
                  </a:lnTo>
                  <a:lnTo>
                    <a:pt x="423" y="229"/>
                  </a:lnTo>
                  <a:lnTo>
                    <a:pt x="450" y="275"/>
                  </a:lnTo>
                  <a:lnTo>
                    <a:pt x="423" y="320"/>
                  </a:lnTo>
                  <a:moveTo>
                    <a:pt x="484" y="320"/>
                  </a:moveTo>
                  <a:lnTo>
                    <a:pt x="459" y="275"/>
                  </a:lnTo>
                  <a:lnTo>
                    <a:pt x="484" y="229"/>
                  </a:lnTo>
                  <a:lnTo>
                    <a:pt x="511" y="275"/>
                  </a:lnTo>
                  <a:lnTo>
                    <a:pt x="484" y="320"/>
                  </a:lnTo>
                  <a:moveTo>
                    <a:pt x="546" y="320"/>
                  </a:moveTo>
                  <a:lnTo>
                    <a:pt x="520" y="275"/>
                  </a:lnTo>
                  <a:lnTo>
                    <a:pt x="546" y="229"/>
                  </a:lnTo>
                  <a:lnTo>
                    <a:pt x="573" y="275"/>
                  </a:lnTo>
                  <a:lnTo>
                    <a:pt x="546" y="320"/>
                  </a:lnTo>
                  <a:moveTo>
                    <a:pt x="609" y="320"/>
                  </a:moveTo>
                  <a:lnTo>
                    <a:pt x="582" y="275"/>
                  </a:lnTo>
                  <a:lnTo>
                    <a:pt x="609" y="229"/>
                  </a:lnTo>
                  <a:lnTo>
                    <a:pt x="634" y="275"/>
                  </a:lnTo>
                  <a:lnTo>
                    <a:pt x="609" y="320"/>
                  </a:lnTo>
                  <a:moveTo>
                    <a:pt x="670" y="320"/>
                  </a:moveTo>
                  <a:lnTo>
                    <a:pt x="643" y="275"/>
                  </a:lnTo>
                  <a:lnTo>
                    <a:pt x="670" y="229"/>
                  </a:lnTo>
                  <a:lnTo>
                    <a:pt x="696" y="275"/>
                  </a:lnTo>
                  <a:lnTo>
                    <a:pt x="670" y="320"/>
                  </a:lnTo>
                  <a:moveTo>
                    <a:pt x="732" y="320"/>
                  </a:moveTo>
                  <a:lnTo>
                    <a:pt x="705" y="275"/>
                  </a:lnTo>
                  <a:lnTo>
                    <a:pt x="732" y="229"/>
                  </a:lnTo>
                  <a:lnTo>
                    <a:pt x="757" y="275"/>
                  </a:lnTo>
                  <a:lnTo>
                    <a:pt x="732" y="320"/>
                  </a:lnTo>
                  <a:moveTo>
                    <a:pt x="793" y="320"/>
                  </a:moveTo>
                  <a:lnTo>
                    <a:pt x="766" y="275"/>
                  </a:lnTo>
                  <a:lnTo>
                    <a:pt x="793" y="229"/>
                  </a:lnTo>
                  <a:lnTo>
                    <a:pt x="819" y="275"/>
                  </a:lnTo>
                  <a:lnTo>
                    <a:pt x="793" y="320"/>
                  </a:lnTo>
                  <a:moveTo>
                    <a:pt x="855" y="320"/>
                  </a:moveTo>
                  <a:lnTo>
                    <a:pt x="828" y="275"/>
                  </a:lnTo>
                  <a:lnTo>
                    <a:pt x="855" y="229"/>
                  </a:lnTo>
                  <a:lnTo>
                    <a:pt x="880" y="275"/>
                  </a:lnTo>
                  <a:lnTo>
                    <a:pt x="855" y="320"/>
                  </a:lnTo>
                  <a:moveTo>
                    <a:pt x="916" y="320"/>
                  </a:moveTo>
                  <a:lnTo>
                    <a:pt x="889" y="275"/>
                  </a:lnTo>
                  <a:lnTo>
                    <a:pt x="916" y="229"/>
                  </a:lnTo>
                  <a:lnTo>
                    <a:pt x="943" y="275"/>
                  </a:lnTo>
                  <a:lnTo>
                    <a:pt x="916" y="320"/>
                  </a:lnTo>
                  <a:moveTo>
                    <a:pt x="978" y="320"/>
                  </a:moveTo>
                  <a:lnTo>
                    <a:pt x="952" y="275"/>
                  </a:lnTo>
                  <a:lnTo>
                    <a:pt x="978" y="229"/>
                  </a:lnTo>
                  <a:lnTo>
                    <a:pt x="1005" y="275"/>
                  </a:lnTo>
                  <a:lnTo>
                    <a:pt x="978" y="320"/>
                  </a:lnTo>
                  <a:moveTo>
                    <a:pt x="1039" y="320"/>
                  </a:moveTo>
                  <a:lnTo>
                    <a:pt x="1014" y="275"/>
                  </a:lnTo>
                  <a:lnTo>
                    <a:pt x="1039" y="229"/>
                  </a:lnTo>
                  <a:lnTo>
                    <a:pt x="1066" y="275"/>
                  </a:lnTo>
                  <a:lnTo>
                    <a:pt x="1039" y="320"/>
                  </a:lnTo>
                  <a:moveTo>
                    <a:pt x="1101" y="320"/>
                  </a:moveTo>
                  <a:lnTo>
                    <a:pt x="1075" y="275"/>
                  </a:lnTo>
                  <a:lnTo>
                    <a:pt x="1101" y="229"/>
                  </a:lnTo>
                  <a:lnTo>
                    <a:pt x="1128" y="275"/>
                  </a:lnTo>
                  <a:lnTo>
                    <a:pt x="1101" y="320"/>
                  </a:lnTo>
                  <a:moveTo>
                    <a:pt x="1162" y="320"/>
                  </a:moveTo>
                  <a:lnTo>
                    <a:pt x="1137" y="275"/>
                  </a:lnTo>
                  <a:lnTo>
                    <a:pt x="1162" y="229"/>
                  </a:lnTo>
                  <a:lnTo>
                    <a:pt x="1189" y="275"/>
                  </a:lnTo>
                  <a:lnTo>
                    <a:pt x="1162" y="320"/>
                  </a:lnTo>
                  <a:moveTo>
                    <a:pt x="1224" y="320"/>
                  </a:moveTo>
                  <a:lnTo>
                    <a:pt x="1198" y="275"/>
                  </a:lnTo>
                  <a:lnTo>
                    <a:pt x="1224" y="229"/>
                  </a:lnTo>
                  <a:lnTo>
                    <a:pt x="1251" y="275"/>
                  </a:lnTo>
                  <a:lnTo>
                    <a:pt x="1224" y="320"/>
                  </a:lnTo>
                  <a:moveTo>
                    <a:pt x="1285" y="320"/>
                  </a:moveTo>
                  <a:lnTo>
                    <a:pt x="1260" y="275"/>
                  </a:lnTo>
                  <a:lnTo>
                    <a:pt x="1285" y="229"/>
                  </a:lnTo>
                  <a:lnTo>
                    <a:pt x="1312" y="275"/>
                  </a:lnTo>
                  <a:lnTo>
                    <a:pt x="1285" y="320"/>
                  </a:lnTo>
                  <a:moveTo>
                    <a:pt x="1348" y="320"/>
                  </a:moveTo>
                  <a:lnTo>
                    <a:pt x="1321" y="275"/>
                  </a:lnTo>
                  <a:lnTo>
                    <a:pt x="1348" y="229"/>
                  </a:lnTo>
                  <a:lnTo>
                    <a:pt x="1374" y="275"/>
                  </a:lnTo>
                  <a:lnTo>
                    <a:pt x="1348" y="320"/>
                  </a:lnTo>
                  <a:moveTo>
                    <a:pt x="1410" y="320"/>
                  </a:moveTo>
                  <a:lnTo>
                    <a:pt x="1383" y="275"/>
                  </a:lnTo>
                  <a:lnTo>
                    <a:pt x="1410" y="229"/>
                  </a:lnTo>
                  <a:lnTo>
                    <a:pt x="1435" y="275"/>
                  </a:lnTo>
                  <a:lnTo>
                    <a:pt x="1410" y="320"/>
                  </a:lnTo>
                  <a:moveTo>
                    <a:pt x="1471" y="320"/>
                  </a:moveTo>
                  <a:lnTo>
                    <a:pt x="1444" y="275"/>
                  </a:lnTo>
                  <a:lnTo>
                    <a:pt x="1471" y="229"/>
                  </a:lnTo>
                  <a:lnTo>
                    <a:pt x="1497" y="275"/>
                  </a:lnTo>
                  <a:lnTo>
                    <a:pt x="1471" y="320"/>
                  </a:lnTo>
                  <a:moveTo>
                    <a:pt x="1533" y="320"/>
                  </a:moveTo>
                  <a:lnTo>
                    <a:pt x="1506" y="275"/>
                  </a:lnTo>
                  <a:lnTo>
                    <a:pt x="1533" y="229"/>
                  </a:lnTo>
                  <a:lnTo>
                    <a:pt x="1558" y="275"/>
                  </a:lnTo>
                  <a:lnTo>
                    <a:pt x="1533" y="320"/>
                  </a:lnTo>
                  <a:moveTo>
                    <a:pt x="1594" y="320"/>
                  </a:moveTo>
                  <a:lnTo>
                    <a:pt x="1567" y="275"/>
                  </a:lnTo>
                  <a:lnTo>
                    <a:pt x="1594" y="229"/>
                  </a:lnTo>
                  <a:lnTo>
                    <a:pt x="1620" y="275"/>
                  </a:lnTo>
                  <a:lnTo>
                    <a:pt x="1594" y="320"/>
                  </a:lnTo>
                  <a:moveTo>
                    <a:pt x="1656" y="320"/>
                  </a:moveTo>
                  <a:lnTo>
                    <a:pt x="1629" y="275"/>
                  </a:lnTo>
                  <a:lnTo>
                    <a:pt x="1656" y="229"/>
                  </a:lnTo>
                  <a:lnTo>
                    <a:pt x="1683" y="275"/>
                  </a:lnTo>
                  <a:lnTo>
                    <a:pt x="1656" y="320"/>
                  </a:lnTo>
                  <a:moveTo>
                    <a:pt x="1717" y="320"/>
                  </a:moveTo>
                  <a:lnTo>
                    <a:pt x="1692" y="275"/>
                  </a:lnTo>
                  <a:lnTo>
                    <a:pt x="1717" y="229"/>
                  </a:lnTo>
                  <a:lnTo>
                    <a:pt x="1744" y="275"/>
                  </a:lnTo>
                  <a:lnTo>
                    <a:pt x="1717" y="320"/>
                  </a:lnTo>
                  <a:moveTo>
                    <a:pt x="1779" y="320"/>
                  </a:moveTo>
                  <a:lnTo>
                    <a:pt x="1753" y="275"/>
                  </a:lnTo>
                  <a:lnTo>
                    <a:pt x="1779" y="229"/>
                  </a:lnTo>
                  <a:lnTo>
                    <a:pt x="1806" y="275"/>
                  </a:lnTo>
                  <a:lnTo>
                    <a:pt x="1779" y="320"/>
                  </a:lnTo>
                  <a:moveTo>
                    <a:pt x="1840" y="320"/>
                  </a:moveTo>
                  <a:lnTo>
                    <a:pt x="1815" y="275"/>
                  </a:lnTo>
                  <a:lnTo>
                    <a:pt x="1840" y="229"/>
                  </a:lnTo>
                  <a:lnTo>
                    <a:pt x="1867" y="275"/>
                  </a:lnTo>
                  <a:lnTo>
                    <a:pt x="1840" y="320"/>
                  </a:lnTo>
                  <a:moveTo>
                    <a:pt x="1902" y="320"/>
                  </a:moveTo>
                  <a:lnTo>
                    <a:pt x="1876" y="275"/>
                  </a:lnTo>
                  <a:lnTo>
                    <a:pt x="1902" y="229"/>
                  </a:lnTo>
                  <a:lnTo>
                    <a:pt x="1929" y="275"/>
                  </a:lnTo>
                  <a:lnTo>
                    <a:pt x="1902" y="320"/>
                  </a:lnTo>
                  <a:moveTo>
                    <a:pt x="1963" y="320"/>
                  </a:moveTo>
                  <a:lnTo>
                    <a:pt x="1938" y="275"/>
                  </a:lnTo>
                  <a:lnTo>
                    <a:pt x="1963" y="229"/>
                  </a:lnTo>
                  <a:lnTo>
                    <a:pt x="1990" y="275"/>
                  </a:lnTo>
                  <a:lnTo>
                    <a:pt x="1963" y="320"/>
                  </a:lnTo>
                  <a:moveTo>
                    <a:pt x="2025" y="320"/>
                  </a:moveTo>
                  <a:lnTo>
                    <a:pt x="1999" y="275"/>
                  </a:lnTo>
                  <a:lnTo>
                    <a:pt x="2025" y="229"/>
                  </a:lnTo>
                  <a:lnTo>
                    <a:pt x="2052" y="275"/>
                  </a:lnTo>
                  <a:lnTo>
                    <a:pt x="2025" y="320"/>
                  </a:lnTo>
                  <a:moveTo>
                    <a:pt x="2088" y="320"/>
                  </a:moveTo>
                  <a:lnTo>
                    <a:pt x="2061" y="275"/>
                  </a:lnTo>
                  <a:lnTo>
                    <a:pt x="2088" y="229"/>
                  </a:lnTo>
                  <a:lnTo>
                    <a:pt x="2113" y="275"/>
                  </a:lnTo>
                  <a:lnTo>
                    <a:pt x="2088" y="320"/>
                  </a:lnTo>
                  <a:moveTo>
                    <a:pt x="2149" y="320"/>
                  </a:moveTo>
                  <a:lnTo>
                    <a:pt x="2122" y="275"/>
                  </a:lnTo>
                  <a:lnTo>
                    <a:pt x="2149" y="229"/>
                  </a:lnTo>
                  <a:lnTo>
                    <a:pt x="2175" y="275"/>
                  </a:lnTo>
                  <a:lnTo>
                    <a:pt x="2149" y="320"/>
                  </a:lnTo>
                  <a:moveTo>
                    <a:pt x="2211" y="320"/>
                  </a:moveTo>
                  <a:lnTo>
                    <a:pt x="2184" y="275"/>
                  </a:lnTo>
                  <a:lnTo>
                    <a:pt x="2211" y="229"/>
                  </a:lnTo>
                  <a:lnTo>
                    <a:pt x="2236" y="275"/>
                  </a:lnTo>
                  <a:lnTo>
                    <a:pt x="2211" y="320"/>
                  </a:lnTo>
                  <a:moveTo>
                    <a:pt x="2272" y="320"/>
                  </a:moveTo>
                  <a:lnTo>
                    <a:pt x="2245" y="275"/>
                  </a:lnTo>
                  <a:lnTo>
                    <a:pt x="2272" y="229"/>
                  </a:lnTo>
                  <a:lnTo>
                    <a:pt x="2298" y="275"/>
                  </a:lnTo>
                  <a:lnTo>
                    <a:pt x="2272" y="320"/>
                  </a:lnTo>
                  <a:moveTo>
                    <a:pt x="2334" y="320"/>
                  </a:moveTo>
                  <a:lnTo>
                    <a:pt x="2307" y="275"/>
                  </a:lnTo>
                  <a:lnTo>
                    <a:pt x="2334" y="229"/>
                  </a:lnTo>
                  <a:lnTo>
                    <a:pt x="2359" y="275"/>
                  </a:lnTo>
                  <a:lnTo>
                    <a:pt x="2334" y="320"/>
                  </a:lnTo>
                  <a:moveTo>
                    <a:pt x="2395" y="320"/>
                  </a:moveTo>
                  <a:lnTo>
                    <a:pt x="2368" y="275"/>
                  </a:lnTo>
                  <a:lnTo>
                    <a:pt x="2395" y="229"/>
                  </a:lnTo>
                  <a:lnTo>
                    <a:pt x="2422" y="275"/>
                  </a:lnTo>
                  <a:lnTo>
                    <a:pt x="2395" y="320"/>
                  </a:lnTo>
                  <a:moveTo>
                    <a:pt x="2457" y="320"/>
                  </a:moveTo>
                  <a:lnTo>
                    <a:pt x="2431" y="275"/>
                  </a:lnTo>
                  <a:lnTo>
                    <a:pt x="2457" y="229"/>
                  </a:lnTo>
                  <a:lnTo>
                    <a:pt x="2484" y="275"/>
                  </a:lnTo>
                  <a:lnTo>
                    <a:pt x="2457" y="320"/>
                  </a:lnTo>
                  <a:moveTo>
                    <a:pt x="2518" y="320"/>
                  </a:moveTo>
                  <a:lnTo>
                    <a:pt x="2493" y="275"/>
                  </a:lnTo>
                  <a:lnTo>
                    <a:pt x="2518" y="229"/>
                  </a:lnTo>
                  <a:lnTo>
                    <a:pt x="2545" y="275"/>
                  </a:lnTo>
                  <a:lnTo>
                    <a:pt x="2518" y="320"/>
                  </a:lnTo>
                  <a:moveTo>
                    <a:pt x="84" y="266"/>
                  </a:moveTo>
                  <a:lnTo>
                    <a:pt x="59" y="221"/>
                  </a:lnTo>
                  <a:lnTo>
                    <a:pt x="84" y="176"/>
                  </a:lnTo>
                  <a:lnTo>
                    <a:pt x="111" y="221"/>
                  </a:lnTo>
                  <a:lnTo>
                    <a:pt x="84" y="266"/>
                  </a:lnTo>
                  <a:moveTo>
                    <a:pt x="146" y="266"/>
                  </a:moveTo>
                  <a:lnTo>
                    <a:pt x="120" y="221"/>
                  </a:lnTo>
                  <a:lnTo>
                    <a:pt x="146" y="176"/>
                  </a:lnTo>
                  <a:lnTo>
                    <a:pt x="173" y="221"/>
                  </a:lnTo>
                  <a:lnTo>
                    <a:pt x="146" y="266"/>
                  </a:lnTo>
                  <a:moveTo>
                    <a:pt x="209" y="266"/>
                  </a:moveTo>
                  <a:lnTo>
                    <a:pt x="182" y="221"/>
                  </a:lnTo>
                  <a:lnTo>
                    <a:pt x="209" y="176"/>
                  </a:lnTo>
                  <a:lnTo>
                    <a:pt x="234" y="221"/>
                  </a:lnTo>
                  <a:lnTo>
                    <a:pt x="209" y="266"/>
                  </a:lnTo>
                  <a:moveTo>
                    <a:pt x="270" y="266"/>
                  </a:moveTo>
                  <a:lnTo>
                    <a:pt x="243" y="221"/>
                  </a:lnTo>
                  <a:lnTo>
                    <a:pt x="270" y="176"/>
                  </a:lnTo>
                  <a:lnTo>
                    <a:pt x="295" y="221"/>
                  </a:lnTo>
                  <a:lnTo>
                    <a:pt x="270" y="266"/>
                  </a:lnTo>
                  <a:moveTo>
                    <a:pt x="331" y="266"/>
                  </a:moveTo>
                  <a:lnTo>
                    <a:pt x="304" y="221"/>
                  </a:lnTo>
                  <a:lnTo>
                    <a:pt x="331" y="176"/>
                  </a:lnTo>
                  <a:lnTo>
                    <a:pt x="357" y="221"/>
                  </a:lnTo>
                  <a:lnTo>
                    <a:pt x="331" y="266"/>
                  </a:lnTo>
                  <a:moveTo>
                    <a:pt x="393" y="266"/>
                  </a:moveTo>
                  <a:lnTo>
                    <a:pt x="366" y="221"/>
                  </a:lnTo>
                  <a:lnTo>
                    <a:pt x="393" y="176"/>
                  </a:lnTo>
                  <a:lnTo>
                    <a:pt x="418" y="221"/>
                  </a:lnTo>
                  <a:lnTo>
                    <a:pt x="393" y="266"/>
                  </a:lnTo>
                  <a:moveTo>
                    <a:pt x="454" y="266"/>
                  </a:moveTo>
                  <a:lnTo>
                    <a:pt x="427" y="221"/>
                  </a:lnTo>
                  <a:lnTo>
                    <a:pt x="454" y="176"/>
                  </a:lnTo>
                  <a:lnTo>
                    <a:pt x="480" y="221"/>
                  </a:lnTo>
                  <a:lnTo>
                    <a:pt x="454" y="266"/>
                  </a:lnTo>
                  <a:moveTo>
                    <a:pt x="516" y="266"/>
                  </a:moveTo>
                  <a:lnTo>
                    <a:pt x="489" y="221"/>
                  </a:lnTo>
                  <a:lnTo>
                    <a:pt x="516" y="176"/>
                  </a:lnTo>
                  <a:lnTo>
                    <a:pt x="541" y="221"/>
                  </a:lnTo>
                  <a:lnTo>
                    <a:pt x="516" y="266"/>
                  </a:lnTo>
                  <a:moveTo>
                    <a:pt x="577" y="266"/>
                  </a:moveTo>
                  <a:lnTo>
                    <a:pt x="552" y="221"/>
                  </a:lnTo>
                  <a:lnTo>
                    <a:pt x="577" y="176"/>
                  </a:lnTo>
                  <a:lnTo>
                    <a:pt x="604" y="221"/>
                  </a:lnTo>
                  <a:lnTo>
                    <a:pt x="577" y="266"/>
                  </a:lnTo>
                  <a:moveTo>
                    <a:pt x="639" y="266"/>
                  </a:moveTo>
                  <a:lnTo>
                    <a:pt x="613" y="221"/>
                  </a:lnTo>
                  <a:lnTo>
                    <a:pt x="639" y="176"/>
                  </a:lnTo>
                  <a:lnTo>
                    <a:pt x="666" y="221"/>
                  </a:lnTo>
                  <a:lnTo>
                    <a:pt x="639" y="266"/>
                  </a:lnTo>
                  <a:moveTo>
                    <a:pt x="700" y="266"/>
                  </a:moveTo>
                  <a:lnTo>
                    <a:pt x="675" y="221"/>
                  </a:lnTo>
                  <a:lnTo>
                    <a:pt x="700" y="176"/>
                  </a:lnTo>
                  <a:lnTo>
                    <a:pt x="727" y="221"/>
                  </a:lnTo>
                  <a:lnTo>
                    <a:pt x="700" y="266"/>
                  </a:lnTo>
                  <a:moveTo>
                    <a:pt x="762" y="266"/>
                  </a:moveTo>
                  <a:lnTo>
                    <a:pt x="736" y="221"/>
                  </a:lnTo>
                  <a:lnTo>
                    <a:pt x="762" y="176"/>
                  </a:lnTo>
                  <a:lnTo>
                    <a:pt x="789" y="221"/>
                  </a:lnTo>
                  <a:lnTo>
                    <a:pt x="762" y="266"/>
                  </a:lnTo>
                  <a:moveTo>
                    <a:pt x="823" y="266"/>
                  </a:moveTo>
                  <a:lnTo>
                    <a:pt x="798" y="221"/>
                  </a:lnTo>
                  <a:lnTo>
                    <a:pt x="823" y="176"/>
                  </a:lnTo>
                  <a:lnTo>
                    <a:pt x="850" y="221"/>
                  </a:lnTo>
                  <a:lnTo>
                    <a:pt x="823" y="266"/>
                  </a:lnTo>
                  <a:moveTo>
                    <a:pt x="885" y="266"/>
                  </a:moveTo>
                  <a:lnTo>
                    <a:pt x="859" y="221"/>
                  </a:lnTo>
                  <a:lnTo>
                    <a:pt x="885" y="176"/>
                  </a:lnTo>
                  <a:lnTo>
                    <a:pt x="912" y="221"/>
                  </a:lnTo>
                  <a:lnTo>
                    <a:pt x="885" y="266"/>
                  </a:lnTo>
                  <a:moveTo>
                    <a:pt x="948" y="266"/>
                  </a:moveTo>
                  <a:lnTo>
                    <a:pt x="921" y="221"/>
                  </a:lnTo>
                  <a:lnTo>
                    <a:pt x="948" y="176"/>
                  </a:lnTo>
                  <a:lnTo>
                    <a:pt x="973" y="221"/>
                  </a:lnTo>
                  <a:lnTo>
                    <a:pt x="948" y="266"/>
                  </a:lnTo>
                  <a:moveTo>
                    <a:pt x="1009" y="266"/>
                  </a:moveTo>
                  <a:lnTo>
                    <a:pt x="982" y="221"/>
                  </a:lnTo>
                  <a:lnTo>
                    <a:pt x="1009" y="176"/>
                  </a:lnTo>
                  <a:lnTo>
                    <a:pt x="1035" y="221"/>
                  </a:lnTo>
                  <a:lnTo>
                    <a:pt x="1009" y="266"/>
                  </a:lnTo>
                  <a:moveTo>
                    <a:pt x="1071" y="266"/>
                  </a:moveTo>
                  <a:lnTo>
                    <a:pt x="1044" y="221"/>
                  </a:lnTo>
                  <a:lnTo>
                    <a:pt x="1071" y="176"/>
                  </a:lnTo>
                  <a:lnTo>
                    <a:pt x="1096" y="221"/>
                  </a:lnTo>
                  <a:lnTo>
                    <a:pt x="1071" y="266"/>
                  </a:lnTo>
                  <a:moveTo>
                    <a:pt x="1132" y="266"/>
                  </a:moveTo>
                  <a:lnTo>
                    <a:pt x="1105" y="221"/>
                  </a:lnTo>
                  <a:lnTo>
                    <a:pt x="1132" y="176"/>
                  </a:lnTo>
                  <a:lnTo>
                    <a:pt x="1158" y="221"/>
                  </a:lnTo>
                  <a:lnTo>
                    <a:pt x="1132" y="266"/>
                  </a:lnTo>
                  <a:moveTo>
                    <a:pt x="1194" y="266"/>
                  </a:moveTo>
                  <a:lnTo>
                    <a:pt x="1167" y="221"/>
                  </a:lnTo>
                  <a:lnTo>
                    <a:pt x="1194" y="176"/>
                  </a:lnTo>
                  <a:lnTo>
                    <a:pt x="1219" y="221"/>
                  </a:lnTo>
                  <a:lnTo>
                    <a:pt x="1194" y="266"/>
                  </a:lnTo>
                  <a:moveTo>
                    <a:pt x="1255" y="266"/>
                  </a:moveTo>
                  <a:lnTo>
                    <a:pt x="1228" y="221"/>
                  </a:lnTo>
                  <a:lnTo>
                    <a:pt x="1255" y="176"/>
                  </a:lnTo>
                  <a:lnTo>
                    <a:pt x="1281" y="221"/>
                  </a:lnTo>
                  <a:lnTo>
                    <a:pt x="1255" y="266"/>
                  </a:lnTo>
                  <a:moveTo>
                    <a:pt x="1317" y="266"/>
                  </a:moveTo>
                  <a:lnTo>
                    <a:pt x="1291" y="221"/>
                  </a:lnTo>
                  <a:lnTo>
                    <a:pt x="1317" y="176"/>
                  </a:lnTo>
                  <a:lnTo>
                    <a:pt x="1344" y="221"/>
                  </a:lnTo>
                  <a:lnTo>
                    <a:pt x="1317" y="266"/>
                  </a:lnTo>
                  <a:moveTo>
                    <a:pt x="1378" y="266"/>
                  </a:moveTo>
                  <a:lnTo>
                    <a:pt x="1353" y="221"/>
                  </a:lnTo>
                  <a:lnTo>
                    <a:pt x="1378" y="176"/>
                  </a:lnTo>
                  <a:lnTo>
                    <a:pt x="1405" y="221"/>
                  </a:lnTo>
                  <a:lnTo>
                    <a:pt x="1378" y="266"/>
                  </a:lnTo>
                  <a:moveTo>
                    <a:pt x="1440" y="266"/>
                  </a:moveTo>
                  <a:lnTo>
                    <a:pt x="1414" y="221"/>
                  </a:lnTo>
                  <a:lnTo>
                    <a:pt x="1440" y="176"/>
                  </a:lnTo>
                  <a:lnTo>
                    <a:pt x="1467" y="221"/>
                  </a:lnTo>
                  <a:lnTo>
                    <a:pt x="1440" y="266"/>
                  </a:lnTo>
                  <a:moveTo>
                    <a:pt x="1501" y="266"/>
                  </a:moveTo>
                  <a:lnTo>
                    <a:pt x="1476" y="221"/>
                  </a:lnTo>
                  <a:lnTo>
                    <a:pt x="1501" y="176"/>
                  </a:lnTo>
                  <a:lnTo>
                    <a:pt x="1528" y="221"/>
                  </a:lnTo>
                  <a:lnTo>
                    <a:pt x="1501" y="266"/>
                  </a:lnTo>
                  <a:moveTo>
                    <a:pt x="1563" y="266"/>
                  </a:moveTo>
                  <a:lnTo>
                    <a:pt x="1537" y="221"/>
                  </a:lnTo>
                  <a:lnTo>
                    <a:pt x="1563" y="176"/>
                  </a:lnTo>
                  <a:lnTo>
                    <a:pt x="1590" y="221"/>
                  </a:lnTo>
                  <a:lnTo>
                    <a:pt x="1563" y="266"/>
                  </a:lnTo>
                  <a:moveTo>
                    <a:pt x="1624" y="266"/>
                  </a:moveTo>
                  <a:lnTo>
                    <a:pt x="1599" y="221"/>
                  </a:lnTo>
                  <a:lnTo>
                    <a:pt x="1624" y="176"/>
                  </a:lnTo>
                  <a:lnTo>
                    <a:pt x="1651" y="221"/>
                  </a:lnTo>
                  <a:lnTo>
                    <a:pt x="1624" y="266"/>
                  </a:lnTo>
                  <a:moveTo>
                    <a:pt x="1687" y="266"/>
                  </a:moveTo>
                  <a:lnTo>
                    <a:pt x="1660" y="221"/>
                  </a:lnTo>
                  <a:lnTo>
                    <a:pt x="1687" y="176"/>
                  </a:lnTo>
                  <a:lnTo>
                    <a:pt x="1713" y="221"/>
                  </a:lnTo>
                  <a:lnTo>
                    <a:pt x="1687" y="266"/>
                  </a:lnTo>
                  <a:moveTo>
                    <a:pt x="1749" y="266"/>
                  </a:moveTo>
                  <a:lnTo>
                    <a:pt x="1722" y="221"/>
                  </a:lnTo>
                  <a:lnTo>
                    <a:pt x="1749" y="176"/>
                  </a:lnTo>
                  <a:lnTo>
                    <a:pt x="1774" y="221"/>
                  </a:lnTo>
                  <a:lnTo>
                    <a:pt x="1749" y="266"/>
                  </a:lnTo>
                  <a:moveTo>
                    <a:pt x="1810" y="266"/>
                  </a:moveTo>
                  <a:lnTo>
                    <a:pt x="1783" y="221"/>
                  </a:lnTo>
                  <a:lnTo>
                    <a:pt x="1810" y="176"/>
                  </a:lnTo>
                  <a:lnTo>
                    <a:pt x="1836" y="221"/>
                  </a:lnTo>
                  <a:lnTo>
                    <a:pt x="1810" y="266"/>
                  </a:lnTo>
                  <a:moveTo>
                    <a:pt x="1872" y="266"/>
                  </a:moveTo>
                  <a:lnTo>
                    <a:pt x="1845" y="221"/>
                  </a:lnTo>
                  <a:lnTo>
                    <a:pt x="1872" y="176"/>
                  </a:lnTo>
                  <a:lnTo>
                    <a:pt x="1897" y="221"/>
                  </a:lnTo>
                  <a:lnTo>
                    <a:pt x="1872" y="266"/>
                  </a:lnTo>
                  <a:moveTo>
                    <a:pt x="1933" y="266"/>
                  </a:moveTo>
                  <a:lnTo>
                    <a:pt x="1906" y="221"/>
                  </a:lnTo>
                  <a:lnTo>
                    <a:pt x="1933" y="176"/>
                  </a:lnTo>
                  <a:lnTo>
                    <a:pt x="1959" y="221"/>
                  </a:lnTo>
                  <a:lnTo>
                    <a:pt x="1933" y="266"/>
                  </a:lnTo>
                  <a:moveTo>
                    <a:pt x="1995" y="266"/>
                  </a:moveTo>
                  <a:lnTo>
                    <a:pt x="1968" y="221"/>
                  </a:lnTo>
                  <a:lnTo>
                    <a:pt x="1995" y="176"/>
                  </a:lnTo>
                  <a:lnTo>
                    <a:pt x="2020" y="221"/>
                  </a:lnTo>
                  <a:lnTo>
                    <a:pt x="1995" y="266"/>
                  </a:lnTo>
                  <a:moveTo>
                    <a:pt x="2056" y="266"/>
                  </a:moveTo>
                  <a:lnTo>
                    <a:pt x="2031" y="221"/>
                  </a:lnTo>
                  <a:lnTo>
                    <a:pt x="2056" y="176"/>
                  </a:lnTo>
                  <a:lnTo>
                    <a:pt x="2083" y="221"/>
                  </a:lnTo>
                  <a:lnTo>
                    <a:pt x="2056" y="266"/>
                  </a:lnTo>
                  <a:moveTo>
                    <a:pt x="2118" y="266"/>
                  </a:moveTo>
                  <a:lnTo>
                    <a:pt x="2092" y="221"/>
                  </a:lnTo>
                  <a:lnTo>
                    <a:pt x="2118" y="176"/>
                  </a:lnTo>
                  <a:lnTo>
                    <a:pt x="2145" y="221"/>
                  </a:lnTo>
                  <a:lnTo>
                    <a:pt x="2118" y="266"/>
                  </a:lnTo>
                  <a:moveTo>
                    <a:pt x="2179" y="266"/>
                  </a:moveTo>
                  <a:lnTo>
                    <a:pt x="2154" y="221"/>
                  </a:lnTo>
                  <a:lnTo>
                    <a:pt x="2179" y="176"/>
                  </a:lnTo>
                  <a:lnTo>
                    <a:pt x="2206" y="221"/>
                  </a:lnTo>
                  <a:lnTo>
                    <a:pt x="2179" y="266"/>
                  </a:lnTo>
                  <a:moveTo>
                    <a:pt x="2241" y="266"/>
                  </a:moveTo>
                  <a:lnTo>
                    <a:pt x="2215" y="221"/>
                  </a:lnTo>
                  <a:lnTo>
                    <a:pt x="2241" y="176"/>
                  </a:lnTo>
                  <a:lnTo>
                    <a:pt x="2268" y="221"/>
                  </a:lnTo>
                  <a:lnTo>
                    <a:pt x="2241" y="266"/>
                  </a:lnTo>
                  <a:moveTo>
                    <a:pt x="2302" y="266"/>
                  </a:moveTo>
                  <a:lnTo>
                    <a:pt x="2277" y="221"/>
                  </a:lnTo>
                  <a:lnTo>
                    <a:pt x="2302" y="176"/>
                  </a:lnTo>
                  <a:lnTo>
                    <a:pt x="2329" y="221"/>
                  </a:lnTo>
                  <a:lnTo>
                    <a:pt x="2302" y="266"/>
                  </a:lnTo>
                  <a:moveTo>
                    <a:pt x="2364" y="266"/>
                  </a:moveTo>
                  <a:lnTo>
                    <a:pt x="2338" y="221"/>
                  </a:lnTo>
                  <a:lnTo>
                    <a:pt x="2364" y="176"/>
                  </a:lnTo>
                  <a:lnTo>
                    <a:pt x="2391" y="221"/>
                  </a:lnTo>
                  <a:lnTo>
                    <a:pt x="2364" y="266"/>
                  </a:lnTo>
                  <a:moveTo>
                    <a:pt x="2427" y="266"/>
                  </a:moveTo>
                  <a:lnTo>
                    <a:pt x="2400" y="221"/>
                  </a:lnTo>
                  <a:lnTo>
                    <a:pt x="2427" y="176"/>
                  </a:lnTo>
                  <a:lnTo>
                    <a:pt x="2452" y="221"/>
                  </a:lnTo>
                  <a:lnTo>
                    <a:pt x="2427" y="266"/>
                  </a:lnTo>
                  <a:moveTo>
                    <a:pt x="2488" y="266"/>
                  </a:moveTo>
                  <a:lnTo>
                    <a:pt x="2461" y="221"/>
                  </a:lnTo>
                  <a:lnTo>
                    <a:pt x="2488" y="176"/>
                  </a:lnTo>
                  <a:lnTo>
                    <a:pt x="2514" y="221"/>
                  </a:lnTo>
                  <a:lnTo>
                    <a:pt x="2488" y="266"/>
                  </a:lnTo>
                  <a:moveTo>
                    <a:pt x="54" y="214"/>
                  </a:moveTo>
                  <a:lnTo>
                    <a:pt x="27" y="169"/>
                  </a:lnTo>
                  <a:lnTo>
                    <a:pt x="54" y="123"/>
                  </a:lnTo>
                  <a:lnTo>
                    <a:pt x="80" y="169"/>
                  </a:lnTo>
                  <a:lnTo>
                    <a:pt x="54" y="214"/>
                  </a:lnTo>
                  <a:moveTo>
                    <a:pt x="116" y="214"/>
                  </a:moveTo>
                  <a:lnTo>
                    <a:pt x="89" y="169"/>
                  </a:lnTo>
                  <a:lnTo>
                    <a:pt x="116" y="123"/>
                  </a:lnTo>
                  <a:lnTo>
                    <a:pt x="141" y="169"/>
                  </a:lnTo>
                  <a:lnTo>
                    <a:pt x="116" y="214"/>
                  </a:lnTo>
                  <a:moveTo>
                    <a:pt x="177" y="214"/>
                  </a:moveTo>
                  <a:lnTo>
                    <a:pt x="150" y="169"/>
                  </a:lnTo>
                  <a:lnTo>
                    <a:pt x="177" y="123"/>
                  </a:lnTo>
                  <a:lnTo>
                    <a:pt x="204" y="169"/>
                  </a:lnTo>
                  <a:lnTo>
                    <a:pt x="177" y="214"/>
                  </a:lnTo>
                  <a:moveTo>
                    <a:pt x="238" y="214"/>
                  </a:moveTo>
                  <a:lnTo>
                    <a:pt x="213" y="169"/>
                  </a:lnTo>
                  <a:lnTo>
                    <a:pt x="238" y="123"/>
                  </a:lnTo>
                  <a:lnTo>
                    <a:pt x="265" y="169"/>
                  </a:lnTo>
                  <a:lnTo>
                    <a:pt x="238" y="214"/>
                  </a:lnTo>
                  <a:moveTo>
                    <a:pt x="300" y="214"/>
                  </a:moveTo>
                  <a:lnTo>
                    <a:pt x="274" y="169"/>
                  </a:lnTo>
                  <a:lnTo>
                    <a:pt x="300" y="123"/>
                  </a:lnTo>
                  <a:lnTo>
                    <a:pt x="327" y="169"/>
                  </a:lnTo>
                  <a:lnTo>
                    <a:pt x="300" y="214"/>
                  </a:lnTo>
                  <a:moveTo>
                    <a:pt x="361" y="214"/>
                  </a:moveTo>
                  <a:lnTo>
                    <a:pt x="336" y="169"/>
                  </a:lnTo>
                  <a:lnTo>
                    <a:pt x="361" y="123"/>
                  </a:lnTo>
                  <a:lnTo>
                    <a:pt x="388" y="169"/>
                  </a:lnTo>
                  <a:lnTo>
                    <a:pt x="361" y="214"/>
                  </a:lnTo>
                  <a:moveTo>
                    <a:pt x="423" y="214"/>
                  </a:moveTo>
                  <a:lnTo>
                    <a:pt x="397" y="169"/>
                  </a:lnTo>
                  <a:lnTo>
                    <a:pt x="423" y="123"/>
                  </a:lnTo>
                  <a:lnTo>
                    <a:pt x="450" y="169"/>
                  </a:lnTo>
                  <a:lnTo>
                    <a:pt x="423" y="214"/>
                  </a:lnTo>
                  <a:moveTo>
                    <a:pt x="484" y="214"/>
                  </a:moveTo>
                  <a:lnTo>
                    <a:pt x="459" y="169"/>
                  </a:lnTo>
                  <a:lnTo>
                    <a:pt x="484" y="123"/>
                  </a:lnTo>
                  <a:lnTo>
                    <a:pt x="511" y="169"/>
                  </a:lnTo>
                  <a:lnTo>
                    <a:pt x="484" y="214"/>
                  </a:lnTo>
                  <a:moveTo>
                    <a:pt x="546" y="214"/>
                  </a:moveTo>
                  <a:lnTo>
                    <a:pt x="520" y="169"/>
                  </a:lnTo>
                  <a:lnTo>
                    <a:pt x="546" y="123"/>
                  </a:lnTo>
                  <a:lnTo>
                    <a:pt x="573" y="169"/>
                  </a:lnTo>
                  <a:lnTo>
                    <a:pt x="546" y="214"/>
                  </a:lnTo>
                  <a:moveTo>
                    <a:pt x="609" y="214"/>
                  </a:moveTo>
                  <a:lnTo>
                    <a:pt x="582" y="169"/>
                  </a:lnTo>
                  <a:lnTo>
                    <a:pt x="609" y="123"/>
                  </a:lnTo>
                  <a:lnTo>
                    <a:pt x="634" y="169"/>
                  </a:lnTo>
                  <a:lnTo>
                    <a:pt x="609" y="214"/>
                  </a:lnTo>
                  <a:moveTo>
                    <a:pt x="670" y="214"/>
                  </a:moveTo>
                  <a:lnTo>
                    <a:pt x="643" y="169"/>
                  </a:lnTo>
                  <a:lnTo>
                    <a:pt x="670" y="123"/>
                  </a:lnTo>
                  <a:lnTo>
                    <a:pt x="696" y="169"/>
                  </a:lnTo>
                  <a:lnTo>
                    <a:pt x="670" y="214"/>
                  </a:lnTo>
                  <a:moveTo>
                    <a:pt x="732" y="214"/>
                  </a:moveTo>
                  <a:lnTo>
                    <a:pt x="705" y="169"/>
                  </a:lnTo>
                  <a:lnTo>
                    <a:pt x="732" y="123"/>
                  </a:lnTo>
                  <a:lnTo>
                    <a:pt x="757" y="169"/>
                  </a:lnTo>
                  <a:lnTo>
                    <a:pt x="732" y="214"/>
                  </a:lnTo>
                  <a:moveTo>
                    <a:pt x="793" y="214"/>
                  </a:moveTo>
                  <a:lnTo>
                    <a:pt x="766" y="169"/>
                  </a:lnTo>
                  <a:lnTo>
                    <a:pt x="793" y="123"/>
                  </a:lnTo>
                  <a:lnTo>
                    <a:pt x="819" y="169"/>
                  </a:lnTo>
                  <a:lnTo>
                    <a:pt x="793" y="214"/>
                  </a:lnTo>
                  <a:moveTo>
                    <a:pt x="855" y="214"/>
                  </a:moveTo>
                  <a:lnTo>
                    <a:pt x="828" y="169"/>
                  </a:lnTo>
                  <a:lnTo>
                    <a:pt x="855" y="123"/>
                  </a:lnTo>
                  <a:lnTo>
                    <a:pt x="880" y="169"/>
                  </a:lnTo>
                  <a:lnTo>
                    <a:pt x="855" y="214"/>
                  </a:lnTo>
                  <a:moveTo>
                    <a:pt x="916" y="214"/>
                  </a:moveTo>
                  <a:lnTo>
                    <a:pt x="889" y="169"/>
                  </a:lnTo>
                  <a:lnTo>
                    <a:pt x="916" y="123"/>
                  </a:lnTo>
                  <a:lnTo>
                    <a:pt x="943" y="169"/>
                  </a:lnTo>
                  <a:lnTo>
                    <a:pt x="916" y="214"/>
                  </a:lnTo>
                  <a:moveTo>
                    <a:pt x="978" y="214"/>
                  </a:moveTo>
                  <a:lnTo>
                    <a:pt x="952" y="169"/>
                  </a:lnTo>
                  <a:lnTo>
                    <a:pt x="978" y="123"/>
                  </a:lnTo>
                  <a:lnTo>
                    <a:pt x="1005" y="169"/>
                  </a:lnTo>
                  <a:lnTo>
                    <a:pt x="978" y="214"/>
                  </a:lnTo>
                  <a:moveTo>
                    <a:pt x="1039" y="214"/>
                  </a:moveTo>
                  <a:lnTo>
                    <a:pt x="1014" y="169"/>
                  </a:lnTo>
                  <a:lnTo>
                    <a:pt x="1039" y="123"/>
                  </a:lnTo>
                  <a:lnTo>
                    <a:pt x="1066" y="169"/>
                  </a:lnTo>
                  <a:lnTo>
                    <a:pt x="1039" y="214"/>
                  </a:lnTo>
                  <a:moveTo>
                    <a:pt x="1101" y="214"/>
                  </a:moveTo>
                  <a:lnTo>
                    <a:pt x="1075" y="169"/>
                  </a:lnTo>
                  <a:lnTo>
                    <a:pt x="1101" y="123"/>
                  </a:lnTo>
                  <a:lnTo>
                    <a:pt x="1128" y="169"/>
                  </a:lnTo>
                  <a:lnTo>
                    <a:pt x="1101" y="214"/>
                  </a:lnTo>
                  <a:moveTo>
                    <a:pt x="1162" y="214"/>
                  </a:moveTo>
                  <a:lnTo>
                    <a:pt x="1137" y="169"/>
                  </a:lnTo>
                  <a:lnTo>
                    <a:pt x="1162" y="123"/>
                  </a:lnTo>
                  <a:lnTo>
                    <a:pt x="1189" y="169"/>
                  </a:lnTo>
                  <a:lnTo>
                    <a:pt x="1162" y="214"/>
                  </a:lnTo>
                  <a:moveTo>
                    <a:pt x="1224" y="214"/>
                  </a:moveTo>
                  <a:lnTo>
                    <a:pt x="1198" y="169"/>
                  </a:lnTo>
                  <a:lnTo>
                    <a:pt x="1224" y="123"/>
                  </a:lnTo>
                  <a:lnTo>
                    <a:pt x="1251" y="169"/>
                  </a:lnTo>
                  <a:lnTo>
                    <a:pt x="1224" y="214"/>
                  </a:lnTo>
                  <a:moveTo>
                    <a:pt x="1285" y="214"/>
                  </a:moveTo>
                  <a:lnTo>
                    <a:pt x="1260" y="169"/>
                  </a:lnTo>
                  <a:lnTo>
                    <a:pt x="1285" y="123"/>
                  </a:lnTo>
                  <a:lnTo>
                    <a:pt x="1312" y="169"/>
                  </a:lnTo>
                  <a:lnTo>
                    <a:pt x="1285" y="214"/>
                  </a:lnTo>
                  <a:moveTo>
                    <a:pt x="1348" y="214"/>
                  </a:moveTo>
                  <a:lnTo>
                    <a:pt x="1321" y="169"/>
                  </a:lnTo>
                  <a:lnTo>
                    <a:pt x="1348" y="123"/>
                  </a:lnTo>
                  <a:lnTo>
                    <a:pt x="1374" y="169"/>
                  </a:lnTo>
                  <a:lnTo>
                    <a:pt x="1348" y="214"/>
                  </a:lnTo>
                  <a:moveTo>
                    <a:pt x="1410" y="214"/>
                  </a:moveTo>
                  <a:lnTo>
                    <a:pt x="1383" y="169"/>
                  </a:lnTo>
                  <a:lnTo>
                    <a:pt x="1410" y="123"/>
                  </a:lnTo>
                  <a:lnTo>
                    <a:pt x="1435" y="169"/>
                  </a:lnTo>
                  <a:lnTo>
                    <a:pt x="1410" y="214"/>
                  </a:lnTo>
                  <a:moveTo>
                    <a:pt x="1471" y="214"/>
                  </a:moveTo>
                  <a:lnTo>
                    <a:pt x="1444" y="169"/>
                  </a:lnTo>
                  <a:lnTo>
                    <a:pt x="1471" y="123"/>
                  </a:lnTo>
                  <a:lnTo>
                    <a:pt x="1497" y="169"/>
                  </a:lnTo>
                  <a:lnTo>
                    <a:pt x="1471" y="214"/>
                  </a:lnTo>
                  <a:moveTo>
                    <a:pt x="1533" y="214"/>
                  </a:moveTo>
                  <a:lnTo>
                    <a:pt x="1506" y="169"/>
                  </a:lnTo>
                  <a:lnTo>
                    <a:pt x="1533" y="123"/>
                  </a:lnTo>
                  <a:lnTo>
                    <a:pt x="1558" y="169"/>
                  </a:lnTo>
                  <a:lnTo>
                    <a:pt x="1533" y="214"/>
                  </a:lnTo>
                  <a:moveTo>
                    <a:pt x="1594" y="214"/>
                  </a:moveTo>
                  <a:lnTo>
                    <a:pt x="1567" y="169"/>
                  </a:lnTo>
                  <a:lnTo>
                    <a:pt x="1594" y="123"/>
                  </a:lnTo>
                  <a:lnTo>
                    <a:pt x="1620" y="169"/>
                  </a:lnTo>
                  <a:lnTo>
                    <a:pt x="1594" y="214"/>
                  </a:lnTo>
                  <a:moveTo>
                    <a:pt x="1656" y="214"/>
                  </a:moveTo>
                  <a:lnTo>
                    <a:pt x="1629" y="169"/>
                  </a:lnTo>
                  <a:lnTo>
                    <a:pt x="1656" y="123"/>
                  </a:lnTo>
                  <a:lnTo>
                    <a:pt x="1683" y="169"/>
                  </a:lnTo>
                  <a:lnTo>
                    <a:pt x="1656" y="214"/>
                  </a:lnTo>
                  <a:moveTo>
                    <a:pt x="1717" y="214"/>
                  </a:moveTo>
                  <a:lnTo>
                    <a:pt x="1692" y="169"/>
                  </a:lnTo>
                  <a:lnTo>
                    <a:pt x="1717" y="123"/>
                  </a:lnTo>
                  <a:lnTo>
                    <a:pt x="1744" y="169"/>
                  </a:lnTo>
                  <a:lnTo>
                    <a:pt x="1717" y="214"/>
                  </a:lnTo>
                  <a:moveTo>
                    <a:pt x="1779" y="214"/>
                  </a:moveTo>
                  <a:lnTo>
                    <a:pt x="1753" y="169"/>
                  </a:lnTo>
                  <a:lnTo>
                    <a:pt x="1779" y="123"/>
                  </a:lnTo>
                  <a:lnTo>
                    <a:pt x="1806" y="169"/>
                  </a:lnTo>
                  <a:lnTo>
                    <a:pt x="1779" y="214"/>
                  </a:lnTo>
                  <a:moveTo>
                    <a:pt x="1840" y="214"/>
                  </a:moveTo>
                  <a:lnTo>
                    <a:pt x="1815" y="169"/>
                  </a:lnTo>
                  <a:lnTo>
                    <a:pt x="1840" y="123"/>
                  </a:lnTo>
                  <a:lnTo>
                    <a:pt x="1867" y="169"/>
                  </a:lnTo>
                  <a:lnTo>
                    <a:pt x="1840" y="214"/>
                  </a:lnTo>
                  <a:moveTo>
                    <a:pt x="1902" y="214"/>
                  </a:moveTo>
                  <a:lnTo>
                    <a:pt x="1876" y="169"/>
                  </a:lnTo>
                  <a:lnTo>
                    <a:pt x="1902" y="123"/>
                  </a:lnTo>
                  <a:lnTo>
                    <a:pt x="1929" y="169"/>
                  </a:lnTo>
                  <a:lnTo>
                    <a:pt x="1902" y="214"/>
                  </a:lnTo>
                  <a:moveTo>
                    <a:pt x="1963" y="214"/>
                  </a:moveTo>
                  <a:lnTo>
                    <a:pt x="1938" y="169"/>
                  </a:lnTo>
                  <a:lnTo>
                    <a:pt x="1963" y="123"/>
                  </a:lnTo>
                  <a:lnTo>
                    <a:pt x="1990" y="169"/>
                  </a:lnTo>
                  <a:lnTo>
                    <a:pt x="1963" y="214"/>
                  </a:lnTo>
                  <a:moveTo>
                    <a:pt x="2025" y="214"/>
                  </a:moveTo>
                  <a:lnTo>
                    <a:pt x="1999" y="169"/>
                  </a:lnTo>
                  <a:lnTo>
                    <a:pt x="2025" y="123"/>
                  </a:lnTo>
                  <a:lnTo>
                    <a:pt x="2052" y="169"/>
                  </a:lnTo>
                  <a:lnTo>
                    <a:pt x="2025" y="214"/>
                  </a:lnTo>
                  <a:moveTo>
                    <a:pt x="2088" y="214"/>
                  </a:moveTo>
                  <a:lnTo>
                    <a:pt x="2061" y="169"/>
                  </a:lnTo>
                  <a:lnTo>
                    <a:pt x="2088" y="123"/>
                  </a:lnTo>
                  <a:lnTo>
                    <a:pt x="2113" y="169"/>
                  </a:lnTo>
                  <a:lnTo>
                    <a:pt x="2088" y="214"/>
                  </a:lnTo>
                  <a:moveTo>
                    <a:pt x="2149" y="214"/>
                  </a:moveTo>
                  <a:lnTo>
                    <a:pt x="2122" y="169"/>
                  </a:lnTo>
                  <a:lnTo>
                    <a:pt x="2149" y="123"/>
                  </a:lnTo>
                  <a:lnTo>
                    <a:pt x="2175" y="169"/>
                  </a:lnTo>
                  <a:lnTo>
                    <a:pt x="2149" y="214"/>
                  </a:lnTo>
                  <a:moveTo>
                    <a:pt x="2211" y="214"/>
                  </a:moveTo>
                  <a:lnTo>
                    <a:pt x="2184" y="169"/>
                  </a:lnTo>
                  <a:lnTo>
                    <a:pt x="2211" y="123"/>
                  </a:lnTo>
                  <a:lnTo>
                    <a:pt x="2236" y="169"/>
                  </a:lnTo>
                  <a:lnTo>
                    <a:pt x="2211" y="214"/>
                  </a:lnTo>
                  <a:moveTo>
                    <a:pt x="2272" y="214"/>
                  </a:moveTo>
                  <a:lnTo>
                    <a:pt x="2245" y="169"/>
                  </a:lnTo>
                  <a:lnTo>
                    <a:pt x="2272" y="123"/>
                  </a:lnTo>
                  <a:lnTo>
                    <a:pt x="2298" y="169"/>
                  </a:lnTo>
                  <a:lnTo>
                    <a:pt x="2272" y="214"/>
                  </a:lnTo>
                  <a:moveTo>
                    <a:pt x="2334" y="214"/>
                  </a:moveTo>
                  <a:lnTo>
                    <a:pt x="2307" y="169"/>
                  </a:lnTo>
                  <a:lnTo>
                    <a:pt x="2334" y="123"/>
                  </a:lnTo>
                  <a:lnTo>
                    <a:pt x="2359" y="169"/>
                  </a:lnTo>
                  <a:lnTo>
                    <a:pt x="2334" y="214"/>
                  </a:lnTo>
                  <a:moveTo>
                    <a:pt x="2395" y="214"/>
                  </a:moveTo>
                  <a:lnTo>
                    <a:pt x="2368" y="169"/>
                  </a:lnTo>
                  <a:lnTo>
                    <a:pt x="2395" y="123"/>
                  </a:lnTo>
                  <a:lnTo>
                    <a:pt x="2422" y="169"/>
                  </a:lnTo>
                  <a:lnTo>
                    <a:pt x="2395" y="214"/>
                  </a:lnTo>
                  <a:moveTo>
                    <a:pt x="2457" y="214"/>
                  </a:moveTo>
                  <a:lnTo>
                    <a:pt x="2431" y="169"/>
                  </a:lnTo>
                  <a:lnTo>
                    <a:pt x="2457" y="123"/>
                  </a:lnTo>
                  <a:lnTo>
                    <a:pt x="2484" y="169"/>
                  </a:lnTo>
                  <a:lnTo>
                    <a:pt x="2457" y="214"/>
                  </a:lnTo>
                  <a:moveTo>
                    <a:pt x="2518" y="214"/>
                  </a:moveTo>
                  <a:lnTo>
                    <a:pt x="2493" y="169"/>
                  </a:lnTo>
                  <a:lnTo>
                    <a:pt x="2518" y="123"/>
                  </a:lnTo>
                  <a:lnTo>
                    <a:pt x="2545" y="169"/>
                  </a:lnTo>
                  <a:lnTo>
                    <a:pt x="2518" y="214"/>
                  </a:lnTo>
                  <a:moveTo>
                    <a:pt x="84" y="160"/>
                  </a:moveTo>
                  <a:lnTo>
                    <a:pt x="59" y="115"/>
                  </a:lnTo>
                  <a:lnTo>
                    <a:pt x="84" y="70"/>
                  </a:lnTo>
                  <a:lnTo>
                    <a:pt x="111" y="115"/>
                  </a:lnTo>
                  <a:lnTo>
                    <a:pt x="84" y="160"/>
                  </a:lnTo>
                  <a:moveTo>
                    <a:pt x="146" y="160"/>
                  </a:moveTo>
                  <a:lnTo>
                    <a:pt x="120" y="115"/>
                  </a:lnTo>
                  <a:lnTo>
                    <a:pt x="146" y="70"/>
                  </a:lnTo>
                  <a:lnTo>
                    <a:pt x="173" y="115"/>
                  </a:lnTo>
                  <a:lnTo>
                    <a:pt x="146" y="160"/>
                  </a:lnTo>
                  <a:moveTo>
                    <a:pt x="209" y="160"/>
                  </a:moveTo>
                  <a:lnTo>
                    <a:pt x="182" y="115"/>
                  </a:lnTo>
                  <a:lnTo>
                    <a:pt x="209" y="70"/>
                  </a:lnTo>
                  <a:lnTo>
                    <a:pt x="234" y="115"/>
                  </a:lnTo>
                  <a:lnTo>
                    <a:pt x="209" y="160"/>
                  </a:lnTo>
                  <a:moveTo>
                    <a:pt x="270" y="160"/>
                  </a:moveTo>
                  <a:lnTo>
                    <a:pt x="243" y="115"/>
                  </a:lnTo>
                  <a:lnTo>
                    <a:pt x="270" y="70"/>
                  </a:lnTo>
                  <a:lnTo>
                    <a:pt x="295" y="115"/>
                  </a:lnTo>
                  <a:lnTo>
                    <a:pt x="270" y="160"/>
                  </a:lnTo>
                  <a:moveTo>
                    <a:pt x="331" y="160"/>
                  </a:moveTo>
                  <a:lnTo>
                    <a:pt x="304" y="115"/>
                  </a:lnTo>
                  <a:lnTo>
                    <a:pt x="331" y="70"/>
                  </a:lnTo>
                  <a:lnTo>
                    <a:pt x="357" y="115"/>
                  </a:lnTo>
                  <a:lnTo>
                    <a:pt x="331" y="160"/>
                  </a:lnTo>
                  <a:moveTo>
                    <a:pt x="393" y="160"/>
                  </a:moveTo>
                  <a:lnTo>
                    <a:pt x="366" y="115"/>
                  </a:lnTo>
                  <a:lnTo>
                    <a:pt x="393" y="70"/>
                  </a:lnTo>
                  <a:lnTo>
                    <a:pt x="418" y="115"/>
                  </a:lnTo>
                  <a:lnTo>
                    <a:pt x="393" y="160"/>
                  </a:lnTo>
                  <a:moveTo>
                    <a:pt x="454" y="160"/>
                  </a:moveTo>
                  <a:lnTo>
                    <a:pt x="427" y="115"/>
                  </a:lnTo>
                  <a:lnTo>
                    <a:pt x="454" y="70"/>
                  </a:lnTo>
                  <a:lnTo>
                    <a:pt x="480" y="115"/>
                  </a:lnTo>
                  <a:lnTo>
                    <a:pt x="454" y="160"/>
                  </a:lnTo>
                  <a:moveTo>
                    <a:pt x="516" y="160"/>
                  </a:moveTo>
                  <a:lnTo>
                    <a:pt x="489" y="115"/>
                  </a:lnTo>
                  <a:lnTo>
                    <a:pt x="516" y="70"/>
                  </a:lnTo>
                  <a:lnTo>
                    <a:pt x="541" y="115"/>
                  </a:lnTo>
                  <a:lnTo>
                    <a:pt x="516" y="160"/>
                  </a:lnTo>
                  <a:moveTo>
                    <a:pt x="577" y="160"/>
                  </a:moveTo>
                  <a:lnTo>
                    <a:pt x="552" y="115"/>
                  </a:lnTo>
                  <a:lnTo>
                    <a:pt x="577" y="70"/>
                  </a:lnTo>
                  <a:lnTo>
                    <a:pt x="604" y="115"/>
                  </a:lnTo>
                  <a:lnTo>
                    <a:pt x="577" y="160"/>
                  </a:lnTo>
                  <a:moveTo>
                    <a:pt x="639" y="160"/>
                  </a:moveTo>
                  <a:lnTo>
                    <a:pt x="613" y="115"/>
                  </a:lnTo>
                  <a:lnTo>
                    <a:pt x="639" y="70"/>
                  </a:lnTo>
                  <a:lnTo>
                    <a:pt x="666" y="115"/>
                  </a:lnTo>
                  <a:lnTo>
                    <a:pt x="639" y="160"/>
                  </a:lnTo>
                  <a:moveTo>
                    <a:pt x="700" y="160"/>
                  </a:moveTo>
                  <a:lnTo>
                    <a:pt x="675" y="115"/>
                  </a:lnTo>
                  <a:lnTo>
                    <a:pt x="700" y="70"/>
                  </a:lnTo>
                  <a:lnTo>
                    <a:pt x="727" y="115"/>
                  </a:lnTo>
                  <a:lnTo>
                    <a:pt x="700" y="160"/>
                  </a:lnTo>
                  <a:moveTo>
                    <a:pt x="762" y="160"/>
                  </a:moveTo>
                  <a:lnTo>
                    <a:pt x="736" y="115"/>
                  </a:lnTo>
                  <a:lnTo>
                    <a:pt x="762" y="70"/>
                  </a:lnTo>
                  <a:lnTo>
                    <a:pt x="789" y="115"/>
                  </a:lnTo>
                  <a:lnTo>
                    <a:pt x="762" y="160"/>
                  </a:lnTo>
                  <a:moveTo>
                    <a:pt x="823" y="160"/>
                  </a:moveTo>
                  <a:lnTo>
                    <a:pt x="798" y="115"/>
                  </a:lnTo>
                  <a:lnTo>
                    <a:pt x="823" y="70"/>
                  </a:lnTo>
                  <a:lnTo>
                    <a:pt x="850" y="115"/>
                  </a:lnTo>
                  <a:lnTo>
                    <a:pt x="823" y="160"/>
                  </a:lnTo>
                  <a:moveTo>
                    <a:pt x="885" y="160"/>
                  </a:moveTo>
                  <a:lnTo>
                    <a:pt x="859" y="115"/>
                  </a:lnTo>
                  <a:lnTo>
                    <a:pt x="885" y="70"/>
                  </a:lnTo>
                  <a:lnTo>
                    <a:pt x="912" y="115"/>
                  </a:lnTo>
                  <a:lnTo>
                    <a:pt x="885" y="160"/>
                  </a:lnTo>
                  <a:moveTo>
                    <a:pt x="948" y="160"/>
                  </a:moveTo>
                  <a:lnTo>
                    <a:pt x="921" y="115"/>
                  </a:lnTo>
                  <a:lnTo>
                    <a:pt x="948" y="70"/>
                  </a:lnTo>
                  <a:lnTo>
                    <a:pt x="973" y="115"/>
                  </a:lnTo>
                  <a:lnTo>
                    <a:pt x="948" y="160"/>
                  </a:lnTo>
                  <a:moveTo>
                    <a:pt x="1009" y="160"/>
                  </a:moveTo>
                  <a:lnTo>
                    <a:pt x="982" y="115"/>
                  </a:lnTo>
                  <a:lnTo>
                    <a:pt x="1009" y="70"/>
                  </a:lnTo>
                  <a:lnTo>
                    <a:pt x="1035" y="115"/>
                  </a:lnTo>
                  <a:lnTo>
                    <a:pt x="1009" y="160"/>
                  </a:lnTo>
                  <a:moveTo>
                    <a:pt x="1071" y="160"/>
                  </a:moveTo>
                  <a:lnTo>
                    <a:pt x="1044" y="115"/>
                  </a:lnTo>
                  <a:lnTo>
                    <a:pt x="1071" y="70"/>
                  </a:lnTo>
                  <a:lnTo>
                    <a:pt x="1096" y="115"/>
                  </a:lnTo>
                  <a:lnTo>
                    <a:pt x="1071" y="160"/>
                  </a:lnTo>
                  <a:moveTo>
                    <a:pt x="1132" y="160"/>
                  </a:moveTo>
                  <a:lnTo>
                    <a:pt x="1105" y="115"/>
                  </a:lnTo>
                  <a:lnTo>
                    <a:pt x="1132" y="70"/>
                  </a:lnTo>
                  <a:lnTo>
                    <a:pt x="1158" y="115"/>
                  </a:lnTo>
                  <a:lnTo>
                    <a:pt x="1132" y="160"/>
                  </a:lnTo>
                  <a:moveTo>
                    <a:pt x="1194" y="160"/>
                  </a:moveTo>
                  <a:lnTo>
                    <a:pt x="1167" y="115"/>
                  </a:lnTo>
                  <a:lnTo>
                    <a:pt x="1194" y="70"/>
                  </a:lnTo>
                  <a:lnTo>
                    <a:pt x="1219" y="115"/>
                  </a:lnTo>
                  <a:lnTo>
                    <a:pt x="1194" y="160"/>
                  </a:lnTo>
                  <a:moveTo>
                    <a:pt x="1255" y="160"/>
                  </a:moveTo>
                  <a:lnTo>
                    <a:pt x="1228" y="115"/>
                  </a:lnTo>
                  <a:lnTo>
                    <a:pt x="1255" y="70"/>
                  </a:lnTo>
                  <a:lnTo>
                    <a:pt x="1281" y="115"/>
                  </a:lnTo>
                  <a:lnTo>
                    <a:pt x="1255" y="160"/>
                  </a:lnTo>
                  <a:moveTo>
                    <a:pt x="1317" y="160"/>
                  </a:moveTo>
                  <a:lnTo>
                    <a:pt x="1291" y="115"/>
                  </a:lnTo>
                  <a:lnTo>
                    <a:pt x="1317" y="70"/>
                  </a:lnTo>
                  <a:lnTo>
                    <a:pt x="1344" y="115"/>
                  </a:lnTo>
                  <a:lnTo>
                    <a:pt x="1317" y="160"/>
                  </a:lnTo>
                  <a:moveTo>
                    <a:pt x="1378" y="160"/>
                  </a:moveTo>
                  <a:lnTo>
                    <a:pt x="1353" y="115"/>
                  </a:lnTo>
                  <a:lnTo>
                    <a:pt x="1378" y="70"/>
                  </a:lnTo>
                  <a:lnTo>
                    <a:pt x="1405" y="115"/>
                  </a:lnTo>
                  <a:lnTo>
                    <a:pt x="1378" y="160"/>
                  </a:lnTo>
                  <a:moveTo>
                    <a:pt x="1440" y="160"/>
                  </a:moveTo>
                  <a:lnTo>
                    <a:pt x="1414" y="115"/>
                  </a:lnTo>
                  <a:lnTo>
                    <a:pt x="1440" y="70"/>
                  </a:lnTo>
                  <a:lnTo>
                    <a:pt x="1467" y="115"/>
                  </a:lnTo>
                  <a:lnTo>
                    <a:pt x="1440" y="160"/>
                  </a:lnTo>
                  <a:moveTo>
                    <a:pt x="1501" y="160"/>
                  </a:moveTo>
                  <a:lnTo>
                    <a:pt x="1476" y="115"/>
                  </a:lnTo>
                  <a:lnTo>
                    <a:pt x="1501" y="70"/>
                  </a:lnTo>
                  <a:lnTo>
                    <a:pt x="1528" y="115"/>
                  </a:lnTo>
                  <a:lnTo>
                    <a:pt x="1501" y="160"/>
                  </a:lnTo>
                  <a:moveTo>
                    <a:pt x="1563" y="160"/>
                  </a:moveTo>
                  <a:lnTo>
                    <a:pt x="1537" y="115"/>
                  </a:lnTo>
                  <a:lnTo>
                    <a:pt x="1563" y="70"/>
                  </a:lnTo>
                  <a:lnTo>
                    <a:pt x="1590" y="115"/>
                  </a:lnTo>
                  <a:lnTo>
                    <a:pt x="1563" y="160"/>
                  </a:lnTo>
                  <a:moveTo>
                    <a:pt x="1624" y="160"/>
                  </a:moveTo>
                  <a:lnTo>
                    <a:pt x="1599" y="115"/>
                  </a:lnTo>
                  <a:lnTo>
                    <a:pt x="1624" y="70"/>
                  </a:lnTo>
                  <a:lnTo>
                    <a:pt x="1651" y="115"/>
                  </a:lnTo>
                  <a:lnTo>
                    <a:pt x="1624" y="160"/>
                  </a:lnTo>
                  <a:moveTo>
                    <a:pt x="1687" y="160"/>
                  </a:moveTo>
                  <a:lnTo>
                    <a:pt x="1660" y="115"/>
                  </a:lnTo>
                  <a:lnTo>
                    <a:pt x="1687" y="70"/>
                  </a:lnTo>
                  <a:lnTo>
                    <a:pt x="1713" y="115"/>
                  </a:lnTo>
                  <a:lnTo>
                    <a:pt x="1687" y="160"/>
                  </a:lnTo>
                  <a:moveTo>
                    <a:pt x="1749" y="160"/>
                  </a:moveTo>
                  <a:lnTo>
                    <a:pt x="1722" y="115"/>
                  </a:lnTo>
                  <a:lnTo>
                    <a:pt x="1749" y="70"/>
                  </a:lnTo>
                  <a:lnTo>
                    <a:pt x="1774" y="115"/>
                  </a:lnTo>
                  <a:lnTo>
                    <a:pt x="1749" y="160"/>
                  </a:lnTo>
                  <a:moveTo>
                    <a:pt x="1810" y="160"/>
                  </a:moveTo>
                  <a:lnTo>
                    <a:pt x="1783" y="115"/>
                  </a:lnTo>
                  <a:lnTo>
                    <a:pt x="1810" y="70"/>
                  </a:lnTo>
                  <a:lnTo>
                    <a:pt x="1836" y="115"/>
                  </a:lnTo>
                  <a:lnTo>
                    <a:pt x="1810" y="160"/>
                  </a:lnTo>
                  <a:moveTo>
                    <a:pt x="1872" y="160"/>
                  </a:moveTo>
                  <a:lnTo>
                    <a:pt x="1845" y="115"/>
                  </a:lnTo>
                  <a:lnTo>
                    <a:pt x="1872" y="70"/>
                  </a:lnTo>
                  <a:lnTo>
                    <a:pt x="1897" y="115"/>
                  </a:lnTo>
                  <a:lnTo>
                    <a:pt x="1872" y="160"/>
                  </a:lnTo>
                  <a:moveTo>
                    <a:pt x="1933" y="160"/>
                  </a:moveTo>
                  <a:lnTo>
                    <a:pt x="1906" y="115"/>
                  </a:lnTo>
                  <a:lnTo>
                    <a:pt x="1933" y="70"/>
                  </a:lnTo>
                  <a:lnTo>
                    <a:pt x="1959" y="115"/>
                  </a:lnTo>
                  <a:lnTo>
                    <a:pt x="1933" y="160"/>
                  </a:lnTo>
                  <a:moveTo>
                    <a:pt x="1995" y="160"/>
                  </a:moveTo>
                  <a:lnTo>
                    <a:pt x="1968" y="115"/>
                  </a:lnTo>
                  <a:lnTo>
                    <a:pt x="1995" y="70"/>
                  </a:lnTo>
                  <a:lnTo>
                    <a:pt x="2020" y="115"/>
                  </a:lnTo>
                  <a:lnTo>
                    <a:pt x="1995" y="160"/>
                  </a:lnTo>
                  <a:moveTo>
                    <a:pt x="2056" y="160"/>
                  </a:moveTo>
                  <a:lnTo>
                    <a:pt x="2031" y="115"/>
                  </a:lnTo>
                  <a:lnTo>
                    <a:pt x="2056" y="70"/>
                  </a:lnTo>
                  <a:lnTo>
                    <a:pt x="2083" y="115"/>
                  </a:lnTo>
                  <a:lnTo>
                    <a:pt x="2056" y="160"/>
                  </a:lnTo>
                  <a:moveTo>
                    <a:pt x="2118" y="160"/>
                  </a:moveTo>
                  <a:lnTo>
                    <a:pt x="2092" y="115"/>
                  </a:lnTo>
                  <a:lnTo>
                    <a:pt x="2118" y="70"/>
                  </a:lnTo>
                  <a:lnTo>
                    <a:pt x="2145" y="115"/>
                  </a:lnTo>
                  <a:lnTo>
                    <a:pt x="2118" y="160"/>
                  </a:lnTo>
                  <a:moveTo>
                    <a:pt x="2179" y="160"/>
                  </a:moveTo>
                  <a:lnTo>
                    <a:pt x="2154" y="115"/>
                  </a:lnTo>
                  <a:lnTo>
                    <a:pt x="2179" y="70"/>
                  </a:lnTo>
                  <a:lnTo>
                    <a:pt x="2206" y="115"/>
                  </a:lnTo>
                  <a:lnTo>
                    <a:pt x="2179" y="160"/>
                  </a:lnTo>
                  <a:moveTo>
                    <a:pt x="2241" y="160"/>
                  </a:moveTo>
                  <a:lnTo>
                    <a:pt x="2215" y="115"/>
                  </a:lnTo>
                  <a:lnTo>
                    <a:pt x="2241" y="70"/>
                  </a:lnTo>
                  <a:lnTo>
                    <a:pt x="2268" y="115"/>
                  </a:lnTo>
                  <a:lnTo>
                    <a:pt x="2241" y="160"/>
                  </a:lnTo>
                  <a:moveTo>
                    <a:pt x="2302" y="160"/>
                  </a:moveTo>
                  <a:lnTo>
                    <a:pt x="2277" y="115"/>
                  </a:lnTo>
                  <a:lnTo>
                    <a:pt x="2302" y="70"/>
                  </a:lnTo>
                  <a:lnTo>
                    <a:pt x="2329" y="115"/>
                  </a:lnTo>
                  <a:lnTo>
                    <a:pt x="2302" y="160"/>
                  </a:lnTo>
                  <a:moveTo>
                    <a:pt x="2364" y="160"/>
                  </a:moveTo>
                  <a:lnTo>
                    <a:pt x="2338" y="115"/>
                  </a:lnTo>
                  <a:lnTo>
                    <a:pt x="2364" y="70"/>
                  </a:lnTo>
                  <a:lnTo>
                    <a:pt x="2391" y="115"/>
                  </a:lnTo>
                  <a:lnTo>
                    <a:pt x="2364" y="160"/>
                  </a:lnTo>
                  <a:moveTo>
                    <a:pt x="2427" y="160"/>
                  </a:moveTo>
                  <a:lnTo>
                    <a:pt x="2400" y="115"/>
                  </a:lnTo>
                  <a:lnTo>
                    <a:pt x="2427" y="70"/>
                  </a:lnTo>
                  <a:lnTo>
                    <a:pt x="2452" y="115"/>
                  </a:lnTo>
                  <a:lnTo>
                    <a:pt x="2427" y="160"/>
                  </a:lnTo>
                  <a:moveTo>
                    <a:pt x="2488" y="160"/>
                  </a:moveTo>
                  <a:lnTo>
                    <a:pt x="2461" y="115"/>
                  </a:lnTo>
                  <a:lnTo>
                    <a:pt x="2488" y="70"/>
                  </a:lnTo>
                  <a:lnTo>
                    <a:pt x="2514" y="115"/>
                  </a:lnTo>
                  <a:lnTo>
                    <a:pt x="2488" y="160"/>
                  </a:lnTo>
                  <a:moveTo>
                    <a:pt x="54" y="108"/>
                  </a:moveTo>
                  <a:lnTo>
                    <a:pt x="27" y="61"/>
                  </a:lnTo>
                  <a:lnTo>
                    <a:pt x="54" y="16"/>
                  </a:lnTo>
                  <a:lnTo>
                    <a:pt x="80" y="61"/>
                  </a:lnTo>
                  <a:lnTo>
                    <a:pt x="54" y="108"/>
                  </a:lnTo>
                  <a:moveTo>
                    <a:pt x="116" y="108"/>
                  </a:moveTo>
                  <a:lnTo>
                    <a:pt x="89" y="61"/>
                  </a:lnTo>
                  <a:lnTo>
                    <a:pt x="116" y="16"/>
                  </a:lnTo>
                  <a:lnTo>
                    <a:pt x="141" y="61"/>
                  </a:lnTo>
                  <a:lnTo>
                    <a:pt x="116" y="108"/>
                  </a:lnTo>
                  <a:moveTo>
                    <a:pt x="177" y="108"/>
                  </a:moveTo>
                  <a:lnTo>
                    <a:pt x="150" y="61"/>
                  </a:lnTo>
                  <a:lnTo>
                    <a:pt x="177" y="16"/>
                  </a:lnTo>
                  <a:lnTo>
                    <a:pt x="204" y="61"/>
                  </a:lnTo>
                  <a:lnTo>
                    <a:pt x="177" y="108"/>
                  </a:lnTo>
                  <a:moveTo>
                    <a:pt x="238" y="108"/>
                  </a:moveTo>
                  <a:lnTo>
                    <a:pt x="213" y="61"/>
                  </a:lnTo>
                  <a:lnTo>
                    <a:pt x="238" y="16"/>
                  </a:lnTo>
                  <a:lnTo>
                    <a:pt x="265" y="61"/>
                  </a:lnTo>
                  <a:lnTo>
                    <a:pt x="238" y="108"/>
                  </a:lnTo>
                  <a:moveTo>
                    <a:pt x="300" y="108"/>
                  </a:moveTo>
                  <a:lnTo>
                    <a:pt x="274" y="61"/>
                  </a:lnTo>
                  <a:lnTo>
                    <a:pt x="300" y="16"/>
                  </a:lnTo>
                  <a:lnTo>
                    <a:pt x="327" y="61"/>
                  </a:lnTo>
                  <a:lnTo>
                    <a:pt x="300" y="108"/>
                  </a:lnTo>
                  <a:moveTo>
                    <a:pt x="361" y="108"/>
                  </a:moveTo>
                  <a:lnTo>
                    <a:pt x="336" y="61"/>
                  </a:lnTo>
                  <a:lnTo>
                    <a:pt x="361" y="16"/>
                  </a:lnTo>
                  <a:lnTo>
                    <a:pt x="388" y="61"/>
                  </a:lnTo>
                  <a:lnTo>
                    <a:pt x="361" y="108"/>
                  </a:lnTo>
                  <a:moveTo>
                    <a:pt x="423" y="108"/>
                  </a:moveTo>
                  <a:lnTo>
                    <a:pt x="397" y="61"/>
                  </a:lnTo>
                  <a:lnTo>
                    <a:pt x="423" y="16"/>
                  </a:lnTo>
                  <a:lnTo>
                    <a:pt x="450" y="61"/>
                  </a:lnTo>
                  <a:lnTo>
                    <a:pt x="423" y="108"/>
                  </a:lnTo>
                  <a:moveTo>
                    <a:pt x="484" y="108"/>
                  </a:moveTo>
                  <a:lnTo>
                    <a:pt x="459" y="61"/>
                  </a:lnTo>
                  <a:lnTo>
                    <a:pt x="484" y="16"/>
                  </a:lnTo>
                  <a:lnTo>
                    <a:pt x="511" y="61"/>
                  </a:lnTo>
                  <a:lnTo>
                    <a:pt x="484" y="108"/>
                  </a:lnTo>
                  <a:moveTo>
                    <a:pt x="546" y="108"/>
                  </a:moveTo>
                  <a:lnTo>
                    <a:pt x="520" y="61"/>
                  </a:lnTo>
                  <a:lnTo>
                    <a:pt x="546" y="16"/>
                  </a:lnTo>
                  <a:lnTo>
                    <a:pt x="573" y="61"/>
                  </a:lnTo>
                  <a:lnTo>
                    <a:pt x="546" y="108"/>
                  </a:lnTo>
                  <a:moveTo>
                    <a:pt x="609" y="108"/>
                  </a:moveTo>
                  <a:lnTo>
                    <a:pt x="582" y="61"/>
                  </a:lnTo>
                  <a:lnTo>
                    <a:pt x="609" y="16"/>
                  </a:lnTo>
                  <a:lnTo>
                    <a:pt x="634" y="61"/>
                  </a:lnTo>
                  <a:lnTo>
                    <a:pt x="609" y="108"/>
                  </a:lnTo>
                  <a:moveTo>
                    <a:pt x="670" y="108"/>
                  </a:moveTo>
                  <a:lnTo>
                    <a:pt x="643" y="61"/>
                  </a:lnTo>
                  <a:lnTo>
                    <a:pt x="670" y="16"/>
                  </a:lnTo>
                  <a:lnTo>
                    <a:pt x="696" y="61"/>
                  </a:lnTo>
                  <a:lnTo>
                    <a:pt x="670" y="108"/>
                  </a:lnTo>
                  <a:moveTo>
                    <a:pt x="732" y="108"/>
                  </a:moveTo>
                  <a:lnTo>
                    <a:pt x="705" y="61"/>
                  </a:lnTo>
                  <a:lnTo>
                    <a:pt x="732" y="16"/>
                  </a:lnTo>
                  <a:lnTo>
                    <a:pt x="757" y="61"/>
                  </a:lnTo>
                  <a:lnTo>
                    <a:pt x="732" y="108"/>
                  </a:lnTo>
                  <a:moveTo>
                    <a:pt x="793" y="108"/>
                  </a:moveTo>
                  <a:lnTo>
                    <a:pt x="766" y="61"/>
                  </a:lnTo>
                  <a:lnTo>
                    <a:pt x="793" y="16"/>
                  </a:lnTo>
                  <a:lnTo>
                    <a:pt x="819" y="61"/>
                  </a:lnTo>
                  <a:lnTo>
                    <a:pt x="793" y="108"/>
                  </a:lnTo>
                  <a:moveTo>
                    <a:pt x="855" y="108"/>
                  </a:moveTo>
                  <a:lnTo>
                    <a:pt x="828" y="61"/>
                  </a:lnTo>
                  <a:lnTo>
                    <a:pt x="855" y="16"/>
                  </a:lnTo>
                  <a:lnTo>
                    <a:pt x="880" y="61"/>
                  </a:lnTo>
                  <a:lnTo>
                    <a:pt x="855" y="108"/>
                  </a:lnTo>
                  <a:moveTo>
                    <a:pt x="916" y="108"/>
                  </a:moveTo>
                  <a:lnTo>
                    <a:pt x="889" y="61"/>
                  </a:lnTo>
                  <a:lnTo>
                    <a:pt x="916" y="16"/>
                  </a:lnTo>
                  <a:lnTo>
                    <a:pt x="943" y="61"/>
                  </a:lnTo>
                  <a:lnTo>
                    <a:pt x="916" y="108"/>
                  </a:lnTo>
                  <a:moveTo>
                    <a:pt x="978" y="108"/>
                  </a:moveTo>
                  <a:lnTo>
                    <a:pt x="952" y="61"/>
                  </a:lnTo>
                  <a:lnTo>
                    <a:pt x="978" y="16"/>
                  </a:lnTo>
                  <a:lnTo>
                    <a:pt x="1005" y="61"/>
                  </a:lnTo>
                  <a:lnTo>
                    <a:pt x="978" y="108"/>
                  </a:lnTo>
                  <a:moveTo>
                    <a:pt x="1039" y="108"/>
                  </a:moveTo>
                  <a:lnTo>
                    <a:pt x="1014" y="61"/>
                  </a:lnTo>
                  <a:lnTo>
                    <a:pt x="1039" y="16"/>
                  </a:lnTo>
                  <a:lnTo>
                    <a:pt x="1066" y="61"/>
                  </a:lnTo>
                  <a:lnTo>
                    <a:pt x="1039" y="108"/>
                  </a:lnTo>
                  <a:moveTo>
                    <a:pt x="1101" y="108"/>
                  </a:moveTo>
                  <a:lnTo>
                    <a:pt x="1075" y="61"/>
                  </a:lnTo>
                  <a:lnTo>
                    <a:pt x="1101" y="16"/>
                  </a:lnTo>
                  <a:lnTo>
                    <a:pt x="1128" y="61"/>
                  </a:lnTo>
                  <a:lnTo>
                    <a:pt x="1101" y="108"/>
                  </a:lnTo>
                  <a:moveTo>
                    <a:pt x="1162" y="108"/>
                  </a:moveTo>
                  <a:lnTo>
                    <a:pt x="1137" y="61"/>
                  </a:lnTo>
                  <a:lnTo>
                    <a:pt x="1162" y="16"/>
                  </a:lnTo>
                  <a:lnTo>
                    <a:pt x="1189" y="61"/>
                  </a:lnTo>
                  <a:lnTo>
                    <a:pt x="1162" y="108"/>
                  </a:lnTo>
                  <a:moveTo>
                    <a:pt x="1224" y="108"/>
                  </a:moveTo>
                  <a:lnTo>
                    <a:pt x="1198" y="61"/>
                  </a:lnTo>
                  <a:lnTo>
                    <a:pt x="1224" y="16"/>
                  </a:lnTo>
                  <a:lnTo>
                    <a:pt x="1251" y="61"/>
                  </a:lnTo>
                  <a:lnTo>
                    <a:pt x="1224" y="108"/>
                  </a:lnTo>
                  <a:moveTo>
                    <a:pt x="1285" y="108"/>
                  </a:moveTo>
                  <a:lnTo>
                    <a:pt x="1260" y="61"/>
                  </a:lnTo>
                  <a:lnTo>
                    <a:pt x="1285" y="16"/>
                  </a:lnTo>
                  <a:lnTo>
                    <a:pt x="1312" y="61"/>
                  </a:lnTo>
                  <a:lnTo>
                    <a:pt x="1285" y="108"/>
                  </a:lnTo>
                  <a:moveTo>
                    <a:pt x="1348" y="108"/>
                  </a:moveTo>
                  <a:lnTo>
                    <a:pt x="1321" y="61"/>
                  </a:lnTo>
                  <a:lnTo>
                    <a:pt x="1348" y="16"/>
                  </a:lnTo>
                  <a:lnTo>
                    <a:pt x="1374" y="61"/>
                  </a:lnTo>
                  <a:lnTo>
                    <a:pt x="1348" y="108"/>
                  </a:lnTo>
                  <a:moveTo>
                    <a:pt x="1410" y="108"/>
                  </a:moveTo>
                  <a:lnTo>
                    <a:pt x="1383" y="61"/>
                  </a:lnTo>
                  <a:lnTo>
                    <a:pt x="1410" y="16"/>
                  </a:lnTo>
                  <a:lnTo>
                    <a:pt x="1435" y="61"/>
                  </a:lnTo>
                  <a:lnTo>
                    <a:pt x="1410" y="108"/>
                  </a:lnTo>
                  <a:moveTo>
                    <a:pt x="1471" y="108"/>
                  </a:moveTo>
                  <a:lnTo>
                    <a:pt x="1444" y="61"/>
                  </a:lnTo>
                  <a:lnTo>
                    <a:pt x="1471" y="16"/>
                  </a:lnTo>
                  <a:lnTo>
                    <a:pt x="1497" y="61"/>
                  </a:lnTo>
                  <a:lnTo>
                    <a:pt x="1471" y="108"/>
                  </a:lnTo>
                  <a:moveTo>
                    <a:pt x="1533" y="108"/>
                  </a:moveTo>
                  <a:lnTo>
                    <a:pt x="1506" y="61"/>
                  </a:lnTo>
                  <a:lnTo>
                    <a:pt x="1533" y="16"/>
                  </a:lnTo>
                  <a:lnTo>
                    <a:pt x="1558" y="61"/>
                  </a:lnTo>
                  <a:lnTo>
                    <a:pt x="1533" y="108"/>
                  </a:lnTo>
                  <a:moveTo>
                    <a:pt x="1594" y="108"/>
                  </a:moveTo>
                  <a:lnTo>
                    <a:pt x="1567" y="61"/>
                  </a:lnTo>
                  <a:lnTo>
                    <a:pt x="1594" y="16"/>
                  </a:lnTo>
                  <a:lnTo>
                    <a:pt x="1620" y="61"/>
                  </a:lnTo>
                  <a:lnTo>
                    <a:pt x="1594" y="108"/>
                  </a:lnTo>
                  <a:moveTo>
                    <a:pt x="1656" y="108"/>
                  </a:moveTo>
                  <a:lnTo>
                    <a:pt x="1629" y="61"/>
                  </a:lnTo>
                  <a:lnTo>
                    <a:pt x="1656" y="16"/>
                  </a:lnTo>
                  <a:lnTo>
                    <a:pt x="1683" y="61"/>
                  </a:lnTo>
                  <a:lnTo>
                    <a:pt x="1656" y="108"/>
                  </a:lnTo>
                  <a:moveTo>
                    <a:pt x="1717" y="108"/>
                  </a:moveTo>
                  <a:lnTo>
                    <a:pt x="1692" y="61"/>
                  </a:lnTo>
                  <a:lnTo>
                    <a:pt x="1717" y="16"/>
                  </a:lnTo>
                  <a:lnTo>
                    <a:pt x="1744" y="61"/>
                  </a:lnTo>
                  <a:lnTo>
                    <a:pt x="1717" y="108"/>
                  </a:lnTo>
                  <a:moveTo>
                    <a:pt x="1779" y="108"/>
                  </a:moveTo>
                  <a:lnTo>
                    <a:pt x="1753" y="61"/>
                  </a:lnTo>
                  <a:lnTo>
                    <a:pt x="1779" y="16"/>
                  </a:lnTo>
                  <a:lnTo>
                    <a:pt x="1806" y="61"/>
                  </a:lnTo>
                  <a:lnTo>
                    <a:pt x="1779" y="108"/>
                  </a:lnTo>
                  <a:moveTo>
                    <a:pt x="1840" y="108"/>
                  </a:moveTo>
                  <a:lnTo>
                    <a:pt x="1815" y="61"/>
                  </a:lnTo>
                  <a:lnTo>
                    <a:pt x="1840" y="16"/>
                  </a:lnTo>
                  <a:lnTo>
                    <a:pt x="1867" y="61"/>
                  </a:lnTo>
                  <a:lnTo>
                    <a:pt x="1840" y="108"/>
                  </a:lnTo>
                  <a:moveTo>
                    <a:pt x="1902" y="108"/>
                  </a:moveTo>
                  <a:lnTo>
                    <a:pt x="1876" y="61"/>
                  </a:lnTo>
                  <a:lnTo>
                    <a:pt x="1902" y="16"/>
                  </a:lnTo>
                  <a:lnTo>
                    <a:pt x="1929" y="61"/>
                  </a:lnTo>
                  <a:lnTo>
                    <a:pt x="1902" y="108"/>
                  </a:lnTo>
                  <a:moveTo>
                    <a:pt x="1963" y="108"/>
                  </a:moveTo>
                  <a:lnTo>
                    <a:pt x="1938" y="61"/>
                  </a:lnTo>
                  <a:lnTo>
                    <a:pt x="1963" y="16"/>
                  </a:lnTo>
                  <a:lnTo>
                    <a:pt x="1990" y="61"/>
                  </a:lnTo>
                  <a:lnTo>
                    <a:pt x="1963" y="108"/>
                  </a:lnTo>
                  <a:moveTo>
                    <a:pt x="2025" y="108"/>
                  </a:moveTo>
                  <a:lnTo>
                    <a:pt x="1999" y="61"/>
                  </a:lnTo>
                  <a:lnTo>
                    <a:pt x="2025" y="16"/>
                  </a:lnTo>
                  <a:lnTo>
                    <a:pt x="2052" y="61"/>
                  </a:lnTo>
                  <a:lnTo>
                    <a:pt x="2025" y="108"/>
                  </a:lnTo>
                  <a:moveTo>
                    <a:pt x="2088" y="108"/>
                  </a:moveTo>
                  <a:lnTo>
                    <a:pt x="2061" y="61"/>
                  </a:lnTo>
                  <a:lnTo>
                    <a:pt x="2088" y="16"/>
                  </a:lnTo>
                  <a:lnTo>
                    <a:pt x="2113" y="61"/>
                  </a:lnTo>
                  <a:lnTo>
                    <a:pt x="2088" y="108"/>
                  </a:lnTo>
                  <a:moveTo>
                    <a:pt x="2149" y="108"/>
                  </a:moveTo>
                  <a:lnTo>
                    <a:pt x="2122" y="61"/>
                  </a:lnTo>
                  <a:lnTo>
                    <a:pt x="2149" y="16"/>
                  </a:lnTo>
                  <a:lnTo>
                    <a:pt x="2175" y="61"/>
                  </a:lnTo>
                  <a:lnTo>
                    <a:pt x="2149" y="108"/>
                  </a:lnTo>
                  <a:moveTo>
                    <a:pt x="2211" y="108"/>
                  </a:moveTo>
                  <a:lnTo>
                    <a:pt x="2184" y="61"/>
                  </a:lnTo>
                  <a:lnTo>
                    <a:pt x="2211" y="16"/>
                  </a:lnTo>
                  <a:lnTo>
                    <a:pt x="2236" y="61"/>
                  </a:lnTo>
                  <a:lnTo>
                    <a:pt x="2211" y="108"/>
                  </a:lnTo>
                  <a:moveTo>
                    <a:pt x="2272" y="108"/>
                  </a:moveTo>
                  <a:lnTo>
                    <a:pt x="2245" y="61"/>
                  </a:lnTo>
                  <a:lnTo>
                    <a:pt x="2272" y="16"/>
                  </a:lnTo>
                  <a:lnTo>
                    <a:pt x="2298" y="61"/>
                  </a:lnTo>
                  <a:lnTo>
                    <a:pt x="2272" y="108"/>
                  </a:lnTo>
                  <a:moveTo>
                    <a:pt x="2334" y="108"/>
                  </a:moveTo>
                  <a:lnTo>
                    <a:pt x="2307" y="61"/>
                  </a:lnTo>
                  <a:lnTo>
                    <a:pt x="2334" y="16"/>
                  </a:lnTo>
                  <a:lnTo>
                    <a:pt x="2359" y="61"/>
                  </a:lnTo>
                  <a:lnTo>
                    <a:pt x="2334" y="108"/>
                  </a:lnTo>
                  <a:moveTo>
                    <a:pt x="2395" y="108"/>
                  </a:moveTo>
                  <a:lnTo>
                    <a:pt x="2368" y="61"/>
                  </a:lnTo>
                  <a:lnTo>
                    <a:pt x="2395" y="16"/>
                  </a:lnTo>
                  <a:lnTo>
                    <a:pt x="2422" y="61"/>
                  </a:lnTo>
                  <a:lnTo>
                    <a:pt x="2395" y="108"/>
                  </a:lnTo>
                  <a:moveTo>
                    <a:pt x="2457" y="108"/>
                  </a:moveTo>
                  <a:lnTo>
                    <a:pt x="2431" y="61"/>
                  </a:lnTo>
                  <a:lnTo>
                    <a:pt x="2457" y="16"/>
                  </a:lnTo>
                  <a:lnTo>
                    <a:pt x="2484" y="61"/>
                  </a:lnTo>
                  <a:lnTo>
                    <a:pt x="2457" y="108"/>
                  </a:lnTo>
                  <a:moveTo>
                    <a:pt x="2518" y="108"/>
                  </a:moveTo>
                  <a:lnTo>
                    <a:pt x="2493" y="61"/>
                  </a:lnTo>
                  <a:lnTo>
                    <a:pt x="2518" y="16"/>
                  </a:lnTo>
                  <a:lnTo>
                    <a:pt x="2545" y="61"/>
                  </a:lnTo>
                  <a:lnTo>
                    <a:pt x="2518" y="108"/>
                  </a:lnTo>
                  <a:moveTo>
                    <a:pt x="2529" y="0"/>
                  </a:moveTo>
                  <a:lnTo>
                    <a:pt x="2520" y="0"/>
                  </a:lnTo>
                  <a:lnTo>
                    <a:pt x="2518" y="1"/>
                  </a:lnTo>
                  <a:lnTo>
                    <a:pt x="2518" y="0"/>
                  </a:lnTo>
                  <a:lnTo>
                    <a:pt x="2509" y="0"/>
                  </a:lnTo>
                  <a:lnTo>
                    <a:pt x="2514" y="9"/>
                  </a:lnTo>
                  <a:lnTo>
                    <a:pt x="2488" y="54"/>
                  </a:lnTo>
                  <a:lnTo>
                    <a:pt x="2461" y="9"/>
                  </a:lnTo>
                  <a:lnTo>
                    <a:pt x="2467" y="0"/>
                  </a:lnTo>
                  <a:lnTo>
                    <a:pt x="2458" y="0"/>
                  </a:lnTo>
                  <a:lnTo>
                    <a:pt x="2457" y="1"/>
                  </a:lnTo>
                  <a:lnTo>
                    <a:pt x="2455" y="0"/>
                  </a:lnTo>
                  <a:lnTo>
                    <a:pt x="2446" y="0"/>
                  </a:lnTo>
                  <a:lnTo>
                    <a:pt x="2452" y="9"/>
                  </a:lnTo>
                  <a:lnTo>
                    <a:pt x="2427" y="54"/>
                  </a:lnTo>
                  <a:lnTo>
                    <a:pt x="2400" y="9"/>
                  </a:lnTo>
                  <a:lnTo>
                    <a:pt x="2406" y="0"/>
                  </a:lnTo>
                  <a:lnTo>
                    <a:pt x="2397" y="0"/>
                  </a:lnTo>
                  <a:lnTo>
                    <a:pt x="2395" y="1"/>
                  </a:lnTo>
                  <a:lnTo>
                    <a:pt x="2394" y="0"/>
                  </a:lnTo>
                  <a:lnTo>
                    <a:pt x="2385" y="0"/>
                  </a:lnTo>
                  <a:lnTo>
                    <a:pt x="2391" y="9"/>
                  </a:lnTo>
                  <a:lnTo>
                    <a:pt x="2364" y="54"/>
                  </a:lnTo>
                  <a:lnTo>
                    <a:pt x="2338" y="9"/>
                  </a:lnTo>
                  <a:lnTo>
                    <a:pt x="2344" y="0"/>
                  </a:lnTo>
                  <a:lnTo>
                    <a:pt x="2334" y="0"/>
                  </a:lnTo>
                  <a:lnTo>
                    <a:pt x="2334" y="1"/>
                  </a:lnTo>
                  <a:lnTo>
                    <a:pt x="2332" y="0"/>
                  </a:lnTo>
                  <a:lnTo>
                    <a:pt x="2323" y="0"/>
                  </a:lnTo>
                  <a:lnTo>
                    <a:pt x="2329" y="9"/>
                  </a:lnTo>
                  <a:lnTo>
                    <a:pt x="2302" y="54"/>
                  </a:lnTo>
                  <a:lnTo>
                    <a:pt x="2277" y="9"/>
                  </a:lnTo>
                  <a:lnTo>
                    <a:pt x="2281" y="0"/>
                  </a:lnTo>
                  <a:lnTo>
                    <a:pt x="2272" y="0"/>
                  </a:lnTo>
                  <a:lnTo>
                    <a:pt x="2272" y="1"/>
                  </a:lnTo>
                  <a:lnTo>
                    <a:pt x="2271" y="0"/>
                  </a:lnTo>
                  <a:lnTo>
                    <a:pt x="2262" y="0"/>
                  </a:lnTo>
                  <a:lnTo>
                    <a:pt x="2268" y="9"/>
                  </a:lnTo>
                  <a:lnTo>
                    <a:pt x="2241" y="54"/>
                  </a:lnTo>
                  <a:lnTo>
                    <a:pt x="2215" y="9"/>
                  </a:lnTo>
                  <a:lnTo>
                    <a:pt x="2220" y="0"/>
                  </a:lnTo>
                  <a:lnTo>
                    <a:pt x="2211" y="0"/>
                  </a:lnTo>
                  <a:lnTo>
                    <a:pt x="2211" y="1"/>
                  </a:lnTo>
                  <a:lnTo>
                    <a:pt x="2209" y="0"/>
                  </a:lnTo>
                  <a:lnTo>
                    <a:pt x="2200" y="0"/>
                  </a:lnTo>
                  <a:lnTo>
                    <a:pt x="2206" y="9"/>
                  </a:lnTo>
                  <a:lnTo>
                    <a:pt x="2179" y="54"/>
                  </a:lnTo>
                  <a:lnTo>
                    <a:pt x="2154" y="9"/>
                  </a:lnTo>
                  <a:lnTo>
                    <a:pt x="2158" y="0"/>
                  </a:lnTo>
                  <a:lnTo>
                    <a:pt x="2149" y="0"/>
                  </a:lnTo>
                  <a:lnTo>
                    <a:pt x="2149" y="1"/>
                  </a:lnTo>
                  <a:lnTo>
                    <a:pt x="2148" y="0"/>
                  </a:lnTo>
                  <a:lnTo>
                    <a:pt x="2139" y="0"/>
                  </a:lnTo>
                  <a:lnTo>
                    <a:pt x="2145" y="9"/>
                  </a:lnTo>
                  <a:lnTo>
                    <a:pt x="2118" y="54"/>
                  </a:lnTo>
                  <a:lnTo>
                    <a:pt x="2092" y="9"/>
                  </a:lnTo>
                  <a:lnTo>
                    <a:pt x="2097" y="0"/>
                  </a:lnTo>
                  <a:lnTo>
                    <a:pt x="2088" y="0"/>
                  </a:lnTo>
                  <a:lnTo>
                    <a:pt x="2088" y="1"/>
                  </a:lnTo>
                  <a:lnTo>
                    <a:pt x="2086" y="0"/>
                  </a:lnTo>
                  <a:lnTo>
                    <a:pt x="2077" y="0"/>
                  </a:lnTo>
                  <a:lnTo>
                    <a:pt x="2083" y="9"/>
                  </a:lnTo>
                  <a:lnTo>
                    <a:pt x="2056" y="54"/>
                  </a:lnTo>
                  <a:lnTo>
                    <a:pt x="2031" y="9"/>
                  </a:lnTo>
                  <a:lnTo>
                    <a:pt x="2035" y="0"/>
                  </a:lnTo>
                  <a:lnTo>
                    <a:pt x="2026" y="0"/>
                  </a:lnTo>
                  <a:lnTo>
                    <a:pt x="2025" y="1"/>
                  </a:lnTo>
                  <a:lnTo>
                    <a:pt x="2025" y="0"/>
                  </a:lnTo>
                  <a:lnTo>
                    <a:pt x="2016" y="0"/>
                  </a:lnTo>
                  <a:lnTo>
                    <a:pt x="2020" y="9"/>
                  </a:lnTo>
                  <a:lnTo>
                    <a:pt x="1995" y="54"/>
                  </a:lnTo>
                  <a:lnTo>
                    <a:pt x="1968" y="9"/>
                  </a:lnTo>
                  <a:lnTo>
                    <a:pt x="1974" y="0"/>
                  </a:lnTo>
                  <a:lnTo>
                    <a:pt x="1965" y="0"/>
                  </a:lnTo>
                  <a:lnTo>
                    <a:pt x="1963" y="1"/>
                  </a:lnTo>
                  <a:lnTo>
                    <a:pt x="1963" y="0"/>
                  </a:lnTo>
                  <a:lnTo>
                    <a:pt x="1954" y="0"/>
                  </a:lnTo>
                  <a:lnTo>
                    <a:pt x="1959" y="9"/>
                  </a:lnTo>
                  <a:lnTo>
                    <a:pt x="1933" y="54"/>
                  </a:lnTo>
                  <a:lnTo>
                    <a:pt x="1906" y="9"/>
                  </a:lnTo>
                  <a:lnTo>
                    <a:pt x="1912" y="0"/>
                  </a:lnTo>
                  <a:lnTo>
                    <a:pt x="1903" y="0"/>
                  </a:lnTo>
                  <a:lnTo>
                    <a:pt x="1902" y="1"/>
                  </a:lnTo>
                  <a:lnTo>
                    <a:pt x="1902" y="0"/>
                  </a:lnTo>
                  <a:lnTo>
                    <a:pt x="1893" y="0"/>
                  </a:lnTo>
                  <a:lnTo>
                    <a:pt x="1897" y="9"/>
                  </a:lnTo>
                  <a:lnTo>
                    <a:pt x="1872" y="54"/>
                  </a:lnTo>
                  <a:lnTo>
                    <a:pt x="1845" y="9"/>
                  </a:lnTo>
                  <a:lnTo>
                    <a:pt x="1851" y="0"/>
                  </a:lnTo>
                  <a:lnTo>
                    <a:pt x="1842" y="0"/>
                  </a:lnTo>
                  <a:lnTo>
                    <a:pt x="1840" y="1"/>
                  </a:lnTo>
                  <a:lnTo>
                    <a:pt x="1840" y="0"/>
                  </a:lnTo>
                  <a:lnTo>
                    <a:pt x="1831" y="0"/>
                  </a:lnTo>
                  <a:lnTo>
                    <a:pt x="1836" y="9"/>
                  </a:lnTo>
                  <a:lnTo>
                    <a:pt x="1810" y="54"/>
                  </a:lnTo>
                  <a:lnTo>
                    <a:pt x="1783" y="9"/>
                  </a:lnTo>
                  <a:lnTo>
                    <a:pt x="1789" y="0"/>
                  </a:lnTo>
                  <a:lnTo>
                    <a:pt x="1780" y="0"/>
                  </a:lnTo>
                  <a:lnTo>
                    <a:pt x="1779" y="1"/>
                  </a:lnTo>
                  <a:lnTo>
                    <a:pt x="1779" y="0"/>
                  </a:lnTo>
                  <a:lnTo>
                    <a:pt x="1770" y="0"/>
                  </a:lnTo>
                  <a:lnTo>
                    <a:pt x="1774" y="9"/>
                  </a:lnTo>
                  <a:lnTo>
                    <a:pt x="1749" y="54"/>
                  </a:lnTo>
                  <a:lnTo>
                    <a:pt x="1722" y="9"/>
                  </a:lnTo>
                  <a:lnTo>
                    <a:pt x="1728" y="0"/>
                  </a:lnTo>
                  <a:lnTo>
                    <a:pt x="1719" y="0"/>
                  </a:lnTo>
                  <a:lnTo>
                    <a:pt x="1717" y="1"/>
                  </a:lnTo>
                  <a:lnTo>
                    <a:pt x="1716" y="0"/>
                  </a:lnTo>
                  <a:lnTo>
                    <a:pt x="1707" y="0"/>
                  </a:lnTo>
                  <a:lnTo>
                    <a:pt x="1713" y="9"/>
                  </a:lnTo>
                  <a:lnTo>
                    <a:pt x="1687" y="54"/>
                  </a:lnTo>
                  <a:lnTo>
                    <a:pt x="1660" y="9"/>
                  </a:lnTo>
                  <a:lnTo>
                    <a:pt x="1666" y="0"/>
                  </a:lnTo>
                  <a:lnTo>
                    <a:pt x="1657" y="0"/>
                  </a:lnTo>
                  <a:lnTo>
                    <a:pt x="1656" y="1"/>
                  </a:lnTo>
                  <a:lnTo>
                    <a:pt x="1654" y="0"/>
                  </a:lnTo>
                  <a:lnTo>
                    <a:pt x="1645" y="0"/>
                  </a:lnTo>
                  <a:lnTo>
                    <a:pt x="1651" y="9"/>
                  </a:lnTo>
                  <a:lnTo>
                    <a:pt x="1624" y="54"/>
                  </a:lnTo>
                  <a:lnTo>
                    <a:pt x="1599" y="9"/>
                  </a:lnTo>
                  <a:lnTo>
                    <a:pt x="1605" y="0"/>
                  </a:lnTo>
                  <a:lnTo>
                    <a:pt x="1594" y="0"/>
                  </a:lnTo>
                  <a:lnTo>
                    <a:pt x="1594" y="1"/>
                  </a:lnTo>
                  <a:lnTo>
                    <a:pt x="1593" y="0"/>
                  </a:lnTo>
                  <a:lnTo>
                    <a:pt x="1584" y="0"/>
                  </a:lnTo>
                  <a:lnTo>
                    <a:pt x="1590" y="9"/>
                  </a:lnTo>
                  <a:lnTo>
                    <a:pt x="1563" y="54"/>
                  </a:lnTo>
                  <a:lnTo>
                    <a:pt x="1537" y="9"/>
                  </a:lnTo>
                  <a:lnTo>
                    <a:pt x="1542" y="0"/>
                  </a:lnTo>
                  <a:lnTo>
                    <a:pt x="1533" y="0"/>
                  </a:lnTo>
                  <a:lnTo>
                    <a:pt x="1533" y="1"/>
                  </a:lnTo>
                  <a:lnTo>
                    <a:pt x="1531" y="0"/>
                  </a:lnTo>
                  <a:lnTo>
                    <a:pt x="1522" y="0"/>
                  </a:lnTo>
                  <a:lnTo>
                    <a:pt x="1528" y="9"/>
                  </a:lnTo>
                  <a:lnTo>
                    <a:pt x="1501" y="54"/>
                  </a:lnTo>
                  <a:lnTo>
                    <a:pt x="1476" y="9"/>
                  </a:lnTo>
                  <a:lnTo>
                    <a:pt x="1480" y="0"/>
                  </a:lnTo>
                  <a:lnTo>
                    <a:pt x="1471" y="0"/>
                  </a:lnTo>
                  <a:lnTo>
                    <a:pt x="1471" y="1"/>
                  </a:lnTo>
                  <a:lnTo>
                    <a:pt x="1470" y="0"/>
                  </a:lnTo>
                  <a:lnTo>
                    <a:pt x="1461" y="0"/>
                  </a:lnTo>
                  <a:lnTo>
                    <a:pt x="1467" y="9"/>
                  </a:lnTo>
                  <a:lnTo>
                    <a:pt x="1440" y="54"/>
                  </a:lnTo>
                  <a:lnTo>
                    <a:pt x="1414" y="9"/>
                  </a:lnTo>
                  <a:lnTo>
                    <a:pt x="1419" y="0"/>
                  </a:lnTo>
                  <a:lnTo>
                    <a:pt x="1410" y="0"/>
                  </a:lnTo>
                  <a:lnTo>
                    <a:pt x="1410" y="1"/>
                  </a:lnTo>
                  <a:lnTo>
                    <a:pt x="1408" y="0"/>
                  </a:lnTo>
                  <a:lnTo>
                    <a:pt x="1399" y="0"/>
                  </a:lnTo>
                  <a:lnTo>
                    <a:pt x="1405" y="9"/>
                  </a:lnTo>
                  <a:lnTo>
                    <a:pt x="1378" y="54"/>
                  </a:lnTo>
                  <a:lnTo>
                    <a:pt x="1353" y="9"/>
                  </a:lnTo>
                  <a:lnTo>
                    <a:pt x="1357" y="0"/>
                  </a:lnTo>
                  <a:lnTo>
                    <a:pt x="1348" y="0"/>
                  </a:lnTo>
                  <a:lnTo>
                    <a:pt x="1348" y="1"/>
                  </a:lnTo>
                  <a:lnTo>
                    <a:pt x="1347" y="0"/>
                  </a:lnTo>
                  <a:lnTo>
                    <a:pt x="1338" y="0"/>
                  </a:lnTo>
                  <a:lnTo>
                    <a:pt x="1344" y="9"/>
                  </a:lnTo>
                  <a:lnTo>
                    <a:pt x="1317" y="54"/>
                  </a:lnTo>
                  <a:lnTo>
                    <a:pt x="1291" y="9"/>
                  </a:lnTo>
                  <a:lnTo>
                    <a:pt x="1296" y="0"/>
                  </a:lnTo>
                  <a:lnTo>
                    <a:pt x="1287" y="0"/>
                  </a:lnTo>
                  <a:lnTo>
                    <a:pt x="1285" y="1"/>
                  </a:lnTo>
                  <a:lnTo>
                    <a:pt x="1285" y="0"/>
                  </a:lnTo>
                  <a:lnTo>
                    <a:pt x="1276" y="0"/>
                  </a:lnTo>
                  <a:lnTo>
                    <a:pt x="1281" y="9"/>
                  </a:lnTo>
                  <a:lnTo>
                    <a:pt x="1255" y="54"/>
                  </a:lnTo>
                  <a:lnTo>
                    <a:pt x="1228" y="9"/>
                  </a:lnTo>
                  <a:lnTo>
                    <a:pt x="1234" y="0"/>
                  </a:lnTo>
                  <a:lnTo>
                    <a:pt x="1225" y="0"/>
                  </a:lnTo>
                  <a:lnTo>
                    <a:pt x="1224" y="1"/>
                  </a:lnTo>
                  <a:lnTo>
                    <a:pt x="1224" y="0"/>
                  </a:lnTo>
                  <a:lnTo>
                    <a:pt x="1215" y="0"/>
                  </a:lnTo>
                  <a:lnTo>
                    <a:pt x="1219" y="9"/>
                  </a:lnTo>
                  <a:lnTo>
                    <a:pt x="1194" y="54"/>
                  </a:lnTo>
                  <a:lnTo>
                    <a:pt x="1167" y="9"/>
                  </a:lnTo>
                  <a:lnTo>
                    <a:pt x="1173" y="0"/>
                  </a:lnTo>
                  <a:lnTo>
                    <a:pt x="1164" y="0"/>
                  </a:lnTo>
                  <a:lnTo>
                    <a:pt x="1162" y="1"/>
                  </a:lnTo>
                  <a:lnTo>
                    <a:pt x="1162" y="0"/>
                  </a:lnTo>
                  <a:lnTo>
                    <a:pt x="1153" y="0"/>
                  </a:lnTo>
                  <a:lnTo>
                    <a:pt x="1158" y="9"/>
                  </a:lnTo>
                  <a:lnTo>
                    <a:pt x="1132" y="54"/>
                  </a:lnTo>
                  <a:lnTo>
                    <a:pt x="1105" y="9"/>
                  </a:lnTo>
                  <a:lnTo>
                    <a:pt x="1111" y="0"/>
                  </a:lnTo>
                  <a:lnTo>
                    <a:pt x="1102" y="0"/>
                  </a:lnTo>
                  <a:lnTo>
                    <a:pt x="1101" y="1"/>
                  </a:lnTo>
                  <a:lnTo>
                    <a:pt x="1101" y="0"/>
                  </a:lnTo>
                  <a:lnTo>
                    <a:pt x="1092" y="0"/>
                  </a:lnTo>
                  <a:lnTo>
                    <a:pt x="1096" y="9"/>
                  </a:lnTo>
                  <a:lnTo>
                    <a:pt x="1071" y="54"/>
                  </a:lnTo>
                  <a:lnTo>
                    <a:pt x="1044" y="9"/>
                  </a:lnTo>
                  <a:lnTo>
                    <a:pt x="1050" y="0"/>
                  </a:lnTo>
                  <a:lnTo>
                    <a:pt x="1041" y="0"/>
                  </a:lnTo>
                  <a:lnTo>
                    <a:pt x="1039" y="1"/>
                  </a:lnTo>
                  <a:lnTo>
                    <a:pt x="1039" y="0"/>
                  </a:lnTo>
                  <a:lnTo>
                    <a:pt x="1030" y="0"/>
                  </a:lnTo>
                  <a:lnTo>
                    <a:pt x="1035" y="9"/>
                  </a:lnTo>
                  <a:lnTo>
                    <a:pt x="1009" y="54"/>
                  </a:lnTo>
                  <a:lnTo>
                    <a:pt x="982" y="9"/>
                  </a:lnTo>
                  <a:lnTo>
                    <a:pt x="988" y="0"/>
                  </a:lnTo>
                  <a:lnTo>
                    <a:pt x="979" y="0"/>
                  </a:lnTo>
                  <a:lnTo>
                    <a:pt x="978" y="1"/>
                  </a:lnTo>
                  <a:lnTo>
                    <a:pt x="976" y="0"/>
                  </a:lnTo>
                  <a:lnTo>
                    <a:pt x="967" y="0"/>
                  </a:lnTo>
                  <a:lnTo>
                    <a:pt x="973" y="9"/>
                  </a:lnTo>
                  <a:lnTo>
                    <a:pt x="948" y="54"/>
                  </a:lnTo>
                  <a:lnTo>
                    <a:pt x="921" y="9"/>
                  </a:lnTo>
                  <a:lnTo>
                    <a:pt x="927" y="0"/>
                  </a:lnTo>
                  <a:lnTo>
                    <a:pt x="918" y="0"/>
                  </a:lnTo>
                  <a:lnTo>
                    <a:pt x="916" y="1"/>
                  </a:lnTo>
                  <a:lnTo>
                    <a:pt x="915" y="0"/>
                  </a:lnTo>
                  <a:lnTo>
                    <a:pt x="906" y="0"/>
                  </a:lnTo>
                  <a:lnTo>
                    <a:pt x="912" y="9"/>
                  </a:lnTo>
                  <a:lnTo>
                    <a:pt x="885" y="54"/>
                  </a:lnTo>
                  <a:lnTo>
                    <a:pt x="859" y="9"/>
                  </a:lnTo>
                  <a:lnTo>
                    <a:pt x="865" y="0"/>
                  </a:lnTo>
                  <a:lnTo>
                    <a:pt x="855" y="0"/>
                  </a:lnTo>
                  <a:lnTo>
                    <a:pt x="855" y="1"/>
                  </a:lnTo>
                  <a:lnTo>
                    <a:pt x="853" y="0"/>
                  </a:lnTo>
                  <a:lnTo>
                    <a:pt x="844" y="0"/>
                  </a:lnTo>
                  <a:lnTo>
                    <a:pt x="850" y="9"/>
                  </a:lnTo>
                  <a:lnTo>
                    <a:pt x="823" y="54"/>
                  </a:lnTo>
                  <a:lnTo>
                    <a:pt x="798" y="9"/>
                  </a:lnTo>
                  <a:lnTo>
                    <a:pt x="802" y="0"/>
                  </a:lnTo>
                  <a:lnTo>
                    <a:pt x="793" y="0"/>
                  </a:lnTo>
                  <a:lnTo>
                    <a:pt x="793" y="1"/>
                  </a:lnTo>
                  <a:lnTo>
                    <a:pt x="792" y="0"/>
                  </a:lnTo>
                  <a:lnTo>
                    <a:pt x="783" y="0"/>
                  </a:lnTo>
                  <a:lnTo>
                    <a:pt x="789" y="9"/>
                  </a:lnTo>
                  <a:lnTo>
                    <a:pt x="762" y="54"/>
                  </a:lnTo>
                  <a:lnTo>
                    <a:pt x="736" y="9"/>
                  </a:lnTo>
                  <a:lnTo>
                    <a:pt x="741" y="0"/>
                  </a:lnTo>
                  <a:lnTo>
                    <a:pt x="732" y="0"/>
                  </a:lnTo>
                  <a:lnTo>
                    <a:pt x="732" y="1"/>
                  </a:lnTo>
                  <a:lnTo>
                    <a:pt x="730" y="0"/>
                  </a:lnTo>
                  <a:lnTo>
                    <a:pt x="721" y="0"/>
                  </a:lnTo>
                  <a:lnTo>
                    <a:pt x="727" y="9"/>
                  </a:lnTo>
                  <a:lnTo>
                    <a:pt x="700" y="54"/>
                  </a:lnTo>
                  <a:lnTo>
                    <a:pt x="675" y="9"/>
                  </a:lnTo>
                  <a:lnTo>
                    <a:pt x="679" y="0"/>
                  </a:lnTo>
                  <a:lnTo>
                    <a:pt x="670" y="0"/>
                  </a:lnTo>
                  <a:lnTo>
                    <a:pt x="670" y="1"/>
                  </a:lnTo>
                  <a:lnTo>
                    <a:pt x="669" y="0"/>
                  </a:lnTo>
                  <a:lnTo>
                    <a:pt x="660" y="0"/>
                  </a:lnTo>
                  <a:lnTo>
                    <a:pt x="666" y="9"/>
                  </a:lnTo>
                  <a:lnTo>
                    <a:pt x="639" y="54"/>
                  </a:lnTo>
                  <a:lnTo>
                    <a:pt x="613" y="9"/>
                  </a:lnTo>
                  <a:lnTo>
                    <a:pt x="618" y="0"/>
                  </a:lnTo>
                  <a:lnTo>
                    <a:pt x="609" y="0"/>
                  </a:lnTo>
                  <a:lnTo>
                    <a:pt x="609" y="1"/>
                  </a:lnTo>
                  <a:lnTo>
                    <a:pt x="607" y="0"/>
                  </a:lnTo>
                  <a:lnTo>
                    <a:pt x="598" y="0"/>
                  </a:lnTo>
                  <a:lnTo>
                    <a:pt x="604" y="9"/>
                  </a:lnTo>
                  <a:lnTo>
                    <a:pt x="577" y="54"/>
                  </a:lnTo>
                  <a:lnTo>
                    <a:pt x="552" y="9"/>
                  </a:lnTo>
                  <a:lnTo>
                    <a:pt x="556" y="0"/>
                  </a:lnTo>
                  <a:lnTo>
                    <a:pt x="547" y="0"/>
                  </a:lnTo>
                  <a:lnTo>
                    <a:pt x="546" y="1"/>
                  </a:lnTo>
                  <a:lnTo>
                    <a:pt x="546" y="0"/>
                  </a:lnTo>
                  <a:lnTo>
                    <a:pt x="537" y="0"/>
                  </a:lnTo>
                  <a:lnTo>
                    <a:pt x="541" y="9"/>
                  </a:lnTo>
                  <a:lnTo>
                    <a:pt x="516" y="54"/>
                  </a:lnTo>
                  <a:lnTo>
                    <a:pt x="489" y="9"/>
                  </a:lnTo>
                  <a:lnTo>
                    <a:pt x="495" y="0"/>
                  </a:lnTo>
                  <a:lnTo>
                    <a:pt x="486" y="0"/>
                  </a:lnTo>
                  <a:lnTo>
                    <a:pt x="484" y="1"/>
                  </a:lnTo>
                  <a:lnTo>
                    <a:pt x="484" y="0"/>
                  </a:lnTo>
                  <a:lnTo>
                    <a:pt x="475" y="0"/>
                  </a:lnTo>
                  <a:lnTo>
                    <a:pt x="480" y="9"/>
                  </a:lnTo>
                  <a:lnTo>
                    <a:pt x="454" y="54"/>
                  </a:lnTo>
                  <a:lnTo>
                    <a:pt x="427" y="9"/>
                  </a:lnTo>
                  <a:lnTo>
                    <a:pt x="433" y="0"/>
                  </a:lnTo>
                  <a:lnTo>
                    <a:pt x="424" y="0"/>
                  </a:lnTo>
                  <a:lnTo>
                    <a:pt x="423" y="1"/>
                  </a:lnTo>
                  <a:lnTo>
                    <a:pt x="423" y="0"/>
                  </a:lnTo>
                  <a:lnTo>
                    <a:pt x="414" y="0"/>
                  </a:lnTo>
                  <a:lnTo>
                    <a:pt x="418" y="9"/>
                  </a:lnTo>
                  <a:lnTo>
                    <a:pt x="393" y="54"/>
                  </a:lnTo>
                  <a:lnTo>
                    <a:pt x="366" y="9"/>
                  </a:lnTo>
                  <a:lnTo>
                    <a:pt x="372" y="0"/>
                  </a:lnTo>
                  <a:lnTo>
                    <a:pt x="363" y="0"/>
                  </a:lnTo>
                  <a:lnTo>
                    <a:pt x="361" y="1"/>
                  </a:lnTo>
                  <a:lnTo>
                    <a:pt x="361" y="0"/>
                  </a:lnTo>
                  <a:lnTo>
                    <a:pt x="352" y="0"/>
                  </a:lnTo>
                  <a:lnTo>
                    <a:pt x="357" y="9"/>
                  </a:lnTo>
                  <a:lnTo>
                    <a:pt x="331" y="54"/>
                  </a:lnTo>
                  <a:lnTo>
                    <a:pt x="304" y="9"/>
                  </a:lnTo>
                  <a:lnTo>
                    <a:pt x="310" y="0"/>
                  </a:lnTo>
                  <a:lnTo>
                    <a:pt x="301" y="0"/>
                  </a:lnTo>
                  <a:lnTo>
                    <a:pt x="300" y="1"/>
                  </a:lnTo>
                  <a:lnTo>
                    <a:pt x="300" y="0"/>
                  </a:lnTo>
                  <a:lnTo>
                    <a:pt x="291" y="0"/>
                  </a:lnTo>
                  <a:lnTo>
                    <a:pt x="295" y="9"/>
                  </a:lnTo>
                  <a:lnTo>
                    <a:pt x="270" y="54"/>
                  </a:lnTo>
                  <a:lnTo>
                    <a:pt x="243" y="9"/>
                  </a:lnTo>
                  <a:lnTo>
                    <a:pt x="249" y="0"/>
                  </a:lnTo>
                  <a:lnTo>
                    <a:pt x="240" y="0"/>
                  </a:lnTo>
                  <a:lnTo>
                    <a:pt x="238" y="1"/>
                  </a:lnTo>
                  <a:lnTo>
                    <a:pt x="237" y="0"/>
                  </a:lnTo>
                  <a:lnTo>
                    <a:pt x="228" y="0"/>
                  </a:lnTo>
                  <a:lnTo>
                    <a:pt x="234" y="9"/>
                  </a:lnTo>
                  <a:lnTo>
                    <a:pt x="209" y="54"/>
                  </a:lnTo>
                  <a:lnTo>
                    <a:pt x="182" y="9"/>
                  </a:lnTo>
                  <a:lnTo>
                    <a:pt x="188" y="0"/>
                  </a:lnTo>
                  <a:lnTo>
                    <a:pt x="179" y="0"/>
                  </a:lnTo>
                  <a:lnTo>
                    <a:pt x="177" y="1"/>
                  </a:lnTo>
                  <a:lnTo>
                    <a:pt x="176" y="0"/>
                  </a:lnTo>
                  <a:lnTo>
                    <a:pt x="167" y="0"/>
                  </a:lnTo>
                  <a:lnTo>
                    <a:pt x="173" y="9"/>
                  </a:lnTo>
                  <a:lnTo>
                    <a:pt x="146" y="54"/>
                  </a:lnTo>
                  <a:lnTo>
                    <a:pt x="120" y="9"/>
                  </a:lnTo>
                  <a:lnTo>
                    <a:pt x="126" y="0"/>
                  </a:lnTo>
                  <a:lnTo>
                    <a:pt x="116" y="0"/>
                  </a:lnTo>
                  <a:lnTo>
                    <a:pt x="116" y="1"/>
                  </a:lnTo>
                  <a:lnTo>
                    <a:pt x="114" y="0"/>
                  </a:lnTo>
                  <a:lnTo>
                    <a:pt x="105" y="0"/>
                  </a:lnTo>
                  <a:lnTo>
                    <a:pt x="111" y="9"/>
                  </a:lnTo>
                  <a:lnTo>
                    <a:pt x="84" y="54"/>
                  </a:lnTo>
                  <a:lnTo>
                    <a:pt x="59" y="9"/>
                  </a:lnTo>
                  <a:lnTo>
                    <a:pt x="63" y="0"/>
                  </a:lnTo>
                  <a:lnTo>
                    <a:pt x="54" y="0"/>
                  </a:lnTo>
                  <a:lnTo>
                    <a:pt x="54" y="1"/>
                  </a:lnTo>
                  <a:lnTo>
                    <a:pt x="53" y="0"/>
                  </a:lnTo>
                  <a:lnTo>
                    <a:pt x="44" y="0"/>
                  </a:lnTo>
                  <a:lnTo>
                    <a:pt x="50" y="9"/>
                  </a:lnTo>
                  <a:lnTo>
                    <a:pt x="23" y="54"/>
                  </a:lnTo>
                  <a:lnTo>
                    <a:pt x="0" y="13"/>
                  </a:lnTo>
                  <a:lnTo>
                    <a:pt x="0" y="28"/>
                  </a:lnTo>
                  <a:lnTo>
                    <a:pt x="18" y="61"/>
                  </a:lnTo>
                  <a:lnTo>
                    <a:pt x="0" y="94"/>
                  </a:lnTo>
                  <a:lnTo>
                    <a:pt x="0" y="111"/>
                  </a:lnTo>
                  <a:lnTo>
                    <a:pt x="23" y="70"/>
                  </a:lnTo>
                  <a:lnTo>
                    <a:pt x="50" y="115"/>
                  </a:lnTo>
                  <a:lnTo>
                    <a:pt x="23" y="160"/>
                  </a:lnTo>
                  <a:lnTo>
                    <a:pt x="0" y="120"/>
                  </a:lnTo>
                  <a:lnTo>
                    <a:pt x="0" y="136"/>
                  </a:lnTo>
                  <a:lnTo>
                    <a:pt x="18" y="169"/>
                  </a:lnTo>
                  <a:lnTo>
                    <a:pt x="0" y="202"/>
                  </a:lnTo>
                  <a:lnTo>
                    <a:pt x="0" y="217"/>
                  </a:lnTo>
                  <a:lnTo>
                    <a:pt x="23" y="176"/>
                  </a:lnTo>
                  <a:lnTo>
                    <a:pt x="50" y="221"/>
                  </a:lnTo>
                  <a:lnTo>
                    <a:pt x="23" y="266"/>
                  </a:lnTo>
                  <a:lnTo>
                    <a:pt x="0" y="226"/>
                  </a:lnTo>
                  <a:lnTo>
                    <a:pt x="0" y="242"/>
                  </a:lnTo>
                  <a:lnTo>
                    <a:pt x="18" y="275"/>
                  </a:lnTo>
                  <a:lnTo>
                    <a:pt x="0" y="308"/>
                  </a:lnTo>
                  <a:lnTo>
                    <a:pt x="0" y="323"/>
                  </a:lnTo>
                  <a:lnTo>
                    <a:pt x="23" y="283"/>
                  </a:lnTo>
                  <a:lnTo>
                    <a:pt x="50" y="328"/>
                  </a:lnTo>
                  <a:lnTo>
                    <a:pt x="23" y="374"/>
                  </a:lnTo>
                  <a:lnTo>
                    <a:pt x="0" y="332"/>
                  </a:lnTo>
                  <a:lnTo>
                    <a:pt x="0" y="349"/>
                  </a:lnTo>
                  <a:lnTo>
                    <a:pt x="18" y="382"/>
                  </a:lnTo>
                  <a:lnTo>
                    <a:pt x="0" y="414"/>
                  </a:lnTo>
                  <a:lnTo>
                    <a:pt x="0" y="429"/>
                  </a:lnTo>
                  <a:lnTo>
                    <a:pt x="23" y="389"/>
                  </a:lnTo>
                  <a:lnTo>
                    <a:pt x="50" y="435"/>
                  </a:lnTo>
                  <a:lnTo>
                    <a:pt x="23" y="480"/>
                  </a:lnTo>
                  <a:lnTo>
                    <a:pt x="0" y="440"/>
                  </a:lnTo>
                  <a:lnTo>
                    <a:pt x="0" y="455"/>
                  </a:lnTo>
                  <a:lnTo>
                    <a:pt x="18" y="488"/>
                  </a:lnTo>
                  <a:lnTo>
                    <a:pt x="0" y="521"/>
                  </a:lnTo>
                  <a:lnTo>
                    <a:pt x="0" y="537"/>
                  </a:lnTo>
                  <a:lnTo>
                    <a:pt x="23" y="495"/>
                  </a:lnTo>
                  <a:lnTo>
                    <a:pt x="50" y="542"/>
                  </a:lnTo>
                  <a:lnTo>
                    <a:pt x="23" y="587"/>
                  </a:lnTo>
                  <a:lnTo>
                    <a:pt x="0" y="546"/>
                  </a:lnTo>
                  <a:lnTo>
                    <a:pt x="0" y="561"/>
                  </a:lnTo>
                  <a:lnTo>
                    <a:pt x="18" y="594"/>
                  </a:lnTo>
                  <a:lnTo>
                    <a:pt x="0" y="627"/>
                  </a:lnTo>
                  <a:lnTo>
                    <a:pt x="0" y="644"/>
                  </a:lnTo>
                  <a:lnTo>
                    <a:pt x="23" y="603"/>
                  </a:lnTo>
                  <a:lnTo>
                    <a:pt x="50" y="648"/>
                  </a:lnTo>
                  <a:lnTo>
                    <a:pt x="23" y="693"/>
                  </a:lnTo>
                  <a:lnTo>
                    <a:pt x="0" y="653"/>
                  </a:lnTo>
                  <a:lnTo>
                    <a:pt x="0" y="669"/>
                  </a:lnTo>
                  <a:lnTo>
                    <a:pt x="18" y="700"/>
                  </a:lnTo>
                  <a:lnTo>
                    <a:pt x="0" y="733"/>
                  </a:lnTo>
                  <a:lnTo>
                    <a:pt x="0" y="750"/>
                  </a:lnTo>
                  <a:lnTo>
                    <a:pt x="23" y="709"/>
                  </a:lnTo>
                  <a:lnTo>
                    <a:pt x="50" y="754"/>
                  </a:lnTo>
                  <a:lnTo>
                    <a:pt x="23" y="799"/>
                  </a:lnTo>
                  <a:lnTo>
                    <a:pt x="0" y="759"/>
                  </a:lnTo>
                  <a:lnTo>
                    <a:pt x="0" y="775"/>
                  </a:lnTo>
                  <a:lnTo>
                    <a:pt x="18" y="808"/>
                  </a:lnTo>
                  <a:lnTo>
                    <a:pt x="0" y="841"/>
                  </a:lnTo>
                  <a:lnTo>
                    <a:pt x="0" y="856"/>
                  </a:lnTo>
                  <a:lnTo>
                    <a:pt x="23" y="816"/>
                  </a:lnTo>
                  <a:lnTo>
                    <a:pt x="50" y="861"/>
                  </a:lnTo>
                  <a:lnTo>
                    <a:pt x="23" y="907"/>
                  </a:lnTo>
                  <a:lnTo>
                    <a:pt x="0" y="865"/>
                  </a:lnTo>
                  <a:lnTo>
                    <a:pt x="0" y="882"/>
                  </a:lnTo>
                  <a:lnTo>
                    <a:pt x="18" y="915"/>
                  </a:lnTo>
                  <a:lnTo>
                    <a:pt x="0" y="947"/>
                  </a:lnTo>
                  <a:lnTo>
                    <a:pt x="0" y="962"/>
                  </a:lnTo>
                  <a:lnTo>
                    <a:pt x="23" y="922"/>
                  </a:lnTo>
                  <a:lnTo>
                    <a:pt x="50" y="967"/>
                  </a:lnTo>
                  <a:lnTo>
                    <a:pt x="23" y="1013"/>
                  </a:lnTo>
                  <a:lnTo>
                    <a:pt x="0" y="973"/>
                  </a:lnTo>
                  <a:lnTo>
                    <a:pt x="0" y="988"/>
                  </a:lnTo>
                  <a:lnTo>
                    <a:pt x="18" y="1021"/>
                  </a:lnTo>
                  <a:lnTo>
                    <a:pt x="0" y="1054"/>
                  </a:lnTo>
                  <a:lnTo>
                    <a:pt x="0" y="1069"/>
                  </a:lnTo>
                  <a:lnTo>
                    <a:pt x="23" y="1028"/>
                  </a:lnTo>
                  <a:lnTo>
                    <a:pt x="50" y="1075"/>
                  </a:lnTo>
                  <a:lnTo>
                    <a:pt x="23" y="1120"/>
                  </a:lnTo>
                  <a:lnTo>
                    <a:pt x="0" y="1079"/>
                  </a:lnTo>
                  <a:lnTo>
                    <a:pt x="0" y="1094"/>
                  </a:lnTo>
                  <a:lnTo>
                    <a:pt x="18" y="1127"/>
                  </a:lnTo>
                  <a:lnTo>
                    <a:pt x="0" y="1160"/>
                  </a:lnTo>
                  <a:lnTo>
                    <a:pt x="0" y="1177"/>
                  </a:lnTo>
                  <a:lnTo>
                    <a:pt x="23" y="1135"/>
                  </a:lnTo>
                  <a:lnTo>
                    <a:pt x="50" y="1181"/>
                  </a:lnTo>
                  <a:lnTo>
                    <a:pt x="23" y="1226"/>
                  </a:lnTo>
                  <a:lnTo>
                    <a:pt x="0" y="1186"/>
                  </a:lnTo>
                  <a:lnTo>
                    <a:pt x="0" y="1201"/>
                  </a:lnTo>
                  <a:lnTo>
                    <a:pt x="18" y="1233"/>
                  </a:lnTo>
                  <a:lnTo>
                    <a:pt x="0" y="1266"/>
                  </a:lnTo>
                  <a:lnTo>
                    <a:pt x="0" y="1283"/>
                  </a:lnTo>
                  <a:lnTo>
                    <a:pt x="23" y="1242"/>
                  </a:lnTo>
                  <a:lnTo>
                    <a:pt x="50" y="1287"/>
                  </a:lnTo>
                  <a:lnTo>
                    <a:pt x="23" y="1332"/>
                  </a:lnTo>
                  <a:lnTo>
                    <a:pt x="0" y="1292"/>
                  </a:lnTo>
                  <a:lnTo>
                    <a:pt x="0" y="1308"/>
                  </a:lnTo>
                  <a:lnTo>
                    <a:pt x="18" y="1341"/>
                  </a:lnTo>
                  <a:lnTo>
                    <a:pt x="0" y="1373"/>
                  </a:lnTo>
                  <a:lnTo>
                    <a:pt x="0" y="1389"/>
                  </a:lnTo>
                  <a:lnTo>
                    <a:pt x="23" y="1349"/>
                  </a:lnTo>
                  <a:lnTo>
                    <a:pt x="50" y="1394"/>
                  </a:lnTo>
                  <a:lnTo>
                    <a:pt x="26" y="1436"/>
                  </a:lnTo>
                  <a:lnTo>
                    <a:pt x="35" y="1436"/>
                  </a:lnTo>
                  <a:lnTo>
                    <a:pt x="54" y="1401"/>
                  </a:lnTo>
                  <a:lnTo>
                    <a:pt x="74" y="1436"/>
                  </a:lnTo>
                  <a:lnTo>
                    <a:pt x="83" y="1436"/>
                  </a:lnTo>
                  <a:lnTo>
                    <a:pt x="59" y="1394"/>
                  </a:lnTo>
                  <a:lnTo>
                    <a:pt x="84" y="1349"/>
                  </a:lnTo>
                  <a:lnTo>
                    <a:pt x="111" y="1394"/>
                  </a:lnTo>
                  <a:lnTo>
                    <a:pt x="87" y="1436"/>
                  </a:lnTo>
                  <a:lnTo>
                    <a:pt x="96" y="1436"/>
                  </a:lnTo>
                  <a:lnTo>
                    <a:pt x="116" y="1401"/>
                  </a:lnTo>
                  <a:lnTo>
                    <a:pt x="135" y="1436"/>
                  </a:lnTo>
                  <a:lnTo>
                    <a:pt x="144" y="1436"/>
                  </a:lnTo>
                  <a:lnTo>
                    <a:pt x="120" y="1394"/>
                  </a:lnTo>
                  <a:lnTo>
                    <a:pt x="146" y="1349"/>
                  </a:lnTo>
                  <a:lnTo>
                    <a:pt x="173" y="1394"/>
                  </a:lnTo>
                  <a:lnTo>
                    <a:pt x="149" y="1436"/>
                  </a:lnTo>
                  <a:lnTo>
                    <a:pt x="158" y="1436"/>
                  </a:lnTo>
                  <a:lnTo>
                    <a:pt x="177" y="1401"/>
                  </a:lnTo>
                  <a:lnTo>
                    <a:pt x="197" y="1436"/>
                  </a:lnTo>
                  <a:lnTo>
                    <a:pt x="206" y="1436"/>
                  </a:lnTo>
                  <a:lnTo>
                    <a:pt x="182" y="1394"/>
                  </a:lnTo>
                  <a:lnTo>
                    <a:pt x="209" y="1349"/>
                  </a:lnTo>
                  <a:lnTo>
                    <a:pt x="234" y="1394"/>
                  </a:lnTo>
                  <a:lnTo>
                    <a:pt x="210" y="1436"/>
                  </a:lnTo>
                  <a:lnTo>
                    <a:pt x="219" y="1436"/>
                  </a:lnTo>
                  <a:lnTo>
                    <a:pt x="238" y="1401"/>
                  </a:lnTo>
                  <a:lnTo>
                    <a:pt x="258" y="1436"/>
                  </a:lnTo>
                  <a:lnTo>
                    <a:pt x="267" y="1436"/>
                  </a:lnTo>
                  <a:lnTo>
                    <a:pt x="243" y="1394"/>
                  </a:lnTo>
                  <a:lnTo>
                    <a:pt x="270" y="1349"/>
                  </a:lnTo>
                  <a:lnTo>
                    <a:pt x="295" y="1394"/>
                  </a:lnTo>
                  <a:lnTo>
                    <a:pt x="271" y="1436"/>
                  </a:lnTo>
                  <a:lnTo>
                    <a:pt x="280" y="1436"/>
                  </a:lnTo>
                  <a:lnTo>
                    <a:pt x="300" y="1401"/>
                  </a:lnTo>
                  <a:lnTo>
                    <a:pt x="319" y="1436"/>
                  </a:lnTo>
                  <a:lnTo>
                    <a:pt x="328" y="1436"/>
                  </a:lnTo>
                  <a:lnTo>
                    <a:pt x="304" y="1394"/>
                  </a:lnTo>
                  <a:lnTo>
                    <a:pt x="331" y="1349"/>
                  </a:lnTo>
                  <a:lnTo>
                    <a:pt x="357" y="1394"/>
                  </a:lnTo>
                  <a:lnTo>
                    <a:pt x="333" y="1436"/>
                  </a:lnTo>
                  <a:lnTo>
                    <a:pt x="342" y="1436"/>
                  </a:lnTo>
                  <a:lnTo>
                    <a:pt x="361" y="1401"/>
                  </a:lnTo>
                  <a:lnTo>
                    <a:pt x="381" y="1436"/>
                  </a:lnTo>
                  <a:lnTo>
                    <a:pt x="390" y="1436"/>
                  </a:lnTo>
                  <a:lnTo>
                    <a:pt x="366" y="1394"/>
                  </a:lnTo>
                  <a:lnTo>
                    <a:pt x="393" y="1349"/>
                  </a:lnTo>
                  <a:lnTo>
                    <a:pt x="418" y="1394"/>
                  </a:lnTo>
                  <a:lnTo>
                    <a:pt x="394" y="1436"/>
                  </a:lnTo>
                  <a:lnTo>
                    <a:pt x="405" y="1436"/>
                  </a:lnTo>
                  <a:lnTo>
                    <a:pt x="423" y="1401"/>
                  </a:lnTo>
                  <a:lnTo>
                    <a:pt x="442" y="1436"/>
                  </a:lnTo>
                  <a:lnTo>
                    <a:pt x="451" y="1436"/>
                  </a:lnTo>
                  <a:lnTo>
                    <a:pt x="427" y="1394"/>
                  </a:lnTo>
                  <a:lnTo>
                    <a:pt x="454" y="1349"/>
                  </a:lnTo>
                  <a:lnTo>
                    <a:pt x="480" y="1394"/>
                  </a:lnTo>
                  <a:lnTo>
                    <a:pt x="457" y="1436"/>
                  </a:lnTo>
                  <a:lnTo>
                    <a:pt x="466" y="1436"/>
                  </a:lnTo>
                  <a:lnTo>
                    <a:pt x="484" y="1401"/>
                  </a:lnTo>
                  <a:lnTo>
                    <a:pt x="504" y="1436"/>
                  </a:lnTo>
                  <a:lnTo>
                    <a:pt x="513" y="1436"/>
                  </a:lnTo>
                  <a:lnTo>
                    <a:pt x="489" y="1394"/>
                  </a:lnTo>
                  <a:lnTo>
                    <a:pt x="516" y="1349"/>
                  </a:lnTo>
                  <a:lnTo>
                    <a:pt x="541" y="1394"/>
                  </a:lnTo>
                  <a:lnTo>
                    <a:pt x="519" y="1436"/>
                  </a:lnTo>
                  <a:lnTo>
                    <a:pt x="528" y="1436"/>
                  </a:lnTo>
                  <a:lnTo>
                    <a:pt x="546" y="1401"/>
                  </a:lnTo>
                  <a:lnTo>
                    <a:pt x="565" y="1436"/>
                  </a:lnTo>
                  <a:lnTo>
                    <a:pt x="574" y="1436"/>
                  </a:lnTo>
                  <a:lnTo>
                    <a:pt x="552" y="1394"/>
                  </a:lnTo>
                  <a:lnTo>
                    <a:pt x="577" y="1349"/>
                  </a:lnTo>
                  <a:lnTo>
                    <a:pt x="604" y="1394"/>
                  </a:lnTo>
                  <a:lnTo>
                    <a:pt x="580" y="1436"/>
                  </a:lnTo>
                  <a:lnTo>
                    <a:pt x="589" y="1436"/>
                  </a:lnTo>
                  <a:lnTo>
                    <a:pt x="609" y="1401"/>
                  </a:lnTo>
                  <a:lnTo>
                    <a:pt x="627" y="1436"/>
                  </a:lnTo>
                  <a:lnTo>
                    <a:pt x="636" y="1436"/>
                  </a:lnTo>
                  <a:lnTo>
                    <a:pt x="613" y="1394"/>
                  </a:lnTo>
                  <a:lnTo>
                    <a:pt x="639" y="1349"/>
                  </a:lnTo>
                  <a:lnTo>
                    <a:pt x="666" y="1394"/>
                  </a:lnTo>
                  <a:lnTo>
                    <a:pt x="642" y="1436"/>
                  </a:lnTo>
                  <a:lnTo>
                    <a:pt x="651" y="1436"/>
                  </a:lnTo>
                  <a:lnTo>
                    <a:pt x="670" y="1401"/>
                  </a:lnTo>
                  <a:lnTo>
                    <a:pt x="688" y="1436"/>
                  </a:lnTo>
                  <a:lnTo>
                    <a:pt x="699" y="1436"/>
                  </a:lnTo>
                  <a:lnTo>
                    <a:pt x="675" y="1394"/>
                  </a:lnTo>
                  <a:lnTo>
                    <a:pt x="700" y="1349"/>
                  </a:lnTo>
                  <a:lnTo>
                    <a:pt x="727" y="1394"/>
                  </a:lnTo>
                  <a:lnTo>
                    <a:pt x="703" y="1436"/>
                  </a:lnTo>
                  <a:lnTo>
                    <a:pt x="712" y="1436"/>
                  </a:lnTo>
                  <a:lnTo>
                    <a:pt x="732" y="1401"/>
                  </a:lnTo>
                  <a:lnTo>
                    <a:pt x="751" y="1436"/>
                  </a:lnTo>
                  <a:lnTo>
                    <a:pt x="760" y="1436"/>
                  </a:lnTo>
                  <a:lnTo>
                    <a:pt x="736" y="1394"/>
                  </a:lnTo>
                  <a:lnTo>
                    <a:pt x="762" y="1349"/>
                  </a:lnTo>
                  <a:lnTo>
                    <a:pt x="789" y="1394"/>
                  </a:lnTo>
                  <a:lnTo>
                    <a:pt x="765" y="1436"/>
                  </a:lnTo>
                  <a:lnTo>
                    <a:pt x="774" y="1436"/>
                  </a:lnTo>
                  <a:lnTo>
                    <a:pt x="793" y="1401"/>
                  </a:lnTo>
                  <a:lnTo>
                    <a:pt x="813" y="1436"/>
                  </a:lnTo>
                  <a:lnTo>
                    <a:pt x="822" y="1436"/>
                  </a:lnTo>
                  <a:lnTo>
                    <a:pt x="798" y="1394"/>
                  </a:lnTo>
                  <a:lnTo>
                    <a:pt x="823" y="1349"/>
                  </a:lnTo>
                  <a:lnTo>
                    <a:pt x="850" y="1394"/>
                  </a:lnTo>
                  <a:lnTo>
                    <a:pt x="826" y="1436"/>
                  </a:lnTo>
                  <a:lnTo>
                    <a:pt x="835" y="1436"/>
                  </a:lnTo>
                  <a:lnTo>
                    <a:pt x="855" y="1401"/>
                  </a:lnTo>
                  <a:lnTo>
                    <a:pt x="874" y="1436"/>
                  </a:lnTo>
                  <a:lnTo>
                    <a:pt x="883" y="1436"/>
                  </a:lnTo>
                  <a:lnTo>
                    <a:pt x="859" y="1394"/>
                  </a:lnTo>
                  <a:lnTo>
                    <a:pt x="885" y="1349"/>
                  </a:lnTo>
                  <a:lnTo>
                    <a:pt x="912" y="1394"/>
                  </a:lnTo>
                  <a:lnTo>
                    <a:pt x="888" y="1436"/>
                  </a:lnTo>
                  <a:lnTo>
                    <a:pt x="897" y="1436"/>
                  </a:lnTo>
                  <a:lnTo>
                    <a:pt x="916" y="1401"/>
                  </a:lnTo>
                  <a:lnTo>
                    <a:pt x="936" y="1436"/>
                  </a:lnTo>
                  <a:lnTo>
                    <a:pt x="945" y="1436"/>
                  </a:lnTo>
                  <a:lnTo>
                    <a:pt x="921" y="1394"/>
                  </a:lnTo>
                  <a:lnTo>
                    <a:pt x="948" y="1349"/>
                  </a:lnTo>
                  <a:lnTo>
                    <a:pt x="973" y="1394"/>
                  </a:lnTo>
                  <a:lnTo>
                    <a:pt x="949" y="1436"/>
                  </a:lnTo>
                  <a:lnTo>
                    <a:pt x="958" y="1436"/>
                  </a:lnTo>
                  <a:lnTo>
                    <a:pt x="978" y="1401"/>
                  </a:lnTo>
                  <a:lnTo>
                    <a:pt x="997" y="1436"/>
                  </a:lnTo>
                  <a:lnTo>
                    <a:pt x="1006" y="1436"/>
                  </a:lnTo>
                  <a:lnTo>
                    <a:pt x="982" y="1394"/>
                  </a:lnTo>
                  <a:lnTo>
                    <a:pt x="1009" y="1349"/>
                  </a:lnTo>
                  <a:lnTo>
                    <a:pt x="1035" y="1394"/>
                  </a:lnTo>
                  <a:lnTo>
                    <a:pt x="1011" y="1436"/>
                  </a:lnTo>
                  <a:lnTo>
                    <a:pt x="1020" y="1436"/>
                  </a:lnTo>
                  <a:lnTo>
                    <a:pt x="1039" y="1401"/>
                  </a:lnTo>
                  <a:lnTo>
                    <a:pt x="1059" y="1436"/>
                  </a:lnTo>
                  <a:lnTo>
                    <a:pt x="1068" y="1436"/>
                  </a:lnTo>
                  <a:lnTo>
                    <a:pt x="1044" y="1394"/>
                  </a:lnTo>
                  <a:lnTo>
                    <a:pt x="1071" y="1349"/>
                  </a:lnTo>
                  <a:lnTo>
                    <a:pt x="1096" y="1394"/>
                  </a:lnTo>
                  <a:lnTo>
                    <a:pt x="1072" y="1436"/>
                  </a:lnTo>
                  <a:lnTo>
                    <a:pt x="1081" y="1436"/>
                  </a:lnTo>
                  <a:lnTo>
                    <a:pt x="1101" y="1401"/>
                  </a:lnTo>
                  <a:lnTo>
                    <a:pt x="1120" y="1436"/>
                  </a:lnTo>
                  <a:lnTo>
                    <a:pt x="1129" y="1436"/>
                  </a:lnTo>
                  <a:lnTo>
                    <a:pt x="1105" y="1394"/>
                  </a:lnTo>
                  <a:lnTo>
                    <a:pt x="1132" y="1349"/>
                  </a:lnTo>
                  <a:lnTo>
                    <a:pt x="1158" y="1394"/>
                  </a:lnTo>
                  <a:lnTo>
                    <a:pt x="1134" y="1436"/>
                  </a:lnTo>
                  <a:lnTo>
                    <a:pt x="1144" y="1436"/>
                  </a:lnTo>
                  <a:lnTo>
                    <a:pt x="1162" y="1401"/>
                  </a:lnTo>
                  <a:lnTo>
                    <a:pt x="1182" y="1436"/>
                  </a:lnTo>
                  <a:lnTo>
                    <a:pt x="1191" y="1436"/>
                  </a:lnTo>
                  <a:lnTo>
                    <a:pt x="1167" y="1394"/>
                  </a:lnTo>
                  <a:lnTo>
                    <a:pt x="1194" y="1349"/>
                  </a:lnTo>
                  <a:lnTo>
                    <a:pt x="1219" y="1394"/>
                  </a:lnTo>
                  <a:lnTo>
                    <a:pt x="1197" y="1436"/>
                  </a:lnTo>
                  <a:lnTo>
                    <a:pt x="1206" y="1436"/>
                  </a:lnTo>
                  <a:lnTo>
                    <a:pt x="1224" y="1401"/>
                  </a:lnTo>
                  <a:lnTo>
                    <a:pt x="1243" y="1436"/>
                  </a:lnTo>
                  <a:lnTo>
                    <a:pt x="1252" y="1436"/>
                  </a:lnTo>
                  <a:lnTo>
                    <a:pt x="1228" y="1394"/>
                  </a:lnTo>
                  <a:lnTo>
                    <a:pt x="1255" y="1349"/>
                  </a:lnTo>
                  <a:lnTo>
                    <a:pt x="1281" y="1394"/>
                  </a:lnTo>
                  <a:lnTo>
                    <a:pt x="1258" y="1436"/>
                  </a:lnTo>
                  <a:lnTo>
                    <a:pt x="1267" y="1436"/>
                  </a:lnTo>
                  <a:lnTo>
                    <a:pt x="1285" y="1401"/>
                  </a:lnTo>
                  <a:lnTo>
                    <a:pt x="1305" y="1436"/>
                  </a:lnTo>
                  <a:lnTo>
                    <a:pt x="1314" y="1436"/>
                  </a:lnTo>
                  <a:lnTo>
                    <a:pt x="1291" y="1394"/>
                  </a:lnTo>
                  <a:lnTo>
                    <a:pt x="1317" y="1349"/>
                  </a:lnTo>
                  <a:lnTo>
                    <a:pt x="1344" y="1394"/>
                  </a:lnTo>
                  <a:lnTo>
                    <a:pt x="1320" y="1436"/>
                  </a:lnTo>
                  <a:lnTo>
                    <a:pt x="1329" y="1436"/>
                  </a:lnTo>
                  <a:lnTo>
                    <a:pt x="1348" y="1401"/>
                  </a:lnTo>
                  <a:lnTo>
                    <a:pt x="1366" y="1436"/>
                  </a:lnTo>
                  <a:lnTo>
                    <a:pt x="1375" y="1436"/>
                  </a:lnTo>
                  <a:lnTo>
                    <a:pt x="1353" y="1394"/>
                  </a:lnTo>
                  <a:lnTo>
                    <a:pt x="1378" y="1349"/>
                  </a:lnTo>
                  <a:lnTo>
                    <a:pt x="1405" y="1394"/>
                  </a:lnTo>
                  <a:lnTo>
                    <a:pt x="1381" y="1436"/>
                  </a:lnTo>
                  <a:lnTo>
                    <a:pt x="1390" y="1436"/>
                  </a:lnTo>
                  <a:lnTo>
                    <a:pt x="1410" y="1401"/>
                  </a:lnTo>
                  <a:lnTo>
                    <a:pt x="1428" y="1436"/>
                  </a:lnTo>
                  <a:lnTo>
                    <a:pt x="1438" y="1436"/>
                  </a:lnTo>
                  <a:lnTo>
                    <a:pt x="1414" y="1394"/>
                  </a:lnTo>
                  <a:lnTo>
                    <a:pt x="1440" y="1349"/>
                  </a:lnTo>
                  <a:lnTo>
                    <a:pt x="1467" y="1394"/>
                  </a:lnTo>
                  <a:lnTo>
                    <a:pt x="1443" y="1436"/>
                  </a:lnTo>
                  <a:lnTo>
                    <a:pt x="1452" y="1436"/>
                  </a:lnTo>
                  <a:lnTo>
                    <a:pt x="1471" y="1401"/>
                  </a:lnTo>
                  <a:lnTo>
                    <a:pt x="1491" y="1436"/>
                  </a:lnTo>
                  <a:lnTo>
                    <a:pt x="1500" y="1436"/>
                  </a:lnTo>
                  <a:lnTo>
                    <a:pt x="1476" y="1394"/>
                  </a:lnTo>
                  <a:lnTo>
                    <a:pt x="1501" y="1349"/>
                  </a:lnTo>
                  <a:lnTo>
                    <a:pt x="1528" y="1394"/>
                  </a:lnTo>
                  <a:lnTo>
                    <a:pt x="1504" y="1436"/>
                  </a:lnTo>
                  <a:lnTo>
                    <a:pt x="1513" y="1436"/>
                  </a:lnTo>
                  <a:lnTo>
                    <a:pt x="1533" y="1401"/>
                  </a:lnTo>
                  <a:lnTo>
                    <a:pt x="1552" y="1436"/>
                  </a:lnTo>
                  <a:lnTo>
                    <a:pt x="1561" y="1436"/>
                  </a:lnTo>
                  <a:lnTo>
                    <a:pt x="1537" y="1394"/>
                  </a:lnTo>
                  <a:lnTo>
                    <a:pt x="1563" y="1349"/>
                  </a:lnTo>
                  <a:lnTo>
                    <a:pt x="1590" y="1394"/>
                  </a:lnTo>
                  <a:lnTo>
                    <a:pt x="1566" y="1436"/>
                  </a:lnTo>
                  <a:lnTo>
                    <a:pt x="1575" y="1436"/>
                  </a:lnTo>
                  <a:lnTo>
                    <a:pt x="1594" y="1401"/>
                  </a:lnTo>
                  <a:lnTo>
                    <a:pt x="1614" y="1436"/>
                  </a:lnTo>
                  <a:lnTo>
                    <a:pt x="1623" y="1436"/>
                  </a:lnTo>
                  <a:lnTo>
                    <a:pt x="1599" y="1394"/>
                  </a:lnTo>
                  <a:lnTo>
                    <a:pt x="1624" y="1349"/>
                  </a:lnTo>
                  <a:lnTo>
                    <a:pt x="1651" y="1394"/>
                  </a:lnTo>
                  <a:lnTo>
                    <a:pt x="1627" y="1436"/>
                  </a:lnTo>
                  <a:lnTo>
                    <a:pt x="1636" y="1436"/>
                  </a:lnTo>
                  <a:lnTo>
                    <a:pt x="1656" y="1401"/>
                  </a:lnTo>
                  <a:lnTo>
                    <a:pt x="1675" y="1436"/>
                  </a:lnTo>
                  <a:lnTo>
                    <a:pt x="1684" y="1436"/>
                  </a:lnTo>
                  <a:lnTo>
                    <a:pt x="1660" y="1394"/>
                  </a:lnTo>
                  <a:lnTo>
                    <a:pt x="1687" y="1349"/>
                  </a:lnTo>
                  <a:lnTo>
                    <a:pt x="1713" y="1394"/>
                  </a:lnTo>
                  <a:lnTo>
                    <a:pt x="1689" y="1436"/>
                  </a:lnTo>
                  <a:lnTo>
                    <a:pt x="1698" y="1436"/>
                  </a:lnTo>
                  <a:lnTo>
                    <a:pt x="1717" y="1401"/>
                  </a:lnTo>
                  <a:lnTo>
                    <a:pt x="1737" y="1436"/>
                  </a:lnTo>
                  <a:lnTo>
                    <a:pt x="1746" y="1436"/>
                  </a:lnTo>
                  <a:lnTo>
                    <a:pt x="1722" y="1394"/>
                  </a:lnTo>
                  <a:lnTo>
                    <a:pt x="1749" y="1349"/>
                  </a:lnTo>
                  <a:lnTo>
                    <a:pt x="1774" y="1394"/>
                  </a:lnTo>
                  <a:lnTo>
                    <a:pt x="1750" y="1436"/>
                  </a:lnTo>
                  <a:lnTo>
                    <a:pt x="1759" y="1436"/>
                  </a:lnTo>
                  <a:lnTo>
                    <a:pt x="1779" y="1401"/>
                  </a:lnTo>
                  <a:lnTo>
                    <a:pt x="1798" y="1436"/>
                  </a:lnTo>
                  <a:lnTo>
                    <a:pt x="1807" y="1436"/>
                  </a:lnTo>
                  <a:lnTo>
                    <a:pt x="1783" y="1394"/>
                  </a:lnTo>
                  <a:lnTo>
                    <a:pt x="1810" y="1349"/>
                  </a:lnTo>
                  <a:lnTo>
                    <a:pt x="1836" y="1394"/>
                  </a:lnTo>
                  <a:lnTo>
                    <a:pt x="1812" y="1436"/>
                  </a:lnTo>
                  <a:lnTo>
                    <a:pt x="1821" y="1436"/>
                  </a:lnTo>
                  <a:lnTo>
                    <a:pt x="1840" y="1401"/>
                  </a:lnTo>
                  <a:lnTo>
                    <a:pt x="1860" y="1436"/>
                  </a:lnTo>
                  <a:lnTo>
                    <a:pt x="1869" y="1436"/>
                  </a:lnTo>
                  <a:lnTo>
                    <a:pt x="1845" y="1394"/>
                  </a:lnTo>
                  <a:lnTo>
                    <a:pt x="1872" y="1349"/>
                  </a:lnTo>
                  <a:lnTo>
                    <a:pt x="1897" y="1394"/>
                  </a:lnTo>
                  <a:lnTo>
                    <a:pt x="1873" y="1436"/>
                  </a:lnTo>
                  <a:lnTo>
                    <a:pt x="1884" y="1436"/>
                  </a:lnTo>
                  <a:lnTo>
                    <a:pt x="1902" y="1401"/>
                  </a:lnTo>
                  <a:lnTo>
                    <a:pt x="1921" y="1436"/>
                  </a:lnTo>
                  <a:lnTo>
                    <a:pt x="1930" y="1436"/>
                  </a:lnTo>
                  <a:lnTo>
                    <a:pt x="1906" y="1394"/>
                  </a:lnTo>
                  <a:lnTo>
                    <a:pt x="1933" y="1349"/>
                  </a:lnTo>
                  <a:lnTo>
                    <a:pt x="1959" y="1394"/>
                  </a:lnTo>
                  <a:lnTo>
                    <a:pt x="1936" y="1436"/>
                  </a:lnTo>
                  <a:lnTo>
                    <a:pt x="1945" y="1436"/>
                  </a:lnTo>
                  <a:lnTo>
                    <a:pt x="1963" y="1401"/>
                  </a:lnTo>
                  <a:lnTo>
                    <a:pt x="1983" y="1436"/>
                  </a:lnTo>
                  <a:lnTo>
                    <a:pt x="1992" y="1436"/>
                  </a:lnTo>
                  <a:lnTo>
                    <a:pt x="1968" y="1394"/>
                  </a:lnTo>
                  <a:lnTo>
                    <a:pt x="1995" y="1349"/>
                  </a:lnTo>
                  <a:lnTo>
                    <a:pt x="2020" y="1394"/>
                  </a:lnTo>
                  <a:lnTo>
                    <a:pt x="1998" y="1436"/>
                  </a:lnTo>
                  <a:lnTo>
                    <a:pt x="2007" y="1436"/>
                  </a:lnTo>
                  <a:lnTo>
                    <a:pt x="2025" y="1401"/>
                  </a:lnTo>
                  <a:lnTo>
                    <a:pt x="2044" y="1436"/>
                  </a:lnTo>
                  <a:lnTo>
                    <a:pt x="2053" y="1436"/>
                  </a:lnTo>
                  <a:lnTo>
                    <a:pt x="2031" y="1394"/>
                  </a:lnTo>
                  <a:lnTo>
                    <a:pt x="2056" y="1349"/>
                  </a:lnTo>
                  <a:lnTo>
                    <a:pt x="2083" y="1394"/>
                  </a:lnTo>
                  <a:lnTo>
                    <a:pt x="2059" y="1436"/>
                  </a:lnTo>
                  <a:lnTo>
                    <a:pt x="2068" y="1436"/>
                  </a:lnTo>
                  <a:lnTo>
                    <a:pt x="2088" y="1401"/>
                  </a:lnTo>
                  <a:lnTo>
                    <a:pt x="2106" y="1436"/>
                  </a:lnTo>
                  <a:lnTo>
                    <a:pt x="2115" y="1436"/>
                  </a:lnTo>
                  <a:lnTo>
                    <a:pt x="2092" y="1394"/>
                  </a:lnTo>
                  <a:lnTo>
                    <a:pt x="2118" y="1349"/>
                  </a:lnTo>
                  <a:lnTo>
                    <a:pt x="2145" y="1394"/>
                  </a:lnTo>
                  <a:lnTo>
                    <a:pt x="2121" y="1436"/>
                  </a:lnTo>
                  <a:lnTo>
                    <a:pt x="2130" y="1436"/>
                  </a:lnTo>
                  <a:lnTo>
                    <a:pt x="2149" y="1401"/>
                  </a:lnTo>
                  <a:lnTo>
                    <a:pt x="2167" y="1436"/>
                  </a:lnTo>
                  <a:lnTo>
                    <a:pt x="2178" y="1436"/>
                  </a:lnTo>
                  <a:lnTo>
                    <a:pt x="2154" y="1394"/>
                  </a:lnTo>
                  <a:lnTo>
                    <a:pt x="2179" y="1349"/>
                  </a:lnTo>
                  <a:lnTo>
                    <a:pt x="2206" y="1394"/>
                  </a:lnTo>
                  <a:lnTo>
                    <a:pt x="2182" y="1436"/>
                  </a:lnTo>
                  <a:lnTo>
                    <a:pt x="2191" y="1436"/>
                  </a:lnTo>
                  <a:lnTo>
                    <a:pt x="2211" y="1401"/>
                  </a:lnTo>
                  <a:lnTo>
                    <a:pt x="2230" y="1436"/>
                  </a:lnTo>
                  <a:lnTo>
                    <a:pt x="2239" y="1436"/>
                  </a:lnTo>
                  <a:lnTo>
                    <a:pt x="2215" y="1394"/>
                  </a:lnTo>
                  <a:lnTo>
                    <a:pt x="2241" y="1349"/>
                  </a:lnTo>
                  <a:lnTo>
                    <a:pt x="2268" y="1394"/>
                  </a:lnTo>
                  <a:lnTo>
                    <a:pt x="2244" y="1436"/>
                  </a:lnTo>
                  <a:lnTo>
                    <a:pt x="2253" y="1436"/>
                  </a:lnTo>
                  <a:lnTo>
                    <a:pt x="2272" y="1401"/>
                  </a:lnTo>
                  <a:lnTo>
                    <a:pt x="2292" y="1436"/>
                  </a:lnTo>
                  <a:lnTo>
                    <a:pt x="2301" y="1436"/>
                  </a:lnTo>
                  <a:lnTo>
                    <a:pt x="2277" y="1394"/>
                  </a:lnTo>
                  <a:lnTo>
                    <a:pt x="2302" y="1349"/>
                  </a:lnTo>
                  <a:lnTo>
                    <a:pt x="2329" y="1394"/>
                  </a:lnTo>
                  <a:lnTo>
                    <a:pt x="2305" y="1436"/>
                  </a:lnTo>
                  <a:lnTo>
                    <a:pt x="2314" y="1436"/>
                  </a:lnTo>
                  <a:lnTo>
                    <a:pt x="2334" y="1401"/>
                  </a:lnTo>
                  <a:lnTo>
                    <a:pt x="2353" y="1436"/>
                  </a:lnTo>
                  <a:lnTo>
                    <a:pt x="2362" y="1436"/>
                  </a:lnTo>
                  <a:lnTo>
                    <a:pt x="2338" y="1394"/>
                  </a:lnTo>
                  <a:lnTo>
                    <a:pt x="2364" y="1349"/>
                  </a:lnTo>
                  <a:lnTo>
                    <a:pt x="2391" y="1394"/>
                  </a:lnTo>
                  <a:lnTo>
                    <a:pt x="2367" y="1436"/>
                  </a:lnTo>
                  <a:lnTo>
                    <a:pt x="2376" y="1436"/>
                  </a:lnTo>
                  <a:lnTo>
                    <a:pt x="2395" y="1401"/>
                  </a:lnTo>
                  <a:lnTo>
                    <a:pt x="2415" y="1436"/>
                  </a:lnTo>
                  <a:lnTo>
                    <a:pt x="2424" y="1436"/>
                  </a:lnTo>
                  <a:lnTo>
                    <a:pt x="2400" y="1394"/>
                  </a:lnTo>
                  <a:lnTo>
                    <a:pt x="2427" y="1349"/>
                  </a:lnTo>
                  <a:lnTo>
                    <a:pt x="2452" y="1394"/>
                  </a:lnTo>
                  <a:lnTo>
                    <a:pt x="2428" y="1436"/>
                  </a:lnTo>
                  <a:lnTo>
                    <a:pt x="2437" y="1436"/>
                  </a:lnTo>
                  <a:lnTo>
                    <a:pt x="2457" y="1401"/>
                  </a:lnTo>
                  <a:lnTo>
                    <a:pt x="2476" y="1436"/>
                  </a:lnTo>
                  <a:lnTo>
                    <a:pt x="2485" y="1436"/>
                  </a:lnTo>
                  <a:lnTo>
                    <a:pt x="2461" y="1394"/>
                  </a:lnTo>
                  <a:lnTo>
                    <a:pt x="2488" y="1349"/>
                  </a:lnTo>
                  <a:lnTo>
                    <a:pt x="2514" y="1394"/>
                  </a:lnTo>
                  <a:lnTo>
                    <a:pt x="2490" y="1436"/>
                  </a:lnTo>
                  <a:lnTo>
                    <a:pt x="2499" y="1436"/>
                  </a:lnTo>
                  <a:lnTo>
                    <a:pt x="2518" y="1401"/>
                  </a:lnTo>
                  <a:lnTo>
                    <a:pt x="2538" y="1436"/>
                  </a:lnTo>
                  <a:lnTo>
                    <a:pt x="2547" y="1436"/>
                  </a:lnTo>
                  <a:lnTo>
                    <a:pt x="2523" y="1394"/>
                  </a:lnTo>
                  <a:lnTo>
                    <a:pt x="2550" y="1349"/>
                  </a:lnTo>
                  <a:lnTo>
                    <a:pt x="2557" y="1361"/>
                  </a:lnTo>
                  <a:lnTo>
                    <a:pt x="2557" y="1346"/>
                  </a:lnTo>
                  <a:lnTo>
                    <a:pt x="2554" y="1341"/>
                  </a:lnTo>
                  <a:lnTo>
                    <a:pt x="2557" y="1335"/>
                  </a:lnTo>
                  <a:lnTo>
                    <a:pt x="2557" y="1320"/>
                  </a:lnTo>
                  <a:lnTo>
                    <a:pt x="2550" y="1332"/>
                  </a:lnTo>
                  <a:lnTo>
                    <a:pt x="2523" y="1287"/>
                  </a:lnTo>
                  <a:lnTo>
                    <a:pt x="2550" y="1242"/>
                  </a:lnTo>
                  <a:lnTo>
                    <a:pt x="2557" y="1254"/>
                  </a:lnTo>
                  <a:lnTo>
                    <a:pt x="2557" y="1238"/>
                  </a:lnTo>
                  <a:lnTo>
                    <a:pt x="2554" y="1233"/>
                  </a:lnTo>
                  <a:lnTo>
                    <a:pt x="2557" y="1229"/>
                  </a:lnTo>
                  <a:lnTo>
                    <a:pt x="2557" y="1214"/>
                  </a:lnTo>
                  <a:lnTo>
                    <a:pt x="2550" y="1226"/>
                  </a:lnTo>
                  <a:lnTo>
                    <a:pt x="2523" y="1181"/>
                  </a:lnTo>
                  <a:lnTo>
                    <a:pt x="2550" y="1135"/>
                  </a:lnTo>
                  <a:lnTo>
                    <a:pt x="2557" y="1148"/>
                  </a:lnTo>
                  <a:lnTo>
                    <a:pt x="2557" y="1132"/>
                  </a:lnTo>
                  <a:lnTo>
                    <a:pt x="2554" y="1127"/>
                  </a:lnTo>
                  <a:lnTo>
                    <a:pt x="2557" y="1123"/>
                  </a:lnTo>
                  <a:lnTo>
                    <a:pt x="2557" y="1108"/>
                  </a:lnTo>
                  <a:lnTo>
                    <a:pt x="2550" y="1120"/>
                  </a:lnTo>
                  <a:lnTo>
                    <a:pt x="2523" y="1075"/>
                  </a:lnTo>
                  <a:lnTo>
                    <a:pt x="2550" y="1028"/>
                  </a:lnTo>
                  <a:lnTo>
                    <a:pt x="2557" y="1042"/>
                  </a:lnTo>
                  <a:lnTo>
                    <a:pt x="2557" y="1025"/>
                  </a:lnTo>
                  <a:lnTo>
                    <a:pt x="2554" y="1021"/>
                  </a:lnTo>
                  <a:lnTo>
                    <a:pt x="2557" y="1016"/>
                  </a:lnTo>
                  <a:lnTo>
                    <a:pt x="2557" y="1000"/>
                  </a:lnTo>
                  <a:lnTo>
                    <a:pt x="2550" y="1013"/>
                  </a:lnTo>
                  <a:lnTo>
                    <a:pt x="2523" y="967"/>
                  </a:lnTo>
                  <a:lnTo>
                    <a:pt x="2550" y="922"/>
                  </a:lnTo>
                  <a:lnTo>
                    <a:pt x="2557" y="934"/>
                  </a:lnTo>
                  <a:lnTo>
                    <a:pt x="2557" y="919"/>
                  </a:lnTo>
                  <a:lnTo>
                    <a:pt x="2554" y="915"/>
                  </a:lnTo>
                  <a:lnTo>
                    <a:pt x="2557" y="910"/>
                  </a:lnTo>
                  <a:lnTo>
                    <a:pt x="2557" y="894"/>
                  </a:lnTo>
                  <a:lnTo>
                    <a:pt x="2550" y="907"/>
                  </a:lnTo>
                  <a:lnTo>
                    <a:pt x="2523" y="861"/>
                  </a:lnTo>
                  <a:lnTo>
                    <a:pt x="2550" y="816"/>
                  </a:lnTo>
                  <a:lnTo>
                    <a:pt x="2557" y="828"/>
                  </a:lnTo>
                  <a:lnTo>
                    <a:pt x="2557" y="813"/>
                  </a:lnTo>
                  <a:lnTo>
                    <a:pt x="2554" y="808"/>
                  </a:lnTo>
                  <a:lnTo>
                    <a:pt x="2557" y="802"/>
                  </a:lnTo>
                  <a:lnTo>
                    <a:pt x="2557" y="787"/>
                  </a:lnTo>
                  <a:lnTo>
                    <a:pt x="2550" y="799"/>
                  </a:lnTo>
                  <a:lnTo>
                    <a:pt x="2523" y="754"/>
                  </a:lnTo>
                  <a:lnTo>
                    <a:pt x="2550" y="709"/>
                  </a:lnTo>
                  <a:lnTo>
                    <a:pt x="2557" y="721"/>
                  </a:lnTo>
                  <a:lnTo>
                    <a:pt x="2557" y="706"/>
                  </a:lnTo>
                  <a:lnTo>
                    <a:pt x="2554" y="700"/>
                  </a:lnTo>
                  <a:lnTo>
                    <a:pt x="2557" y="696"/>
                  </a:lnTo>
                  <a:lnTo>
                    <a:pt x="2557" y="681"/>
                  </a:lnTo>
                  <a:lnTo>
                    <a:pt x="2550" y="693"/>
                  </a:lnTo>
                  <a:lnTo>
                    <a:pt x="2523" y="648"/>
                  </a:lnTo>
                  <a:lnTo>
                    <a:pt x="2550" y="603"/>
                  </a:lnTo>
                  <a:lnTo>
                    <a:pt x="2557" y="615"/>
                  </a:lnTo>
                  <a:lnTo>
                    <a:pt x="2557" y="599"/>
                  </a:lnTo>
                  <a:lnTo>
                    <a:pt x="2554" y="594"/>
                  </a:lnTo>
                  <a:lnTo>
                    <a:pt x="2557" y="590"/>
                  </a:lnTo>
                  <a:lnTo>
                    <a:pt x="2557" y="575"/>
                  </a:lnTo>
                  <a:lnTo>
                    <a:pt x="2550" y="587"/>
                  </a:lnTo>
                  <a:lnTo>
                    <a:pt x="2523" y="542"/>
                  </a:lnTo>
                  <a:lnTo>
                    <a:pt x="2550" y="495"/>
                  </a:lnTo>
                  <a:lnTo>
                    <a:pt x="2557" y="509"/>
                  </a:lnTo>
                  <a:lnTo>
                    <a:pt x="2557" y="492"/>
                  </a:lnTo>
                  <a:lnTo>
                    <a:pt x="2554" y="488"/>
                  </a:lnTo>
                  <a:lnTo>
                    <a:pt x="2557" y="483"/>
                  </a:lnTo>
                  <a:lnTo>
                    <a:pt x="2557" y="467"/>
                  </a:lnTo>
                  <a:lnTo>
                    <a:pt x="2550" y="480"/>
                  </a:lnTo>
                  <a:lnTo>
                    <a:pt x="2523" y="435"/>
                  </a:lnTo>
                  <a:lnTo>
                    <a:pt x="2550" y="389"/>
                  </a:lnTo>
                  <a:lnTo>
                    <a:pt x="2557" y="402"/>
                  </a:lnTo>
                  <a:lnTo>
                    <a:pt x="2557" y="386"/>
                  </a:lnTo>
                  <a:lnTo>
                    <a:pt x="2554" y="382"/>
                  </a:lnTo>
                  <a:lnTo>
                    <a:pt x="2557" y="377"/>
                  </a:lnTo>
                  <a:lnTo>
                    <a:pt x="2557" y="361"/>
                  </a:lnTo>
                  <a:lnTo>
                    <a:pt x="2550" y="374"/>
                  </a:lnTo>
                  <a:lnTo>
                    <a:pt x="2523" y="328"/>
                  </a:lnTo>
                  <a:lnTo>
                    <a:pt x="2550" y="283"/>
                  </a:lnTo>
                  <a:lnTo>
                    <a:pt x="2557" y="295"/>
                  </a:lnTo>
                  <a:lnTo>
                    <a:pt x="2557" y="280"/>
                  </a:lnTo>
                  <a:lnTo>
                    <a:pt x="2554" y="275"/>
                  </a:lnTo>
                  <a:lnTo>
                    <a:pt x="2557" y="271"/>
                  </a:lnTo>
                  <a:lnTo>
                    <a:pt x="2557" y="254"/>
                  </a:lnTo>
                  <a:lnTo>
                    <a:pt x="2550" y="266"/>
                  </a:lnTo>
                  <a:lnTo>
                    <a:pt x="2523" y="221"/>
                  </a:lnTo>
                  <a:lnTo>
                    <a:pt x="2550" y="176"/>
                  </a:lnTo>
                  <a:lnTo>
                    <a:pt x="2557" y="188"/>
                  </a:lnTo>
                  <a:lnTo>
                    <a:pt x="2557" y="173"/>
                  </a:lnTo>
                  <a:lnTo>
                    <a:pt x="2554" y="169"/>
                  </a:lnTo>
                  <a:lnTo>
                    <a:pt x="2557" y="163"/>
                  </a:lnTo>
                  <a:lnTo>
                    <a:pt x="2557" y="148"/>
                  </a:lnTo>
                  <a:lnTo>
                    <a:pt x="2550" y="160"/>
                  </a:lnTo>
                  <a:lnTo>
                    <a:pt x="2523" y="115"/>
                  </a:lnTo>
                  <a:lnTo>
                    <a:pt x="2550" y="70"/>
                  </a:lnTo>
                  <a:lnTo>
                    <a:pt x="2557" y="82"/>
                  </a:lnTo>
                  <a:lnTo>
                    <a:pt x="2557" y="67"/>
                  </a:lnTo>
                  <a:lnTo>
                    <a:pt x="2554" y="61"/>
                  </a:lnTo>
                  <a:lnTo>
                    <a:pt x="2557" y="57"/>
                  </a:lnTo>
                  <a:lnTo>
                    <a:pt x="2557" y="42"/>
                  </a:lnTo>
                  <a:lnTo>
                    <a:pt x="2550" y="54"/>
                  </a:lnTo>
                  <a:lnTo>
                    <a:pt x="2523" y="9"/>
                  </a:lnTo>
                  <a:lnTo>
                    <a:pt x="252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1" name="Freeform 17">
              <a:extLst>
                <a:ext uri="{FF2B5EF4-FFF2-40B4-BE49-F238E27FC236}">
                  <a16:creationId xmlns:a16="http://schemas.microsoft.com/office/drawing/2014/main" id="{C09121C2-3A99-4B8D-8B92-E1E5F14C237D}"/>
                </a:ext>
              </a:extLst>
            </p:cNvPr>
            <p:cNvSpPr>
              <a:spLocks noEditPoints="1"/>
            </p:cNvSpPr>
            <p:nvPr/>
          </p:nvSpPr>
          <p:spPr bwMode="auto">
            <a:xfrm>
              <a:off x="-8589962" y="-6767512"/>
              <a:ext cx="4071938" cy="2278063"/>
            </a:xfrm>
            <a:custGeom>
              <a:avLst/>
              <a:gdLst>
                <a:gd name="T0" fmla="*/ 1194 w 2565"/>
                <a:gd name="T1" fmla="*/ 1293 h 1435"/>
                <a:gd name="T2" fmla="*/ 2364 w 2565"/>
                <a:gd name="T3" fmla="*/ 1385 h 1435"/>
                <a:gd name="T4" fmla="*/ 1005 w 2565"/>
                <a:gd name="T5" fmla="*/ 1286 h 1435"/>
                <a:gd name="T6" fmla="*/ 2122 w 2565"/>
                <a:gd name="T7" fmla="*/ 1286 h 1435"/>
                <a:gd name="T8" fmla="*/ 762 w 2565"/>
                <a:gd name="T9" fmla="*/ 1278 h 1435"/>
                <a:gd name="T10" fmla="*/ 1933 w 2565"/>
                <a:gd name="T11" fmla="*/ 1187 h 1435"/>
                <a:gd name="T12" fmla="*/ 609 w 2565"/>
                <a:gd name="T13" fmla="*/ 1224 h 1435"/>
                <a:gd name="T14" fmla="*/ 1744 w 2565"/>
                <a:gd name="T15" fmla="*/ 1179 h 1435"/>
                <a:gd name="T16" fmla="*/ 366 w 2565"/>
                <a:gd name="T17" fmla="*/ 1125 h 1435"/>
                <a:gd name="T18" fmla="*/ 1501 w 2565"/>
                <a:gd name="T19" fmla="*/ 1172 h 1435"/>
                <a:gd name="T20" fmla="*/ 177 w 2565"/>
                <a:gd name="T21" fmla="*/ 1027 h 1435"/>
                <a:gd name="T22" fmla="*/ 1348 w 2565"/>
                <a:gd name="T23" fmla="*/ 1118 h 1435"/>
                <a:gd name="T24" fmla="*/ 2484 w 2565"/>
                <a:gd name="T25" fmla="*/ 1073 h 1435"/>
                <a:gd name="T26" fmla="*/ 1105 w 2565"/>
                <a:gd name="T27" fmla="*/ 1019 h 1435"/>
                <a:gd name="T28" fmla="*/ 2241 w 2565"/>
                <a:gd name="T29" fmla="*/ 1066 h 1435"/>
                <a:gd name="T30" fmla="*/ 916 w 2565"/>
                <a:gd name="T31" fmla="*/ 920 h 1435"/>
                <a:gd name="T32" fmla="*/ 2088 w 2565"/>
                <a:gd name="T33" fmla="*/ 1012 h 1435"/>
                <a:gd name="T34" fmla="*/ 727 w 2565"/>
                <a:gd name="T35" fmla="*/ 913 h 1435"/>
                <a:gd name="T36" fmla="*/ 1845 w 2565"/>
                <a:gd name="T37" fmla="*/ 913 h 1435"/>
                <a:gd name="T38" fmla="*/ 484 w 2565"/>
                <a:gd name="T39" fmla="*/ 905 h 1435"/>
                <a:gd name="T40" fmla="*/ 1656 w 2565"/>
                <a:gd name="T41" fmla="*/ 814 h 1435"/>
                <a:gd name="T42" fmla="*/ 331 w 2565"/>
                <a:gd name="T43" fmla="*/ 851 h 1435"/>
                <a:gd name="T44" fmla="*/ 1467 w 2565"/>
                <a:gd name="T45" fmla="*/ 807 h 1435"/>
                <a:gd name="T46" fmla="*/ 89 w 2565"/>
                <a:gd name="T47" fmla="*/ 753 h 1435"/>
                <a:gd name="T48" fmla="*/ 1224 w 2565"/>
                <a:gd name="T49" fmla="*/ 799 h 1435"/>
                <a:gd name="T50" fmla="*/ 2395 w 2565"/>
                <a:gd name="T51" fmla="*/ 708 h 1435"/>
                <a:gd name="T52" fmla="*/ 1071 w 2565"/>
                <a:gd name="T53" fmla="*/ 745 h 1435"/>
                <a:gd name="T54" fmla="*/ 2206 w 2565"/>
                <a:gd name="T55" fmla="*/ 700 h 1435"/>
                <a:gd name="T56" fmla="*/ 828 w 2565"/>
                <a:gd name="T57" fmla="*/ 646 h 1435"/>
                <a:gd name="T58" fmla="*/ 1963 w 2565"/>
                <a:gd name="T59" fmla="*/ 691 h 1435"/>
                <a:gd name="T60" fmla="*/ 639 w 2565"/>
                <a:gd name="T61" fmla="*/ 548 h 1435"/>
                <a:gd name="T62" fmla="*/ 1810 w 2565"/>
                <a:gd name="T63" fmla="*/ 639 h 1435"/>
                <a:gd name="T64" fmla="*/ 450 w 2565"/>
                <a:gd name="T65" fmla="*/ 540 h 1435"/>
                <a:gd name="T66" fmla="*/ 1567 w 2565"/>
                <a:gd name="T67" fmla="*/ 540 h 1435"/>
                <a:gd name="T68" fmla="*/ 207 w 2565"/>
                <a:gd name="T69" fmla="*/ 533 h 1435"/>
                <a:gd name="T70" fmla="*/ 1378 w 2565"/>
                <a:gd name="T71" fmla="*/ 441 h 1435"/>
                <a:gd name="T72" fmla="*/ 54 w 2565"/>
                <a:gd name="T73" fmla="*/ 479 h 1435"/>
                <a:gd name="T74" fmla="*/ 1189 w 2565"/>
                <a:gd name="T75" fmla="*/ 434 h 1435"/>
                <a:gd name="T76" fmla="*/ 2307 w 2565"/>
                <a:gd name="T77" fmla="*/ 434 h 1435"/>
                <a:gd name="T78" fmla="*/ 946 w 2565"/>
                <a:gd name="T79" fmla="*/ 426 h 1435"/>
                <a:gd name="T80" fmla="*/ 2118 w 2565"/>
                <a:gd name="T81" fmla="*/ 335 h 1435"/>
                <a:gd name="T82" fmla="*/ 793 w 2565"/>
                <a:gd name="T83" fmla="*/ 372 h 1435"/>
                <a:gd name="T84" fmla="*/ 1929 w 2565"/>
                <a:gd name="T85" fmla="*/ 327 h 1435"/>
                <a:gd name="T86" fmla="*/ 550 w 2565"/>
                <a:gd name="T87" fmla="*/ 274 h 1435"/>
                <a:gd name="T88" fmla="*/ 1686 w 2565"/>
                <a:gd name="T89" fmla="*/ 318 h 1435"/>
                <a:gd name="T90" fmla="*/ 361 w 2565"/>
                <a:gd name="T91" fmla="*/ 175 h 1435"/>
                <a:gd name="T92" fmla="*/ 1533 w 2565"/>
                <a:gd name="T93" fmla="*/ 266 h 1435"/>
                <a:gd name="T94" fmla="*/ 172 w 2565"/>
                <a:gd name="T95" fmla="*/ 167 h 1435"/>
                <a:gd name="T96" fmla="*/ 1290 w 2565"/>
                <a:gd name="T97" fmla="*/ 167 h 1435"/>
                <a:gd name="T98" fmla="*/ 2425 w 2565"/>
                <a:gd name="T99" fmla="*/ 212 h 1435"/>
                <a:gd name="T100" fmla="*/ 1101 w 2565"/>
                <a:gd name="T101" fmla="*/ 68 h 1435"/>
                <a:gd name="T102" fmla="*/ 2272 w 2565"/>
                <a:gd name="T103" fmla="*/ 160 h 1435"/>
                <a:gd name="T104" fmla="*/ 912 w 2565"/>
                <a:gd name="T105" fmla="*/ 61 h 1435"/>
                <a:gd name="T106" fmla="*/ 2029 w 2565"/>
                <a:gd name="T107" fmla="*/ 61 h 1435"/>
                <a:gd name="T108" fmla="*/ 2149 w 2565"/>
                <a:gd name="T109" fmla="*/ 52 h 1435"/>
                <a:gd name="T110" fmla="*/ 1440 w 2565"/>
                <a:gd name="T111" fmla="*/ 0 h 1435"/>
                <a:gd name="T112" fmla="*/ 709 w 2565"/>
                <a:gd name="T113" fmla="*/ 0 h 1435"/>
                <a:gd name="T114" fmla="*/ 18 w 2565"/>
                <a:gd name="T115" fmla="*/ 7 h 1435"/>
                <a:gd name="T116" fmla="*/ 23 w 2565"/>
                <a:gd name="T117" fmla="*/ 1278 h 1435"/>
                <a:gd name="T118" fmla="*/ 610 w 2565"/>
                <a:gd name="T119" fmla="*/ 1435 h 1435"/>
                <a:gd name="T120" fmla="*/ 1321 w 2565"/>
                <a:gd name="T121" fmla="*/ 1392 h 1435"/>
                <a:gd name="T122" fmla="*/ 2056 w 2565"/>
                <a:gd name="T123" fmla="*/ 1401 h 1435"/>
                <a:gd name="T124" fmla="*/ 2565 w 2565"/>
                <a:gd name="T125" fmla="*/ 1039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35">
                  <a:moveTo>
                    <a:pt x="84" y="1385"/>
                  </a:moveTo>
                  <a:lnTo>
                    <a:pt x="59" y="1340"/>
                  </a:lnTo>
                  <a:lnTo>
                    <a:pt x="84" y="1293"/>
                  </a:lnTo>
                  <a:lnTo>
                    <a:pt x="111" y="1340"/>
                  </a:lnTo>
                  <a:lnTo>
                    <a:pt x="84" y="1385"/>
                  </a:lnTo>
                  <a:close/>
                  <a:moveTo>
                    <a:pt x="146" y="1385"/>
                  </a:moveTo>
                  <a:lnTo>
                    <a:pt x="120" y="1340"/>
                  </a:lnTo>
                  <a:lnTo>
                    <a:pt x="146" y="1293"/>
                  </a:lnTo>
                  <a:lnTo>
                    <a:pt x="172" y="1340"/>
                  </a:lnTo>
                  <a:lnTo>
                    <a:pt x="146" y="1385"/>
                  </a:lnTo>
                  <a:close/>
                  <a:moveTo>
                    <a:pt x="207" y="1385"/>
                  </a:moveTo>
                  <a:lnTo>
                    <a:pt x="181" y="1340"/>
                  </a:lnTo>
                  <a:lnTo>
                    <a:pt x="207" y="1293"/>
                  </a:lnTo>
                  <a:lnTo>
                    <a:pt x="234" y="1340"/>
                  </a:lnTo>
                  <a:lnTo>
                    <a:pt x="207" y="1385"/>
                  </a:lnTo>
                  <a:close/>
                  <a:moveTo>
                    <a:pt x="270" y="1385"/>
                  </a:moveTo>
                  <a:lnTo>
                    <a:pt x="243" y="1340"/>
                  </a:lnTo>
                  <a:lnTo>
                    <a:pt x="270" y="1293"/>
                  </a:lnTo>
                  <a:lnTo>
                    <a:pt x="295" y="1340"/>
                  </a:lnTo>
                  <a:lnTo>
                    <a:pt x="270" y="1385"/>
                  </a:lnTo>
                  <a:close/>
                  <a:moveTo>
                    <a:pt x="331" y="1385"/>
                  </a:moveTo>
                  <a:lnTo>
                    <a:pt x="304" y="1340"/>
                  </a:lnTo>
                  <a:lnTo>
                    <a:pt x="331" y="1293"/>
                  </a:lnTo>
                  <a:lnTo>
                    <a:pt x="357" y="1340"/>
                  </a:lnTo>
                  <a:lnTo>
                    <a:pt x="331" y="1385"/>
                  </a:lnTo>
                  <a:close/>
                  <a:moveTo>
                    <a:pt x="393" y="1385"/>
                  </a:moveTo>
                  <a:lnTo>
                    <a:pt x="366" y="1340"/>
                  </a:lnTo>
                  <a:lnTo>
                    <a:pt x="393" y="1293"/>
                  </a:lnTo>
                  <a:lnTo>
                    <a:pt x="418" y="1340"/>
                  </a:lnTo>
                  <a:lnTo>
                    <a:pt x="393" y="1385"/>
                  </a:lnTo>
                  <a:close/>
                  <a:moveTo>
                    <a:pt x="454" y="1385"/>
                  </a:moveTo>
                  <a:lnTo>
                    <a:pt x="427" y="1340"/>
                  </a:lnTo>
                  <a:lnTo>
                    <a:pt x="454" y="1293"/>
                  </a:lnTo>
                  <a:lnTo>
                    <a:pt x="480" y="1340"/>
                  </a:lnTo>
                  <a:lnTo>
                    <a:pt x="454" y="1385"/>
                  </a:lnTo>
                  <a:close/>
                  <a:moveTo>
                    <a:pt x="516" y="1385"/>
                  </a:moveTo>
                  <a:lnTo>
                    <a:pt x="489" y="1340"/>
                  </a:lnTo>
                  <a:lnTo>
                    <a:pt x="516" y="1293"/>
                  </a:lnTo>
                  <a:lnTo>
                    <a:pt x="541" y="1340"/>
                  </a:lnTo>
                  <a:lnTo>
                    <a:pt x="516" y="1385"/>
                  </a:lnTo>
                  <a:close/>
                  <a:moveTo>
                    <a:pt x="577" y="1385"/>
                  </a:moveTo>
                  <a:lnTo>
                    <a:pt x="550" y="1340"/>
                  </a:lnTo>
                  <a:lnTo>
                    <a:pt x="577" y="1293"/>
                  </a:lnTo>
                  <a:lnTo>
                    <a:pt x="603" y="1340"/>
                  </a:lnTo>
                  <a:lnTo>
                    <a:pt x="577" y="1385"/>
                  </a:lnTo>
                  <a:close/>
                  <a:moveTo>
                    <a:pt x="639" y="1385"/>
                  </a:moveTo>
                  <a:lnTo>
                    <a:pt x="613" y="1340"/>
                  </a:lnTo>
                  <a:lnTo>
                    <a:pt x="639" y="1293"/>
                  </a:lnTo>
                  <a:lnTo>
                    <a:pt x="666" y="1340"/>
                  </a:lnTo>
                  <a:lnTo>
                    <a:pt x="639" y="1385"/>
                  </a:lnTo>
                  <a:close/>
                  <a:moveTo>
                    <a:pt x="700" y="1385"/>
                  </a:moveTo>
                  <a:lnTo>
                    <a:pt x="675" y="1340"/>
                  </a:lnTo>
                  <a:lnTo>
                    <a:pt x="700" y="1293"/>
                  </a:lnTo>
                  <a:lnTo>
                    <a:pt x="727" y="1340"/>
                  </a:lnTo>
                  <a:lnTo>
                    <a:pt x="700" y="1385"/>
                  </a:lnTo>
                  <a:close/>
                  <a:moveTo>
                    <a:pt x="762" y="1385"/>
                  </a:moveTo>
                  <a:lnTo>
                    <a:pt x="736" y="1340"/>
                  </a:lnTo>
                  <a:lnTo>
                    <a:pt x="762" y="1293"/>
                  </a:lnTo>
                  <a:lnTo>
                    <a:pt x="789" y="1340"/>
                  </a:lnTo>
                  <a:lnTo>
                    <a:pt x="762" y="1385"/>
                  </a:lnTo>
                  <a:close/>
                  <a:moveTo>
                    <a:pt x="823" y="1385"/>
                  </a:moveTo>
                  <a:lnTo>
                    <a:pt x="798" y="1340"/>
                  </a:lnTo>
                  <a:lnTo>
                    <a:pt x="823" y="1293"/>
                  </a:lnTo>
                  <a:lnTo>
                    <a:pt x="850" y="1340"/>
                  </a:lnTo>
                  <a:lnTo>
                    <a:pt x="823" y="1385"/>
                  </a:lnTo>
                  <a:close/>
                  <a:moveTo>
                    <a:pt x="885" y="1385"/>
                  </a:moveTo>
                  <a:lnTo>
                    <a:pt x="859" y="1340"/>
                  </a:lnTo>
                  <a:lnTo>
                    <a:pt x="885" y="1293"/>
                  </a:lnTo>
                  <a:lnTo>
                    <a:pt x="912" y="1340"/>
                  </a:lnTo>
                  <a:lnTo>
                    <a:pt x="885" y="1385"/>
                  </a:lnTo>
                  <a:close/>
                  <a:moveTo>
                    <a:pt x="946" y="1385"/>
                  </a:moveTo>
                  <a:lnTo>
                    <a:pt x="921" y="1340"/>
                  </a:lnTo>
                  <a:lnTo>
                    <a:pt x="946" y="1293"/>
                  </a:lnTo>
                  <a:lnTo>
                    <a:pt x="973" y="1340"/>
                  </a:lnTo>
                  <a:lnTo>
                    <a:pt x="946" y="1385"/>
                  </a:lnTo>
                  <a:close/>
                  <a:moveTo>
                    <a:pt x="1009" y="1385"/>
                  </a:moveTo>
                  <a:lnTo>
                    <a:pt x="982" y="1340"/>
                  </a:lnTo>
                  <a:lnTo>
                    <a:pt x="1009" y="1293"/>
                  </a:lnTo>
                  <a:lnTo>
                    <a:pt x="1035" y="1340"/>
                  </a:lnTo>
                  <a:lnTo>
                    <a:pt x="1009" y="1385"/>
                  </a:lnTo>
                  <a:close/>
                  <a:moveTo>
                    <a:pt x="1071" y="1385"/>
                  </a:moveTo>
                  <a:lnTo>
                    <a:pt x="1044" y="1340"/>
                  </a:lnTo>
                  <a:lnTo>
                    <a:pt x="1071" y="1293"/>
                  </a:lnTo>
                  <a:lnTo>
                    <a:pt x="1096" y="1340"/>
                  </a:lnTo>
                  <a:lnTo>
                    <a:pt x="1071" y="1385"/>
                  </a:lnTo>
                  <a:close/>
                  <a:moveTo>
                    <a:pt x="1132" y="1385"/>
                  </a:moveTo>
                  <a:lnTo>
                    <a:pt x="1105" y="1340"/>
                  </a:lnTo>
                  <a:lnTo>
                    <a:pt x="1132" y="1293"/>
                  </a:lnTo>
                  <a:lnTo>
                    <a:pt x="1158" y="1340"/>
                  </a:lnTo>
                  <a:lnTo>
                    <a:pt x="1132" y="1385"/>
                  </a:lnTo>
                  <a:close/>
                  <a:moveTo>
                    <a:pt x="1194" y="1385"/>
                  </a:moveTo>
                  <a:lnTo>
                    <a:pt x="1167" y="1340"/>
                  </a:lnTo>
                  <a:lnTo>
                    <a:pt x="1194" y="1293"/>
                  </a:lnTo>
                  <a:lnTo>
                    <a:pt x="1219" y="1340"/>
                  </a:lnTo>
                  <a:lnTo>
                    <a:pt x="1194" y="1385"/>
                  </a:lnTo>
                  <a:close/>
                  <a:moveTo>
                    <a:pt x="1255" y="1385"/>
                  </a:moveTo>
                  <a:lnTo>
                    <a:pt x="1228" y="1340"/>
                  </a:lnTo>
                  <a:lnTo>
                    <a:pt x="1255" y="1293"/>
                  </a:lnTo>
                  <a:lnTo>
                    <a:pt x="1281" y="1340"/>
                  </a:lnTo>
                  <a:lnTo>
                    <a:pt x="1255" y="1385"/>
                  </a:lnTo>
                  <a:close/>
                  <a:moveTo>
                    <a:pt x="1317" y="1385"/>
                  </a:moveTo>
                  <a:lnTo>
                    <a:pt x="1290" y="1340"/>
                  </a:lnTo>
                  <a:lnTo>
                    <a:pt x="1317" y="1293"/>
                  </a:lnTo>
                  <a:lnTo>
                    <a:pt x="1342" y="1340"/>
                  </a:lnTo>
                  <a:lnTo>
                    <a:pt x="1317" y="1385"/>
                  </a:lnTo>
                  <a:close/>
                  <a:moveTo>
                    <a:pt x="1378" y="1385"/>
                  </a:moveTo>
                  <a:lnTo>
                    <a:pt x="1353" y="1340"/>
                  </a:lnTo>
                  <a:lnTo>
                    <a:pt x="1378" y="1293"/>
                  </a:lnTo>
                  <a:lnTo>
                    <a:pt x="1405" y="1340"/>
                  </a:lnTo>
                  <a:lnTo>
                    <a:pt x="1378" y="1385"/>
                  </a:lnTo>
                  <a:close/>
                  <a:moveTo>
                    <a:pt x="1440" y="1385"/>
                  </a:moveTo>
                  <a:lnTo>
                    <a:pt x="1414" y="1340"/>
                  </a:lnTo>
                  <a:lnTo>
                    <a:pt x="1440" y="1293"/>
                  </a:lnTo>
                  <a:lnTo>
                    <a:pt x="1467" y="1340"/>
                  </a:lnTo>
                  <a:lnTo>
                    <a:pt x="1440" y="1385"/>
                  </a:lnTo>
                  <a:close/>
                  <a:moveTo>
                    <a:pt x="1501" y="1385"/>
                  </a:moveTo>
                  <a:lnTo>
                    <a:pt x="1476" y="1340"/>
                  </a:lnTo>
                  <a:lnTo>
                    <a:pt x="1501" y="1293"/>
                  </a:lnTo>
                  <a:lnTo>
                    <a:pt x="1528" y="1340"/>
                  </a:lnTo>
                  <a:lnTo>
                    <a:pt x="1501" y="1385"/>
                  </a:lnTo>
                  <a:close/>
                  <a:moveTo>
                    <a:pt x="1563" y="1385"/>
                  </a:moveTo>
                  <a:lnTo>
                    <a:pt x="1537" y="1340"/>
                  </a:lnTo>
                  <a:lnTo>
                    <a:pt x="1563" y="1293"/>
                  </a:lnTo>
                  <a:lnTo>
                    <a:pt x="1590" y="1340"/>
                  </a:lnTo>
                  <a:lnTo>
                    <a:pt x="1563" y="1385"/>
                  </a:lnTo>
                  <a:close/>
                  <a:moveTo>
                    <a:pt x="1624" y="1385"/>
                  </a:moveTo>
                  <a:lnTo>
                    <a:pt x="1599" y="1340"/>
                  </a:lnTo>
                  <a:lnTo>
                    <a:pt x="1624" y="1293"/>
                  </a:lnTo>
                  <a:lnTo>
                    <a:pt x="1651" y="1340"/>
                  </a:lnTo>
                  <a:lnTo>
                    <a:pt x="1624" y="1385"/>
                  </a:lnTo>
                  <a:close/>
                  <a:moveTo>
                    <a:pt x="1686" y="1385"/>
                  </a:moveTo>
                  <a:lnTo>
                    <a:pt x="1660" y="1340"/>
                  </a:lnTo>
                  <a:lnTo>
                    <a:pt x="1686" y="1293"/>
                  </a:lnTo>
                  <a:lnTo>
                    <a:pt x="1713" y="1340"/>
                  </a:lnTo>
                  <a:lnTo>
                    <a:pt x="1686" y="1385"/>
                  </a:lnTo>
                  <a:close/>
                  <a:moveTo>
                    <a:pt x="1749" y="1385"/>
                  </a:moveTo>
                  <a:lnTo>
                    <a:pt x="1722" y="1340"/>
                  </a:lnTo>
                  <a:lnTo>
                    <a:pt x="1749" y="1293"/>
                  </a:lnTo>
                  <a:lnTo>
                    <a:pt x="1774" y="1340"/>
                  </a:lnTo>
                  <a:lnTo>
                    <a:pt x="1749" y="1385"/>
                  </a:lnTo>
                  <a:close/>
                  <a:moveTo>
                    <a:pt x="1810" y="1385"/>
                  </a:moveTo>
                  <a:lnTo>
                    <a:pt x="1783" y="1340"/>
                  </a:lnTo>
                  <a:lnTo>
                    <a:pt x="1810" y="1293"/>
                  </a:lnTo>
                  <a:lnTo>
                    <a:pt x="1836" y="1340"/>
                  </a:lnTo>
                  <a:lnTo>
                    <a:pt x="1810" y="1385"/>
                  </a:lnTo>
                  <a:close/>
                  <a:moveTo>
                    <a:pt x="1872" y="1385"/>
                  </a:moveTo>
                  <a:lnTo>
                    <a:pt x="1845" y="1340"/>
                  </a:lnTo>
                  <a:lnTo>
                    <a:pt x="1872" y="1293"/>
                  </a:lnTo>
                  <a:lnTo>
                    <a:pt x="1897" y="1340"/>
                  </a:lnTo>
                  <a:lnTo>
                    <a:pt x="1872" y="1385"/>
                  </a:lnTo>
                  <a:close/>
                  <a:moveTo>
                    <a:pt x="1933" y="1385"/>
                  </a:moveTo>
                  <a:lnTo>
                    <a:pt x="1906" y="1340"/>
                  </a:lnTo>
                  <a:lnTo>
                    <a:pt x="1933" y="1293"/>
                  </a:lnTo>
                  <a:lnTo>
                    <a:pt x="1959" y="1340"/>
                  </a:lnTo>
                  <a:lnTo>
                    <a:pt x="1933" y="1385"/>
                  </a:lnTo>
                  <a:close/>
                  <a:moveTo>
                    <a:pt x="1995" y="1385"/>
                  </a:moveTo>
                  <a:lnTo>
                    <a:pt x="1968" y="1340"/>
                  </a:lnTo>
                  <a:lnTo>
                    <a:pt x="1995" y="1293"/>
                  </a:lnTo>
                  <a:lnTo>
                    <a:pt x="2020" y="1340"/>
                  </a:lnTo>
                  <a:lnTo>
                    <a:pt x="1995" y="1385"/>
                  </a:lnTo>
                  <a:close/>
                  <a:moveTo>
                    <a:pt x="2056" y="1385"/>
                  </a:moveTo>
                  <a:lnTo>
                    <a:pt x="2029" y="1340"/>
                  </a:lnTo>
                  <a:lnTo>
                    <a:pt x="2056" y="1293"/>
                  </a:lnTo>
                  <a:lnTo>
                    <a:pt x="2082" y="1340"/>
                  </a:lnTo>
                  <a:lnTo>
                    <a:pt x="2056" y="1385"/>
                  </a:lnTo>
                  <a:close/>
                  <a:moveTo>
                    <a:pt x="2118" y="1385"/>
                  </a:moveTo>
                  <a:lnTo>
                    <a:pt x="2092" y="1340"/>
                  </a:lnTo>
                  <a:lnTo>
                    <a:pt x="2118" y="1293"/>
                  </a:lnTo>
                  <a:lnTo>
                    <a:pt x="2145" y="1340"/>
                  </a:lnTo>
                  <a:lnTo>
                    <a:pt x="2118" y="1385"/>
                  </a:lnTo>
                  <a:close/>
                  <a:moveTo>
                    <a:pt x="2179" y="1385"/>
                  </a:moveTo>
                  <a:lnTo>
                    <a:pt x="2154" y="1340"/>
                  </a:lnTo>
                  <a:lnTo>
                    <a:pt x="2179" y="1293"/>
                  </a:lnTo>
                  <a:lnTo>
                    <a:pt x="2206" y="1340"/>
                  </a:lnTo>
                  <a:lnTo>
                    <a:pt x="2179" y="1385"/>
                  </a:lnTo>
                  <a:close/>
                  <a:moveTo>
                    <a:pt x="2241" y="1385"/>
                  </a:moveTo>
                  <a:lnTo>
                    <a:pt x="2215" y="1340"/>
                  </a:lnTo>
                  <a:lnTo>
                    <a:pt x="2241" y="1293"/>
                  </a:lnTo>
                  <a:lnTo>
                    <a:pt x="2268" y="1340"/>
                  </a:lnTo>
                  <a:lnTo>
                    <a:pt x="2241" y="1385"/>
                  </a:lnTo>
                  <a:close/>
                  <a:moveTo>
                    <a:pt x="2302" y="1385"/>
                  </a:moveTo>
                  <a:lnTo>
                    <a:pt x="2277" y="1340"/>
                  </a:lnTo>
                  <a:lnTo>
                    <a:pt x="2302" y="1293"/>
                  </a:lnTo>
                  <a:lnTo>
                    <a:pt x="2329" y="1340"/>
                  </a:lnTo>
                  <a:lnTo>
                    <a:pt x="2302" y="1385"/>
                  </a:lnTo>
                  <a:close/>
                  <a:moveTo>
                    <a:pt x="2364" y="1385"/>
                  </a:moveTo>
                  <a:lnTo>
                    <a:pt x="2338" y="1340"/>
                  </a:lnTo>
                  <a:lnTo>
                    <a:pt x="2364" y="1293"/>
                  </a:lnTo>
                  <a:lnTo>
                    <a:pt x="2391" y="1340"/>
                  </a:lnTo>
                  <a:lnTo>
                    <a:pt x="2364" y="1385"/>
                  </a:lnTo>
                  <a:close/>
                  <a:moveTo>
                    <a:pt x="2425" y="1385"/>
                  </a:moveTo>
                  <a:lnTo>
                    <a:pt x="2400" y="1340"/>
                  </a:lnTo>
                  <a:lnTo>
                    <a:pt x="2425" y="1293"/>
                  </a:lnTo>
                  <a:lnTo>
                    <a:pt x="2452" y="1340"/>
                  </a:lnTo>
                  <a:lnTo>
                    <a:pt x="2425" y="1385"/>
                  </a:lnTo>
                  <a:close/>
                  <a:moveTo>
                    <a:pt x="2488" y="1385"/>
                  </a:moveTo>
                  <a:lnTo>
                    <a:pt x="2461" y="1340"/>
                  </a:lnTo>
                  <a:lnTo>
                    <a:pt x="2488" y="1293"/>
                  </a:lnTo>
                  <a:lnTo>
                    <a:pt x="2514" y="1340"/>
                  </a:lnTo>
                  <a:lnTo>
                    <a:pt x="2488" y="1385"/>
                  </a:lnTo>
                  <a:close/>
                  <a:moveTo>
                    <a:pt x="54" y="1331"/>
                  </a:moveTo>
                  <a:lnTo>
                    <a:pt x="27" y="1286"/>
                  </a:lnTo>
                  <a:lnTo>
                    <a:pt x="54" y="1241"/>
                  </a:lnTo>
                  <a:lnTo>
                    <a:pt x="80" y="1286"/>
                  </a:lnTo>
                  <a:lnTo>
                    <a:pt x="54" y="1331"/>
                  </a:lnTo>
                  <a:close/>
                  <a:moveTo>
                    <a:pt x="116" y="1331"/>
                  </a:moveTo>
                  <a:lnTo>
                    <a:pt x="89" y="1286"/>
                  </a:lnTo>
                  <a:lnTo>
                    <a:pt x="116" y="1241"/>
                  </a:lnTo>
                  <a:lnTo>
                    <a:pt x="141" y="1286"/>
                  </a:lnTo>
                  <a:lnTo>
                    <a:pt x="116" y="1331"/>
                  </a:lnTo>
                  <a:close/>
                  <a:moveTo>
                    <a:pt x="177" y="1331"/>
                  </a:moveTo>
                  <a:lnTo>
                    <a:pt x="150" y="1286"/>
                  </a:lnTo>
                  <a:lnTo>
                    <a:pt x="177" y="1241"/>
                  </a:lnTo>
                  <a:lnTo>
                    <a:pt x="202" y="1286"/>
                  </a:lnTo>
                  <a:lnTo>
                    <a:pt x="177" y="1331"/>
                  </a:lnTo>
                  <a:close/>
                  <a:moveTo>
                    <a:pt x="238" y="1331"/>
                  </a:moveTo>
                  <a:lnTo>
                    <a:pt x="213" y="1286"/>
                  </a:lnTo>
                  <a:lnTo>
                    <a:pt x="238" y="1241"/>
                  </a:lnTo>
                  <a:lnTo>
                    <a:pt x="265" y="1286"/>
                  </a:lnTo>
                  <a:lnTo>
                    <a:pt x="238" y="1331"/>
                  </a:lnTo>
                  <a:close/>
                  <a:moveTo>
                    <a:pt x="300" y="1331"/>
                  </a:moveTo>
                  <a:lnTo>
                    <a:pt x="274" y="1286"/>
                  </a:lnTo>
                  <a:lnTo>
                    <a:pt x="300" y="1241"/>
                  </a:lnTo>
                  <a:lnTo>
                    <a:pt x="327" y="1286"/>
                  </a:lnTo>
                  <a:lnTo>
                    <a:pt x="300" y="1331"/>
                  </a:lnTo>
                  <a:close/>
                  <a:moveTo>
                    <a:pt x="361" y="1331"/>
                  </a:moveTo>
                  <a:lnTo>
                    <a:pt x="336" y="1286"/>
                  </a:lnTo>
                  <a:lnTo>
                    <a:pt x="361" y="1241"/>
                  </a:lnTo>
                  <a:lnTo>
                    <a:pt x="388" y="1286"/>
                  </a:lnTo>
                  <a:lnTo>
                    <a:pt x="361" y="1331"/>
                  </a:lnTo>
                  <a:close/>
                  <a:moveTo>
                    <a:pt x="423" y="1331"/>
                  </a:moveTo>
                  <a:lnTo>
                    <a:pt x="397" y="1286"/>
                  </a:lnTo>
                  <a:lnTo>
                    <a:pt x="423" y="1241"/>
                  </a:lnTo>
                  <a:lnTo>
                    <a:pt x="450" y="1286"/>
                  </a:lnTo>
                  <a:lnTo>
                    <a:pt x="423" y="1331"/>
                  </a:lnTo>
                  <a:close/>
                  <a:moveTo>
                    <a:pt x="484" y="1331"/>
                  </a:moveTo>
                  <a:lnTo>
                    <a:pt x="459" y="1286"/>
                  </a:lnTo>
                  <a:lnTo>
                    <a:pt x="484" y="1241"/>
                  </a:lnTo>
                  <a:lnTo>
                    <a:pt x="511" y="1286"/>
                  </a:lnTo>
                  <a:lnTo>
                    <a:pt x="484" y="1331"/>
                  </a:lnTo>
                  <a:close/>
                  <a:moveTo>
                    <a:pt x="546" y="1331"/>
                  </a:moveTo>
                  <a:lnTo>
                    <a:pt x="520" y="1286"/>
                  </a:lnTo>
                  <a:lnTo>
                    <a:pt x="546" y="1241"/>
                  </a:lnTo>
                  <a:lnTo>
                    <a:pt x="573" y="1286"/>
                  </a:lnTo>
                  <a:lnTo>
                    <a:pt x="546" y="1331"/>
                  </a:lnTo>
                  <a:close/>
                  <a:moveTo>
                    <a:pt x="609" y="1331"/>
                  </a:moveTo>
                  <a:lnTo>
                    <a:pt x="582" y="1286"/>
                  </a:lnTo>
                  <a:lnTo>
                    <a:pt x="609" y="1241"/>
                  </a:lnTo>
                  <a:lnTo>
                    <a:pt x="634" y="1286"/>
                  </a:lnTo>
                  <a:lnTo>
                    <a:pt x="609" y="1331"/>
                  </a:lnTo>
                  <a:close/>
                  <a:moveTo>
                    <a:pt x="670" y="1331"/>
                  </a:moveTo>
                  <a:lnTo>
                    <a:pt x="643" y="1286"/>
                  </a:lnTo>
                  <a:lnTo>
                    <a:pt x="670" y="1241"/>
                  </a:lnTo>
                  <a:lnTo>
                    <a:pt x="696" y="1286"/>
                  </a:lnTo>
                  <a:lnTo>
                    <a:pt x="670" y="1331"/>
                  </a:lnTo>
                  <a:close/>
                  <a:moveTo>
                    <a:pt x="732" y="1331"/>
                  </a:moveTo>
                  <a:lnTo>
                    <a:pt x="705" y="1286"/>
                  </a:lnTo>
                  <a:lnTo>
                    <a:pt x="732" y="1241"/>
                  </a:lnTo>
                  <a:lnTo>
                    <a:pt x="757" y="1286"/>
                  </a:lnTo>
                  <a:lnTo>
                    <a:pt x="732" y="1331"/>
                  </a:lnTo>
                  <a:close/>
                  <a:moveTo>
                    <a:pt x="793" y="1331"/>
                  </a:moveTo>
                  <a:lnTo>
                    <a:pt x="766" y="1286"/>
                  </a:lnTo>
                  <a:lnTo>
                    <a:pt x="793" y="1241"/>
                  </a:lnTo>
                  <a:lnTo>
                    <a:pt x="819" y="1286"/>
                  </a:lnTo>
                  <a:lnTo>
                    <a:pt x="793" y="1331"/>
                  </a:lnTo>
                  <a:close/>
                  <a:moveTo>
                    <a:pt x="855" y="1331"/>
                  </a:moveTo>
                  <a:lnTo>
                    <a:pt x="828" y="1286"/>
                  </a:lnTo>
                  <a:lnTo>
                    <a:pt x="855" y="1241"/>
                  </a:lnTo>
                  <a:lnTo>
                    <a:pt x="880" y="1286"/>
                  </a:lnTo>
                  <a:lnTo>
                    <a:pt x="855" y="1331"/>
                  </a:lnTo>
                  <a:close/>
                  <a:moveTo>
                    <a:pt x="916" y="1331"/>
                  </a:moveTo>
                  <a:lnTo>
                    <a:pt x="889" y="1286"/>
                  </a:lnTo>
                  <a:lnTo>
                    <a:pt x="916" y="1241"/>
                  </a:lnTo>
                  <a:lnTo>
                    <a:pt x="942" y="1286"/>
                  </a:lnTo>
                  <a:lnTo>
                    <a:pt x="916" y="1331"/>
                  </a:lnTo>
                  <a:close/>
                  <a:moveTo>
                    <a:pt x="978" y="1331"/>
                  </a:moveTo>
                  <a:lnTo>
                    <a:pt x="952" y="1286"/>
                  </a:lnTo>
                  <a:lnTo>
                    <a:pt x="978" y="1241"/>
                  </a:lnTo>
                  <a:lnTo>
                    <a:pt x="1005" y="1286"/>
                  </a:lnTo>
                  <a:lnTo>
                    <a:pt x="978" y="1331"/>
                  </a:lnTo>
                  <a:close/>
                  <a:moveTo>
                    <a:pt x="1039" y="1331"/>
                  </a:moveTo>
                  <a:lnTo>
                    <a:pt x="1014" y="1286"/>
                  </a:lnTo>
                  <a:lnTo>
                    <a:pt x="1039" y="1241"/>
                  </a:lnTo>
                  <a:lnTo>
                    <a:pt x="1066" y="1286"/>
                  </a:lnTo>
                  <a:lnTo>
                    <a:pt x="1039" y="1331"/>
                  </a:lnTo>
                  <a:close/>
                  <a:moveTo>
                    <a:pt x="1101" y="1331"/>
                  </a:moveTo>
                  <a:lnTo>
                    <a:pt x="1075" y="1286"/>
                  </a:lnTo>
                  <a:lnTo>
                    <a:pt x="1101" y="1241"/>
                  </a:lnTo>
                  <a:lnTo>
                    <a:pt x="1128" y="1286"/>
                  </a:lnTo>
                  <a:lnTo>
                    <a:pt x="1101" y="1331"/>
                  </a:lnTo>
                  <a:close/>
                  <a:moveTo>
                    <a:pt x="1162" y="1331"/>
                  </a:moveTo>
                  <a:lnTo>
                    <a:pt x="1137" y="1286"/>
                  </a:lnTo>
                  <a:lnTo>
                    <a:pt x="1162" y="1241"/>
                  </a:lnTo>
                  <a:lnTo>
                    <a:pt x="1189" y="1286"/>
                  </a:lnTo>
                  <a:lnTo>
                    <a:pt x="1162" y="1331"/>
                  </a:lnTo>
                  <a:close/>
                  <a:moveTo>
                    <a:pt x="1224" y="1331"/>
                  </a:moveTo>
                  <a:lnTo>
                    <a:pt x="1198" y="1286"/>
                  </a:lnTo>
                  <a:lnTo>
                    <a:pt x="1224" y="1241"/>
                  </a:lnTo>
                  <a:lnTo>
                    <a:pt x="1251" y="1286"/>
                  </a:lnTo>
                  <a:lnTo>
                    <a:pt x="1224" y="1331"/>
                  </a:lnTo>
                  <a:close/>
                  <a:moveTo>
                    <a:pt x="1285" y="1331"/>
                  </a:moveTo>
                  <a:lnTo>
                    <a:pt x="1260" y="1286"/>
                  </a:lnTo>
                  <a:lnTo>
                    <a:pt x="1285" y="1241"/>
                  </a:lnTo>
                  <a:lnTo>
                    <a:pt x="1312" y="1286"/>
                  </a:lnTo>
                  <a:lnTo>
                    <a:pt x="1285" y="1331"/>
                  </a:lnTo>
                  <a:close/>
                  <a:moveTo>
                    <a:pt x="1348" y="1331"/>
                  </a:moveTo>
                  <a:lnTo>
                    <a:pt x="1321" y="1286"/>
                  </a:lnTo>
                  <a:lnTo>
                    <a:pt x="1348" y="1241"/>
                  </a:lnTo>
                  <a:lnTo>
                    <a:pt x="1374" y="1286"/>
                  </a:lnTo>
                  <a:lnTo>
                    <a:pt x="1348" y="1331"/>
                  </a:lnTo>
                  <a:close/>
                  <a:moveTo>
                    <a:pt x="1410" y="1331"/>
                  </a:moveTo>
                  <a:lnTo>
                    <a:pt x="1383" y="1286"/>
                  </a:lnTo>
                  <a:lnTo>
                    <a:pt x="1410" y="1241"/>
                  </a:lnTo>
                  <a:lnTo>
                    <a:pt x="1435" y="1286"/>
                  </a:lnTo>
                  <a:lnTo>
                    <a:pt x="1410" y="1331"/>
                  </a:lnTo>
                  <a:close/>
                  <a:moveTo>
                    <a:pt x="1471" y="1331"/>
                  </a:moveTo>
                  <a:lnTo>
                    <a:pt x="1444" y="1286"/>
                  </a:lnTo>
                  <a:lnTo>
                    <a:pt x="1471" y="1241"/>
                  </a:lnTo>
                  <a:lnTo>
                    <a:pt x="1497" y="1286"/>
                  </a:lnTo>
                  <a:lnTo>
                    <a:pt x="1471" y="1331"/>
                  </a:lnTo>
                  <a:close/>
                  <a:moveTo>
                    <a:pt x="1533" y="1331"/>
                  </a:moveTo>
                  <a:lnTo>
                    <a:pt x="1506" y="1286"/>
                  </a:lnTo>
                  <a:lnTo>
                    <a:pt x="1533" y="1241"/>
                  </a:lnTo>
                  <a:lnTo>
                    <a:pt x="1558" y="1286"/>
                  </a:lnTo>
                  <a:lnTo>
                    <a:pt x="1533" y="1331"/>
                  </a:lnTo>
                  <a:close/>
                  <a:moveTo>
                    <a:pt x="1594" y="1331"/>
                  </a:moveTo>
                  <a:lnTo>
                    <a:pt x="1567" y="1286"/>
                  </a:lnTo>
                  <a:lnTo>
                    <a:pt x="1594" y="1241"/>
                  </a:lnTo>
                  <a:lnTo>
                    <a:pt x="1620" y="1286"/>
                  </a:lnTo>
                  <a:lnTo>
                    <a:pt x="1594" y="1331"/>
                  </a:lnTo>
                  <a:close/>
                  <a:moveTo>
                    <a:pt x="1656" y="1331"/>
                  </a:moveTo>
                  <a:lnTo>
                    <a:pt x="1629" y="1286"/>
                  </a:lnTo>
                  <a:lnTo>
                    <a:pt x="1656" y="1241"/>
                  </a:lnTo>
                  <a:lnTo>
                    <a:pt x="1681" y="1286"/>
                  </a:lnTo>
                  <a:lnTo>
                    <a:pt x="1656" y="1331"/>
                  </a:lnTo>
                  <a:close/>
                  <a:moveTo>
                    <a:pt x="1717" y="1331"/>
                  </a:moveTo>
                  <a:lnTo>
                    <a:pt x="1692" y="1286"/>
                  </a:lnTo>
                  <a:lnTo>
                    <a:pt x="1717" y="1241"/>
                  </a:lnTo>
                  <a:lnTo>
                    <a:pt x="1744" y="1286"/>
                  </a:lnTo>
                  <a:lnTo>
                    <a:pt x="1717" y="1331"/>
                  </a:lnTo>
                  <a:close/>
                  <a:moveTo>
                    <a:pt x="1779" y="1331"/>
                  </a:moveTo>
                  <a:lnTo>
                    <a:pt x="1753" y="1286"/>
                  </a:lnTo>
                  <a:lnTo>
                    <a:pt x="1779" y="1241"/>
                  </a:lnTo>
                  <a:lnTo>
                    <a:pt x="1806" y="1286"/>
                  </a:lnTo>
                  <a:lnTo>
                    <a:pt x="1779" y="1331"/>
                  </a:lnTo>
                  <a:close/>
                  <a:moveTo>
                    <a:pt x="1840" y="1331"/>
                  </a:moveTo>
                  <a:lnTo>
                    <a:pt x="1815" y="1286"/>
                  </a:lnTo>
                  <a:lnTo>
                    <a:pt x="1840" y="1241"/>
                  </a:lnTo>
                  <a:lnTo>
                    <a:pt x="1867" y="1286"/>
                  </a:lnTo>
                  <a:lnTo>
                    <a:pt x="1840" y="1331"/>
                  </a:lnTo>
                  <a:close/>
                  <a:moveTo>
                    <a:pt x="1902" y="1331"/>
                  </a:moveTo>
                  <a:lnTo>
                    <a:pt x="1876" y="1286"/>
                  </a:lnTo>
                  <a:lnTo>
                    <a:pt x="1902" y="1241"/>
                  </a:lnTo>
                  <a:lnTo>
                    <a:pt x="1929" y="1286"/>
                  </a:lnTo>
                  <a:lnTo>
                    <a:pt x="1902" y="1331"/>
                  </a:lnTo>
                  <a:close/>
                  <a:moveTo>
                    <a:pt x="1963" y="1331"/>
                  </a:moveTo>
                  <a:lnTo>
                    <a:pt x="1938" y="1286"/>
                  </a:lnTo>
                  <a:lnTo>
                    <a:pt x="1963" y="1241"/>
                  </a:lnTo>
                  <a:lnTo>
                    <a:pt x="1990" y="1286"/>
                  </a:lnTo>
                  <a:lnTo>
                    <a:pt x="1963" y="1331"/>
                  </a:lnTo>
                  <a:close/>
                  <a:moveTo>
                    <a:pt x="2025" y="1331"/>
                  </a:moveTo>
                  <a:lnTo>
                    <a:pt x="1999" y="1286"/>
                  </a:lnTo>
                  <a:lnTo>
                    <a:pt x="2025" y="1241"/>
                  </a:lnTo>
                  <a:lnTo>
                    <a:pt x="2052" y="1286"/>
                  </a:lnTo>
                  <a:lnTo>
                    <a:pt x="2025" y="1331"/>
                  </a:lnTo>
                  <a:close/>
                  <a:moveTo>
                    <a:pt x="2088" y="1331"/>
                  </a:moveTo>
                  <a:lnTo>
                    <a:pt x="2061" y="1286"/>
                  </a:lnTo>
                  <a:lnTo>
                    <a:pt x="2088" y="1241"/>
                  </a:lnTo>
                  <a:lnTo>
                    <a:pt x="2113" y="1286"/>
                  </a:lnTo>
                  <a:lnTo>
                    <a:pt x="2088" y="1331"/>
                  </a:lnTo>
                  <a:close/>
                  <a:moveTo>
                    <a:pt x="2149" y="1331"/>
                  </a:moveTo>
                  <a:lnTo>
                    <a:pt x="2122" y="1286"/>
                  </a:lnTo>
                  <a:lnTo>
                    <a:pt x="2149" y="1241"/>
                  </a:lnTo>
                  <a:lnTo>
                    <a:pt x="2175" y="1286"/>
                  </a:lnTo>
                  <a:lnTo>
                    <a:pt x="2149" y="1331"/>
                  </a:lnTo>
                  <a:close/>
                  <a:moveTo>
                    <a:pt x="2211" y="1331"/>
                  </a:moveTo>
                  <a:lnTo>
                    <a:pt x="2184" y="1286"/>
                  </a:lnTo>
                  <a:lnTo>
                    <a:pt x="2211" y="1241"/>
                  </a:lnTo>
                  <a:lnTo>
                    <a:pt x="2236" y="1286"/>
                  </a:lnTo>
                  <a:lnTo>
                    <a:pt x="2211" y="1331"/>
                  </a:lnTo>
                  <a:close/>
                  <a:moveTo>
                    <a:pt x="2272" y="1331"/>
                  </a:moveTo>
                  <a:lnTo>
                    <a:pt x="2245" y="1286"/>
                  </a:lnTo>
                  <a:lnTo>
                    <a:pt x="2272" y="1241"/>
                  </a:lnTo>
                  <a:lnTo>
                    <a:pt x="2298" y="1286"/>
                  </a:lnTo>
                  <a:lnTo>
                    <a:pt x="2272" y="1331"/>
                  </a:lnTo>
                  <a:close/>
                  <a:moveTo>
                    <a:pt x="2334" y="1331"/>
                  </a:moveTo>
                  <a:lnTo>
                    <a:pt x="2307" y="1286"/>
                  </a:lnTo>
                  <a:lnTo>
                    <a:pt x="2334" y="1241"/>
                  </a:lnTo>
                  <a:lnTo>
                    <a:pt x="2359" y="1286"/>
                  </a:lnTo>
                  <a:lnTo>
                    <a:pt x="2334" y="1331"/>
                  </a:lnTo>
                  <a:close/>
                  <a:moveTo>
                    <a:pt x="2395" y="1331"/>
                  </a:moveTo>
                  <a:lnTo>
                    <a:pt x="2368" y="1286"/>
                  </a:lnTo>
                  <a:lnTo>
                    <a:pt x="2395" y="1241"/>
                  </a:lnTo>
                  <a:lnTo>
                    <a:pt x="2421" y="1286"/>
                  </a:lnTo>
                  <a:lnTo>
                    <a:pt x="2395" y="1331"/>
                  </a:lnTo>
                  <a:close/>
                  <a:moveTo>
                    <a:pt x="2457" y="1331"/>
                  </a:moveTo>
                  <a:lnTo>
                    <a:pt x="2431" y="1286"/>
                  </a:lnTo>
                  <a:lnTo>
                    <a:pt x="2457" y="1241"/>
                  </a:lnTo>
                  <a:lnTo>
                    <a:pt x="2484" y="1286"/>
                  </a:lnTo>
                  <a:lnTo>
                    <a:pt x="2457" y="1331"/>
                  </a:lnTo>
                  <a:close/>
                  <a:moveTo>
                    <a:pt x="2518" y="1331"/>
                  </a:moveTo>
                  <a:lnTo>
                    <a:pt x="2493" y="1286"/>
                  </a:lnTo>
                  <a:lnTo>
                    <a:pt x="2518" y="1241"/>
                  </a:lnTo>
                  <a:lnTo>
                    <a:pt x="2545" y="1286"/>
                  </a:lnTo>
                  <a:lnTo>
                    <a:pt x="2518" y="1331"/>
                  </a:lnTo>
                  <a:close/>
                  <a:moveTo>
                    <a:pt x="84" y="1278"/>
                  </a:moveTo>
                  <a:lnTo>
                    <a:pt x="59" y="1233"/>
                  </a:lnTo>
                  <a:lnTo>
                    <a:pt x="84" y="1187"/>
                  </a:lnTo>
                  <a:lnTo>
                    <a:pt x="111" y="1233"/>
                  </a:lnTo>
                  <a:lnTo>
                    <a:pt x="84" y="1278"/>
                  </a:lnTo>
                  <a:close/>
                  <a:moveTo>
                    <a:pt x="146" y="1278"/>
                  </a:moveTo>
                  <a:lnTo>
                    <a:pt x="120" y="1233"/>
                  </a:lnTo>
                  <a:lnTo>
                    <a:pt x="146" y="1187"/>
                  </a:lnTo>
                  <a:lnTo>
                    <a:pt x="172" y="1233"/>
                  </a:lnTo>
                  <a:lnTo>
                    <a:pt x="146" y="1278"/>
                  </a:lnTo>
                  <a:close/>
                  <a:moveTo>
                    <a:pt x="207" y="1278"/>
                  </a:moveTo>
                  <a:lnTo>
                    <a:pt x="181" y="1233"/>
                  </a:lnTo>
                  <a:lnTo>
                    <a:pt x="207" y="1187"/>
                  </a:lnTo>
                  <a:lnTo>
                    <a:pt x="234" y="1233"/>
                  </a:lnTo>
                  <a:lnTo>
                    <a:pt x="207" y="1278"/>
                  </a:lnTo>
                  <a:close/>
                  <a:moveTo>
                    <a:pt x="270" y="1278"/>
                  </a:moveTo>
                  <a:lnTo>
                    <a:pt x="243" y="1233"/>
                  </a:lnTo>
                  <a:lnTo>
                    <a:pt x="270" y="1187"/>
                  </a:lnTo>
                  <a:lnTo>
                    <a:pt x="295" y="1233"/>
                  </a:lnTo>
                  <a:lnTo>
                    <a:pt x="270" y="1278"/>
                  </a:lnTo>
                  <a:close/>
                  <a:moveTo>
                    <a:pt x="331" y="1278"/>
                  </a:moveTo>
                  <a:lnTo>
                    <a:pt x="304" y="1233"/>
                  </a:lnTo>
                  <a:lnTo>
                    <a:pt x="331" y="1187"/>
                  </a:lnTo>
                  <a:lnTo>
                    <a:pt x="357" y="1233"/>
                  </a:lnTo>
                  <a:lnTo>
                    <a:pt x="331" y="1278"/>
                  </a:lnTo>
                  <a:close/>
                  <a:moveTo>
                    <a:pt x="393" y="1278"/>
                  </a:moveTo>
                  <a:lnTo>
                    <a:pt x="366" y="1233"/>
                  </a:lnTo>
                  <a:lnTo>
                    <a:pt x="393" y="1187"/>
                  </a:lnTo>
                  <a:lnTo>
                    <a:pt x="418" y="1233"/>
                  </a:lnTo>
                  <a:lnTo>
                    <a:pt x="393" y="1278"/>
                  </a:lnTo>
                  <a:close/>
                  <a:moveTo>
                    <a:pt x="454" y="1278"/>
                  </a:moveTo>
                  <a:lnTo>
                    <a:pt x="427" y="1233"/>
                  </a:lnTo>
                  <a:lnTo>
                    <a:pt x="454" y="1187"/>
                  </a:lnTo>
                  <a:lnTo>
                    <a:pt x="480" y="1233"/>
                  </a:lnTo>
                  <a:lnTo>
                    <a:pt x="454" y="1278"/>
                  </a:lnTo>
                  <a:close/>
                  <a:moveTo>
                    <a:pt x="516" y="1278"/>
                  </a:moveTo>
                  <a:lnTo>
                    <a:pt x="489" y="1233"/>
                  </a:lnTo>
                  <a:lnTo>
                    <a:pt x="516" y="1187"/>
                  </a:lnTo>
                  <a:lnTo>
                    <a:pt x="541" y="1233"/>
                  </a:lnTo>
                  <a:lnTo>
                    <a:pt x="516" y="1278"/>
                  </a:lnTo>
                  <a:close/>
                  <a:moveTo>
                    <a:pt x="577" y="1278"/>
                  </a:moveTo>
                  <a:lnTo>
                    <a:pt x="550" y="1233"/>
                  </a:lnTo>
                  <a:lnTo>
                    <a:pt x="577" y="1187"/>
                  </a:lnTo>
                  <a:lnTo>
                    <a:pt x="603" y="1233"/>
                  </a:lnTo>
                  <a:lnTo>
                    <a:pt x="577" y="1278"/>
                  </a:lnTo>
                  <a:close/>
                  <a:moveTo>
                    <a:pt x="639" y="1278"/>
                  </a:moveTo>
                  <a:lnTo>
                    <a:pt x="613" y="1233"/>
                  </a:lnTo>
                  <a:lnTo>
                    <a:pt x="639" y="1187"/>
                  </a:lnTo>
                  <a:lnTo>
                    <a:pt x="666" y="1233"/>
                  </a:lnTo>
                  <a:lnTo>
                    <a:pt x="639" y="1278"/>
                  </a:lnTo>
                  <a:close/>
                  <a:moveTo>
                    <a:pt x="700" y="1278"/>
                  </a:moveTo>
                  <a:lnTo>
                    <a:pt x="675" y="1233"/>
                  </a:lnTo>
                  <a:lnTo>
                    <a:pt x="700" y="1187"/>
                  </a:lnTo>
                  <a:lnTo>
                    <a:pt x="727" y="1233"/>
                  </a:lnTo>
                  <a:lnTo>
                    <a:pt x="700" y="1278"/>
                  </a:lnTo>
                  <a:close/>
                  <a:moveTo>
                    <a:pt x="762" y="1278"/>
                  </a:moveTo>
                  <a:lnTo>
                    <a:pt x="736" y="1233"/>
                  </a:lnTo>
                  <a:lnTo>
                    <a:pt x="762" y="1187"/>
                  </a:lnTo>
                  <a:lnTo>
                    <a:pt x="789" y="1233"/>
                  </a:lnTo>
                  <a:lnTo>
                    <a:pt x="762" y="1278"/>
                  </a:lnTo>
                  <a:close/>
                  <a:moveTo>
                    <a:pt x="823" y="1278"/>
                  </a:moveTo>
                  <a:lnTo>
                    <a:pt x="798" y="1233"/>
                  </a:lnTo>
                  <a:lnTo>
                    <a:pt x="823" y="1187"/>
                  </a:lnTo>
                  <a:lnTo>
                    <a:pt x="850" y="1233"/>
                  </a:lnTo>
                  <a:lnTo>
                    <a:pt x="823" y="1278"/>
                  </a:lnTo>
                  <a:close/>
                  <a:moveTo>
                    <a:pt x="885" y="1278"/>
                  </a:moveTo>
                  <a:lnTo>
                    <a:pt x="859" y="1233"/>
                  </a:lnTo>
                  <a:lnTo>
                    <a:pt x="885" y="1187"/>
                  </a:lnTo>
                  <a:lnTo>
                    <a:pt x="912" y="1233"/>
                  </a:lnTo>
                  <a:lnTo>
                    <a:pt x="885" y="1278"/>
                  </a:lnTo>
                  <a:close/>
                  <a:moveTo>
                    <a:pt x="946" y="1278"/>
                  </a:moveTo>
                  <a:lnTo>
                    <a:pt x="921" y="1233"/>
                  </a:lnTo>
                  <a:lnTo>
                    <a:pt x="946" y="1187"/>
                  </a:lnTo>
                  <a:lnTo>
                    <a:pt x="973" y="1233"/>
                  </a:lnTo>
                  <a:lnTo>
                    <a:pt x="946" y="1278"/>
                  </a:lnTo>
                  <a:close/>
                  <a:moveTo>
                    <a:pt x="1009" y="1278"/>
                  </a:moveTo>
                  <a:lnTo>
                    <a:pt x="982" y="1233"/>
                  </a:lnTo>
                  <a:lnTo>
                    <a:pt x="1009" y="1187"/>
                  </a:lnTo>
                  <a:lnTo>
                    <a:pt x="1035" y="1233"/>
                  </a:lnTo>
                  <a:lnTo>
                    <a:pt x="1009" y="1278"/>
                  </a:lnTo>
                  <a:close/>
                  <a:moveTo>
                    <a:pt x="1071" y="1278"/>
                  </a:moveTo>
                  <a:lnTo>
                    <a:pt x="1044" y="1233"/>
                  </a:lnTo>
                  <a:lnTo>
                    <a:pt x="1071" y="1187"/>
                  </a:lnTo>
                  <a:lnTo>
                    <a:pt x="1096" y="1233"/>
                  </a:lnTo>
                  <a:lnTo>
                    <a:pt x="1071" y="1278"/>
                  </a:lnTo>
                  <a:close/>
                  <a:moveTo>
                    <a:pt x="1132" y="1278"/>
                  </a:moveTo>
                  <a:lnTo>
                    <a:pt x="1105" y="1233"/>
                  </a:lnTo>
                  <a:lnTo>
                    <a:pt x="1132" y="1187"/>
                  </a:lnTo>
                  <a:lnTo>
                    <a:pt x="1158" y="1233"/>
                  </a:lnTo>
                  <a:lnTo>
                    <a:pt x="1132" y="1278"/>
                  </a:lnTo>
                  <a:close/>
                  <a:moveTo>
                    <a:pt x="1194" y="1278"/>
                  </a:moveTo>
                  <a:lnTo>
                    <a:pt x="1167" y="1233"/>
                  </a:lnTo>
                  <a:lnTo>
                    <a:pt x="1194" y="1187"/>
                  </a:lnTo>
                  <a:lnTo>
                    <a:pt x="1219" y="1233"/>
                  </a:lnTo>
                  <a:lnTo>
                    <a:pt x="1194" y="1278"/>
                  </a:lnTo>
                  <a:close/>
                  <a:moveTo>
                    <a:pt x="1255" y="1278"/>
                  </a:moveTo>
                  <a:lnTo>
                    <a:pt x="1228" y="1233"/>
                  </a:lnTo>
                  <a:lnTo>
                    <a:pt x="1255" y="1187"/>
                  </a:lnTo>
                  <a:lnTo>
                    <a:pt x="1281" y="1233"/>
                  </a:lnTo>
                  <a:lnTo>
                    <a:pt x="1255" y="1278"/>
                  </a:lnTo>
                  <a:close/>
                  <a:moveTo>
                    <a:pt x="1317" y="1278"/>
                  </a:moveTo>
                  <a:lnTo>
                    <a:pt x="1290" y="1233"/>
                  </a:lnTo>
                  <a:lnTo>
                    <a:pt x="1317" y="1187"/>
                  </a:lnTo>
                  <a:lnTo>
                    <a:pt x="1342" y="1233"/>
                  </a:lnTo>
                  <a:lnTo>
                    <a:pt x="1317" y="1278"/>
                  </a:lnTo>
                  <a:close/>
                  <a:moveTo>
                    <a:pt x="1378" y="1278"/>
                  </a:moveTo>
                  <a:lnTo>
                    <a:pt x="1353" y="1233"/>
                  </a:lnTo>
                  <a:lnTo>
                    <a:pt x="1378" y="1187"/>
                  </a:lnTo>
                  <a:lnTo>
                    <a:pt x="1405" y="1233"/>
                  </a:lnTo>
                  <a:lnTo>
                    <a:pt x="1378" y="1278"/>
                  </a:lnTo>
                  <a:close/>
                  <a:moveTo>
                    <a:pt x="1440" y="1278"/>
                  </a:moveTo>
                  <a:lnTo>
                    <a:pt x="1414" y="1233"/>
                  </a:lnTo>
                  <a:lnTo>
                    <a:pt x="1440" y="1187"/>
                  </a:lnTo>
                  <a:lnTo>
                    <a:pt x="1467" y="1233"/>
                  </a:lnTo>
                  <a:lnTo>
                    <a:pt x="1440" y="1278"/>
                  </a:lnTo>
                  <a:close/>
                  <a:moveTo>
                    <a:pt x="1501" y="1278"/>
                  </a:moveTo>
                  <a:lnTo>
                    <a:pt x="1476" y="1233"/>
                  </a:lnTo>
                  <a:lnTo>
                    <a:pt x="1501" y="1187"/>
                  </a:lnTo>
                  <a:lnTo>
                    <a:pt x="1528" y="1233"/>
                  </a:lnTo>
                  <a:lnTo>
                    <a:pt x="1501" y="1278"/>
                  </a:lnTo>
                  <a:close/>
                  <a:moveTo>
                    <a:pt x="1563" y="1278"/>
                  </a:moveTo>
                  <a:lnTo>
                    <a:pt x="1537" y="1233"/>
                  </a:lnTo>
                  <a:lnTo>
                    <a:pt x="1563" y="1187"/>
                  </a:lnTo>
                  <a:lnTo>
                    <a:pt x="1590" y="1233"/>
                  </a:lnTo>
                  <a:lnTo>
                    <a:pt x="1563" y="1278"/>
                  </a:lnTo>
                  <a:close/>
                  <a:moveTo>
                    <a:pt x="1624" y="1278"/>
                  </a:moveTo>
                  <a:lnTo>
                    <a:pt x="1599" y="1233"/>
                  </a:lnTo>
                  <a:lnTo>
                    <a:pt x="1624" y="1187"/>
                  </a:lnTo>
                  <a:lnTo>
                    <a:pt x="1651" y="1233"/>
                  </a:lnTo>
                  <a:lnTo>
                    <a:pt x="1624" y="1278"/>
                  </a:lnTo>
                  <a:close/>
                  <a:moveTo>
                    <a:pt x="1686" y="1278"/>
                  </a:moveTo>
                  <a:lnTo>
                    <a:pt x="1660" y="1233"/>
                  </a:lnTo>
                  <a:lnTo>
                    <a:pt x="1686" y="1187"/>
                  </a:lnTo>
                  <a:lnTo>
                    <a:pt x="1713" y="1233"/>
                  </a:lnTo>
                  <a:lnTo>
                    <a:pt x="1686" y="1278"/>
                  </a:lnTo>
                  <a:close/>
                  <a:moveTo>
                    <a:pt x="1749" y="1278"/>
                  </a:moveTo>
                  <a:lnTo>
                    <a:pt x="1722" y="1233"/>
                  </a:lnTo>
                  <a:lnTo>
                    <a:pt x="1749" y="1187"/>
                  </a:lnTo>
                  <a:lnTo>
                    <a:pt x="1774" y="1233"/>
                  </a:lnTo>
                  <a:lnTo>
                    <a:pt x="1749" y="1278"/>
                  </a:lnTo>
                  <a:close/>
                  <a:moveTo>
                    <a:pt x="1810" y="1278"/>
                  </a:moveTo>
                  <a:lnTo>
                    <a:pt x="1783" y="1233"/>
                  </a:lnTo>
                  <a:lnTo>
                    <a:pt x="1810" y="1187"/>
                  </a:lnTo>
                  <a:lnTo>
                    <a:pt x="1836" y="1233"/>
                  </a:lnTo>
                  <a:lnTo>
                    <a:pt x="1810" y="1278"/>
                  </a:lnTo>
                  <a:close/>
                  <a:moveTo>
                    <a:pt x="1872" y="1278"/>
                  </a:moveTo>
                  <a:lnTo>
                    <a:pt x="1845" y="1233"/>
                  </a:lnTo>
                  <a:lnTo>
                    <a:pt x="1872" y="1187"/>
                  </a:lnTo>
                  <a:lnTo>
                    <a:pt x="1897" y="1233"/>
                  </a:lnTo>
                  <a:lnTo>
                    <a:pt x="1872" y="1278"/>
                  </a:lnTo>
                  <a:close/>
                  <a:moveTo>
                    <a:pt x="1933" y="1278"/>
                  </a:moveTo>
                  <a:lnTo>
                    <a:pt x="1906" y="1233"/>
                  </a:lnTo>
                  <a:lnTo>
                    <a:pt x="1933" y="1187"/>
                  </a:lnTo>
                  <a:lnTo>
                    <a:pt x="1959" y="1233"/>
                  </a:lnTo>
                  <a:lnTo>
                    <a:pt x="1933" y="1278"/>
                  </a:lnTo>
                  <a:close/>
                  <a:moveTo>
                    <a:pt x="1995" y="1278"/>
                  </a:moveTo>
                  <a:lnTo>
                    <a:pt x="1968" y="1233"/>
                  </a:lnTo>
                  <a:lnTo>
                    <a:pt x="1995" y="1187"/>
                  </a:lnTo>
                  <a:lnTo>
                    <a:pt x="2020" y="1233"/>
                  </a:lnTo>
                  <a:lnTo>
                    <a:pt x="1995" y="1278"/>
                  </a:lnTo>
                  <a:close/>
                  <a:moveTo>
                    <a:pt x="2056" y="1278"/>
                  </a:moveTo>
                  <a:lnTo>
                    <a:pt x="2029" y="1233"/>
                  </a:lnTo>
                  <a:lnTo>
                    <a:pt x="2056" y="1187"/>
                  </a:lnTo>
                  <a:lnTo>
                    <a:pt x="2082" y="1233"/>
                  </a:lnTo>
                  <a:lnTo>
                    <a:pt x="2056" y="1278"/>
                  </a:lnTo>
                  <a:close/>
                  <a:moveTo>
                    <a:pt x="2118" y="1278"/>
                  </a:moveTo>
                  <a:lnTo>
                    <a:pt x="2092" y="1233"/>
                  </a:lnTo>
                  <a:lnTo>
                    <a:pt x="2118" y="1187"/>
                  </a:lnTo>
                  <a:lnTo>
                    <a:pt x="2145" y="1233"/>
                  </a:lnTo>
                  <a:lnTo>
                    <a:pt x="2118" y="1278"/>
                  </a:lnTo>
                  <a:close/>
                  <a:moveTo>
                    <a:pt x="2179" y="1278"/>
                  </a:moveTo>
                  <a:lnTo>
                    <a:pt x="2154" y="1233"/>
                  </a:lnTo>
                  <a:lnTo>
                    <a:pt x="2179" y="1187"/>
                  </a:lnTo>
                  <a:lnTo>
                    <a:pt x="2206" y="1233"/>
                  </a:lnTo>
                  <a:lnTo>
                    <a:pt x="2179" y="1278"/>
                  </a:lnTo>
                  <a:close/>
                  <a:moveTo>
                    <a:pt x="2241" y="1278"/>
                  </a:moveTo>
                  <a:lnTo>
                    <a:pt x="2215" y="1233"/>
                  </a:lnTo>
                  <a:lnTo>
                    <a:pt x="2241" y="1187"/>
                  </a:lnTo>
                  <a:lnTo>
                    <a:pt x="2268" y="1233"/>
                  </a:lnTo>
                  <a:lnTo>
                    <a:pt x="2241" y="1278"/>
                  </a:lnTo>
                  <a:close/>
                  <a:moveTo>
                    <a:pt x="2302" y="1278"/>
                  </a:moveTo>
                  <a:lnTo>
                    <a:pt x="2277" y="1233"/>
                  </a:lnTo>
                  <a:lnTo>
                    <a:pt x="2302" y="1187"/>
                  </a:lnTo>
                  <a:lnTo>
                    <a:pt x="2329" y="1233"/>
                  </a:lnTo>
                  <a:lnTo>
                    <a:pt x="2302" y="1278"/>
                  </a:lnTo>
                  <a:close/>
                  <a:moveTo>
                    <a:pt x="2364" y="1278"/>
                  </a:moveTo>
                  <a:lnTo>
                    <a:pt x="2338" y="1233"/>
                  </a:lnTo>
                  <a:lnTo>
                    <a:pt x="2364" y="1187"/>
                  </a:lnTo>
                  <a:lnTo>
                    <a:pt x="2391" y="1233"/>
                  </a:lnTo>
                  <a:lnTo>
                    <a:pt x="2364" y="1278"/>
                  </a:lnTo>
                  <a:close/>
                  <a:moveTo>
                    <a:pt x="2425" y="1278"/>
                  </a:moveTo>
                  <a:lnTo>
                    <a:pt x="2400" y="1233"/>
                  </a:lnTo>
                  <a:lnTo>
                    <a:pt x="2425" y="1187"/>
                  </a:lnTo>
                  <a:lnTo>
                    <a:pt x="2452" y="1233"/>
                  </a:lnTo>
                  <a:lnTo>
                    <a:pt x="2425" y="1278"/>
                  </a:lnTo>
                  <a:close/>
                  <a:moveTo>
                    <a:pt x="2488" y="1278"/>
                  </a:moveTo>
                  <a:lnTo>
                    <a:pt x="2461" y="1233"/>
                  </a:lnTo>
                  <a:lnTo>
                    <a:pt x="2488" y="1187"/>
                  </a:lnTo>
                  <a:lnTo>
                    <a:pt x="2514" y="1233"/>
                  </a:lnTo>
                  <a:lnTo>
                    <a:pt x="2488" y="1278"/>
                  </a:lnTo>
                  <a:close/>
                  <a:moveTo>
                    <a:pt x="54" y="1224"/>
                  </a:moveTo>
                  <a:lnTo>
                    <a:pt x="27" y="1179"/>
                  </a:lnTo>
                  <a:lnTo>
                    <a:pt x="54" y="1134"/>
                  </a:lnTo>
                  <a:lnTo>
                    <a:pt x="80" y="1179"/>
                  </a:lnTo>
                  <a:lnTo>
                    <a:pt x="54" y="1224"/>
                  </a:lnTo>
                  <a:close/>
                  <a:moveTo>
                    <a:pt x="116" y="1224"/>
                  </a:moveTo>
                  <a:lnTo>
                    <a:pt x="89" y="1179"/>
                  </a:lnTo>
                  <a:lnTo>
                    <a:pt x="116" y="1134"/>
                  </a:lnTo>
                  <a:lnTo>
                    <a:pt x="141" y="1179"/>
                  </a:lnTo>
                  <a:lnTo>
                    <a:pt x="116" y="1224"/>
                  </a:lnTo>
                  <a:close/>
                  <a:moveTo>
                    <a:pt x="177" y="1224"/>
                  </a:moveTo>
                  <a:lnTo>
                    <a:pt x="150" y="1179"/>
                  </a:lnTo>
                  <a:lnTo>
                    <a:pt x="177" y="1134"/>
                  </a:lnTo>
                  <a:lnTo>
                    <a:pt x="202" y="1179"/>
                  </a:lnTo>
                  <a:lnTo>
                    <a:pt x="177" y="1224"/>
                  </a:lnTo>
                  <a:close/>
                  <a:moveTo>
                    <a:pt x="238" y="1224"/>
                  </a:moveTo>
                  <a:lnTo>
                    <a:pt x="213" y="1179"/>
                  </a:lnTo>
                  <a:lnTo>
                    <a:pt x="238" y="1134"/>
                  </a:lnTo>
                  <a:lnTo>
                    <a:pt x="265" y="1179"/>
                  </a:lnTo>
                  <a:lnTo>
                    <a:pt x="238" y="1224"/>
                  </a:lnTo>
                  <a:close/>
                  <a:moveTo>
                    <a:pt x="300" y="1224"/>
                  </a:moveTo>
                  <a:lnTo>
                    <a:pt x="274" y="1179"/>
                  </a:lnTo>
                  <a:lnTo>
                    <a:pt x="300" y="1134"/>
                  </a:lnTo>
                  <a:lnTo>
                    <a:pt x="327" y="1179"/>
                  </a:lnTo>
                  <a:lnTo>
                    <a:pt x="300" y="1224"/>
                  </a:lnTo>
                  <a:close/>
                  <a:moveTo>
                    <a:pt x="361" y="1224"/>
                  </a:moveTo>
                  <a:lnTo>
                    <a:pt x="336" y="1179"/>
                  </a:lnTo>
                  <a:lnTo>
                    <a:pt x="361" y="1134"/>
                  </a:lnTo>
                  <a:lnTo>
                    <a:pt x="388" y="1179"/>
                  </a:lnTo>
                  <a:lnTo>
                    <a:pt x="361" y="1224"/>
                  </a:lnTo>
                  <a:close/>
                  <a:moveTo>
                    <a:pt x="423" y="1224"/>
                  </a:moveTo>
                  <a:lnTo>
                    <a:pt x="397" y="1179"/>
                  </a:lnTo>
                  <a:lnTo>
                    <a:pt x="423" y="1134"/>
                  </a:lnTo>
                  <a:lnTo>
                    <a:pt x="450" y="1179"/>
                  </a:lnTo>
                  <a:lnTo>
                    <a:pt x="423" y="1224"/>
                  </a:lnTo>
                  <a:close/>
                  <a:moveTo>
                    <a:pt x="484" y="1224"/>
                  </a:moveTo>
                  <a:lnTo>
                    <a:pt x="459" y="1179"/>
                  </a:lnTo>
                  <a:lnTo>
                    <a:pt x="484" y="1134"/>
                  </a:lnTo>
                  <a:lnTo>
                    <a:pt x="511" y="1179"/>
                  </a:lnTo>
                  <a:lnTo>
                    <a:pt x="484" y="1224"/>
                  </a:lnTo>
                  <a:close/>
                  <a:moveTo>
                    <a:pt x="546" y="1224"/>
                  </a:moveTo>
                  <a:lnTo>
                    <a:pt x="520" y="1179"/>
                  </a:lnTo>
                  <a:lnTo>
                    <a:pt x="546" y="1134"/>
                  </a:lnTo>
                  <a:lnTo>
                    <a:pt x="573" y="1179"/>
                  </a:lnTo>
                  <a:lnTo>
                    <a:pt x="546" y="1224"/>
                  </a:lnTo>
                  <a:close/>
                  <a:moveTo>
                    <a:pt x="609" y="1224"/>
                  </a:moveTo>
                  <a:lnTo>
                    <a:pt x="582" y="1179"/>
                  </a:lnTo>
                  <a:lnTo>
                    <a:pt x="609" y="1134"/>
                  </a:lnTo>
                  <a:lnTo>
                    <a:pt x="634" y="1179"/>
                  </a:lnTo>
                  <a:lnTo>
                    <a:pt x="609" y="1224"/>
                  </a:lnTo>
                  <a:close/>
                  <a:moveTo>
                    <a:pt x="670" y="1224"/>
                  </a:moveTo>
                  <a:lnTo>
                    <a:pt x="643" y="1179"/>
                  </a:lnTo>
                  <a:lnTo>
                    <a:pt x="670" y="1134"/>
                  </a:lnTo>
                  <a:lnTo>
                    <a:pt x="696" y="1179"/>
                  </a:lnTo>
                  <a:lnTo>
                    <a:pt x="670" y="1224"/>
                  </a:lnTo>
                  <a:close/>
                  <a:moveTo>
                    <a:pt x="732" y="1224"/>
                  </a:moveTo>
                  <a:lnTo>
                    <a:pt x="705" y="1179"/>
                  </a:lnTo>
                  <a:lnTo>
                    <a:pt x="732" y="1134"/>
                  </a:lnTo>
                  <a:lnTo>
                    <a:pt x="757" y="1179"/>
                  </a:lnTo>
                  <a:lnTo>
                    <a:pt x="732" y="1224"/>
                  </a:lnTo>
                  <a:close/>
                  <a:moveTo>
                    <a:pt x="793" y="1224"/>
                  </a:moveTo>
                  <a:lnTo>
                    <a:pt x="766" y="1179"/>
                  </a:lnTo>
                  <a:lnTo>
                    <a:pt x="793" y="1134"/>
                  </a:lnTo>
                  <a:lnTo>
                    <a:pt x="819" y="1179"/>
                  </a:lnTo>
                  <a:lnTo>
                    <a:pt x="793" y="1224"/>
                  </a:lnTo>
                  <a:close/>
                  <a:moveTo>
                    <a:pt x="855" y="1224"/>
                  </a:moveTo>
                  <a:lnTo>
                    <a:pt x="828" y="1179"/>
                  </a:lnTo>
                  <a:lnTo>
                    <a:pt x="855" y="1134"/>
                  </a:lnTo>
                  <a:lnTo>
                    <a:pt x="880" y="1179"/>
                  </a:lnTo>
                  <a:lnTo>
                    <a:pt x="855" y="1224"/>
                  </a:lnTo>
                  <a:close/>
                  <a:moveTo>
                    <a:pt x="916" y="1224"/>
                  </a:moveTo>
                  <a:lnTo>
                    <a:pt x="889" y="1179"/>
                  </a:lnTo>
                  <a:lnTo>
                    <a:pt x="916" y="1134"/>
                  </a:lnTo>
                  <a:lnTo>
                    <a:pt x="942" y="1179"/>
                  </a:lnTo>
                  <a:lnTo>
                    <a:pt x="916" y="1224"/>
                  </a:lnTo>
                  <a:close/>
                  <a:moveTo>
                    <a:pt x="978" y="1224"/>
                  </a:moveTo>
                  <a:lnTo>
                    <a:pt x="952" y="1179"/>
                  </a:lnTo>
                  <a:lnTo>
                    <a:pt x="978" y="1134"/>
                  </a:lnTo>
                  <a:lnTo>
                    <a:pt x="1005" y="1179"/>
                  </a:lnTo>
                  <a:lnTo>
                    <a:pt x="978" y="1224"/>
                  </a:lnTo>
                  <a:close/>
                  <a:moveTo>
                    <a:pt x="1039" y="1224"/>
                  </a:moveTo>
                  <a:lnTo>
                    <a:pt x="1014" y="1179"/>
                  </a:lnTo>
                  <a:lnTo>
                    <a:pt x="1039" y="1134"/>
                  </a:lnTo>
                  <a:lnTo>
                    <a:pt x="1066" y="1179"/>
                  </a:lnTo>
                  <a:lnTo>
                    <a:pt x="1039" y="1224"/>
                  </a:lnTo>
                  <a:close/>
                  <a:moveTo>
                    <a:pt x="1101" y="1224"/>
                  </a:moveTo>
                  <a:lnTo>
                    <a:pt x="1075" y="1179"/>
                  </a:lnTo>
                  <a:lnTo>
                    <a:pt x="1101" y="1134"/>
                  </a:lnTo>
                  <a:lnTo>
                    <a:pt x="1128" y="1179"/>
                  </a:lnTo>
                  <a:lnTo>
                    <a:pt x="1101" y="1224"/>
                  </a:lnTo>
                  <a:close/>
                  <a:moveTo>
                    <a:pt x="1162" y="1224"/>
                  </a:moveTo>
                  <a:lnTo>
                    <a:pt x="1137" y="1179"/>
                  </a:lnTo>
                  <a:lnTo>
                    <a:pt x="1162" y="1134"/>
                  </a:lnTo>
                  <a:lnTo>
                    <a:pt x="1189" y="1179"/>
                  </a:lnTo>
                  <a:lnTo>
                    <a:pt x="1162" y="1224"/>
                  </a:lnTo>
                  <a:close/>
                  <a:moveTo>
                    <a:pt x="1224" y="1224"/>
                  </a:moveTo>
                  <a:lnTo>
                    <a:pt x="1198" y="1179"/>
                  </a:lnTo>
                  <a:lnTo>
                    <a:pt x="1224" y="1134"/>
                  </a:lnTo>
                  <a:lnTo>
                    <a:pt x="1251" y="1179"/>
                  </a:lnTo>
                  <a:lnTo>
                    <a:pt x="1224" y="1224"/>
                  </a:lnTo>
                  <a:close/>
                  <a:moveTo>
                    <a:pt x="1285" y="1224"/>
                  </a:moveTo>
                  <a:lnTo>
                    <a:pt x="1260" y="1179"/>
                  </a:lnTo>
                  <a:lnTo>
                    <a:pt x="1285" y="1134"/>
                  </a:lnTo>
                  <a:lnTo>
                    <a:pt x="1312" y="1179"/>
                  </a:lnTo>
                  <a:lnTo>
                    <a:pt x="1285" y="1224"/>
                  </a:lnTo>
                  <a:close/>
                  <a:moveTo>
                    <a:pt x="1348" y="1224"/>
                  </a:moveTo>
                  <a:lnTo>
                    <a:pt x="1321" y="1179"/>
                  </a:lnTo>
                  <a:lnTo>
                    <a:pt x="1348" y="1134"/>
                  </a:lnTo>
                  <a:lnTo>
                    <a:pt x="1374" y="1179"/>
                  </a:lnTo>
                  <a:lnTo>
                    <a:pt x="1348" y="1224"/>
                  </a:lnTo>
                  <a:close/>
                  <a:moveTo>
                    <a:pt x="1410" y="1224"/>
                  </a:moveTo>
                  <a:lnTo>
                    <a:pt x="1383" y="1179"/>
                  </a:lnTo>
                  <a:lnTo>
                    <a:pt x="1410" y="1134"/>
                  </a:lnTo>
                  <a:lnTo>
                    <a:pt x="1435" y="1179"/>
                  </a:lnTo>
                  <a:lnTo>
                    <a:pt x="1410" y="1224"/>
                  </a:lnTo>
                  <a:close/>
                  <a:moveTo>
                    <a:pt x="1471" y="1224"/>
                  </a:moveTo>
                  <a:lnTo>
                    <a:pt x="1444" y="1179"/>
                  </a:lnTo>
                  <a:lnTo>
                    <a:pt x="1471" y="1134"/>
                  </a:lnTo>
                  <a:lnTo>
                    <a:pt x="1497" y="1179"/>
                  </a:lnTo>
                  <a:lnTo>
                    <a:pt x="1471" y="1224"/>
                  </a:lnTo>
                  <a:close/>
                  <a:moveTo>
                    <a:pt x="1533" y="1224"/>
                  </a:moveTo>
                  <a:lnTo>
                    <a:pt x="1506" y="1179"/>
                  </a:lnTo>
                  <a:lnTo>
                    <a:pt x="1533" y="1134"/>
                  </a:lnTo>
                  <a:lnTo>
                    <a:pt x="1558" y="1179"/>
                  </a:lnTo>
                  <a:lnTo>
                    <a:pt x="1533" y="1224"/>
                  </a:lnTo>
                  <a:close/>
                  <a:moveTo>
                    <a:pt x="1594" y="1224"/>
                  </a:moveTo>
                  <a:lnTo>
                    <a:pt x="1567" y="1179"/>
                  </a:lnTo>
                  <a:lnTo>
                    <a:pt x="1594" y="1134"/>
                  </a:lnTo>
                  <a:lnTo>
                    <a:pt x="1620" y="1179"/>
                  </a:lnTo>
                  <a:lnTo>
                    <a:pt x="1594" y="1224"/>
                  </a:lnTo>
                  <a:close/>
                  <a:moveTo>
                    <a:pt x="1656" y="1224"/>
                  </a:moveTo>
                  <a:lnTo>
                    <a:pt x="1629" y="1179"/>
                  </a:lnTo>
                  <a:lnTo>
                    <a:pt x="1656" y="1134"/>
                  </a:lnTo>
                  <a:lnTo>
                    <a:pt x="1681" y="1179"/>
                  </a:lnTo>
                  <a:lnTo>
                    <a:pt x="1656" y="1224"/>
                  </a:lnTo>
                  <a:close/>
                  <a:moveTo>
                    <a:pt x="1717" y="1224"/>
                  </a:moveTo>
                  <a:lnTo>
                    <a:pt x="1692" y="1179"/>
                  </a:lnTo>
                  <a:lnTo>
                    <a:pt x="1717" y="1134"/>
                  </a:lnTo>
                  <a:lnTo>
                    <a:pt x="1744" y="1179"/>
                  </a:lnTo>
                  <a:lnTo>
                    <a:pt x="1717" y="1224"/>
                  </a:lnTo>
                  <a:close/>
                  <a:moveTo>
                    <a:pt x="1779" y="1224"/>
                  </a:moveTo>
                  <a:lnTo>
                    <a:pt x="1753" y="1179"/>
                  </a:lnTo>
                  <a:lnTo>
                    <a:pt x="1779" y="1134"/>
                  </a:lnTo>
                  <a:lnTo>
                    <a:pt x="1806" y="1179"/>
                  </a:lnTo>
                  <a:lnTo>
                    <a:pt x="1779" y="1224"/>
                  </a:lnTo>
                  <a:close/>
                  <a:moveTo>
                    <a:pt x="1840" y="1224"/>
                  </a:moveTo>
                  <a:lnTo>
                    <a:pt x="1815" y="1179"/>
                  </a:lnTo>
                  <a:lnTo>
                    <a:pt x="1840" y="1134"/>
                  </a:lnTo>
                  <a:lnTo>
                    <a:pt x="1867" y="1179"/>
                  </a:lnTo>
                  <a:lnTo>
                    <a:pt x="1840" y="1224"/>
                  </a:lnTo>
                  <a:close/>
                  <a:moveTo>
                    <a:pt x="1902" y="1224"/>
                  </a:moveTo>
                  <a:lnTo>
                    <a:pt x="1876" y="1179"/>
                  </a:lnTo>
                  <a:lnTo>
                    <a:pt x="1902" y="1134"/>
                  </a:lnTo>
                  <a:lnTo>
                    <a:pt x="1929" y="1179"/>
                  </a:lnTo>
                  <a:lnTo>
                    <a:pt x="1902" y="1224"/>
                  </a:lnTo>
                  <a:close/>
                  <a:moveTo>
                    <a:pt x="1963" y="1224"/>
                  </a:moveTo>
                  <a:lnTo>
                    <a:pt x="1938" y="1179"/>
                  </a:lnTo>
                  <a:lnTo>
                    <a:pt x="1963" y="1134"/>
                  </a:lnTo>
                  <a:lnTo>
                    <a:pt x="1990" y="1179"/>
                  </a:lnTo>
                  <a:lnTo>
                    <a:pt x="1963" y="1224"/>
                  </a:lnTo>
                  <a:close/>
                  <a:moveTo>
                    <a:pt x="2025" y="1224"/>
                  </a:moveTo>
                  <a:lnTo>
                    <a:pt x="1999" y="1179"/>
                  </a:lnTo>
                  <a:lnTo>
                    <a:pt x="2025" y="1134"/>
                  </a:lnTo>
                  <a:lnTo>
                    <a:pt x="2052" y="1179"/>
                  </a:lnTo>
                  <a:lnTo>
                    <a:pt x="2025" y="1224"/>
                  </a:lnTo>
                  <a:close/>
                  <a:moveTo>
                    <a:pt x="2088" y="1224"/>
                  </a:moveTo>
                  <a:lnTo>
                    <a:pt x="2061" y="1179"/>
                  </a:lnTo>
                  <a:lnTo>
                    <a:pt x="2088" y="1134"/>
                  </a:lnTo>
                  <a:lnTo>
                    <a:pt x="2113" y="1179"/>
                  </a:lnTo>
                  <a:lnTo>
                    <a:pt x="2088" y="1224"/>
                  </a:lnTo>
                  <a:close/>
                  <a:moveTo>
                    <a:pt x="2149" y="1224"/>
                  </a:moveTo>
                  <a:lnTo>
                    <a:pt x="2122" y="1179"/>
                  </a:lnTo>
                  <a:lnTo>
                    <a:pt x="2149" y="1134"/>
                  </a:lnTo>
                  <a:lnTo>
                    <a:pt x="2175" y="1179"/>
                  </a:lnTo>
                  <a:lnTo>
                    <a:pt x="2149" y="1224"/>
                  </a:lnTo>
                  <a:close/>
                  <a:moveTo>
                    <a:pt x="2211" y="1224"/>
                  </a:moveTo>
                  <a:lnTo>
                    <a:pt x="2184" y="1179"/>
                  </a:lnTo>
                  <a:lnTo>
                    <a:pt x="2211" y="1134"/>
                  </a:lnTo>
                  <a:lnTo>
                    <a:pt x="2236" y="1179"/>
                  </a:lnTo>
                  <a:lnTo>
                    <a:pt x="2211" y="1224"/>
                  </a:lnTo>
                  <a:close/>
                  <a:moveTo>
                    <a:pt x="2272" y="1224"/>
                  </a:moveTo>
                  <a:lnTo>
                    <a:pt x="2245" y="1179"/>
                  </a:lnTo>
                  <a:lnTo>
                    <a:pt x="2272" y="1134"/>
                  </a:lnTo>
                  <a:lnTo>
                    <a:pt x="2298" y="1179"/>
                  </a:lnTo>
                  <a:lnTo>
                    <a:pt x="2272" y="1224"/>
                  </a:lnTo>
                  <a:close/>
                  <a:moveTo>
                    <a:pt x="2334" y="1224"/>
                  </a:moveTo>
                  <a:lnTo>
                    <a:pt x="2307" y="1179"/>
                  </a:lnTo>
                  <a:lnTo>
                    <a:pt x="2334" y="1134"/>
                  </a:lnTo>
                  <a:lnTo>
                    <a:pt x="2359" y="1179"/>
                  </a:lnTo>
                  <a:lnTo>
                    <a:pt x="2334" y="1224"/>
                  </a:lnTo>
                  <a:close/>
                  <a:moveTo>
                    <a:pt x="2395" y="1224"/>
                  </a:moveTo>
                  <a:lnTo>
                    <a:pt x="2368" y="1179"/>
                  </a:lnTo>
                  <a:lnTo>
                    <a:pt x="2395" y="1134"/>
                  </a:lnTo>
                  <a:lnTo>
                    <a:pt x="2421" y="1179"/>
                  </a:lnTo>
                  <a:lnTo>
                    <a:pt x="2395" y="1224"/>
                  </a:lnTo>
                  <a:close/>
                  <a:moveTo>
                    <a:pt x="2457" y="1224"/>
                  </a:moveTo>
                  <a:lnTo>
                    <a:pt x="2431" y="1179"/>
                  </a:lnTo>
                  <a:lnTo>
                    <a:pt x="2457" y="1134"/>
                  </a:lnTo>
                  <a:lnTo>
                    <a:pt x="2484" y="1179"/>
                  </a:lnTo>
                  <a:lnTo>
                    <a:pt x="2457" y="1224"/>
                  </a:lnTo>
                  <a:close/>
                  <a:moveTo>
                    <a:pt x="2518" y="1224"/>
                  </a:moveTo>
                  <a:lnTo>
                    <a:pt x="2493" y="1179"/>
                  </a:lnTo>
                  <a:lnTo>
                    <a:pt x="2518" y="1134"/>
                  </a:lnTo>
                  <a:lnTo>
                    <a:pt x="2545" y="1179"/>
                  </a:lnTo>
                  <a:lnTo>
                    <a:pt x="2518" y="1224"/>
                  </a:lnTo>
                  <a:close/>
                  <a:moveTo>
                    <a:pt x="84" y="1172"/>
                  </a:moveTo>
                  <a:lnTo>
                    <a:pt x="59" y="1125"/>
                  </a:lnTo>
                  <a:lnTo>
                    <a:pt x="84" y="1081"/>
                  </a:lnTo>
                  <a:lnTo>
                    <a:pt x="111" y="1125"/>
                  </a:lnTo>
                  <a:lnTo>
                    <a:pt x="84" y="1172"/>
                  </a:lnTo>
                  <a:close/>
                  <a:moveTo>
                    <a:pt x="146" y="1172"/>
                  </a:moveTo>
                  <a:lnTo>
                    <a:pt x="120" y="1125"/>
                  </a:lnTo>
                  <a:lnTo>
                    <a:pt x="146" y="1081"/>
                  </a:lnTo>
                  <a:lnTo>
                    <a:pt x="172" y="1125"/>
                  </a:lnTo>
                  <a:lnTo>
                    <a:pt x="146" y="1172"/>
                  </a:lnTo>
                  <a:close/>
                  <a:moveTo>
                    <a:pt x="207" y="1172"/>
                  </a:moveTo>
                  <a:lnTo>
                    <a:pt x="181" y="1125"/>
                  </a:lnTo>
                  <a:lnTo>
                    <a:pt x="207" y="1081"/>
                  </a:lnTo>
                  <a:lnTo>
                    <a:pt x="234" y="1125"/>
                  </a:lnTo>
                  <a:lnTo>
                    <a:pt x="207" y="1172"/>
                  </a:lnTo>
                  <a:close/>
                  <a:moveTo>
                    <a:pt x="270" y="1172"/>
                  </a:moveTo>
                  <a:lnTo>
                    <a:pt x="243" y="1125"/>
                  </a:lnTo>
                  <a:lnTo>
                    <a:pt x="270" y="1081"/>
                  </a:lnTo>
                  <a:lnTo>
                    <a:pt x="295" y="1125"/>
                  </a:lnTo>
                  <a:lnTo>
                    <a:pt x="270" y="1172"/>
                  </a:lnTo>
                  <a:close/>
                  <a:moveTo>
                    <a:pt x="331" y="1172"/>
                  </a:moveTo>
                  <a:lnTo>
                    <a:pt x="304" y="1125"/>
                  </a:lnTo>
                  <a:lnTo>
                    <a:pt x="331" y="1081"/>
                  </a:lnTo>
                  <a:lnTo>
                    <a:pt x="357" y="1125"/>
                  </a:lnTo>
                  <a:lnTo>
                    <a:pt x="331" y="1172"/>
                  </a:lnTo>
                  <a:close/>
                  <a:moveTo>
                    <a:pt x="393" y="1172"/>
                  </a:moveTo>
                  <a:lnTo>
                    <a:pt x="366" y="1125"/>
                  </a:lnTo>
                  <a:lnTo>
                    <a:pt x="393" y="1081"/>
                  </a:lnTo>
                  <a:lnTo>
                    <a:pt x="418" y="1125"/>
                  </a:lnTo>
                  <a:lnTo>
                    <a:pt x="393" y="1172"/>
                  </a:lnTo>
                  <a:close/>
                  <a:moveTo>
                    <a:pt x="454" y="1172"/>
                  </a:moveTo>
                  <a:lnTo>
                    <a:pt x="427" y="1125"/>
                  </a:lnTo>
                  <a:lnTo>
                    <a:pt x="454" y="1081"/>
                  </a:lnTo>
                  <a:lnTo>
                    <a:pt x="480" y="1125"/>
                  </a:lnTo>
                  <a:lnTo>
                    <a:pt x="454" y="1172"/>
                  </a:lnTo>
                  <a:close/>
                  <a:moveTo>
                    <a:pt x="516" y="1172"/>
                  </a:moveTo>
                  <a:lnTo>
                    <a:pt x="489" y="1125"/>
                  </a:lnTo>
                  <a:lnTo>
                    <a:pt x="516" y="1081"/>
                  </a:lnTo>
                  <a:lnTo>
                    <a:pt x="541" y="1125"/>
                  </a:lnTo>
                  <a:lnTo>
                    <a:pt x="516" y="1172"/>
                  </a:lnTo>
                  <a:close/>
                  <a:moveTo>
                    <a:pt x="577" y="1172"/>
                  </a:moveTo>
                  <a:lnTo>
                    <a:pt x="550" y="1125"/>
                  </a:lnTo>
                  <a:lnTo>
                    <a:pt x="577" y="1081"/>
                  </a:lnTo>
                  <a:lnTo>
                    <a:pt x="603" y="1125"/>
                  </a:lnTo>
                  <a:lnTo>
                    <a:pt x="577" y="1172"/>
                  </a:lnTo>
                  <a:close/>
                  <a:moveTo>
                    <a:pt x="639" y="1172"/>
                  </a:moveTo>
                  <a:lnTo>
                    <a:pt x="613" y="1125"/>
                  </a:lnTo>
                  <a:lnTo>
                    <a:pt x="639" y="1081"/>
                  </a:lnTo>
                  <a:lnTo>
                    <a:pt x="666" y="1125"/>
                  </a:lnTo>
                  <a:lnTo>
                    <a:pt x="639" y="1172"/>
                  </a:lnTo>
                  <a:close/>
                  <a:moveTo>
                    <a:pt x="700" y="1172"/>
                  </a:moveTo>
                  <a:lnTo>
                    <a:pt x="675" y="1125"/>
                  </a:lnTo>
                  <a:lnTo>
                    <a:pt x="700" y="1081"/>
                  </a:lnTo>
                  <a:lnTo>
                    <a:pt x="727" y="1125"/>
                  </a:lnTo>
                  <a:lnTo>
                    <a:pt x="700" y="1172"/>
                  </a:lnTo>
                  <a:close/>
                  <a:moveTo>
                    <a:pt x="762" y="1172"/>
                  </a:moveTo>
                  <a:lnTo>
                    <a:pt x="736" y="1125"/>
                  </a:lnTo>
                  <a:lnTo>
                    <a:pt x="762" y="1081"/>
                  </a:lnTo>
                  <a:lnTo>
                    <a:pt x="789" y="1125"/>
                  </a:lnTo>
                  <a:lnTo>
                    <a:pt x="762" y="1172"/>
                  </a:lnTo>
                  <a:close/>
                  <a:moveTo>
                    <a:pt x="823" y="1172"/>
                  </a:moveTo>
                  <a:lnTo>
                    <a:pt x="798" y="1125"/>
                  </a:lnTo>
                  <a:lnTo>
                    <a:pt x="823" y="1081"/>
                  </a:lnTo>
                  <a:lnTo>
                    <a:pt x="850" y="1125"/>
                  </a:lnTo>
                  <a:lnTo>
                    <a:pt x="823" y="1172"/>
                  </a:lnTo>
                  <a:close/>
                  <a:moveTo>
                    <a:pt x="885" y="1172"/>
                  </a:moveTo>
                  <a:lnTo>
                    <a:pt x="859" y="1125"/>
                  </a:lnTo>
                  <a:lnTo>
                    <a:pt x="885" y="1081"/>
                  </a:lnTo>
                  <a:lnTo>
                    <a:pt x="912" y="1125"/>
                  </a:lnTo>
                  <a:lnTo>
                    <a:pt x="885" y="1172"/>
                  </a:lnTo>
                  <a:close/>
                  <a:moveTo>
                    <a:pt x="946" y="1172"/>
                  </a:moveTo>
                  <a:lnTo>
                    <a:pt x="921" y="1125"/>
                  </a:lnTo>
                  <a:lnTo>
                    <a:pt x="946" y="1081"/>
                  </a:lnTo>
                  <a:lnTo>
                    <a:pt x="973" y="1125"/>
                  </a:lnTo>
                  <a:lnTo>
                    <a:pt x="946" y="1172"/>
                  </a:lnTo>
                  <a:close/>
                  <a:moveTo>
                    <a:pt x="1009" y="1172"/>
                  </a:moveTo>
                  <a:lnTo>
                    <a:pt x="982" y="1125"/>
                  </a:lnTo>
                  <a:lnTo>
                    <a:pt x="1009" y="1081"/>
                  </a:lnTo>
                  <a:lnTo>
                    <a:pt x="1035" y="1125"/>
                  </a:lnTo>
                  <a:lnTo>
                    <a:pt x="1009" y="1172"/>
                  </a:lnTo>
                  <a:close/>
                  <a:moveTo>
                    <a:pt x="1071" y="1172"/>
                  </a:moveTo>
                  <a:lnTo>
                    <a:pt x="1044" y="1125"/>
                  </a:lnTo>
                  <a:lnTo>
                    <a:pt x="1071" y="1081"/>
                  </a:lnTo>
                  <a:lnTo>
                    <a:pt x="1096" y="1125"/>
                  </a:lnTo>
                  <a:lnTo>
                    <a:pt x="1071" y="1172"/>
                  </a:lnTo>
                  <a:close/>
                  <a:moveTo>
                    <a:pt x="1132" y="1172"/>
                  </a:moveTo>
                  <a:lnTo>
                    <a:pt x="1105" y="1125"/>
                  </a:lnTo>
                  <a:lnTo>
                    <a:pt x="1132" y="1081"/>
                  </a:lnTo>
                  <a:lnTo>
                    <a:pt x="1158" y="1125"/>
                  </a:lnTo>
                  <a:lnTo>
                    <a:pt x="1132" y="1172"/>
                  </a:lnTo>
                  <a:close/>
                  <a:moveTo>
                    <a:pt x="1194" y="1172"/>
                  </a:moveTo>
                  <a:lnTo>
                    <a:pt x="1167" y="1125"/>
                  </a:lnTo>
                  <a:lnTo>
                    <a:pt x="1194" y="1081"/>
                  </a:lnTo>
                  <a:lnTo>
                    <a:pt x="1219" y="1125"/>
                  </a:lnTo>
                  <a:lnTo>
                    <a:pt x="1194" y="1172"/>
                  </a:lnTo>
                  <a:close/>
                  <a:moveTo>
                    <a:pt x="1255" y="1172"/>
                  </a:moveTo>
                  <a:lnTo>
                    <a:pt x="1228" y="1125"/>
                  </a:lnTo>
                  <a:lnTo>
                    <a:pt x="1255" y="1081"/>
                  </a:lnTo>
                  <a:lnTo>
                    <a:pt x="1281" y="1125"/>
                  </a:lnTo>
                  <a:lnTo>
                    <a:pt x="1255" y="1172"/>
                  </a:lnTo>
                  <a:close/>
                  <a:moveTo>
                    <a:pt x="1317" y="1172"/>
                  </a:moveTo>
                  <a:lnTo>
                    <a:pt x="1290" y="1125"/>
                  </a:lnTo>
                  <a:lnTo>
                    <a:pt x="1317" y="1081"/>
                  </a:lnTo>
                  <a:lnTo>
                    <a:pt x="1342" y="1125"/>
                  </a:lnTo>
                  <a:lnTo>
                    <a:pt x="1317" y="1172"/>
                  </a:lnTo>
                  <a:close/>
                  <a:moveTo>
                    <a:pt x="1378" y="1172"/>
                  </a:moveTo>
                  <a:lnTo>
                    <a:pt x="1353" y="1125"/>
                  </a:lnTo>
                  <a:lnTo>
                    <a:pt x="1378" y="1081"/>
                  </a:lnTo>
                  <a:lnTo>
                    <a:pt x="1405" y="1125"/>
                  </a:lnTo>
                  <a:lnTo>
                    <a:pt x="1378" y="1172"/>
                  </a:lnTo>
                  <a:close/>
                  <a:moveTo>
                    <a:pt x="1440" y="1172"/>
                  </a:moveTo>
                  <a:lnTo>
                    <a:pt x="1414" y="1125"/>
                  </a:lnTo>
                  <a:lnTo>
                    <a:pt x="1440" y="1081"/>
                  </a:lnTo>
                  <a:lnTo>
                    <a:pt x="1467" y="1125"/>
                  </a:lnTo>
                  <a:lnTo>
                    <a:pt x="1440" y="1172"/>
                  </a:lnTo>
                  <a:close/>
                  <a:moveTo>
                    <a:pt x="1501" y="1172"/>
                  </a:moveTo>
                  <a:lnTo>
                    <a:pt x="1476" y="1125"/>
                  </a:lnTo>
                  <a:lnTo>
                    <a:pt x="1501" y="1081"/>
                  </a:lnTo>
                  <a:lnTo>
                    <a:pt x="1528" y="1125"/>
                  </a:lnTo>
                  <a:lnTo>
                    <a:pt x="1501" y="1172"/>
                  </a:lnTo>
                  <a:close/>
                  <a:moveTo>
                    <a:pt x="1563" y="1172"/>
                  </a:moveTo>
                  <a:lnTo>
                    <a:pt x="1537" y="1125"/>
                  </a:lnTo>
                  <a:lnTo>
                    <a:pt x="1563" y="1081"/>
                  </a:lnTo>
                  <a:lnTo>
                    <a:pt x="1590" y="1125"/>
                  </a:lnTo>
                  <a:lnTo>
                    <a:pt x="1563" y="1172"/>
                  </a:lnTo>
                  <a:close/>
                  <a:moveTo>
                    <a:pt x="1624" y="1172"/>
                  </a:moveTo>
                  <a:lnTo>
                    <a:pt x="1599" y="1125"/>
                  </a:lnTo>
                  <a:lnTo>
                    <a:pt x="1624" y="1081"/>
                  </a:lnTo>
                  <a:lnTo>
                    <a:pt x="1651" y="1125"/>
                  </a:lnTo>
                  <a:lnTo>
                    <a:pt x="1624" y="1172"/>
                  </a:lnTo>
                  <a:close/>
                  <a:moveTo>
                    <a:pt x="1686" y="1172"/>
                  </a:moveTo>
                  <a:lnTo>
                    <a:pt x="1660" y="1125"/>
                  </a:lnTo>
                  <a:lnTo>
                    <a:pt x="1686" y="1081"/>
                  </a:lnTo>
                  <a:lnTo>
                    <a:pt x="1713" y="1125"/>
                  </a:lnTo>
                  <a:lnTo>
                    <a:pt x="1686" y="1172"/>
                  </a:lnTo>
                  <a:close/>
                  <a:moveTo>
                    <a:pt x="1749" y="1172"/>
                  </a:moveTo>
                  <a:lnTo>
                    <a:pt x="1722" y="1125"/>
                  </a:lnTo>
                  <a:lnTo>
                    <a:pt x="1749" y="1081"/>
                  </a:lnTo>
                  <a:lnTo>
                    <a:pt x="1774" y="1125"/>
                  </a:lnTo>
                  <a:lnTo>
                    <a:pt x="1749" y="1172"/>
                  </a:lnTo>
                  <a:close/>
                  <a:moveTo>
                    <a:pt x="1810" y="1172"/>
                  </a:moveTo>
                  <a:lnTo>
                    <a:pt x="1783" y="1125"/>
                  </a:lnTo>
                  <a:lnTo>
                    <a:pt x="1810" y="1081"/>
                  </a:lnTo>
                  <a:lnTo>
                    <a:pt x="1836" y="1125"/>
                  </a:lnTo>
                  <a:lnTo>
                    <a:pt x="1810" y="1172"/>
                  </a:lnTo>
                  <a:close/>
                  <a:moveTo>
                    <a:pt x="1872" y="1172"/>
                  </a:moveTo>
                  <a:lnTo>
                    <a:pt x="1845" y="1125"/>
                  </a:lnTo>
                  <a:lnTo>
                    <a:pt x="1872" y="1081"/>
                  </a:lnTo>
                  <a:lnTo>
                    <a:pt x="1897" y="1125"/>
                  </a:lnTo>
                  <a:lnTo>
                    <a:pt x="1872" y="1172"/>
                  </a:lnTo>
                  <a:close/>
                  <a:moveTo>
                    <a:pt x="1933" y="1172"/>
                  </a:moveTo>
                  <a:lnTo>
                    <a:pt x="1906" y="1125"/>
                  </a:lnTo>
                  <a:lnTo>
                    <a:pt x="1933" y="1081"/>
                  </a:lnTo>
                  <a:lnTo>
                    <a:pt x="1959" y="1125"/>
                  </a:lnTo>
                  <a:lnTo>
                    <a:pt x="1933" y="1172"/>
                  </a:lnTo>
                  <a:close/>
                  <a:moveTo>
                    <a:pt x="1995" y="1172"/>
                  </a:moveTo>
                  <a:lnTo>
                    <a:pt x="1968" y="1125"/>
                  </a:lnTo>
                  <a:lnTo>
                    <a:pt x="1995" y="1081"/>
                  </a:lnTo>
                  <a:lnTo>
                    <a:pt x="2020" y="1125"/>
                  </a:lnTo>
                  <a:lnTo>
                    <a:pt x="1995" y="1172"/>
                  </a:lnTo>
                  <a:close/>
                  <a:moveTo>
                    <a:pt x="2056" y="1172"/>
                  </a:moveTo>
                  <a:lnTo>
                    <a:pt x="2029" y="1125"/>
                  </a:lnTo>
                  <a:lnTo>
                    <a:pt x="2056" y="1081"/>
                  </a:lnTo>
                  <a:lnTo>
                    <a:pt x="2082" y="1125"/>
                  </a:lnTo>
                  <a:lnTo>
                    <a:pt x="2056" y="1172"/>
                  </a:lnTo>
                  <a:close/>
                  <a:moveTo>
                    <a:pt x="2118" y="1172"/>
                  </a:moveTo>
                  <a:lnTo>
                    <a:pt x="2092" y="1125"/>
                  </a:lnTo>
                  <a:lnTo>
                    <a:pt x="2118" y="1081"/>
                  </a:lnTo>
                  <a:lnTo>
                    <a:pt x="2145" y="1125"/>
                  </a:lnTo>
                  <a:lnTo>
                    <a:pt x="2118" y="1172"/>
                  </a:lnTo>
                  <a:close/>
                  <a:moveTo>
                    <a:pt x="2179" y="1172"/>
                  </a:moveTo>
                  <a:lnTo>
                    <a:pt x="2154" y="1125"/>
                  </a:lnTo>
                  <a:lnTo>
                    <a:pt x="2179" y="1081"/>
                  </a:lnTo>
                  <a:lnTo>
                    <a:pt x="2206" y="1125"/>
                  </a:lnTo>
                  <a:lnTo>
                    <a:pt x="2179" y="1172"/>
                  </a:lnTo>
                  <a:close/>
                  <a:moveTo>
                    <a:pt x="2241" y="1172"/>
                  </a:moveTo>
                  <a:lnTo>
                    <a:pt x="2215" y="1125"/>
                  </a:lnTo>
                  <a:lnTo>
                    <a:pt x="2241" y="1081"/>
                  </a:lnTo>
                  <a:lnTo>
                    <a:pt x="2268" y="1125"/>
                  </a:lnTo>
                  <a:lnTo>
                    <a:pt x="2241" y="1172"/>
                  </a:lnTo>
                  <a:close/>
                  <a:moveTo>
                    <a:pt x="2302" y="1172"/>
                  </a:moveTo>
                  <a:lnTo>
                    <a:pt x="2277" y="1125"/>
                  </a:lnTo>
                  <a:lnTo>
                    <a:pt x="2302" y="1081"/>
                  </a:lnTo>
                  <a:lnTo>
                    <a:pt x="2329" y="1125"/>
                  </a:lnTo>
                  <a:lnTo>
                    <a:pt x="2302" y="1172"/>
                  </a:lnTo>
                  <a:close/>
                  <a:moveTo>
                    <a:pt x="2364" y="1172"/>
                  </a:moveTo>
                  <a:lnTo>
                    <a:pt x="2338" y="1125"/>
                  </a:lnTo>
                  <a:lnTo>
                    <a:pt x="2364" y="1081"/>
                  </a:lnTo>
                  <a:lnTo>
                    <a:pt x="2391" y="1125"/>
                  </a:lnTo>
                  <a:lnTo>
                    <a:pt x="2364" y="1172"/>
                  </a:lnTo>
                  <a:close/>
                  <a:moveTo>
                    <a:pt x="2425" y="1172"/>
                  </a:moveTo>
                  <a:lnTo>
                    <a:pt x="2400" y="1125"/>
                  </a:lnTo>
                  <a:lnTo>
                    <a:pt x="2425" y="1081"/>
                  </a:lnTo>
                  <a:lnTo>
                    <a:pt x="2452" y="1125"/>
                  </a:lnTo>
                  <a:lnTo>
                    <a:pt x="2425" y="1172"/>
                  </a:lnTo>
                  <a:close/>
                  <a:moveTo>
                    <a:pt x="2488" y="1172"/>
                  </a:moveTo>
                  <a:lnTo>
                    <a:pt x="2461" y="1125"/>
                  </a:lnTo>
                  <a:lnTo>
                    <a:pt x="2488" y="1081"/>
                  </a:lnTo>
                  <a:lnTo>
                    <a:pt x="2514" y="1125"/>
                  </a:lnTo>
                  <a:lnTo>
                    <a:pt x="2488" y="1172"/>
                  </a:lnTo>
                  <a:close/>
                  <a:moveTo>
                    <a:pt x="54" y="1118"/>
                  </a:moveTo>
                  <a:lnTo>
                    <a:pt x="27" y="1073"/>
                  </a:lnTo>
                  <a:lnTo>
                    <a:pt x="54" y="1027"/>
                  </a:lnTo>
                  <a:lnTo>
                    <a:pt x="80" y="1073"/>
                  </a:lnTo>
                  <a:lnTo>
                    <a:pt x="54" y="1118"/>
                  </a:lnTo>
                  <a:close/>
                  <a:moveTo>
                    <a:pt x="116" y="1118"/>
                  </a:moveTo>
                  <a:lnTo>
                    <a:pt x="89" y="1073"/>
                  </a:lnTo>
                  <a:lnTo>
                    <a:pt x="116" y="1027"/>
                  </a:lnTo>
                  <a:lnTo>
                    <a:pt x="141" y="1073"/>
                  </a:lnTo>
                  <a:lnTo>
                    <a:pt x="116" y="1118"/>
                  </a:lnTo>
                  <a:close/>
                  <a:moveTo>
                    <a:pt x="177" y="1118"/>
                  </a:moveTo>
                  <a:lnTo>
                    <a:pt x="150" y="1073"/>
                  </a:lnTo>
                  <a:lnTo>
                    <a:pt x="177" y="1027"/>
                  </a:lnTo>
                  <a:lnTo>
                    <a:pt x="202" y="1073"/>
                  </a:lnTo>
                  <a:lnTo>
                    <a:pt x="177" y="1118"/>
                  </a:lnTo>
                  <a:close/>
                  <a:moveTo>
                    <a:pt x="238" y="1118"/>
                  </a:moveTo>
                  <a:lnTo>
                    <a:pt x="213" y="1073"/>
                  </a:lnTo>
                  <a:lnTo>
                    <a:pt x="238" y="1027"/>
                  </a:lnTo>
                  <a:lnTo>
                    <a:pt x="265" y="1073"/>
                  </a:lnTo>
                  <a:lnTo>
                    <a:pt x="238" y="1118"/>
                  </a:lnTo>
                  <a:close/>
                  <a:moveTo>
                    <a:pt x="300" y="1118"/>
                  </a:moveTo>
                  <a:lnTo>
                    <a:pt x="274" y="1073"/>
                  </a:lnTo>
                  <a:lnTo>
                    <a:pt x="300" y="1027"/>
                  </a:lnTo>
                  <a:lnTo>
                    <a:pt x="327" y="1073"/>
                  </a:lnTo>
                  <a:lnTo>
                    <a:pt x="300" y="1118"/>
                  </a:lnTo>
                  <a:close/>
                  <a:moveTo>
                    <a:pt x="361" y="1118"/>
                  </a:moveTo>
                  <a:lnTo>
                    <a:pt x="336" y="1073"/>
                  </a:lnTo>
                  <a:lnTo>
                    <a:pt x="361" y="1027"/>
                  </a:lnTo>
                  <a:lnTo>
                    <a:pt x="388" y="1073"/>
                  </a:lnTo>
                  <a:lnTo>
                    <a:pt x="361" y="1118"/>
                  </a:lnTo>
                  <a:close/>
                  <a:moveTo>
                    <a:pt x="423" y="1118"/>
                  </a:moveTo>
                  <a:lnTo>
                    <a:pt x="397" y="1073"/>
                  </a:lnTo>
                  <a:lnTo>
                    <a:pt x="423" y="1027"/>
                  </a:lnTo>
                  <a:lnTo>
                    <a:pt x="450" y="1073"/>
                  </a:lnTo>
                  <a:lnTo>
                    <a:pt x="423" y="1118"/>
                  </a:lnTo>
                  <a:close/>
                  <a:moveTo>
                    <a:pt x="484" y="1118"/>
                  </a:moveTo>
                  <a:lnTo>
                    <a:pt x="459" y="1073"/>
                  </a:lnTo>
                  <a:lnTo>
                    <a:pt x="484" y="1027"/>
                  </a:lnTo>
                  <a:lnTo>
                    <a:pt x="511" y="1073"/>
                  </a:lnTo>
                  <a:lnTo>
                    <a:pt x="484" y="1118"/>
                  </a:lnTo>
                  <a:close/>
                  <a:moveTo>
                    <a:pt x="546" y="1118"/>
                  </a:moveTo>
                  <a:lnTo>
                    <a:pt x="520" y="1073"/>
                  </a:lnTo>
                  <a:lnTo>
                    <a:pt x="546" y="1027"/>
                  </a:lnTo>
                  <a:lnTo>
                    <a:pt x="573" y="1073"/>
                  </a:lnTo>
                  <a:lnTo>
                    <a:pt x="546" y="1118"/>
                  </a:lnTo>
                  <a:close/>
                  <a:moveTo>
                    <a:pt x="609" y="1118"/>
                  </a:moveTo>
                  <a:lnTo>
                    <a:pt x="582" y="1073"/>
                  </a:lnTo>
                  <a:lnTo>
                    <a:pt x="609" y="1027"/>
                  </a:lnTo>
                  <a:lnTo>
                    <a:pt x="634" y="1073"/>
                  </a:lnTo>
                  <a:lnTo>
                    <a:pt x="609" y="1118"/>
                  </a:lnTo>
                  <a:close/>
                  <a:moveTo>
                    <a:pt x="670" y="1118"/>
                  </a:moveTo>
                  <a:lnTo>
                    <a:pt x="643" y="1073"/>
                  </a:lnTo>
                  <a:lnTo>
                    <a:pt x="670" y="1027"/>
                  </a:lnTo>
                  <a:lnTo>
                    <a:pt x="696" y="1073"/>
                  </a:lnTo>
                  <a:lnTo>
                    <a:pt x="670" y="1118"/>
                  </a:lnTo>
                  <a:close/>
                  <a:moveTo>
                    <a:pt x="732" y="1118"/>
                  </a:moveTo>
                  <a:lnTo>
                    <a:pt x="705" y="1073"/>
                  </a:lnTo>
                  <a:lnTo>
                    <a:pt x="732" y="1027"/>
                  </a:lnTo>
                  <a:lnTo>
                    <a:pt x="757" y="1073"/>
                  </a:lnTo>
                  <a:lnTo>
                    <a:pt x="732" y="1118"/>
                  </a:lnTo>
                  <a:close/>
                  <a:moveTo>
                    <a:pt x="793" y="1118"/>
                  </a:moveTo>
                  <a:lnTo>
                    <a:pt x="766" y="1073"/>
                  </a:lnTo>
                  <a:lnTo>
                    <a:pt x="793" y="1027"/>
                  </a:lnTo>
                  <a:lnTo>
                    <a:pt x="819" y="1073"/>
                  </a:lnTo>
                  <a:lnTo>
                    <a:pt x="793" y="1118"/>
                  </a:lnTo>
                  <a:close/>
                  <a:moveTo>
                    <a:pt x="855" y="1118"/>
                  </a:moveTo>
                  <a:lnTo>
                    <a:pt x="828" y="1073"/>
                  </a:lnTo>
                  <a:lnTo>
                    <a:pt x="855" y="1027"/>
                  </a:lnTo>
                  <a:lnTo>
                    <a:pt x="880" y="1073"/>
                  </a:lnTo>
                  <a:lnTo>
                    <a:pt x="855" y="1118"/>
                  </a:lnTo>
                  <a:close/>
                  <a:moveTo>
                    <a:pt x="916" y="1118"/>
                  </a:moveTo>
                  <a:lnTo>
                    <a:pt x="889" y="1073"/>
                  </a:lnTo>
                  <a:lnTo>
                    <a:pt x="916" y="1027"/>
                  </a:lnTo>
                  <a:lnTo>
                    <a:pt x="942" y="1073"/>
                  </a:lnTo>
                  <a:lnTo>
                    <a:pt x="916" y="1118"/>
                  </a:lnTo>
                  <a:close/>
                  <a:moveTo>
                    <a:pt x="978" y="1118"/>
                  </a:moveTo>
                  <a:lnTo>
                    <a:pt x="952" y="1073"/>
                  </a:lnTo>
                  <a:lnTo>
                    <a:pt x="978" y="1027"/>
                  </a:lnTo>
                  <a:lnTo>
                    <a:pt x="1005" y="1073"/>
                  </a:lnTo>
                  <a:lnTo>
                    <a:pt x="978" y="1118"/>
                  </a:lnTo>
                  <a:close/>
                  <a:moveTo>
                    <a:pt x="1039" y="1118"/>
                  </a:moveTo>
                  <a:lnTo>
                    <a:pt x="1014" y="1073"/>
                  </a:lnTo>
                  <a:lnTo>
                    <a:pt x="1039" y="1027"/>
                  </a:lnTo>
                  <a:lnTo>
                    <a:pt x="1066" y="1073"/>
                  </a:lnTo>
                  <a:lnTo>
                    <a:pt x="1039" y="1118"/>
                  </a:lnTo>
                  <a:close/>
                  <a:moveTo>
                    <a:pt x="1101" y="1118"/>
                  </a:moveTo>
                  <a:lnTo>
                    <a:pt x="1075" y="1073"/>
                  </a:lnTo>
                  <a:lnTo>
                    <a:pt x="1101" y="1027"/>
                  </a:lnTo>
                  <a:lnTo>
                    <a:pt x="1128" y="1073"/>
                  </a:lnTo>
                  <a:lnTo>
                    <a:pt x="1101" y="1118"/>
                  </a:lnTo>
                  <a:close/>
                  <a:moveTo>
                    <a:pt x="1162" y="1118"/>
                  </a:moveTo>
                  <a:lnTo>
                    <a:pt x="1137" y="1073"/>
                  </a:lnTo>
                  <a:lnTo>
                    <a:pt x="1162" y="1027"/>
                  </a:lnTo>
                  <a:lnTo>
                    <a:pt x="1189" y="1073"/>
                  </a:lnTo>
                  <a:lnTo>
                    <a:pt x="1162" y="1118"/>
                  </a:lnTo>
                  <a:close/>
                  <a:moveTo>
                    <a:pt x="1224" y="1118"/>
                  </a:moveTo>
                  <a:lnTo>
                    <a:pt x="1198" y="1073"/>
                  </a:lnTo>
                  <a:lnTo>
                    <a:pt x="1224" y="1027"/>
                  </a:lnTo>
                  <a:lnTo>
                    <a:pt x="1251" y="1073"/>
                  </a:lnTo>
                  <a:lnTo>
                    <a:pt x="1224" y="1118"/>
                  </a:lnTo>
                  <a:close/>
                  <a:moveTo>
                    <a:pt x="1285" y="1118"/>
                  </a:moveTo>
                  <a:lnTo>
                    <a:pt x="1260" y="1073"/>
                  </a:lnTo>
                  <a:lnTo>
                    <a:pt x="1285" y="1027"/>
                  </a:lnTo>
                  <a:lnTo>
                    <a:pt x="1312" y="1073"/>
                  </a:lnTo>
                  <a:lnTo>
                    <a:pt x="1285" y="1118"/>
                  </a:lnTo>
                  <a:close/>
                  <a:moveTo>
                    <a:pt x="1348" y="1118"/>
                  </a:moveTo>
                  <a:lnTo>
                    <a:pt x="1321" y="1073"/>
                  </a:lnTo>
                  <a:lnTo>
                    <a:pt x="1348" y="1027"/>
                  </a:lnTo>
                  <a:lnTo>
                    <a:pt x="1374" y="1073"/>
                  </a:lnTo>
                  <a:lnTo>
                    <a:pt x="1348" y="1118"/>
                  </a:lnTo>
                  <a:close/>
                  <a:moveTo>
                    <a:pt x="1410" y="1118"/>
                  </a:moveTo>
                  <a:lnTo>
                    <a:pt x="1383" y="1073"/>
                  </a:lnTo>
                  <a:lnTo>
                    <a:pt x="1410" y="1027"/>
                  </a:lnTo>
                  <a:lnTo>
                    <a:pt x="1435" y="1073"/>
                  </a:lnTo>
                  <a:lnTo>
                    <a:pt x="1410" y="1118"/>
                  </a:lnTo>
                  <a:close/>
                  <a:moveTo>
                    <a:pt x="1471" y="1118"/>
                  </a:moveTo>
                  <a:lnTo>
                    <a:pt x="1444" y="1073"/>
                  </a:lnTo>
                  <a:lnTo>
                    <a:pt x="1471" y="1027"/>
                  </a:lnTo>
                  <a:lnTo>
                    <a:pt x="1497" y="1073"/>
                  </a:lnTo>
                  <a:lnTo>
                    <a:pt x="1471" y="1118"/>
                  </a:lnTo>
                  <a:close/>
                  <a:moveTo>
                    <a:pt x="1533" y="1118"/>
                  </a:moveTo>
                  <a:lnTo>
                    <a:pt x="1506" y="1073"/>
                  </a:lnTo>
                  <a:lnTo>
                    <a:pt x="1533" y="1027"/>
                  </a:lnTo>
                  <a:lnTo>
                    <a:pt x="1558" y="1073"/>
                  </a:lnTo>
                  <a:lnTo>
                    <a:pt x="1533" y="1118"/>
                  </a:lnTo>
                  <a:close/>
                  <a:moveTo>
                    <a:pt x="1594" y="1118"/>
                  </a:moveTo>
                  <a:lnTo>
                    <a:pt x="1567" y="1073"/>
                  </a:lnTo>
                  <a:lnTo>
                    <a:pt x="1594" y="1027"/>
                  </a:lnTo>
                  <a:lnTo>
                    <a:pt x="1620" y="1073"/>
                  </a:lnTo>
                  <a:lnTo>
                    <a:pt x="1594" y="1118"/>
                  </a:lnTo>
                  <a:close/>
                  <a:moveTo>
                    <a:pt x="1656" y="1118"/>
                  </a:moveTo>
                  <a:lnTo>
                    <a:pt x="1629" y="1073"/>
                  </a:lnTo>
                  <a:lnTo>
                    <a:pt x="1656" y="1027"/>
                  </a:lnTo>
                  <a:lnTo>
                    <a:pt x="1681" y="1073"/>
                  </a:lnTo>
                  <a:lnTo>
                    <a:pt x="1656" y="1118"/>
                  </a:lnTo>
                  <a:close/>
                  <a:moveTo>
                    <a:pt x="1717" y="1118"/>
                  </a:moveTo>
                  <a:lnTo>
                    <a:pt x="1692" y="1073"/>
                  </a:lnTo>
                  <a:lnTo>
                    <a:pt x="1717" y="1027"/>
                  </a:lnTo>
                  <a:lnTo>
                    <a:pt x="1744" y="1073"/>
                  </a:lnTo>
                  <a:lnTo>
                    <a:pt x="1717" y="1118"/>
                  </a:lnTo>
                  <a:close/>
                  <a:moveTo>
                    <a:pt x="1779" y="1118"/>
                  </a:moveTo>
                  <a:lnTo>
                    <a:pt x="1753" y="1073"/>
                  </a:lnTo>
                  <a:lnTo>
                    <a:pt x="1779" y="1027"/>
                  </a:lnTo>
                  <a:lnTo>
                    <a:pt x="1806" y="1073"/>
                  </a:lnTo>
                  <a:lnTo>
                    <a:pt x="1779" y="1118"/>
                  </a:lnTo>
                  <a:close/>
                  <a:moveTo>
                    <a:pt x="1840" y="1118"/>
                  </a:moveTo>
                  <a:lnTo>
                    <a:pt x="1815" y="1073"/>
                  </a:lnTo>
                  <a:lnTo>
                    <a:pt x="1840" y="1027"/>
                  </a:lnTo>
                  <a:lnTo>
                    <a:pt x="1867" y="1073"/>
                  </a:lnTo>
                  <a:lnTo>
                    <a:pt x="1840" y="1118"/>
                  </a:lnTo>
                  <a:close/>
                  <a:moveTo>
                    <a:pt x="1902" y="1118"/>
                  </a:moveTo>
                  <a:lnTo>
                    <a:pt x="1876" y="1073"/>
                  </a:lnTo>
                  <a:lnTo>
                    <a:pt x="1902" y="1027"/>
                  </a:lnTo>
                  <a:lnTo>
                    <a:pt x="1929" y="1073"/>
                  </a:lnTo>
                  <a:lnTo>
                    <a:pt x="1902" y="1118"/>
                  </a:lnTo>
                  <a:close/>
                  <a:moveTo>
                    <a:pt x="1963" y="1118"/>
                  </a:moveTo>
                  <a:lnTo>
                    <a:pt x="1938" y="1073"/>
                  </a:lnTo>
                  <a:lnTo>
                    <a:pt x="1963" y="1027"/>
                  </a:lnTo>
                  <a:lnTo>
                    <a:pt x="1990" y="1073"/>
                  </a:lnTo>
                  <a:lnTo>
                    <a:pt x="1963" y="1118"/>
                  </a:lnTo>
                  <a:close/>
                  <a:moveTo>
                    <a:pt x="2025" y="1118"/>
                  </a:moveTo>
                  <a:lnTo>
                    <a:pt x="1999" y="1073"/>
                  </a:lnTo>
                  <a:lnTo>
                    <a:pt x="2025" y="1027"/>
                  </a:lnTo>
                  <a:lnTo>
                    <a:pt x="2052" y="1073"/>
                  </a:lnTo>
                  <a:lnTo>
                    <a:pt x="2025" y="1118"/>
                  </a:lnTo>
                  <a:close/>
                  <a:moveTo>
                    <a:pt x="2088" y="1118"/>
                  </a:moveTo>
                  <a:lnTo>
                    <a:pt x="2061" y="1073"/>
                  </a:lnTo>
                  <a:lnTo>
                    <a:pt x="2088" y="1027"/>
                  </a:lnTo>
                  <a:lnTo>
                    <a:pt x="2113" y="1073"/>
                  </a:lnTo>
                  <a:lnTo>
                    <a:pt x="2088" y="1118"/>
                  </a:lnTo>
                  <a:close/>
                  <a:moveTo>
                    <a:pt x="2149" y="1118"/>
                  </a:moveTo>
                  <a:lnTo>
                    <a:pt x="2122" y="1073"/>
                  </a:lnTo>
                  <a:lnTo>
                    <a:pt x="2149" y="1027"/>
                  </a:lnTo>
                  <a:lnTo>
                    <a:pt x="2175" y="1073"/>
                  </a:lnTo>
                  <a:lnTo>
                    <a:pt x="2149" y="1118"/>
                  </a:lnTo>
                  <a:close/>
                  <a:moveTo>
                    <a:pt x="2211" y="1118"/>
                  </a:moveTo>
                  <a:lnTo>
                    <a:pt x="2184" y="1073"/>
                  </a:lnTo>
                  <a:lnTo>
                    <a:pt x="2211" y="1027"/>
                  </a:lnTo>
                  <a:lnTo>
                    <a:pt x="2236" y="1073"/>
                  </a:lnTo>
                  <a:lnTo>
                    <a:pt x="2211" y="1118"/>
                  </a:lnTo>
                  <a:close/>
                  <a:moveTo>
                    <a:pt x="2272" y="1118"/>
                  </a:moveTo>
                  <a:lnTo>
                    <a:pt x="2245" y="1073"/>
                  </a:lnTo>
                  <a:lnTo>
                    <a:pt x="2272" y="1027"/>
                  </a:lnTo>
                  <a:lnTo>
                    <a:pt x="2298" y="1073"/>
                  </a:lnTo>
                  <a:lnTo>
                    <a:pt x="2272" y="1118"/>
                  </a:lnTo>
                  <a:close/>
                  <a:moveTo>
                    <a:pt x="2334" y="1118"/>
                  </a:moveTo>
                  <a:lnTo>
                    <a:pt x="2307" y="1073"/>
                  </a:lnTo>
                  <a:lnTo>
                    <a:pt x="2334" y="1027"/>
                  </a:lnTo>
                  <a:lnTo>
                    <a:pt x="2359" y="1073"/>
                  </a:lnTo>
                  <a:lnTo>
                    <a:pt x="2334" y="1118"/>
                  </a:lnTo>
                  <a:close/>
                  <a:moveTo>
                    <a:pt x="2395" y="1118"/>
                  </a:moveTo>
                  <a:lnTo>
                    <a:pt x="2368" y="1073"/>
                  </a:lnTo>
                  <a:lnTo>
                    <a:pt x="2395" y="1027"/>
                  </a:lnTo>
                  <a:lnTo>
                    <a:pt x="2421" y="1073"/>
                  </a:lnTo>
                  <a:lnTo>
                    <a:pt x="2395" y="1118"/>
                  </a:lnTo>
                  <a:close/>
                  <a:moveTo>
                    <a:pt x="2457" y="1118"/>
                  </a:moveTo>
                  <a:lnTo>
                    <a:pt x="2431" y="1073"/>
                  </a:lnTo>
                  <a:lnTo>
                    <a:pt x="2457" y="1027"/>
                  </a:lnTo>
                  <a:lnTo>
                    <a:pt x="2484" y="1073"/>
                  </a:lnTo>
                  <a:lnTo>
                    <a:pt x="2457" y="1118"/>
                  </a:lnTo>
                  <a:close/>
                  <a:moveTo>
                    <a:pt x="2518" y="1118"/>
                  </a:moveTo>
                  <a:lnTo>
                    <a:pt x="2493" y="1073"/>
                  </a:lnTo>
                  <a:lnTo>
                    <a:pt x="2518" y="1027"/>
                  </a:lnTo>
                  <a:lnTo>
                    <a:pt x="2545" y="1073"/>
                  </a:lnTo>
                  <a:lnTo>
                    <a:pt x="2518" y="1118"/>
                  </a:lnTo>
                  <a:close/>
                  <a:moveTo>
                    <a:pt x="84" y="1066"/>
                  </a:moveTo>
                  <a:lnTo>
                    <a:pt x="59" y="1019"/>
                  </a:lnTo>
                  <a:lnTo>
                    <a:pt x="84" y="974"/>
                  </a:lnTo>
                  <a:lnTo>
                    <a:pt x="111" y="1019"/>
                  </a:lnTo>
                  <a:lnTo>
                    <a:pt x="84" y="1066"/>
                  </a:lnTo>
                  <a:close/>
                  <a:moveTo>
                    <a:pt x="146" y="1066"/>
                  </a:moveTo>
                  <a:lnTo>
                    <a:pt x="120" y="1019"/>
                  </a:lnTo>
                  <a:lnTo>
                    <a:pt x="146" y="974"/>
                  </a:lnTo>
                  <a:lnTo>
                    <a:pt x="172" y="1019"/>
                  </a:lnTo>
                  <a:lnTo>
                    <a:pt x="146" y="1066"/>
                  </a:lnTo>
                  <a:close/>
                  <a:moveTo>
                    <a:pt x="207" y="1066"/>
                  </a:moveTo>
                  <a:lnTo>
                    <a:pt x="181" y="1019"/>
                  </a:lnTo>
                  <a:lnTo>
                    <a:pt x="207" y="974"/>
                  </a:lnTo>
                  <a:lnTo>
                    <a:pt x="234" y="1019"/>
                  </a:lnTo>
                  <a:lnTo>
                    <a:pt x="207" y="1066"/>
                  </a:lnTo>
                  <a:close/>
                  <a:moveTo>
                    <a:pt x="270" y="1066"/>
                  </a:moveTo>
                  <a:lnTo>
                    <a:pt x="243" y="1019"/>
                  </a:lnTo>
                  <a:lnTo>
                    <a:pt x="270" y="974"/>
                  </a:lnTo>
                  <a:lnTo>
                    <a:pt x="295" y="1019"/>
                  </a:lnTo>
                  <a:lnTo>
                    <a:pt x="270" y="1066"/>
                  </a:lnTo>
                  <a:close/>
                  <a:moveTo>
                    <a:pt x="331" y="1066"/>
                  </a:moveTo>
                  <a:lnTo>
                    <a:pt x="304" y="1019"/>
                  </a:lnTo>
                  <a:lnTo>
                    <a:pt x="331" y="974"/>
                  </a:lnTo>
                  <a:lnTo>
                    <a:pt x="357" y="1019"/>
                  </a:lnTo>
                  <a:lnTo>
                    <a:pt x="331" y="1066"/>
                  </a:lnTo>
                  <a:close/>
                  <a:moveTo>
                    <a:pt x="393" y="1066"/>
                  </a:moveTo>
                  <a:lnTo>
                    <a:pt x="366" y="1019"/>
                  </a:lnTo>
                  <a:lnTo>
                    <a:pt x="393" y="974"/>
                  </a:lnTo>
                  <a:lnTo>
                    <a:pt x="418" y="1019"/>
                  </a:lnTo>
                  <a:lnTo>
                    <a:pt x="393" y="1066"/>
                  </a:lnTo>
                  <a:close/>
                  <a:moveTo>
                    <a:pt x="454" y="1066"/>
                  </a:moveTo>
                  <a:lnTo>
                    <a:pt x="427" y="1019"/>
                  </a:lnTo>
                  <a:lnTo>
                    <a:pt x="454" y="974"/>
                  </a:lnTo>
                  <a:lnTo>
                    <a:pt x="480" y="1019"/>
                  </a:lnTo>
                  <a:lnTo>
                    <a:pt x="454" y="1066"/>
                  </a:lnTo>
                  <a:close/>
                  <a:moveTo>
                    <a:pt x="516" y="1066"/>
                  </a:moveTo>
                  <a:lnTo>
                    <a:pt x="489" y="1019"/>
                  </a:lnTo>
                  <a:lnTo>
                    <a:pt x="516" y="974"/>
                  </a:lnTo>
                  <a:lnTo>
                    <a:pt x="541" y="1019"/>
                  </a:lnTo>
                  <a:lnTo>
                    <a:pt x="516" y="1066"/>
                  </a:lnTo>
                  <a:close/>
                  <a:moveTo>
                    <a:pt x="577" y="1066"/>
                  </a:moveTo>
                  <a:lnTo>
                    <a:pt x="550" y="1019"/>
                  </a:lnTo>
                  <a:lnTo>
                    <a:pt x="577" y="974"/>
                  </a:lnTo>
                  <a:lnTo>
                    <a:pt x="603" y="1019"/>
                  </a:lnTo>
                  <a:lnTo>
                    <a:pt x="577" y="1066"/>
                  </a:lnTo>
                  <a:close/>
                  <a:moveTo>
                    <a:pt x="639" y="1066"/>
                  </a:moveTo>
                  <a:lnTo>
                    <a:pt x="613" y="1019"/>
                  </a:lnTo>
                  <a:lnTo>
                    <a:pt x="639" y="974"/>
                  </a:lnTo>
                  <a:lnTo>
                    <a:pt x="666" y="1019"/>
                  </a:lnTo>
                  <a:lnTo>
                    <a:pt x="639" y="1066"/>
                  </a:lnTo>
                  <a:close/>
                  <a:moveTo>
                    <a:pt x="700" y="1066"/>
                  </a:moveTo>
                  <a:lnTo>
                    <a:pt x="675" y="1019"/>
                  </a:lnTo>
                  <a:lnTo>
                    <a:pt x="700" y="974"/>
                  </a:lnTo>
                  <a:lnTo>
                    <a:pt x="727" y="1019"/>
                  </a:lnTo>
                  <a:lnTo>
                    <a:pt x="700" y="1066"/>
                  </a:lnTo>
                  <a:close/>
                  <a:moveTo>
                    <a:pt x="762" y="1066"/>
                  </a:moveTo>
                  <a:lnTo>
                    <a:pt x="736" y="1019"/>
                  </a:lnTo>
                  <a:lnTo>
                    <a:pt x="762" y="974"/>
                  </a:lnTo>
                  <a:lnTo>
                    <a:pt x="789" y="1019"/>
                  </a:lnTo>
                  <a:lnTo>
                    <a:pt x="762" y="1066"/>
                  </a:lnTo>
                  <a:close/>
                  <a:moveTo>
                    <a:pt x="823" y="1066"/>
                  </a:moveTo>
                  <a:lnTo>
                    <a:pt x="798" y="1019"/>
                  </a:lnTo>
                  <a:lnTo>
                    <a:pt x="823" y="974"/>
                  </a:lnTo>
                  <a:lnTo>
                    <a:pt x="850" y="1019"/>
                  </a:lnTo>
                  <a:lnTo>
                    <a:pt x="823" y="1066"/>
                  </a:lnTo>
                  <a:close/>
                  <a:moveTo>
                    <a:pt x="885" y="1066"/>
                  </a:moveTo>
                  <a:lnTo>
                    <a:pt x="859" y="1019"/>
                  </a:lnTo>
                  <a:lnTo>
                    <a:pt x="885" y="974"/>
                  </a:lnTo>
                  <a:lnTo>
                    <a:pt x="912" y="1019"/>
                  </a:lnTo>
                  <a:lnTo>
                    <a:pt x="885" y="1066"/>
                  </a:lnTo>
                  <a:close/>
                  <a:moveTo>
                    <a:pt x="946" y="1066"/>
                  </a:moveTo>
                  <a:lnTo>
                    <a:pt x="921" y="1019"/>
                  </a:lnTo>
                  <a:lnTo>
                    <a:pt x="946" y="974"/>
                  </a:lnTo>
                  <a:lnTo>
                    <a:pt x="973" y="1019"/>
                  </a:lnTo>
                  <a:lnTo>
                    <a:pt x="946" y="1066"/>
                  </a:lnTo>
                  <a:close/>
                  <a:moveTo>
                    <a:pt x="1009" y="1066"/>
                  </a:moveTo>
                  <a:lnTo>
                    <a:pt x="982" y="1019"/>
                  </a:lnTo>
                  <a:lnTo>
                    <a:pt x="1009" y="974"/>
                  </a:lnTo>
                  <a:lnTo>
                    <a:pt x="1035" y="1019"/>
                  </a:lnTo>
                  <a:lnTo>
                    <a:pt x="1009" y="1066"/>
                  </a:lnTo>
                  <a:close/>
                  <a:moveTo>
                    <a:pt x="1071" y="1066"/>
                  </a:moveTo>
                  <a:lnTo>
                    <a:pt x="1044" y="1019"/>
                  </a:lnTo>
                  <a:lnTo>
                    <a:pt x="1071" y="974"/>
                  </a:lnTo>
                  <a:lnTo>
                    <a:pt x="1096" y="1019"/>
                  </a:lnTo>
                  <a:lnTo>
                    <a:pt x="1071" y="1066"/>
                  </a:lnTo>
                  <a:close/>
                  <a:moveTo>
                    <a:pt x="1132" y="1066"/>
                  </a:moveTo>
                  <a:lnTo>
                    <a:pt x="1105" y="1019"/>
                  </a:lnTo>
                  <a:lnTo>
                    <a:pt x="1132" y="974"/>
                  </a:lnTo>
                  <a:lnTo>
                    <a:pt x="1158" y="1019"/>
                  </a:lnTo>
                  <a:lnTo>
                    <a:pt x="1132" y="1066"/>
                  </a:lnTo>
                  <a:close/>
                  <a:moveTo>
                    <a:pt x="1194" y="1066"/>
                  </a:moveTo>
                  <a:lnTo>
                    <a:pt x="1167" y="1019"/>
                  </a:lnTo>
                  <a:lnTo>
                    <a:pt x="1194" y="974"/>
                  </a:lnTo>
                  <a:lnTo>
                    <a:pt x="1219" y="1019"/>
                  </a:lnTo>
                  <a:lnTo>
                    <a:pt x="1194" y="1066"/>
                  </a:lnTo>
                  <a:close/>
                  <a:moveTo>
                    <a:pt x="1255" y="1066"/>
                  </a:moveTo>
                  <a:lnTo>
                    <a:pt x="1228" y="1019"/>
                  </a:lnTo>
                  <a:lnTo>
                    <a:pt x="1255" y="974"/>
                  </a:lnTo>
                  <a:lnTo>
                    <a:pt x="1281" y="1019"/>
                  </a:lnTo>
                  <a:lnTo>
                    <a:pt x="1255" y="1066"/>
                  </a:lnTo>
                  <a:close/>
                  <a:moveTo>
                    <a:pt x="1317" y="1066"/>
                  </a:moveTo>
                  <a:lnTo>
                    <a:pt x="1290" y="1019"/>
                  </a:lnTo>
                  <a:lnTo>
                    <a:pt x="1317" y="974"/>
                  </a:lnTo>
                  <a:lnTo>
                    <a:pt x="1342" y="1019"/>
                  </a:lnTo>
                  <a:lnTo>
                    <a:pt x="1317" y="1066"/>
                  </a:lnTo>
                  <a:close/>
                  <a:moveTo>
                    <a:pt x="1378" y="1066"/>
                  </a:moveTo>
                  <a:lnTo>
                    <a:pt x="1353" y="1019"/>
                  </a:lnTo>
                  <a:lnTo>
                    <a:pt x="1378" y="974"/>
                  </a:lnTo>
                  <a:lnTo>
                    <a:pt x="1405" y="1019"/>
                  </a:lnTo>
                  <a:lnTo>
                    <a:pt x="1378" y="1066"/>
                  </a:lnTo>
                  <a:close/>
                  <a:moveTo>
                    <a:pt x="1440" y="1066"/>
                  </a:moveTo>
                  <a:lnTo>
                    <a:pt x="1414" y="1019"/>
                  </a:lnTo>
                  <a:lnTo>
                    <a:pt x="1440" y="974"/>
                  </a:lnTo>
                  <a:lnTo>
                    <a:pt x="1467" y="1019"/>
                  </a:lnTo>
                  <a:lnTo>
                    <a:pt x="1440" y="1066"/>
                  </a:lnTo>
                  <a:close/>
                  <a:moveTo>
                    <a:pt x="1501" y="1066"/>
                  </a:moveTo>
                  <a:lnTo>
                    <a:pt x="1476" y="1019"/>
                  </a:lnTo>
                  <a:lnTo>
                    <a:pt x="1501" y="974"/>
                  </a:lnTo>
                  <a:lnTo>
                    <a:pt x="1528" y="1019"/>
                  </a:lnTo>
                  <a:lnTo>
                    <a:pt x="1501" y="1066"/>
                  </a:lnTo>
                  <a:close/>
                  <a:moveTo>
                    <a:pt x="1563" y="1066"/>
                  </a:moveTo>
                  <a:lnTo>
                    <a:pt x="1537" y="1019"/>
                  </a:lnTo>
                  <a:lnTo>
                    <a:pt x="1563" y="974"/>
                  </a:lnTo>
                  <a:lnTo>
                    <a:pt x="1590" y="1019"/>
                  </a:lnTo>
                  <a:lnTo>
                    <a:pt x="1563" y="1066"/>
                  </a:lnTo>
                  <a:close/>
                  <a:moveTo>
                    <a:pt x="1624" y="1066"/>
                  </a:moveTo>
                  <a:lnTo>
                    <a:pt x="1599" y="1019"/>
                  </a:lnTo>
                  <a:lnTo>
                    <a:pt x="1624" y="974"/>
                  </a:lnTo>
                  <a:lnTo>
                    <a:pt x="1651" y="1019"/>
                  </a:lnTo>
                  <a:lnTo>
                    <a:pt x="1624" y="1066"/>
                  </a:lnTo>
                  <a:close/>
                  <a:moveTo>
                    <a:pt x="1686" y="1066"/>
                  </a:moveTo>
                  <a:lnTo>
                    <a:pt x="1660" y="1019"/>
                  </a:lnTo>
                  <a:lnTo>
                    <a:pt x="1686" y="974"/>
                  </a:lnTo>
                  <a:lnTo>
                    <a:pt x="1713" y="1019"/>
                  </a:lnTo>
                  <a:lnTo>
                    <a:pt x="1686" y="1066"/>
                  </a:lnTo>
                  <a:close/>
                  <a:moveTo>
                    <a:pt x="1749" y="1066"/>
                  </a:moveTo>
                  <a:lnTo>
                    <a:pt x="1722" y="1019"/>
                  </a:lnTo>
                  <a:lnTo>
                    <a:pt x="1749" y="974"/>
                  </a:lnTo>
                  <a:lnTo>
                    <a:pt x="1774" y="1019"/>
                  </a:lnTo>
                  <a:lnTo>
                    <a:pt x="1749" y="1066"/>
                  </a:lnTo>
                  <a:close/>
                  <a:moveTo>
                    <a:pt x="1810" y="1066"/>
                  </a:moveTo>
                  <a:lnTo>
                    <a:pt x="1783" y="1019"/>
                  </a:lnTo>
                  <a:lnTo>
                    <a:pt x="1810" y="974"/>
                  </a:lnTo>
                  <a:lnTo>
                    <a:pt x="1836" y="1019"/>
                  </a:lnTo>
                  <a:lnTo>
                    <a:pt x="1810" y="1066"/>
                  </a:lnTo>
                  <a:close/>
                  <a:moveTo>
                    <a:pt x="1872" y="1066"/>
                  </a:moveTo>
                  <a:lnTo>
                    <a:pt x="1845" y="1019"/>
                  </a:lnTo>
                  <a:lnTo>
                    <a:pt x="1872" y="974"/>
                  </a:lnTo>
                  <a:lnTo>
                    <a:pt x="1897" y="1019"/>
                  </a:lnTo>
                  <a:lnTo>
                    <a:pt x="1872" y="1066"/>
                  </a:lnTo>
                  <a:close/>
                  <a:moveTo>
                    <a:pt x="1933" y="1066"/>
                  </a:moveTo>
                  <a:lnTo>
                    <a:pt x="1906" y="1019"/>
                  </a:lnTo>
                  <a:lnTo>
                    <a:pt x="1933" y="974"/>
                  </a:lnTo>
                  <a:lnTo>
                    <a:pt x="1959" y="1019"/>
                  </a:lnTo>
                  <a:lnTo>
                    <a:pt x="1933" y="1066"/>
                  </a:lnTo>
                  <a:close/>
                  <a:moveTo>
                    <a:pt x="1995" y="1066"/>
                  </a:moveTo>
                  <a:lnTo>
                    <a:pt x="1968" y="1019"/>
                  </a:lnTo>
                  <a:lnTo>
                    <a:pt x="1995" y="974"/>
                  </a:lnTo>
                  <a:lnTo>
                    <a:pt x="2020" y="1019"/>
                  </a:lnTo>
                  <a:lnTo>
                    <a:pt x="1995" y="1066"/>
                  </a:lnTo>
                  <a:close/>
                  <a:moveTo>
                    <a:pt x="2056" y="1066"/>
                  </a:moveTo>
                  <a:lnTo>
                    <a:pt x="2029" y="1019"/>
                  </a:lnTo>
                  <a:lnTo>
                    <a:pt x="2056" y="974"/>
                  </a:lnTo>
                  <a:lnTo>
                    <a:pt x="2082" y="1019"/>
                  </a:lnTo>
                  <a:lnTo>
                    <a:pt x="2056" y="1066"/>
                  </a:lnTo>
                  <a:close/>
                  <a:moveTo>
                    <a:pt x="2118" y="1066"/>
                  </a:moveTo>
                  <a:lnTo>
                    <a:pt x="2092" y="1019"/>
                  </a:lnTo>
                  <a:lnTo>
                    <a:pt x="2118" y="974"/>
                  </a:lnTo>
                  <a:lnTo>
                    <a:pt x="2145" y="1019"/>
                  </a:lnTo>
                  <a:lnTo>
                    <a:pt x="2118" y="1066"/>
                  </a:lnTo>
                  <a:close/>
                  <a:moveTo>
                    <a:pt x="2179" y="1066"/>
                  </a:moveTo>
                  <a:lnTo>
                    <a:pt x="2154" y="1019"/>
                  </a:lnTo>
                  <a:lnTo>
                    <a:pt x="2179" y="974"/>
                  </a:lnTo>
                  <a:lnTo>
                    <a:pt x="2206" y="1019"/>
                  </a:lnTo>
                  <a:lnTo>
                    <a:pt x="2179" y="1066"/>
                  </a:lnTo>
                  <a:close/>
                  <a:moveTo>
                    <a:pt x="2241" y="1066"/>
                  </a:moveTo>
                  <a:lnTo>
                    <a:pt x="2215" y="1019"/>
                  </a:lnTo>
                  <a:lnTo>
                    <a:pt x="2241" y="974"/>
                  </a:lnTo>
                  <a:lnTo>
                    <a:pt x="2268" y="1019"/>
                  </a:lnTo>
                  <a:lnTo>
                    <a:pt x="2241" y="1066"/>
                  </a:lnTo>
                  <a:close/>
                  <a:moveTo>
                    <a:pt x="2302" y="1066"/>
                  </a:moveTo>
                  <a:lnTo>
                    <a:pt x="2277" y="1019"/>
                  </a:lnTo>
                  <a:lnTo>
                    <a:pt x="2302" y="974"/>
                  </a:lnTo>
                  <a:lnTo>
                    <a:pt x="2329" y="1019"/>
                  </a:lnTo>
                  <a:lnTo>
                    <a:pt x="2302" y="1066"/>
                  </a:lnTo>
                  <a:close/>
                  <a:moveTo>
                    <a:pt x="2364" y="1066"/>
                  </a:moveTo>
                  <a:lnTo>
                    <a:pt x="2338" y="1019"/>
                  </a:lnTo>
                  <a:lnTo>
                    <a:pt x="2364" y="974"/>
                  </a:lnTo>
                  <a:lnTo>
                    <a:pt x="2391" y="1019"/>
                  </a:lnTo>
                  <a:lnTo>
                    <a:pt x="2364" y="1066"/>
                  </a:lnTo>
                  <a:close/>
                  <a:moveTo>
                    <a:pt x="2425" y="1066"/>
                  </a:moveTo>
                  <a:lnTo>
                    <a:pt x="2400" y="1019"/>
                  </a:lnTo>
                  <a:lnTo>
                    <a:pt x="2425" y="974"/>
                  </a:lnTo>
                  <a:lnTo>
                    <a:pt x="2452" y="1019"/>
                  </a:lnTo>
                  <a:lnTo>
                    <a:pt x="2425" y="1066"/>
                  </a:lnTo>
                  <a:close/>
                  <a:moveTo>
                    <a:pt x="2488" y="1066"/>
                  </a:moveTo>
                  <a:lnTo>
                    <a:pt x="2461" y="1019"/>
                  </a:lnTo>
                  <a:lnTo>
                    <a:pt x="2488" y="974"/>
                  </a:lnTo>
                  <a:lnTo>
                    <a:pt x="2514" y="1019"/>
                  </a:lnTo>
                  <a:lnTo>
                    <a:pt x="2488" y="1066"/>
                  </a:lnTo>
                  <a:close/>
                  <a:moveTo>
                    <a:pt x="54" y="1012"/>
                  </a:moveTo>
                  <a:lnTo>
                    <a:pt x="27" y="967"/>
                  </a:lnTo>
                  <a:lnTo>
                    <a:pt x="54" y="920"/>
                  </a:lnTo>
                  <a:lnTo>
                    <a:pt x="80" y="967"/>
                  </a:lnTo>
                  <a:lnTo>
                    <a:pt x="54" y="1012"/>
                  </a:lnTo>
                  <a:close/>
                  <a:moveTo>
                    <a:pt x="116" y="1012"/>
                  </a:moveTo>
                  <a:lnTo>
                    <a:pt x="89" y="967"/>
                  </a:lnTo>
                  <a:lnTo>
                    <a:pt x="116" y="920"/>
                  </a:lnTo>
                  <a:lnTo>
                    <a:pt x="141" y="967"/>
                  </a:lnTo>
                  <a:lnTo>
                    <a:pt x="116" y="1012"/>
                  </a:lnTo>
                  <a:close/>
                  <a:moveTo>
                    <a:pt x="177" y="1012"/>
                  </a:moveTo>
                  <a:lnTo>
                    <a:pt x="150" y="967"/>
                  </a:lnTo>
                  <a:lnTo>
                    <a:pt x="177" y="920"/>
                  </a:lnTo>
                  <a:lnTo>
                    <a:pt x="202" y="967"/>
                  </a:lnTo>
                  <a:lnTo>
                    <a:pt x="177" y="1012"/>
                  </a:lnTo>
                  <a:close/>
                  <a:moveTo>
                    <a:pt x="238" y="1012"/>
                  </a:moveTo>
                  <a:lnTo>
                    <a:pt x="213" y="967"/>
                  </a:lnTo>
                  <a:lnTo>
                    <a:pt x="238" y="920"/>
                  </a:lnTo>
                  <a:lnTo>
                    <a:pt x="265" y="967"/>
                  </a:lnTo>
                  <a:lnTo>
                    <a:pt x="238" y="1012"/>
                  </a:lnTo>
                  <a:close/>
                  <a:moveTo>
                    <a:pt x="300" y="1012"/>
                  </a:moveTo>
                  <a:lnTo>
                    <a:pt x="274" y="967"/>
                  </a:lnTo>
                  <a:lnTo>
                    <a:pt x="300" y="920"/>
                  </a:lnTo>
                  <a:lnTo>
                    <a:pt x="327" y="967"/>
                  </a:lnTo>
                  <a:lnTo>
                    <a:pt x="300" y="1012"/>
                  </a:lnTo>
                  <a:close/>
                  <a:moveTo>
                    <a:pt x="361" y="1012"/>
                  </a:moveTo>
                  <a:lnTo>
                    <a:pt x="336" y="967"/>
                  </a:lnTo>
                  <a:lnTo>
                    <a:pt x="361" y="920"/>
                  </a:lnTo>
                  <a:lnTo>
                    <a:pt x="388" y="967"/>
                  </a:lnTo>
                  <a:lnTo>
                    <a:pt x="361" y="1012"/>
                  </a:lnTo>
                  <a:close/>
                  <a:moveTo>
                    <a:pt x="423" y="1012"/>
                  </a:moveTo>
                  <a:lnTo>
                    <a:pt x="397" y="967"/>
                  </a:lnTo>
                  <a:lnTo>
                    <a:pt x="423" y="920"/>
                  </a:lnTo>
                  <a:lnTo>
                    <a:pt x="450" y="967"/>
                  </a:lnTo>
                  <a:lnTo>
                    <a:pt x="423" y="1012"/>
                  </a:lnTo>
                  <a:close/>
                  <a:moveTo>
                    <a:pt x="484" y="1012"/>
                  </a:moveTo>
                  <a:lnTo>
                    <a:pt x="459" y="967"/>
                  </a:lnTo>
                  <a:lnTo>
                    <a:pt x="484" y="920"/>
                  </a:lnTo>
                  <a:lnTo>
                    <a:pt x="511" y="967"/>
                  </a:lnTo>
                  <a:lnTo>
                    <a:pt x="484" y="1012"/>
                  </a:lnTo>
                  <a:close/>
                  <a:moveTo>
                    <a:pt x="546" y="1012"/>
                  </a:moveTo>
                  <a:lnTo>
                    <a:pt x="520" y="967"/>
                  </a:lnTo>
                  <a:lnTo>
                    <a:pt x="546" y="920"/>
                  </a:lnTo>
                  <a:lnTo>
                    <a:pt x="573" y="967"/>
                  </a:lnTo>
                  <a:lnTo>
                    <a:pt x="546" y="1012"/>
                  </a:lnTo>
                  <a:close/>
                  <a:moveTo>
                    <a:pt x="609" y="1012"/>
                  </a:moveTo>
                  <a:lnTo>
                    <a:pt x="582" y="967"/>
                  </a:lnTo>
                  <a:lnTo>
                    <a:pt x="609" y="920"/>
                  </a:lnTo>
                  <a:lnTo>
                    <a:pt x="634" y="967"/>
                  </a:lnTo>
                  <a:lnTo>
                    <a:pt x="609" y="1012"/>
                  </a:lnTo>
                  <a:close/>
                  <a:moveTo>
                    <a:pt x="670" y="1012"/>
                  </a:moveTo>
                  <a:lnTo>
                    <a:pt x="643" y="967"/>
                  </a:lnTo>
                  <a:lnTo>
                    <a:pt x="670" y="920"/>
                  </a:lnTo>
                  <a:lnTo>
                    <a:pt x="696" y="967"/>
                  </a:lnTo>
                  <a:lnTo>
                    <a:pt x="670" y="1012"/>
                  </a:lnTo>
                  <a:close/>
                  <a:moveTo>
                    <a:pt x="732" y="1012"/>
                  </a:moveTo>
                  <a:lnTo>
                    <a:pt x="705" y="967"/>
                  </a:lnTo>
                  <a:lnTo>
                    <a:pt x="732" y="920"/>
                  </a:lnTo>
                  <a:lnTo>
                    <a:pt x="757" y="967"/>
                  </a:lnTo>
                  <a:lnTo>
                    <a:pt x="732" y="1012"/>
                  </a:lnTo>
                  <a:close/>
                  <a:moveTo>
                    <a:pt x="793" y="1012"/>
                  </a:moveTo>
                  <a:lnTo>
                    <a:pt x="766" y="967"/>
                  </a:lnTo>
                  <a:lnTo>
                    <a:pt x="793" y="920"/>
                  </a:lnTo>
                  <a:lnTo>
                    <a:pt x="819" y="967"/>
                  </a:lnTo>
                  <a:lnTo>
                    <a:pt x="793" y="1012"/>
                  </a:lnTo>
                  <a:close/>
                  <a:moveTo>
                    <a:pt x="855" y="1012"/>
                  </a:moveTo>
                  <a:lnTo>
                    <a:pt x="828" y="967"/>
                  </a:lnTo>
                  <a:lnTo>
                    <a:pt x="855" y="920"/>
                  </a:lnTo>
                  <a:lnTo>
                    <a:pt x="880" y="967"/>
                  </a:lnTo>
                  <a:lnTo>
                    <a:pt x="855" y="1012"/>
                  </a:lnTo>
                  <a:close/>
                  <a:moveTo>
                    <a:pt x="916" y="1012"/>
                  </a:moveTo>
                  <a:lnTo>
                    <a:pt x="889" y="967"/>
                  </a:lnTo>
                  <a:lnTo>
                    <a:pt x="916" y="920"/>
                  </a:lnTo>
                  <a:lnTo>
                    <a:pt x="942" y="967"/>
                  </a:lnTo>
                  <a:lnTo>
                    <a:pt x="916" y="1012"/>
                  </a:lnTo>
                  <a:close/>
                  <a:moveTo>
                    <a:pt x="978" y="1012"/>
                  </a:moveTo>
                  <a:lnTo>
                    <a:pt x="952" y="967"/>
                  </a:lnTo>
                  <a:lnTo>
                    <a:pt x="978" y="920"/>
                  </a:lnTo>
                  <a:lnTo>
                    <a:pt x="1005" y="967"/>
                  </a:lnTo>
                  <a:lnTo>
                    <a:pt x="978" y="1012"/>
                  </a:lnTo>
                  <a:close/>
                  <a:moveTo>
                    <a:pt x="1039" y="1012"/>
                  </a:moveTo>
                  <a:lnTo>
                    <a:pt x="1014" y="967"/>
                  </a:lnTo>
                  <a:lnTo>
                    <a:pt x="1039" y="920"/>
                  </a:lnTo>
                  <a:lnTo>
                    <a:pt x="1066" y="967"/>
                  </a:lnTo>
                  <a:lnTo>
                    <a:pt x="1039" y="1012"/>
                  </a:lnTo>
                  <a:close/>
                  <a:moveTo>
                    <a:pt x="1101" y="1012"/>
                  </a:moveTo>
                  <a:lnTo>
                    <a:pt x="1075" y="967"/>
                  </a:lnTo>
                  <a:lnTo>
                    <a:pt x="1101" y="920"/>
                  </a:lnTo>
                  <a:lnTo>
                    <a:pt x="1128" y="967"/>
                  </a:lnTo>
                  <a:lnTo>
                    <a:pt x="1101" y="1012"/>
                  </a:lnTo>
                  <a:close/>
                  <a:moveTo>
                    <a:pt x="1162" y="1012"/>
                  </a:moveTo>
                  <a:lnTo>
                    <a:pt x="1137" y="967"/>
                  </a:lnTo>
                  <a:lnTo>
                    <a:pt x="1162" y="920"/>
                  </a:lnTo>
                  <a:lnTo>
                    <a:pt x="1189" y="967"/>
                  </a:lnTo>
                  <a:lnTo>
                    <a:pt x="1162" y="1012"/>
                  </a:lnTo>
                  <a:close/>
                  <a:moveTo>
                    <a:pt x="1224" y="1012"/>
                  </a:moveTo>
                  <a:lnTo>
                    <a:pt x="1198" y="967"/>
                  </a:lnTo>
                  <a:lnTo>
                    <a:pt x="1224" y="920"/>
                  </a:lnTo>
                  <a:lnTo>
                    <a:pt x="1251" y="967"/>
                  </a:lnTo>
                  <a:lnTo>
                    <a:pt x="1224" y="1012"/>
                  </a:lnTo>
                  <a:close/>
                  <a:moveTo>
                    <a:pt x="1285" y="1012"/>
                  </a:moveTo>
                  <a:lnTo>
                    <a:pt x="1260" y="967"/>
                  </a:lnTo>
                  <a:lnTo>
                    <a:pt x="1285" y="920"/>
                  </a:lnTo>
                  <a:lnTo>
                    <a:pt x="1312" y="967"/>
                  </a:lnTo>
                  <a:lnTo>
                    <a:pt x="1285" y="1012"/>
                  </a:lnTo>
                  <a:close/>
                  <a:moveTo>
                    <a:pt x="1348" y="1012"/>
                  </a:moveTo>
                  <a:lnTo>
                    <a:pt x="1321" y="967"/>
                  </a:lnTo>
                  <a:lnTo>
                    <a:pt x="1348" y="920"/>
                  </a:lnTo>
                  <a:lnTo>
                    <a:pt x="1374" y="967"/>
                  </a:lnTo>
                  <a:lnTo>
                    <a:pt x="1348" y="1012"/>
                  </a:lnTo>
                  <a:close/>
                  <a:moveTo>
                    <a:pt x="1410" y="1012"/>
                  </a:moveTo>
                  <a:lnTo>
                    <a:pt x="1383" y="967"/>
                  </a:lnTo>
                  <a:lnTo>
                    <a:pt x="1410" y="920"/>
                  </a:lnTo>
                  <a:lnTo>
                    <a:pt x="1435" y="967"/>
                  </a:lnTo>
                  <a:lnTo>
                    <a:pt x="1410" y="1012"/>
                  </a:lnTo>
                  <a:close/>
                  <a:moveTo>
                    <a:pt x="1471" y="1012"/>
                  </a:moveTo>
                  <a:lnTo>
                    <a:pt x="1444" y="967"/>
                  </a:lnTo>
                  <a:lnTo>
                    <a:pt x="1471" y="920"/>
                  </a:lnTo>
                  <a:lnTo>
                    <a:pt x="1497" y="967"/>
                  </a:lnTo>
                  <a:lnTo>
                    <a:pt x="1471" y="1012"/>
                  </a:lnTo>
                  <a:close/>
                  <a:moveTo>
                    <a:pt x="1533" y="1012"/>
                  </a:moveTo>
                  <a:lnTo>
                    <a:pt x="1506" y="967"/>
                  </a:lnTo>
                  <a:lnTo>
                    <a:pt x="1533" y="920"/>
                  </a:lnTo>
                  <a:lnTo>
                    <a:pt x="1558" y="967"/>
                  </a:lnTo>
                  <a:lnTo>
                    <a:pt x="1533" y="1012"/>
                  </a:lnTo>
                  <a:close/>
                  <a:moveTo>
                    <a:pt x="1594" y="1012"/>
                  </a:moveTo>
                  <a:lnTo>
                    <a:pt x="1567" y="967"/>
                  </a:lnTo>
                  <a:lnTo>
                    <a:pt x="1594" y="920"/>
                  </a:lnTo>
                  <a:lnTo>
                    <a:pt x="1620" y="967"/>
                  </a:lnTo>
                  <a:lnTo>
                    <a:pt x="1594" y="1012"/>
                  </a:lnTo>
                  <a:close/>
                  <a:moveTo>
                    <a:pt x="1656" y="1012"/>
                  </a:moveTo>
                  <a:lnTo>
                    <a:pt x="1629" y="967"/>
                  </a:lnTo>
                  <a:lnTo>
                    <a:pt x="1656" y="920"/>
                  </a:lnTo>
                  <a:lnTo>
                    <a:pt x="1681" y="967"/>
                  </a:lnTo>
                  <a:lnTo>
                    <a:pt x="1656" y="1012"/>
                  </a:lnTo>
                  <a:close/>
                  <a:moveTo>
                    <a:pt x="1717" y="1012"/>
                  </a:moveTo>
                  <a:lnTo>
                    <a:pt x="1692" y="967"/>
                  </a:lnTo>
                  <a:lnTo>
                    <a:pt x="1717" y="920"/>
                  </a:lnTo>
                  <a:lnTo>
                    <a:pt x="1744" y="967"/>
                  </a:lnTo>
                  <a:lnTo>
                    <a:pt x="1717" y="1012"/>
                  </a:lnTo>
                  <a:close/>
                  <a:moveTo>
                    <a:pt x="1779" y="1012"/>
                  </a:moveTo>
                  <a:lnTo>
                    <a:pt x="1753" y="967"/>
                  </a:lnTo>
                  <a:lnTo>
                    <a:pt x="1779" y="920"/>
                  </a:lnTo>
                  <a:lnTo>
                    <a:pt x="1806" y="967"/>
                  </a:lnTo>
                  <a:lnTo>
                    <a:pt x="1779" y="1012"/>
                  </a:lnTo>
                  <a:close/>
                  <a:moveTo>
                    <a:pt x="1840" y="1012"/>
                  </a:moveTo>
                  <a:lnTo>
                    <a:pt x="1815" y="967"/>
                  </a:lnTo>
                  <a:lnTo>
                    <a:pt x="1840" y="920"/>
                  </a:lnTo>
                  <a:lnTo>
                    <a:pt x="1867" y="967"/>
                  </a:lnTo>
                  <a:lnTo>
                    <a:pt x="1840" y="1012"/>
                  </a:lnTo>
                  <a:close/>
                  <a:moveTo>
                    <a:pt x="1902" y="1012"/>
                  </a:moveTo>
                  <a:lnTo>
                    <a:pt x="1876" y="967"/>
                  </a:lnTo>
                  <a:lnTo>
                    <a:pt x="1902" y="920"/>
                  </a:lnTo>
                  <a:lnTo>
                    <a:pt x="1929" y="967"/>
                  </a:lnTo>
                  <a:lnTo>
                    <a:pt x="1902" y="1012"/>
                  </a:lnTo>
                  <a:close/>
                  <a:moveTo>
                    <a:pt x="1963" y="1012"/>
                  </a:moveTo>
                  <a:lnTo>
                    <a:pt x="1938" y="967"/>
                  </a:lnTo>
                  <a:lnTo>
                    <a:pt x="1963" y="920"/>
                  </a:lnTo>
                  <a:lnTo>
                    <a:pt x="1990" y="967"/>
                  </a:lnTo>
                  <a:lnTo>
                    <a:pt x="1963" y="1012"/>
                  </a:lnTo>
                  <a:close/>
                  <a:moveTo>
                    <a:pt x="2025" y="1012"/>
                  </a:moveTo>
                  <a:lnTo>
                    <a:pt x="1999" y="967"/>
                  </a:lnTo>
                  <a:lnTo>
                    <a:pt x="2025" y="920"/>
                  </a:lnTo>
                  <a:lnTo>
                    <a:pt x="2052" y="967"/>
                  </a:lnTo>
                  <a:lnTo>
                    <a:pt x="2025" y="1012"/>
                  </a:lnTo>
                  <a:close/>
                  <a:moveTo>
                    <a:pt x="2088" y="1012"/>
                  </a:moveTo>
                  <a:lnTo>
                    <a:pt x="2061" y="967"/>
                  </a:lnTo>
                  <a:lnTo>
                    <a:pt x="2088" y="920"/>
                  </a:lnTo>
                  <a:lnTo>
                    <a:pt x="2113" y="967"/>
                  </a:lnTo>
                  <a:lnTo>
                    <a:pt x="2088" y="1012"/>
                  </a:lnTo>
                  <a:close/>
                  <a:moveTo>
                    <a:pt x="2149" y="1012"/>
                  </a:moveTo>
                  <a:lnTo>
                    <a:pt x="2122" y="967"/>
                  </a:lnTo>
                  <a:lnTo>
                    <a:pt x="2149" y="920"/>
                  </a:lnTo>
                  <a:lnTo>
                    <a:pt x="2175" y="967"/>
                  </a:lnTo>
                  <a:lnTo>
                    <a:pt x="2149" y="1012"/>
                  </a:lnTo>
                  <a:close/>
                  <a:moveTo>
                    <a:pt x="2211" y="1012"/>
                  </a:moveTo>
                  <a:lnTo>
                    <a:pt x="2184" y="967"/>
                  </a:lnTo>
                  <a:lnTo>
                    <a:pt x="2211" y="920"/>
                  </a:lnTo>
                  <a:lnTo>
                    <a:pt x="2236" y="967"/>
                  </a:lnTo>
                  <a:lnTo>
                    <a:pt x="2211" y="1012"/>
                  </a:lnTo>
                  <a:close/>
                  <a:moveTo>
                    <a:pt x="2272" y="1012"/>
                  </a:moveTo>
                  <a:lnTo>
                    <a:pt x="2245" y="967"/>
                  </a:lnTo>
                  <a:lnTo>
                    <a:pt x="2272" y="920"/>
                  </a:lnTo>
                  <a:lnTo>
                    <a:pt x="2298" y="967"/>
                  </a:lnTo>
                  <a:lnTo>
                    <a:pt x="2272" y="1012"/>
                  </a:lnTo>
                  <a:close/>
                  <a:moveTo>
                    <a:pt x="2334" y="1012"/>
                  </a:moveTo>
                  <a:lnTo>
                    <a:pt x="2307" y="967"/>
                  </a:lnTo>
                  <a:lnTo>
                    <a:pt x="2334" y="920"/>
                  </a:lnTo>
                  <a:lnTo>
                    <a:pt x="2359" y="967"/>
                  </a:lnTo>
                  <a:lnTo>
                    <a:pt x="2334" y="1012"/>
                  </a:lnTo>
                  <a:close/>
                  <a:moveTo>
                    <a:pt x="2395" y="1012"/>
                  </a:moveTo>
                  <a:lnTo>
                    <a:pt x="2368" y="967"/>
                  </a:lnTo>
                  <a:lnTo>
                    <a:pt x="2395" y="920"/>
                  </a:lnTo>
                  <a:lnTo>
                    <a:pt x="2421" y="967"/>
                  </a:lnTo>
                  <a:lnTo>
                    <a:pt x="2395" y="1012"/>
                  </a:lnTo>
                  <a:close/>
                  <a:moveTo>
                    <a:pt x="2457" y="1012"/>
                  </a:moveTo>
                  <a:lnTo>
                    <a:pt x="2431" y="967"/>
                  </a:lnTo>
                  <a:lnTo>
                    <a:pt x="2457" y="920"/>
                  </a:lnTo>
                  <a:lnTo>
                    <a:pt x="2484" y="967"/>
                  </a:lnTo>
                  <a:lnTo>
                    <a:pt x="2457" y="1012"/>
                  </a:lnTo>
                  <a:close/>
                  <a:moveTo>
                    <a:pt x="2518" y="1012"/>
                  </a:moveTo>
                  <a:lnTo>
                    <a:pt x="2493" y="967"/>
                  </a:lnTo>
                  <a:lnTo>
                    <a:pt x="2518" y="920"/>
                  </a:lnTo>
                  <a:lnTo>
                    <a:pt x="2545" y="967"/>
                  </a:lnTo>
                  <a:lnTo>
                    <a:pt x="2518" y="1012"/>
                  </a:lnTo>
                  <a:close/>
                  <a:moveTo>
                    <a:pt x="84" y="958"/>
                  </a:moveTo>
                  <a:lnTo>
                    <a:pt x="59" y="913"/>
                  </a:lnTo>
                  <a:lnTo>
                    <a:pt x="84" y="868"/>
                  </a:lnTo>
                  <a:lnTo>
                    <a:pt x="111" y="913"/>
                  </a:lnTo>
                  <a:lnTo>
                    <a:pt x="84" y="958"/>
                  </a:lnTo>
                  <a:close/>
                  <a:moveTo>
                    <a:pt x="146" y="958"/>
                  </a:moveTo>
                  <a:lnTo>
                    <a:pt x="120" y="913"/>
                  </a:lnTo>
                  <a:lnTo>
                    <a:pt x="146" y="868"/>
                  </a:lnTo>
                  <a:lnTo>
                    <a:pt x="172" y="913"/>
                  </a:lnTo>
                  <a:lnTo>
                    <a:pt x="146" y="958"/>
                  </a:lnTo>
                  <a:close/>
                  <a:moveTo>
                    <a:pt x="207" y="958"/>
                  </a:moveTo>
                  <a:lnTo>
                    <a:pt x="181" y="913"/>
                  </a:lnTo>
                  <a:lnTo>
                    <a:pt x="207" y="868"/>
                  </a:lnTo>
                  <a:lnTo>
                    <a:pt x="234" y="913"/>
                  </a:lnTo>
                  <a:lnTo>
                    <a:pt x="207" y="958"/>
                  </a:lnTo>
                  <a:close/>
                  <a:moveTo>
                    <a:pt x="270" y="958"/>
                  </a:moveTo>
                  <a:lnTo>
                    <a:pt x="243" y="913"/>
                  </a:lnTo>
                  <a:lnTo>
                    <a:pt x="270" y="868"/>
                  </a:lnTo>
                  <a:lnTo>
                    <a:pt x="295" y="913"/>
                  </a:lnTo>
                  <a:lnTo>
                    <a:pt x="270" y="958"/>
                  </a:lnTo>
                  <a:close/>
                  <a:moveTo>
                    <a:pt x="331" y="958"/>
                  </a:moveTo>
                  <a:lnTo>
                    <a:pt x="304" y="913"/>
                  </a:lnTo>
                  <a:lnTo>
                    <a:pt x="331" y="868"/>
                  </a:lnTo>
                  <a:lnTo>
                    <a:pt x="357" y="913"/>
                  </a:lnTo>
                  <a:lnTo>
                    <a:pt x="331" y="958"/>
                  </a:lnTo>
                  <a:close/>
                  <a:moveTo>
                    <a:pt x="393" y="958"/>
                  </a:moveTo>
                  <a:lnTo>
                    <a:pt x="366" y="913"/>
                  </a:lnTo>
                  <a:lnTo>
                    <a:pt x="393" y="868"/>
                  </a:lnTo>
                  <a:lnTo>
                    <a:pt x="418" y="913"/>
                  </a:lnTo>
                  <a:lnTo>
                    <a:pt x="393" y="958"/>
                  </a:lnTo>
                  <a:close/>
                  <a:moveTo>
                    <a:pt x="454" y="958"/>
                  </a:moveTo>
                  <a:lnTo>
                    <a:pt x="427" y="913"/>
                  </a:lnTo>
                  <a:lnTo>
                    <a:pt x="454" y="868"/>
                  </a:lnTo>
                  <a:lnTo>
                    <a:pt x="480" y="913"/>
                  </a:lnTo>
                  <a:lnTo>
                    <a:pt x="454" y="958"/>
                  </a:lnTo>
                  <a:close/>
                  <a:moveTo>
                    <a:pt x="516" y="958"/>
                  </a:moveTo>
                  <a:lnTo>
                    <a:pt x="489" y="913"/>
                  </a:lnTo>
                  <a:lnTo>
                    <a:pt x="516" y="868"/>
                  </a:lnTo>
                  <a:lnTo>
                    <a:pt x="541" y="913"/>
                  </a:lnTo>
                  <a:lnTo>
                    <a:pt x="516" y="958"/>
                  </a:lnTo>
                  <a:close/>
                  <a:moveTo>
                    <a:pt x="577" y="958"/>
                  </a:moveTo>
                  <a:lnTo>
                    <a:pt x="550" y="913"/>
                  </a:lnTo>
                  <a:lnTo>
                    <a:pt x="577" y="868"/>
                  </a:lnTo>
                  <a:lnTo>
                    <a:pt x="603" y="913"/>
                  </a:lnTo>
                  <a:lnTo>
                    <a:pt x="577" y="958"/>
                  </a:lnTo>
                  <a:close/>
                  <a:moveTo>
                    <a:pt x="639" y="958"/>
                  </a:moveTo>
                  <a:lnTo>
                    <a:pt x="613" y="913"/>
                  </a:lnTo>
                  <a:lnTo>
                    <a:pt x="639" y="868"/>
                  </a:lnTo>
                  <a:lnTo>
                    <a:pt x="666" y="913"/>
                  </a:lnTo>
                  <a:lnTo>
                    <a:pt x="639" y="958"/>
                  </a:lnTo>
                  <a:close/>
                  <a:moveTo>
                    <a:pt x="700" y="958"/>
                  </a:moveTo>
                  <a:lnTo>
                    <a:pt x="675" y="913"/>
                  </a:lnTo>
                  <a:lnTo>
                    <a:pt x="700" y="868"/>
                  </a:lnTo>
                  <a:lnTo>
                    <a:pt x="727" y="913"/>
                  </a:lnTo>
                  <a:lnTo>
                    <a:pt x="700" y="958"/>
                  </a:lnTo>
                  <a:close/>
                  <a:moveTo>
                    <a:pt x="762" y="958"/>
                  </a:moveTo>
                  <a:lnTo>
                    <a:pt x="736" y="913"/>
                  </a:lnTo>
                  <a:lnTo>
                    <a:pt x="762" y="868"/>
                  </a:lnTo>
                  <a:lnTo>
                    <a:pt x="789" y="913"/>
                  </a:lnTo>
                  <a:lnTo>
                    <a:pt x="762" y="958"/>
                  </a:lnTo>
                  <a:close/>
                  <a:moveTo>
                    <a:pt x="823" y="958"/>
                  </a:moveTo>
                  <a:lnTo>
                    <a:pt x="798" y="913"/>
                  </a:lnTo>
                  <a:lnTo>
                    <a:pt x="823" y="868"/>
                  </a:lnTo>
                  <a:lnTo>
                    <a:pt x="850" y="913"/>
                  </a:lnTo>
                  <a:lnTo>
                    <a:pt x="823" y="958"/>
                  </a:lnTo>
                  <a:close/>
                  <a:moveTo>
                    <a:pt x="885" y="958"/>
                  </a:moveTo>
                  <a:lnTo>
                    <a:pt x="859" y="913"/>
                  </a:lnTo>
                  <a:lnTo>
                    <a:pt x="885" y="868"/>
                  </a:lnTo>
                  <a:lnTo>
                    <a:pt x="912" y="913"/>
                  </a:lnTo>
                  <a:lnTo>
                    <a:pt x="885" y="958"/>
                  </a:lnTo>
                  <a:close/>
                  <a:moveTo>
                    <a:pt x="946" y="958"/>
                  </a:moveTo>
                  <a:lnTo>
                    <a:pt x="921" y="913"/>
                  </a:lnTo>
                  <a:lnTo>
                    <a:pt x="946" y="868"/>
                  </a:lnTo>
                  <a:lnTo>
                    <a:pt x="973" y="913"/>
                  </a:lnTo>
                  <a:lnTo>
                    <a:pt x="946" y="958"/>
                  </a:lnTo>
                  <a:close/>
                  <a:moveTo>
                    <a:pt x="1009" y="958"/>
                  </a:moveTo>
                  <a:lnTo>
                    <a:pt x="982" y="913"/>
                  </a:lnTo>
                  <a:lnTo>
                    <a:pt x="1009" y="868"/>
                  </a:lnTo>
                  <a:lnTo>
                    <a:pt x="1035" y="913"/>
                  </a:lnTo>
                  <a:lnTo>
                    <a:pt x="1009" y="958"/>
                  </a:lnTo>
                  <a:close/>
                  <a:moveTo>
                    <a:pt x="1071" y="958"/>
                  </a:moveTo>
                  <a:lnTo>
                    <a:pt x="1044" y="913"/>
                  </a:lnTo>
                  <a:lnTo>
                    <a:pt x="1071" y="868"/>
                  </a:lnTo>
                  <a:lnTo>
                    <a:pt x="1096" y="913"/>
                  </a:lnTo>
                  <a:lnTo>
                    <a:pt x="1071" y="958"/>
                  </a:lnTo>
                  <a:close/>
                  <a:moveTo>
                    <a:pt x="1132" y="958"/>
                  </a:moveTo>
                  <a:lnTo>
                    <a:pt x="1105" y="913"/>
                  </a:lnTo>
                  <a:lnTo>
                    <a:pt x="1132" y="868"/>
                  </a:lnTo>
                  <a:lnTo>
                    <a:pt x="1158" y="913"/>
                  </a:lnTo>
                  <a:lnTo>
                    <a:pt x="1132" y="958"/>
                  </a:lnTo>
                  <a:close/>
                  <a:moveTo>
                    <a:pt x="1194" y="958"/>
                  </a:moveTo>
                  <a:lnTo>
                    <a:pt x="1167" y="913"/>
                  </a:lnTo>
                  <a:lnTo>
                    <a:pt x="1194" y="868"/>
                  </a:lnTo>
                  <a:lnTo>
                    <a:pt x="1219" y="913"/>
                  </a:lnTo>
                  <a:lnTo>
                    <a:pt x="1194" y="958"/>
                  </a:lnTo>
                  <a:close/>
                  <a:moveTo>
                    <a:pt x="1255" y="958"/>
                  </a:moveTo>
                  <a:lnTo>
                    <a:pt x="1228" y="913"/>
                  </a:lnTo>
                  <a:lnTo>
                    <a:pt x="1255" y="868"/>
                  </a:lnTo>
                  <a:lnTo>
                    <a:pt x="1281" y="913"/>
                  </a:lnTo>
                  <a:lnTo>
                    <a:pt x="1255" y="958"/>
                  </a:lnTo>
                  <a:close/>
                  <a:moveTo>
                    <a:pt x="1317" y="958"/>
                  </a:moveTo>
                  <a:lnTo>
                    <a:pt x="1290" y="913"/>
                  </a:lnTo>
                  <a:lnTo>
                    <a:pt x="1317" y="868"/>
                  </a:lnTo>
                  <a:lnTo>
                    <a:pt x="1342" y="913"/>
                  </a:lnTo>
                  <a:lnTo>
                    <a:pt x="1317" y="958"/>
                  </a:lnTo>
                  <a:close/>
                  <a:moveTo>
                    <a:pt x="1378" y="958"/>
                  </a:moveTo>
                  <a:lnTo>
                    <a:pt x="1353" y="913"/>
                  </a:lnTo>
                  <a:lnTo>
                    <a:pt x="1378" y="868"/>
                  </a:lnTo>
                  <a:lnTo>
                    <a:pt x="1405" y="913"/>
                  </a:lnTo>
                  <a:lnTo>
                    <a:pt x="1378" y="958"/>
                  </a:lnTo>
                  <a:close/>
                  <a:moveTo>
                    <a:pt x="1440" y="958"/>
                  </a:moveTo>
                  <a:lnTo>
                    <a:pt x="1414" y="913"/>
                  </a:lnTo>
                  <a:lnTo>
                    <a:pt x="1440" y="868"/>
                  </a:lnTo>
                  <a:lnTo>
                    <a:pt x="1467" y="913"/>
                  </a:lnTo>
                  <a:lnTo>
                    <a:pt x="1440" y="958"/>
                  </a:lnTo>
                  <a:close/>
                  <a:moveTo>
                    <a:pt x="1501" y="958"/>
                  </a:moveTo>
                  <a:lnTo>
                    <a:pt x="1476" y="913"/>
                  </a:lnTo>
                  <a:lnTo>
                    <a:pt x="1501" y="868"/>
                  </a:lnTo>
                  <a:lnTo>
                    <a:pt x="1528" y="913"/>
                  </a:lnTo>
                  <a:lnTo>
                    <a:pt x="1501" y="958"/>
                  </a:lnTo>
                  <a:close/>
                  <a:moveTo>
                    <a:pt x="1563" y="958"/>
                  </a:moveTo>
                  <a:lnTo>
                    <a:pt x="1537" y="913"/>
                  </a:lnTo>
                  <a:lnTo>
                    <a:pt x="1563" y="868"/>
                  </a:lnTo>
                  <a:lnTo>
                    <a:pt x="1590" y="913"/>
                  </a:lnTo>
                  <a:lnTo>
                    <a:pt x="1563" y="958"/>
                  </a:lnTo>
                  <a:close/>
                  <a:moveTo>
                    <a:pt x="1624" y="958"/>
                  </a:moveTo>
                  <a:lnTo>
                    <a:pt x="1599" y="913"/>
                  </a:lnTo>
                  <a:lnTo>
                    <a:pt x="1624" y="868"/>
                  </a:lnTo>
                  <a:lnTo>
                    <a:pt x="1651" y="913"/>
                  </a:lnTo>
                  <a:lnTo>
                    <a:pt x="1624" y="958"/>
                  </a:lnTo>
                  <a:close/>
                  <a:moveTo>
                    <a:pt x="1686" y="958"/>
                  </a:moveTo>
                  <a:lnTo>
                    <a:pt x="1660" y="913"/>
                  </a:lnTo>
                  <a:lnTo>
                    <a:pt x="1686" y="868"/>
                  </a:lnTo>
                  <a:lnTo>
                    <a:pt x="1713" y="913"/>
                  </a:lnTo>
                  <a:lnTo>
                    <a:pt x="1686" y="958"/>
                  </a:lnTo>
                  <a:close/>
                  <a:moveTo>
                    <a:pt x="1749" y="958"/>
                  </a:moveTo>
                  <a:lnTo>
                    <a:pt x="1722" y="913"/>
                  </a:lnTo>
                  <a:lnTo>
                    <a:pt x="1749" y="868"/>
                  </a:lnTo>
                  <a:lnTo>
                    <a:pt x="1774" y="913"/>
                  </a:lnTo>
                  <a:lnTo>
                    <a:pt x="1749" y="958"/>
                  </a:lnTo>
                  <a:close/>
                  <a:moveTo>
                    <a:pt x="1810" y="958"/>
                  </a:moveTo>
                  <a:lnTo>
                    <a:pt x="1783" y="913"/>
                  </a:lnTo>
                  <a:lnTo>
                    <a:pt x="1810" y="868"/>
                  </a:lnTo>
                  <a:lnTo>
                    <a:pt x="1836" y="913"/>
                  </a:lnTo>
                  <a:lnTo>
                    <a:pt x="1810" y="958"/>
                  </a:lnTo>
                  <a:close/>
                  <a:moveTo>
                    <a:pt x="1872" y="958"/>
                  </a:moveTo>
                  <a:lnTo>
                    <a:pt x="1845" y="913"/>
                  </a:lnTo>
                  <a:lnTo>
                    <a:pt x="1872" y="868"/>
                  </a:lnTo>
                  <a:lnTo>
                    <a:pt x="1897" y="913"/>
                  </a:lnTo>
                  <a:lnTo>
                    <a:pt x="1872" y="958"/>
                  </a:lnTo>
                  <a:close/>
                  <a:moveTo>
                    <a:pt x="1933" y="958"/>
                  </a:moveTo>
                  <a:lnTo>
                    <a:pt x="1906" y="913"/>
                  </a:lnTo>
                  <a:lnTo>
                    <a:pt x="1933" y="868"/>
                  </a:lnTo>
                  <a:lnTo>
                    <a:pt x="1959" y="913"/>
                  </a:lnTo>
                  <a:lnTo>
                    <a:pt x="1933" y="958"/>
                  </a:lnTo>
                  <a:close/>
                  <a:moveTo>
                    <a:pt x="1995" y="958"/>
                  </a:moveTo>
                  <a:lnTo>
                    <a:pt x="1968" y="913"/>
                  </a:lnTo>
                  <a:lnTo>
                    <a:pt x="1995" y="868"/>
                  </a:lnTo>
                  <a:lnTo>
                    <a:pt x="2020" y="913"/>
                  </a:lnTo>
                  <a:lnTo>
                    <a:pt x="1995" y="958"/>
                  </a:lnTo>
                  <a:close/>
                  <a:moveTo>
                    <a:pt x="2056" y="958"/>
                  </a:moveTo>
                  <a:lnTo>
                    <a:pt x="2029" y="913"/>
                  </a:lnTo>
                  <a:lnTo>
                    <a:pt x="2056" y="868"/>
                  </a:lnTo>
                  <a:lnTo>
                    <a:pt x="2082" y="913"/>
                  </a:lnTo>
                  <a:lnTo>
                    <a:pt x="2056" y="958"/>
                  </a:lnTo>
                  <a:close/>
                  <a:moveTo>
                    <a:pt x="2118" y="958"/>
                  </a:moveTo>
                  <a:lnTo>
                    <a:pt x="2092" y="913"/>
                  </a:lnTo>
                  <a:lnTo>
                    <a:pt x="2118" y="868"/>
                  </a:lnTo>
                  <a:lnTo>
                    <a:pt x="2145" y="913"/>
                  </a:lnTo>
                  <a:lnTo>
                    <a:pt x="2118" y="958"/>
                  </a:lnTo>
                  <a:close/>
                  <a:moveTo>
                    <a:pt x="2179" y="958"/>
                  </a:moveTo>
                  <a:lnTo>
                    <a:pt x="2154" y="913"/>
                  </a:lnTo>
                  <a:lnTo>
                    <a:pt x="2179" y="868"/>
                  </a:lnTo>
                  <a:lnTo>
                    <a:pt x="2206" y="913"/>
                  </a:lnTo>
                  <a:lnTo>
                    <a:pt x="2179" y="958"/>
                  </a:lnTo>
                  <a:close/>
                  <a:moveTo>
                    <a:pt x="2241" y="958"/>
                  </a:moveTo>
                  <a:lnTo>
                    <a:pt x="2215" y="913"/>
                  </a:lnTo>
                  <a:lnTo>
                    <a:pt x="2241" y="868"/>
                  </a:lnTo>
                  <a:lnTo>
                    <a:pt x="2268" y="913"/>
                  </a:lnTo>
                  <a:lnTo>
                    <a:pt x="2241" y="958"/>
                  </a:lnTo>
                  <a:close/>
                  <a:moveTo>
                    <a:pt x="2302" y="958"/>
                  </a:moveTo>
                  <a:lnTo>
                    <a:pt x="2277" y="913"/>
                  </a:lnTo>
                  <a:lnTo>
                    <a:pt x="2302" y="868"/>
                  </a:lnTo>
                  <a:lnTo>
                    <a:pt x="2329" y="913"/>
                  </a:lnTo>
                  <a:lnTo>
                    <a:pt x="2302" y="958"/>
                  </a:lnTo>
                  <a:close/>
                  <a:moveTo>
                    <a:pt x="2364" y="958"/>
                  </a:moveTo>
                  <a:lnTo>
                    <a:pt x="2338" y="913"/>
                  </a:lnTo>
                  <a:lnTo>
                    <a:pt x="2364" y="868"/>
                  </a:lnTo>
                  <a:lnTo>
                    <a:pt x="2391" y="913"/>
                  </a:lnTo>
                  <a:lnTo>
                    <a:pt x="2364" y="958"/>
                  </a:lnTo>
                  <a:close/>
                  <a:moveTo>
                    <a:pt x="2425" y="958"/>
                  </a:moveTo>
                  <a:lnTo>
                    <a:pt x="2400" y="913"/>
                  </a:lnTo>
                  <a:lnTo>
                    <a:pt x="2425" y="868"/>
                  </a:lnTo>
                  <a:lnTo>
                    <a:pt x="2452" y="913"/>
                  </a:lnTo>
                  <a:lnTo>
                    <a:pt x="2425" y="958"/>
                  </a:lnTo>
                  <a:close/>
                  <a:moveTo>
                    <a:pt x="2488" y="958"/>
                  </a:moveTo>
                  <a:lnTo>
                    <a:pt x="2461" y="913"/>
                  </a:lnTo>
                  <a:lnTo>
                    <a:pt x="2488" y="868"/>
                  </a:lnTo>
                  <a:lnTo>
                    <a:pt x="2514" y="913"/>
                  </a:lnTo>
                  <a:lnTo>
                    <a:pt x="2488" y="958"/>
                  </a:lnTo>
                  <a:close/>
                  <a:moveTo>
                    <a:pt x="54" y="905"/>
                  </a:moveTo>
                  <a:lnTo>
                    <a:pt x="27" y="859"/>
                  </a:lnTo>
                  <a:lnTo>
                    <a:pt x="54" y="814"/>
                  </a:lnTo>
                  <a:lnTo>
                    <a:pt x="80" y="859"/>
                  </a:lnTo>
                  <a:lnTo>
                    <a:pt x="54" y="905"/>
                  </a:lnTo>
                  <a:close/>
                  <a:moveTo>
                    <a:pt x="116" y="905"/>
                  </a:moveTo>
                  <a:lnTo>
                    <a:pt x="89" y="859"/>
                  </a:lnTo>
                  <a:lnTo>
                    <a:pt x="116" y="814"/>
                  </a:lnTo>
                  <a:lnTo>
                    <a:pt x="141" y="859"/>
                  </a:lnTo>
                  <a:lnTo>
                    <a:pt x="116" y="905"/>
                  </a:lnTo>
                  <a:close/>
                  <a:moveTo>
                    <a:pt x="177" y="905"/>
                  </a:moveTo>
                  <a:lnTo>
                    <a:pt x="150" y="859"/>
                  </a:lnTo>
                  <a:lnTo>
                    <a:pt x="177" y="814"/>
                  </a:lnTo>
                  <a:lnTo>
                    <a:pt x="202" y="859"/>
                  </a:lnTo>
                  <a:lnTo>
                    <a:pt x="177" y="905"/>
                  </a:lnTo>
                  <a:close/>
                  <a:moveTo>
                    <a:pt x="238" y="905"/>
                  </a:moveTo>
                  <a:lnTo>
                    <a:pt x="213" y="859"/>
                  </a:lnTo>
                  <a:lnTo>
                    <a:pt x="238" y="814"/>
                  </a:lnTo>
                  <a:lnTo>
                    <a:pt x="265" y="859"/>
                  </a:lnTo>
                  <a:lnTo>
                    <a:pt x="238" y="905"/>
                  </a:lnTo>
                  <a:close/>
                  <a:moveTo>
                    <a:pt x="300" y="905"/>
                  </a:moveTo>
                  <a:lnTo>
                    <a:pt x="274" y="859"/>
                  </a:lnTo>
                  <a:lnTo>
                    <a:pt x="300" y="814"/>
                  </a:lnTo>
                  <a:lnTo>
                    <a:pt x="327" y="859"/>
                  </a:lnTo>
                  <a:lnTo>
                    <a:pt x="300" y="905"/>
                  </a:lnTo>
                  <a:close/>
                  <a:moveTo>
                    <a:pt x="361" y="905"/>
                  </a:moveTo>
                  <a:lnTo>
                    <a:pt x="336" y="859"/>
                  </a:lnTo>
                  <a:lnTo>
                    <a:pt x="361" y="814"/>
                  </a:lnTo>
                  <a:lnTo>
                    <a:pt x="388" y="859"/>
                  </a:lnTo>
                  <a:lnTo>
                    <a:pt x="361" y="905"/>
                  </a:lnTo>
                  <a:close/>
                  <a:moveTo>
                    <a:pt x="423" y="905"/>
                  </a:moveTo>
                  <a:lnTo>
                    <a:pt x="397" y="859"/>
                  </a:lnTo>
                  <a:lnTo>
                    <a:pt x="423" y="814"/>
                  </a:lnTo>
                  <a:lnTo>
                    <a:pt x="450" y="859"/>
                  </a:lnTo>
                  <a:lnTo>
                    <a:pt x="423" y="905"/>
                  </a:lnTo>
                  <a:close/>
                  <a:moveTo>
                    <a:pt x="484" y="905"/>
                  </a:moveTo>
                  <a:lnTo>
                    <a:pt x="459" y="859"/>
                  </a:lnTo>
                  <a:lnTo>
                    <a:pt x="484" y="814"/>
                  </a:lnTo>
                  <a:lnTo>
                    <a:pt x="511" y="859"/>
                  </a:lnTo>
                  <a:lnTo>
                    <a:pt x="484" y="905"/>
                  </a:lnTo>
                  <a:close/>
                  <a:moveTo>
                    <a:pt x="546" y="905"/>
                  </a:moveTo>
                  <a:lnTo>
                    <a:pt x="520" y="859"/>
                  </a:lnTo>
                  <a:lnTo>
                    <a:pt x="546" y="814"/>
                  </a:lnTo>
                  <a:lnTo>
                    <a:pt x="573" y="859"/>
                  </a:lnTo>
                  <a:lnTo>
                    <a:pt x="546" y="905"/>
                  </a:lnTo>
                  <a:close/>
                  <a:moveTo>
                    <a:pt x="609" y="905"/>
                  </a:moveTo>
                  <a:lnTo>
                    <a:pt x="582" y="859"/>
                  </a:lnTo>
                  <a:lnTo>
                    <a:pt x="609" y="814"/>
                  </a:lnTo>
                  <a:lnTo>
                    <a:pt x="634" y="859"/>
                  </a:lnTo>
                  <a:lnTo>
                    <a:pt x="609" y="905"/>
                  </a:lnTo>
                  <a:close/>
                  <a:moveTo>
                    <a:pt x="670" y="905"/>
                  </a:moveTo>
                  <a:lnTo>
                    <a:pt x="643" y="859"/>
                  </a:lnTo>
                  <a:lnTo>
                    <a:pt x="670" y="814"/>
                  </a:lnTo>
                  <a:lnTo>
                    <a:pt x="696" y="859"/>
                  </a:lnTo>
                  <a:lnTo>
                    <a:pt x="670" y="905"/>
                  </a:lnTo>
                  <a:close/>
                  <a:moveTo>
                    <a:pt x="732" y="905"/>
                  </a:moveTo>
                  <a:lnTo>
                    <a:pt x="705" y="859"/>
                  </a:lnTo>
                  <a:lnTo>
                    <a:pt x="732" y="814"/>
                  </a:lnTo>
                  <a:lnTo>
                    <a:pt x="757" y="859"/>
                  </a:lnTo>
                  <a:lnTo>
                    <a:pt x="732" y="905"/>
                  </a:lnTo>
                  <a:close/>
                  <a:moveTo>
                    <a:pt x="793" y="905"/>
                  </a:moveTo>
                  <a:lnTo>
                    <a:pt x="766" y="859"/>
                  </a:lnTo>
                  <a:lnTo>
                    <a:pt x="793" y="814"/>
                  </a:lnTo>
                  <a:lnTo>
                    <a:pt x="819" y="859"/>
                  </a:lnTo>
                  <a:lnTo>
                    <a:pt x="793" y="905"/>
                  </a:lnTo>
                  <a:close/>
                  <a:moveTo>
                    <a:pt x="855" y="905"/>
                  </a:moveTo>
                  <a:lnTo>
                    <a:pt x="828" y="859"/>
                  </a:lnTo>
                  <a:lnTo>
                    <a:pt x="855" y="814"/>
                  </a:lnTo>
                  <a:lnTo>
                    <a:pt x="880" y="859"/>
                  </a:lnTo>
                  <a:lnTo>
                    <a:pt x="855" y="905"/>
                  </a:lnTo>
                  <a:close/>
                  <a:moveTo>
                    <a:pt x="916" y="905"/>
                  </a:moveTo>
                  <a:lnTo>
                    <a:pt x="889" y="859"/>
                  </a:lnTo>
                  <a:lnTo>
                    <a:pt x="916" y="814"/>
                  </a:lnTo>
                  <a:lnTo>
                    <a:pt x="942" y="859"/>
                  </a:lnTo>
                  <a:lnTo>
                    <a:pt x="916" y="905"/>
                  </a:lnTo>
                  <a:close/>
                  <a:moveTo>
                    <a:pt x="978" y="905"/>
                  </a:moveTo>
                  <a:lnTo>
                    <a:pt x="952" y="859"/>
                  </a:lnTo>
                  <a:lnTo>
                    <a:pt x="978" y="814"/>
                  </a:lnTo>
                  <a:lnTo>
                    <a:pt x="1005" y="859"/>
                  </a:lnTo>
                  <a:lnTo>
                    <a:pt x="978" y="905"/>
                  </a:lnTo>
                  <a:close/>
                  <a:moveTo>
                    <a:pt x="1039" y="905"/>
                  </a:moveTo>
                  <a:lnTo>
                    <a:pt x="1014" y="859"/>
                  </a:lnTo>
                  <a:lnTo>
                    <a:pt x="1039" y="814"/>
                  </a:lnTo>
                  <a:lnTo>
                    <a:pt x="1066" y="859"/>
                  </a:lnTo>
                  <a:lnTo>
                    <a:pt x="1039" y="905"/>
                  </a:lnTo>
                  <a:close/>
                  <a:moveTo>
                    <a:pt x="1101" y="905"/>
                  </a:moveTo>
                  <a:lnTo>
                    <a:pt x="1075" y="859"/>
                  </a:lnTo>
                  <a:lnTo>
                    <a:pt x="1101" y="814"/>
                  </a:lnTo>
                  <a:lnTo>
                    <a:pt x="1128" y="859"/>
                  </a:lnTo>
                  <a:lnTo>
                    <a:pt x="1101" y="905"/>
                  </a:lnTo>
                  <a:close/>
                  <a:moveTo>
                    <a:pt x="1162" y="905"/>
                  </a:moveTo>
                  <a:lnTo>
                    <a:pt x="1137" y="859"/>
                  </a:lnTo>
                  <a:lnTo>
                    <a:pt x="1162" y="814"/>
                  </a:lnTo>
                  <a:lnTo>
                    <a:pt x="1189" y="859"/>
                  </a:lnTo>
                  <a:lnTo>
                    <a:pt x="1162" y="905"/>
                  </a:lnTo>
                  <a:close/>
                  <a:moveTo>
                    <a:pt x="1224" y="905"/>
                  </a:moveTo>
                  <a:lnTo>
                    <a:pt x="1198" y="859"/>
                  </a:lnTo>
                  <a:lnTo>
                    <a:pt x="1224" y="814"/>
                  </a:lnTo>
                  <a:lnTo>
                    <a:pt x="1251" y="859"/>
                  </a:lnTo>
                  <a:lnTo>
                    <a:pt x="1224" y="905"/>
                  </a:lnTo>
                  <a:close/>
                  <a:moveTo>
                    <a:pt x="1285" y="905"/>
                  </a:moveTo>
                  <a:lnTo>
                    <a:pt x="1260" y="859"/>
                  </a:lnTo>
                  <a:lnTo>
                    <a:pt x="1285" y="814"/>
                  </a:lnTo>
                  <a:lnTo>
                    <a:pt x="1312" y="859"/>
                  </a:lnTo>
                  <a:lnTo>
                    <a:pt x="1285" y="905"/>
                  </a:lnTo>
                  <a:close/>
                  <a:moveTo>
                    <a:pt x="1348" y="905"/>
                  </a:moveTo>
                  <a:lnTo>
                    <a:pt x="1321" y="859"/>
                  </a:lnTo>
                  <a:lnTo>
                    <a:pt x="1348" y="814"/>
                  </a:lnTo>
                  <a:lnTo>
                    <a:pt x="1374" y="859"/>
                  </a:lnTo>
                  <a:lnTo>
                    <a:pt x="1348" y="905"/>
                  </a:lnTo>
                  <a:close/>
                  <a:moveTo>
                    <a:pt x="1410" y="905"/>
                  </a:moveTo>
                  <a:lnTo>
                    <a:pt x="1383" y="859"/>
                  </a:lnTo>
                  <a:lnTo>
                    <a:pt x="1410" y="814"/>
                  </a:lnTo>
                  <a:lnTo>
                    <a:pt x="1435" y="859"/>
                  </a:lnTo>
                  <a:lnTo>
                    <a:pt x="1410" y="905"/>
                  </a:lnTo>
                  <a:close/>
                  <a:moveTo>
                    <a:pt x="1471" y="905"/>
                  </a:moveTo>
                  <a:lnTo>
                    <a:pt x="1444" y="859"/>
                  </a:lnTo>
                  <a:lnTo>
                    <a:pt x="1471" y="814"/>
                  </a:lnTo>
                  <a:lnTo>
                    <a:pt x="1497" y="859"/>
                  </a:lnTo>
                  <a:lnTo>
                    <a:pt x="1471" y="905"/>
                  </a:lnTo>
                  <a:close/>
                  <a:moveTo>
                    <a:pt x="1533" y="905"/>
                  </a:moveTo>
                  <a:lnTo>
                    <a:pt x="1506" y="859"/>
                  </a:lnTo>
                  <a:lnTo>
                    <a:pt x="1533" y="814"/>
                  </a:lnTo>
                  <a:lnTo>
                    <a:pt x="1558" y="859"/>
                  </a:lnTo>
                  <a:lnTo>
                    <a:pt x="1533" y="905"/>
                  </a:lnTo>
                  <a:close/>
                  <a:moveTo>
                    <a:pt x="1594" y="905"/>
                  </a:moveTo>
                  <a:lnTo>
                    <a:pt x="1567" y="859"/>
                  </a:lnTo>
                  <a:lnTo>
                    <a:pt x="1594" y="814"/>
                  </a:lnTo>
                  <a:lnTo>
                    <a:pt x="1620" y="859"/>
                  </a:lnTo>
                  <a:lnTo>
                    <a:pt x="1594" y="905"/>
                  </a:lnTo>
                  <a:close/>
                  <a:moveTo>
                    <a:pt x="1656" y="905"/>
                  </a:moveTo>
                  <a:lnTo>
                    <a:pt x="1629" y="859"/>
                  </a:lnTo>
                  <a:lnTo>
                    <a:pt x="1656" y="814"/>
                  </a:lnTo>
                  <a:lnTo>
                    <a:pt x="1681" y="859"/>
                  </a:lnTo>
                  <a:lnTo>
                    <a:pt x="1656" y="905"/>
                  </a:lnTo>
                  <a:close/>
                  <a:moveTo>
                    <a:pt x="1717" y="905"/>
                  </a:moveTo>
                  <a:lnTo>
                    <a:pt x="1692" y="859"/>
                  </a:lnTo>
                  <a:lnTo>
                    <a:pt x="1717" y="814"/>
                  </a:lnTo>
                  <a:lnTo>
                    <a:pt x="1744" y="859"/>
                  </a:lnTo>
                  <a:lnTo>
                    <a:pt x="1717" y="905"/>
                  </a:lnTo>
                  <a:close/>
                  <a:moveTo>
                    <a:pt x="1779" y="905"/>
                  </a:moveTo>
                  <a:lnTo>
                    <a:pt x="1753" y="859"/>
                  </a:lnTo>
                  <a:lnTo>
                    <a:pt x="1779" y="814"/>
                  </a:lnTo>
                  <a:lnTo>
                    <a:pt x="1806" y="859"/>
                  </a:lnTo>
                  <a:lnTo>
                    <a:pt x="1779" y="905"/>
                  </a:lnTo>
                  <a:close/>
                  <a:moveTo>
                    <a:pt x="1840" y="905"/>
                  </a:moveTo>
                  <a:lnTo>
                    <a:pt x="1815" y="859"/>
                  </a:lnTo>
                  <a:lnTo>
                    <a:pt x="1840" y="814"/>
                  </a:lnTo>
                  <a:lnTo>
                    <a:pt x="1867" y="859"/>
                  </a:lnTo>
                  <a:lnTo>
                    <a:pt x="1840" y="905"/>
                  </a:lnTo>
                  <a:close/>
                  <a:moveTo>
                    <a:pt x="1902" y="905"/>
                  </a:moveTo>
                  <a:lnTo>
                    <a:pt x="1876" y="859"/>
                  </a:lnTo>
                  <a:lnTo>
                    <a:pt x="1902" y="814"/>
                  </a:lnTo>
                  <a:lnTo>
                    <a:pt x="1929" y="859"/>
                  </a:lnTo>
                  <a:lnTo>
                    <a:pt x="1902" y="905"/>
                  </a:lnTo>
                  <a:close/>
                  <a:moveTo>
                    <a:pt x="1963" y="905"/>
                  </a:moveTo>
                  <a:lnTo>
                    <a:pt x="1938" y="859"/>
                  </a:lnTo>
                  <a:lnTo>
                    <a:pt x="1963" y="814"/>
                  </a:lnTo>
                  <a:lnTo>
                    <a:pt x="1990" y="859"/>
                  </a:lnTo>
                  <a:lnTo>
                    <a:pt x="1963" y="905"/>
                  </a:lnTo>
                  <a:close/>
                  <a:moveTo>
                    <a:pt x="2025" y="905"/>
                  </a:moveTo>
                  <a:lnTo>
                    <a:pt x="1999" y="859"/>
                  </a:lnTo>
                  <a:lnTo>
                    <a:pt x="2025" y="814"/>
                  </a:lnTo>
                  <a:lnTo>
                    <a:pt x="2052" y="859"/>
                  </a:lnTo>
                  <a:lnTo>
                    <a:pt x="2025" y="905"/>
                  </a:lnTo>
                  <a:close/>
                  <a:moveTo>
                    <a:pt x="2088" y="905"/>
                  </a:moveTo>
                  <a:lnTo>
                    <a:pt x="2061" y="859"/>
                  </a:lnTo>
                  <a:lnTo>
                    <a:pt x="2088" y="814"/>
                  </a:lnTo>
                  <a:lnTo>
                    <a:pt x="2113" y="859"/>
                  </a:lnTo>
                  <a:lnTo>
                    <a:pt x="2088" y="905"/>
                  </a:lnTo>
                  <a:close/>
                  <a:moveTo>
                    <a:pt x="2149" y="905"/>
                  </a:moveTo>
                  <a:lnTo>
                    <a:pt x="2122" y="859"/>
                  </a:lnTo>
                  <a:lnTo>
                    <a:pt x="2149" y="814"/>
                  </a:lnTo>
                  <a:lnTo>
                    <a:pt x="2175" y="859"/>
                  </a:lnTo>
                  <a:lnTo>
                    <a:pt x="2149" y="905"/>
                  </a:lnTo>
                  <a:close/>
                  <a:moveTo>
                    <a:pt x="2211" y="905"/>
                  </a:moveTo>
                  <a:lnTo>
                    <a:pt x="2184" y="859"/>
                  </a:lnTo>
                  <a:lnTo>
                    <a:pt x="2211" y="814"/>
                  </a:lnTo>
                  <a:lnTo>
                    <a:pt x="2236" y="859"/>
                  </a:lnTo>
                  <a:lnTo>
                    <a:pt x="2211" y="905"/>
                  </a:lnTo>
                  <a:close/>
                  <a:moveTo>
                    <a:pt x="2272" y="905"/>
                  </a:moveTo>
                  <a:lnTo>
                    <a:pt x="2245" y="859"/>
                  </a:lnTo>
                  <a:lnTo>
                    <a:pt x="2272" y="814"/>
                  </a:lnTo>
                  <a:lnTo>
                    <a:pt x="2298" y="859"/>
                  </a:lnTo>
                  <a:lnTo>
                    <a:pt x="2272" y="905"/>
                  </a:lnTo>
                  <a:close/>
                  <a:moveTo>
                    <a:pt x="2334" y="905"/>
                  </a:moveTo>
                  <a:lnTo>
                    <a:pt x="2307" y="859"/>
                  </a:lnTo>
                  <a:lnTo>
                    <a:pt x="2334" y="814"/>
                  </a:lnTo>
                  <a:lnTo>
                    <a:pt x="2359" y="859"/>
                  </a:lnTo>
                  <a:lnTo>
                    <a:pt x="2334" y="905"/>
                  </a:lnTo>
                  <a:close/>
                  <a:moveTo>
                    <a:pt x="2395" y="905"/>
                  </a:moveTo>
                  <a:lnTo>
                    <a:pt x="2368" y="859"/>
                  </a:lnTo>
                  <a:lnTo>
                    <a:pt x="2395" y="814"/>
                  </a:lnTo>
                  <a:lnTo>
                    <a:pt x="2421" y="859"/>
                  </a:lnTo>
                  <a:lnTo>
                    <a:pt x="2395" y="905"/>
                  </a:lnTo>
                  <a:close/>
                  <a:moveTo>
                    <a:pt x="2457" y="905"/>
                  </a:moveTo>
                  <a:lnTo>
                    <a:pt x="2431" y="859"/>
                  </a:lnTo>
                  <a:lnTo>
                    <a:pt x="2457" y="814"/>
                  </a:lnTo>
                  <a:lnTo>
                    <a:pt x="2484" y="859"/>
                  </a:lnTo>
                  <a:lnTo>
                    <a:pt x="2457" y="905"/>
                  </a:lnTo>
                  <a:close/>
                  <a:moveTo>
                    <a:pt x="2518" y="905"/>
                  </a:moveTo>
                  <a:lnTo>
                    <a:pt x="2493" y="859"/>
                  </a:lnTo>
                  <a:lnTo>
                    <a:pt x="2518" y="814"/>
                  </a:lnTo>
                  <a:lnTo>
                    <a:pt x="2545" y="859"/>
                  </a:lnTo>
                  <a:lnTo>
                    <a:pt x="2518" y="905"/>
                  </a:lnTo>
                  <a:close/>
                  <a:moveTo>
                    <a:pt x="84" y="851"/>
                  </a:moveTo>
                  <a:lnTo>
                    <a:pt x="59" y="807"/>
                  </a:lnTo>
                  <a:lnTo>
                    <a:pt x="84" y="762"/>
                  </a:lnTo>
                  <a:lnTo>
                    <a:pt x="111" y="807"/>
                  </a:lnTo>
                  <a:lnTo>
                    <a:pt x="84" y="851"/>
                  </a:lnTo>
                  <a:close/>
                  <a:moveTo>
                    <a:pt x="146" y="851"/>
                  </a:moveTo>
                  <a:lnTo>
                    <a:pt x="120" y="807"/>
                  </a:lnTo>
                  <a:lnTo>
                    <a:pt x="146" y="762"/>
                  </a:lnTo>
                  <a:lnTo>
                    <a:pt x="172" y="807"/>
                  </a:lnTo>
                  <a:lnTo>
                    <a:pt x="146" y="851"/>
                  </a:lnTo>
                  <a:close/>
                  <a:moveTo>
                    <a:pt x="207" y="851"/>
                  </a:moveTo>
                  <a:lnTo>
                    <a:pt x="181" y="807"/>
                  </a:lnTo>
                  <a:lnTo>
                    <a:pt x="207" y="762"/>
                  </a:lnTo>
                  <a:lnTo>
                    <a:pt x="234" y="807"/>
                  </a:lnTo>
                  <a:lnTo>
                    <a:pt x="207" y="851"/>
                  </a:lnTo>
                  <a:close/>
                  <a:moveTo>
                    <a:pt x="270" y="851"/>
                  </a:moveTo>
                  <a:lnTo>
                    <a:pt x="243" y="807"/>
                  </a:lnTo>
                  <a:lnTo>
                    <a:pt x="270" y="762"/>
                  </a:lnTo>
                  <a:lnTo>
                    <a:pt x="295" y="807"/>
                  </a:lnTo>
                  <a:lnTo>
                    <a:pt x="270" y="851"/>
                  </a:lnTo>
                  <a:close/>
                  <a:moveTo>
                    <a:pt x="331" y="851"/>
                  </a:moveTo>
                  <a:lnTo>
                    <a:pt x="304" y="807"/>
                  </a:lnTo>
                  <a:lnTo>
                    <a:pt x="331" y="762"/>
                  </a:lnTo>
                  <a:lnTo>
                    <a:pt x="357" y="807"/>
                  </a:lnTo>
                  <a:lnTo>
                    <a:pt x="331" y="851"/>
                  </a:lnTo>
                  <a:close/>
                  <a:moveTo>
                    <a:pt x="393" y="851"/>
                  </a:moveTo>
                  <a:lnTo>
                    <a:pt x="366" y="807"/>
                  </a:lnTo>
                  <a:lnTo>
                    <a:pt x="393" y="762"/>
                  </a:lnTo>
                  <a:lnTo>
                    <a:pt x="418" y="807"/>
                  </a:lnTo>
                  <a:lnTo>
                    <a:pt x="393" y="851"/>
                  </a:lnTo>
                  <a:close/>
                  <a:moveTo>
                    <a:pt x="454" y="851"/>
                  </a:moveTo>
                  <a:lnTo>
                    <a:pt x="427" y="807"/>
                  </a:lnTo>
                  <a:lnTo>
                    <a:pt x="454" y="762"/>
                  </a:lnTo>
                  <a:lnTo>
                    <a:pt x="480" y="807"/>
                  </a:lnTo>
                  <a:lnTo>
                    <a:pt x="454" y="851"/>
                  </a:lnTo>
                  <a:close/>
                  <a:moveTo>
                    <a:pt x="516" y="851"/>
                  </a:moveTo>
                  <a:lnTo>
                    <a:pt x="489" y="807"/>
                  </a:lnTo>
                  <a:lnTo>
                    <a:pt x="516" y="762"/>
                  </a:lnTo>
                  <a:lnTo>
                    <a:pt x="541" y="807"/>
                  </a:lnTo>
                  <a:lnTo>
                    <a:pt x="516" y="851"/>
                  </a:lnTo>
                  <a:close/>
                  <a:moveTo>
                    <a:pt x="577" y="851"/>
                  </a:moveTo>
                  <a:lnTo>
                    <a:pt x="550" y="807"/>
                  </a:lnTo>
                  <a:lnTo>
                    <a:pt x="577" y="762"/>
                  </a:lnTo>
                  <a:lnTo>
                    <a:pt x="603" y="807"/>
                  </a:lnTo>
                  <a:lnTo>
                    <a:pt x="577" y="851"/>
                  </a:lnTo>
                  <a:close/>
                  <a:moveTo>
                    <a:pt x="639" y="851"/>
                  </a:moveTo>
                  <a:lnTo>
                    <a:pt x="613" y="807"/>
                  </a:lnTo>
                  <a:lnTo>
                    <a:pt x="639" y="762"/>
                  </a:lnTo>
                  <a:lnTo>
                    <a:pt x="666" y="807"/>
                  </a:lnTo>
                  <a:lnTo>
                    <a:pt x="639" y="851"/>
                  </a:lnTo>
                  <a:close/>
                  <a:moveTo>
                    <a:pt x="700" y="851"/>
                  </a:moveTo>
                  <a:lnTo>
                    <a:pt x="675" y="807"/>
                  </a:lnTo>
                  <a:lnTo>
                    <a:pt x="700" y="762"/>
                  </a:lnTo>
                  <a:lnTo>
                    <a:pt x="727" y="807"/>
                  </a:lnTo>
                  <a:lnTo>
                    <a:pt x="700" y="851"/>
                  </a:lnTo>
                  <a:close/>
                  <a:moveTo>
                    <a:pt x="762" y="851"/>
                  </a:moveTo>
                  <a:lnTo>
                    <a:pt x="736" y="807"/>
                  </a:lnTo>
                  <a:lnTo>
                    <a:pt x="762" y="762"/>
                  </a:lnTo>
                  <a:lnTo>
                    <a:pt x="789" y="807"/>
                  </a:lnTo>
                  <a:lnTo>
                    <a:pt x="762" y="851"/>
                  </a:lnTo>
                  <a:close/>
                  <a:moveTo>
                    <a:pt x="823" y="851"/>
                  </a:moveTo>
                  <a:lnTo>
                    <a:pt x="798" y="807"/>
                  </a:lnTo>
                  <a:lnTo>
                    <a:pt x="823" y="762"/>
                  </a:lnTo>
                  <a:lnTo>
                    <a:pt x="850" y="807"/>
                  </a:lnTo>
                  <a:lnTo>
                    <a:pt x="823" y="851"/>
                  </a:lnTo>
                  <a:close/>
                  <a:moveTo>
                    <a:pt x="885" y="851"/>
                  </a:moveTo>
                  <a:lnTo>
                    <a:pt x="859" y="807"/>
                  </a:lnTo>
                  <a:lnTo>
                    <a:pt x="885" y="762"/>
                  </a:lnTo>
                  <a:lnTo>
                    <a:pt x="912" y="807"/>
                  </a:lnTo>
                  <a:lnTo>
                    <a:pt x="885" y="851"/>
                  </a:lnTo>
                  <a:close/>
                  <a:moveTo>
                    <a:pt x="946" y="851"/>
                  </a:moveTo>
                  <a:lnTo>
                    <a:pt x="921" y="807"/>
                  </a:lnTo>
                  <a:lnTo>
                    <a:pt x="946" y="762"/>
                  </a:lnTo>
                  <a:lnTo>
                    <a:pt x="973" y="807"/>
                  </a:lnTo>
                  <a:lnTo>
                    <a:pt x="946" y="851"/>
                  </a:lnTo>
                  <a:close/>
                  <a:moveTo>
                    <a:pt x="1009" y="851"/>
                  </a:moveTo>
                  <a:lnTo>
                    <a:pt x="982" y="807"/>
                  </a:lnTo>
                  <a:lnTo>
                    <a:pt x="1009" y="762"/>
                  </a:lnTo>
                  <a:lnTo>
                    <a:pt x="1035" y="807"/>
                  </a:lnTo>
                  <a:lnTo>
                    <a:pt x="1009" y="851"/>
                  </a:lnTo>
                  <a:close/>
                  <a:moveTo>
                    <a:pt x="1071" y="851"/>
                  </a:moveTo>
                  <a:lnTo>
                    <a:pt x="1044" y="807"/>
                  </a:lnTo>
                  <a:lnTo>
                    <a:pt x="1071" y="762"/>
                  </a:lnTo>
                  <a:lnTo>
                    <a:pt x="1096" y="807"/>
                  </a:lnTo>
                  <a:lnTo>
                    <a:pt x="1071" y="851"/>
                  </a:lnTo>
                  <a:close/>
                  <a:moveTo>
                    <a:pt x="1132" y="851"/>
                  </a:moveTo>
                  <a:lnTo>
                    <a:pt x="1105" y="807"/>
                  </a:lnTo>
                  <a:lnTo>
                    <a:pt x="1132" y="762"/>
                  </a:lnTo>
                  <a:lnTo>
                    <a:pt x="1158" y="807"/>
                  </a:lnTo>
                  <a:lnTo>
                    <a:pt x="1132" y="851"/>
                  </a:lnTo>
                  <a:close/>
                  <a:moveTo>
                    <a:pt x="1194" y="851"/>
                  </a:moveTo>
                  <a:lnTo>
                    <a:pt x="1167" y="807"/>
                  </a:lnTo>
                  <a:lnTo>
                    <a:pt x="1194" y="762"/>
                  </a:lnTo>
                  <a:lnTo>
                    <a:pt x="1219" y="807"/>
                  </a:lnTo>
                  <a:lnTo>
                    <a:pt x="1194" y="851"/>
                  </a:lnTo>
                  <a:close/>
                  <a:moveTo>
                    <a:pt x="1255" y="851"/>
                  </a:moveTo>
                  <a:lnTo>
                    <a:pt x="1228" y="807"/>
                  </a:lnTo>
                  <a:lnTo>
                    <a:pt x="1255" y="762"/>
                  </a:lnTo>
                  <a:lnTo>
                    <a:pt x="1281" y="807"/>
                  </a:lnTo>
                  <a:lnTo>
                    <a:pt x="1255" y="851"/>
                  </a:lnTo>
                  <a:close/>
                  <a:moveTo>
                    <a:pt x="1317" y="851"/>
                  </a:moveTo>
                  <a:lnTo>
                    <a:pt x="1290" y="807"/>
                  </a:lnTo>
                  <a:lnTo>
                    <a:pt x="1317" y="762"/>
                  </a:lnTo>
                  <a:lnTo>
                    <a:pt x="1342" y="807"/>
                  </a:lnTo>
                  <a:lnTo>
                    <a:pt x="1317" y="851"/>
                  </a:lnTo>
                  <a:close/>
                  <a:moveTo>
                    <a:pt x="1378" y="851"/>
                  </a:moveTo>
                  <a:lnTo>
                    <a:pt x="1353" y="807"/>
                  </a:lnTo>
                  <a:lnTo>
                    <a:pt x="1378" y="762"/>
                  </a:lnTo>
                  <a:lnTo>
                    <a:pt x="1405" y="807"/>
                  </a:lnTo>
                  <a:lnTo>
                    <a:pt x="1378" y="851"/>
                  </a:lnTo>
                  <a:close/>
                  <a:moveTo>
                    <a:pt x="1440" y="851"/>
                  </a:moveTo>
                  <a:lnTo>
                    <a:pt x="1414" y="807"/>
                  </a:lnTo>
                  <a:lnTo>
                    <a:pt x="1440" y="762"/>
                  </a:lnTo>
                  <a:lnTo>
                    <a:pt x="1467" y="807"/>
                  </a:lnTo>
                  <a:lnTo>
                    <a:pt x="1440" y="851"/>
                  </a:lnTo>
                  <a:close/>
                  <a:moveTo>
                    <a:pt x="1501" y="851"/>
                  </a:moveTo>
                  <a:lnTo>
                    <a:pt x="1476" y="807"/>
                  </a:lnTo>
                  <a:lnTo>
                    <a:pt x="1501" y="762"/>
                  </a:lnTo>
                  <a:lnTo>
                    <a:pt x="1528" y="807"/>
                  </a:lnTo>
                  <a:lnTo>
                    <a:pt x="1501" y="851"/>
                  </a:lnTo>
                  <a:close/>
                  <a:moveTo>
                    <a:pt x="1563" y="851"/>
                  </a:moveTo>
                  <a:lnTo>
                    <a:pt x="1537" y="807"/>
                  </a:lnTo>
                  <a:lnTo>
                    <a:pt x="1563" y="762"/>
                  </a:lnTo>
                  <a:lnTo>
                    <a:pt x="1590" y="807"/>
                  </a:lnTo>
                  <a:lnTo>
                    <a:pt x="1563" y="851"/>
                  </a:lnTo>
                  <a:close/>
                  <a:moveTo>
                    <a:pt x="1624" y="851"/>
                  </a:moveTo>
                  <a:lnTo>
                    <a:pt x="1599" y="807"/>
                  </a:lnTo>
                  <a:lnTo>
                    <a:pt x="1624" y="762"/>
                  </a:lnTo>
                  <a:lnTo>
                    <a:pt x="1651" y="807"/>
                  </a:lnTo>
                  <a:lnTo>
                    <a:pt x="1624" y="851"/>
                  </a:lnTo>
                  <a:close/>
                  <a:moveTo>
                    <a:pt x="1686" y="851"/>
                  </a:moveTo>
                  <a:lnTo>
                    <a:pt x="1660" y="807"/>
                  </a:lnTo>
                  <a:lnTo>
                    <a:pt x="1686" y="762"/>
                  </a:lnTo>
                  <a:lnTo>
                    <a:pt x="1713" y="807"/>
                  </a:lnTo>
                  <a:lnTo>
                    <a:pt x="1686" y="851"/>
                  </a:lnTo>
                  <a:close/>
                  <a:moveTo>
                    <a:pt x="1749" y="851"/>
                  </a:moveTo>
                  <a:lnTo>
                    <a:pt x="1722" y="807"/>
                  </a:lnTo>
                  <a:lnTo>
                    <a:pt x="1749" y="762"/>
                  </a:lnTo>
                  <a:lnTo>
                    <a:pt x="1774" y="807"/>
                  </a:lnTo>
                  <a:lnTo>
                    <a:pt x="1749" y="851"/>
                  </a:lnTo>
                  <a:close/>
                  <a:moveTo>
                    <a:pt x="1810" y="851"/>
                  </a:moveTo>
                  <a:lnTo>
                    <a:pt x="1783" y="807"/>
                  </a:lnTo>
                  <a:lnTo>
                    <a:pt x="1810" y="762"/>
                  </a:lnTo>
                  <a:lnTo>
                    <a:pt x="1836" y="807"/>
                  </a:lnTo>
                  <a:lnTo>
                    <a:pt x="1810" y="851"/>
                  </a:lnTo>
                  <a:close/>
                  <a:moveTo>
                    <a:pt x="1872" y="851"/>
                  </a:moveTo>
                  <a:lnTo>
                    <a:pt x="1845" y="807"/>
                  </a:lnTo>
                  <a:lnTo>
                    <a:pt x="1872" y="762"/>
                  </a:lnTo>
                  <a:lnTo>
                    <a:pt x="1897" y="807"/>
                  </a:lnTo>
                  <a:lnTo>
                    <a:pt x="1872" y="851"/>
                  </a:lnTo>
                  <a:close/>
                  <a:moveTo>
                    <a:pt x="1933" y="851"/>
                  </a:moveTo>
                  <a:lnTo>
                    <a:pt x="1906" y="807"/>
                  </a:lnTo>
                  <a:lnTo>
                    <a:pt x="1933" y="762"/>
                  </a:lnTo>
                  <a:lnTo>
                    <a:pt x="1959" y="807"/>
                  </a:lnTo>
                  <a:lnTo>
                    <a:pt x="1933" y="851"/>
                  </a:lnTo>
                  <a:close/>
                  <a:moveTo>
                    <a:pt x="1995" y="851"/>
                  </a:moveTo>
                  <a:lnTo>
                    <a:pt x="1968" y="807"/>
                  </a:lnTo>
                  <a:lnTo>
                    <a:pt x="1995" y="762"/>
                  </a:lnTo>
                  <a:lnTo>
                    <a:pt x="2020" y="807"/>
                  </a:lnTo>
                  <a:lnTo>
                    <a:pt x="1995" y="851"/>
                  </a:lnTo>
                  <a:close/>
                  <a:moveTo>
                    <a:pt x="2056" y="851"/>
                  </a:moveTo>
                  <a:lnTo>
                    <a:pt x="2029" y="807"/>
                  </a:lnTo>
                  <a:lnTo>
                    <a:pt x="2056" y="762"/>
                  </a:lnTo>
                  <a:lnTo>
                    <a:pt x="2082" y="807"/>
                  </a:lnTo>
                  <a:lnTo>
                    <a:pt x="2056" y="851"/>
                  </a:lnTo>
                  <a:close/>
                  <a:moveTo>
                    <a:pt x="2118" y="851"/>
                  </a:moveTo>
                  <a:lnTo>
                    <a:pt x="2092" y="807"/>
                  </a:lnTo>
                  <a:lnTo>
                    <a:pt x="2118" y="762"/>
                  </a:lnTo>
                  <a:lnTo>
                    <a:pt x="2145" y="807"/>
                  </a:lnTo>
                  <a:lnTo>
                    <a:pt x="2118" y="851"/>
                  </a:lnTo>
                  <a:close/>
                  <a:moveTo>
                    <a:pt x="2179" y="851"/>
                  </a:moveTo>
                  <a:lnTo>
                    <a:pt x="2154" y="807"/>
                  </a:lnTo>
                  <a:lnTo>
                    <a:pt x="2179" y="762"/>
                  </a:lnTo>
                  <a:lnTo>
                    <a:pt x="2206" y="807"/>
                  </a:lnTo>
                  <a:lnTo>
                    <a:pt x="2179" y="851"/>
                  </a:lnTo>
                  <a:close/>
                  <a:moveTo>
                    <a:pt x="2241" y="851"/>
                  </a:moveTo>
                  <a:lnTo>
                    <a:pt x="2215" y="807"/>
                  </a:lnTo>
                  <a:lnTo>
                    <a:pt x="2241" y="762"/>
                  </a:lnTo>
                  <a:lnTo>
                    <a:pt x="2268" y="807"/>
                  </a:lnTo>
                  <a:lnTo>
                    <a:pt x="2241" y="851"/>
                  </a:lnTo>
                  <a:close/>
                  <a:moveTo>
                    <a:pt x="2302" y="851"/>
                  </a:moveTo>
                  <a:lnTo>
                    <a:pt x="2277" y="807"/>
                  </a:lnTo>
                  <a:lnTo>
                    <a:pt x="2302" y="762"/>
                  </a:lnTo>
                  <a:lnTo>
                    <a:pt x="2329" y="807"/>
                  </a:lnTo>
                  <a:lnTo>
                    <a:pt x="2302" y="851"/>
                  </a:lnTo>
                  <a:close/>
                  <a:moveTo>
                    <a:pt x="2364" y="851"/>
                  </a:moveTo>
                  <a:lnTo>
                    <a:pt x="2338" y="807"/>
                  </a:lnTo>
                  <a:lnTo>
                    <a:pt x="2364" y="762"/>
                  </a:lnTo>
                  <a:lnTo>
                    <a:pt x="2391" y="807"/>
                  </a:lnTo>
                  <a:lnTo>
                    <a:pt x="2364" y="851"/>
                  </a:lnTo>
                  <a:close/>
                  <a:moveTo>
                    <a:pt x="2425" y="851"/>
                  </a:moveTo>
                  <a:lnTo>
                    <a:pt x="2400" y="807"/>
                  </a:lnTo>
                  <a:lnTo>
                    <a:pt x="2425" y="762"/>
                  </a:lnTo>
                  <a:lnTo>
                    <a:pt x="2452" y="807"/>
                  </a:lnTo>
                  <a:lnTo>
                    <a:pt x="2425" y="851"/>
                  </a:lnTo>
                  <a:close/>
                  <a:moveTo>
                    <a:pt x="2488" y="851"/>
                  </a:moveTo>
                  <a:lnTo>
                    <a:pt x="2461" y="807"/>
                  </a:lnTo>
                  <a:lnTo>
                    <a:pt x="2488" y="762"/>
                  </a:lnTo>
                  <a:lnTo>
                    <a:pt x="2514" y="807"/>
                  </a:lnTo>
                  <a:lnTo>
                    <a:pt x="2488" y="851"/>
                  </a:lnTo>
                  <a:close/>
                  <a:moveTo>
                    <a:pt x="54" y="799"/>
                  </a:moveTo>
                  <a:lnTo>
                    <a:pt x="27" y="753"/>
                  </a:lnTo>
                  <a:lnTo>
                    <a:pt x="54" y="708"/>
                  </a:lnTo>
                  <a:lnTo>
                    <a:pt x="80" y="753"/>
                  </a:lnTo>
                  <a:lnTo>
                    <a:pt x="54" y="799"/>
                  </a:lnTo>
                  <a:close/>
                  <a:moveTo>
                    <a:pt x="116" y="799"/>
                  </a:moveTo>
                  <a:lnTo>
                    <a:pt x="89" y="753"/>
                  </a:lnTo>
                  <a:lnTo>
                    <a:pt x="116" y="708"/>
                  </a:lnTo>
                  <a:lnTo>
                    <a:pt x="141" y="753"/>
                  </a:lnTo>
                  <a:lnTo>
                    <a:pt x="116" y="799"/>
                  </a:lnTo>
                  <a:close/>
                  <a:moveTo>
                    <a:pt x="177" y="799"/>
                  </a:moveTo>
                  <a:lnTo>
                    <a:pt x="150" y="753"/>
                  </a:lnTo>
                  <a:lnTo>
                    <a:pt x="177" y="708"/>
                  </a:lnTo>
                  <a:lnTo>
                    <a:pt x="202" y="753"/>
                  </a:lnTo>
                  <a:lnTo>
                    <a:pt x="177" y="799"/>
                  </a:lnTo>
                  <a:close/>
                  <a:moveTo>
                    <a:pt x="238" y="799"/>
                  </a:moveTo>
                  <a:lnTo>
                    <a:pt x="213" y="753"/>
                  </a:lnTo>
                  <a:lnTo>
                    <a:pt x="238" y="708"/>
                  </a:lnTo>
                  <a:lnTo>
                    <a:pt x="265" y="753"/>
                  </a:lnTo>
                  <a:lnTo>
                    <a:pt x="238" y="799"/>
                  </a:lnTo>
                  <a:close/>
                  <a:moveTo>
                    <a:pt x="300" y="799"/>
                  </a:moveTo>
                  <a:lnTo>
                    <a:pt x="274" y="753"/>
                  </a:lnTo>
                  <a:lnTo>
                    <a:pt x="300" y="708"/>
                  </a:lnTo>
                  <a:lnTo>
                    <a:pt x="327" y="753"/>
                  </a:lnTo>
                  <a:lnTo>
                    <a:pt x="300" y="799"/>
                  </a:lnTo>
                  <a:close/>
                  <a:moveTo>
                    <a:pt x="361" y="799"/>
                  </a:moveTo>
                  <a:lnTo>
                    <a:pt x="336" y="753"/>
                  </a:lnTo>
                  <a:lnTo>
                    <a:pt x="361" y="708"/>
                  </a:lnTo>
                  <a:lnTo>
                    <a:pt x="388" y="753"/>
                  </a:lnTo>
                  <a:lnTo>
                    <a:pt x="361" y="799"/>
                  </a:lnTo>
                  <a:close/>
                  <a:moveTo>
                    <a:pt x="423" y="799"/>
                  </a:moveTo>
                  <a:lnTo>
                    <a:pt x="397" y="753"/>
                  </a:lnTo>
                  <a:lnTo>
                    <a:pt x="423" y="708"/>
                  </a:lnTo>
                  <a:lnTo>
                    <a:pt x="450" y="753"/>
                  </a:lnTo>
                  <a:lnTo>
                    <a:pt x="423" y="799"/>
                  </a:lnTo>
                  <a:close/>
                  <a:moveTo>
                    <a:pt x="484" y="799"/>
                  </a:moveTo>
                  <a:lnTo>
                    <a:pt x="459" y="753"/>
                  </a:lnTo>
                  <a:lnTo>
                    <a:pt x="484" y="708"/>
                  </a:lnTo>
                  <a:lnTo>
                    <a:pt x="511" y="753"/>
                  </a:lnTo>
                  <a:lnTo>
                    <a:pt x="484" y="799"/>
                  </a:lnTo>
                  <a:close/>
                  <a:moveTo>
                    <a:pt x="546" y="799"/>
                  </a:moveTo>
                  <a:lnTo>
                    <a:pt x="520" y="753"/>
                  </a:lnTo>
                  <a:lnTo>
                    <a:pt x="546" y="708"/>
                  </a:lnTo>
                  <a:lnTo>
                    <a:pt x="573" y="753"/>
                  </a:lnTo>
                  <a:lnTo>
                    <a:pt x="546" y="799"/>
                  </a:lnTo>
                  <a:close/>
                  <a:moveTo>
                    <a:pt x="609" y="799"/>
                  </a:moveTo>
                  <a:lnTo>
                    <a:pt x="582" y="753"/>
                  </a:lnTo>
                  <a:lnTo>
                    <a:pt x="609" y="708"/>
                  </a:lnTo>
                  <a:lnTo>
                    <a:pt x="634" y="753"/>
                  </a:lnTo>
                  <a:lnTo>
                    <a:pt x="609" y="799"/>
                  </a:lnTo>
                  <a:close/>
                  <a:moveTo>
                    <a:pt x="670" y="799"/>
                  </a:moveTo>
                  <a:lnTo>
                    <a:pt x="643" y="753"/>
                  </a:lnTo>
                  <a:lnTo>
                    <a:pt x="670" y="708"/>
                  </a:lnTo>
                  <a:lnTo>
                    <a:pt x="696" y="753"/>
                  </a:lnTo>
                  <a:lnTo>
                    <a:pt x="670" y="799"/>
                  </a:lnTo>
                  <a:close/>
                  <a:moveTo>
                    <a:pt x="732" y="799"/>
                  </a:moveTo>
                  <a:lnTo>
                    <a:pt x="705" y="753"/>
                  </a:lnTo>
                  <a:lnTo>
                    <a:pt x="732" y="708"/>
                  </a:lnTo>
                  <a:lnTo>
                    <a:pt x="757" y="753"/>
                  </a:lnTo>
                  <a:lnTo>
                    <a:pt x="732" y="799"/>
                  </a:lnTo>
                  <a:close/>
                  <a:moveTo>
                    <a:pt x="793" y="799"/>
                  </a:moveTo>
                  <a:lnTo>
                    <a:pt x="766" y="753"/>
                  </a:lnTo>
                  <a:lnTo>
                    <a:pt x="793" y="708"/>
                  </a:lnTo>
                  <a:lnTo>
                    <a:pt x="819" y="753"/>
                  </a:lnTo>
                  <a:lnTo>
                    <a:pt x="793" y="799"/>
                  </a:lnTo>
                  <a:close/>
                  <a:moveTo>
                    <a:pt x="855" y="799"/>
                  </a:moveTo>
                  <a:lnTo>
                    <a:pt x="828" y="753"/>
                  </a:lnTo>
                  <a:lnTo>
                    <a:pt x="855" y="708"/>
                  </a:lnTo>
                  <a:lnTo>
                    <a:pt x="880" y="753"/>
                  </a:lnTo>
                  <a:lnTo>
                    <a:pt x="855" y="799"/>
                  </a:lnTo>
                  <a:close/>
                  <a:moveTo>
                    <a:pt x="916" y="799"/>
                  </a:moveTo>
                  <a:lnTo>
                    <a:pt x="889" y="753"/>
                  </a:lnTo>
                  <a:lnTo>
                    <a:pt x="916" y="708"/>
                  </a:lnTo>
                  <a:lnTo>
                    <a:pt x="942" y="753"/>
                  </a:lnTo>
                  <a:lnTo>
                    <a:pt x="916" y="799"/>
                  </a:lnTo>
                  <a:close/>
                  <a:moveTo>
                    <a:pt x="978" y="799"/>
                  </a:moveTo>
                  <a:lnTo>
                    <a:pt x="952" y="753"/>
                  </a:lnTo>
                  <a:lnTo>
                    <a:pt x="978" y="708"/>
                  </a:lnTo>
                  <a:lnTo>
                    <a:pt x="1005" y="753"/>
                  </a:lnTo>
                  <a:lnTo>
                    <a:pt x="978" y="799"/>
                  </a:lnTo>
                  <a:close/>
                  <a:moveTo>
                    <a:pt x="1039" y="799"/>
                  </a:moveTo>
                  <a:lnTo>
                    <a:pt x="1014" y="753"/>
                  </a:lnTo>
                  <a:lnTo>
                    <a:pt x="1039" y="708"/>
                  </a:lnTo>
                  <a:lnTo>
                    <a:pt x="1066" y="753"/>
                  </a:lnTo>
                  <a:lnTo>
                    <a:pt x="1039" y="799"/>
                  </a:lnTo>
                  <a:close/>
                  <a:moveTo>
                    <a:pt x="1101" y="799"/>
                  </a:moveTo>
                  <a:lnTo>
                    <a:pt x="1075" y="753"/>
                  </a:lnTo>
                  <a:lnTo>
                    <a:pt x="1101" y="708"/>
                  </a:lnTo>
                  <a:lnTo>
                    <a:pt x="1128" y="753"/>
                  </a:lnTo>
                  <a:lnTo>
                    <a:pt x="1101" y="799"/>
                  </a:lnTo>
                  <a:close/>
                  <a:moveTo>
                    <a:pt x="1162" y="799"/>
                  </a:moveTo>
                  <a:lnTo>
                    <a:pt x="1137" y="753"/>
                  </a:lnTo>
                  <a:lnTo>
                    <a:pt x="1162" y="708"/>
                  </a:lnTo>
                  <a:lnTo>
                    <a:pt x="1189" y="753"/>
                  </a:lnTo>
                  <a:lnTo>
                    <a:pt x="1162" y="799"/>
                  </a:lnTo>
                  <a:close/>
                  <a:moveTo>
                    <a:pt x="1224" y="799"/>
                  </a:moveTo>
                  <a:lnTo>
                    <a:pt x="1198" y="753"/>
                  </a:lnTo>
                  <a:lnTo>
                    <a:pt x="1224" y="708"/>
                  </a:lnTo>
                  <a:lnTo>
                    <a:pt x="1251" y="753"/>
                  </a:lnTo>
                  <a:lnTo>
                    <a:pt x="1224" y="799"/>
                  </a:lnTo>
                  <a:close/>
                  <a:moveTo>
                    <a:pt x="1285" y="799"/>
                  </a:moveTo>
                  <a:lnTo>
                    <a:pt x="1260" y="753"/>
                  </a:lnTo>
                  <a:lnTo>
                    <a:pt x="1285" y="708"/>
                  </a:lnTo>
                  <a:lnTo>
                    <a:pt x="1312" y="753"/>
                  </a:lnTo>
                  <a:lnTo>
                    <a:pt x="1285" y="799"/>
                  </a:lnTo>
                  <a:close/>
                  <a:moveTo>
                    <a:pt x="1348" y="799"/>
                  </a:moveTo>
                  <a:lnTo>
                    <a:pt x="1321" y="753"/>
                  </a:lnTo>
                  <a:lnTo>
                    <a:pt x="1348" y="708"/>
                  </a:lnTo>
                  <a:lnTo>
                    <a:pt x="1374" y="753"/>
                  </a:lnTo>
                  <a:lnTo>
                    <a:pt x="1348" y="799"/>
                  </a:lnTo>
                  <a:close/>
                  <a:moveTo>
                    <a:pt x="1410" y="799"/>
                  </a:moveTo>
                  <a:lnTo>
                    <a:pt x="1383" y="753"/>
                  </a:lnTo>
                  <a:lnTo>
                    <a:pt x="1410" y="708"/>
                  </a:lnTo>
                  <a:lnTo>
                    <a:pt x="1435" y="753"/>
                  </a:lnTo>
                  <a:lnTo>
                    <a:pt x="1410" y="799"/>
                  </a:lnTo>
                  <a:close/>
                  <a:moveTo>
                    <a:pt x="1471" y="799"/>
                  </a:moveTo>
                  <a:lnTo>
                    <a:pt x="1444" y="753"/>
                  </a:lnTo>
                  <a:lnTo>
                    <a:pt x="1471" y="708"/>
                  </a:lnTo>
                  <a:lnTo>
                    <a:pt x="1497" y="753"/>
                  </a:lnTo>
                  <a:lnTo>
                    <a:pt x="1471" y="799"/>
                  </a:lnTo>
                  <a:close/>
                  <a:moveTo>
                    <a:pt x="1533" y="799"/>
                  </a:moveTo>
                  <a:lnTo>
                    <a:pt x="1506" y="753"/>
                  </a:lnTo>
                  <a:lnTo>
                    <a:pt x="1533" y="708"/>
                  </a:lnTo>
                  <a:lnTo>
                    <a:pt x="1558" y="753"/>
                  </a:lnTo>
                  <a:lnTo>
                    <a:pt x="1533" y="799"/>
                  </a:lnTo>
                  <a:close/>
                  <a:moveTo>
                    <a:pt x="1594" y="799"/>
                  </a:moveTo>
                  <a:lnTo>
                    <a:pt x="1567" y="753"/>
                  </a:lnTo>
                  <a:lnTo>
                    <a:pt x="1594" y="708"/>
                  </a:lnTo>
                  <a:lnTo>
                    <a:pt x="1620" y="753"/>
                  </a:lnTo>
                  <a:lnTo>
                    <a:pt x="1594" y="799"/>
                  </a:lnTo>
                  <a:close/>
                  <a:moveTo>
                    <a:pt x="1656" y="799"/>
                  </a:moveTo>
                  <a:lnTo>
                    <a:pt x="1629" y="753"/>
                  </a:lnTo>
                  <a:lnTo>
                    <a:pt x="1656" y="708"/>
                  </a:lnTo>
                  <a:lnTo>
                    <a:pt x="1681" y="753"/>
                  </a:lnTo>
                  <a:lnTo>
                    <a:pt x="1656" y="799"/>
                  </a:lnTo>
                  <a:close/>
                  <a:moveTo>
                    <a:pt x="1717" y="799"/>
                  </a:moveTo>
                  <a:lnTo>
                    <a:pt x="1692" y="753"/>
                  </a:lnTo>
                  <a:lnTo>
                    <a:pt x="1717" y="708"/>
                  </a:lnTo>
                  <a:lnTo>
                    <a:pt x="1744" y="753"/>
                  </a:lnTo>
                  <a:lnTo>
                    <a:pt x="1717" y="799"/>
                  </a:lnTo>
                  <a:close/>
                  <a:moveTo>
                    <a:pt x="1779" y="799"/>
                  </a:moveTo>
                  <a:lnTo>
                    <a:pt x="1753" y="753"/>
                  </a:lnTo>
                  <a:lnTo>
                    <a:pt x="1779" y="708"/>
                  </a:lnTo>
                  <a:lnTo>
                    <a:pt x="1806" y="753"/>
                  </a:lnTo>
                  <a:lnTo>
                    <a:pt x="1779" y="799"/>
                  </a:lnTo>
                  <a:close/>
                  <a:moveTo>
                    <a:pt x="1840" y="799"/>
                  </a:moveTo>
                  <a:lnTo>
                    <a:pt x="1815" y="753"/>
                  </a:lnTo>
                  <a:lnTo>
                    <a:pt x="1840" y="708"/>
                  </a:lnTo>
                  <a:lnTo>
                    <a:pt x="1867" y="753"/>
                  </a:lnTo>
                  <a:lnTo>
                    <a:pt x="1840" y="799"/>
                  </a:lnTo>
                  <a:close/>
                  <a:moveTo>
                    <a:pt x="1902" y="799"/>
                  </a:moveTo>
                  <a:lnTo>
                    <a:pt x="1876" y="753"/>
                  </a:lnTo>
                  <a:lnTo>
                    <a:pt x="1902" y="708"/>
                  </a:lnTo>
                  <a:lnTo>
                    <a:pt x="1929" y="753"/>
                  </a:lnTo>
                  <a:lnTo>
                    <a:pt x="1902" y="799"/>
                  </a:lnTo>
                  <a:close/>
                  <a:moveTo>
                    <a:pt x="1963" y="799"/>
                  </a:moveTo>
                  <a:lnTo>
                    <a:pt x="1938" y="753"/>
                  </a:lnTo>
                  <a:lnTo>
                    <a:pt x="1963" y="708"/>
                  </a:lnTo>
                  <a:lnTo>
                    <a:pt x="1990" y="753"/>
                  </a:lnTo>
                  <a:lnTo>
                    <a:pt x="1963" y="799"/>
                  </a:lnTo>
                  <a:close/>
                  <a:moveTo>
                    <a:pt x="2025" y="799"/>
                  </a:moveTo>
                  <a:lnTo>
                    <a:pt x="1999" y="753"/>
                  </a:lnTo>
                  <a:lnTo>
                    <a:pt x="2025" y="708"/>
                  </a:lnTo>
                  <a:lnTo>
                    <a:pt x="2052" y="753"/>
                  </a:lnTo>
                  <a:lnTo>
                    <a:pt x="2025" y="799"/>
                  </a:lnTo>
                  <a:close/>
                  <a:moveTo>
                    <a:pt x="2088" y="799"/>
                  </a:moveTo>
                  <a:lnTo>
                    <a:pt x="2061" y="753"/>
                  </a:lnTo>
                  <a:lnTo>
                    <a:pt x="2088" y="708"/>
                  </a:lnTo>
                  <a:lnTo>
                    <a:pt x="2113" y="753"/>
                  </a:lnTo>
                  <a:lnTo>
                    <a:pt x="2088" y="799"/>
                  </a:lnTo>
                  <a:close/>
                  <a:moveTo>
                    <a:pt x="2149" y="799"/>
                  </a:moveTo>
                  <a:lnTo>
                    <a:pt x="2122" y="753"/>
                  </a:lnTo>
                  <a:lnTo>
                    <a:pt x="2149" y="708"/>
                  </a:lnTo>
                  <a:lnTo>
                    <a:pt x="2175" y="753"/>
                  </a:lnTo>
                  <a:lnTo>
                    <a:pt x="2149" y="799"/>
                  </a:lnTo>
                  <a:close/>
                  <a:moveTo>
                    <a:pt x="2211" y="799"/>
                  </a:moveTo>
                  <a:lnTo>
                    <a:pt x="2184" y="753"/>
                  </a:lnTo>
                  <a:lnTo>
                    <a:pt x="2211" y="708"/>
                  </a:lnTo>
                  <a:lnTo>
                    <a:pt x="2236" y="753"/>
                  </a:lnTo>
                  <a:lnTo>
                    <a:pt x="2211" y="799"/>
                  </a:lnTo>
                  <a:close/>
                  <a:moveTo>
                    <a:pt x="2272" y="799"/>
                  </a:moveTo>
                  <a:lnTo>
                    <a:pt x="2245" y="753"/>
                  </a:lnTo>
                  <a:lnTo>
                    <a:pt x="2272" y="708"/>
                  </a:lnTo>
                  <a:lnTo>
                    <a:pt x="2298" y="753"/>
                  </a:lnTo>
                  <a:lnTo>
                    <a:pt x="2272" y="799"/>
                  </a:lnTo>
                  <a:close/>
                  <a:moveTo>
                    <a:pt x="2334" y="799"/>
                  </a:moveTo>
                  <a:lnTo>
                    <a:pt x="2307" y="753"/>
                  </a:lnTo>
                  <a:lnTo>
                    <a:pt x="2334" y="708"/>
                  </a:lnTo>
                  <a:lnTo>
                    <a:pt x="2359" y="753"/>
                  </a:lnTo>
                  <a:lnTo>
                    <a:pt x="2334" y="799"/>
                  </a:lnTo>
                  <a:close/>
                  <a:moveTo>
                    <a:pt x="2395" y="799"/>
                  </a:moveTo>
                  <a:lnTo>
                    <a:pt x="2368" y="753"/>
                  </a:lnTo>
                  <a:lnTo>
                    <a:pt x="2395" y="708"/>
                  </a:lnTo>
                  <a:lnTo>
                    <a:pt x="2421" y="753"/>
                  </a:lnTo>
                  <a:lnTo>
                    <a:pt x="2395" y="799"/>
                  </a:lnTo>
                  <a:close/>
                  <a:moveTo>
                    <a:pt x="2457" y="799"/>
                  </a:moveTo>
                  <a:lnTo>
                    <a:pt x="2431" y="753"/>
                  </a:lnTo>
                  <a:lnTo>
                    <a:pt x="2457" y="708"/>
                  </a:lnTo>
                  <a:lnTo>
                    <a:pt x="2484" y="753"/>
                  </a:lnTo>
                  <a:lnTo>
                    <a:pt x="2457" y="799"/>
                  </a:lnTo>
                  <a:close/>
                  <a:moveTo>
                    <a:pt x="2518" y="799"/>
                  </a:moveTo>
                  <a:lnTo>
                    <a:pt x="2493" y="753"/>
                  </a:lnTo>
                  <a:lnTo>
                    <a:pt x="2518" y="708"/>
                  </a:lnTo>
                  <a:lnTo>
                    <a:pt x="2545" y="753"/>
                  </a:lnTo>
                  <a:lnTo>
                    <a:pt x="2518" y="799"/>
                  </a:lnTo>
                  <a:close/>
                  <a:moveTo>
                    <a:pt x="84" y="745"/>
                  </a:moveTo>
                  <a:lnTo>
                    <a:pt x="59" y="700"/>
                  </a:lnTo>
                  <a:lnTo>
                    <a:pt x="84" y="654"/>
                  </a:lnTo>
                  <a:lnTo>
                    <a:pt x="111" y="700"/>
                  </a:lnTo>
                  <a:lnTo>
                    <a:pt x="84" y="745"/>
                  </a:lnTo>
                  <a:close/>
                  <a:moveTo>
                    <a:pt x="146" y="745"/>
                  </a:moveTo>
                  <a:lnTo>
                    <a:pt x="120" y="700"/>
                  </a:lnTo>
                  <a:lnTo>
                    <a:pt x="146" y="654"/>
                  </a:lnTo>
                  <a:lnTo>
                    <a:pt x="172" y="700"/>
                  </a:lnTo>
                  <a:lnTo>
                    <a:pt x="146" y="745"/>
                  </a:lnTo>
                  <a:close/>
                  <a:moveTo>
                    <a:pt x="207" y="745"/>
                  </a:moveTo>
                  <a:lnTo>
                    <a:pt x="181" y="700"/>
                  </a:lnTo>
                  <a:lnTo>
                    <a:pt x="207" y="654"/>
                  </a:lnTo>
                  <a:lnTo>
                    <a:pt x="234" y="700"/>
                  </a:lnTo>
                  <a:lnTo>
                    <a:pt x="207" y="745"/>
                  </a:lnTo>
                  <a:close/>
                  <a:moveTo>
                    <a:pt x="270" y="745"/>
                  </a:moveTo>
                  <a:lnTo>
                    <a:pt x="243" y="700"/>
                  </a:lnTo>
                  <a:lnTo>
                    <a:pt x="270" y="654"/>
                  </a:lnTo>
                  <a:lnTo>
                    <a:pt x="295" y="700"/>
                  </a:lnTo>
                  <a:lnTo>
                    <a:pt x="270" y="745"/>
                  </a:lnTo>
                  <a:close/>
                  <a:moveTo>
                    <a:pt x="331" y="745"/>
                  </a:moveTo>
                  <a:lnTo>
                    <a:pt x="304" y="700"/>
                  </a:lnTo>
                  <a:lnTo>
                    <a:pt x="331" y="654"/>
                  </a:lnTo>
                  <a:lnTo>
                    <a:pt x="357" y="700"/>
                  </a:lnTo>
                  <a:lnTo>
                    <a:pt x="331" y="745"/>
                  </a:lnTo>
                  <a:close/>
                  <a:moveTo>
                    <a:pt x="393" y="745"/>
                  </a:moveTo>
                  <a:lnTo>
                    <a:pt x="366" y="700"/>
                  </a:lnTo>
                  <a:lnTo>
                    <a:pt x="393" y="654"/>
                  </a:lnTo>
                  <a:lnTo>
                    <a:pt x="418" y="700"/>
                  </a:lnTo>
                  <a:lnTo>
                    <a:pt x="393" y="745"/>
                  </a:lnTo>
                  <a:close/>
                  <a:moveTo>
                    <a:pt x="454" y="745"/>
                  </a:moveTo>
                  <a:lnTo>
                    <a:pt x="427" y="700"/>
                  </a:lnTo>
                  <a:lnTo>
                    <a:pt x="454" y="654"/>
                  </a:lnTo>
                  <a:lnTo>
                    <a:pt x="480" y="700"/>
                  </a:lnTo>
                  <a:lnTo>
                    <a:pt x="454" y="745"/>
                  </a:lnTo>
                  <a:close/>
                  <a:moveTo>
                    <a:pt x="516" y="745"/>
                  </a:moveTo>
                  <a:lnTo>
                    <a:pt x="489" y="700"/>
                  </a:lnTo>
                  <a:lnTo>
                    <a:pt x="516" y="654"/>
                  </a:lnTo>
                  <a:lnTo>
                    <a:pt x="541" y="700"/>
                  </a:lnTo>
                  <a:lnTo>
                    <a:pt x="516" y="745"/>
                  </a:lnTo>
                  <a:close/>
                  <a:moveTo>
                    <a:pt x="577" y="745"/>
                  </a:moveTo>
                  <a:lnTo>
                    <a:pt x="550" y="700"/>
                  </a:lnTo>
                  <a:lnTo>
                    <a:pt x="577" y="654"/>
                  </a:lnTo>
                  <a:lnTo>
                    <a:pt x="603" y="700"/>
                  </a:lnTo>
                  <a:lnTo>
                    <a:pt x="577" y="745"/>
                  </a:lnTo>
                  <a:close/>
                  <a:moveTo>
                    <a:pt x="639" y="745"/>
                  </a:moveTo>
                  <a:lnTo>
                    <a:pt x="613" y="700"/>
                  </a:lnTo>
                  <a:lnTo>
                    <a:pt x="639" y="654"/>
                  </a:lnTo>
                  <a:lnTo>
                    <a:pt x="666" y="700"/>
                  </a:lnTo>
                  <a:lnTo>
                    <a:pt x="639" y="745"/>
                  </a:lnTo>
                  <a:close/>
                  <a:moveTo>
                    <a:pt x="700" y="745"/>
                  </a:moveTo>
                  <a:lnTo>
                    <a:pt x="675" y="700"/>
                  </a:lnTo>
                  <a:lnTo>
                    <a:pt x="700" y="654"/>
                  </a:lnTo>
                  <a:lnTo>
                    <a:pt x="727" y="700"/>
                  </a:lnTo>
                  <a:lnTo>
                    <a:pt x="700" y="745"/>
                  </a:lnTo>
                  <a:close/>
                  <a:moveTo>
                    <a:pt x="762" y="745"/>
                  </a:moveTo>
                  <a:lnTo>
                    <a:pt x="736" y="700"/>
                  </a:lnTo>
                  <a:lnTo>
                    <a:pt x="762" y="654"/>
                  </a:lnTo>
                  <a:lnTo>
                    <a:pt x="789" y="700"/>
                  </a:lnTo>
                  <a:lnTo>
                    <a:pt x="762" y="745"/>
                  </a:lnTo>
                  <a:close/>
                  <a:moveTo>
                    <a:pt x="823" y="745"/>
                  </a:moveTo>
                  <a:lnTo>
                    <a:pt x="798" y="700"/>
                  </a:lnTo>
                  <a:lnTo>
                    <a:pt x="823" y="654"/>
                  </a:lnTo>
                  <a:lnTo>
                    <a:pt x="850" y="700"/>
                  </a:lnTo>
                  <a:lnTo>
                    <a:pt x="823" y="745"/>
                  </a:lnTo>
                  <a:close/>
                  <a:moveTo>
                    <a:pt x="885" y="745"/>
                  </a:moveTo>
                  <a:lnTo>
                    <a:pt x="859" y="700"/>
                  </a:lnTo>
                  <a:lnTo>
                    <a:pt x="885" y="654"/>
                  </a:lnTo>
                  <a:lnTo>
                    <a:pt x="912" y="700"/>
                  </a:lnTo>
                  <a:lnTo>
                    <a:pt x="885" y="745"/>
                  </a:lnTo>
                  <a:close/>
                  <a:moveTo>
                    <a:pt x="946" y="745"/>
                  </a:moveTo>
                  <a:lnTo>
                    <a:pt x="921" y="700"/>
                  </a:lnTo>
                  <a:lnTo>
                    <a:pt x="946" y="654"/>
                  </a:lnTo>
                  <a:lnTo>
                    <a:pt x="973" y="700"/>
                  </a:lnTo>
                  <a:lnTo>
                    <a:pt x="946" y="745"/>
                  </a:lnTo>
                  <a:close/>
                  <a:moveTo>
                    <a:pt x="1009" y="745"/>
                  </a:moveTo>
                  <a:lnTo>
                    <a:pt x="982" y="700"/>
                  </a:lnTo>
                  <a:lnTo>
                    <a:pt x="1009" y="654"/>
                  </a:lnTo>
                  <a:lnTo>
                    <a:pt x="1035" y="700"/>
                  </a:lnTo>
                  <a:lnTo>
                    <a:pt x="1009" y="745"/>
                  </a:lnTo>
                  <a:close/>
                  <a:moveTo>
                    <a:pt x="1071" y="745"/>
                  </a:moveTo>
                  <a:lnTo>
                    <a:pt x="1044" y="700"/>
                  </a:lnTo>
                  <a:lnTo>
                    <a:pt x="1071" y="654"/>
                  </a:lnTo>
                  <a:lnTo>
                    <a:pt x="1096" y="700"/>
                  </a:lnTo>
                  <a:lnTo>
                    <a:pt x="1071" y="745"/>
                  </a:lnTo>
                  <a:close/>
                  <a:moveTo>
                    <a:pt x="1132" y="745"/>
                  </a:moveTo>
                  <a:lnTo>
                    <a:pt x="1105" y="700"/>
                  </a:lnTo>
                  <a:lnTo>
                    <a:pt x="1132" y="654"/>
                  </a:lnTo>
                  <a:lnTo>
                    <a:pt x="1158" y="700"/>
                  </a:lnTo>
                  <a:lnTo>
                    <a:pt x="1132" y="745"/>
                  </a:lnTo>
                  <a:close/>
                  <a:moveTo>
                    <a:pt x="1194" y="745"/>
                  </a:moveTo>
                  <a:lnTo>
                    <a:pt x="1167" y="700"/>
                  </a:lnTo>
                  <a:lnTo>
                    <a:pt x="1194" y="654"/>
                  </a:lnTo>
                  <a:lnTo>
                    <a:pt x="1219" y="700"/>
                  </a:lnTo>
                  <a:lnTo>
                    <a:pt x="1194" y="745"/>
                  </a:lnTo>
                  <a:close/>
                  <a:moveTo>
                    <a:pt x="1255" y="745"/>
                  </a:moveTo>
                  <a:lnTo>
                    <a:pt x="1228" y="700"/>
                  </a:lnTo>
                  <a:lnTo>
                    <a:pt x="1255" y="654"/>
                  </a:lnTo>
                  <a:lnTo>
                    <a:pt x="1281" y="700"/>
                  </a:lnTo>
                  <a:lnTo>
                    <a:pt x="1255" y="745"/>
                  </a:lnTo>
                  <a:close/>
                  <a:moveTo>
                    <a:pt x="1317" y="745"/>
                  </a:moveTo>
                  <a:lnTo>
                    <a:pt x="1290" y="700"/>
                  </a:lnTo>
                  <a:lnTo>
                    <a:pt x="1317" y="654"/>
                  </a:lnTo>
                  <a:lnTo>
                    <a:pt x="1342" y="700"/>
                  </a:lnTo>
                  <a:lnTo>
                    <a:pt x="1317" y="745"/>
                  </a:lnTo>
                  <a:close/>
                  <a:moveTo>
                    <a:pt x="1378" y="745"/>
                  </a:moveTo>
                  <a:lnTo>
                    <a:pt x="1353" y="700"/>
                  </a:lnTo>
                  <a:lnTo>
                    <a:pt x="1378" y="654"/>
                  </a:lnTo>
                  <a:lnTo>
                    <a:pt x="1405" y="700"/>
                  </a:lnTo>
                  <a:lnTo>
                    <a:pt x="1378" y="745"/>
                  </a:lnTo>
                  <a:close/>
                  <a:moveTo>
                    <a:pt x="1440" y="745"/>
                  </a:moveTo>
                  <a:lnTo>
                    <a:pt x="1414" y="700"/>
                  </a:lnTo>
                  <a:lnTo>
                    <a:pt x="1440" y="654"/>
                  </a:lnTo>
                  <a:lnTo>
                    <a:pt x="1467" y="700"/>
                  </a:lnTo>
                  <a:lnTo>
                    <a:pt x="1440" y="745"/>
                  </a:lnTo>
                  <a:close/>
                  <a:moveTo>
                    <a:pt x="1501" y="745"/>
                  </a:moveTo>
                  <a:lnTo>
                    <a:pt x="1476" y="700"/>
                  </a:lnTo>
                  <a:lnTo>
                    <a:pt x="1501" y="654"/>
                  </a:lnTo>
                  <a:lnTo>
                    <a:pt x="1528" y="700"/>
                  </a:lnTo>
                  <a:lnTo>
                    <a:pt x="1501" y="745"/>
                  </a:lnTo>
                  <a:close/>
                  <a:moveTo>
                    <a:pt x="1563" y="745"/>
                  </a:moveTo>
                  <a:lnTo>
                    <a:pt x="1537" y="700"/>
                  </a:lnTo>
                  <a:lnTo>
                    <a:pt x="1563" y="654"/>
                  </a:lnTo>
                  <a:lnTo>
                    <a:pt x="1590" y="700"/>
                  </a:lnTo>
                  <a:lnTo>
                    <a:pt x="1563" y="745"/>
                  </a:lnTo>
                  <a:close/>
                  <a:moveTo>
                    <a:pt x="1624" y="745"/>
                  </a:moveTo>
                  <a:lnTo>
                    <a:pt x="1599" y="700"/>
                  </a:lnTo>
                  <a:lnTo>
                    <a:pt x="1624" y="654"/>
                  </a:lnTo>
                  <a:lnTo>
                    <a:pt x="1651" y="700"/>
                  </a:lnTo>
                  <a:lnTo>
                    <a:pt x="1624" y="745"/>
                  </a:lnTo>
                  <a:close/>
                  <a:moveTo>
                    <a:pt x="1686" y="745"/>
                  </a:moveTo>
                  <a:lnTo>
                    <a:pt x="1660" y="700"/>
                  </a:lnTo>
                  <a:lnTo>
                    <a:pt x="1686" y="654"/>
                  </a:lnTo>
                  <a:lnTo>
                    <a:pt x="1713" y="700"/>
                  </a:lnTo>
                  <a:lnTo>
                    <a:pt x="1686" y="745"/>
                  </a:lnTo>
                  <a:close/>
                  <a:moveTo>
                    <a:pt x="1749" y="745"/>
                  </a:moveTo>
                  <a:lnTo>
                    <a:pt x="1722" y="700"/>
                  </a:lnTo>
                  <a:lnTo>
                    <a:pt x="1749" y="654"/>
                  </a:lnTo>
                  <a:lnTo>
                    <a:pt x="1774" y="700"/>
                  </a:lnTo>
                  <a:lnTo>
                    <a:pt x="1749" y="745"/>
                  </a:lnTo>
                  <a:close/>
                  <a:moveTo>
                    <a:pt x="1810" y="745"/>
                  </a:moveTo>
                  <a:lnTo>
                    <a:pt x="1783" y="700"/>
                  </a:lnTo>
                  <a:lnTo>
                    <a:pt x="1810" y="654"/>
                  </a:lnTo>
                  <a:lnTo>
                    <a:pt x="1836" y="700"/>
                  </a:lnTo>
                  <a:lnTo>
                    <a:pt x="1810" y="745"/>
                  </a:lnTo>
                  <a:close/>
                  <a:moveTo>
                    <a:pt x="1872" y="745"/>
                  </a:moveTo>
                  <a:lnTo>
                    <a:pt x="1845" y="700"/>
                  </a:lnTo>
                  <a:lnTo>
                    <a:pt x="1872" y="654"/>
                  </a:lnTo>
                  <a:lnTo>
                    <a:pt x="1897" y="700"/>
                  </a:lnTo>
                  <a:lnTo>
                    <a:pt x="1872" y="745"/>
                  </a:lnTo>
                  <a:close/>
                  <a:moveTo>
                    <a:pt x="1933" y="745"/>
                  </a:moveTo>
                  <a:lnTo>
                    <a:pt x="1906" y="700"/>
                  </a:lnTo>
                  <a:lnTo>
                    <a:pt x="1933" y="654"/>
                  </a:lnTo>
                  <a:lnTo>
                    <a:pt x="1959" y="700"/>
                  </a:lnTo>
                  <a:lnTo>
                    <a:pt x="1933" y="745"/>
                  </a:lnTo>
                  <a:close/>
                  <a:moveTo>
                    <a:pt x="1995" y="745"/>
                  </a:moveTo>
                  <a:lnTo>
                    <a:pt x="1968" y="700"/>
                  </a:lnTo>
                  <a:lnTo>
                    <a:pt x="1995" y="654"/>
                  </a:lnTo>
                  <a:lnTo>
                    <a:pt x="2020" y="700"/>
                  </a:lnTo>
                  <a:lnTo>
                    <a:pt x="1995" y="745"/>
                  </a:lnTo>
                  <a:close/>
                  <a:moveTo>
                    <a:pt x="2056" y="745"/>
                  </a:moveTo>
                  <a:lnTo>
                    <a:pt x="2029" y="700"/>
                  </a:lnTo>
                  <a:lnTo>
                    <a:pt x="2056" y="654"/>
                  </a:lnTo>
                  <a:lnTo>
                    <a:pt x="2082" y="700"/>
                  </a:lnTo>
                  <a:lnTo>
                    <a:pt x="2056" y="745"/>
                  </a:lnTo>
                  <a:close/>
                  <a:moveTo>
                    <a:pt x="2118" y="745"/>
                  </a:moveTo>
                  <a:lnTo>
                    <a:pt x="2092" y="700"/>
                  </a:lnTo>
                  <a:lnTo>
                    <a:pt x="2118" y="654"/>
                  </a:lnTo>
                  <a:lnTo>
                    <a:pt x="2145" y="700"/>
                  </a:lnTo>
                  <a:lnTo>
                    <a:pt x="2118" y="745"/>
                  </a:lnTo>
                  <a:close/>
                  <a:moveTo>
                    <a:pt x="2179" y="745"/>
                  </a:moveTo>
                  <a:lnTo>
                    <a:pt x="2154" y="700"/>
                  </a:lnTo>
                  <a:lnTo>
                    <a:pt x="2179" y="654"/>
                  </a:lnTo>
                  <a:lnTo>
                    <a:pt x="2206" y="700"/>
                  </a:lnTo>
                  <a:lnTo>
                    <a:pt x="2179" y="745"/>
                  </a:lnTo>
                  <a:close/>
                  <a:moveTo>
                    <a:pt x="2241" y="745"/>
                  </a:moveTo>
                  <a:lnTo>
                    <a:pt x="2215" y="700"/>
                  </a:lnTo>
                  <a:lnTo>
                    <a:pt x="2241" y="654"/>
                  </a:lnTo>
                  <a:lnTo>
                    <a:pt x="2268" y="700"/>
                  </a:lnTo>
                  <a:lnTo>
                    <a:pt x="2241" y="745"/>
                  </a:lnTo>
                  <a:close/>
                  <a:moveTo>
                    <a:pt x="2302" y="745"/>
                  </a:moveTo>
                  <a:lnTo>
                    <a:pt x="2277" y="700"/>
                  </a:lnTo>
                  <a:lnTo>
                    <a:pt x="2302" y="654"/>
                  </a:lnTo>
                  <a:lnTo>
                    <a:pt x="2329" y="700"/>
                  </a:lnTo>
                  <a:lnTo>
                    <a:pt x="2302" y="745"/>
                  </a:lnTo>
                  <a:close/>
                  <a:moveTo>
                    <a:pt x="2364" y="745"/>
                  </a:moveTo>
                  <a:lnTo>
                    <a:pt x="2338" y="700"/>
                  </a:lnTo>
                  <a:lnTo>
                    <a:pt x="2364" y="654"/>
                  </a:lnTo>
                  <a:lnTo>
                    <a:pt x="2391" y="700"/>
                  </a:lnTo>
                  <a:lnTo>
                    <a:pt x="2364" y="745"/>
                  </a:lnTo>
                  <a:close/>
                  <a:moveTo>
                    <a:pt x="2425" y="745"/>
                  </a:moveTo>
                  <a:lnTo>
                    <a:pt x="2400" y="700"/>
                  </a:lnTo>
                  <a:lnTo>
                    <a:pt x="2425" y="654"/>
                  </a:lnTo>
                  <a:lnTo>
                    <a:pt x="2452" y="700"/>
                  </a:lnTo>
                  <a:lnTo>
                    <a:pt x="2425" y="745"/>
                  </a:lnTo>
                  <a:close/>
                  <a:moveTo>
                    <a:pt x="2488" y="745"/>
                  </a:moveTo>
                  <a:lnTo>
                    <a:pt x="2461" y="700"/>
                  </a:lnTo>
                  <a:lnTo>
                    <a:pt x="2488" y="654"/>
                  </a:lnTo>
                  <a:lnTo>
                    <a:pt x="2514" y="700"/>
                  </a:lnTo>
                  <a:lnTo>
                    <a:pt x="2488" y="745"/>
                  </a:lnTo>
                  <a:close/>
                  <a:moveTo>
                    <a:pt x="54" y="691"/>
                  </a:moveTo>
                  <a:lnTo>
                    <a:pt x="27" y="646"/>
                  </a:lnTo>
                  <a:lnTo>
                    <a:pt x="54" y="601"/>
                  </a:lnTo>
                  <a:lnTo>
                    <a:pt x="80" y="646"/>
                  </a:lnTo>
                  <a:lnTo>
                    <a:pt x="54" y="691"/>
                  </a:lnTo>
                  <a:close/>
                  <a:moveTo>
                    <a:pt x="116" y="691"/>
                  </a:moveTo>
                  <a:lnTo>
                    <a:pt x="89" y="646"/>
                  </a:lnTo>
                  <a:lnTo>
                    <a:pt x="116" y="601"/>
                  </a:lnTo>
                  <a:lnTo>
                    <a:pt x="141" y="646"/>
                  </a:lnTo>
                  <a:lnTo>
                    <a:pt x="116" y="691"/>
                  </a:lnTo>
                  <a:close/>
                  <a:moveTo>
                    <a:pt x="177" y="691"/>
                  </a:moveTo>
                  <a:lnTo>
                    <a:pt x="150" y="646"/>
                  </a:lnTo>
                  <a:lnTo>
                    <a:pt x="177" y="601"/>
                  </a:lnTo>
                  <a:lnTo>
                    <a:pt x="202" y="646"/>
                  </a:lnTo>
                  <a:lnTo>
                    <a:pt x="177" y="691"/>
                  </a:lnTo>
                  <a:close/>
                  <a:moveTo>
                    <a:pt x="238" y="691"/>
                  </a:moveTo>
                  <a:lnTo>
                    <a:pt x="213" y="646"/>
                  </a:lnTo>
                  <a:lnTo>
                    <a:pt x="238" y="601"/>
                  </a:lnTo>
                  <a:lnTo>
                    <a:pt x="265" y="646"/>
                  </a:lnTo>
                  <a:lnTo>
                    <a:pt x="238" y="691"/>
                  </a:lnTo>
                  <a:close/>
                  <a:moveTo>
                    <a:pt x="300" y="691"/>
                  </a:moveTo>
                  <a:lnTo>
                    <a:pt x="274" y="646"/>
                  </a:lnTo>
                  <a:lnTo>
                    <a:pt x="300" y="601"/>
                  </a:lnTo>
                  <a:lnTo>
                    <a:pt x="327" y="646"/>
                  </a:lnTo>
                  <a:lnTo>
                    <a:pt x="300" y="691"/>
                  </a:lnTo>
                  <a:close/>
                  <a:moveTo>
                    <a:pt x="361" y="691"/>
                  </a:moveTo>
                  <a:lnTo>
                    <a:pt x="336" y="646"/>
                  </a:lnTo>
                  <a:lnTo>
                    <a:pt x="361" y="601"/>
                  </a:lnTo>
                  <a:lnTo>
                    <a:pt x="388" y="646"/>
                  </a:lnTo>
                  <a:lnTo>
                    <a:pt x="361" y="691"/>
                  </a:lnTo>
                  <a:close/>
                  <a:moveTo>
                    <a:pt x="423" y="691"/>
                  </a:moveTo>
                  <a:lnTo>
                    <a:pt x="397" y="646"/>
                  </a:lnTo>
                  <a:lnTo>
                    <a:pt x="423" y="601"/>
                  </a:lnTo>
                  <a:lnTo>
                    <a:pt x="450" y="646"/>
                  </a:lnTo>
                  <a:lnTo>
                    <a:pt x="423" y="691"/>
                  </a:lnTo>
                  <a:close/>
                  <a:moveTo>
                    <a:pt x="484" y="691"/>
                  </a:moveTo>
                  <a:lnTo>
                    <a:pt x="459" y="646"/>
                  </a:lnTo>
                  <a:lnTo>
                    <a:pt x="484" y="601"/>
                  </a:lnTo>
                  <a:lnTo>
                    <a:pt x="511" y="646"/>
                  </a:lnTo>
                  <a:lnTo>
                    <a:pt x="484" y="691"/>
                  </a:lnTo>
                  <a:close/>
                  <a:moveTo>
                    <a:pt x="546" y="691"/>
                  </a:moveTo>
                  <a:lnTo>
                    <a:pt x="520" y="646"/>
                  </a:lnTo>
                  <a:lnTo>
                    <a:pt x="546" y="601"/>
                  </a:lnTo>
                  <a:lnTo>
                    <a:pt x="573" y="646"/>
                  </a:lnTo>
                  <a:lnTo>
                    <a:pt x="546" y="691"/>
                  </a:lnTo>
                  <a:close/>
                  <a:moveTo>
                    <a:pt x="609" y="691"/>
                  </a:moveTo>
                  <a:lnTo>
                    <a:pt x="582" y="646"/>
                  </a:lnTo>
                  <a:lnTo>
                    <a:pt x="609" y="601"/>
                  </a:lnTo>
                  <a:lnTo>
                    <a:pt x="634" y="646"/>
                  </a:lnTo>
                  <a:lnTo>
                    <a:pt x="609" y="691"/>
                  </a:lnTo>
                  <a:close/>
                  <a:moveTo>
                    <a:pt x="670" y="691"/>
                  </a:moveTo>
                  <a:lnTo>
                    <a:pt x="643" y="646"/>
                  </a:lnTo>
                  <a:lnTo>
                    <a:pt x="670" y="601"/>
                  </a:lnTo>
                  <a:lnTo>
                    <a:pt x="696" y="646"/>
                  </a:lnTo>
                  <a:lnTo>
                    <a:pt x="670" y="691"/>
                  </a:lnTo>
                  <a:close/>
                  <a:moveTo>
                    <a:pt x="732" y="691"/>
                  </a:moveTo>
                  <a:lnTo>
                    <a:pt x="705" y="646"/>
                  </a:lnTo>
                  <a:lnTo>
                    <a:pt x="732" y="601"/>
                  </a:lnTo>
                  <a:lnTo>
                    <a:pt x="757" y="646"/>
                  </a:lnTo>
                  <a:lnTo>
                    <a:pt x="732" y="691"/>
                  </a:lnTo>
                  <a:close/>
                  <a:moveTo>
                    <a:pt x="793" y="691"/>
                  </a:moveTo>
                  <a:lnTo>
                    <a:pt x="766" y="646"/>
                  </a:lnTo>
                  <a:lnTo>
                    <a:pt x="793" y="601"/>
                  </a:lnTo>
                  <a:lnTo>
                    <a:pt x="819" y="646"/>
                  </a:lnTo>
                  <a:lnTo>
                    <a:pt x="793" y="691"/>
                  </a:lnTo>
                  <a:close/>
                  <a:moveTo>
                    <a:pt x="855" y="691"/>
                  </a:moveTo>
                  <a:lnTo>
                    <a:pt x="828" y="646"/>
                  </a:lnTo>
                  <a:lnTo>
                    <a:pt x="855" y="601"/>
                  </a:lnTo>
                  <a:lnTo>
                    <a:pt x="880" y="646"/>
                  </a:lnTo>
                  <a:lnTo>
                    <a:pt x="855" y="691"/>
                  </a:lnTo>
                  <a:close/>
                  <a:moveTo>
                    <a:pt x="916" y="691"/>
                  </a:moveTo>
                  <a:lnTo>
                    <a:pt x="889" y="646"/>
                  </a:lnTo>
                  <a:lnTo>
                    <a:pt x="916" y="601"/>
                  </a:lnTo>
                  <a:lnTo>
                    <a:pt x="942" y="646"/>
                  </a:lnTo>
                  <a:lnTo>
                    <a:pt x="916" y="691"/>
                  </a:lnTo>
                  <a:close/>
                  <a:moveTo>
                    <a:pt x="978" y="691"/>
                  </a:moveTo>
                  <a:lnTo>
                    <a:pt x="952" y="646"/>
                  </a:lnTo>
                  <a:lnTo>
                    <a:pt x="978" y="601"/>
                  </a:lnTo>
                  <a:lnTo>
                    <a:pt x="1005" y="646"/>
                  </a:lnTo>
                  <a:lnTo>
                    <a:pt x="978" y="691"/>
                  </a:lnTo>
                  <a:close/>
                  <a:moveTo>
                    <a:pt x="1039" y="691"/>
                  </a:moveTo>
                  <a:lnTo>
                    <a:pt x="1014" y="646"/>
                  </a:lnTo>
                  <a:lnTo>
                    <a:pt x="1039" y="601"/>
                  </a:lnTo>
                  <a:lnTo>
                    <a:pt x="1066" y="646"/>
                  </a:lnTo>
                  <a:lnTo>
                    <a:pt x="1039" y="691"/>
                  </a:lnTo>
                  <a:close/>
                  <a:moveTo>
                    <a:pt x="1101" y="691"/>
                  </a:moveTo>
                  <a:lnTo>
                    <a:pt x="1075" y="646"/>
                  </a:lnTo>
                  <a:lnTo>
                    <a:pt x="1101" y="601"/>
                  </a:lnTo>
                  <a:lnTo>
                    <a:pt x="1128" y="646"/>
                  </a:lnTo>
                  <a:lnTo>
                    <a:pt x="1101" y="691"/>
                  </a:lnTo>
                  <a:close/>
                  <a:moveTo>
                    <a:pt x="1162" y="691"/>
                  </a:moveTo>
                  <a:lnTo>
                    <a:pt x="1137" y="646"/>
                  </a:lnTo>
                  <a:lnTo>
                    <a:pt x="1162" y="601"/>
                  </a:lnTo>
                  <a:lnTo>
                    <a:pt x="1189" y="646"/>
                  </a:lnTo>
                  <a:lnTo>
                    <a:pt x="1162" y="691"/>
                  </a:lnTo>
                  <a:close/>
                  <a:moveTo>
                    <a:pt x="1224" y="691"/>
                  </a:moveTo>
                  <a:lnTo>
                    <a:pt x="1198" y="646"/>
                  </a:lnTo>
                  <a:lnTo>
                    <a:pt x="1224" y="601"/>
                  </a:lnTo>
                  <a:lnTo>
                    <a:pt x="1251" y="646"/>
                  </a:lnTo>
                  <a:lnTo>
                    <a:pt x="1224" y="691"/>
                  </a:lnTo>
                  <a:close/>
                  <a:moveTo>
                    <a:pt x="1285" y="691"/>
                  </a:moveTo>
                  <a:lnTo>
                    <a:pt x="1260" y="646"/>
                  </a:lnTo>
                  <a:lnTo>
                    <a:pt x="1285" y="601"/>
                  </a:lnTo>
                  <a:lnTo>
                    <a:pt x="1312" y="646"/>
                  </a:lnTo>
                  <a:lnTo>
                    <a:pt x="1285" y="691"/>
                  </a:lnTo>
                  <a:close/>
                  <a:moveTo>
                    <a:pt x="1348" y="691"/>
                  </a:moveTo>
                  <a:lnTo>
                    <a:pt x="1321" y="646"/>
                  </a:lnTo>
                  <a:lnTo>
                    <a:pt x="1348" y="601"/>
                  </a:lnTo>
                  <a:lnTo>
                    <a:pt x="1374" y="646"/>
                  </a:lnTo>
                  <a:lnTo>
                    <a:pt x="1348" y="691"/>
                  </a:lnTo>
                  <a:close/>
                  <a:moveTo>
                    <a:pt x="1410" y="691"/>
                  </a:moveTo>
                  <a:lnTo>
                    <a:pt x="1383" y="646"/>
                  </a:lnTo>
                  <a:lnTo>
                    <a:pt x="1410" y="601"/>
                  </a:lnTo>
                  <a:lnTo>
                    <a:pt x="1435" y="646"/>
                  </a:lnTo>
                  <a:lnTo>
                    <a:pt x="1410" y="691"/>
                  </a:lnTo>
                  <a:close/>
                  <a:moveTo>
                    <a:pt x="1471" y="691"/>
                  </a:moveTo>
                  <a:lnTo>
                    <a:pt x="1444" y="646"/>
                  </a:lnTo>
                  <a:lnTo>
                    <a:pt x="1471" y="601"/>
                  </a:lnTo>
                  <a:lnTo>
                    <a:pt x="1497" y="646"/>
                  </a:lnTo>
                  <a:lnTo>
                    <a:pt x="1471" y="691"/>
                  </a:lnTo>
                  <a:close/>
                  <a:moveTo>
                    <a:pt x="1533" y="691"/>
                  </a:moveTo>
                  <a:lnTo>
                    <a:pt x="1506" y="646"/>
                  </a:lnTo>
                  <a:lnTo>
                    <a:pt x="1533" y="601"/>
                  </a:lnTo>
                  <a:lnTo>
                    <a:pt x="1558" y="646"/>
                  </a:lnTo>
                  <a:lnTo>
                    <a:pt x="1533" y="691"/>
                  </a:lnTo>
                  <a:close/>
                  <a:moveTo>
                    <a:pt x="1594" y="691"/>
                  </a:moveTo>
                  <a:lnTo>
                    <a:pt x="1567" y="646"/>
                  </a:lnTo>
                  <a:lnTo>
                    <a:pt x="1594" y="601"/>
                  </a:lnTo>
                  <a:lnTo>
                    <a:pt x="1620" y="646"/>
                  </a:lnTo>
                  <a:lnTo>
                    <a:pt x="1594" y="691"/>
                  </a:lnTo>
                  <a:close/>
                  <a:moveTo>
                    <a:pt x="1656" y="691"/>
                  </a:moveTo>
                  <a:lnTo>
                    <a:pt x="1629" y="646"/>
                  </a:lnTo>
                  <a:lnTo>
                    <a:pt x="1656" y="601"/>
                  </a:lnTo>
                  <a:lnTo>
                    <a:pt x="1681" y="646"/>
                  </a:lnTo>
                  <a:lnTo>
                    <a:pt x="1656" y="691"/>
                  </a:lnTo>
                  <a:close/>
                  <a:moveTo>
                    <a:pt x="1717" y="691"/>
                  </a:moveTo>
                  <a:lnTo>
                    <a:pt x="1692" y="646"/>
                  </a:lnTo>
                  <a:lnTo>
                    <a:pt x="1717" y="601"/>
                  </a:lnTo>
                  <a:lnTo>
                    <a:pt x="1744" y="646"/>
                  </a:lnTo>
                  <a:lnTo>
                    <a:pt x="1717" y="691"/>
                  </a:lnTo>
                  <a:close/>
                  <a:moveTo>
                    <a:pt x="1779" y="691"/>
                  </a:moveTo>
                  <a:lnTo>
                    <a:pt x="1753" y="646"/>
                  </a:lnTo>
                  <a:lnTo>
                    <a:pt x="1779" y="601"/>
                  </a:lnTo>
                  <a:lnTo>
                    <a:pt x="1806" y="646"/>
                  </a:lnTo>
                  <a:lnTo>
                    <a:pt x="1779" y="691"/>
                  </a:lnTo>
                  <a:close/>
                  <a:moveTo>
                    <a:pt x="1840" y="691"/>
                  </a:moveTo>
                  <a:lnTo>
                    <a:pt x="1815" y="646"/>
                  </a:lnTo>
                  <a:lnTo>
                    <a:pt x="1840" y="601"/>
                  </a:lnTo>
                  <a:lnTo>
                    <a:pt x="1867" y="646"/>
                  </a:lnTo>
                  <a:lnTo>
                    <a:pt x="1840" y="691"/>
                  </a:lnTo>
                  <a:close/>
                  <a:moveTo>
                    <a:pt x="1902" y="691"/>
                  </a:moveTo>
                  <a:lnTo>
                    <a:pt x="1876" y="646"/>
                  </a:lnTo>
                  <a:lnTo>
                    <a:pt x="1902" y="601"/>
                  </a:lnTo>
                  <a:lnTo>
                    <a:pt x="1929" y="646"/>
                  </a:lnTo>
                  <a:lnTo>
                    <a:pt x="1902" y="691"/>
                  </a:lnTo>
                  <a:close/>
                  <a:moveTo>
                    <a:pt x="1963" y="691"/>
                  </a:moveTo>
                  <a:lnTo>
                    <a:pt x="1938" y="646"/>
                  </a:lnTo>
                  <a:lnTo>
                    <a:pt x="1963" y="601"/>
                  </a:lnTo>
                  <a:lnTo>
                    <a:pt x="1990" y="646"/>
                  </a:lnTo>
                  <a:lnTo>
                    <a:pt x="1963" y="691"/>
                  </a:lnTo>
                  <a:close/>
                  <a:moveTo>
                    <a:pt x="2025" y="691"/>
                  </a:moveTo>
                  <a:lnTo>
                    <a:pt x="1999" y="646"/>
                  </a:lnTo>
                  <a:lnTo>
                    <a:pt x="2025" y="601"/>
                  </a:lnTo>
                  <a:lnTo>
                    <a:pt x="2052" y="646"/>
                  </a:lnTo>
                  <a:lnTo>
                    <a:pt x="2025" y="691"/>
                  </a:lnTo>
                  <a:close/>
                  <a:moveTo>
                    <a:pt x="2088" y="691"/>
                  </a:moveTo>
                  <a:lnTo>
                    <a:pt x="2061" y="646"/>
                  </a:lnTo>
                  <a:lnTo>
                    <a:pt x="2088" y="601"/>
                  </a:lnTo>
                  <a:lnTo>
                    <a:pt x="2113" y="646"/>
                  </a:lnTo>
                  <a:lnTo>
                    <a:pt x="2088" y="691"/>
                  </a:lnTo>
                  <a:close/>
                  <a:moveTo>
                    <a:pt x="2149" y="691"/>
                  </a:moveTo>
                  <a:lnTo>
                    <a:pt x="2122" y="646"/>
                  </a:lnTo>
                  <a:lnTo>
                    <a:pt x="2149" y="601"/>
                  </a:lnTo>
                  <a:lnTo>
                    <a:pt x="2175" y="646"/>
                  </a:lnTo>
                  <a:lnTo>
                    <a:pt x="2149" y="691"/>
                  </a:lnTo>
                  <a:close/>
                  <a:moveTo>
                    <a:pt x="2211" y="691"/>
                  </a:moveTo>
                  <a:lnTo>
                    <a:pt x="2184" y="646"/>
                  </a:lnTo>
                  <a:lnTo>
                    <a:pt x="2211" y="601"/>
                  </a:lnTo>
                  <a:lnTo>
                    <a:pt x="2236" y="646"/>
                  </a:lnTo>
                  <a:lnTo>
                    <a:pt x="2211" y="691"/>
                  </a:lnTo>
                  <a:close/>
                  <a:moveTo>
                    <a:pt x="2272" y="691"/>
                  </a:moveTo>
                  <a:lnTo>
                    <a:pt x="2245" y="646"/>
                  </a:lnTo>
                  <a:lnTo>
                    <a:pt x="2272" y="601"/>
                  </a:lnTo>
                  <a:lnTo>
                    <a:pt x="2298" y="646"/>
                  </a:lnTo>
                  <a:lnTo>
                    <a:pt x="2272" y="691"/>
                  </a:lnTo>
                  <a:close/>
                  <a:moveTo>
                    <a:pt x="2334" y="691"/>
                  </a:moveTo>
                  <a:lnTo>
                    <a:pt x="2307" y="646"/>
                  </a:lnTo>
                  <a:lnTo>
                    <a:pt x="2334" y="601"/>
                  </a:lnTo>
                  <a:lnTo>
                    <a:pt x="2359" y="646"/>
                  </a:lnTo>
                  <a:lnTo>
                    <a:pt x="2334" y="691"/>
                  </a:lnTo>
                  <a:close/>
                  <a:moveTo>
                    <a:pt x="2395" y="691"/>
                  </a:moveTo>
                  <a:lnTo>
                    <a:pt x="2368" y="646"/>
                  </a:lnTo>
                  <a:lnTo>
                    <a:pt x="2395" y="601"/>
                  </a:lnTo>
                  <a:lnTo>
                    <a:pt x="2421" y="646"/>
                  </a:lnTo>
                  <a:lnTo>
                    <a:pt x="2395" y="691"/>
                  </a:lnTo>
                  <a:close/>
                  <a:moveTo>
                    <a:pt x="2457" y="691"/>
                  </a:moveTo>
                  <a:lnTo>
                    <a:pt x="2431" y="646"/>
                  </a:lnTo>
                  <a:lnTo>
                    <a:pt x="2457" y="601"/>
                  </a:lnTo>
                  <a:lnTo>
                    <a:pt x="2484" y="646"/>
                  </a:lnTo>
                  <a:lnTo>
                    <a:pt x="2457" y="691"/>
                  </a:lnTo>
                  <a:close/>
                  <a:moveTo>
                    <a:pt x="2518" y="691"/>
                  </a:moveTo>
                  <a:lnTo>
                    <a:pt x="2493" y="646"/>
                  </a:lnTo>
                  <a:lnTo>
                    <a:pt x="2518" y="601"/>
                  </a:lnTo>
                  <a:lnTo>
                    <a:pt x="2545" y="646"/>
                  </a:lnTo>
                  <a:lnTo>
                    <a:pt x="2518" y="691"/>
                  </a:lnTo>
                  <a:close/>
                  <a:moveTo>
                    <a:pt x="84" y="639"/>
                  </a:moveTo>
                  <a:lnTo>
                    <a:pt x="59" y="594"/>
                  </a:lnTo>
                  <a:lnTo>
                    <a:pt x="84" y="548"/>
                  </a:lnTo>
                  <a:lnTo>
                    <a:pt x="111" y="594"/>
                  </a:lnTo>
                  <a:lnTo>
                    <a:pt x="84" y="639"/>
                  </a:lnTo>
                  <a:close/>
                  <a:moveTo>
                    <a:pt x="146" y="639"/>
                  </a:moveTo>
                  <a:lnTo>
                    <a:pt x="120" y="594"/>
                  </a:lnTo>
                  <a:lnTo>
                    <a:pt x="146" y="548"/>
                  </a:lnTo>
                  <a:lnTo>
                    <a:pt x="172" y="594"/>
                  </a:lnTo>
                  <a:lnTo>
                    <a:pt x="146" y="639"/>
                  </a:lnTo>
                  <a:close/>
                  <a:moveTo>
                    <a:pt x="207" y="639"/>
                  </a:moveTo>
                  <a:lnTo>
                    <a:pt x="181" y="594"/>
                  </a:lnTo>
                  <a:lnTo>
                    <a:pt x="207" y="548"/>
                  </a:lnTo>
                  <a:lnTo>
                    <a:pt x="234" y="594"/>
                  </a:lnTo>
                  <a:lnTo>
                    <a:pt x="207" y="639"/>
                  </a:lnTo>
                  <a:close/>
                  <a:moveTo>
                    <a:pt x="270" y="639"/>
                  </a:moveTo>
                  <a:lnTo>
                    <a:pt x="243" y="594"/>
                  </a:lnTo>
                  <a:lnTo>
                    <a:pt x="270" y="548"/>
                  </a:lnTo>
                  <a:lnTo>
                    <a:pt x="295" y="594"/>
                  </a:lnTo>
                  <a:lnTo>
                    <a:pt x="270" y="639"/>
                  </a:lnTo>
                  <a:close/>
                  <a:moveTo>
                    <a:pt x="331" y="639"/>
                  </a:moveTo>
                  <a:lnTo>
                    <a:pt x="304" y="594"/>
                  </a:lnTo>
                  <a:lnTo>
                    <a:pt x="331" y="548"/>
                  </a:lnTo>
                  <a:lnTo>
                    <a:pt x="357" y="594"/>
                  </a:lnTo>
                  <a:lnTo>
                    <a:pt x="331" y="639"/>
                  </a:lnTo>
                  <a:close/>
                  <a:moveTo>
                    <a:pt x="393" y="639"/>
                  </a:moveTo>
                  <a:lnTo>
                    <a:pt x="366" y="594"/>
                  </a:lnTo>
                  <a:lnTo>
                    <a:pt x="393" y="548"/>
                  </a:lnTo>
                  <a:lnTo>
                    <a:pt x="418" y="594"/>
                  </a:lnTo>
                  <a:lnTo>
                    <a:pt x="393" y="639"/>
                  </a:lnTo>
                  <a:close/>
                  <a:moveTo>
                    <a:pt x="454" y="639"/>
                  </a:moveTo>
                  <a:lnTo>
                    <a:pt x="427" y="594"/>
                  </a:lnTo>
                  <a:lnTo>
                    <a:pt x="454" y="548"/>
                  </a:lnTo>
                  <a:lnTo>
                    <a:pt x="480" y="594"/>
                  </a:lnTo>
                  <a:lnTo>
                    <a:pt x="454" y="639"/>
                  </a:lnTo>
                  <a:close/>
                  <a:moveTo>
                    <a:pt x="516" y="639"/>
                  </a:moveTo>
                  <a:lnTo>
                    <a:pt x="489" y="594"/>
                  </a:lnTo>
                  <a:lnTo>
                    <a:pt x="516" y="548"/>
                  </a:lnTo>
                  <a:lnTo>
                    <a:pt x="541" y="594"/>
                  </a:lnTo>
                  <a:lnTo>
                    <a:pt x="516" y="639"/>
                  </a:lnTo>
                  <a:close/>
                  <a:moveTo>
                    <a:pt x="577" y="639"/>
                  </a:moveTo>
                  <a:lnTo>
                    <a:pt x="550" y="594"/>
                  </a:lnTo>
                  <a:lnTo>
                    <a:pt x="577" y="548"/>
                  </a:lnTo>
                  <a:lnTo>
                    <a:pt x="603" y="594"/>
                  </a:lnTo>
                  <a:lnTo>
                    <a:pt x="577" y="639"/>
                  </a:lnTo>
                  <a:close/>
                  <a:moveTo>
                    <a:pt x="639" y="639"/>
                  </a:moveTo>
                  <a:lnTo>
                    <a:pt x="613" y="594"/>
                  </a:lnTo>
                  <a:lnTo>
                    <a:pt x="639" y="548"/>
                  </a:lnTo>
                  <a:lnTo>
                    <a:pt x="666" y="594"/>
                  </a:lnTo>
                  <a:lnTo>
                    <a:pt x="639" y="639"/>
                  </a:lnTo>
                  <a:close/>
                  <a:moveTo>
                    <a:pt x="700" y="639"/>
                  </a:moveTo>
                  <a:lnTo>
                    <a:pt x="675" y="594"/>
                  </a:lnTo>
                  <a:lnTo>
                    <a:pt x="700" y="548"/>
                  </a:lnTo>
                  <a:lnTo>
                    <a:pt x="727" y="594"/>
                  </a:lnTo>
                  <a:lnTo>
                    <a:pt x="700" y="639"/>
                  </a:lnTo>
                  <a:close/>
                  <a:moveTo>
                    <a:pt x="762" y="639"/>
                  </a:moveTo>
                  <a:lnTo>
                    <a:pt x="736" y="594"/>
                  </a:lnTo>
                  <a:lnTo>
                    <a:pt x="762" y="548"/>
                  </a:lnTo>
                  <a:lnTo>
                    <a:pt x="789" y="594"/>
                  </a:lnTo>
                  <a:lnTo>
                    <a:pt x="762" y="639"/>
                  </a:lnTo>
                  <a:close/>
                  <a:moveTo>
                    <a:pt x="823" y="639"/>
                  </a:moveTo>
                  <a:lnTo>
                    <a:pt x="798" y="594"/>
                  </a:lnTo>
                  <a:lnTo>
                    <a:pt x="823" y="548"/>
                  </a:lnTo>
                  <a:lnTo>
                    <a:pt x="850" y="594"/>
                  </a:lnTo>
                  <a:lnTo>
                    <a:pt x="823" y="639"/>
                  </a:lnTo>
                  <a:close/>
                  <a:moveTo>
                    <a:pt x="885" y="639"/>
                  </a:moveTo>
                  <a:lnTo>
                    <a:pt x="859" y="594"/>
                  </a:lnTo>
                  <a:lnTo>
                    <a:pt x="885" y="548"/>
                  </a:lnTo>
                  <a:lnTo>
                    <a:pt x="912" y="594"/>
                  </a:lnTo>
                  <a:lnTo>
                    <a:pt x="885" y="639"/>
                  </a:lnTo>
                  <a:close/>
                  <a:moveTo>
                    <a:pt x="946" y="639"/>
                  </a:moveTo>
                  <a:lnTo>
                    <a:pt x="921" y="594"/>
                  </a:lnTo>
                  <a:lnTo>
                    <a:pt x="946" y="548"/>
                  </a:lnTo>
                  <a:lnTo>
                    <a:pt x="973" y="594"/>
                  </a:lnTo>
                  <a:lnTo>
                    <a:pt x="946" y="639"/>
                  </a:lnTo>
                  <a:close/>
                  <a:moveTo>
                    <a:pt x="1009" y="639"/>
                  </a:moveTo>
                  <a:lnTo>
                    <a:pt x="982" y="594"/>
                  </a:lnTo>
                  <a:lnTo>
                    <a:pt x="1009" y="548"/>
                  </a:lnTo>
                  <a:lnTo>
                    <a:pt x="1035" y="594"/>
                  </a:lnTo>
                  <a:lnTo>
                    <a:pt x="1009" y="639"/>
                  </a:lnTo>
                  <a:close/>
                  <a:moveTo>
                    <a:pt x="1071" y="639"/>
                  </a:moveTo>
                  <a:lnTo>
                    <a:pt x="1044" y="594"/>
                  </a:lnTo>
                  <a:lnTo>
                    <a:pt x="1071" y="548"/>
                  </a:lnTo>
                  <a:lnTo>
                    <a:pt x="1096" y="594"/>
                  </a:lnTo>
                  <a:lnTo>
                    <a:pt x="1071" y="639"/>
                  </a:lnTo>
                  <a:close/>
                  <a:moveTo>
                    <a:pt x="1132" y="639"/>
                  </a:moveTo>
                  <a:lnTo>
                    <a:pt x="1105" y="594"/>
                  </a:lnTo>
                  <a:lnTo>
                    <a:pt x="1132" y="548"/>
                  </a:lnTo>
                  <a:lnTo>
                    <a:pt x="1158" y="594"/>
                  </a:lnTo>
                  <a:lnTo>
                    <a:pt x="1132" y="639"/>
                  </a:lnTo>
                  <a:close/>
                  <a:moveTo>
                    <a:pt x="1194" y="639"/>
                  </a:moveTo>
                  <a:lnTo>
                    <a:pt x="1167" y="594"/>
                  </a:lnTo>
                  <a:lnTo>
                    <a:pt x="1194" y="548"/>
                  </a:lnTo>
                  <a:lnTo>
                    <a:pt x="1219" y="594"/>
                  </a:lnTo>
                  <a:lnTo>
                    <a:pt x="1194" y="639"/>
                  </a:lnTo>
                  <a:close/>
                  <a:moveTo>
                    <a:pt x="1255" y="639"/>
                  </a:moveTo>
                  <a:lnTo>
                    <a:pt x="1228" y="594"/>
                  </a:lnTo>
                  <a:lnTo>
                    <a:pt x="1255" y="548"/>
                  </a:lnTo>
                  <a:lnTo>
                    <a:pt x="1281" y="594"/>
                  </a:lnTo>
                  <a:lnTo>
                    <a:pt x="1255" y="639"/>
                  </a:lnTo>
                  <a:close/>
                  <a:moveTo>
                    <a:pt x="1317" y="639"/>
                  </a:moveTo>
                  <a:lnTo>
                    <a:pt x="1290" y="594"/>
                  </a:lnTo>
                  <a:lnTo>
                    <a:pt x="1317" y="548"/>
                  </a:lnTo>
                  <a:lnTo>
                    <a:pt x="1342" y="594"/>
                  </a:lnTo>
                  <a:lnTo>
                    <a:pt x="1317" y="639"/>
                  </a:lnTo>
                  <a:close/>
                  <a:moveTo>
                    <a:pt x="1378" y="639"/>
                  </a:moveTo>
                  <a:lnTo>
                    <a:pt x="1353" y="594"/>
                  </a:lnTo>
                  <a:lnTo>
                    <a:pt x="1378" y="548"/>
                  </a:lnTo>
                  <a:lnTo>
                    <a:pt x="1405" y="594"/>
                  </a:lnTo>
                  <a:lnTo>
                    <a:pt x="1378" y="639"/>
                  </a:lnTo>
                  <a:close/>
                  <a:moveTo>
                    <a:pt x="1440" y="639"/>
                  </a:moveTo>
                  <a:lnTo>
                    <a:pt x="1414" y="594"/>
                  </a:lnTo>
                  <a:lnTo>
                    <a:pt x="1440" y="548"/>
                  </a:lnTo>
                  <a:lnTo>
                    <a:pt x="1467" y="594"/>
                  </a:lnTo>
                  <a:lnTo>
                    <a:pt x="1440" y="639"/>
                  </a:lnTo>
                  <a:close/>
                  <a:moveTo>
                    <a:pt x="1501" y="639"/>
                  </a:moveTo>
                  <a:lnTo>
                    <a:pt x="1476" y="594"/>
                  </a:lnTo>
                  <a:lnTo>
                    <a:pt x="1501" y="548"/>
                  </a:lnTo>
                  <a:lnTo>
                    <a:pt x="1528" y="594"/>
                  </a:lnTo>
                  <a:lnTo>
                    <a:pt x="1501" y="639"/>
                  </a:lnTo>
                  <a:close/>
                  <a:moveTo>
                    <a:pt x="1563" y="639"/>
                  </a:moveTo>
                  <a:lnTo>
                    <a:pt x="1537" y="594"/>
                  </a:lnTo>
                  <a:lnTo>
                    <a:pt x="1563" y="548"/>
                  </a:lnTo>
                  <a:lnTo>
                    <a:pt x="1590" y="594"/>
                  </a:lnTo>
                  <a:lnTo>
                    <a:pt x="1563" y="639"/>
                  </a:lnTo>
                  <a:close/>
                  <a:moveTo>
                    <a:pt x="1624" y="639"/>
                  </a:moveTo>
                  <a:lnTo>
                    <a:pt x="1599" y="594"/>
                  </a:lnTo>
                  <a:lnTo>
                    <a:pt x="1624" y="548"/>
                  </a:lnTo>
                  <a:lnTo>
                    <a:pt x="1651" y="594"/>
                  </a:lnTo>
                  <a:lnTo>
                    <a:pt x="1624" y="639"/>
                  </a:lnTo>
                  <a:close/>
                  <a:moveTo>
                    <a:pt x="1686" y="639"/>
                  </a:moveTo>
                  <a:lnTo>
                    <a:pt x="1660" y="594"/>
                  </a:lnTo>
                  <a:lnTo>
                    <a:pt x="1686" y="548"/>
                  </a:lnTo>
                  <a:lnTo>
                    <a:pt x="1713" y="594"/>
                  </a:lnTo>
                  <a:lnTo>
                    <a:pt x="1686" y="639"/>
                  </a:lnTo>
                  <a:close/>
                  <a:moveTo>
                    <a:pt x="1749" y="639"/>
                  </a:moveTo>
                  <a:lnTo>
                    <a:pt x="1722" y="594"/>
                  </a:lnTo>
                  <a:lnTo>
                    <a:pt x="1749" y="548"/>
                  </a:lnTo>
                  <a:lnTo>
                    <a:pt x="1774" y="594"/>
                  </a:lnTo>
                  <a:lnTo>
                    <a:pt x="1749" y="639"/>
                  </a:lnTo>
                  <a:close/>
                  <a:moveTo>
                    <a:pt x="1810" y="639"/>
                  </a:moveTo>
                  <a:lnTo>
                    <a:pt x="1783" y="594"/>
                  </a:lnTo>
                  <a:lnTo>
                    <a:pt x="1810" y="548"/>
                  </a:lnTo>
                  <a:lnTo>
                    <a:pt x="1836" y="594"/>
                  </a:lnTo>
                  <a:lnTo>
                    <a:pt x="1810" y="639"/>
                  </a:lnTo>
                  <a:close/>
                  <a:moveTo>
                    <a:pt x="1872" y="639"/>
                  </a:moveTo>
                  <a:lnTo>
                    <a:pt x="1845" y="594"/>
                  </a:lnTo>
                  <a:lnTo>
                    <a:pt x="1872" y="548"/>
                  </a:lnTo>
                  <a:lnTo>
                    <a:pt x="1897" y="594"/>
                  </a:lnTo>
                  <a:lnTo>
                    <a:pt x="1872" y="639"/>
                  </a:lnTo>
                  <a:close/>
                  <a:moveTo>
                    <a:pt x="1933" y="639"/>
                  </a:moveTo>
                  <a:lnTo>
                    <a:pt x="1906" y="594"/>
                  </a:lnTo>
                  <a:lnTo>
                    <a:pt x="1933" y="548"/>
                  </a:lnTo>
                  <a:lnTo>
                    <a:pt x="1959" y="594"/>
                  </a:lnTo>
                  <a:lnTo>
                    <a:pt x="1933" y="639"/>
                  </a:lnTo>
                  <a:close/>
                  <a:moveTo>
                    <a:pt x="1995" y="639"/>
                  </a:moveTo>
                  <a:lnTo>
                    <a:pt x="1968" y="594"/>
                  </a:lnTo>
                  <a:lnTo>
                    <a:pt x="1995" y="548"/>
                  </a:lnTo>
                  <a:lnTo>
                    <a:pt x="2020" y="594"/>
                  </a:lnTo>
                  <a:lnTo>
                    <a:pt x="1995" y="639"/>
                  </a:lnTo>
                  <a:close/>
                  <a:moveTo>
                    <a:pt x="2056" y="639"/>
                  </a:moveTo>
                  <a:lnTo>
                    <a:pt x="2029" y="594"/>
                  </a:lnTo>
                  <a:lnTo>
                    <a:pt x="2056" y="548"/>
                  </a:lnTo>
                  <a:lnTo>
                    <a:pt x="2082" y="594"/>
                  </a:lnTo>
                  <a:lnTo>
                    <a:pt x="2056" y="639"/>
                  </a:lnTo>
                  <a:close/>
                  <a:moveTo>
                    <a:pt x="2118" y="639"/>
                  </a:moveTo>
                  <a:lnTo>
                    <a:pt x="2092" y="594"/>
                  </a:lnTo>
                  <a:lnTo>
                    <a:pt x="2118" y="548"/>
                  </a:lnTo>
                  <a:lnTo>
                    <a:pt x="2145" y="594"/>
                  </a:lnTo>
                  <a:lnTo>
                    <a:pt x="2118" y="639"/>
                  </a:lnTo>
                  <a:close/>
                  <a:moveTo>
                    <a:pt x="2179" y="639"/>
                  </a:moveTo>
                  <a:lnTo>
                    <a:pt x="2154" y="594"/>
                  </a:lnTo>
                  <a:lnTo>
                    <a:pt x="2179" y="548"/>
                  </a:lnTo>
                  <a:lnTo>
                    <a:pt x="2206" y="594"/>
                  </a:lnTo>
                  <a:lnTo>
                    <a:pt x="2179" y="639"/>
                  </a:lnTo>
                  <a:close/>
                  <a:moveTo>
                    <a:pt x="2241" y="639"/>
                  </a:moveTo>
                  <a:lnTo>
                    <a:pt x="2215" y="594"/>
                  </a:lnTo>
                  <a:lnTo>
                    <a:pt x="2241" y="548"/>
                  </a:lnTo>
                  <a:lnTo>
                    <a:pt x="2268" y="594"/>
                  </a:lnTo>
                  <a:lnTo>
                    <a:pt x="2241" y="639"/>
                  </a:lnTo>
                  <a:close/>
                  <a:moveTo>
                    <a:pt x="2302" y="639"/>
                  </a:moveTo>
                  <a:lnTo>
                    <a:pt x="2277" y="594"/>
                  </a:lnTo>
                  <a:lnTo>
                    <a:pt x="2302" y="548"/>
                  </a:lnTo>
                  <a:lnTo>
                    <a:pt x="2329" y="594"/>
                  </a:lnTo>
                  <a:lnTo>
                    <a:pt x="2302" y="639"/>
                  </a:lnTo>
                  <a:close/>
                  <a:moveTo>
                    <a:pt x="2364" y="639"/>
                  </a:moveTo>
                  <a:lnTo>
                    <a:pt x="2338" y="594"/>
                  </a:lnTo>
                  <a:lnTo>
                    <a:pt x="2364" y="548"/>
                  </a:lnTo>
                  <a:lnTo>
                    <a:pt x="2391" y="594"/>
                  </a:lnTo>
                  <a:lnTo>
                    <a:pt x="2364" y="639"/>
                  </a:lnTo>
                  <a:close/>
                  <a:moveTo>
                    <a:pt x="2425" y="639"/>
                  </a:moveTo>
                  <a:lnTo>
                    <a:pt x="2400" y="594"/>
                  </a:lnTo>
                  <a:lnTo>
                    <a:pt x="2425" y="548"/>
                  </a:lnTo>
                  <a:lnTo>
                    <a:pt x="2452" y="594"/>
                  </a:lnTo>
                  <a:lnTo>
                    <a:pt x="2425" y="639"/>
                  </a:lnTo>
                  <a:close/>
                  <a:moveTo>
                    <a:pt x="2488" y="639"/>
                  </a:moveTo>
                  <a:lnTo>
                    <a:pt x="2461" y="594"/>
                  </a:lnTo>
                  <a:lnTo>
                    <a:pt x="2488" y="548"/>
                  </a:lnTo>
                  <a:lnTo>
                    <a:pt x="2514" y="594"/>
                  </a:lnTo>
                  <a:lnTo>
                    <a:pt x="2488" y="639"/>
                  </a:lnTo>
                  <a:close/>
                  <a:moveTo>
                    <a:pt x="54" y="585"/>
                  </a:moveTo>
                  <a:lnTo>
                    <a:pt x="27" y="540"/>
                  </a:lnTo>
                  <a:lnTo>
                    <a:pt x="54" y="495"/>
                  </a:lnTo>
                  <a:lnTo>
                    <a:pt x="80" y="540"/>
                  </a:lnTo>
                  <a:lnTo>
                    <a:pt x="54" y="585"/>
                  </a:lnTo>
                  <a:close/>
                  <a:moveTo>
                    <a:pt x="116" y="585"/>
                  </a:moveTo>
                  <a:lnTo>
                    <a:pt x="89" y="540"/>
                  </a:lnTo>
                  <a:lnTo>
                    <a:pt x="116" y="495"/>
                  </a:lnTo>
                  <a:lnTo>
                    <a:pt x="141" y="540"/>
                  </a:lnTo>
                  <a:lnTo>
                    <a:pt x="116" y="585"/>
                  </a:lnTo>
                  <a:close/>
                  <a:moveTo>
                    <a:pt x="177" y="585"/>
                  </a:moveTo>
                  <a:lnTo>
                    <a:pt x="150" y="540"/>
                  </a:lnTo>
                  <a:lnTo>
                    <a:pt x="177" y="495"/>
                  </a:lnTo>
                  <a:lnTo>
                    <a:pt x="202" y="540"/>
                  </a:lnTo>
                  <a:lnTo>
                    <a:pt x="177" y="585"/>
                  </a:lnTo>
                  <a:close/>
                  <a:moveTo>
                    <a:pt x="238" y="585"/>
                  </a:moveTo>
                  <a:lnTo>
                    <a:pt x="213" y="540"/>
                  </a:lnTo>
                  <a:lnTo>
                    <a:pt x="238" y="495"/>
                  </a:lnTo>
                  <a:lnTo>
                    <a:pt x="265" y="540"/>
                  </a:lnTo>
                  <a:lnTo>
                    <a:pt x="238" y="585"/>
                  </a:lnTo>
                  <a:close/>
                  <a:moveTo>
                    <a:pt x="300" y="585"/>
                  </a:moveTo>
                  <a:lnTo>
                    <a:pt x="274" y="540"/>
                  </a:lnTo>
                  <a:lnTo>
                    <a:pt x="300" y="495"/>
                  </a:lnTo>
                  <a:lnTo>
                    <a:pt x="327" y="540"/>
                  </a:lnTo>
                  <a:lnTo>
                    <a:pt x="300" y="585"/>
                  </a:lnTo>
                  <a:close/>
                  <a:moveTo>
                    <a:pt x="361" y="585"/>
                  </a:moveTo>
                  <a:lnTo>
                    <a:pt x="336" y="540"/>
                  </a:lnTo>
                  <a:lnTo>
                    <a:pt x="361" y="495"/>
                  </a:lnTo>
                  <a:lnTo>
                    <a:pt x="388" y="540"/>
                  </a:lnTo>
                  <a:lnTo>
                    <a:pt x="361" y="585"/>
                  </a:lnTo>
                  <a:close/>
                  <a:moveTo>
                    <a:pt x="423" y="585"/>
                  </a:moveTo>
                  <a:lnTo>
                    <a:pt x="397" y="540"/>
                  </a:lnTo>
                  <a:lnTo>
                    <a:pt x="423" y="495"/>
                  </a:lnTo>
                  <a:lnTo>
                    <a:pt x="450" y="540"/>
                  </a:lnTo>
                  <a:lnTo>
                    <a:pt x="423" y="585"/>
                  </a:lnTo>
                  <a:close/>
                  <a:moveTo>
                    <a:pt x="484" y="585"/>
                  </a:moveTo>
                  <a:lnTo>
                    <a:pt x="459" y="540"/>
                  </a:lnTo>
                  <a:lnTo>
                    <a:pt x="484" y="495"/>
                  </a:lnTo>
                  <a:lnTo>
                    <a:pt x="511" y="540"/>
                  </a:lnTo>
                  <a:lnTo>
                    <a:pt x="484" y="585"/>
                  </a:lnTo>
                  <a:close/>
                  <a:moveTo>
                    <a:pt x="546" y="585"/>
                  </a:moveTo>
                  <a:lnTo>
                    <a:pt x="520" y="540"/>
                  </a:lnTo>
                  <a:lnTo>
                    <a:pt x="546" y="495"/>
                  </a:lnTo>
                  <a:lnTo>
                    <a:pt x="573" y="540"/>
                  </a:lnTo>
                  <a:lnTo>
                    <a:pt x="546" y="585"/>
                  </a:lnTo>
                  <a:close/>
                  <a:moveTo>
                    <a:pt x="609" y="585"/>
                  </a:moveTo>
                  <a:lnTo>
                    <a:pt x="582" y="540"/>
                  </a:lnTo>
                  <a:lnTo>
                    <a:pt x="609" y="495"/>
                  </a:lnTo>
                  <a:lnTo>
                    <a:pt x="634" y="540"/>
                  </a:lnTo>
                  <a:lnTo>
                    <a:pt x="609" y="585"/>
                  </a:lnTo>
                  <a:close/>
                  <a:moveTo>
                    <a:pt x="670" y="585"/>
                  </a:moveTo>
                  <a:lnTo>
                    <a:pt x="643" y="540"/>
                  </a:lnTo>
                  <a:lnTo>
                    <a:pt x="670" y="495"/>
                  </a:lnTo>
                  <a:lnTo>
                    <a:pt x="696" y="540"/>
                  </a:lnTo>
                  <a:lnTo>
                    <a:pt x="670" y="585"/>
                  </a:lnTo>
                  <a:close/>
                  <a:moveTo>
                    <a:pt x="732" y="585"/>
                  </a:moveTo>
                  <a:lnTo>
                    <a:pt x="705" y="540"/>
                  </a:lnTo>
                  <a:lnTo>
                    <a:pt x="732" y="495"/>
                  </a:lnTo>
                  <a:lnTo>
                    <a:pt x="757" y="540"/>
                  </a:lnTo>
                  <a:lnTo>
                    <a:pt x="732" y="585"/>
                  </a:lnTo>
                  <a:close/>
                  <a:moveTo>
                    <a:pt x="793" y="585"/>
                  </a:moveTo>
                  <a:lnTo>
                    <a:pt x="766" y="540"/>
                  </a:lnTo>
                  <a:lnTo>
                    <a:pt x="793" y="495"/>
                  </a:lnTo>
                  <a:lnTo>
                    <a:pt x="819" y="540"/>
                  </a:lnTo>
                  <a:lnTo>
                    <a:pt x="793" y="585"/>
                  </a:lnTo>
                  <a:close/>
                  <a:moveTo>
                    <a:pt x="855" y="585"/>
                  </a:moveTo>
                  <a:lnTo>
                    <a:pt x="828" y="540"/>
                  </a:lnTo>
                  <a:lnTo>
                    <a:pt x="855" y="495"/>
                  </a:lnTo>
                  <a:lnTo>
                    <a:pt x="880" y="540"/>
                  </a:lnTo>
                  <a:lnTo>
                    <a:pt x="855" y="585"/>
                  </a:lnTo>
                  <a:close/>
                  <a:moveTo>
                    <a:pt x="916" y="585"/>
                  </a:moveTo>
                  <a:lnTo>
                    <a:pt x="889" y="540"/>
                  </a:lnTo>
                  <a:lnTo>
                    <a:pt x="916" y="495"/>
                  </a:lnTo>
                  <a:lnTo>
                    <a:pt x="942" y="540"/>
                  </a:lnTo>
                  <a:lnTo>
                    <a:pt x="916" y="585"/>
                  </a:lnTo>
                  <a:close/>
                  <a:moveTo>
                    <a:pt x="978" y="585"/>
                  </a:moveTo>
                  <a:lnTo>
                    <a:pt x="952" y="540"/>
                  </a:lnTo>
                  <a:lnTo>
                    <a:pt x="978" y="495"/>
                  </a:lnTo>
                  <a:lnTo>
                    <a:pt x="1005" y="540"/>
                  </a:lnTo>
                  <a:lnTo>
                    <a:pt x="978" y="585"/>
                  </a:lnTo>
                  <a:close/>
                  <a:moveTo>
                    <a:pt x="1039" y="585"/>
                  </a:moveTo>
                  <a:lnTo>
                    <a:pt x="1014" y="540"/>
                  </a:lnTo>
                  <a:lnTo>
                    <a:pt x="1039" y="495"/>
                  </a:lnTo>
                  <a:lnTo>
                    <a:pt x="1066" y="540"/>
                  </a:lnTo>
                  <a:lnTo>
                    <a:pt x="1039" y="585"/>
                  </a:lnTo>
                  <a:close/>
                  <a:moveTo>
                    <a:pt x="1101" y="585"/>
                  </a:moveTo>
                  <a:lnTo>
                    <a:pt x="1075" y="540"/>
                  </a:lnTo>
                  <a:lnTo>
                    <a:pt x="1101" y="495"/>
                  </a:lnTo>
                  <a:lnTo>
                    <a:pt x="1128" y="540"/>
                  </a:lnTo>
                  <a:lnTo>
                    <a:pt x="1101" y="585"/>
                  </a:lnTo>
                  <a:close/>
                  <a:moveTo>
                    <a:pt x="1162" y="585"/>
                  </a:moveTo>
                  <a:lnTo>
                    <a:pt x="1137" y="540"/>
                  </a:lnTo>
                  <a:lnTo>
                    <a:pt x="1162" y="495"/>
                  </a:lnTo>
                  <a:lnTo>
                    <a:pt x="1189" y="540"/>
                  </a:lnTo>
                  <a:lnTo>
                    <a:pt x="1162" y="585"/>
                  </a:lnTo>
                  <a:close/>
                  <a:moveTo>
                    <a:pt x="1224" y="585"/>
                  </a:moveTo>
                  <a:lnTo>
                    <a:pt x="1198" y="540"/>
                  </a:lnTo>
                  <a:lnTo>
                    <a:pt x="1224" y="495"/>
                  </a:lnTo>
                  <a:lnTo>
                    <a:pt x="1251" y="540"/>
                  </a:lnTo>
                  <a:lnTo>
                    <a:pt x="1224" y="585"/>
                  </a:lnTo>
                  <a:close/>
                  <a:moveTo>
                    <a:pt x="1285" y="585"/>
                  </a:moveTo>
                  <a:lnTo>
                    <a:pt x="1260" y="540"/>
                  </a:lnTo>
                  <a:lnTo>
                    <a:pt x="1285" y="495"/>
                  </a:lnTo>
                  <a:lnTo>
                    <a:pt x="1312" y="540"/>
                  </a:lnTo>
                  <a:lnTo>
                    <a:pt x="1285" y="585"/>
                  </a:lnTo>
                  <a:close/>
                  <a:moveTo>
                    <a:pt x="1348" y="585"/>
                  </a:moveTo>
                  <a:lnTo>
                    <a:pt x="1321" y="540"/>
                  </a:lnTo>
                  <a:lnTo>
                    <a:pt x="1348" y="495"/>
                  </a:lnTo>
                  <a:lnTo>
                    <a:pt x="1374" y="540"/>
                  </a:lnTo>
                  <a:lnTo>
                    <a:pt x="1348" y="585"/>
                  </a:lnTo>
                  <a:close/>
                  <a:moveTo>
                    <a:pt x="1410" y="585"/>
                  </a:moveTo>
                  <a:lnTo>
                    <a:pt x="1383" y="540"/>
                  </a:lnTo>
                  <a:lnTo>
                    <a:pt x="1410" y="495"/>
                  </a:lnTo>
                  <a:lnTo>
                    <a:pt x="1435" y="540"/>
                  </a:lnTo>
                  <a:lnTo>
                    <a:pt x="1410" y="585"/>
                  </a:lnTo>
                  <a:close/>
                  <a:moveTo>
                    <a:pt x="1471" y="585"/>
                  </a:moveTo>
                  <a:lnTo>
                    <a:pt x="1444" y="540"/>
                  </a:lnTo>
                  <a:lnTo>
                    <a:pt x="1471" y="495"/>
                  </a:lnTo>
                  <a:lnTo>
                    <a:pt x="1497" y="540"/>
                  </a:lnTo>
                  <a:lnTo>
                    <a:pt x="1471" y="585"/>
                  </a:lnTo>
                  <a:close/>
                  <a:moveTo>
                    <a:pt x="1533" y="585"/>
                  </a:moveTo>
                  <a:lnTo>
                    <a:pt x="1506" y="540"/>
                  </a:lnTo>
                  <a:lnTo>
                    <a:pt x="1533" y="495"/>
                  </a:lnTo>
                  <a:lnTo>
                    <a:pt x="1558" y="540"/>
                  </a:lnTo>
                  <a:lnTo>
                    <a:pt x="1533" y="585"/>
                  </a:lnTo>
                  <a:close/>
                  <a:moveTo>
                    <a:pt x="1594" y="585"/>
                  </a:moveTo>
                  <a:lnTo>
                    <a:pt x="1567" y="540"/>
                  </a:lnTo>
                  <a:lnTo>
                    <a:pt x="1594" y="495"/>
                  </a:lnTo>
                  <a:lnTo>
                    <a:pt x="1620" y="540"/>
                  </a:lnTo>
                  <a:lnTo>
                    <a:pt x="1594" y="585"/>
                  </a:lnTo>
                  <a:close/>
                  <a:moveTo>
                    <a:pt x="1656" y="585"/>
                  </a:moveTo>
                  <a:lnTo>
                    <a:pt x="1629" y="540"/>
                  </a:lnTo>
                  <a:lnTo>
                    <a:pt x="1656" y="495"/>
                  </a:lnTo>
                  <a:lnTo>
                    <a:pt x="1681" y="540"/>
                  </a:lnTo>
                  <a:lnTo>
                    <a:pt x="1656" y="585"/>
                  </a:lnTo>
                  <a:close/>
                  <a:moveTo>
                    <a:pt x="1717" y="585"/>
                  </a:moveTo>
                  <a:lnTo>
                    <a:pt x="1692" y="540"/>
                  </a:lnTo>
                  <a:lnTo>
                    <a:pt x="1717" y="495"/>
                  </a:lnTo>
                  <a:lnTo>
                    <a:pt x="1744" y="540"/>
                  </a:lnTo>
                  <a:lnTo>
                    <a:pt x="1717" y="585"/>
                  </a:lnTo>
                  <a:close/>
                  <a:moveTo>
                    <a:pt x="1779" y="585"/>
                  </a:moveTo>
                  <a:lnTo>
                    <a:pt x="1753" y="540"/>
                  </a:lnTo>
                  <a:lnTo>
                    <a:pt x="1779" y="495"/>
                  </a:lnTo>
                  <a:lnTo>
                    <a:pt x="1806" y="540"/>
                  </a:lnTo>
                  <a:lnTo>
                    <a:pt x="1779" y="585"/>
                  </a:lnTo>
                  <a:close/>
                  <a:moveTo>
                    <a:pt x="1840" y="585"/>
                  </a:moveTo>
                  <a:lnTo>
                    <a:pt x="1815" y="540"/>
                  </a:lnTo>
                  <a:lnTo>
                    <a:pt x="1840" y="495"/>
                  </a:lnTo>
                  <a:lnTo>
                    <a:pt x="1867" y="540"/>
                  </a:lnTo>
                  <a:lnTo>
                    <a:pt x="1840" y="585"/>
                  </a:lnTo>
                  <a:close/>
                  <a:moveTo>
                    <a:pt x="1902" y="585"/>
                  </a:moveTo>
                  <a:lnTo>
                    <a:pt x="1876" y="540"/>
                  </a:lnTo>
                  <a:lnTo>
                    <a:pt x="1902" y="495"/>
                  </a:lnTo>
                  <a:lnTo>
                    <a:pt x="1929" y="540"/>
                  </a:lnTo>
                  <a:lnTo>
                    <a:pt x="1902" y="585"/>
                  </a:lnTo>
                  <a:close/>
                  <a:moveTo>
                    <a:pt x="1963" y="585"/>
                  </a:moveTo>
                  <a:lnTo>
                    <a:pt x="1938" y="540"/>
                  </a:lnTo>
                  <a:lnTo>
                    <a:pt x="1963" y="495"/>
                  </a:lnTo>
                  <a:lnTo>
                    <a:pt x="1990" y="540"/>
                  </a:lnTo>
                  <a:lnTo>
                    <a:pt x="1963" y="585"/>
                  </a:lnTo>
                  <a:close/>
                  <a:moveTo>
                    <a:pt x="2025" y="585"/>
                  </a:moveTo>
                  <a:lnTo>
                    <a:pt x="1999" y="540"/>
                  </a:lnTo>
                  <a:lnTo>
                    <a:pt x="2025" y="495"/>
                  </a:lnTo>
                  <a:lnTo>
                    <a:pt x="2052" y="540"/>
                  </a:lnTo>
                  <a:lnTo>
                    <a:pt x="2025" y="585"/>
                  </a:lnTo>
                  <a:close/>
                  <a:moveTo>
                    <a:pt x="2088" y="585"/>
                  </a:moveTo>
                  <a:lnTo>
                    <a:pt x="2061" y="540"/>
                  </a:lnTo>
                  <a:lnTo>
                    <a:pt x="2088" y="495"/>
                  </a:lnTo>
                  <a:lnTo>
                    <a:pt x="2113" y="540"/>
                  </a:lnTo>
                  <a:lnTo>
                    <a:pt x="2088" y="585"/>
                  </a:lnTo>
                  <a:close/>
                  <a:moveTo>
                    <a:pt x="2149" y="585"/>
                  </a:moveTo>
                  <a:lnTo>
                    <a:pt x="2122" y="540"/>
                  </a:lnTo>
                  <a:lnTo>
                    <a:pt x="2149" y="495"/>
                  </a:lnTo>
                  <a:lnTo>
                    <a:pt x="2175" y="540"/>
                  </a:lnTo>
                  <a:lnTo>
                    <a:pt x="2149" y="585"/>
                  </a:lnTo>
                  <a:close/>
                  <a:moveTo>
                    <a:pt x="2211" y="585"/>
                  </a:moveTo>
                  <a:lnTo>
                    <a:pt x="2184" y="540"/>
                  </a:lnTo>
                  <a:lnTo>
                    <a:pt x="2211" y="495"/>
                  </a:lnTo>
                  <a:lnTo>
                    <a:pt x="2236" y="540"/>
                  </a:lnTo>
                  <a:lnTo>
                    <a:pt x="2211" y="585"/>
                  </a:lnTo>
                  <a:close/>
                  <a:moveTo>
                    <a:pt x="2272" y="585"/>
                  </a:moveTo>
                  <a:lnTo>
                    <a:pt x="2245" y="540"/>
                  </a:lnTo>
                  <a:lnTo>
                    <a:pt x="2272" y="495"/>
                  </a:lnTo>
                  <a:lnTo>
                    <a:pt x="2298" y="540"/>
                  </a:lnTo>
                  <a:lnTo>
                    <a:pt x="2272" y="585"/>
                  </a:lnTo>
                  <a:close/>
                  <a:moveTo>
                    <a:pt x="2334" y="585"/>
                  </a:moveTo>
                  <a:lnTo>
                    <a:pt x="2307" y="540"/>
                  </a:lnTo>
                  <a:lnTo>
                    <a:pt x="2334" y="495"/>
                  </a:lnTo>
                  <a:lnTo>
                    <a:pt x="2359" y="540"/>
                  </a:lnTo>
                  <a:lnTo>
                    <a:pt x="2334" y="585"/>
                  </a:lnTo>
                  <a:close/>
                  <a:moveTo>
                    <a:pt x="2395" y="585"/>
                  </a:moveTo>
                  <a:lnTo>
                    <a:pt x="2368" y="540"/>
                  </a:lnTo>
                  <a:lnTo>
                    <a:pt x="2395" y="495"/>
                  </a:lnTo>
                  <a:lnTo>
                    <a:pt x="2421" y="540"/>
                  </a:lnTo>
                  <a:lnTo>
                    <a:pt x="2395" y="585"/>
                  </a:lnTo>
                  <a:close/>
                  <a:moveTo>
                    <a:pt x="2457" y="585"/>
                  </a:moveTo>
                  <a:lnTo>
                    <a:pt x="2431" y="540"/>
                  </a:lnTo>
                  <a:lnTo>
                    <a:pt x="2457" y="495"/>
                  </a:lnTo>
                  <a:lnTo>
                    <a:pt x="2484" y="540"/>
                  </a:lnTo>
                  <a:lnTo>
                    <a:pt x="2457" y="585"/>
                  </a:lnTo>
                  <a:close/>
                  <a:moveTo>
                    <a:pt x="2518" y="585"/>
                  </a:moveTo>
                  <a:lnTo>
                    <a:pt x="2493" y="540"/>
                  </a:lnTo>
                  <a:lnTo>
                    <a:pt x="2518" y="495"/>
                  </a:lnTo>
                  <a:lnTo>
                    <a:pt x="2545" y="540"/>
                  </a:lnTo>
                  <a:lnTo>
                    <a:pt x="2518" y="585"/>
                  </a:lnTo>
                  <a:close/>
                  <a:moveTo>
                    <a:pt x="84" y="533"/>
                  </a:moveTo>
                  <a:lnTo>
                    <a:pt x="59" y="486"/>
                  </a:lnTo>
                  <a:lnTo>
                    <a:pt x="84" y="441"/>
                  </a:lnTo>
                  <a:lnTo>
                    <a:pt x="111" y="486"/>
                  </a:lnTo>
                  <a:lnTo>
                    <a:pt x="84" y="533"/>
                  </a:lnTo>
                  <a:close/>
                  <a:moveTo>
                    <a:pt x="146" y="533"/>
                  </a:moveTo>
                  <a:lnTo>
                    <a:pt x="120" y="486"/>
                  </a:lnTo>
                  <a:lnTo>
                    <a:pt x="146" y="441"/>
                  </a:lnTo>
                  <a:lnTo>
                    <a:pt x="172" y="486"/>
                  </a:lnTo>
                  <a:lnTo>
                    <a:pt x="146" y="533"/>
                  </a:lnTo>
                  <a:close/>
                  <a:moveTo>
                    <a:pt x="207" y="533"/>
                  </a:moveTo>
                  <a:lnTo>
                    <a:pt x="181" y="486"/>
                  </a:lnTo>
                  <a:lnTo>
                    <a:pt x="207" y="441"/>
                  </a:lnTo>
                  <a:lnTo>
                    <a:pt x="234" y="486"/>
                  </a:lnTo>
                  <a:lnTo>
                    <a:pt x="207" y="533"/>
                  </a:lnTo>
                  <a:close/>
                  <a:moveTo>
                    <a:pt x="270" y="533"/>
                  </a:moveTo>
                  <a:lnTo>
                    <a:pt x="243" y="486"/>
                  </a:lnTo>
                  <a:lnTo>
                    <a:pt x="270" y="441"/>
                  </a:lnTo>
                  <a:lnTo>
                    <a:pt x="295" y="486"/>
                  </a:lnTo>
                  <a:lnTo>
                    <a:pt x="270" y="533"/>
                  </a:lnTo>
                  <a:close/>
                  <a:moveTo>
                    <a:pt x="331" y="533"/>
                  </a:moveTo>
                  <a:lnTo>
                    <a:pt x="304" y="486"/>
                  </a:lnTo>
                  <a:lnTo>
                    <a:pt x="331" y="441"/>
                  </a:lnTo>
                  <a:lnTo>
                    <a:pt x="357" y="486"/>
                  </a:lnTo>
                  <a:lnTo>
                    <a:pt x="331" y="533"/>
                  </a:lnTo>
                  <a:close/>
                  <a:moveTo>
                    <a:pt x="393" y="533"/>
                  </a:moveTo>
                  <a:lnTo>
                    <a:pt x="366" y="486"/>
                  </a:lnTo>
                  <a:lnTo>
                    <a:pt x="393" y="441"/>
                  </a:lnTo>
                  <a:lnTo>
                    <a:pt x="418" y="486"/>
                  </a:lnTo>
                  <a:lnTo>
                    <a:pt x="393" y="533"/>
                  </a:lnTo>
                  <a:close/>
                  <a:moveTo>
                    <a:pt x="454" y="533"/>
                  </a:moveTo>
                  <a:lnTo>
                    <a:pt x="427" y="486"/>
                  </a:lnTo>
                  <a:lnTo>
                    <a:pt x="454" y="441"/>
                  </a:lnTo>
                  <a:lnTo>
                    <a:pt x="480" y="486"/>
                  </a:lnTo>
                  <a:lnTo>
                    <a:pt x="454" y="533"/>
                  </a:lnTo>
                  <a:close/>
                  <a:moveTo>
                    <a:pt x="516" y="533"/>
                  </a:moveTo>
                  <a:lnTo>
                    <a:pt x="489" y="486"/>
                  </a:lnTo>
                  <a:lnTo>
                    <a:pt x="516" y="441"/>
                  </a:lnTo>
                  <a:lnTo>
                    <a:pt x="541" y="486"/>
                  </a:lnTo>
                  <a:lnTo>
                    <a:pt x="516" y="533"/>
                  </a:lnTo>
                  <a:close/>
                  <a:moveTo>
                    <a:pt x="577" y="533"/>
                  </a:moveTo>
                  <a:lnTo>
                    <a:pt x="550" y="486"/>
                  </a:lnTo>
                  <a:lnTo>
                    <a:pt x="577" y="441"/>
                  </a:lnTo>
                  <a:lnTo>
                    <a:pt x="603" y="486"/>
                  </a:lnTo>
                  <a:lnTo>
                    <a:pt x="577" y="533"/>
                  </a:lnTo>
                  <a:close/>
                  <a:moveTo>
                    <a:pt x="639" y="533"/>
                  </a:moveTo>
                  <a:lnTo>
                    <a:pt x="613" y="486"/>
                  </a:lnTo>
                  <a:lnTo>
                    <a:pt x="639" y="441"/>
                  </a:lnTo>
                  <a:lnTo>
                    <a:pt x="666" y="486"/>
                  </a:lnTo>
                  <a:lnTo>
                    <a:pt x="639" y="533"/>
                  </a:lnTo>
                  <a:close/>
                  <a:moveTo>
                    <a:pt x="700" y="533"/>
                  </a:moveTo>
                  <a:lnTo>
                    <a:pt x="675" y="486"/>
                  </a:lnTo>
                  <a:lnTo>
                    <a:pt x="700" y="441"/>
                  </a:lnTo>
                  <a:lnTo>
                    <a:pt x="727" y="486"/>
                  </a:lnTo>
                  <a:lnTo>
                    <a:pt x="700" y="533"/>
                  </a:lnTo>
                  <a:close/>
                  <a:moveTo>
                    <a:pt x="762" y="533"/>
                  </a:moveTo>
                  <a:lnTo>
                    <a:pt x="736" y="486"/>
                  </a:lnTo>
                  <a:lnTo>
                    <a:pt x="762" y="441"/>
                  </a:lnTo>
                  <a:lnTo>
                    <a:pt x="789" y="486"/>
                  </a:lnTo>
                  <a:lnTo>
                    <a:pt x="762" y="533"/>
                  </a:lnTo>
                  <a:close/>
                  <a:moveTo>
                    <a:pt x="823" y="533"/>
                  </a:moveTo>
                  <a:lnTo>
                    <a:pt x="798" y="486"/>
                  </a:lnTo>
                  <a:lnTo>
                    <a:pt x="823" y="441"/>
                  </a:lnTo>
                  <a:lnTo>
                    <a:pt x="850" y="486"/>
                  </a:lnTo>
                  <a:lnTo>
                    <a:pt x="823" y="533"/>
                  </a:lnTo>
                  <a:close/>
                  <a:moveTo>
                    <a:pt x="885" y="533"/>
                  </a:moveTo>
                  <a:lnTo>
                    <a:pt x="859" y="486"/>
                  </a:lnTo>
                  <a:lnTo>
                    <a:pt x="885" y="441"/>
                  </a:lnTo>
                  <a:lnTo>
                    <a:pt x="912" y="486"/>
                  </a:lnTo>
                  <a:lnTo>
                    <a:pt x="885" y="533"/>
                  </a:lnTo>
                  <a:close/>
                  <a:moveTo>
                    <a:pt x="946" y="533"/>
                  </a:moveTo>
                  <a:lnTo>
                    <a:pt x="921" y="486"/>
                  </a:lnTo>
                  <a:lnTo>
                    <a:pt x="946" y="441"/>
                  </a:lnTo>
                  <a:lnTo>
                    <a:pt x="973" y="486"/>
                  </a:lnTo>
                  <a:lnTo>
                    <a:pt x="946" y="533"/>
                  </a:lnTo>
                  <a:close/>
                  <a:moveTo>
                    <a:pt x="1009" y="533"/>
                  </a:moveTo>
                  <a:lnTo>
                    <a:pt x="982" y="486"/>
                  </a:lnTo>
                  <a:lnTo>
                    <a:pt x="1009" y="441"/>
                  </a:lnTo>
                  <a:lnTo>
                    <a:pt x="1035" y="486"/>
                  </a:lnTo>
                  <a:lnTo>
                    <a:pt x="1009" y="533"/>
                  </a:lnTo>
                  <a:close/>
                  <a:moveTo>
                    <a:pt x="1071" y="533"/>
                  </a:moveTo>
                  <a:lnTo>
                    <a:pt x="1044" y="486"/>
                  </a:lnTo>
                  <a:lnTo>
                    <a:pt x="1071" y="441"/>
                  </a:lnTo>
                  <a:lnTo>
                    <a:pt x="1096" y="486"/>
                  </a:lnTo>
                  <a:lnTo>
                    <a:pt x="1071" y="533"/>
                  </a:lnTo>
                  <a:close/>
                  <a:moveTo>
                    <a:pt x="1132" y="533"/>
                  </a:moveTo>
                  <a:lnTo>
                    <a:pt x="1105" y="486"/>
                  </a:lnTo>
                  <a:lnTo>
                    <a:pt x="1132" y="441"/>
                  </a:lnTo>
                  <a:lnTo>
                    <a:pt x="1158" y="486"/>
                  </a:lnTo>
                  <a:lnTo>
                    <a:pt x="1132" y="533"/>
                  </a:lnTo>
                  <a:close/>
                  <a:moveTo>
                    <a:pt x="1194" y="533"/>
                  </a:moveTo>
                  <a:lnTo>
                    <a:pt x="1167" y="486"/>
                  </a:lnTo>
                  <a:lnTo>
                    <a:pt x="1194" y="441"/>
                  </a:lnTo>
                  <a:lnTo>
                    <a:pt x="1219" y="486"/>
                  </a:lnTo>
                  <a:lnTo>
                    <a:pt x="1194" y="533"/>
                  </a:lnTo>
                  <a:close/>
                  <a:moveTo>
                    <a:pt x="1255" y="533"/>
                  </a:moveTo>
                  <a:lnTo>
                    <a:pt x="1228" y="486"/>
                  </a:lnTo>
                  <a:lnTo>
                    <a:pt x="1255" y="441"/>
                  </a:lnTo>
                  <a:lnTo>
                    <a:pt x="1281" y="486"/>
                  </a:lnTo>
                  <a:lnTo>
                    <a:pt x="1255" y="533"/>
                  </a:lnTo>
                  <a:close/>
                  <a:moveTo>
                    <a:pt x="1317" y="533"/>
                  </a:moveTo>
                  <a:lnTo>
                    <a:pt x="1290" y="486"/>
                  </a:lnTo>
                  <a:lnTo>
                    <a:pt x="1317" y="441"/>
                  </a:lnTo>
                  <a:lnTo>
                    <a:pt x="1342" y="486"/>
                  </a:lnTo>
                  <a:lnTo>
                    <a:pt x="1317" y="533"/>
                  </a:lnTo>
                  <a:close/>
                  <a:moveTo>
                    <a:pt x="1378" y="533"/>
                  </a:moveTo>
                  <a:lnTo>
                    <a:pt x="1353" y="486"/>
                  </a:lnTo>
                  <a:lnTo>
                    <a:pt x="1378" y="441"/>
                  </a:lnTo>
                  <a:lnTo>
                    <a:pt x="1405" y="486"/>
                  </a:lnTo>
                  <a:lnTo>
                    <a:pt x="1378" y="533"/>
                  </a:lnTo>
                  <a:close/>
                  <a:moveTo>
                    <a:pt x="1440" y="533"/>
                  </a:moveTo>
                  <a:lnTo>
                    <a:pt x="1414" y="486"/>
                  </a:lnTo>
                  <a:lnTo>
                    <a:pt x="1440" y="441"/>
                  </a:lnTo>
                  <a:lnTo>
                    <a:pt x="1467" y="486"/>
                  </a:lnTo>
                  <a:lnTo>
                    <a:pt x="1440" y="533"/>
                  </a:lnTo>
                  <a:close/>
                  <a:moveTo>
                    <a:pt x="1501" y="533"/>
                  </a:moveTo>
                  <a:lnTo>
                    <a:pt x="1476" y="486"/>
                  </a:lnTo>
                  <a:lnTo>
                    <a:pt x="1501" y="441"/>
                  </a:lnTo>
                  <a:lnTo>
                    <a:pt x="1528" y="486"/>
                  </a:lnTo>
                  <a:lnTo>
                    <a:pt x="1501" y="533"/>
                  </a:lnTo>
                  <a:close/>
                  <a:moveTo>
                    <a:pt x="1563" y="533"/>
                  </a:moveTo>
                  <a:lnTo>
                    <a:pt x="1537" y="486"/>
                  </a:lnTo>
                  <a:lnTo>
                    <a:pt x="1563" y="441"/>
                  </a:lnTo>
                  <a:lnTo>
                    <a:pt x="1590" y="486"/>
                  </a:lnTo>
                  <a:lnTo>
                    <a:pt x="1563" y="533"/>
                  </a:lnTo>
                  <a:close/>
                  <a:moveTo>
                    <a:pt x="1624" y="533"/>
                  </a:moveTo>
                  <a:lnTo>
                    <a:pt x="1599" y="486"/>
                  </a:lnTo>
                  <a:lnTo>
                    <a:pt x="1624" y="441"/>
                  </a:lnTo>
                  <a:lnTo>
                    <a:pt x="1651" y="486"/>
                  </a:lnTo>
                  <a:lnTo>
                    <a:pt x="1624" y="533"/>
                  </a:lnTo>
                  <a:close/>
                  <a:moveTo>
                    <a:pt x="1686" y="533"/>
                  </a:moveTo>
                  <a:lnTo>
                    <a:pt x="1660" y="486"/>
                  </a:lnTo>
                  <a:lnTo>
                    <a:pt x="1686" y="441"/>
                  </a:lnTo>
                  <a:lnTo>
                    <a:pt x="1713" y="486"/>
                  </a:lnTo>
                  <a:lnTo>
                    <a:pt x="1686" y="533"/>
                  </a:lnTo>
                  <a:close/>
                  <a:moveTo>
                    <a:pt x="1749" y="533"/>
                  </a:moveTo>
                  <a:lnTo>
                    <a:pt x="1722" y="486"/>
                  </a:lnTo>
                  <a:lnTo>
                    <a:pt x="1749" y="441"/>
                  </a:lnTo>
                  <a:lnTo>
                    <a:pt x="1774" y="486"/>
                  </a:lnTo>
                  <a:lnTo>
                    <a:pt x="1749" y="533"/>
                  </a:lnTo>
                  <a:close/>
                  <a:moveTo>
                    <a:pt x="1810" y="533"/>
                  </a:moveTo>
                  <a:lnTo>
                    <a:pt x="1783" y="486"/>
                  </a:lnTo>
                  <a:lnTo>
                    <a:pt x="1810" y="441"/>
                  </a:lnTo>
                  <a:lnTo>
                    <a:pt x="1836" y="486"/>
                  </a:lnTo>
                  <a:lnTo>
                    <a:pt x="1810" y="533"/>
                  </a:lnTo>
                  <a:close/>
                  <a:moveTo>
                    <a:pt x="1872" y="533"/>
                  </a:moveTo>
                  <a:lnTo>
                    <a:pt x="1845" y="486"/>
                  </a:lnTo>
                  <a:lnTo>
                    <a:pt x="1872" y="441"/>
                  </a:lnTo>
                  <a:lnTo>
                    <a:pt x="1897" y="486"/>
                  </a:lnTo>
                  <a:lnTo>
                    <a:pt x="1872" y="533"/>
                  </a:lnTo>
                  <a:close/>
                  <a:moveTo>
                    <a:pt x="1933" y="533"/>
                  </a:moveTo>
                  <a:lnTo>
                    <a:pt x="1906" y="486"/>
                  </a:lnTo>
                  <a:lnTo>
                    <a:pt x="1933" y="441"/>
                  </a:lnTo>
                  <a:lnTo>
                    <a:pt x="1959" y="486"/>
                  </a:lnTo>
                  <a:lnTo>
                    <a:pt x="1933" y="533"/>
                  </a:lnTo>
                  <a:close/>
                  <a:moveTo>
                    <a:pt x="1995" y="533"/>
                  </a:moveTo>
                  <a:lnTo>
                    <a:pt x="1968" y="486"/>
                  </a:lnTo>
                  <a:lnTo>
                    <a:pt x="1995" y="441"/>
                  </a:lnTo>
                  <a:lnTo>
                    <a:pt x="2020" y="486"/>
                  </a:lnTo>
                  <a:lnTo>
                    <a:pt x="1995" y="533"/>
                  </a:lnTo>
                  <a:close/>
                  <a:moveTo>
                    <a:pt x="2056" y="533"/>
                  </a:moveTo>
                  <a:lnTo>
                    <a:pt x="2029" y="486"/>
                  </a:lnTo>
                  <a:lnTo>
                    <a:pt x="2056" y="441"/>
                  </a:lnTo>
                  <a:lnTo>
                    <a:pt x="2082" y="486"/>
                  </a:lnTo>
                  <a:lnTo>
                    <a:pt x="2056" y="533"/>
                  </a:lnTo>
                  <a:close/>
                  <a:moveTo>
                    <a:pt x="2118" y="533"/>
                  </a:moveTo>
                  <a:lnTo>
                    <a:pt x="2092" y="486"/>
                  </a:lnTo>
                  <a:lnTo>
                    <a:pt x="2118" y="441"/>
                  </a:lnTo>
                  <a:lnTo>
                    <a:pt x="2145" y="486"/>
                  </a:lnTo>
                  <a:lnTo>
                    <a:pt x="2118" y="533"/>
                  </a:lnTo>
                  <a:close/>
                  <a:moveTo>
                    <a:pt x="2179" y="533"/>
                  </a:moveTo>
                  <a:lnTo>
                    <a:pt x="2154" y="486"/>
                  </a:lnTo>
                  <a:lnTo>
                    <a:pt x="2179" y="441"/>
                  </a:lnTo>
                  <a:lnTo>
                    <a:pt x="2206" y="486"/>
                  </a:lnTo>
                  <a:lnTo>
                    <a:pt x="2179" y="533"/>
                  </a:lnTo>
                  <a:close/>
                  <a:moveTo>
                    <a:pt x="2241" y="533"/>
                  </a:moveTo>
                  <a:lnTo>
                    <a:pt x="2215" y="486"/>
                  </a:lnTo>
                  <a:lnTo>
                    <a:pt x="2241" y="441"/>
                  </a:lnTo>
                  <a:lnTo>
                    <a:pt x="2268" y="486"/>
                  </a:lnTo>
                  <a:lnTo>
                    <a:pt x="2241" y="533"/>
                  </a:lnTo>
                  <a:close/>
                  <a:moveTo>
                    <a:pt x="2302" y="533"/>
                  </a:moveTo>
                  <a:lnTo>
                    <a:pt x="2277" y="486"/>
                  </a:lnTo>
                  <a:lnTo>
                    <a:pt x="2302" y="441"/>
                  </a:lnTo>
                  <a:lnTo>
                    <a:pt x="2329" y="486"/>
                  </a:lnTo>
                  <a:lnTo>
                    <a:pt x="2302" y="533"/>
                  </a:lnTo>
                  <a:close/>
                  <a:moveTo>
                    <a:pt x="2364" y="533"/>
                  </a:moveTo>
                  <a:lnTo>
                    <a:pt x="2338" y="486"/>
                  </a:lnTo>
                  <a:lnTo>
                    <a:pt x="2364" y="441"/>
                  </a:lnTo>
                  <a:lnTo>
                    <a:pt x="2391" y="486"/>
                  </a:lnTo>
                  <a:lnTo>
                    <a:pt x="2364" y="533"/>
                  </a:lnTo>
                  <a:close/>
                  <a:moveTo>
                    <a:pt x="2425" y="533"/>
                  </a:moveTo>
                  <a:lnTo>
                    <a:pt x="2400" y="486"/>
                  </a:lnTo>
                  <a:lnTo>
                    <a:pt x="2425" y="441"/>
                  </a:lnTo>
                  <a:lnTo>
                    <a:pt x="2452" y="486"/>
                  </a:lnTo>
                  <a:lnTo>
                    <a:pt x="2425" y="533"/>
                  </a:lnTo>
                  <a:close/>
                  <a:moveTo>
                    <a:pt x="2488" y="533"/>
                  </a:moveTo>
                  <a:lnTo>
                    <a:pt x="2461" y="486"/>
                  </a:lnTo>
                  <a:lnTo>
                    <a:pt x="2488" y="441"/>
                  </a:lnTo>
                  <a:lnTo>
                    <a:pt x="2514" y="486"/>
                  </a:lnTo>
                  <a:lnTo>
                    <a:pt x="2488" y="533"/>
                  </a:lnTo>
                  <a:close/>
                  <a:moveTo>
                    <a:pt x="54" y="479"/>
                  </a:moveTo>
                  <a:lnTo>
                    <a:pt x="27" y="434"/>
                  </a:lnTo>
                  <a:lnTo>
                    <a:pt x="54" y="387"/>
                  </a:lnTo>
                  <a:lnTo>
                    <a:pt x="80" y="434"/>
                  </a:lnTo>
                  <a:lnTo>
                    <a:pt x="54" y="479"/>
                  </a:lnTo>
                  <a:close/>
                  <a:moveTo>
                    <a:pt x="116" y="479"/>
                  </a:moveTo>
                  <a:lnTo>
                    <a:pt x="89" y="434"/>
                  </a:lnTo>
                  <a:lnTo>
                    <a:pt x="116" y="387"/>
                  </a:lnTo>
                  <a:lnTo>
                    <a:pt x="141" y="434"/>
                  </a:lnTo>
                  <a:lnTo>
                    <a:pt x="116" y="479"/>
                  </a:lnTo>
                  <a:close/>
                  <a:moveTo>
                    <a:pt x="177" y="479"/>
                  </a:moveTo>
                  <a:lnTo>
                    <a:pt x="150" y="434"/>
                  </a:lnTo>
                  <a:lnTo>
                    <a:pt x="177" y="387"/>
                  </a:lnTo>
                  <a:lnTo>
                    <a:pt x="202" y="434"/>
                  </a:lnTo>
                  <a:lnTo>
                    <a:pt x="177" y="479"/>
                  </a:lnTo>
                  <a:close/>
                  <a:moveTo>
                    <a:pt x="238" y="479"/>
                  </a:moveTo>
                  <a:lnTo>
                    <a:pt x="213" y="434"/>
                  </a:lnTo>
                  <a:lnTo>
                    <a:pt x="238" y="387"/>
                  </a:lnTo>
                  <a:lnTo>
                    <a:pt x="265" y="434"/>
                  </a:lnTo>
                  <a:lnTo>
                    <a:pt x="238" y="479"/>
                  </a:lnTo>
                  <a:close/>
                  <a:moveTo>
                    <a:pt x="300" y="479"/>
                  </a:moveTo>
                  <a:lnTo>
                    <a:pt x="274" y="434"/>
                  </a:lnTo>
                  <a:lnTo>
                    <a:pt x="300" y="387"/>
                  </a:lnTo>
                  <a:lnTo>
                    <a:pt x="327" y="434"/>
                  </a:lnTo>
                  <a:lnTo>
                    <a:pt x="300" y="479"/>
                  </a:lnTo>
                  <a:close/>
                  <a:moveTo>
                    <a:pt x="361" y="479"/>
                  </a:moveTo>
                  <a:lnTo>
                    <a:pt x="336" y="434"/>
                  </a:lnTo>
                  <a:lnTo>
                    <a:pt x="361" y="387"/>
                  </a:lnTo>
                  <a:lnTo>
                    <a:pt x="388" y="434"/>
                  </a:lnTo>
                  <a:lnTo>
                    <a:pt x="361" y="479"/>
                  </a:lnTo>
                  <a:close/>
                  <a:moveTo>
                    <a:pt x="423" y="479"/>
                  </a:moveTo>
                  <a:lnTo>
                    <a:pt x="397" y="434"/>
                  </a:lnTo>
                  <a:lnTo>
                    <a:pt x="423" y="387"/>
                  </a:lnTo>
                  <a:lnTo>
                    <a:pt x="450" y="434"/>
                  </a:lnTo>
                  <a:lnTo>
                    <a:pt x="423" y="479"/>
                  </a:lnTo>
                  <a:close/>
                  <a:moveTo>
                    <a:pt x="484" y="479"/>
                  </a:moveTo>
                  <a:lnTo>
                    <a:pt x="459" y="434"/>
                  </a:lnTo>
                  <a:lnTo>
                    <a:pt x="484" y="387"/>
                  </a:lnTo>
                  <a:lnTo>
                    <a:pt x="511" y="434"/>
                  </a:lnTo>
                  <a:lnTo>
                    <a:pt x="484" y="479"/>
                  </a:lnTo>
                  <a:close/>
                  <a:moveTo>
                    <a:pt x="546" y="479"/>
                  </a:moveTo>
                  <a:lnTo>
                    <a:pt x="520" y="434"/>
                  </a:lnTo>
                  <a:lnTo>
                    <a:pt x="546" y="387"/>
                  </a:lnTo>
                  <a:lnTo>
                    <a:pt x="573" y="434"/>
                  </a:lnTo>
                  <a:lnTo>
                    <a:pt x="546" y="479"/>
                  </a:lnTo>
                  <a:close/>
                  <a:moveTo>
                    <a:pt x="609" y="479"/>
                  </a:moveTo>
                  <a:lnTo>
                    <a:pt x="582" y="434"/>
                  </a:lnTo>
                  <a:lnTo>
                    <a:pt x="609" y="387"/>
                  </a:lnTo>
                  <a:lnTo>
                    <a:pt x="634" y="434"/>
                  </a:lnTo>
                  <a:lnTo>
                    <a:pt x="609" y="479"/>
                  </a:lnTo>
                  <a:close/>
                  <a:moveTo>
                    <a:pt x="670" y="479"/>
                  </a:moveTo>
                  <a:lnTo>
                    <a:pt x="643" y="434"/>
                  </a:lnTo>
                  <a:lnTo>
                    <a:pt x="670" y="387"/>
                  </a:lnTo>
                  <a:lnTo>
                    <a:pt x="696" y="434"/>
                  </a:lnTo>
                  <a:lnTo>
                    <a:pt x="670" y="479"/>
                  </a:lnTo>
                  <a:close/>
                  <a:moveTo>
                    <a:pt x="732" y="479"/>
                  </a:moveTo>
                  <a:lnTo>
                    <a:pt x="705" y="434"/>
                  </a:lnTo>
                  <a:lnTo>
                    <a:pt x="732" y="387"/>
                  </a:lnTo>
                  <a:lnTo>
                    <a:pt x="757" y="434"/>
                  </a:lnTo>
                  <a:lnTo>
                    <a:pt x="732" y="479"/>
                  </a:lnTo>
                  <a:close/>
                  <a:moveTo>
                    <a:pt x="793" y="479"/>
                  </a:moveTo>
                  <a:lnTo>
                    <a:pt x="766" y="434"/>
                  </a:lnTo>
                  <a:lnTo>
                    <a:pt x="793" y="387"/>
                  </a:lnTo>
                  <a:lnTo>
                    <a:pt x="819" y="434"/>
                  </a:lnTo>
                  <a:lnTo>
                    <a:pt x="793" y="479"/>
                  </a:lnTo>
                  <a:close/>
                  <a:moveTo>
                    <a:pt x="855" y="479"/>
                  </a:moveTo>
                  <a:lnTo>
                    <a:pt x="828" y="434"/>
                  </a:lnTo>
                  <a:lnTo>
                    <a:pt x="855" y="387"/>
                  </a:lnTo>
                  <a:lnTo>
                    <a:pt x="880" y="434"/>
                  </a:lnTo>
                  <a:lnTo>
                    <a:pt x="855" y="479"/>
                  </a:lnTo>
                  <a:close/>
                  <a:moveTo>
                    <a:pt x="916" y="479"/>
                  </a:moveTo>
                  <a:lnTo>
                    <a:pt x="889" y="434"/>
                  </a:lnTo>
                  <a:lnTo>
                    <a:pt x="916" y="387"/>
                  </a:lnTo>
                  <a:lnTo>
                    <a:pt x="942" y="434"/>
                  </a:lnTo>
                  <a:lnTo>
                    <a:pt x="916" y="479"/>
                  </a:lnTo>
                  <a:close/>
                  <a:moveTo>
                    <a:pt x="978" y="479"/>
                  </a:moveTo>
                  <a:lnTo>
                    <a:pt x="952" y="434"/>
                  </a:lnTo>
                  <a:lnTo>
                    <a:pt x="978" y="387"/>
                  </a:lnTo>
                  <a:lnTo>
                    <a:pt x="1005" y="434"/>
                  </a:lnTo>
                  <a:lnTo>
                    <a:pt x="978" y="479"/>
                  </a:lnTo>
                  <a:close/>
                  <a:moveTo>
                    <a:pt x="1039" y="479"/>
                  </a:moveTo>
                  <a:lnTo>
                    <a:pt x="1014" y="434"/>
                  </a:lnTo>
                  <a:lnTo>
                    <a:pt x="1039" y="387"/>
                  </a:lnTo>
                  <a:lnTo>
                    <a:pt x="1066" y="434"/>
                  </a:lnTo>
                  <a:lnTo>
                    <a:pt x="1039" y="479"/>
                  </a:lnTo>
                  <a:close/>
                  <a:moveTo>
                    <a:pt x="1101" y="479"/>
                  </a:moveTo>
                  <a:lnTo>
                    <a:pt x="1075" y="434"/>
                  </a:lnTo>
                  <a:lnTo>
                    <a:pt x="1101" y="387"/>
                  </a:lnTo>
                  <a:lnTo>
                    <a:pt x="1128" y="434"/>
                  </a:lnTo>
                  <a:lnTo>
                    <a:pt x="1101" y="479"/>
                  </a:lnTo>
                  <a:close/>
                  <a:moveTo>
                    <a:pt x="1162" y="479"/>
                  </a:moveTo>
                  <a:lnTo>
                    <a:pt x="1137" y="434"/>
                  </a:lnTo>
                  <a:lnTo>
                    <a:pt x="1162" y="387"/>
                  </a:lnTo>
                  <a:lnTo>
                    <a:pt x="1189" y="434"/>
                  </a:lnTo>
                  <a:lnTo>
                    <a:pt x="1162" y="479"/>
                  </a:lnTo>
                  <a:close/>
                  <a:moveTo>
                    <a:pt x="1224" y="479"/>
                  </a:moveTo>
                  <a:lnTo>
                    <a:pt x="1198" y="434"/>
                  </a:lnTo>
                  <a:lnTo>
                    <a:pt x="1224" y="387"/>
                  </a:lnTo>
                  <a:lnTo>
                    <a:pt x="1251" y="434"/>
                  </a:lnTo>
                  <a:lnTo>
                    <a:pt x="1224" y="479"/>
                  </a:lnTo>
                  <a:close/>
                  <a:moveTo>
                    <a:pt x="1285" y="479"/>
                  </a:moveTo>
                  <a:lnTo>
                    <a:pt x="1260" y="434"/>
                  </a:lnTo>
                  <a:lnTo>
                    <a:pt x="1285" y="387"/>
                  </a:lnTo>
                  <a:lnTo>
                    <a:pt x="1312" y="434"/>
                  </a:lnTo>
                  <a:lnTo>
                    <a:pt x="1285" y="479"/>
                  </a:lnTo>
                  <a:close/>
                  <a:moveTo>
                    <a:pt x="1348" y="479"/>
                  </a:moveTo>
                  <a:lnTo>
                    <a:pt x="1321" y="434"/>
                  </a:lnTo>
                  <a:lnTo>
                    <a:pt x="1348" y="387"/>
                  </a:lnTo>
                  <a:lnTo>
                    <a:pt x="1374" y="434"/>
                  </a:lnTo>
                  <a:lnTo>
                    <a:pt x="1348" y="479"/>
                  </a:lnTo>
                  <a:close/>
                  <a:moveTo>
                    <a:pt x="1410" y="479"/>
                  </a:moveTo>
                  <a:lnTo>
                    <a:pt x="1383" y="434"/>
                  </a:lnTo>
                  <a:lnTo>
                    <a:pt x="1410" y="387"/>
                  </a:lnTo>
                  <a:lnTo>
                    <a:pt x="1435" y="434"/>
                  </a:lnTo>
                  <a:lnTo>
                    <a:pt x="1410" y="479"/>
                  </a:lnTo>
                  <a:close/>
                  <a:moveTo>
                    <a:pt x="1471" y="479"/>
                  </a:moveTo>
                  <a:lnTo>
                    <a:pt x="1444" y="434"/>
                  </a:lnTo>
                  <a:lnTo>
                    <a:pt x="1471" y="387"/>
                  </a:lnTo>
                  <a:lnTo>
                    <a:pt x="1497" y="434"/>
                  </a:lnTo>
                  <a:lnTo>
                    <a:pt x="1471" y="479"/>
                  </a:lnTo>
                  <a:close/>
                  <a:moveTo>
                    <a:pt x="1533" y="479"/>
                  </a:moveTo>
                  <a:lnTo>
                    <a:pt x="1506" y="434"/>
                  </a:lnTo>
                  <a:lnTo>
                    <a:pt x="1533" y="387"/>
                  </a:lnTo>
                  <a:lnTo>
                    <a:pt x="1558" y="434"/>
                  </a:lnTo>
                  <a:lnTo>
                    <a:pt x="1533" y="479"/>
                  </a:lnTo>
                  <a:close/>
                  <a:moveTo>
                    <a:pt x="1594" y="479"/>
                  </a:moveTo>
                  <a:lnTo>
                    <a:pt x="1567" y="434"/>
                  </a:lnTo>
                  <a:lnTo>
                    <a:pt x="1594" y="387"/>
                  </a:lnTo>
                  <a:lnTo>
                    <a:pt x="1620" y="434"/>
                  </a:lnTo>
                  <a:lnTo>
                    <a:pt x="1594" y="479"/>
                  </a:lnTo>
                  <a:close/>
                  <a:moveTo>
                    <a:pt x="1656" y="479"/>
                  </a:moveTo>
                  <a:lnTo>
                    <a:pt x="1629" y="434"/>
                  </a:lnTo>
                  <a:lnTo>
                    <a:pt x="1656" y="387"/>
                  </a:lnTo>
                  <a:lnTo>
                    <a:pt x="1681" y="434"/>
                  </a:lnTo>
                  <a:lnTo>
                    <a:pt x="1656" y="479"/>
                  </a:lnTo>
                  <a:close/>
                  <a:moveTo>
                    <a:pt x="1717" y="479"/>
                  </a:moveTo>
                  <a:lnTo>
                    <a:pt x="1692" y="434"/>
                  </a:lnTo>
                  <a:lnTo>
                    <a:pt x="1717" y="387"/>
                  </a:lnTo>
                  <a:lnTo>
                    <a:pt x="1744" y="434"/>
                  </a:lnTo>
                  <a:lnTo>
                    <a:pt x="1717" y="479"/>
                  </a:lnTo>
                  <a:close/>
                  <a:moveTo>
                    <a:pt x="1779" y="479"/>
                  </a:moveTo>
                  <a:lnTo>
                    <a:pt x="1753" y="434"/>
                  </a:lnTo>
                  <a:lnTo>
                    <a:pt x="1779" y="387"/>
                  </a:lnTo>
                  <a:lnTo>
                    <a:pt x="1806" y="434"/>
                  </a:lnTo>
                  <a:lnTo>
                    <a:pt x="1779" y="479"/>
                  </a:lnTo>
                  <a:close/>
                  <a:moveTo>
                    <a:pt x="1840" y="479"/>
                  </a:moveTo>
                  <a:lnTo>
                    <a:pt x="1815" y="434"/>
                  </a:lnTo>
                  <a:lnTo>
                    <a:pt x="1840" y="387"/>
                  </a:lnTo>
                  <a:lnTo>
                    <a:pt x="1867" y="434"/>
                  </a:lnTo>
                  <a:lnTo>
                    <a:pt x="1840" y="479"/>
                  </a:lnTo>
                  <a:close/>
                  <a:moveTo>
                    <a:pt x="1902" y="479"/>
                  </a:moveTo>
                  <a:lnTo>
                    <a:pt x="1876" y="434"/>
                  </a:lnTo>
                  <a:lnTo>
                    <a:pt x="1902" y="387"/>
                  </a:lnTo>
                  <a:lnTo>
                    <a:pt x="1929" y="434"/>
                  </a:lnTo>
                  <a:lnTo>
                    <a:pt x="1902" y="479"/>
                  </a:lnTo>
                  <a:close/>
                  <a:moveTo>
                    <a:pt x="1963" y="479"/>
                  </a:moveTo>
                  <a:lnTo>
                    <a:pt x="1938" y="434"/>
                  </a:lnTo>
                  <a:lnTo>
                    <a:pt x="1963" y="387"/>
                  </a:lnTo>
                  <a:lnTo>
                    <a:pt x="1990" y="434"/>
                  </a:lnTo>
                  <a:lnTo>
                    <a:pt x="1963" y="479"/>
                  </a:lnTo>
                  <a:close/>
                  <a:moveTo>
                    <a:pt x="2025" y="479"/>
                  </a:moveTo>
                  <a:lnTo>
                    <a:pt x="1999" y="434"/>
                  </a:lnTo>
                  <a:lnTo>
                    <a:pt x="2025" y="387"/>
                  </a:lnTo>
                  <a:lnTo>
                    <a:pt x="2052" y="434"/>
                  </a:lnTo>
                  <a:lnTo>
                    <a:pt x="2025" y="479"/>
                  </a:lnTo>
                  <a:close/>
                  <a:moveTo>
                    <a:pt x="2088" y="479"/>
                  </a:moveTo>
                  <a:lnTo>
                    <a:pt x="2061" y="434"/>
                  </a:lnTo>
                  <a:lnTo>
                    <a:pt x="2088" y="387"/>
                  </a:lnTo>
                  <a:lnTo>
                    <a:pt x="2113" y="434"/>
                  </a:lnTo>
                  <a:lnTo>
                    <a:pt x="2088" y="479"/>
                  </a:lnTo>
                  <a:close/>
                  <a:moveTo>
                    <a:pt x="2149" y="479"/>
                  </a:moveTo>
                  <a:lnTo>
                    <a:pt x="2122" y="434"/>
                  </a:lnTo>
                  <a:lnTo>
                    <a:pt x="2149" y="387"/>
                  </a:lnTo>
                  <a:lnTo>
                    <a:pt x="2175" y="434"/>
                  </a:lnTo>
                  <a:lnTo>
                    <a:pt x="2149" y="479"/>
                  </a:lnTo>
                  <a:close/>
                  <a:moveTo>
                    <a:pt x="2211" y="479"/>
                  </a:moveTo>
                  <a:lnTo>
                    <a:pt x="2184" y="434"/>
                  </a:lnTo>
                  <a:lnTo>
                    <a:pt x="2211" y="387"/>
                  </a:lnTo>
                  <a:lnTo>
                    <a:pt x="2236" y="434"/>
                  </a:lnTo>
                  <a:lnTo>
                    <a:pt x="2211" y="479"/>
                  </a:lnTo>
                  <a:close/>
                  <a:moveTo>
                    <a:pt x="2272" y="479"/>
                  </a:moveTo>
                  <a:lnTo>
                    <a:pt x="2245" y="434"/>
                  </a:lnTo>
                  <a:lnTo>
                    <a:pt x="2272" y="387"/>
                  </a:lnTo>
                  <a:lnTo>
                    <a:pt x="2298" y="434"/>
                  </a:lnTo>
                  <a:lnTo>
                    <a:pt x="2272" y="479"/>
                  </a:lnTo>
                  <a:close/>
                  <a:moveTo>
                    <a:pt x="2334" y="479"/>
                  </a:moveTo>
                  <a:lnTo>
                    <a:pt x="2307" y="434"/>
                  </a:lnTo>
                  <a:lnTo>
                    <a:pt x="2334" y="387"/>
                  </a:lnTo>
                  <a:lnTo>
                    <a:pt x="2359" y="434"/>
                  </a:lnTo>
                  <a:lnTo>
                    <a:pt x="2334" y="479"/>
                  </a:lnTo>
                  <a:close/>
                  <a:moveTo>
                    <a:pt x="2395" y="479"/>
                  </a:moveTo>
                  <a:lnTo>
                    <a:pt x="2368" y="434"/>
                  </a:lnTo>
                  <a:lnTo>
                    <a:pt x="2395" y="387"/>
                  </a:lnTo>
                  <a:lnTo>
                    <a:pt x="2421" y="434"/>
                  </a:lnTo>
                  <a:lnTo>
                    <a:pt x="2395" y="479"/>
                  </a:lnTo>
                  <a:close/>
                  <a:moveTo>
                    <a:pt x="2457" y="479"/>
                  </a:moveTo>
                  <a:lnTo>
                    <a:pt x="2431" y="434"/>
                  </a:lnTo>
                  <a:lnTo>
                    <a:pt x="2457" y="387"/>
                  </a:lnTo>
                  <a:lnTo>
                    <a:pt x="2484" y="434"/>
                  </a:lnTo>
                  <a:lnTo>
                    <a:pt x="2457" y="479"/>
                  </a:lnTo>
                  <a:close/>
                  <a:moveTo>
                    <a:pt x="2518" y="479"/>
                  </a:moveTo>
                  <a:lnTo>
                    <a:pt x="2493" y="434"/>
                  </a:lnTo>
                  <a:lnTo>
                    <a:pt x="2518" y="387"/>
                  </a:lnTo>
                  <a:lnTo>
                    <a:pt x="2545" y="434"/>
                  </a:lnTo>
                  <a:lnTo>
                    <a:pt x="2518" y="479"/>
                  </a:lnTo>
                  <a:close/>
                  <a:moveTo>
                    <a:pt x="84" y="426"/>
                  </a:moveTo>
                  <a:lnTo>
                    <a:pt x="59" y="380"/>
                  </a:lnTo>
                  <a:lnTo>
                    <a:pt x="84" y="335"/>
                  </a:lnTo>
                  <a:lnTo>
                    <a:pt x="111" y="380"/>
                  </a:lnTo>
                  <a:lnTo>
                    <a:pt x="84" y="426"/>
                  </a:lnTo>
                  <a:close/>
                  <a:moveTo>
                    <a:pt x="146" y="426"/>
                  </a:moveTo>
                  <a:lnTo>
                    <a:pt x="120" y="380"/>
                  </a:lnTo>
                  <a:lnTo>
                    <a:pt x="146" y="335"/>
                  </a:lnTo>
                  <a:lnTo>
                    <a:pt x="172" y="380"/>
                  </a:lnTo>
                  <a:lnTo>
                    <a:pt x="146" y="426"/>
                  </a:lnTo>
                  <a:close/>
                  <a:moveTo>
                    <a:pt x="207" y="426"/>
                  </a:moveTo>
                  <a:lnTo>
                    <a:pt x="181" y="380"/>
                  </a:lnTo>
                  <a:lnTo>
                    <a:pt x="207" y="335"/>
                  </a:lnTo>
                  <a:lnTo>
                    <a:pt x="234" y="380"/>
                  </a:lnTo>
                  <a:lnTo>
                    <a:pt x="207" y="426"/>
                  </a:lnTo>
                  <a:close/>
                  <a:moveTo>
                    <a:pt x="270" y="426"/>
                  </a:moveTo>
                  <a:lnTo>
                    <a:pt x="243" y="380"/>
                  </a:lnTo>
                  <a:lnTo>
                    <a:pt x="270" y="335"/>
                  </a:lnTo>
                  <a:lnTo>
                    <a:pt x="295" y="380"/>
                  </a:lnTo>
                  <a:lnTo>
                    <a:pt x="270" y="426"/>
                  </a:lnTo>
                  <a:close/>
                  <a:moveTo>
                    <a:pt x="331" y="426"/>
                  </a:moveTo>
                  <a:lnTo>
                    <a:pt x="304" y="380"/>
                  </a:lnTo>
                  <a:lnTo>
                    <a:pt x="331" y="335"/>
                  </a:lnTo>
                  <a:lnTo>
                    <a:pt x="357" y="380"/>
                  </a:lnTo>
                  <a:lnTo>
                    <a:pt x="331" y="426"/>
                  </a:lnTo>
                  <a:close/>
                  <a:moveTo>
                    <a:pt x="393" y="426"/>
                  </a:moveTo>
                  <a:lnTo>
                    <a:pt x="366" y="380"/>
                  </a:lnTo>
                  <a:lnTo>
                    <a:pt x="393" y="335"/>
                  </a:lnTo>
                  <a:lnTo>
                    <a:pt x="418" y="380"/>
                  </a:lnTo>
                  <a:lnTo>
                    <a:pt x="393" y="426"/>
                  </a:lnTo>
                  <a:close/>
                  <a:moveTo>
                    <a:pt x="454" y="426"/>
                  </a:moveTo>
                  <a:lnTo>
                    <a:pt x="427" y="380"/>
                  </a:lnTo>
                  <a:lnTo>
                    <a:pt x="454" y="335"/>
                  </a:lnTo>
                  <a:lnTo>
                    <a:pt x="480" y="380"/>
                  </a:lnTo>
                  <a:lnTo>
                    <a:pt x="454" y="426"/>
                  </a:lnTo>
                  <a:close/>
                  <a:moveTo>
                    <a:pt x="516" y="426"/>
                  </a:moveTo>
                  <a:lnTo>
                    <a:pt x="489" y="380"/>
                  </a:lnTo>
                  <a:lnTo>
                    <a:pt x="516" y="335"/>
                  </a:lnTo>
                  <a:lnTo>
                    <a:pt x="541" y="380"/>
                  </a:lnTo>
                  <a:lnTo>
                    <a:pt x="516" y="426"/>
                  </a:lnTo>
                  <a:close/>
                  <a:moveTo>
                    <a:pt x="577" y="426"/>
                  </a:moveTo>
                  <a:lnTo>
                    <a:pt x="550" y="380"/>
                  </a:lnTo>
                  <a:lnTo>
                    <a:pt x="577" y="335"/>
                  </a:lnTo>
                  <a:lnTo>
                    <a:pt x="603" y="380"/>
                  </a:lnTo>
                  <a:lnTo>
                    <a:pt x="577" y="426"/>
                  </a:lnTo>
                  <a:close/>
                  <a:moveTo>
                    <a:pt x="639" y="426"/>
                  </a:moveTo>
                  <a:lnTo>
                    <a:pt x="613" y="380"/>
                  </a:lnTo>
                  <a:lnTo>
                    <a:pt x="639" y="335"/>
                  </a:lnTo>
                  <a:lnTo>
                    <a:pt x="666" y="380"/>
                  </a:lnTo>
                  <a:lnTo>
                    <a:pt x="639" y="426"/>
                  </a:lnTo>
                  <a:close/>
                  <a:moveTo>
                    <a:pt x="700" y="426"/>
                  </a:moveTo>
                  <a:lnTo>
                    <a:pt x="675" y="380"/>
                  </a:lnTo>
                  <a:lnTo>
                    <a:pt x="700" y="335"/>
                  </a:lnTo>
                  <a:lnTo>
                    <a:pt x="727" y="380"/>
                  </a:lnTo>
                  <a:lnTo>
                    <a:pt x="700" y="426"/>
                  </a:lnTo>
                  <a:close/>
                  <a:moveTo>
                    <a:pt x="762" y="426"/>
                  </a:moveTo>
                  <a:lnTo>
                    <a:pt x="736" y="380"/>
                  </a:lnTo>
                  <a:lnTo>
                    <a:pt x="762" y="335"/>
                  </a:lnTo>
                  <a:lnTo>
                    <a:pt x="789" y="380"/>
                  </a:lnTo>
                  <a:lnTo>
                    <a:pt x="762" y="426"/>
                  </a:lnTo>
                  <a:close/>
                  <a:moveTo>
                    <a:pt x="823" y="426"/>
                  </a:moveTo>
                  <a:lnTo>
                    <a:pt x="798" y="380"/>
                  </a:lnTo>
                  <a:lnTo>
                    <a:pt x="823" y="335"/>
                  </a:lnTo>
                  <a:lnTo>
                    <a:pt x="850" y="380"/>
                  </a:lnTo>
                  <a:lnTo>
                    <a:pt x="823" y="426"/>
                  </a:lnTo>
                  <a:close/>
                  <a:moveTo>
                    <a:pt x="885" y="426"/>
                  </a:moveTo>
                  <a:lnTo>
                    <a:pt x="859" y="380"/>
                  </a:lnTo>
                  <a:lnTo>
                    <a:pt x="885" y="335"/>
                  </a:lnTo>
                  <a:lnTo>
                    <a:pt x="912" y="380"/>
                  </a:lnTo>
                  <a:lnTo>
                    <a:pt x="885" y="426"/>
                  </a:lnTo>
                  <a:close/>
                  <a:moveTo>
                    <a:pt x="946" y="426"/>
                  </a:moveTo>
                  <a:lnTo>
                    <a:pt x="921" y="380"/>
                  </a:lnTo>
                  <a:lnTo>
                    <a:pt x="946" y="335"/>
                  </a:lnTo>
                  <a:lnTo>
                    <a:pt x="973" y="380"/>
                  </a:lnTo>
                  <a:lnTo>
                    <a:pt x="946" y="426"/>
                  </a:lnTo>
                  <a:close/>
                  <a:moveTo>
                    <a:pt x="1009" y="426"/>
                  </a:moveTo>
                  <a:lnTo>
                    <a:pt x="982" y="380"/>
                  </a:lnTo>
                  <a:lnTo>
                    <a:pt x="1009" y="335"/>
                  </a:lnTo>
                  <a:lnTo>
                    <a:pt x="1035" y="380"/>
                  </a:lnTo>
                  <a:lnTo>
                    <a:pt x="1009" y="426"/>
                  </a:lnTo>
                  <a:close/>
                  <a:moveTo>
                    <a:pt x="1071" y="426"/>
                  </a:moveTo>
                  <a:lnTo>
                    <a:pt x="1044" y="380"/>
                  </a:lnTo>
                  <a:lnTo>
                    <a:pt x="1071" y="335"/>
                  </a:lnTo>
                  <a:lnTo>
                    <a:pt x="1096" y="380"/>
                  </a:lnTo>
                  <a:lnTo>
                    <a:pt x="1071" y="426"/>
                  </a:lnTo>
                  <a:close/>
                  <a:moveTo>
                    <a:pt x="1132" y="426"/>
                  </a:moveTo>
                  <a:lnTo>
                    <a:pt x="1105" y="380"/>
                  </a:lnTo>
                  <a:lnTo>
                    <a:pt x="1132" y="335"/>
                  </a:lnTo>
                  <a:lnTo>
                    <a:pt x="1158" y="380"/>
                  </a:lnTo>
                  <a:lnTo>
                    <a:pt x="1132" y="426"/>
                  </a:lnTo>
                  <a:close/>
                  <a:moveTo>
                    <a:pt x="1194" y="426"/>
                  </a:moveTo>
                  <a:lnTo>
                    <a:pt x="1167" y="380"/>
                  </a:lnTo>
                  <a:lnTo>
                    <a:pt x="1194" y="335"/>
                  </a:lnTo>
                  <a:lnTo>
                    <a:pt x="1219" y="380"/>
                  </a:lnTo>
                  <a:lnTo>
                    <a:pt x="1194" y="426"/>
                  </a:lnTo>
                  <a:close/>
                  <a:moveTo>
                    <a:pt x="1255" y="426"/>
                  </a:moveTo>
                  <a:lnTo>
                    <a:pt x="1228" y="380"/>
                  </a:lnTo>
                  <a:lnTo>
                    <a:pt x="1255" y="335"/>
                  </a:lnTo>
                  <a:lnTo>
                    <a:pt x="1281" y="380"/>
                  </a:lnTo>
                  <a:lnTo>
                    <a:pt x="1255" y="426"/>
                  </a:lnTo>
                  <a:close/>
                  <a:moveTo>
                    <a:pt x="1317" y="426"/>
                  </a:moveTo>
                  <a:lnTo>
                    <a:pt x="1290" y="380"/>
                  </a:lnTo>
                  <a:lnTo>
                    <a:pt x="1317" y="335"/>
                  </a:lnTo>
                  <a:lnTo>
                    <a:pt x="1342" y="380"/>
                  </a:lnTo>
                  <a:lnTo>
                    <a:pt x="1317" y="426"/>
                  </a:lnTo>
                  <a:close/>
                  <a:moveTo>
                    <a:pt x="1378" y="426"/>
                  </a:moveTo>
                  <a:lnTo>
                    <a:pt x="1353" y="380"/>
                  </a:lnTo>
                  <a:lnTo>
                    <a:pt x="1378" y="335"/>
                  </a:lnTo>
                  <a:lnTo>
                    <a:pt x="1405" y="380"/>
                  </a:lnTo>
                  <a:lnTo>
                    <a:pt x="1378" y="426"/>
                  </a:lnTo>
                  <a:close/>
                  <a:moveTo>
                    <a:pt x="1440" y="426"/>
                  </a:moveTo>
                  <a:lnTo>
                    <a:pt x="1414" y="380"/>
                  </a:lnTo>
                  <a:lnTo>
                    <a:pt x="1440" y="335"/>
                  </a:lnTo>
                  <a:lnTo>
                    <a:pt x="1467" y="380"/>
                  </a:lnTo>
                  <a:lnTo>
                    <a:pt x="1440" y="426"/>
                  </a:lnTo>
                  <a:close/>
                  <a:moveTo>
                    <a:pt x="1501" y="426"/>
                  </a:moveTo>
                  <a:lnTo>
                    <a:pt x="1476" y="380"/>
                  </a:lnTo>
                  <a:lnTo>
                    <a:pt x="1501" y="335"/>
                  </a:lnTo>
                  <a:lnTo>
                    <a:pt x="1528" y="380"/>
                  </a:lnTo>
                  <a:lnTo>
                    <a:pt x="1501" y="426"/>
                  </a:lnTo>
                  <a:close/>
                  <a:moveTo>
                    <a:pt x="1563" y="426"/>
                  </a:moveTo>
                  <a:lnTo>
                    <a:pt x="1537" y="380"/>
                  </a:lnTo>
                  <a:lnTo>
                    <a:pt x="1563" y="335"/>
                  </a:lnTo>
                  <a:lnTo>
                    <a:pt x="1590" y="380"/>
                  </a:lnTo>
                  <a:lnTo>
                    <a:pt x="1563" y="426"/>
                  </a:lnTo>
                  <a:close/>
                  <a:moveTo>
                    <a:pt x="1624" y="426"/>
                  </a:moveTo>
                  <a:lnTo>
                    <a:pt x="1599" y="380"/>
                  </a:lnTo>
                  <a:lnTo>
                    <a:pt x="1624" y="335"/>
                  </a:lnTo>
                  <a:lnTo>
                    <a:pt x="1651" y="380"/>
                  </a:lnTo>
                  <a:lnTo>
                    <a:pt x="1624" y="426"/>
                  </a:lnTo>
                  <a:close/>
                  <a:moveTo>
                    <a:pt x="1686" y="426"/>
                  </a:moveTo>
                  <a:lnTo>
                    <a:pt x="1660" y="380"/>
                  </a:lnTo>
                  <a:lnTo>
                    <a:pt x="1686" y="335"/>
                  </a:lnTo>
                  <a:lnTo>
                    <a:pt x="1713" y="380"/>
                  </a:lnTo>
                  <a:lnTo>
                    <a:pt x="1686" y="426"/>
                  </a:lnTo>
                  <a:close/>
                  <a:moveTo>
                    <a:pt x="1749" y="426"/>
                  </a:moveTo>
                  <a:lnTo>
                    <a:pt x="1722" y="380"/>
                  </a:lnTo>
                  <a:lnTo>
                    <a:pt x="1749" y="335"/>
                  </a:lnTo>
                  <a:lnTo>
                    <a:pt x="1774" y="380"/>
                  </a:lnTo>
                  <a:lnTo>
                    <a:pt x="1749" y="426"/>
                  </a:lnTo>
                  <a:close/>
                  <a:moveTo>
                    <a:pt x="1810" y="426"/>
                  </a:moveTo>
                  <a:lnTo>
                    <a:pt x="1783" y="380"/>
                  </a:lnTo>
                  <a:lnTo>
                    <a:pt x="1810" y="335"/>
                  </a:lnTo>
                  <a:lnTo>
                    <a:pt x="1836" y="380"/>
                  </a:lnTo>
                  <a:lnTo>
                    <a:pt x="1810" y="426"/>
                  </a:lnTo>
                  <a:close/>
                  <a:moveTo>
                    <a:pt x="1872" y="426"/>
                  </a:moveTo>
                  <a:lnTo>
                    <a:pt x="1845" y="380"/>
                  </a:lnTo>
                  <a:lnTo>
                    <a:pt x="1872" y="335"/>
                  </a:lnTo>
                  <a:lnTo>
                    <a:pt x="1897" y="380"/>
                  </a:lnTo>
                  <a:lnTo>
                    <a:pt x="1872" y="426"/>
                  </a:lnTo>
                  <a:close/>
                  <a:moveTo>
                    <a:pt x="1933" y="426"/>
                  </a:moveTo>
                  <a:lnTo>
                    <a:pt x="1906" y="380"/>
                  </a:lnTo>
                  <a:lnTo>
                    <a:pt x="1933" y="335"/>
                  </a:lnTo>
                  <a:lnTo>
                    <a:pt x="1959" y="380"/>
                  </a:lnTo>
                  <a:lnTo>
                    <a:pt x="1933" y="426"/>
                  </a:lnTo>
                  <a:close/>
                  <a:moveTo>
                    <a:pt x="1995" y="426"/>
                  </a:moveTo>
                  <a:lnTo>
                    <a:pt x="1968" y="380"/>
                  </a:lnTo>
                  <a:lnTo>
                    <a:pt x="1995" y="335"/>
                  </a:lnTo>
                  <a:lnTo>
                    <a:pt x="2020" y="380"/>
                  </a:lnTo>
                  <a:lnTo>
                    <a:pt x="1995" y="426"/>
                  </a:lnTo>
                  <a:close/>
                  <a:moveTo>
                    <a:pt x="2056" y="426"/>
                  </a:moveTo>
                  <a:lnTo>
                    <a:pt x="2029" y="380"/>
                  </a:lnTo>
                  <a:lnTo>
                    <a:pt x="2056" y="335"/>
                  </a:lnTo>
                  <a:lnTo>
                    <a:pt x="2082" y="380"/>
                  </a:lnTo>
                  <a:lnTo>
                    <a:pt x="2056" y="426"/>
                  </a:lnTo>
                  <a:close/>
                  <a:moveTo>
                    <a:pt x="2118" y="426"/>
                  </a:moveTo>
                  <a:lnTo>
                    <a:pt x="2092" y="380"/>
                  </a:lnTo>
                  <a:lnTo>
                    <a:pt x="2118" y="335"/>
                  </a:lnTo>
                  <a:lnTo>
                    <a:pt x="2145" y="380"/>
                  </a:lnTo>
                  <a:lnTo>
                    <a:pt x="2118" y="426"/>
                  </a:lnTo>
                  <a:close/>
                  <a:moveTo>
                    <a:pt x="2179" y="426"/>
                  </a:moveTo>
                  <a:lnTo>
                    <a:pt x="2154" y="380"/>
                  </a:lnTo>
                  <a:lnTo>
                    <a:pt x="2179" y="335"/>
                  </a:lnTo>
                  <a:lnTo>
                    <a:pt x="2206" y="380"/>
                  </a:lnTo>
                  <a:lnTo>
                    <a:pt x="2179" y="426"/>
                  </a:lnTo>
                  <a:close/>
                  <a:moveTo>
                    <a:pt x="2241" y="426"/>
                  </a:moveTo>
                  <a:lnTo>
                    <a:pt x="2215" y="380"/>
                  </a:lnTo>
                  <a:lnTo>
                    <a:pt x="2241" y="335"/>
                  </a:lnTo>
                  <a:lnTo>
                    <a:pt x="2268" y="380"/>
                  </a:lnTo>
                  <a:lnTo>
                    <a:pt x="2241" y="426"/>
                  </a:lnTo>
                  <a:close/>
                  <a:moveTo>
                    <a:pt x="2302" y="426"/>
                  </a:moveTo>
                  <a:lnTo>
                    <a:pt x="2277" y="380"/>
                  </a:lnTo>
                  <a:lnTo>
                    <a:pt x="2302" y="335"/>
                  </a:lnTo>
                  <a:lnTo>
                    <a:pt x="2329" y="380"/>
                  </a:lnTo>
                  <a:lnTo>
                    <a:pt x="2302" y="426"/>
                  </a:lnTo>
                  <a:close/>
                  <a:moveTo>
                    <a:pt x="2364" y="426"/>
                  </a:moveTo>
                  <a:lnTo>
                    <a:pt x="2338" y="380"/>
                  </a:lnTo>
                  <a:lnTo>
                    <a:pt x="2364" y="335"/>
                  </a:lnTo>
                  <a:lnTo>
                    <a:pt x="2391" y="380"/>
                  </a:lnTo>
                  <a:lnTo>
                    <a:pt x="2364" y="426"/>
                  </a:lnTo>
                  <a:close/>
                  <a:moveTo>
                    <a:pt x="2425" y="426"/>
                  </a:moveTo>
                  <a:lnTo>
                    <a:pt x="2400" y="380"/>
                  </a:lnTo>
                  <a:lnTo>
                    <a:pt x="2425" y="335"/>
                  </a:lnTo>
                  <a:lnTo>
                    <a:pt x="2452" y="380"/>
                  </a:lnTo>
                  <a:lnTo>
                    <a:pt x="2425" y="426"/>
                  </a:lnTo>
                  <a:close/>
                  <a:moveTo>
                    <a:pt x="2488" y="426"/>
                  </a:moveTo>
                  <a:lnTo>
                    <a:pt x="2461" y="380"/>
                  </a:lnTo>
                  <a:lnTo>
                    <a:pt x="2488" y="335"/>
                  </a:lnTo>
                  <a:lnTo>
                    <a:pt x="2514" y="380"/>
                  </a:lnTo>
                  <a:lnTo>
                    <a:pt x="2488" y="426"/>
                  </a:lnTo>
                  <a:close/>
                  <a:moveTo>
                    <a:pt x="54" y="372"/>
                  </a:moveTo>
                  <a:lnTo>
                    <a:pt x="27" y="327"/>
                  </a:lnTo>
                  <a:lnTo>
                    <a:pt x="54" y="281"/>
                  </a:lnTo>
                  <a:lnTo>
                    <a:pt x="80" y="327"/>
                  </a:lnTo>
                  <a:lnTo>
                    <a:pt x="54" y="372"/>
                  </a:lnTo>
                  <a:close/>
                  <a:moveTo>
                    <a:pt x="116" y="372"/>
                  </a:moveTo>
                  <a:lnTo>
                    <a:pt x="89" y="327"/>
                  </a:lnTo>
                  <a:lnTo>
                    <a:pt x="116" y="281"/>
                  </a:lnTo>
                  <a:lnTo>
                    <a:pt x="141" y="327"/>
                  </a:lnTo>
                  <a:lnTo>
                    <a:pt x="116" y="372"/>
                  </a:lnTo>
                  <a:close/>
                  <a:moveTo>
                    <a:pt x="177" y="372"/>
                  </a:moveTo>
                  <a:lnTo>
                    <a:pt x="150" y="327"/>
                  </a:lnTo>
                  <a:lnTo>
                    <a:pt x="177" y="281"/>
                  </a:lnTo>
                  <a:lnTo>
                    <a:pt x="202" y="327"/>
                  </a:lnTo>
                  <a:lnTo>
                    <a:pt x="177" y="372"/>
                  </a:lnTo>
                  <a:close/>
                  <a:moveTo>
                    <a:pt x="238" y="372"/>
                  </a:moveTo>
                  <a:lnTo>
                    <a:pt x="213" y="327"/>
                  </a:lnTo>
                  <a:lnTo>
                    <a:pt x="238" y="281"/>
                  </a:lnTo>
                  <a:lnTo>
                    <a:pt x="265" y="327"/>
                  </a:lnTo>
                  <a:lnTo>
                    <a:pt x="238" y="372"/>
                  </a:lnTo>
                  <a:close/>
                  <a:moveTo>
                    <a:pt x="300" y="372"/>
                  </a:moveTo>
                  <a:lnTo>
                    <a:pt x="274" y="327"/>
                  </a:lnTo>
                  <a:lnTo>
                    <a:pt x="300" y="281"/>
                  </a:lnTo>
                  <a:lnTo>
                    <a:pt x="327" y="327"/>
                  </a:lnTo>
                  <a:lnTo>
                    <a:pt x="300" y="372"/>
                  </a:lnTo>
                  <a:close/>
                  <a:moveTo>
                    <a:pt x="361" y="372"/>
                  </a:moveTo>
                  <a:lnTo>
                    <a:pt x="336" y="327"/>
                  </a:lnTo>
                  <a:lnTo>
                    <a:pt x="361" y="281"/>
                  </a:lnTo>
                  <a:lnTo>
                    <a:pt x="388" y="327"/>
                  </a:lnTo>
                  <a:lnTo>
                    <a:pt x="361" y="372"/>
                  </a:lnTo>
                  <a:close/>
                  <a:moveTo>
                    <a:pt x="423" y="372"/>
                  </a:moveTo>
                  <a:lnTo>
                    <a:pt x="397" y="327"/>
                  </a:lnTo>
                  <a:lnTo>
                    <a:pt x="423" y="281"/>
                  </a:lnTo>
                  <a:lnTo>
                    <a:pt x="450" y="327"/>
                  </a:lnTo>
                  <a:lnTo>
                    <a:pt x="423" y="372"/>
                  </a:lnTo>
                  <a:close/>
                  <a:moveTo>
                    <a:pt x="484" y="372"/>
                  </a:moveTo>
                  <a:lnTo>
                    <a:pt x="459" y="327"/>
                  </a:lnTo>
                  <a:lnTo>
                    <a:pt x="484" y="281"/>
                  </a:lnTo>
                  <a:lnTo>
                    <a:pt x="511" y="327"/>
                  </a:lnTo>
                  <a:lnTo>
                    <a:pt x="484" y="372"/>
                  </a:lnTo>
                  <a:close/>
                  <a:moveTo>
                    <a:pt x="546" y="372"/>
                  </a:moveTo>
                  <a:lnTo>
                    <a:pt x="520" y="327"/>
                  </a:lnTo>
                  <a:lnTo>
                    <a:pt x="546" y="281"/>
                  </a:lnTo>
                  <a:lnTo>
                    <a:pt x="573" y="327"/>
                  </a:lnTo>
                  <a:lnTo>
                    <a:pt x="546" y="372"/>
                  </a:lnTo>
                  <a:close/>
                  <a:moveTo>
                    <a:pt x="609" y="372"/>
                  </a:moveTo>
                  <a:lnTo>
                    <a:pt x="582" y="327"/>
                  </a:lnTo>
                  <a:lnTo>
                    <a:pt x="609" y="281"/>
                  </a:lnTo>
                  <a:lnTo>
                    <a:pt x="634" y="327"/>
                  </a:lnTo>
                  <a:lnTo>
                    <a:pt x="609" y="372"/>
                  </a:lnTo>
                  <a:close/>
                  <a:moveTo>
                    <a:pt x="670" y="372"/>
                  </a:moveTo>
                  <a:lnTo>
                    <a:pt x="643" y="327"/>
                  </a:lnTo>
                  <a:lnTo>
                    <a:pt x="670" y="281"/>
                  </a:lnTo>
                  <a:lnTo>
                    <a:pt x="696" y="327"/>
                  </a:lnTo>
                  <a:lnTo>
                    <a:pt x="670" y="372"/>
                  </a:lnTo>
                  <a:close/>
                  <a:moveTo>
                    <a:pt x="732" y="372"/>
                  </a:moveTo>
                  <a:lnTo>
                    <a:pt x="705" y="327"/>
                  </a:lnTo>
                  <a:lnTo>
                    <a:pt x="732" y="281"/>
                  </a:lnTo>
                  <a:lnTo>
                    <a:pt x="757" y="327"/>
                  </a:lnTo>
                  <a:lnTo>
                    <a:pt x="732" y="372"/>
                  </a:lnTo>
                  <a:close/>
                  <a:moveTo>
                    <a:pt x="793" y="372"/>
                  </a:moveTo>
                  <a:lnTo>
                    <a:pt x="766" y="327"/>
                  </a:lnTo>
                  <a:lnTo>
                    <a:pt x="793" y="281"/>
                  </a:lnTo>
                  <a:lnTo>
                    <a:pt x="819" y="327"/>
                  </a:lnTo>
                  <a:lnTo>
                    <a:pt x="793" y="372"/>
                  </a:lnTo>
                  <a:close/>
                  <a:moveTo>
                    <a:pt x="855" y="372"/>
                  </a:moveTo>
                  <a:lnTo>
                    <a:pt x="828" y="327"/>
                  </a:lnTo>
                  <a:lnTo>
                    <a:pt x="855" y="281"/>
                  </a:lnTo>
                  <a:lnTo>
                    <a:pt x="880" y="327"/>
                  </a:lnTo>
                  <a:lnTo>
                    <a:pt x="855" y="372"/>
                  </a:lnTo>
                  <a:close/>
                  <a:moveTo>
                    <a:pt x="916" y="372"/>
                  </a:moveTo>
                  <a:lnTo>
                    <a:pt x="889" y="327"/>
                  </a:lnTo>
                  <a:lnTo>
                    <a:pt x="916" y="281"/>
                  </a:lnTo>
                  <a:lnTo>
                    <a:pt x="942" y="327"/>
                  </a:lnTo>
                  <a:lnTo>
                    <a:pt x="916" y="372"/>
                  </a:lnTo>
                  <a:close/>
                  <a:moveTo>
                    <a:pt x="978" y="372"/>
                  </a:moveTo>
                  <a:lnTo>
                    <a:pt x="952" y="327"/>
                  </a:lnTo>
                  <a:lnTo>
                    <a:pt x="978" y="281"/>
                  </a:lnTo>
                  <a:lnTo>
                    <a:pt x="1005" y="327"/>
                  </a:lnTo>
                  <a:lnTo>
                    <a:pt x="978" y="372"/>
                  </a:lnTo>
                  <a:close/>
                  <a:moveTo>
                    <a:pt x="1039" y="372"/>
                  </a:moveTo>
                  <a:lnTo>
                    <a:pt x="1014" y="327"/>
                  </a:lnTo>
                  <a:lnTo>
                    <a:pt x="1039" y="281"/>
                  </a:lnTo>
                  <a:lnTo>
                    <a:pt x="1066" y="327"/>
                  </a:lnTo>
                  <a:lnTo>
                    <a:pt x="1039" y="372"/>
                  </a:lnTo>
                  <a:close/>
                  <a:moveTo>
                    <a:pt x="1101" y="372"/>
                  </a:moveTo>
                  <a:lnTo>
                    <a:pt x="1075" y="327"/>
                  </a:lnTo>
                  <a:lnTo>
                    <a:pt x="1101" y="281"/>
                  </a:lnTo>
                  <a:lnTo>
                    <a:pt x="1128" y="327"/>
                  </a:lnTo>
                  <a:lnTo>
                    <a:pt x="1101" y="372"/>
                  </a:lnTo>
                  <a:close/>
                  <a:moveTo>
                    <a:pt x="1162" y="372"/>
                  </a:moveTo>
                  <a:lnTo>
                    <a:pt x="1137" y="327"/>
                  </a:lnTo>
                  <a:lnTo>
                    <a:pt x="1162" y="281"/>
                  </a:lnTo>
                  <a:lnTo>
                    <a:pt x="1189" y="327"/>
                  </a:lnTo>
                  <a:lnTo>
                    <a:pt x="1162" y="372"/>
                  </a:lnTo>
                  <a:close/>
                  <a:moveTo>
                    <a:pt x="1224" y="372"/>
                  </a:moveTo>
                  <a:lnTo>
                    <a:pt x="1198" y="327"/>
                  </a:lnTo>
                  <a:lnTo>
                    <a:pt x="1224" y="281"/>
                  </a:lnTo>
                  <a:lnTo>
                    <a:pt x="1251" y="327"/>
                  </a:lnTo>
                  <a:lnTo>
                    <a:pt x="1224" y="372"/>
                  </a:lnTo>
                  <a:close/>
                  <a:moveTo>
                    <a:pt x="1285" y="372"/>
                  </a:moveTo>
                  <a:lnTo>
                    <a:pt x="1260" y="327"/>
                  </a:lnTo>
                  <a:lnTo>
                    <a:pt x="1285" y="281"/>
                  </a:lnTo>
                  <a:lnTo>
                    <a:pt x="1312" y="327"/>
                  </a:lnTo>
                  <a:lnTo>
                    <a:pt x="1285" y="372"/>
                  </a:lnTo>
                  <a:close/>
                  <a:moveTo>
                    <a:pt x="1348" y="372"/>
                  </a:moveTo>
                  <a:lnTo>
                    <a:pt x="1321" y="327"/>
                  </a:lnTo>
                  <a:lnTo>
                    <a:pt x="1348" y="281"/>
                  </a:lnTo>
                  <a:lnTo>
                    <a:pt x="1374" y="327"/>
                  </a:lnTo>
                  <a:lnTo>
                    <a:pt x="1348" y="372"/>
                  </a:lnTo>
                  <a:close/>
                  <a:moveTo>
                    <a:pt x="1410" y="372"/>
                  </a:moveTo>
                  <a:lnTo>
                    <a:pt x="1383" y="327"/>
                  </a:lnTo>
                  <a:lnTo>
                    <a:pt x="1410" y="281"/>
                  </a:lnTo>
                  <a:lnTo>
                    <a:pt x="1435" y="327"/>
                  </a:lnTo>
                  <a:lnTo>
                    <a:pt x="1410" y="372"/>
                  </a:lnTo>
                  <a:close/>
                  <a:moveTo>
                    <a:pt x="1471" y="372"/>
                  </a:moveTo>
                  <a:lnTo>
                    <a:pt x="1444" y="327"/>
                  </a:lnTo>
                  <a:lnTo>
                    <a:pt x="1471" y="281"/>
                  </a:lnTo>
                  <a:lnTo>
                    <a:pt x="1497" y="327"/>
                  </a:lnTo>
                  <a:lnTo>
                    <a:pt x="1471" y="372"/>
                  </a:lnTo>
                  <a:close/>
                  <a:moveTo>
                    <a:pt x="1533" y="372"/>
                  </a:moveTo>
                  <a:lnTo>
                    <a:pt x="1506" y="327"/>
                  </a:lnTo>
                  <a:lnTo>
                    <a:pt x="1533" y="281"/>
                  </a:lnTo>
                  <a:lnTo>
                    <a:pt x="1558" y="327"/>
                  </a:lnTo>
                  <a:lnTo>
                    <a:pt x="1533" y="372"/>
                  </a:lnTo>
                  <a:close/>
                  <a:moveTo>
                    <a:pt x="1594" y="372"/>
                  </a:moveTo>
                  <a:lnTo>
                    <a:pt x="1567" y="327"/>
                  </a:lnTo>
                  <a:lnTo>
                    <a:pt x="1594" y="281"/>
                  </a:lnTo>
                  <a:lnTo>
                    <a:pt x="1620" y="327"/>
                  </a:lnTo>
                  <a:lnTo>
                    <a:pt x="1594" y="372"/>
                  </a:lnTo>
                  <a:close/>
                  <a:moveTo>
                    <a:pt x="1656" y="372"/>
                  </a:moveTo>
                  <a:lnTo>
                    <a:pt x="1629" y="327"/>
                  </a:lnTo>
                  <a:lnTo>
                    <a:pt x="1656" y="281"/>
                  </a:lnTo>
                  <a:lnTo>
                    <a:pt x="1681" y="327"/>
                  </a:lnTo>
                  <a:lnTo>
                    <a:pt x="1656" y="372"/>
                  </a:lnTo>
                  <a:close/>
                  <a:moveTo>
                    <a:pt x="1717" y="372"/>
                  </a:moveTo>
                  <a:lnTo>
                    <a:pt x="1692" y="327"/>
                  </a:lnTo>
                  <a:lnTo>
                    <a:pt x="1717" y="281"/>
                  </a:lnTo>
                  <a:lnTo>
                    <a:pt x="1744" y="327"/>
                  </a:lnTo>
                  <a:lnTo>
                    <a:pt x="1717" y="372"/>
                  </a:lnTo>
                  <a:close/>
                  <a:moveTo>
                    <a:pt x="1779" y="372"/>
                  </a:moveTo>
                  <a:lnTo>
                    <a:pt x="1753" y="327"/>
                  </a:lnTo>
                  <a:lnTo>
                    <a:pt x="1779" y="281"/>
                  </a:lnTo>
                  <a:lnTo>
                    <a:pt x="1806" y="327"/>
                  </a:lnTo>
                  <a:lnTo>
                    <a:pt x="1779" y="372"/>
                  </a:lnTo>
                  <a:close/>
                  <a:moveTo>
                    <a:pt x="1840" y="372"/>
                  </a:moveTo>
                  <a:lnTo>
                    <a:pt x="1815" y="327"/>
                  </a:lnTo>
                  <a:lnTo>
                    <a:pt x="1840" y="281"/>
                  </a:lnTo>
                  <a:lnTo>
                    <a:pt x="1867" y="327"/>
                  </a:lnTo>
                  <a:lnTo>
                    <a:pt x="1840" y="372"/>
                  </a:lnTo>
                  <a:close/>
                  <a:moveTo>
                    <a:pt x="1902" y="372"/>
                  </a:moveTo>
                  <a:lnTo>
                    <a:pt x="1876" y="327"/>
                  </a:lnTo>
                  <a:lnTo>
                    <a:pt x="1902" y="281"/>
                  </a:lnTo>
                  <a:lnTo>
                    <a:pt x="1929" y="327"/>
                  </a:lnTo>
                  <a:lnTo>
                    <a:pt x="1902" y="372"/>
                  </a:lnTo>
                  <a:close/>
                  <a:moveTo>
                    <a:pt x="1963" y="372"/>
                  </a:moveTo>
                  <a:lnTo>
                    <a:pt x="1938" y="327"/>
                  </a:lnTo>
                  <a:lnTo>
                    <a:pt x="1963" y="281"/>
                  </a:lnTo>
                  <a:lnTo>
                    <a:pt x="1990" y="327"/>
                  </a:lnTo>
                  <a:lnTo>
                    <a:pt x="1963" y="372"/>
                  </a:lnTo>
                  <a:close/>
                  <a:moveTo>
                    <a:pt x="2025" y="372"/>
                  </a:moveTo>
                  <a:lnTo>
                    <a:pt x="1999" y="327"/>
                  </a:lnTo>
                  <a:lnTo>
                    <a:pt x="2025" y="281"/>
                  </a:lnTo>
                  <a:lnTo>
                    <a:pt x="2052" y="327"/>
                  </a:lnTo>
                  <a:lnTo>
                    <a:pt x="2025" y="372"/>
                  </a:lnTo>
                  <a:close/>
                  <a:moveTo>
                    <a:pt x="2088" y="372"/>
                  </a:moveTo>
                  <a:lnTo>
                    <a:pt x="2061" y="327"/>
                  </a:lnTo>
                  <a:lnTo>
                    <a:pt x="2088" y="281"/>
                  </a:lnTo>
                  <a:lnTo>
                    <a:pt x="2113" y="327"/>
                  </a:lnTo>
                  <a:lnTo>
                    <a:pt x="2088" y="372"/>
                  </a:lnTo>
                  <a:close/>
                  <a:moveTo>
                    <a:pt x="2149" y="372"/>
                  </a:moveTo>
                  <a:lnTo>
                    <a:pt x="2122" y="327"/>
                  </a:lnTo>
                  <a:lnTo>
                    <a:pt x="2149" y="281"/>
                  </a:lnTo>
                  <a:lnTo>
                    <a:pt x="2175" y="327"/>
                  </a:lnTo>
                  <a:lnTo>
                    <a:pt x="2149" y="372"/>
                  </a:lnTo>
                  <a:close/>
                  <a:moveTo>
                    <a:pt x="2211" y="372"/>
                  </a:moveTo>
                  <a:lnTo>
                    <a:pt x="2184" y="327"/>
                  </a:lnTo>
                  <a:lnTo>
                    <a:pt x="2211" y="281"/>
                  </a:lnTo>
                  <a:lnTo>
                    <a:pt x="2236" y="327"/>
                  </a:lnTo>
                  <a:lnTo>
                    <a:pt x="2211" y="372"/>
                  </a:lnTo>
                  <a:close/>
                  <a:moveTo>
                    <a:pt x="2272" y="372"/>
                  </a:moveTo>
                  <a:lnTo>
                    <a:pt x="2245" y="327"/>
                  </a:lnTo>
                  <a:lnTo>
                    <a:pt x="2272" y="281"/>
                  </a:lnTo>
                  <a:lnTo>
                    <a:pt x="2298" y="327"/>
                  </a:lnTo>
                  <a:lnTo>
                    <a:pt x="2272" y="372"/>
                  </a:lnTo>
                  <a:close/>
                  <a:moveTo>
                    <a:pt x="2334" y="372"/>
                  </a:moveTo>
                  <a:lnTo>
                    <a:pt x="2307" y="327"/>
                  </a:lnTo>
                  <a:lnTo>
                    <a:pt x="2334" y="281"/>
                  </a:lnTo>
                  <a:lnTo>
                    <a:pt x="2359" y="327"/>
                  </a:lnTo>
                  <a:lnTo>
                    <a:pt x="2334" y="372"/>
                  </a:lnTo>
                  <a:close/>
                  <a:moveTo>
                    <a:pt x="2395" y="372"/>
                  </a:moveTo>
                  <a:lnTo>
                    <a:pt x="2368" y="327"/>
                  </a:lnTo>
                  <a:lnTo>
                    <a:pt x="2395" y="281"/>
                  </a:lnTo>
                  <a:lnTo>
                    <a:pt x="2421" y="327"/>
                  </a:lnTo>
                  <a:lnTo>
                    <a:pt x="2395" y="372"/>
                  </a:lnTo>
                  <a:close/>
                  <a:moveTo>
                    <a:pt x="2457" y="372"/>
                  </a:moveTo>
                  <a:lnTo>
                    <a:pt x="2431" y="327"/>
                  </a:lnTo>
                  <a:lnTo>
                    <a:pt x="2457" y="281"/>
                  </a:lnTo>
                  <a:lnTo>
                    <a:pt x="2484" y="327"/>
                  </a:lnTo>
                  <a:lnTo>
                    <a:pt x="2457" y="372"/>
                  </a:lnTo>
                  <a:close/>
                  <a:moveTo>
                    <a:pt x="2518" y="372"/>
                  </a:moveTo>
                  <a:lnTo>
                    <a:pt x="2493" y="327"/>
                  </a:lnTo>
                  <a:lnTo>
                    <a:pt x="2518" y="281"/>
                  </a:lnTo>
                  <a:lnTo>
                    <a:pt x="2545" y="327"/>
                  </a:lnTo>
                  <a:lnTo>
                    <a:pt x="2518" y="372"/>
                  </a:lnTo>
                  <a:close/>
                  <a:moveTo>
                    <a:pt x="84" y="318"/>
                  </a:moveTo>
                  <a:lnTo>
                    <a:pt x="59" y="274"/>
                  </a:lnTo>
                  <a:lnTo>
                    <a:pt x="84" y="229"/>
                  </a:lnTo>
                  <a:lnTo>
                    <a:pt x="111" y="274"/>
                  </a:lnTo>
                  <a:lnTo>
                    <a:pt x="84" y="318"/>
                  </a:lnTo>
                  <a:close/>
                  <a:moveTo>
                    <a:pt x="146" y="318"/>
                  </a:moveTo>
                  <a:lnTo>
                    <a:pt x="120" y="274"/>
                  </a:lnTo>
                  <a:lnTo>
                    <a:pt x="146" y="229"/>
                  </a:lnTo>
                  <a:lnTo>
                    <a:pt x="172" y="274"/>
                  </a:lnTo>
                  <a:lnTo>
                    <a:pt x="146" y="318"/>
                  </a:lnTo>
                  <a:close/>
                  <a:moveTo>
                    <a:pt x="207" y="318"/>
                  </a:moveTo>
                  <a:lnTo>
                    <a:pt x="181" y="274"/>
                  </a:lnTo>
                  <a:lnTo>
                    <a:pt x="207" y="229"/>
                  </a:lnTo>
                  <a:lnTo>
                    <a:pt x="234" y="274"/>
                  </a:lnTo>
                  <a:lnTo>
                    <a:pt x="207" y="318"/>
                  </a:lnTo>
                  <a:close/>
                  <a:moveTo>
                    <a:pt x="270" y="318"/>
                  </a:moveTo>
                  <a:lnTo>
                    <a:pt x="243" y="274"/>
                  </a:lnTo>
                  <a:lnTo>
                    <a:pt x="270" y="229"/>
                  </a:lnTo>
                  <a:lnTo>
                    <a:pt x="295" y="274"/>
                  </a:lnTo>
                  <a:lnTo>
                    <a:pt x="270" y="318"/>
                  </a:lnTo>
                  <a:close/>
                  <a:moveTo>
                    <a:pt x="331" y="318"/>
                  </a:moveTo>
                  <a:lnTo>
                    <a:pt x="304" y="274"/>
                  </a:lnTo>
                  <a:lnTo>
                    <a:pt x="331" y="229"/>
                  </a:lnTo>
                  <a:lnTo>
                    <a:pt x="357" y="274"/>
                  </a:lnTo>
                  <a:lnTo>
                    <a:pt x="331" y="318"/>
                  </a:lnTo>
                  <a:close/>
                  <a:moveTo>
                    <a:pt x="393" y="318"/>
                  </a:moveTo>
                  <a:lnTo>
                    <a:pt x="366" y="274"/>
                  </a:lnTo>
                  <a:lnTo>
                    <a:pt x="393" y="229"/>
                  </a:lnTo>
                  <a:lnTo>
                    <a:pt x="418" y="274"/>
                  </a:lnTo>
                  <a:lnTo>
                    <a:pt x="393" y="318"/>
                  </a:lnTo>
                  <a:close/>
                  <a:moveTo>
                    <a:pt x="454" y="318"/>
                  </a:moveTo>
                  <a:lnTo>
                    <a:pt x="427" y="274"/>
                  </a:lnTo>
                  <a:lnTo>
                    <a:pt x="454" y="229"/>
                  </a:lnTo>
                  <a:lnTo>
                    <a:pt x="480" y="274"/>
                  </a:lnTo>
                  <a:lnTo>
                    <a:pt x="454" y="318"/>
                  </a:lnTo>
                  <a:close/>
                  <a:moveTo>
                    <a:pt x="516" y="318"/>
                  </a:moveTo>
                  <a:lnTo>
                    <a:pt x="489" y="274"/>
                  </a:lnTo>
                  <a:lnTo>
                    <a:pt x="516" y="229"/>
                  </a:lnTo>
                  <a:lnTo>
                    <a:pt x="541" y="274"/>
                  </a:lnTo>
                  <a:lnTo>
                    <a:pt x="516" y="318"/>
                  </a:lnTo>
                  <a:close/>
                  <a:moveTo>
                    <a:pt x="577" y="318"/>
                  </a:moveTo>
                  <a:lnTo>
                    <a:pt x="550" y="274"/>
                  </a:lnTo>
                  <a:lnTo>
                    <a:pt x="577" y="229"/>
                  </a:lnTo>
                  <a:lnTo>
                    <a:pt x="603" y="274"/>
                  </a:lnTo>
                  <a:lnTo>
                    <a:pt x="577" y="318"/>
                  </a:lnTo>
                  <a:close/>
                  <a:moveTo>
                    <a:pt x="639" y="318"/>
                  </a:moveTo>
                  <a:lnTo>
                    <a:pt x="613" y="274"/>
                  </a:lnTo>
                  <a:lnTo>
                    <a:pt x="639" y="229"/>
                  </a:lnTo>
                  <a:lnTo>
                    <a:pt x="666" y="274"/>
                  </a:lnTo>
                  <a:lnTo>
                    <a:pt x="639" y="318"/>
                  </a:lnTo>
                  <a:close/>
                  <a:moveTo>
                    <a:pt x="700" y="318"/>
                  </a:moveTo>
                  <a:lnTo>
                    <a:pt x="675" y="274"/>
                  </a:lnTo>
                  <a:lnTo>
                    <a:pt x="700" y="229"/>
                  </a:lnTo>
                  <a:lnTo>
                    <a:pt x="727" y="274"/>
                  </a:lnTo>
                  <a:lnTo>
                    <a:pt x="700" y="318"/>
                  </a:lnTo>
                  <a:close/>
                  <a:moveTo>
                    <a:pt x="762" y="318"/>
                  </a:moveTo>
                  <a:lnTo>
                    <a:pt x="736" y="274"/>
                  </a:lnTo>
                  <a:lnTo>
                    <a:pt x="762" y="229"/>
                  </a:lnTo>
                  <a:lnTo>
                    <a:pt x="789" y="274"/>
                  </a:lnTo>
                  <a:lnTo>
                    <a:pt x="762" y="318"/>
                  </a:lnTo>
                  <a:close/>
                  <a:moveTo>
                    <a:pt x="823" y="318"/>
                  </a:moveTo>
                  <a:lnTo>
                    <a:pt x="798" y="274"/>
                  </a:lnTo>
                  <a:lnTo>
                    <a:pt x="823" y="229"/>
                  </a:lnTo>
                  <a:lnTo>
                    <a:pt x="850" y="274"/>
                  </a:lnTo>
                  <a:lnTo>
                    <a:pt x="823" y="318"/>
                  </a:lnTo>
                  <a:close/>
                  <a:moveTo>
                    <a:pt x="885" y="318"/>
                  </a:moveTo>
                  <a:lnTo>
                    <a:pt x="859" y="274"/>
                  </a:lnTo>
                  <a:lnTo>
                    <a:pt x="885" y="229"/>
                  </a:lnTo>
                  <a:lnTo>
                    <a:pt x="912" y="274"/>
                  </a:lnTo>
                  <a:lnTo>
                    <a:pt x="885" y="318"/>
                  </a:lnTo>
                  <a:close/>
                  <a:moveTo>
                    <a:pt x="946" y="318"/>
                  </a:moveTo>
                  <a:lnTo>
                    <a:pt x="921" y="274"/>
                  </a:lnTo>
                  <a:lnTo>
                    <a:pt x="946" y="229"/>
                  </a:lnTo>
                  <a:lnTo>
                    <a:pt x="973" y="274"/>
                  </a:lnTo>
                  <a:lnTo>
                    <a:pt x="946" y="318"/>
                  </a:lnTo>
                  <a:close/>
                  <a:moveTo>
                    <a:pt x="1009" y="318"/>
                  </a:moveTo>
                  <a:lnTo>
                    <a:pt x="982" y="274"/>
                  </a:lnTo>
                  <a:lnTo>
                    <a:pt x="1009" y="229"/>
                  </a:lnTo>
                  <a:lnTo>
                    <a:pt x="1035" y="274"/>
                  </a:lnTo>
                  <a:lnTo>
                    <a:pt x="1009" y="318"/>
                  </a:lnTo>
                  <a:close/>
                  <a:moveTo>
                    <a:pt x="1071" y="318"/>
                  </a:moveTo>
                  <a:lnTo>
                    <a:pt x="1044" y="274"/>
                  </a:lnTo>
                  <a:lnTo>
                    <a:pt x="1071" y="229"/>
                  </a:lnTo>
                  <a:lnTo>
                    <a:pt x="1096" y="274"/>
                  </a:lnTo>
                  <a:lnTo>
                    <a:pt x="1071" y="318"/>
                  </a:lnTo>
                  <a:close/>
                  <a:moveTo>
                    <a:pt x="1132" y="318"/>
                  </a:moveTo>
                  <a:lnTo>
                    <a:pt x="1105" y="274"/>
                  </a:lnTo>
                  <a:lnTo>
                    <a:pt x="1132" y="229"/>
                  </a:lnTo>
                  <a:lnTo>
                    <a:pt x="1158" y="274"/>
                  </a:lnTo>
                  <a:lnTo>
                    <a:pt x="1132" y="318"/>
                  </a:lnTo>
                  <a:close/>
                  <a:moveTo>
                    <a:pt x="1194" y="318"/>
                  </a:moveTo>
                  <a:lnTo>
                    <a:pt x="1167" y="274"/>
                  </a:lnTo>
                  <a:lnTo>
                    <a:pt x="1194" y="229"/>
                  </a:lnTo>
                  <a:lnTo>
                    <a:pt x="1219" y="274"/>
                  </a:lnTo>
                  <a:lnTo>
                    <a:pt x="1194" y="318"/>
                  </a:lnTo>
                  <a:close/>
                  <a:moveTo>
                    <a:pt x="1255" y="318"/>
                  </a:moveTo>
                  <a:lnTo>
                    <a:pt x="1228" y="274"/>
                  </a:lnTo>
                  <a:lnTo>
                    <a:pt x="1255" y="229"/>
                  </a:lnTo>
                  <a:lnTo>
                    <a:pt x="1281" y="274"/>
                  </a:lnTo>
                  <a:lnTo>
                    <a:pt x="1255" y="318"/>
                  </a:lnTo>
                  <a:close/>
                  <a:moveTo>
                    <a:pt x="1317" y="318"/>
                  </a:moveTo>
                  <a:lnTo>
                    <a:pt x="1290" y="274"/>
                  </a:lnTo>
                  <a:lnTo>
                    <a:pt x="1317" y="229"/>
                  </a:lnTo>
                  <a:lnTo>
                    <a:pt x="1342" y="274"/>
                  </a:lnTo>
                  <a:lnTo>
                    <a:pt x="1317" y="318"/>
                  </a:lnTo>
                  <a:close/>
                  <a:moveTo>
                    <a:pt x="1378" y="318"/>
                  </a:moveTo>
                  <a:lnTo>
                    <a:pt x="1353" y="274"/>
                  </a:lnTo>
                  <a:lnTo>
                    <a:pt x="1378" y="229"/>
                  </a:lnTo>
                  <a:lnTo>
                    <a:pt x="1405" y="274"/>
                  </a:lnTo>
                  <a:lnTo>
                    <a:pt x="1378" y="318"/>
                  </a:lnTo>
                  <a:close/>
                  <a:moveTo>
                    <a:pt x="1440" y="318"/>
                  </a:moveTo>
                  <a:lnTo>
                    <a:pt x="1414" y="274"/>
                  </a:lnTo>
                  <a:lnTo>
                    <a:pt x="1440" y="229"/>
                  </a:lnTo>
                  <a:lnTo>
                    <a:pt x="1467" y="274"/>
                  </a:lnTo>
                  <a:lnTo>
                    <a:pt x="1440" y="318"/>
                  </a:lnTo>
                  <a:close/>
                  <a:moveTo>
                    <a:pt x="1501" y="318"/>
                  </a:moveTo>
                  <a:lnTo>
                    <a:pt x="1476" y="274"/>
                  </a:lnTo>
                  <a:lnTo>
                    <a:pt x="1501" y="229"/>
                  </a:lnTo>
                  <a:lnTo>
                    <a:pt x="1528" y="274"/>
                  </a:lnTo>
                  <a:lnTo>
                    <a:pt x="1501" y="318"/>
                  </a:lnTo>
                  <a:close/>
                  <a:moveTo>
                    <a:pt x="1563" y="318"/>
                  </a:moveTo>
                  <a:lnTo>
                    <a:pt x="1537" y="274"/>
                  </a:lnTo>
                  <a:lnTo>
                    <a:pt x="1563" y="229"/>
                  </a:lnTo>
                  <a:lnTo>
                    <a:pt x="1590" y="274"/>
                  </a:lnTo>
                  <a:lnTo>
                    <a:pt x="1563" y="318"/>
                  </a:lnTo>
                  <a:close/>
                  <a:moveTo>
                    <a:pt x="1624" y="318"/>
                  </a:moveTo>
                  <a:lnTo>
                    <a:pt x="1599" y="274"/>
                  </a:lnTo>
                  <a:lnTo>
                    <a:pt x="1624" y="229"/>
                  </a:lnTo>
                  <a:lnTo>
                    <a:pt x="1651" y="274"/>
                  </a:lnTo>
                  <a:lnTo>
                    <a:pt x="1624" y="318"/>
                  </a:lnTo>
                  <a:close/>
                  <a:moveTo>
                    <a:pt x="1686" y="318"/>
                  </a:moveTo>
                  <a:lnTo>
                    <a:pt x="1660" y="274"/>
                  </a:lnTo>
                  <a:lnTo>
                    <a:pt x="1686" y="229"/>
                  </a:lnTo>
                  <a:lnTo>
                    <a:pt x="1713" y="274"/>
                  </a:lnTo>
                  <a:lnTo>
                    <a:pt x="1686" y="318"/>
                  </a:lnTo>
                  <a:close/>
                  <a:moveTo>
                    <a:pt x="1749" y="318"/>
                  </a:moveTo>
                  <a:lnTo>
                    <a:pt x="1722" y="274"/>
                  </a:lnTo>
                  <a:lnTo>
                    <a:pt x="1749" y="229"/>
                  </a:lnTo>
                  <a:lnTo>
                    <a:pt x="1774" y="274"/>
                  </a:lnTo>
                  <a:lnTo>
                    <a:pt x="1749" y="318"/>
                  </a:lnTo>
                  <a:close/>
                  <a:moveTo>
                    <a:pt x="1810" y="318"/>
                  </a:moveTo>
                  <a:lnTo>
                    <a:pt x="1783" y="274"/>
                  </a:lnTo>
                  <a:lnTo>
                    <a:pt x="1810" y="229"/>
                  </a:lnTo>
                  <a:lnTo>
                    <a:pt x="1836" y="274"/>
                  </a:lnTo>
                  <a:lnTo>
                    <a:pt x="1810" y="318"/>
                  </a:lnTo>
                  <a:close/>
                  <a:moveTo>
                    <a:pt x="1872" y="318"/>
                  </a:moveTo>
                  <a:lnTo>
                    <a:pt x="1845" y="274"/>
                  </a:lnTo>
                  <a:lnTo>
                    <a:pt x="1872" y="229"/>
                  </a:lnTo>
                  <a:lnTo>
                    <a:pt x="1897" y="274"/>
                  </a:lnTo>
                  <a:lnTo>
                    <a:pt x="1872" y="318"/>
                  </a:lnTo>
                  <a:close/>
                  <a:moveTo>
                    <a:pt x="1933" y="318"/>
                  </a:moveTo>
                  <a:lnTo>
                    <a:pt x="1906" y="274"/>
                  </a:lnTo>
                  <a:lnTo>
                    <a:pt x="1933" y="229"/>
                  </a:lnTo>
                  <a:lnTo>
                    <a:pt x="1959" y="274"/>
                  </a:lnTo>
                  <a:lnTo>
                    <a:pt x="1933" y="318"/>
                  </a:lnTo>
                  <a:close/>
                  <a:moveTo>
                    <a:pt x="1995" y="318"/>
                  </a:moveTo>
                  <a:lnTo>
                    <a:pt x="1968" y="274"/>
                  </a:lnTo>
                  <a:lnTo>
                    <a:pt x="1995" y="229"/>
                  </a:lnTo>
                  <a:lnTo>
                    <a:pt x="2020" y="274"/>
                  </a:lnTo>
                  <a:lnTo>
                    <a:pt x="1995" y="318"/>
                  </a:lnTo>
                  <a:close/>
                  <a:moveTo>
                    <a:pt x="2056" y="318"/>
                  </a:moveTo>
                  <a:lnTo>
                    <a:pt x="2029" y="274"/>
                  </a:lnTo>
                  <a:lnTo>
                    <a:pt x="2056" y="229"/>
                  </a:lnTo>
                  <a:lnTo>
                    <a:pt x="2082" y="274"/>
                  </a:lnTo>
                  <a:lnTo>
                    <a:pt x="2056" y="318"/>
                  </a:lnTo>
                  <a:close/>
                  <a:moveTo>
                    <a:pt x="2118" y="318"/>
                  </a:moveTo>
                  <a:lnTo>
                    <a:pt x="2092" y="274"/>
                  </a:lnTo>
                  <a:lnTo>
                    <a:pt x="2118" y="229"/>
                  </a:lnTo>
                  <a:lnTo>
                    <a:pt x="2145" y="274"/>
                  </a:lnTo>
                  <a:lnTo>
                    <a:pt x="2118" y="318"/>
                  </a:lnTo>
                  <a:close/>
                  <a:moveTo>
                    <a:pt x="2179" y="318"/>
                  </a:moveTo>
                  <a:lnTo>
                    <a:pt x="2154" y="274"/>
                  </a:lnTo>
                  <a:lnTo>
                    <a:pt x="2179" y="229"/>
                  </a:lnTo>
                  <a:lnTo>
                    <a:pt x="2206" y="274"/>
                  </a:lnTo>
                  <a:lnTo>
                    <a:pt x="2179" y="318"/>
                  </a:lnTo>
                  <a:close/>
                  <a:moveTo>
                    <a:pt x="2241" y="318"/>
                  </a:moveTo>
                  <a:lnTo>
                    <a:pt x="2215" y="274"/>
                  </a:lnTo>
                  <a:lnTo>
                    <a:pt x="2241" y="229"/>
                  </a:lnTo>
                  <a:lnTo>
                    <a:pt x="2268" y="274"/>
                  </a:lnTo>
                  <a:lnTo>
                    <a:pt x="2241" y="318"/>
                  </a:lnTo>
                  <a:close/>
                  <a:moveTo>
                    <a:pt x="2302" y="318"/>
                  </a:moveTo>
                  <a:lnTo>
                    <a:pt x="2277" y="274"/>
                  </a:lnTo>
                  <a:lnTo>
                    <a:pt x="2302" y="229"/>
                  </a:lnTo>
                  <a:lnTo>
                    <a:pt x="2329" y="274"/>
                  </a:lnTo>
                  <a:lnTo>
                    <a:pt x="2302" y="318"/>
                  </a:lnTo>
                  <a:close/>
                  <a:moveTo>
                    <a:pt x="2364" y="318"/>
                  </a:moveTo>
                  <a:lnTo>
                    <a:pt x="2338" y="274"/>
                  </a:lnTo>
                  <a:lnTo>
                    <a:pt x="2364" y="229"/>
                  </a:lnTo>
                  <a:lnTo>
                    <a:pt x="2391" y="274"/>
                  </a:lnTo>
                  <a:lnTo>
                    <a:pt x="2364" y="318"/>
                  </a:lnTo>
                  <a:close/>
                  <a:moveTo>
                    <a:pt x="2425" y="318"/>
                  </a:moveTo>
                  <a:lnTo>
                    <a:pt x="2400" y="274"/>
                  </a:lnTo>
                  <a:lnTo>
                    <a:pt x="2425" y="229"/>
                  </a:lnTo>
                  <a:lnTo>
                    <a:pt x="2452" y="274"/>
                  </a:lnTo>
                  <a:lnTo>
                    <a:pt x="2425" y="318"/>
                  </a:lnTo>
                  <a:close/>
                  <a:moveTo>
                    <a:pt x="2488" y="318"/>
                  </a:moveTo>
                  <a:lnTo>
                    <a:pt x="2461" y="274"/>
                  </a:lnTo>
                  <a:lnTo>
                    <a:pt x="2488" y="229"/>
                  </a:lnTo>
                  <a:lnTo>
                    <a:pt x="2514" y="274"/>
                  </a:lnTo>
                  <a:lnTo>
                    <a:pt x="2488" y="318"/>
                  </a:lnTo>
                  <a:close/>
                  <a:moveTo>
                    <a:pt x="54" y="266"/>
                  </a:moveTo>
                  <a:lnTo>
                    <a:pt x="27" y="220"/>
                  </a:lnTo>
                  <a:lnTo>
                    <a:pt x="54" y="175"/>
                  </a:lnTo>
                  <a:lnTo>
                    <a:pt x="80" y="220"/>
                  </a:lnTo>
                  <a:lnTo>
                    <a:pt x="54" y="266"/>
                  </a:lnTo>
                  <a:close/>
                  <a:moveTo>
                    <a:pt x="116" y="266"/>
                  </a:moveTo>
                  <a:lnTo>
                    <a:pt x="89" y="220"/>
                  </a:lnTo>
                  <a:lnTo>
                    <a:pt x="116" y="175"/>
                  </a:lnTo>
                  <a:lnTo>
                    <a:pt x="141" y="220"/>
                  </a:lnTo>
                  <a:lnTo>
                    <a:pt x="116" y="266"/>
                  </a:lnTo>
                  <a:close/>
                  <a:moveTo>
                    <a:pt x="177" y="266"/>
                  </a:moveTo>
                  <a:lnTo>
                    <a:pt x="150" y="220"/>
                  </a:lnTo>
                  <a:lnTo>
                    <a:pt x="177" y="175"/>
                  </a:lnTo>
                  <a:lnTo>
                    <a:pt x="202" y="220"/>
                  </a:lnTo>
                  <a:lnTo>
                    <a:pt x="177" y="266"/>
                  </a:lnTo>
                  <a:close/>
                  <a:moveTo>
                    <a:pt x="238" y="266"/>
                  </a:moveTo>
                  <a:lnTo>
                    <a:pt x="213" y="220"/>
                  </a:lnTo>
                  <a:lnTo>
                    <a:pt x="238" y="175"/>
                  </a:lnTo>
                  <a:lnTo>
                    <a:pt x="265" y="220"/>
                  </a:lnTo>
                  <a:lnTo>
                    <a:pt x="238" y="266"/>
                  </a:lnTo>
                  <a:close/>
                  <a:moveTo>
                    <a:pt x="300" y="266"/>
                  </a:moveTo>
                  <a:lnTo>
                    <a:pt x="274" y="220"/>
                  </a:lnTo>
                  <a:lnTo>
                    <a:pt x="300" y="175"/>
                  </a:lnTo>
                  <a:lnTo>
                    <a:pt x="327" y="220"/>
                  </a:lnTo>
                  <a:lnTo>
                    <a:pt x="300" y="266"/>
                  </a:lnTo>
                  <a:close/>
                  <a:moveTo>
                    <a:pt x="361" y="266"/>
                  </a:moveTo>
                  <a:lnTo>
                    <a:pt x="336" y="220"/>
                  </a:lnTo>
                  <a:lnTo>
                    <a:pt x="361" y="175"/>
                  </a:lnTo>
                  <a:lnTo>
                    <a:pt x="388" y="220"/>
                  </a:lnTo>
                  <a:lnTo>
                    <a:pt x="361" y="266"/>
                  </a:lnTo>
                  <a:close/>
                  <a:moveTo>
                    <a:pt x="423" y="266"/>
                  </a:moveTo>
                  <a:lnTo>
                    <a:pt x="397" y="220"/>
                  </a:lnTo>
                  <a:lnTo>
                    <a:pt x="423" y="175"/>
                  </a:lnTo>
                  <a:lnTo>
                    <a:pt x="450" y="220"/>
                  </a:lnTo>
                  <a:lnTo>
                    <a:pt x="423" y="266"/>
                  </a:lnTo>
                  <a:close/>
                  <a:moveTo>
                    <a:pt x="484" y="266"/>
                  </a:moveTo>
                  <a:lnTo>
                    <a:pt x="459" y="220"/>
                  </a:lnTo>
                  <a:lnTo>
                    <a:pt x="484" y="175"/>
                  </a:lnTo>
                  <a:lnTo>
                    <a:pt x="511" y="220"/>
                  </a:lnTo>
                  <a:lnTo>
                    <a:pt x="484" y="266"/>
                  </a:lnTo>
                  <a:close/>
                  <a:moveTo>
                    <a:pt x="546" y="266"/>
                  </a:moveTo>
                  <a:lnTo>
                    <a:pt x="520" y="220"/>
                  </a:lnTo>
                  <a:lnTo>
                    <a:pt x="546" y="175"/>
                  </a:lnTo>
                  <a:lnTo>
                    <a:pt x="573" y="220"/>
                  </a:lnTo>
                  <a:lnTo>
                    <a:pt x="546" y="266"/>
                  </a:lnTo>
                  <a:close/>
                  <a:moveTo>
                    <a:pt x="609" y="266"/>
                  </a:moveTo>
                  <a:lnTo>
                    <a:pt x="582" y="220"/>
                  </a:lnTo>
                  <a:lnTo>
                    <a:pt x="609" y="175"/>
                  </a:lnTo>
                  <a:lnTo>
                    <a:pt x="634" y="220"/>
                  </a:lnTo>
                  <a:lnTo>
                    <a:pt x="609" y="266"/>
                  </a:lnTo>
                  <a:close/>
                  <a:moveTo>
                    <a:pt x="670" y="266"/>
                  </a:moveTo>
                  <a:lnTo>
                    <a:pt x="643" y="220"/>
                  </a:lnTo>
                  <a:lnTo>
                    <a:pt x="670" y="175"/>
                  </a:lnTo>
                  <a:lnTo>
                    <a:pt x="696" y="220"/>
                  </a:lnTo>
                  <a:lnTo>
                    <a:pt x="670" y="266"/>
                  </a:lnTo>
                  <a:close/>
                  <a:moveTo>
                    <a:pt x="732" y="266"/>
                  </a:moveTo>
                  <a:lnTo>
                    <a:pt x="705" y="220"/>
                  </a:lnTo>
                  <a:lnTo>
                    <a:pt x="732" y="175"/>
                  </a:lnTo>
                  <a:lnTo>
                    <a:pt x="757" y="220"/>
                  </a:lnTo>
                  <a:lnTo>
                    <a:pt x="732" y="266"/>
                  </a:lnTo>
                  <a:close/>
                  <a:moveTo>
                    <a:pt x="793" y="266"/>
                  </a:moveTo>
                  <a:lnTo>
                    <a:pt x="766" y="220"/>
                  </a:lnTo>
                  <a:lnTo>
                    <a:pt x="793" y="175"/>
                  </a:lnTo>
                  <a:lnTo>
                    <a:pt x="819" y="220"/>
                  </a:lnTo>
                  <a:lnTo>
                    <a:pt x="793" y="266"/>
                  </a:lnTo>
                  <a:close/>
                  <a:moveTo>
                    <a:pt x="855" y="266"/>
                  </a:moveTo>
                  <a:lnTo>
                    <a:pt x="828" y="220"/>
                  </a:lnTo>
                  <a:lnTo>
                    <a:pt x="855" y="175"/>
                  </a:lnTo>
                  <a:lnTo>
                    <a:pt x="880" y="220"/>
                  </a:lnTo>
                  <a:lnTo>
                    <a:pt x="855" y="266"/>
                  </a:lnTo>
                  <a:close/>
                  <a:moveTo>
                    <a:pt x="916" y="266"/>
                  </a:moveTo>
                  <a:lnTo>
                    <a:pt x="889" y="220"/>
                  </a:lnTo>
                  <a:lnTo>
                    <a:pt x="916" y="175"/>
                  </a:lnTo>
                  <a:lnTo>
                    <a:pt x="942" y="220"/>
                  </a:lnTo>
                  <a:lnTo>
                    <a:pt x="916" y="266"/>
                  </a:lnTo>
                  <a:close/>
                  <a:moveTo>
                    <a:pt x="978" y="266"/>
                  </a:moveTo>
                  <a:lnTo>
                    <a:pt x="952" y="220"/>
                  </a:lnTo>
                  <a:lnTo>
                    <a:pt x="978" y="175"/>
                  </a:lnTo>
                  <a:lnTo>
                    <a:pt x="1005" y="220"/>
                  </a:lnTo>
                  <a:lnTo>
                    <a:pt x="978" y="266"/>
                  </a:lnTo>
                  <a:close/>
                  <a:moveTo>
                    <a:pt x="1039" y="266"/>
                  </a:moveTo>
                  <a:lnTo>
                    <a:pt x="1014" y="220"/>
                  </a:lnTo>
                  <a:lnTo>
                    <a:pt x="1039" y="175"/>
                  </a:lnTo>
                  <a:lnTo>
                    <a:pt x="1066" y="220"/>
                  </a:lnTo>
                  <a:lnTo>
                    <a:pt x="1039" y="266"/>
                  </a:lnTo>
                  <a:close/>
                  <a:moveTo>
                    <a:pt x="1101" y="266"/>
                  </a:moveTo>
                  <a:lnTo>
                    <a:pt x="1075" y="220"/>
                  </a:lnTo>
                  <a:lnTo>
                    <a:pt x="1101" y="175"/>
                  </a:lnTo>
                  <a:lnTo>
                    <a:pt x="1128" y="220"/>
                  </a:lnTo>
                  <a:lnTo>
                    <a:pt x="1101" y="266"/>
                  </a:lnTo>
                  <a:close/>
                  <a:moveTo>
                    <a:pt x="1162" y="266"/>
                  </a:moveTo>
                  <a:lnTo>
                    <a:pt x="1137" y="220"/>
                  </a:lnTo>
                  <a:lnTo>
                    <a:pt x="1162" y="175"/>
                  </a:lnTo>
                  <a:lnTo>
                    <a:pt x="1189" y="220"/>
                  </a:lnTo>
                  <a:lnTo>
                    <a:pt x="1162" y="266"/>
                  </a:lnTo>
                  <a:close/>
                  <a:moveTo>
                    <a:pt x="1224" y="266"/>
                  </a:moveTo>
                  <a:lnTo>
                    <a:pt x="1198" y="220"/>
                  </a:lnTo>
                  <a:lnTo>
                    <a:pt x="1224" y="175"/>
                  </a:lnTo>
                  <a:lnTo>
                    <a:pt x="1251" y="220"/>
                  </a:lnTo>
                  <a:lnTo>
                    <a:pt x="1224" y="266"/>
                  </a:lnTo>
                  <a:close/>
                  <a:moveTo>
                    <a:pt x="1285" y="266"/>
                  </a:moveTo>
                  <a:lnTo>
                    <a:pt x="1260" y="220"/>
                  </a:lnTo>
                  <a:lnTo>
                    <a:pt x="1285" y="175"/>
                  </a:lnTo>
                  <a:lnTo>
                    <a:pt x="1312" y="220"/>
                  </a:lnTo>
                  <a:lnTo>
                    <a:pt x="1285" y="266"/>
                  </a:lnTo>
                  <a:close/>
                  <a:moveTo>
                    <a:pt x="1348" y="266"/>
                  </a:moveTo>
                  <a:lnTo>
                    <a:pt x="1321" y="220"/>
                  </a:lnTo>
                  <a:lnTo>
                    <a:pt x="1348" y="175"/>
                  </a:lnTo>
                  <a:lnTo>
                    <a:pt x="1374" y="220"/>
                  </a:lnTo>
                  <a:lnTo>
                    <a:pt x="1348" y="266"/>
                  </a:lnTo>
                  <a:close/>
                  <a:moveTo>
                    <a:pt x="1410" y="266"/>
                  </a:moveTo>
                  <a:lnTo>
                    <a:pt x="1383" y="220"/>
                  </a:lnTo>
                  <a:lnTo>
                    <a:pt x="1410" y="175"/>
                  </a:lnTo>
                  <a:lnTo>
                    <a:pt x="1435" y="220"/>
                  </a:lnTo>
                  <a:lnTo>
                    <a:pt x="1410" y="266"/>
                  </a:lnTo>
                  <a:close/>
                  <a:moveTo>
                    <a:pt x="1471" y="266"/>
                  </a:moveTo>
                  <a:lnTo>
                    <a:pt x="1444" y="220"/>
                  </a:lnTo>
                  <a:lnTo>
                    <a:pt x="1471" y="175"/>
                  </a:lnTo>
                  <a:lnTo>
                    <a:pt x="1497" y="220"/>
                  </a:lnTo>
                  <a:lnTo>
                    <a:pt x="1471" y="266"/>
                  </a:lnTo>
                  <a:close/>
                  <a:moveTo>
                    <a:pt x="1533" y="266"/>
                  </a:moveTo>
                  <a:lnTo>
                    <a:pt x="1506" y="220"/>
                  </a:lnTo>
                  <a:lnTo>
                    <a:pt x="1533" y="175"/>
                  </a:lnTo>
                  <a:lnTo>
                    <a:pt x="1558" y="220"/>
                  </a:lnTo>
                  <a:lnTo>
                    <a:pt x="1533" y="266"/>
                  </a:lnTo>
                  <a:close/>
                  <a:moveTo>
                    <a:pt x="1594" y="266"/>
                  </a:moveTo>
                  <a:lnTo>
                    <a:pt x="1567" y="220"/>
                  </a:lnTo>
                  <a:lnTo>
                    <a:pt x="1594" y="175"/>
                  </a:lnTo>
                  <a:lnTo>
                    <a:pt x="1620" y="220"/>
                  </a:lnTo>
                  <a:lnTo>
                    <a:pt x="1594" y="266"/>
                  </a:lnTo>
                  <a:close/>
                  <a:moveTo>
                    <a:pt x="1656" y="266"/>
                  </a:moveTo>
                  <a:lnTo>
                    <a:pt x="1629" y="220"/>
                  </a:lnTo>
                  <a:lnTo>
                    <a:pt x="1656" y="175"/>
                  </a:lnTo>
                  <a:lnTo>
                    <a:pt x="1681" y="220"/>
                  </a:lnTo>
                  <a:lnTo>
                    <a:pt x="1656" y="266"/>
                  </a:lnTo>
                  <a:close/>
                  <a:moveTo>
                    <a:pt x="1717" y="266"/>
                  </a:moveTo>
                  <a:lnTo>
                    <a:pt x="1692" y="220"/>
                  </a:lnTo>
                  <a:lnTo>
                    <a:pt x="1717" y="175"/>
                  </a:lnTo>
                  <a:lnTo>
                    <a:pt x="1744" y="220"/>
                  </a:lnTo>
                  <a:lnTo>
                    <a:pt x="1717" y="266"/>
                  </a:lnTo>
                  <a:close/>
                  <a:moveTo>
                    <a:pt x="1779" y="266"/>
                  </a:moveTo>
                  <a:lnTo>
                    <a:pt x="1753" y="220"/>
                  </a:lnTo>
                  <a:lnTo>
                    <a:pt x="1779" y="175"/>
                  </a:lnTo>
                  <a:lnTo>
                    <a:pt x="1806" y="220"/>
                  </a:lnTo>
                  <a:lnTo>
                    <a:pt x="1779" y="266"/>
                  </a:lnTo>
                  <a:close/>
                  <a:moveTo>
                    <a:pt x="1840" y="266"/>
                  </a:moveTo>
                  <a:lnTo>
                    <a:pt x="1815" y="220"/>
                  </a:lnTo>
                  <a:lnTo>
                    <a:pt x="1840" y="175"/>
                  </a:lnTo>
                  <a:lnTo>
                    <a:pt x="1867" y="220"/>
                  </a:lnTo>
                  <a:lnTo>
                    <a:pt x="1840" y="266"/>
                  </a:lnTo>
                  <a:close/>
                  <a:moveTo>
                    <a:pt x="1902" y="266"/>
                  </a:moveTo>
                  <a:lnTo>
                    <a:pt x="1876" y="220"/>
                  </a:lnTo>
                  <a:lnTo>
                    <a:pt x="1902" y="175"/>
                  </a:lnTo>
                  <a:lnTo>
                    <a:pt x="1929" y="220"/>
                  </a:lnTo>
                  <a:lnTo>
                    <a:pt x="1902" y="266"/>
                  </a:lnTo>
                  <a:close/>
                  <a:moveTo>
                    <a:pt x="1963" y="266"/>
                  </a:moveTo>
                  <a:lnTo>
                    <a:pt x="1938" y="220"/>
                  </a:lnTo>
                  <a:lnTo>
                    <a:pt x="1963" y="175"/>
                  </a:lnTo>
                  <a:lnTo>
                    <a:pt x="1990" y="220"/>
                  </a:lnTo>
                  <a:lnTo>
                    <a:pt x="1963" y="266"/>
                  </a:lnTo>
                  <a:close/>
                  <a:moveTo>
                    <a:pt x="2025" y="266"/>
                  </a:moveTo>
                  <a:lnTo>
                    <a:pt x="1999" y="220"/>
                  </a:lnTo>
                  <a:lnTo>
                    <a:pt x="2025" y="175"/>
                  </a:lnTo>
                  <a:lnTo>
                    <a:pt x="2052" y="220"/>
                  </a:lnTo>
                  <a:lnTo>
                    <a:pt x="2025" y="266"/>
                  </a:lnTo>
                  <a:close/>
                  <a:moveTo>
                    <a:pt x="2088" y="266"/>
                  </a:moveTo>
                  <a:lnTo>
                    <a:pt x="2061" y="220"/>
                  </a:lnTo>
                  <a:lnTo>
                    <a:pt x="2088" y="175"/>
                  </a:lnTo>
                  <a:lnTo>
                    <a:pt x="2113" y="220"/>
                  </a:lnTo>
                  <a:lnTo>
                    <a:pt x="2088" y="266"/>
                  </a:lnTo>
                  <a:close/>
                  <a:moveTo>
                    <a:pt x="2149" y="266"/>
                  </a:moveTo>
                  <a:lnTo>
                    <a:pt x="2122" y="220"/>
                  </a:lnTo>
                  <a:lnTo>
                    <a:pt x="2149" y="175"/>
                  </a:lnTo>
                  <a:lnTo>
                    <a:pt x="2175" y="220"/>
                  </a:lnTo>
                  <a:lnTo>
                    <a:pt x="2149" y="266"/>
                  </a:lnTo>
                  <a:close/>
                  <a:moveTo>
                    <a:pt x="2211" y="266"/>
                  </a:moveTo>
                  <a:lnTo>
                    <a:pt x="2184" y="220"/>
                  </a:lnTo>
                  <a:lnTo>
                    <a:pt x="2211" y="175"/>
                  </a:lnTo>
                  <a:lnTo>
                    <a:pt x="2236" y="220"/>
                  </a:lnTo>
                  <a:lnTo>
                    <a:pt x="2211" y="266"/>
                  </a:lnTo>
                  <a:close/>
                  <a:moveTo>
                    <a:pt x="2272" y="266"/>
                  </a:moveTo>
                  <a:lnTo>
                    <a:pt x="2245" y="220"/>
                  </a:lnTo>
                  <a:lnTo>
                    <a:pt x="2272" y="175"/>
                  </a:lnTo>
                  <a:lnTo>
                    <a:pt x="2298" y="220"/>
                  </a:lnTo>
                  <a:lnTo>
                    <a:pt x="2272" y="266"/>
                  </a:lnTo>
                  <a:close/>
                  <a:moveTo>
                    <a:pt x="2334" y="266"/>
                  </a:moveTo>
                  <a:lnTo>
                    <a:pt x="2307" y="220"/>
                  </a:lnTo>
                  <a:lnTo>
                    <a:pt x="2334" y="175"/>
                  </a:lnTo>
                  <a:lnTo>
                    <a:pt x="2359" y="220"/>
                  </a:lnTo>
                  <a:lnTo>
                    <a:pt x="2334" y="266"/>
                  </a:lnTo>
                  <a:close/>
                  <a:moveTo>
                    <a:pt x="2395" y="266"/>
                  </a:moveTo>
                  <a:lnTo>
                    <a:pt x="2368" y="220"/>
                  </a:lnTo>
                  <a:lnTo>
                    <a:pt x="2395" y="175"/>
                  </a:lnTo>
                  <a:lnTo>
                    <a:pt x="2421" y="220"/>
                  </a:lnTo>
                  <a:lnTo>
                    <a:pt x="2395" y="266"/>
                  </a:lnTo>
                  <a:close/>
                  <a:moveTo>
                    <a:pt x="2457" y="266"/>
                  </a:moveTo>
                  <a:lnTo>
                    <a:pt x="2431" y="220"/>
                  </a:lnTo>
                  <a:lnTo>
                    <a:pt x="2457" y="175"/>
                  </a:lnTo>
                  <a:lnTo>
                    <a:pt x="2484" y="220"/>
                  </a:lnTo>
                  <a:lnTo>
                    <a:pt x="2457" y="266"/>
                  </a:lnTo>
                  <a:close/>
                  <a:moveTo>
                    <a:pt x="2518" y="266"/>
                  </a:moveTo>
                  <a:lnTo>
                    <a:pt x="2493" y="220"/>
                  </a:lnTo>
                  <a:lnTo>
                    <a:pt x="2518" y="175"/>
                  </a:lnTo>
                  <a:lnTo>
                    <a:pt x="2545" y="220"/>
                  </a:lnTo>
                  <a:lnTo>
                    <a:pt x="2518" y="266"/>
                  </a:lnTo>
                  <a:close/>
                  <a:moveTo>
                    <a:pt x="84" y="212"/>
                  </a:moveTo>
                  <a:lnTo>
                    <a:pt x="59" y="167"/>
                  </a:lnTo>
                  <a:lnTo>
                    <a:pt x="84" y="121"/>
                  </a:lnTo>
                  <a:lnTo>
                    <a:pt x="111" y="167"/>
                  </a:lnTo>
                  <a:lnTo>
                    <a:pt x="84" y="212"/>
                  </a:lnTo>
                  <a:close/>
                  <a:moveTo>
                    <a:pt x="146" y="212"/>
                  </a:moveTo>
                  <a:lnTo>
                    <a:pt x="120" y="167"/>
                  </a:lnTo>
                  <a:lnTo>
                    <a:pt x="146" y="121"/>
                  </a:lnTo>
                  <a:lnTo>
                    <a:pt x="172" y="167"/>
                  </a:lnTo>
                  <a:lnTo>
                    <a:pt x="146" y="212"/>
                  </a:lnTo>
                  <a:close/>
                  <a:moveTo>
                    <a:pt x="207" y="212"/>
                  </a:moveTo>
                  <a:lnTo>
                    <a:pt x="181" y="167"/>
                  </a:lnTo>
                  <a:lnTo>
                    <a:pt x="207" y="121"/>
                  </a:lnTo>
                  <a:lnTo>
                    <a:pt x="234" y="167"/>
                  </a:lnTo>
                  <a:lnTo>
                    <a:pt x="207" y="212"/>
                  </a:lnTo>
                  <a:close/>
                  <a:moveTo>
                    <a:pt x="270" y="212"/>
                  </a:moveTo>
                  <a:lnTo>
                    <a:pt x="243" y="167"/>
                  </a:lnTo>
                  <a:lnTo>
                    <a:pt x="270" y="121"/>
                  </a:lnTo>
                  <a:lnTo>
                    <a:pt x="295" y="167"/>
                  </a:lnTo>
                  <a:lnTo>
                    <a:pt x="270" y="212"/>
                  </a:lnTo>
                  <a:close/>
                  <a:moveTo>
                    <a:pt x="331" y="212"/>
                  </a:moveTo>
                  <a:lnTo>
                    <a:pt x="304" y="167"/>
                  </a:lnTo>
                  <a:lnTo>
                    <a:pt x="331" y="121"/>
                  </a:lnTo>
                  <a:lnTo>
                    <a:pt x="357" y="167"/>
                  </a:lnTo>
                  <a:lnTo>
                    <a:pt x="331" y="212"/>
                  </a:lnTo>
                  <a:close/>
                  <a:moveTo>
                    <a:pt x="393" y="212"/>
                  </a:moveTo>
                  <a:lnTo>
                    <a:pt x="366" y="167"/>
                  </a:lnTo>
                  <a:lnTo>
                    <a:pt x="393" y="121"/>
                  </a:lnTo>
                  <a:lnTo>
                    <a:pt x="418" y="167"/>
                  </a:lnTo>
                  <a:lnTo>
                    <a:pt x="393" y="212"/>
                  </a:lnTo>
                  <a:close/>
                  <a:moveTo>
                    <a:pt x="454" y="212"/>
                  </a:moveTo>
                  <a:lnTo>
                    <a:pt x="427" y="167"/>
                  </a:lnTo>
                  <a:lnTo>
                    <a:pt x="454" y="121"/>
                  </a:lnTo>
                  <a:lnTo>
                    <a:pt x="480" y="167"/>
                  </a:lnTo>
                  <a:lnTo>
                    <a:pt x="454" y="212"/>
                  </a:lnTo>
                  <a:close/>
                  <a:moveTo>
                    <a:pt x="516" y="212"/>
                  </a:moveTo>
                  <a:lnTo>
                    <a:pt x="489" y="167"/>
                  </a:lnTo>
                  <a:lnTo>
                    <a:pt x="516" y="121"/>
                  </a:lnTo>
                  <a:lnTo>
                    <a:pt x="541" y="167"/>
                  </a:lnTo>
                  <a:lnTo>
                    <a:pt x="516" y="212"/>
                  </a:lnTo>
                  <a:close/>
                  <a:moveTo>
                    <a:pt x="577" y="212"/>
                  </a:moveTo>
                  <a:lnTo>
                    <a:pt x="550" y="167"/>
                  </a:lnTo>
                  <a:lnTo>
                    <a:pt x="577" y="121"/>
                  </a:lnTo>
                  <a:lnTo>
                    <a:pt x="603" y="167"/>
                  </a:lnTo>
                  <a:lnTo>
                    <a:pt x="577" y="212"/>
                  </a:lnTo>
                  <a:close/>
                  <a:moveTo>
                    <a:pt x="639" y="212"/>
                  </a:moveTo>
                  <a:lnTo>
                    <a:pt x="613" y="167"/>
                  </a:lnTo>
                  <a:lnTo>
                    <a:pt x="639" y="121"/>
                  </a:lnTo>
                  <a:lnTo>
                    <a:pt x="666" y="167"/>
                  </a:lnTo>
                  <a:lnTo>
                    <a:pt x="639" y="212"/>
                  </a:lnTo>
                  <a:close/>
                  <a:moveTo>
                    <a:pt x="700" y="212"/>
                  </a:moveTo>
                  <a:lnTo>
                    <a:pt x="675" y="167"/>
                  </a:lnTo>
                  <a:lnTo>
                    <a:pt x="700" y="121"/>
                  </a:lnTo>
                  <a:lnTo>
                    <a:pt x="727" y="167"/>
                  </a:lnTo>
                  <a:lnTo>
                    <a:pt x="700" y="212"/>
                  </a:lnTo>
                  <a:close/>
                  <a:moveTo>
                    <a:pt x="762" y="212"/>
                  </a:moveTo>
                  <a:lnTo>
                    <a:pt x="736" y="167"/>
                  </a:lnTo>
                  <a:lnTo>
                    <a:pt x="762" y="121"/>
                  </a:lnTo>
                  <a:lnTo>
                    <a:pt x="789" y="167"/>
                  </a:lnTo>
                  <a:lnTo>
                    <a:pt x="762" y="212"/>
                  </a:lnTo>
                  <a:close/>
                  <a:moveTo>
                    <a:pt x="823" y="212"/>
                  </a:moveTo>
                  <a:lnTo>
                    <a:pt x="798" y="167"/>
                  </a:lnTo>
                  <a:lnTo>
                    <a:pt x="823" y="121"/>
                  </a:lnTo>
                  <a:lnTo>
                    <a:pt x="850" y="167"/>
                  </a:lnTo>
                  <a:lnTo>
                    <a:pt x="823" y="212"/>
                  </a:lnTo>
                  <a:close/>
                  <a:moveTo>
                    <a:pt x="885" y="212"/>
                  </a:moveTo>
                  <a:lnTo>
                    <a:pt x="859" y="167"/>
                  </a:lnTo>
                  <a:lnTo>
                    <a:pt x="885" y="121"/>
                  </a:lnTo>
                  <a:lnTo>
                    <a:pt x="912" y="167"/>
                  </a:lnTo>
                  <a:lnTo>
                    <a:pt x="885" y="212"/>
                  </a:lnTo>
                  <a:close/>
                  <a:moveTo>
                    <a:pt x="946" y="212"/>
                  </a:moveTo>
                  <a:lnTo>
                    <a:pt x="921" y="167"/>
                  </a:lnTo>
                  <a:lnTo>
                    <a:pt x="946" y="121"/>
                  </a:lnTo>
                  <a:lnTo>
                    <a:pt x="973" y="167"/>
                  </a:lnTo>
                  <a:lnTo>
                    <a:pt x="946" y="212"/>
                  </a:lnTo>
                  <a:close/>
                  <a:moveTo>
                    <a:pt x="1009" y="212"/>
                  </a:moveTo>
                  <a:lnTo>
                    <a:pt x="982" y="167"/>
                  </a:lnTo>
                  <a:lnTo>
                    <a:pt x="1009" y="121"/>
                  </a:lnTo>
                  <a:lnTo>
                    <a:pt x="1035" y="167"/>
                  </a:lnTo>
                  <a:lnTo>
                    <a:pt x="1009" y="212"/>
                  </a:lnTo>
                  <a:close/>
                  <a:moveTo>
                    <a:pt x="1071" y="212"/>
                  </a:moveTo>
                  <a:lnTo>
                    <a:pt x="1044" y="167"/>
                  </a:lnTo>
                  <a:lnTo>
                    <a:pt x="1071" y="121"/>
                  </a:lnTo>
                  <a:lnTo>
                    <a:pt x="1096" y="167"/>
                  </a:lnTo>
                  <a:lnTo>
                    <a:pt x="1071" y="212"/>
                  </a:lnTo>
                  <a:close/>
                  <a:moveTo>
                    <a:pt x="1132" y="212"/>
                  </a:moveTo>
                  <a:lnTo>
                    <a:pt x="1105" y="167"/>
                  </a:lnTo>
                  <a:lnTo>
                    <a:pt x="1132" y="121"/>
                  </a:lnTo>
                  <a:lnTo>
                    <a:pt x="1158" y="167"/>
                  </a:lnTo>
                  <a:lnTo>
                    <a:pt x="1132" y="212"/>
                  </a:lnTo>
                  <a:close/>
                  <a:moveTo>
                    <a:pt x="1194" y="212"/>
                  </a:moveTo>
                  <a:lnTo>
                    <a:pt x="1167" y="167"/>
                  </a:lnTo>
                  <a:lnTo>
                    <a:pt x="1194" y="121"/>
                  </a:lnTo>
                  <a:lnTo>
                    <a:pt x="1219" y="167"/>
                  </a:lnTo>
                  <a:lnTo>
                    <a:pt x="1194" y="212"/>
                  </a:lnTo>
                  <a:close/>
                  <a:moveTo>
                    <a:pt x="1255" y="212"/>
                  </a:moveTo>
                  <a:lnTo>
                    <a:pt x="1228" y="167"/>
                  </a:lnTo>
                  <a:lnTo>
                    <a:pt x="1255" y="121"/>
                  </a:lnTo>
                  <a:lnTo>
                    <a:pt x="1281" y="167"/>
                  </a:lnTo>
                  <a:lnTo>
                    <a:pt x="1255" y="212"/>
                  </a:lnTo>
                  <a:close/>
                  <a:moveTo>
                    <a:pt x="1317" y="212"/>
                  </a:moveTo>
                  <a:lnTo>
                    <a:pt x="1290" y="167"/>
                  </a:lnTo>
                  <a:lnTo>
                    <a:pt x="1317" y="121"/>
                  </a:lnTo>
                  <a:lnTo>
                    <a:pt x="1342" y="167"/>
                  </a:lnTo>
                  <a:lnTo>
                    <a:pt x="1317" y="212"/>
                  </a:lnTo>
                  <a:close/>
                  <a:moveTo>
                    <a:pt x="1378" y="212"/>
                  </a:moveTo>
                  <a:lnTo>
                    <a:pt x="1353" y="167"/>
                  </a:lnTo>
                  <a:lnTo>
                    <a:pt x="1378" y="121"/>
                  </a:lnTo>
                  <a:lnTo>
                    <a:pt x="1405" y="167"/>
                  </a:lnTo>
                  <a:lnTo>
                    <a:pt x="1378" y="212"/>
                  </a:lnTo>
                  <a:close/>
                  <a:moveTo>
                    <a:pt x="1440" y="212"/>
                  </a:moveTo>
                  <a:lnTo>
                    <a:pt x="1414" y="167"/>
                  </a:lnTo>
                  <a:lnTo>
                    <a:pt x="1440" y="121"/>
                  </a:lnTo>
                  <a:lnTo>
                    <a:pt x="1467" y="167"/>
                  </a:lnTo>
                  <a:lnTo>
                    <a:pt x="1440" y="212"/>
                  </a:lnTo>
                  <a:close/>
                  <a:moveTo>
                    <a:pt x="1501" y="212"/>
                  </a:moveTo>
                  <a:lnTo>
                    <a:pt x="1476" y="167"/>
                  </a:lnTo>
                  <a:lnTo>
                    <a:pt x="1501" y="121"/>
                  </a:lnTo>
                  <a:lnTo>
                    <a:pt x="1528" y="167"/>
                  </a:lnTo>
                  <a:lnTo>
                    <a:pt x="1501" y="212"/>
                  </a:lnTo>
                  <a:close/>
                  <a:moveTo>
                    <a:pt x="1563" y="212"/>
                  </a:moveTo>
                  <a:lnTo>
                    <a:pt x="1537" y="167"/>
                  </a:lnTo>
                  <a:lnTo>
                    <a:pt x="1563" y="121"/>
                  </a:lnTo>
                  <a:lnTo>
                    <a:pt x="1590" y="167"/>
                  </a:lnTo>
                  <a:lnTo>
                    <a:pt x="1563" y="212"/>
                  </a:lnTo>
                  <a:close/>
                  <a:moveTo>
                    <a:pt x="1624" y="212"/>
                  </a:moveTo>
                  <a:lnTo>
                    <a:pt x="1599" y="167"/>
                  </a:lnTo>
                  <a:lnTo>
                    <a:pt x="1624" y="121"/>
                  </a:lnTo>
                  <a:lnTo>
                    <a:pt x="1651" y="167"/>
                  </a:lnTo>
                  <a:lnTo>
                    <a:pt x="1624" y="212"/>
                  </a:lnTo>
                  <a:close/>
                  <a:moveTo>
                    <a:pt x="1686" y="212"/>
                  </a:moveTo>
                  <a:lnTo>
                    <a:pt x="1660" y="167"/>
                  </a:lnTo>
                  <a:lnTo>
                    <a:pt x="1686" y="121"/>
                  </a:lnTo>
                  <a:lnTo>
                    <a:pt x="1713" y="167"/>
                  </a:lnTo>
                  <a:lnTo>
                    <a:pt x="1686" y="212"/>
                  </a:lnTo>
                  <a:close/>
                  <a:moveTo>
                    <a:pt x="1749" y="212"/>
                  </a:moveTo>
                  <a:lnTo>
                    <a:pt x="1722" y="167"/>
                  </a:lnTo>
                  <a:lnTo>
                    <a:pt x="1749" y="121"/>
                  </a:lnTo>
                  <a:lnTo>
                    <a:pt x="1774" y="167"/>
                  </a:lnTo>
                  <a:lnTo>
                    <a:pt x="1749" y="212"/>
                  </a:lnTo>
                  <a:close/>
                  <a:moveTo>
                    <a:pt x="1810" y="212"/>
                  </a:moveTo>
                  <a:lnTo>
                    <a:pt x="1783" y="167"/>
                  </a:lnTo>
                  <a:lnTo>
                    <a:pt x="1810" y="121"/>
                  </a:lnTo>
                  <a:lnTo>
                    <a:pt x="1836" y="167"/>
                  </a:lnTo>
                  <a:lnTo>
                    <a:pt x="1810" y="212"/>
                  </a:lnTo>
                  <a:close/>
                  <a:moveTo>
                    <a:pt x="1872" y="212"/>
                  </a:moveTo>
                  <a:lnTo>
                    <a:pt x="1845" y="167"/>
                  </a:lnTo>
                  <a:lnTo>
                    <a:pt x="1872" y="121"/>
                  </a:lnTo>
                  <a:lnTo>
                    <a:pt x="1897" y="167"/>
                  </a:lnTo>
                  <a:lnTo>
                    <a:pt x="1872" y="212"/>
                  </a:lnTo>
                  <a:close/>
                  <a:moveTo>
                    <a:pt x="1933" y="212"/>
                  </a:moveTo>
                  <a:lnTo>
                    <a:pt x="1906" y="167"/>
                  </a:lnTo>
                  <a:lnTo>
                    <a:pt x="1933" y="121"/>
                  </a:lnTo>
                  <a:lnTo>
                    <a:pt x="1959" y="167"/>
                  </a:lnTo>
                  <a:lnTo>
                    <a:pt x="1933" y="212"/>
                  </a:lnTo>
                  <a:close/>
                  <a:moveTo>
                    <a:pt x="1995" y="212"/>
                  </a:moveTo>
                  <a:lnTo>
                    <a:pt x="1968" y="167"/>
                  </a:lnTo>
                  <a:lnTo>
                    <a:pt x="1995" y="121"/>
                  </a:lnTo>
                  <a:lnTo>
                    <a:pt x="2020" y="167"/>
                  </a:lnTo>
                  <a:lnTo>
                    <a:pt x="1995" y="212"/>
                  </a:lnTo>
                  <a:close/>
                  <a:moveTo>
                    <a:pt x="2056" y="212"/>
                  </a:moveTo>
                  <a:lnTo>
                    <a:pt x="2029" y="167"/>
                  </a:lnTo>
                  <a:lnTo>
                    <a:pt x="2056" y="121"/>
                  </a:lnTo>
                  <a:lnTo>
                    <a:pt x="2082" y="167"/>
                  </a:lnTo>
                  <a:lnTo>
                    <a:pt x="2056" y="212"/>
                  </a:lnTo>
                  <a:close/>
                  <a:moveTo>
                    <a:pt x="2118" y="212"/>
                  </a:moveTo>
                  <a:lnTo>
                    <a:pt x="2092" y="167"/>
                  </a:lnTo>
                  <a:lnTo>
                    <a:pt x="2118" y="121"/>
                  </a:lnTo>
                  <a:lnTo>
                    <a:pt x="2145" y="167"/>
                  </a:lnTo>
                  <a:lnTo>
                    <a:pt x="2118" y="212"/>
                  </a:lnTo>
                  <a:close/>
                  <a:moveTo>
                    <a:pt x="2179" y="212"/>
                  </a:moveTo>
                  <a:lnTo>
                    <a:pt x="2154" y="167"/>
                  </a:lnTo>
                  <a:lnTo>
                    <a:pt x="2179" y="121"/>
                  </a:lnTo>
                  <a:lnTo>
                    <a:pt x="2206" y="167"/>
                  </a:lnTo>
                  <a:lnTo>
                    <a:pt x="2179" y="212"/>
                  </a:lnTo>
                  <a:close/>
                  <a:moveTo>
                    <a:pt x="2241" y="212"/>
                  </a:moveTo>
                  <a:lnTo>
                    <a:pt x="2215" y="167"/>
                  </a:lnTo>
                  <a:lnTo>
                    <a:pt x="2241" y="121"/>
                  </a:lnTo>
                  <a:lnTo>
                    <a:pt x="2268" y="167"/>
                  </a:lnTo>
                  <a:lnTo>
                    <a:pt x="2241" y="212"/>
                  </a:lnTo>
                  <a:close/>
                  <a:moveTo>
                    <a:pt x="2302" y="212"/>
                  </a:moveTo>
                  <a:lnTo>
                    <a:pt x="2277" y="167"/>
                  </a:lnTo>
                  <a:lnTo>
                    <a:pt x="2302" y="121"/>
                  </a:lnTo>
                  <a:lnTo>
                    <a:pt x="2329" y="167"/>
                  </a:lnTo>
                  <a:lnTo>
                    <a:pt x="2302" y="212"/>
                  </a:lnTo>
                  <a:close/>
                  <a:moveTo>
                    <a:pt x="2364" y="212"/>
                  </a:moveTo>
                  <a:lnTo>
                    <a:pt x="2338" y="167"/>
                  </a:lnTo>
                  <a:lnTo>
                    <a:pt x="2364" y="121"/>
                  </a:lnTo>
                  <a:lnTo>
                    <a:pt x="2391" y="167"/>
                  </a:lnTo>
                  <a:lnTo>
                    <a:pt x="2364" y="212"/>
                  </a:lnTo>
                  <a:close/>
                  <a:moveTo>
                    <a:pt x="2425" y="212"/>
                  </a:moveTo>
                  <a:lnTo>
                    <a:pt x="2400" y="167"/>
                  </a:lnTo>
                  <a:lnTo>
                    <a:pt x="2425" y="121"/>
                  </a:lnTo>
                  <a:lnTo>
                    <a:pt x="2452" y="167"/>
                  </a:lnTo>
                  <a:lnTo>
                    <a:pt x="2425" y="212"/>
                  </a:lnTo>
                  <a:close/>
                  <a:moveTo>
                    <a:pt x="2488" y="212"/>
                  </a:moveTo>
                  <a:lnTo>
                    <a:pt x="2461" y="167"/>
                  </a:lnTo>
                  <a:lnTo>
                    <a:pt x="2488" y="121"/>
                  </a:lnTo>
                  <a:lnTo>
                    <a:pt x="2514" y="167"/>
                  </a:lnTo>
                  <a:lnTo>
                    <a:pt x="2488" y="212"/>
                  </a:lnTo>
                  <a:close/>
                  <a:moveTo>
                    <a:pt x="54" y="160"/>
                  </a:moveTo>
                  <a:lnTo>
                    <a:pt x="27" y="113"/>
                  </a:lnTo>
                  <a:lnTo>
                    <a:pt x="54" y="68"/>
                  </a:lnTo>
                  <a:lnTo>
                    <a:pt x="80" y="113"/>
                  </a:lnTo>
                  <a:lnTo>
                    <a:pt x="54" y="160"/>
                  </a:lnTo>
                  <a:close/>
                  <a:moveTo>
                    <a:pt x="116" y="160"/>
                  </a:moveTo>
                  <a:lnTo>
                    <a:pt x="89" y="113"/>
                  </a:lnTo>
                  <a:lnTo>
                    <a:pt x="116" y="68"/>
                  </a:lnTo>
                  <a:lnTo>
                    <a:pt x="141" y="113"/>
                  </a:lnTo>
                  <a:lnTo>
                    <a:pt x="116" y="160"/>
                  </a:lnTo>
                  <a:close/>
                  <a:moveTo>
                    <a:pt x="177" y="160"/>
                  </a:moveTo>
                  <a:lnTo>
                    <a:pt x="150" y="113"/>
                  </a:lnTo>
                  <a:lnTo>
                    <a:pt x="177" y="68"/>
                  </a:lnTo>
                  <a:lnTo>
                    <a:pt x="202" y="113"/>
                  </a:lnTo>
                  <a:lnTo>
                    <a:pt x="177" y="160"/>
                  </a:lnTo>
                  <a:close/>
                  <a:moveTo>
                    <a:pt x="238" y="160"/>
                  </a:moveTo>
                  <a:lnTo>
                    <a:pt x="213" y="113"/>
                  </a:lnTo>
                  <a:lnTo>
                    <a:pt x="238" y="68"/>
                  </a:lnTo>
                  <a:lnTo>
                    <a:pt x="265" y="113"/>
                  </a:lnTo>
                  <a:lnTo>
                    <a:pt x="238" y="160"/>
                  </a:lnTo>
                  <a:close/>
                  <a:moveTo>
                    <a:pt x="300" y="160"/>
                  </a:moveTo>
                  <a:lnTo>
                    <a:pt x="274" y="113"/>
                  </a:lnTo>
                  <a:lnTo>
                    <a:pt x="300" y="68"/>
                  </a:lnTo>
                  <a:lnTo>
                    <a:pt x="327" y="113"/>
                  </a:lnTo>
                  <a:lnTo>
                    <a:pt x="300" y="160"/>
                  </a:lnTo>
                  <a:close/>
                  <a:moveTo>
                    <a:pt x="361" y="160"/>
                  </a:moveTo>
                  <a:lnTo>
                    <a:pt x="336" y="113"/>
                  </a:lnTo>
                  <a:lnTo>
                    <a:pt x="361" y="68"/>
                  </a:lnTo>
                  <a:lnTo>
                    <a:pt x="388" y="113"/>
                  </a:lnTo>
                  <a:lnTo>
                    <a:pt x="361" y="160"/>
                  </a:lnTo>
                  <a:close/>
                  <a:moveTo>
                    <a:pt x="423" y="160"/>
                  </a:moveTo>
                  <a:lnTo>
                    <a:pt x="397" y="113"/>
                  </a:lnTo>
                  <a:lnTo>
                    <a:pt x="423" y="68"/>
                  </a:lnTo>
                  <a:lnTo>
                    <a:pt x="450" y="113"/>
                  </a:lnTo>
                  <a:lnTo>
                    <a:pt x="423" y="160"/>
                  </a:lnTo>
                  <a:close/>
                  <a:moveTo>
                    <a:pt x="484" y="160"/>
                  </a:moveTo>
                  <a:lnTo>
                    <a:pt x="459" y="113"/>
                  </a:lnTo>
                  <a:lnTo>
                    <a:pt x="484" y="68"/>
                  </a:lnTo>
                  <a:lnTo>
                    <a:pt x="511" y="113"/>
                  </a:lnTo>
                  <a:lnTo>
                    <a:pt x="484" y="160"/>
                  </a:lnTo>
                  <a:close/>
                  <a:moveTo>
                    <a:pt x="546" y="160"/>
                  </a:moveTo>
                  <a:lnTo>
                    <a:pt x="520" y="113"/>
                  </a:lnTo>
                  <a:lnTo>
                    <a:pt x="546" y="68"/>
                  </a:lnTo>
                  <a:lnTo>
                    <a:pt x="573" y="113"/>
                  </a:lnTo>
                  <a:lnTo>
                    <a:pt x="546" y="160"/>
                  </a:lnTo>
                  <a:close/>
                  <a:moveTo>
                    <a:pt x="609" y="160"/>
                  </a:moveTo>
                  <a:lnTo>
                    <a:pt x="582" y="113"/>
                  </a:lnTo>
                  <a:lnTo>
                    <a:pt x="609" y="68"/>
                  </a:lnTo>
                  <a:lnTo>
                    <a:pt x="634" y="113"/>
                  </a:lnTo>
                  <a:lnTo>
                    <a:pt x="609" y="160"/>
                  </a:lnTo>
                  <a:close/>
                  <a:moveTo>
                    <a:pt x="670" y="160"/>
                  </a:moveTo>
                  <a:lnTo>
                    <a:pt x="643" y="113"/>
                  </a:lnTo>
                  <a:lnTo>
                    <a:pt x="670" y="68"/>
                  </a:lnTo>
                  <a:lnTo>
                    <a:pt x="696" y="113"/>
                  </a:lnTo>
                  <a:lnTo>
                    <a:pt x="670" y="160"/>
                  </a:lnTo>
                  <a:close/>
                  <a:moveTo>
                    <a:pt x="732" y="160"/>
                  </a:moveTo>
                  <a:lnTo>
                    <a:pt x="705" y="113"/>
                  </a:lnTo>
                  <a:lnTo>
                    <a:pt x="732" y="68"/>
                  </a:lnTo>
                  <a:lnTo>
                    <a:pt x="757" y="113"/>
                  </a:lnTo>
                  <a:lnTo>
                    <a:pt x="732" y="160"/>
                  </a:lnTo>
                  <a:close/>
                  <a:moveTo>
                    <a:pt x="793" y="160"/>
                  </a:moveTo>
                  <a:lnTo>
                    <a:pt x="766" y="113"/>
                  </a:lnTo>
                  <a:lnTo>
                    <a:pt x="793" y="68"/>
                  </a:lnTo>
                  <a:lnTo>
                    <a:pt x="819" y="113"/>
                  </a:lnTo>
                  <a:lnTo>
                    <a:pt x="793" y="160"/>
                  </a:lnTo>
                  <a:close/>
                  <a:moveTo>
                    <a:pt x="855" y="160"/>
                  </a:moveTo>
                  <a:lnTo>
                    <a:pt x="828" y="113"/>
                  </a:lnTo>
                  <a:lnTo>
                    <a:pt x="855" y="68"/>
                  </a:lnTo>
                  <a:lnTo>
                    <a:pt x="880" y="113"/>
                  </a:lnTo>
                  <a:lnTo>
                    <a:pt x="855" y="160"/>
                  </a:lnTo>
                  <a:close/>
                  <a:moveTo>
                    <a:pt x="916" y="160"/>
                  </a:moveTo>
                  <a:lnTo>
                    <a:pt x="889" y="113"/>
                  </a:lnTo>
                  <a:lnTo>
                    <a:pt x="916" y="68"/>
                  </a:lnTo>
                  <a:lnTo>
                    <a:pt x="942" y="113"/>
                  </a:lnTo>
                  <a:lnTo>
                    <a:pt x="916" y="160"/>
                  </a:lnTo>
                  <a:close/>
                  <a:moveTo>
                    <a:pt x="978" y="160"/>
                  </a:moveTo>
                  <a:lnTo>
                    <a:pt x="952" y="113"/>
                  </a:lnTo>
                  <a:lnTo>
                    <a:pt x="978" y="68"/>
                  </a:lnTo>
                  <a:lnTo>
                    <a:pt x="1005" y="113"/>
                  </a:lnTo>
                  <a:lnTo>
                    <a:pt x="978" y="160"/>
                  </a:lnTo>
                  <a:close/>
                  <a:moveTo>
                    <a:pt x="1039" y="160"/>
                  </a:moveTo>
                  <a:lnTo>
                    <a:pt x="1014" y="113"/>
                  </a:lnTo>
                  <a:lnTo>
                    <a:pt x="1039" y="68"/>
                  </a:lnTo>
                  <a:lnTo>
                    <a:pt x="1066" y="113"/>
                  </a:lnTo>
                  <a:lnTo>
                    <a:pt x="1039" y="160"/>
                  </a:lnTo>
                  <a:close/>
                  <a:moveTo>
                    <a:pt x="1101" y="160"/>
                  </a:moveTo>
                  <a:lnTo>
                    <a:pt x="1075" y="113"/>
                  </a:lnTo>
                  <a:lnTo>
                    <a:pt x="1101" y="68"/>
                  </a:lnTo>
                  <a:lnTo>
                    <a:pt x="1128" y="113"/>
                  </a:lnTo>
                  <a:lnTo>
                    <a:pt x="1101" y="160"/>
                  </a:lnTo>
                  <a:close/>
                  <a:moveTo>
                    <a:pt x="1162" y="160"/>
                  </a:moveTo>
                  <a:lnTo>
                    <a:pt x="1137" y="113"/>
                  </a:lnTo>
                  <a:lnTo>
                    <a:pt x="1162" y="68"/>
                  </a:lnTo>
                  <a:lnTo>
                    <a:pt x="1189" y="113"/>
                  </a:lnTo>
                  <a:lnTo>
                    <a:pt x="1162" y="160"/>
                  </a:lnTo>
                  <a:close/>
                  <a:moveTo>
                    <a:pt x="1224" y="160"/>
                  </a:moveTo>
                  <a:lnTo>
                    <a:pt x="1198" y="113"/>
                  </a:lnTo>
                  <a:lnTo>
                    <a:pt x="1224" y="68"/>
                  </a:lnTo>
                  <a:lnTo>
                    <a:pt x="1251" y="113"/>
                  </a:lnTo>
                  <a:lnTo>
                    <a:pt x="1224" y="160"/>
                  </a:lnTo>
                  <a:close/>
                  <a:moveTo>
                    <a:pt x="1285" y="160"/>
                  </a:moveTo>
                  <a:lnTo>
                    <a:pt x="1260" y="113"/>
                  </a:lnTo>
                  <a:lnTo>
                    <a:pt x="1285" y="68"/>
                  </a:lnTo>
                  <a:lnTo>
                    <a:pt x="1312" y="113"/>
                  </a:lnTo>
                  <a:lnTo>
                    <a:pt x="1285" y="160"/>
                  </a:lnTo>
                  <a:close/>
                  <a:moveTo>
                    <a:pt x="1348" y="160"/>
                  </a:moveTo>
                  <a:lnTo>
                    <a:pt x="1321" y="113"/>
                  </a:lnTo>
                  <a:lnTo>
                    <a:pt x="1348" y="68"/>
                  </a:lnTo>
                  <a:lnTo>
                    <a:pt x="1374" y="113"/>
                  </a:lnTo>
                  <a:lnTo>
                    <a:pt x="1348" y="160"/>
                  </a:lnTo>
                  <a:close/>
                  <a:moveTo>
                    <a:pt x="1410" y="160"/>
                  </a:moveTo>
                  <a:lnTo>
                    <a:pt x="1383" y="113"/>
                  </a:lnTo>
                  <a:lnTo>
                    <a:pt x="1410" y="68"/>
                  </a:lnTo>
                  <a:lnTo>
                    <a:pt x="1435" y="113"/>
                  </a:lnTo>
                  <a:lnTo>
                    <a:pt x="1410" y="160"/>
                  </a:lnTo>
                  <a:close/>
                  <a:moveTo>
                    <a:pt x="1471" y="160"/>
                  </a:moveTo>
                  <a:lnTo>
                    <a:pt x="1444" y="113"/>
                  </a:lnTo>
                  <a:lnTo>
                    <a:pt x="1471" y="68"/>
                  </a:lnTo>
                  <a:lnTo>
                    <a:pt x="1497" y="113"/>
                  </a:lnTo>
                  <a:lnTo>
                    <a:pt x="1471" y="160"/>
                  </a:lnTo>
                  <a:close/>
                  <a:moveTo>
                    <a:pt x="1533" y="160"/>
                  </a:moveTo>
                  <a:lnTo>
                    <a:pt x="1506" y="113"/>
                  </a:lnTo>
                  <a:lnTo>
                    <a:pt x="1533" y="68"/>
                  </a:lnTo>
                  <a:lnTo>
                    <a:pt x="1558" y="113"/>
                  </a:lnTo>
                  <a:lnTo>
                    <a:pt x="1533" y="160"/>
                  </a:lnTo>
                  <a:close/>
                  <a:moveTo>
                    <a:pt x="1594" y="160"/>
                  </a:moveTo>
                  <a:lnTo>
                    <a:pt x="1567" y="113"/>
                  </a:lnTo>
                  <a:lnTo>
                    <a:pt x="1594" y="68"/>
                  </a:lnTo>
                  <a:lnTo>
                    <a:pt x="1620" y="113"/>
                  </a:lnTo>
                  <a:lnTo>
                    <a:pt x="1594" y="160"/>
                  </a:lnTo>
                  <a:close/>
                  <a:moveTo>
                    <a:pt x="1656" y="160"/>
                  </a:moveTo>
                  <a:lnTo>
                    <a:pt x="1629" y="113"/>
                  </a:lnTo>
                  <a:lnTo>
                    <a:pt x="1656" y="68"/>
                  </a:lnTo>
                  <a:lnTo>
                    <a:pt x="1681" y="113"/>
                  </a:lnTo>
                  <a:lnTo>
                    <a:pt x="1656" y="160"/>
                  </a:lnTo>
                  <a:close/>
                  <a:moveTo>
                    <a:pt x="1717" y="160"/>
                  </a:moveTo>
                  <a:lnTo>
                    <a:pt x="1692" y="113"/>
                  </a:lnTo>
                  <a:lnTo>
                    <a:pt x="1717" y="68"/>
                  </a:lnTo>
                  <a:lnTo>
                    <a:pt x="1744" y="113"/>
                  </a:lnTo>
                  <a:lnTo>
                    <a:pt x="1717" y="160"/>
                  </a:lnTo>
                  <a:close/>
                  <a:moveTo>
                    <a:pt x="1779" y="160"/>
                  </a:moveTo>
                  <a:lnTo>
                    <a:pt x="1753" y="113"/>
                  </a:lnTo>
                  <a:lnTo>
                    <a:pt x="1779" y="68"/>
                  </a:lnTo>
                  <a:lnTo>
                    <a:pt x="1806" y="113"/>
                  </a:lnTo>
                  <a:lnTo>
                    <a:pt x="1779" y="160"/>
                  </a:lnTo>
                  <a:close/>
                  <a:moveTo>
                    <a:pt x="1840" y="160"/>
                  </a:moveTo>
                  <a:lnTo>
                    <a:pt x="1815" y="113"/>
                  </a:lnTo>
                  <a:lnTo>
                    <a:pt x="1840" y="68"/>
                  </a:lnTo>
                  <a:lnTo>
                    <a:pt x="1867" y="113"/>
                  </a:lnTo>
                  <a:lnTo>
                    <a:pt x="1840" y="160"/>
                  </a:lnTo>
                  <a:close/>
                  <a:moveTo>
                    <a:pt x="1902" y="160"/>
                  </a:moveTo>
                  <a:lnTo>
                    <a:pt x="1876" y="113"/>
                  </a:lnTo>
                  <a:lnTo>
                    <a:pt x="1902" y="68"/>
                  </a:lnTo>
                  <a:lnTo>
                    <a:pt x="1929" y="113"/>
                  </a:lnTo>
                  <a:lnTo>
                    <a:pt x="1902" y="160"/>
                  </a:lnTo>
                  <a:close/>
                  <a:moveTo>
                    <a:pt x="1963" y="160"/>
                  </a:moveTo>
                  <a:lnTo>
                    <a:pt x="1938" y="113"/>
                  </a:lnTo>
                  <a:lnTo>
                    <a:pt x="1963" y="68"/>
                  </a:lnTo>
                  <a:lnTo>
                    <a:pt x="1990" y="113"/>
                  </a:lnTo>
                  <a:lnTo>
                    <a:pt x="1963" y="160"/>
                  </a:lnTo>
                  <a:close/>
                  <a:moveTo>
                    <a:pt x="2025" y="160"/>
                  </a:moveTo>
                  <a:lnTo>
                    <a:pt x="1999" y="113"/>
                  </a:lnTo>
                  <a:lnTo>
                    <a:pt x="2025" y="68"/>
                  </a:lnTo>
                  <a:lnTo>
                    <a:pt x="2052" y="113"/>
                  </a:lnTo>
                  <a:lnTo>
                    <a:pt x="2025" y="160"/>
                  </a:lnTo>
                  <a:close/>
                  <a:moveTo>
                    <a:pt x="2088" y="160"/>
                  </a:moveTo>
                  <a:lnTo>
                    <a:pt x="2061" y="113"/>
                  </a:lnTo>
                  <a:lnTo>
                    <a:pt x="2088" y="68"/>
                  </a:lnTo>
                  <a:lnTo>
                    <a:pt x="2113" y="113"/>
                  </a:lnTo>
                  <a:lnTo>
                    <a:pt x="2088" y="160"/>
                  </a:lnTo>
                  <a:close/>
                  <a:moveTo>
                    <a:pt x="2149" y="160"/>
                  </a:moveTo>
                  <a:lnTo>
                    <a:pt x="2122" y="113"/>
                  </a:lnTo>
                  <a:lnTo>
                    <a:pt x="2149" y="68"/>
                  </a:lnTo>
                  <a:lnTo>
                    <a:pt x="2175" y="113"/>
                  </a:lnTo>
                  <a:lnTo>
                    <a:pt x="2149" y="160"/>
                  </a:lnTo>
                  <a:close/>
                  <a:moveTo>
                    <a:pt x="2211" y="160"/>
                  </a:moveTo>
                  <a:lnTo>
                    <a:pt x="2184" y="113"/>
                  </a:lnTo>
                  <a:lnTo>
                    <a:pt x="2211" y="68"/>
                  </a:lnTo>
                  <a:lnTo>
                    <a:pt x="2236" y="113"/>
                  </a:lnTo>
                  <a:lnTo>
                    <a:pt x="2211" y="160"/>
                  </a:lnTo>
                  <a:close/>
                  <a:moveTo>
                    <a:pt x="2272" y="160"/>
                  </a:moveTo>
                  <a:lnTo>
                    <a:pt x="2245" y="113"/>
                  </a:lnTo>
                  <a:lnTo>
                    <a:pt x="2272" y="68"/>
                  </a:lnTo>
                  <a:lnTo>
                    <a:pt x="2298" y="113"/>
                  </a:lnTo>
                  <a:lnTo>
                    <a:pt x="2272" y="160"/>
                  </a:lnTo>
                  <a:close/>
                  <a:moveTo>
                    <a:pt x="2334" y="160"/>
                  </a:moveTo>
                  <a:lnTo>
                    <a:pt x="2307" y="113"/>
                  </a:lnTo>
                  <a:lnTo>
                    <a:pt x="2334" y="68"/>
                  </a:lnTo>
                  <a:lnTo>
                    <a:pt x="2359" y="113"/>
                  </a:lnTo>
                  <a:lnTo>
                    <a:pt x="2334" y="160"/>
                  </a:lnTo>
                  <a:close/>
                  <a:moveTo>
                    <a:pt x="2395" y="160"/>
                  </a:moveTo>
                  <a:lnTo>
                    <a:pt x="2368" y="113"/>
                  </a:lnTo>
                  <a:lnTo>
                    <a:pt x="2395" y="68"/>
                  </a:lnTo>
                  <a:lnTo>
                    <a:pt x="2421" y="113"/>
                  </a:lnTo>
                  <a:lnTo>
                    <a:pt x="2395" y="160"/>
                  </a:lnTo>
                  <a:close/>
                  <a:moveTo>
                    <a:pt x="2457" y="160"/>
                  </a:moveTo>
                  <a:lnTo>
                    <a:pt x="2431" y="113"/>
                  </a:lnTo>
                  <a:lnTo>
                    <a:pt x="2457" y="68"/>
                  </a:lnTo>
                  <a:lnTo>
                    <a:pt x="2484" y="113"/>
                  </a:lnTo>
                  <a:lnTo>
                    <a:pt x="2457" y="160"/>
                  </a:lnTo>
                  <a:close/>
                  <a:moveTo>
                    <a:pt x="2518" y="160"/>
                  </a:moveTo>
                  <a:lnTo>
                    <a:pt x="2493" y="113"/>
                  </a:lnTo>
                  <a:lnTo>
                    <a:pt x="2518" y="68"/>
                  </a:lnTo>
                  <a:lnTo>
                    <a:pt x="2545" y="113"/>
                  </a:lnTo>
                  <a:lnTo>
                    <a:pt x="2518" y="160"/>
                  </a:lnTo>
                  <a:close/>
                  <a:moveTo>
                    <a:pt x="84" y="106"/>
                  </a:moveTo>
                  <a:lnTo>
                    <a:pt x="59" y="61"/>
                  </a:lnTo>
                  <a:lnTo>
                    <a:pt x="84" y="15"/>
                  </a:lnTo>
                  <a:lnTo>
                    <a:pt x="111" y="61"/>
                  </a:lnTo>
                  <a:lnTo>
                    <a:pt x="84" y="106"/>
                  </a:lnTo>
                  <a:close/>
                  <a:moveTo>
                    <a:pt x="146" y="106"/>
                  </a:moveTo>
                  <a:lnTo>
                    <a:pt x="120" y="61"/>
                  </a:lnTo>
                  <a:lnTo>
                    <a:pt x="146" y="15"/>
                  </a:lnTo>
                  <a:lnTo>
                    <a:pt x="172" y="61"/>
                  </a:lnTo>
                  <a:lnTo>
                    <a:pt x="146" y="106"/>
                  </a:lnTo>
                  <a:close/>
                  <a:moveTo>
                    <a:pt x="207" y="106"/>
                  </a:moveTo>
                  <a:lnTo>
                    <a:pt x="181" y="61"/>
                  </a:lnTo>
                  <a:lnTo>
                    <a:pt x="207" y="15"/>
                  </a:lnTo>
                  <a:lnTo>
                    <a:pt x="234" y="61"/>
                  </a:lnTo>
                  <a:lnTo>
                    <a:pt x="207" y="106"/>
                  </a:lnTo>
                  <a:close/>
                  <a:moveTo>
                    <a:pt x="270" y="106"/>
                  </a:moveTo>
                  <a:lnTo>
                    <a:pt x="243" y="61"/>
                  </a:lnTo>
                  <a:lnTo>
                    <a:pt x="270" y="15"/>
                  </a:lnTo>
                  <a:lnTo>
                    <a:pt x="295" y="61"/>
                  </a:lnTo>
                  <a:lnTo>
                    <a:pt x="270" y="106"/>
                  </a:lnTo>
                  <a:close/>
                  <a:moveTo>
                    <a:pt x="331" y="106"/>
                  </a:moveTo>
                  <a:lnTo>
                    <a:pt x="304" y="61"/>
                  </a:lnTo>
                  <a:lnTo>
                    <a:pt x="331" y="15"/>
                  </a:lnTo>
                  <a:lnTo>
                    <a:pt x="357" y="61"/>
                  </a:lnTo>
                  <a:lnTo>
                    <a:pt x="331" y="106"/>
                  </a:lnTo>
                  <a:close/>
                  <a:moveTo>
                    <a:pt x="393" y="106"/>
                  </a:moveTo>
                  <a:lnTo>
                    <a:pt x="366" y="61"/>
                  </a:lnTo>
                  <a:lnTo>
                    <a:pt x="393" y="15"/>
                  </a:lnTo>
                  <a:lnTo>
                    <a:pt x="418" y="61"/>
                  </a:lnTo>
                  <a:lnTo>
                    <a:pt x="393" y="106"/>
                  </a:lnTo>
                  <a:close/>
                  <a:moveTo>
                    <a:pt x="454" y="106"/>
                  </a:moveTo>
                  <a:lnTo>
                    <a:pt x="427" y="61"/>
                  </a:lnTo>
                  <a:lnTo>
                    <a:pt x="454" y="15"/>
                  </a:lnTo>
                  <a:lnTo>
                    <a:pt x="480" y="61"/>
                  </a:lnTo>
                  <a:lnTo>
                    <a:pt x="454" y="106"/>
                  </a:lnTo>
                  <a:close/>
                  <a:moveTo>
                    <a:pt x="516" y="106"/>
                  </a:moveTo>
                  <a:lnTo>
                    <a:pt x="489" y="61"/>
                  </a:lnTo>
                  <a:lnTo>
                    <a:pt x="516" y="15"/>
                  </a:lnTo>
                  <a:lnTo>
                    <a:pt x="541" y="61"/>
                  </a:lnTo>
                  <a:lnTo>
                    <a:pt x="516" y="106"/>
                  </a:lnTo>
                  <a:close/>
                  <a:moveTo>
                    <a:pt x="577" y="106"/>
                  </a:moveTo>
                  <a:lnTo>
                    <a:pt x="550" y="61"/>
                  </a:lnTo>
                  <a:lnTo>
                    <a:pt x="577" y="15"/>
                  </a:lnTo>
                  <a:lnTo>
                    <a:pt x="603" y="61"/>
                  </a:lnTo>
                  <a:lnTo>
                    <a:pt x="577" y="106"/>
                  </a:lnTo>
                  <a:close/>
                  <a:moveTo>
                    <a:pt x="639" y="106"/>
                  </a:moveTo>
                  <a:lnTo>
                    <a:pt x="613" y="61"/>
                  </a:lnTo>
                  <a:lnTo>
                    <a:pt x="639" y="15"/>
                  </a:lnTo>
                  <a:lnTo>
                    <a:pt x="666" y="61"/>
                  </a:lnTo>
                  <a:lnTo>
                    <a:pt x="639" y="106"/>
                  </a:lnTo>
                  <a:close/>
                  <a:moveTo>
                    <a:pt x="700" y="106"/>
                  </a:moveTo>
                  <a:lnTo>
                    <a:pt x="675" y="61"/>
                  </a:lnTo>
                  <a:lnTo>
                    <a:pt x="700" y="15"/>
                  </a:lnTo>
                  <a:lnTo>
                    <a:pt x="727" y="61"/>
                  </a:lnTo>
                  <a:lnTo>
                    <a:pt x="700" y="106"/>
                  </a:lnTo>
                  <a:close/>
                  <a:moveTo>
                    <a:pt x="762" y="106"/>
                  </a:moveTo>
                  <a:lnTo>
                    <a:pt x="736" y="61"/>
                  </a:lnTo>
                  <a:lnTo>
                    <a:pt x="762" y="15"/>
                  </a:lnTo>
                  <a:lnTo>
                    <a:pt x="789" y="61"/>
                  </a:lnTo>
                  <a:lnTo>
                    <a:pt x="762" y="106"/>
                  </a:lnTo>
                  <a:close/>
                  <a:moveTo>
                    <a:pt x="823" y="106"/>
                  </a:moveTo>
                  <a:lnTo>
                    <a:pt x="798" y="61"/>
                  </a:lnTo>
                  <a:lnTo>
                    <a:pt x="823" y="15"/>
                  </a:lnTo>
                  <a:lnTo>
                    <a:pt x="850" y="61"/>
                  </a:lnTo>
                  <a:lnTo>
                    <a:pt x="823" y="106"/>
                  </a:lnTo>
                  <a:close/>
                  <a:moveTo>
                    <a:pt x="885" y="106"/>
                  </a:moveTo>
                  <a:lnTo>
                    <a:pt x="859" y="61"/>
                  </a:lnTo>
                  <a:lnTo>
                    <a:pt x="885" y="15"/>
                  </a:lnTo>
                  <a:lnTo>
                    <a:pt x="912" y="61"/>
                  </a:lnTo>
                  <a:lnTo>
                    <a:pt x="885" y="106"/>
                  </a:lnTo>
                  <a:close/>
                  <a:moveTo>
                    <a:pt x="946" y="106"/>
                  </a:moveTo>
                  <a:lnTo>
                    <a:pt x="921" y="61"/>
                  </a:lnTo>
                  <a:lnTo>
                    <a:pt x="946" y="15"/>
                  </a:lnTo>
                  <a:lnTo>
                    <a:pt x="973" y="61"/>
                  </a:lnTo>
                  <a:lnTo>
                    <a:pt x="946" y="106"/>
                  </a:lnTo>
                  <a:close/>
                  <a:moveTo>
                    <a:pt x="1009" y="106"/>
                  </a:moveTo>
                  <a:lnTo>
                    <a:pt x="982" y="61"/>
                  </a:lnTo>
                  <a:lnTo>
                    <a:pt x="1009" y="15"/>
                  </a:lnTo>
                  <a:lnTo>
                    <a:pt x="1035" y="61"/>
                  </a:lnTo>
                  <a:lnTo>
                    <a:pt x="1009" y="106"/>
                  </a:lnTo>
                  <a:close/>
                  <a:moveTo>
                    <a:pt x="1071" y="106"/>
                  </a:moveTo>
                  <a:lnTo>
                    <a:pt x="1044" y="61"/>
                  </a:lnTo>
                  <a:lnTo>
                    <a:pt x="1071" y="15"/>
                  </a:lnTo>
                  <a:lnTo>
                    <a:pt x="1096" y="61"/>
                  </a:lnTo>
                  <a:lnTo>
                    <a:pt x="1071" y="106"/>
                  </a:lnTo>
                  <a:close/>
                  <a:moveTo>
                    <a:pt x="1132" y="106"/>
                  </a:moveTo>
                  <a:lnTo>
                    <a:pt x="1105" y="61"/>
                  </a:lnTo>
                  <a:lnTo>
                    <a:pt x="1132" y="15"/>
                  </a:lnTo>
                  <a:lnTo>
                    <a:pt x="1158" y="61"/>
                  </a:lnTo>
                  <a:lnTo>
                    <a:pt x="1132" y="106"/>
                  </a:lnTo>
                  <a:close/>
                  <a:moveTo>
                    <a:pt x="1194" y="106"/>
                  </a:moveTo>
                  <a:lnTo>
                    <a:pt x="1167" y="61"/>
                  </a:lnTo>
                  <a:lnTo>
                    <a:pt x="1194" y="15"/>
                  </a:lnTo>
                  <a:lnTo>
                    <a:pt x="1219" y="61"/>
                  </a:lnTo>
                  <a:lnTo>
                    <a:pt x="1194" y="106"/>
                  </a:lnTo>
                  <a:close/>
                  <a:moveTo>
                    <a:pt x="1255" y="106"/>
                  </a:moveTo>
                  <a:lnTo>
                    <a:pt x="1228" y="61"/>
                  </a:lnTo>
                  <a:lnTo>
                    <a:pt x="1255" y="15"/>
                  </a:lnTo>
                  <a:lnTo>
                    <a:pt x="1281" y="61"/>
                  </a:lnTo>
                  <a:lnTo>
                    <a:pt x="1255" y="106"/>
                  </a:lnTo>
                  <a:close/>
                  <a:moveTo>
                    <a:pt x="1317" y="106"/>
                  </a:moveTo>
                  <a:lnTo>
                    <a:pt x="1290" y="61"/>
                  </a:lnTo>
                  <a:lnTo>
                    <a:pt x="1317" y="15"/>
                  </a:lnTo>
                  <a:lnTo>
                    <a:pt x="1342" y="61"/>
                  </a:lnTo>
                  <a:lnTo>
                    <a:pt x="1317" y="106"/>
                  </a:lnTo>
                  <a:close/>
                  <a:moveTo>
                    <a:pt x="1378" y="106"/>
                  </a:moveTo>
                  <a:lnTo>
                    <a:pt x="1353" y="61"/>
                  </a:lnTo>
                  <a:lnTo>
                    <a:pt x="1378" y="15"/>
                  </a:lnTo>
                  <a:lnTo>
                    <a:pt x="1405" y="61"/>
                  </a:lnTo>
                  <a:lnTo>
                    <a:pt x="1378" y="106"/>
                  </a:lnTo>
                  <a:close/>
                  <a:moveTo>
                    <a:pt x="1440" y="106"/>
                  </a:moveTo>
                  <a:lnTo>
                    <a:pt x="1414" y="61"/>
                  </a:lnTo>
                  <a:lnTo>
                    <a:pt x="1440" y="15"/>
                  </a:lnTo>
                  <a:lnTo>
                    <a:pt x="1467" y="61"/>
                  </a:lnTo>
                  <a:lnTo>
                    <a:pt x="1440" y="106"/>
                  </a:lnTo>
                  <a:close/>
                  <a:moveTo>
                    <a:pt x="1501" y="106"/>
                  </a:moveTo>
                  <a:lnTo>
                    <a:pt x="1476" y="61"/>
                  </a:lnTo>
                  <a:lnTo>
                    <a:pt x="1501" y="15"/>
                  </a:lnTo>
                  <a:lnTo>
                    <a:pt x="1528" y="61"/>
                  </a:lnTo>
                  <a:lnTo>
                    <a:pt x="1501" y="106"/>
                  </a:lnTo>
                  <a:close/>
                  <a:moveTo>
                    <a:pt x="1563" y="106"/>
                  </a:moveTo>
                  <a:lnTo>
                    <a:pt x="1537" y="61"/>
                  </a:lnTo>
                  <a:lnTo>
                    <a:pt x="1563" y="15"/>
                  </a:lnTo>
                  <a:lnTo>
                    <a:pt x="1590" y="61"/>
                  </a:lnTo>
                  <a:lnTo>
                    <a:pt x="1563" y="106"/>
                  </a:lnTo>
                  <a:close/>
                  <a:moveTo>
                    <a:pt x="1624" y="106"/>
                  </a:moveTo>
                  <a:lnTo>
                    <a:pt x="1599" y="61"/>
                  </a:lnTo>
                  <a:lnTo>
                    <a:pt x="1624" y="15"/>
                  </a:lnTo>
                  <a:lnTo>
                    <a:pt x="1651" y="61"/>
                  </a:lnTo>
                  <a:lnTo>
                    <a:pt x="1624" y="106"/>
                  </a:lnTo>
                  <a:close/>
                  <a:moveTo>
                    <a:pt x="1686" y="106"/>
                  </a:moveTo>
                  <a:lnTo>
                    <a:pt x="1660" y="61"/>
                  </a:lnTo>
                  <a:lnTo>
                    <a:pt x="1686" y="15"/>
                  </a:lnTo>
                  <a:lnTo>
                    <a:pt x="1713" y="61"/>
                  </a:lnTo>
                  <a:lnTo>
                    <a:pt x="1686" y="106"/>
                  </a:lnTo>
                  <a:close/>
                  <a:moveTo>
                    <a:pt x="1749" y="106"/>
                  </a:moveTo>
                  <a:lnTo>
                    <a:pt x="1722" y="61"/>
                  </a:lnTo>
                  <a:lnTo>
                    <a:pt x="1749" y="15"/>
                  </a:lnTo>
                  <a:lnTo>
                    <a:pt x="1774" y="61"/>
                  </a:lnTo>
                  <a:lnTo>
                    <a:pt x="1749" y="106"/>
                  </a:lnTo>
                  <a:close/>
                  <a:moveTo>
                    <a:pt x="1810" y="106"/>
                  </a:moveTo>
                  <a:lnTo>
                    <a:pt x="1783" y="61"/>
                  </a:lnTo>
                  <a:lnTo>
                    <a:pt x="1810" y="15"/>
                  </a:lnTo>
                  <a:lnTo>
                    <a:pt x="1836" y="61"/>
                  </a:lnTo>
                  <a:lnTo>
                    <a:pt x="1810" y="106"/>
                  </a:lnTo>
                  <a:close/>
                  <a:moveTo>
                    <a:pt x="1872" y="106"/>
                  </a:moveTo>
                  <a:lnTo>
                    <a:pt x="1845" y="61"/>
                  </a:lnTo>
                  <a:lnTo>
                    <a:pt x="1872" y="15"/>
                  </a:lnTo>
                  <a:lnTo>
                    <a:pt x="1897" y="61"/>
                  </a:lnTo>
                  <a:lnTo>
                    <a:pt x="1872" y="106"/>
                  </a:lnTo>
                  <a:close/>
                  <a:moveTo>
                    <a:pt x="1933" y="106"/>
                  </a:moveTo>
                  <a:lnTo>
                    <a:pt x="1906" y="61"/>
                  </a:lnTo>
                  <a:lnTo>
                    <a:pt x="1933" y="15"/>
                  </a:lnTo>
                  <a:lnTo>
                    <a:pt x="1959" y="61"/>
                  </a:lnTo>
                  <a:lnTo>
                    <a:pt x="1933" y="106"/>
                  </a:lnTo>
                  <a:close/>
                  <a:moveTo>
                    <a:pt x="1995" y="106"/>
                  </a:moveTo>
                  <a:lnTo>
                    <a:pt x="1968" y="61"/>
                  </a:lnTo>
                  <a:lnTo>
                    <a:pt x="1995" y="15"/>
                  </a:lnTo>
                  <a:lnTo>
                    <a:pt x="2020" y="61"/>
                  </a:lnTo>
                  <a:lnTo>
                    <a:pt x="1995" y="106"/>
                  </a:lnTo>
                  <a:close/>
                  <a:moveTo>
                    <a:pt x="2056" y="106"/>
                  </a:moveTo>
                  <a:lnTo>
                    <a:pt x="2029" y="61"/>
                  </a:lnTo>
                  <a:lnTo>
                    <a:pt x="2056" y="15"/>
                  </a:lnTo>
                  <a:lnTo>
                    <a:pt x="2082" y="61"/>
                  </a:lnTo>
                  <a:lnTo>
                    <a:pt x="2056" y="106"/>
                  </a:lnTo>
                  <a:close/>
                  <a:moveTo>
                    <a:pt x="2118" y="106"/>
                  </a:moveTo>
                  <a:lnTo>
                    <a:pt x="2092" y="61"/>
                  </a:lnTo>
                  <a:lnTo>
                    <a:pt x="2118" y="15"/>
                  </a:lnTo>
                  <a:lnTo>
                    <a:pt x="2145" y="61"/>
                  </a:lnTo>
                  <a:lnTo>
                    <a:pt x="2118" y="106"/>
                  </a:lnTo>
                  <a:close/>
                  <a:moveTo>
                    <a:pt x="2179" y="106"/>
                  </a:moveTo>
                  <a:lnTo>
                    <a:pt x="2154" y="61"/>
                  </a:lnTo>
                  <a:lnTo>
                    <a:pt x="2179" y="15"/>
                  </a:lnTo>
                  <a:lnTo>
                    <a:pt x="2206" y="61"/>
                  </a:lnTo>
                  <a:lnTo>
                    <a:pt x="2179" y="106"/>
                  </a:lnTo>
                  <a:close/>
                  <a:moveTo>
                    <a:pt x="2241" y="106"/>
                  </a:moveTo>
                  <a:lnTo>
                    <a:pt x="2215" y="61"/>
                  </a:lnTo>
                  <a:lnTo>
                    <a:pt x="2241" y="15"/>
                  </a:lnTo>
                  <a:lnTo>
                    <a:pt x="2268" y="61"/>
                  </a:lnTo>
                  <a:lnTo>
                    <a:pt x="2241" y="106"/>
                  </a:lnTo>
                  <a:close/>
                  <a:moveTo>
                    <a:pt x="2302" y="106"/>
                  </a:moveTo>
                  <a:lnTo>
                    <a:pt x="2277" y="61"/>
                  </a:lnTo>
                  <a:lnTo>
                    <a:pt x="2302" y="15"/>
                  </a:lnTo>
                  <a:lnTo>
                    <a:pt x="2329" y="61"/>
                  </a:lnTo>
                  <a:lnTo>
                    <a:pt x="2302" y="106"/>
                  </a:lnTo>
                  <a:close/>
                  <a:moveTo>
                    <a:pt x="2364" y="106"/>
                  </a:moveTo>
                  <a:lnTo>
                    <a:pt x="2338" y="61"/>
                  </a:lnTo>
                  <a:lnTo>
                    <a:pt x="2364" y="15"/>
                  </a:lnTo>
                  <a:lnTo>
                    <a:pt x="2391" y="61"/>
                  </a:lnTo>
                  <a:lnTo>
                    <a:pt x="2364" y="106"/>
                  </a:lnTo>
                  <a:close/>
                  <a:moveTo>
                    <a:pt x="2425" y="106"/>
                  </a:moveTo>
                  <a:lnTo>
                    <a:pt x="2400" y="61"/>
                  </a:lnTo>
                  <a:lnTo>
                    <a:pt x="2425" y="15"/>
                  </a:lnTo>
                  <a:lnTo>
                    <a:pt x="2452" y="61"/>
                  </a:lnTo>
                  <a:lnTo>
                    <a:pt x="2425" y="106"/>
                  </a:lnTo>
                  <a:close/>
                  <a:moveTo>
                    <a:pt x="2488" y="106"/>
                  </a:moveTo>
                  <a:lnTo>
                    <a:pt x="2461" y="61"/>
                  </a:lnTo>
                  <a:lnTo>
                    <a:pt x="2488" y="15"/>
                  </a:lnTo>
                  <a:lnTo>
                    <a:pt x="2514" y="61"/>
                  </a:lnTo>
                  <a:lnTo>
                    <a:pt x="2488" y="106"/>
                  </a:lnTo>
                  <a:close/>
                  <a:moveTo>
                    <a:pt x="2559" y="0"/>
                  </a:moveTo>
                  <a:lnTo>
                    <a:pt x="2550" y="0"/>
                  </a:lnTo>
                  <a:lnTo>
                    <a:pt x="2550" y="0"/>
                  </a:lnTo>
                  <a:lnTo>
                    <a:pt x="2550" y="0"/>
                  </a:lnTo>
                  <a:lnTo>
                    <a:pt x="2541" y="0"/>
                  </a:lnTo>
                  <a:lnTo>
                    <a:pt x="2545" y="7"/>
                  </a:lnTo>
                  <a:lnTo>
                    <a:pt x="2518" y="52"/>
                  </a:lnTo>
                  <a:lnTo>
                    <a:pt x="2493" y="7"/>
                  </a:lnTo>
                  <a:lnTo>
                    <a:pt x="2497" y="0"/>
                  </a:lnTo>
                  <a:lnTo>
                    <a:pt x="2488" y="0"/>
                  </a:lnTo>
                  <a:lnTo>
                    <a:pt x="2488" y="0"/>
                  </a:lnTo>
                  <a:lnTo>
                    <a:pt x="2488" y="0"/>
                  </a:lnTo>
                  <a:lnTo>
                    <a:pt x="2478" y="0"/>
                  </a:lnTo>
                  <a:lnTo>
                    <a:pt x="2484" y="7"/>
                  </a:lnTo>
                  <a:lnTo>
                    <a:pt x="2457" y="52"/>
                  </a:lnTo>
                  <a:lnTo>
                    <a:pt x="2431" y="7"/>
                  </a:lnTo>
                  <a:lnTo>
                    <a:pt x="2436" y="0"/>
                  </a:lnTo>
                  <a:lnTo>
                    <a:pt x="2427" y="0"/>
                  </a:lnTo>
                  <a:lnTo>
                    <a:pt x="2425" y="0"/>
                  </a:lnTo>
                  <a:lnTo>
                    <a:pt x="2425" y="0"/>
                  </a:lnTo>
                  <a:lnTo>
                    <a:pt x="2416" y="0"/>
                  </a:lnTo>
                  <a:lnTo>
                    <a:pt x="2421" y="7"/>
                  </a:lnTo>
                  <a:lnTo>
                    <a:pt x="2395" y="52"/>
                  </a:lnTo>
                  <a:lnTo>
                    <a:pt x="2368" y="7"/>
                  </a:lnTo>
                  <a:lnTo>
                    <a:pt x="2374" y="0"/>
                  </a:lnTo>
                  <a:lnTo>
                    <a:pt x="2364" y="0"/>
                  </a:lnTo>
                  <a:lnTo>
                    <a:pt x="2364" y="0"/>
                  </a:lnTo>
                  <a:lnTo>
                    <a:pt x="2364" y="0"/>
                  </a:lnTo>
                  <a:lnTo>
                    <a:pt x="2355" y="0"/>
                  </a:lnTo>
                  <a:lnTo>
                    <a:pt x="2359" y="7"/>
                  </a:lnTo>
                  <a:lnTo>
                    <a:pt x="2334" y="52"/>
                  </a:lnTo>
                  <a:lnTo>
                    <a:pt x="2307" y="7"/>
                  </a:lnTo>
                  <a:lnTo>
                    <a:pt x="2311" y="0"/>
                  </a:lnTo>
                  <a:lnTo>
                    <a:pt x="2302" y="0"/>
                  </a:lnTo>
                  <a:lnTo>
                    <a:pt x="2302" y="0"/>
                  </a:lnTo>
                  <a:lnTo>
                    <a:pt x="2302" y="0"/>
                  </a:lnTo>
                  <a:lnTo>
                    <a:pt x="2293" y="0"/>
                  </a:lnTo>
                  <a:lnTo>
                    <a:pt x="2298" y="7"/>
                  </a:lnTo>
                  <a:lnTo>
                    <a:pt x="2272" y="52"/>
                  </a:lnTo>
                  <a:lnTo>
                    <a:pt x="2245" y="7"/>
                  </a:lnTo>
                  <a:lnTo>
                    <a:pt x="2250" y="0"/>
                  </a:lnTo>
                  <a:lnTo>
                    <a:pt x="2241" y="0"/>
                  </a:lnTo>
                  <a:lnTo>
                    <a:pt x="2241" y="0"/>
                  </a:lnTo>
                  <a:lnTo>
                    <a:pt x="2241" y="0"/>
                  </a:lnTo>
                  <a:lnTo>
                    <a:pt x="2232" y="0"/>
                  </a:lnTo>
                  <a:lnTo>
                    <a:pt x="2236" y="7"/>
                  </a:lnTo>
                  <a:lnTo>
                    <a:pt x="2211" y="52"/>
                  </a:lnTo>
                  <a:lnTo>
                    <a:pt x="2184" y="7"/>
                  </a:lnTo>
                  <a:lnTo>
                    <a:pt x="2188" y="0"/>
                  </a:lnTo>
                  <a:lnTo>
                    <a:pt x="2179" y="0"/>
                  </a:lnTo>
                  <a:lnTo>
                    <a:pt x="2179" y="0"/>
                  </a:lnTo>
                  <a:lnTo>
                    <a:pt x="2179" y="0"/>
                  </a:lnTo>
                  <a:lnTo>
                    <a:pt x="2170" y="0"/>
                  </a:lnTo>
                  <a:lnTo>
                    <a:pt x="2175" y="7"/>
                  </a:lnTo>
                  <a:lnTo>
                    <a:pt x="2149" y="52"/>
                  </a:lnTo>
                  <a:lnTo>
                    <a:pt x="2122" y="7"/>
                  </a:lnTo>
                  <a:lnTo>
                    <a:pt x="2127" y="0"/>
                  </a:lnTo>
                  <a:lnTo>
                    <a:pt x="2118" y="0"/>
                  </a:lnTo>
                  <a:lnTo>
                    <a:pt x="2118" y="0"/>
                  </a:lnTo>
                  <a:lnTo>
                    <a:pt x="2118" y="0"/>
                  </a:lnTo>
                  <a:lnTo>
                    <a:pt x="2109" y="0"/>
                  </a:lnTo>
                  <a:lnTo>
                    <a:pt x="2113" y="7"/>
                  </a:lnTo>
                  <a:lnTo>
                    <a:pt x="2088" y="52"/>
                  </a:lnTo>
                  <a:lnTo>
                    <a:pt x="2061" y="7"/>
                  </a:lnTo>
                  <a:lnTo>
                    <a:pt x="2065" y="0"/>
                  </a:lnTo>
                  <a:lnTo>
                    <a:pt x="2056" y="0"/>
                  </a:lnTo>
                  <a:lnTo>
                    <a:pt x="2056" y="0"/>
                  </a:lnTo>
                  <a:lnTo>
                    <a:pt x="2056" y="0"/>
                  </a:lnTo>
                  <a:lnTo>
                    <a:pt x="2047" y="0"/>
                  </a:lnTo>
                  <a:lnTo>
                    <a:pt x="2052" y="7"/>
                  </a:lnTo>
                  <a:lnTo>
                    <a:pt x="2025" y="52"/>
                  </a:lnTo>
                  <a:lnTo>
                    <a:pt x="1999" y="7"/>
                  </a:lnTo>
                  <a:lnTo>
                    <a:pt x="2004" y="0"/>
                  </a:lnTo>
                  <a:lnTo>
                    <a:pt x="1995" y="0"/>
                  </a:lnTo>
                  <a:lnTo>
                    <a:pt x="1995" y="0"/>
                  </a:lnTo>
                  <a:lnTo>
                    <a:pt x="1995" y="0"/>
                  </a:lnTo>
                  <a:lnTo>
                    <a:pt x="1986" y="0"/>
                  </a:lnTo>
                  <a:lnTo>
                    <a:pt x="1990" y="7"/>
                  </a:lnTo>
                  <a:lnTo>
                    <a:pt x="1963" y="52"/>
                  </a:lnTo>
                  <a:lnTo>
                    <a:pt x="1938" y="7"/>
                  </a:lnTo>
                  <a:lnTo>
                    <a:pt x="1942" y="0"/>
                  </a:lnTo>
                  <a:lnTo>
                    <a:pt x="1933" y="0"/>
                  </a:lnTo>
                  <a:lnTo>
                    <a:pt x="1933" y="0"/>
                  </a:lnTo>
                  <a:lnTo>
                    <a:pt x="1933" y="0"/>
                  </a:lnTo>
                  <a:lnTo>
                    <a:pt x="1924" y="0"/>
                  </a:lnTo>
                  <a:lnTo>
                    <a:pt x="1929" y="7"/>
                  </a:lnTo>
                  <a:lnTo>
                    <a:pt x="1902" y="52"/>
                  </a:lnTo>
                  <a:lnTo>
                    <a:pt x="1876" y="7"/>
                  </a:lnTo>
                  <a:lnTo>
                    <a:pt x="1881" y="0"/>
                  </a:lnTo>
                  <a:lnTo>
                    <a:pt x="1872" y="0"/>
                  </a:lnTo>
                  <a:lnTo>
                    <a:pt x="1872" y="0"/>
                  </a:lnTo>
                  <a:lnTo>
                    <a:pt x="1872" y="0"/>
                  </a:lnTo>
                  <a:lnTo>
                    <a:pt x="1863" y="0"/>
                  </a:lnTo>
                  <a:lnTo>
                    <a:pt x="1867" y="7"/>
                  </a:lnTo>
                  <a:lnTo>
                    <a:pt x="1840" y="52"/>
                  </a:lnTo>
                  <a:lnTo>
                    <a:pt x="1815" y="7"/>
                  </a:lnTo>
                  <a:lnTo>
                    <a:pt x="1819" y="0"/>
                  </a:lnTo>
                  <a:lnTo>
                    <a:pt x="1810" y="0"/>
                  </a:lnTo>
                  <a:lnTo>
                    <a:pt x="1810" y="0"/>
                  </a:lnTo>
                  <a:lnTo>
                    <a:pt x="1810" y="0"/>
                  </a:lnTo>
                  <a:lnTo>
                    <a:pt x="1801" y="0"/>
                  </a:lnTo>
                  <a:lnTo>
                    <a:pt x="1806" y="7"/>
                  </a:lnTo>
                  <a:lnTo>
                    <a:pt x="1779" y="52"/>
                  </a:lnTo>
                  <a:lnTo>
                    <a:pt x="1753" y="7"/>
                  </a:lnTo>
                  <a:lnTo>
                    <a:pt x="1758" y="0"/>
                  </a:lnTo>
                  <a:lnTo>
                    <a:pt x="1749" y="0"/>
                  </a:lnTo>
                  <a:lnTo>
                    <a:pt x="1749" y="0"/>
                  </a:lnTo>
                  <a:lnTo>
                    <a:pt x="1749" y="0"/>
                  </a:lnTo>
                  <a:lnTo>
                    <a:pt x="1738" y="0"/>
                  </a:lnTo>
                  <a:lnTo>
                    <a:pt x="1744" y="7"/>
                  </a:lnTo>
                  <a:lnTo>
                    <a:pt x="1717" y="52"/>
                  </a:lnTo>
                  <a:lnTo>
                    <a:pt x="1692" y="7"/>
                  </a:lnTo>
                  <a:lnTo>
                    <a:pt x="1696" y="0"/>
                  </a:lnTo>
                  <a:lnTo>
                    <a:pt x="1687" y="0"/>
                  </a:lnTo>
                  <a:lnTo>
                    <a:pt x="1686" y="0"/>
                  </a:lnTo>
                  <a:lnTo>
                    <a:pt x="1686" y="0"/>
                  </a:lnTo>
                  <a:lnTo>
                    <a:pt x="1677" y="0"/>
                  </a:lnTo>
                  <a:lnTo>
                    <a:pt x="1681" y="7"/>
                  </a:lnTo>
                  <a:lnTo>
                    <a:pt x="1656" y="52"/>
                  </a:lnTo>
                  <a:lnTo>
                    <a:pt x="1629" y="7"/>
                  </a:lnTo>
                  <a:lnTo>
                    <a:pt x="1635" y="0"/>
                  </a:lnTo>
                  <a:lnTo>
                    <a:pt x="1624" y="0"/>
                  </a:lnTo>
                  <a:lnTo>
                    <a:pt x="1624" y="0"/>
                  </a:lnTo>
                  <a:lnTo>
                    <a:pt x="1624" y="0"/>
                  </a:lnTo>
                  <a:lnTo>
                    <a:pt x="1615" y="0"/>
                  </a:lnTo>
                  <a:lnTo>
                    <a:pt x="1620" y="7"/>
                  </a:lnTo>
                  <a:lnTo>
                    <a:pt x="1594" y="52"/>
                  </a:lnTo>
                  <a:lnTo>
                    <a:pt x="1567" y="7"/>
                  </a:lnTo>
                  <a:lnTo>
                    <a:pt x="1572" y="0"/>
                  </a:lnTo>
                  <a:lnTo>
                    <a:pt x="1563" y="0"/>
                  </a:lnTo>
                  <a:lnTo>
                    <a:pt x="1563" y="0"/>
                  </a:lnTo>
                  <a:lnTo>
                    <a:pt x="1563" y="0"/>
                  </a:lnTo>
                  <a:lnTo>
                    <a:pt x="1554" y="0"/>
                  </a:lnTo>
                  <a:lnTo>
                    <a:pt x="1558" y="7"/>
                  </a:lnTo>
                  <a:lnTo>
                    <a:pt x="1533" y="52"/>
                  </a:lnTo>
                  <a:lnTo>
                    <a:pt x="1506" y="7"/>
                  </a:lnTo>
                  <a:lnTo>
                    <a:pt x="1510" y="0"/>
                  </a:lnTo>
                  <a:lnTo>
                    <a:pt x="1501" y="0"/>
                  </a:lnTo>
                  <a:lnTo>
                    <a:pt x="1501" y="0"/>
                  </a:lnTo>
                  <a:lnTo>
                    <a:pt x="1501" y="0"/>
                  </a:lnTo>
                  <a:lnTo>
                    <a:pt x="1492" y="0"/>
                  </a:lnTo>
                  <a:lnTo>
                    <a:pt x="1497" y="7"/>
                  </a:lnTo>
                  <a:lnTo>
                    <a:pt x="1471" y="52"/>
                  </a:lnTo>
                  <a:lnTo>
                    <a:pt x="1444" y="7"/>
                  </a:lnTo>
                  <a:lnTo>
                    <a:pt x="1449" y="0"/>
                  </a:lnTo>
                  <a:lnTo>
                    <a:pt x="1440" y="0"/>
                  </a:lnTo>
                  <a:lnTo>
                    <a:pt x="1440" y="0"/>
                  </a:lnTo>
                  <a:lnTo>
                    <a:pt x="1440" y="0"/>
                  </a:lnTo>
                  <a:lnTo>
                    <a:pt x="1431" y="0"/>
                  </a:lnTo>
                  <a:lnTo>
                    <a:pt x="1435" y="7"/>
                  </a:lnTo>
                  <a:lnTo>
                    <a:pt x="1410" y="52"/>
                  </a:lnTo>
                  <a:lnTo>
                    <a:pt x="1383" y="7"/>
                  </a:lnTo>
                  <a:lnTo>
                    <a:pt x="1387" y="0"/>
                  </a:lnTo>
                  <a:lnTo>
                    <a:pt x="1378" y="0"/>
                  </a:lnTo>
                  <a:lnTo>
                    <a:pt x="1378" y="0"/>
                  </a:lnTo>
                  <a:lnTo>
                    <a:pt x="1378" y="0"/>
                  </a:lnTo>
                  <a:lnTo>
                    <a:pt x="1369" y="0"/>
                  </a:lnTo>
                  <a:lnTo>
                    <a:pt x="1374" y="7"/>
                  </a:lnTo>
                  <a:lnTo>
                    <a:pt x="1348" y="52"/>
                  </a:lnTo>
                  <a:lnTo>
                    <a:pt x="1321" y="7"/>
                  </a:lnTo>
                  <a:lnTo>
                    <a:pt x="1326" y="0"/>
                  </a:lnTo>
                  <a:lnTo>
                    <a:pt x="1317" y="0"/>
                  </a:lnTo>
                  <a:lnTo>
                    <a:pt x="1317" y="0"/>
                  </a:lnTo>
                  <a:lnTo>
                    <a:pt x="1317" y="0"/>
                  </a:lnTo>
                  <a:lnTo>
                    <a:pt x="1308" y="0"/>
                  </a:lnTo>
                  <a:lnTo>
                    <a:pt x="1312" y="7"/>
                  </a:lnTo>
                  <a:lnTo>
                    <a:pt x="1285" y="52"/>
                  </a:lnTo>
                  <a:lnTo>
                    <a:pt x="1260" y="7"/>
                  </a:lnTo>
                  <a:lnTo>
                    <a:pt x="1264" y="0"/>
                  </a:lnTo>
                  <a:lnTo>
                    <a:pt x="1255" y="0"/>
                  </a:lnTo>
                  <a:lnTo>
                    <a:pt x="1255" y="0"/>
                  </a:lnTo>
                  <a:lnTo>
                    <a:pt x="1255" y="0"/>
                  </a:lnTo>
                  <a:lnTo>
                    <a:pt x="1246" y="0"/>
                  </a:lnTo>
                  <a:lnTo>
                    <a:pt x="1251" y="7"/>
                  </a:lnTo>
                  <a:lnTo>
                    <a:pt x="1224" y="52"/>
                  </a:lnTo>
                  <a:lnTo>
                    <a:pt x="1198" y="7"/>
                  </a:lnTo>
                  <a:lnTo>
                    <a:pt x="1203" y="0"/>
                  </a:lnTo>
                  <a:lnTo>
                    <a:pt x="1194" y="0"/>
                  </a:lnTo>
                  <a:lnTo>
                    <a:pt x="1194" y="0"/>
                  </a:lnTo>
                  <a:lnTo>
                    <a:pt x="1194" y="0"/>
                  </a:lnTo>
                  <a:lnTo>
                    <a:pt x="1185" y="0"/>
                  </a:lnTo>
                  <a:lnTo>
                    <a:pt x="1189" y="7"/>
                  </a:lnTo>
                  <a:lnTo>
                    <a:pt x="1162" y="52"/>
                  </a:lnTo>
                  <a:lnTo>
                    <a:pt x="1137" y="7"/>
                  </a:lnTo>
                  <a:lnTo>
                    <a:pt x="1141" y="0"/>
                  </a:lnTo>
                  <a:lnTo>
                    <a:pt x="1132" y="0"/>
                  </a:lnTo>
                  <a:lnTo>
                    <a:pt x="1132" y="0"/>
                  </a:lnTo>
                  <a:lnTo>
                    <a:pt x="1132" y="0"/>
                  </a:lnTo>
                  <a:lnTo>
                    <a:pt x="1123" y="0"/>
                  </a:lnTo>
                  <a:lnTo>
                    <a:pt x="1128" y="7"/>
                  </a:lnTo>
                  <a:lnTo>
                    <a:pt x="1101" y="52"/>
                  </a:lnTo>
                  <a:lnTo>
                    <a:pt x="1075" y="7"/>
                  </a:lnTo>
                  <a:lnTo>
                    <a:pt x="1080" y="0"/>
                  </a:lnTo>
                  <a:lnTo>
                    <a:pt x="1071" y="0"/>
                  </a:lnTo>
                  <a:lnTo>
                    <a:pt x="1071" y="0"/>
                  </a:lnTo>
                  <a:lnTo>
                    <a:pt x="1071" y="0"/>
                  </a:lnTo>
                  <a:lnTo>
                    <a:pt x="1062" y="0"/>
                  </a:lnTo>
                  <a:lnTo>
                    <a:pt x="1066" y="7"/>
                  </a:lnTo>
                  <a:lnTo>
                    <a:pt x="1039" y="52"/>
                  </a:lnTo>
                  <a:lnTo>
                    <a:pt x="1014" y="7"/>
                  </a:lnTo>
                  <a:lnTo>
                    <a:pt x="1018" y="0"/>
                  </a:lnTo>
                  <a:lnTo>
                    <a:pt x="1009" y="0"/>
                  </a:lnTo>
                  <a:lnTo>
                    <a:pt x="1009" y="0"/>
                  </a:lnTo>
                  <a:lnTo>
                    <a:pt x="1009" y="0"/>
                  </a:lnTo>
                  <a:lnTo>
                    <a:pt x="999" y="0"/>
                  </a:lnTo>
                  <a:lnTo>
                    <a:pt x="1005" y="7"/>
                  </a:lnTo>
                  <a:lnTo>
                    <a:pt x="978" y="52"/>
                  </a:lnTo>
                  <a:lnTo>
                    <a:pt x="952" y="7"/>
                  </a:lnTo>
                  <a:lnTo>
                    <a:pt x="957" y="0"/>
                  </a:lnTo>
                  <a:lnTo>
                    <a:pt x="948" y="0"/>
                  </a:lnTo>
                  <a:lnTo>
                    <a:pt x="946" y="0"/>
                  </a:lnTo>
                  <a:lnTo>
                    <a:pt x="946" y="0"/>
                  </a:lnTo>
                  <a:lnTo>
                    <a:pt x="937" y="0"/>
                  </a:lnTo>
                  <a:lnTo>
                    <a:pt x="942" y="7"/>
                  </a:lnTo>
                  <a:lnTo>
                    <a:pt x="916" y="52"/>
                  </a:lnTo>
                  <a:lnTo>
                    <a:pt x="889" y="7"/>
                  </a:lnTo>
                  <a:lnTo>
                    <a:pt x="895" y="0"/>
                  </a:lnTo>
                  <a:lnTo>
                    <a:pt x="885" y="0"/>
                  </a:lnTo>
                  <a:lnTo>
                    <a:pt x="885" y="0"/>
                  </a:lnTo>
                  <a:lnTo>
                    <a:pt x="885" y="0"/>
                  </a:lnTo>
                  <a:lnTo>
                    <a:pt x="876" y="0"/>
                  </a:lnTo>
                  <a:lnTo>
                    <a:pt x="880" y="7"/>
                  </a:lnTo>
                  <a:lnTo>
                    <a:pt x="855" y="52"/>
                  </a:lnTo>
                  <a:lnTo>
                    <a:pt x="828" y="7"/>
                  </a:lnTo>
                  <a:lnTo>
                    <a:pt x="832" y="0"/>
                  </a:lnTo>
                  <a:lnTo>
                    <a:pt x="823" y="0"/>
                  </a:lnTo>
                  <a:lnTo>
                    <a:pt x="823" y="0"/>
                  </a:lnTo>
                  <a:lnTo>
                    <a:pt x="823" y="0"/>
                  </a:lnTo>
                  <a:lnTo>
                    <a:pt x="814" y="0"/>
                  </a:lnTo>
                  <a:lnTo>
                    <a:pt x="819" y="7"/>
                  </a:lnTo>
                  <a:lnTo>
                    <a:pt x="793" y="52"/>
                  </a:lnTo>
                  <a:lnTo>
                    <a:pt x="766" y="7"/>
                  </a:lnTo>
                  <a:lnTo>
                    <a:pt x="771" y="0"/>
                  </a:lnTo>
                  <a:lnTo>
                    <a:pt x="762" y="0"/>
                  </a:lnTo>
                  <a:lnTo>
                    <a:pt x="762" y="0"/>
                  </a:lnTo>
                  <a:lnTo>
                    <a:pt x="762" y="0"/>
                  </a:lnTo>
                  <a:lnTo>
                    <a:pt x="753" y="0"/>
                  </a:lnTo>
                  <a:lnTo>
                    <a:pt x="757" y="7"/>
                  </a:lnTo>
                  <a:lnTo>
                    <a:pt x="732" y="52"/>
                  </a:lnTo>
                  <a:lnTo>
                    <a:pt x="705" y="7"/>
                  </a:lnTo>
                  <a:lnTo>
                    <a:pt x="709" y="0"/>
                  </a:lnTo>
                  <a:lnTo>
                    <a:pt x="700" y="0"/>
                  </a:lnTo>
                  <a:lnTo>
                    <a:pt x="700" y="0"/>
                  </a:lnTo>
                  <a:lnTo>
                    <a:pt x="700" y="0"/>
                  </a:lnTo>
                  <a:lnTo>
                    <a:pt x="691" y="0"/>
                  </a:lnTo>
                  <a:lnTo>
                    <a:pt x="696" y="7"/>
                  </a:lnTo>
                  <a:lnTo>
                    <a:pt x="670" y="52"/>
                  </a:lnTo>
                  <a:lnTo>
                    <a:pt x="643" y="7"/>
                  </a:lnTo>
                  <a:lnTo>
                    <a:pt x="648" y="0"/>
                  </a:lnTo>
                  <a:lnTo>
                    <a:pt x="639" y="0"/>
                  </a:lnTo>
                  <a:lnTo>
                    <a:pt x="639" y="0"/>
                  </a:lnTo>
                  <a:lnTo>
                    <a:pt x="639" y="0"/>
                  </a:lnTo>
                  <a:lnTo>
                    <a:pt x="630" y="0"/>
                  </a:lnTo>
                  <a:lnTo>
                    <a:pt x="634" y="7"/>
                  </a:lnTo>
                  <a:lnTo>
                    <a:pt x="609" y="52"/>
                  </a:lnTo>
                  <a:lnTo>
                    <a:pt x="582" y="7"/>
                  </a:lnTo>
                  <a:lnTo>
                    <a:pt x="586" y="0"/>
                  </a:lnTo>
                  <a:lnTo>
                    <a:pt x="577" y="0"/>
                  </a:lnTo>
                  <a:lnTo>
                    <a:pt x="577" y="0"/>
                  </a:lnTo>
                  <a:lnTo>
                    <a:pt x="577" y="0"/>
                  </a:lnTo>
                  <a:lnTo>
                    <a:pt x="568" y="0"/>
                  </a:lnTo>
                  <a:lnTo>
                    <a:pt x="573" y="7"/>
                  </a:lnTo>
                  <a:lnTo>
                    <a:pt x="546" y="52"/>
                  </a:lnTo>
                  <a:lnTo>
                    <a:pt x="520" y="7"/>
                  </a:lnTo>
                  <a:lnTo>
                    <a:pt x="525" y="0"/>
                  </a:lnTo>
                  <a:lnTo>
                    <a:pt x="516" y="0"/>
                  </a:lnTo>
                  <a:lnTo>
                    <a:pt x="516" y="0"/>
                  </a:lnTo>
                  <a:lnTo>
                    <a:pt x="516" y="0"/>
                  </a:lnTo>
                  <a:lnTo>
                    <a:pt x="507" y="0"/>
                  </a:lnTo>
                  <a:lnTo>
                    <a:pt x="511" y="7"/>
                  </a:lnTo>
                  <a:lnTo>
                    <a:pt x="484" y="52"/>
                  </a:lnTo>
                  <a:lnTo>
                    <a:pt x="459" y="7"/>
                  </a:lnTo>
                  <a:lnTo>
                    <a:pt x="463" y="0"/>
                  </a:lnTo>
                  <a:lnTo>
                    <a:pt x="454" y="0"/>
                  </a:lnTo>
                  <a:lnTo>
                    <a:pt x="454" y="0"/>
                  </a:lnTo>
                  <a:lnTo>
                    <a:pt x="454" y="0"/>
                  </a:lnTo>
                  <a:lnTo>
                    <a:pt x="445" y="0"/>
                  </a:lnTo>
                  <a:lnTo>
                    <a:pt x="450" y="7"/>
                  </a:lnTo>
                  <a:lnTo>
                    <a:pt x="423" y="52"/>
                  </a:lnTo>
                  <a:lnTo>
                    <a:pt x="397" y="7"/>
                  </a:lnTo>
                  <a:lnTo>
                    <a:pt x="402" y="0"/>
                  </a:lnTo>
                  <a:lnTo>
                    <a:pt x="393" y="0"/>
                  </a:lnTo>
                  <a:lnTo>
                    <a:pt x="393" y="0"/>
                  </a:lnTo>
                  <a:lnTo>
                    <a:pt x="393" y="0"/>
                  </a:lnTo>
                  <a:lnTo>
                    <a:pt x="384" y="0"/>
                  </a:lnTo>
                  <a:lnTo>
                    <a:pt x="388" y="7"/>
                  </a:lnTo>
                  <a:lnTo>
                    <a:pt x="361" y="52"/>
                  </a:lnTo>
                  <a:lnTo>
                    <a:pt x="336" y="7"/>
                  </a:lnTo>
                  <a:lnTo>
                    <a:pt x="340" y="0"/>
                  </a:lnTo>
                  <a:lnTo>
                    <a:pt x="331" y="0"/>
                  </a:lnTo>
                  <a:lnTo>
                    <a:pt x="331" y="0"/>
                  </a:lnTo>
                  <a:lnTo>
                    <a:pt x="331" y="0"/>
                  </a:lnTo>
                  <a:lnTo>
                    <a:pt x="322" y="0"/>
                  </a:lnTo>
                  <a:lnTo>
                    <a:pt x="327" y="7"/>
                  </a:lnTo>
                  <a:lnTo>
                    <a:pt x="300" y="52"/>
                  </a:lnTo>
                  <a:lnTo>
                    <a:pt x="274" y="7"/>
                  </a:lnTo>
                  <a:lnTo>
                    <a:pt x="279" y="0"/>
                  </a:lnTo>
                  <a:lnTo>
                    <a:pt x="270" y="0"/>
                  </a:lnTo>
                  <a:lnTo>
                    <a:pt x="270" y="0"/>
                  </a:lnTo>
                  <a:lnTo>
                    <a:pt x="270" y="0"/>
                  </a:lnTo>
                  <a:lnTo>
                    <a:pt x="259" y="0"/>
                  </a:lnTo>
                  <a:lnTo>
                    <a:pt x="265" y="7"/>
                  </a:lnTo>
                  <a:lnTo>
                    <a:pt x="238" y="52"/>
                  </a:lnTo>
                  <a:lnTo>
                    <a:pt x="213" y="7"/>
                  </a:lnTo>
                  <a:lnTo>
                    <a:pt x="217" y="0"/>
                  </a:lnTo>
                  <a:lnTo>
                    <a:pt x="208" y="0"/>
                  </a:lnTo>
                  <a:lnTo>
                    <a:pt x="207" y="0"/>
                  </a:lnTo>
                  <a:lnTo>
                    <a:pt x="207" y="0"/>
                  </a:lnTo>
                  <a:lnTo>
                    <a:pt x="198" y="0"/>
                  </a:lnTo>
                  <a:lnTo>
                    <a:pt x="202" y="7"/>
                  </a:lnTo>
                  <a:lnTo>
                    <a:pt x="177" y="52"/>
                  </a:lnTo>
                  <a:lnTo>
                    <a:pt x="150" y="7"/>
                  </a:lnTo>
                  <a:lnTo>
                    <a:pt x="156" y="0"/>
                  </a:lnTo>
                  <a:lnTo>
                    <a:pt x="146" y="0"/>
                  </a:lnTo>
                  <a:lnTo>
                    <a:pt x="146" y="0"/>
                  </a:lnTo>
                  <a:lnTo>
                    <a:pt x="146" y="0"/>
                  </a:lnTo>
                  <a:lnTo>
                    <a:pt x="137" y="0"/>
                  </a:lnTo>
                  <a:lnTo>
                    <a:pt x="141" y="7"/>
                  </a:lnTo>
                  <a:lnTo>
                    <a:pt x="116" y="52"/>
                  </a:lnTo>
                  <a:lnTo>
                    <a:pt x="89" y="7"/>
                  </a:lnTo>
                  <a:lnTo>
                    <a:pt x="93" y="0"/>
                  </a:lnTo>
                  <a:lnTo>
                    <a:pt x="84" y="0"/>
                  </a:lnTo>
                  <a:lnTo>
                    <a:pt x="84" y="0"/>
                  </a:lnTo>
                  <a:lnTo>
                    <a:pt x="84" y="0"/>
                  </a:lnTo>
                  <a:lnTo>
                    <a:pt x="75" y="0"/>
                  </a:lnTo>
                  <a:lnTo>
                    <a:pt x="80" y="7"/>
                  </a:lnTo>
                  <a:lnTo>
                    <a:pt x="54" y="52"/>
                  </a:lnTo>
                  <a:lnTo>
                    <a:pt x="27" y="7"/>
                  </a:lnTo>
                  <a:lnTo>
                    <a:pt x="32" y="0"/>
                  </a:lnTo>
                  <a:lnTo>
                    <a:pt x="23" y="0"/>
                  </a:lnTo>
                  <a:lnTo>
                    <a:pt x="23" y="0"/>
                  </a:lnTo>
                  <a:lnTo>
                    <a:pt x="23" y="0"/>
                  </a:lnTo>
                  <a:lnTo>
                    <a:pt x="14" y="0"/>
                  </a:lnTo>
                  <a:lnTo>
                    <a:pt x="18" y="7"/>
                  </a:lnTo>
                  <a:lnTo>
                    <a:pt x="0" y="40"/>
                  </a:lnTo>
                  <a:lnTo>
                    <a:pt x="0" y="56"/>
                  </a:lnTo>
                  <a:lnTo>
                    <a:pt x="23" y="15"/>
                  </a:lnTo>
                  <a:lnTo>
                    <a:pt x="50" y="61"/>
                  </a:lnTo>
                  <a:lnTo>
                    <a:pt x="23" y="106"/>
                  </a:lnTo>
                  <a:lnTo>
                    <a:pt x="0" y="65"/>
                  </a:lnTo>
                  <a:lnTo>
                    <a:pt x="0" y="80"/>
                  </a:lnTo>
                  <a:lnTo>
                    <a:pt x="18" y="113"/>
                  </a:lnTo>
                  <a:lnTo>
                    <a:pt x="0" y="146"/>
                  </a:lnTo>
                  <a:lnTo>
                    <a:pt x="0" y="163"/>
                  </a:lnTo>
                  <a:lnTo>
                    <a:pt x="23" y="121"/>
                  </a:lnTo>
                  <a:lnTo>
                    <a:pt x="50" y="167"/>
                  </a:lnTo>
                  <a:lnTo>
                    <a:pt x="23" y="212"/>
                  </a:lnTo>
                  <a:lnTo>
                    <a:pt x="0" y="172"/>
                  </a:lnTo>
                  <a:lnTo>
                    <a:pt x="0" y="187"/>
                  </a:lnTo>
                  <a:lnTo>
                    <a:pt x="18" y="220"/>
                  </a:lnTo>
                  <a:lnTo>
                    <a:pt x="0" y="253"/>
                  </a:lnTo>
                  <a:lnTo>
                    <a:pt x="0" y="269"/>
                  </a:lnTo>
                  <a:lnTo>
                    <a:pt x="23" y="229"/>
                  </a:lnTo>
                  <a:lnTo>
                    <a:pt x="50" y="274"/>
                  </a:lnTo>
                  <a:lnTo>
                    <a:pt x="23" y="318"/>
                  </a:lnTo>
                  <a:lnTo>
                    <a:pt x="0" y="278"/>
                  </a:lnTo>
                  <a:lnTo>
                    <a:pt x="0" y="295"/>
                  </a:lnTo>
                  <a:lnTo>
                    <a:pt x="18" y="327"/>
                  </a:lnTo>
                  <a:lnTo>
                    <a:pt x="0" y="360"/>
                  </a:lnTo>
                  <a:lnTo>
                    <a:pt x="0" y="375"/>
                  </a:lnTo>
                  <a:lnTo>
                    <a:pt x="23" y="335"/>
                  </a:lnTo>
                  <a:lnTo>
                    <a:pt x="50" y="380"/>
                  </a:lnTo>
                  <a:lnTo>
                    <a:pt x="23" y="426"/>
                  </a:lnTo>
                  <a:lnTo>
                    <a:pt x="0" y="384"/>
                  </a:lnTo>
                  <a:lnTo>
                    <a:pt x="0" y="401"/>
                  </a:lnTo>
                  <a:lnTo>
                    <a:pt x="18" y="434"/>
                  </a:lnTo>
                  <a:lnTo>
                    <a:pt x="0" y="467"/>
                  </a:lnTo>
                  <a:lnTo>
                    <a:pt x="0" y="482"/>
                  </a:lnTo>
                  <a:lnTo>
                    <a:pt x="23" y="441"/>
                  </a:lnTo>
                  <a:lnTo>
                    <a:pt x="50" y="486"/>
                  </a:lnTo>
                  <a:lnTo>
                    <a:pt x="23" y="533"/>
                  </a:lnTo>
                  <a:lnTo>
                    <a:pt x="0" y="491"/>
                  </a:lnTo>
                  <a:lnTo>
                    <a:pt x="0" y="507"/>
                  </a:lnTo>
                  <a:lnTo>
                    <a:pt x="18" y="540"/>
                  </a:lnTo>
                  <a:lnTo>
                    <a:pt x="0" y="573"/>
                  </a:lnTo>
                  <a:lnTo>
                    <a:pt x="0" y="588"/>
                  </a:lnTo>
                  <a:lnTo>
                    <a:pt x="23" y="548"/>
                  </a:lnTo>
                  <a:lnTo>
                    <a:pt x="50" y="594"/>
                  </a:lnTo>
                  <a:lnTo>
                    <a:pt x="23" y="639"/>
                  </a:lnTo>
                  <a:lnTo>
                    <a:pt x="0" y="598"/>
                  </a:lnTo>
                  <a:lnTo>
                    <a:pt x="0" y="613"/>
                  </a:lnTo>
                  <a:lnTo>
                    <a:pt x="18" y="646"/>
                  </a:lnTo>
                  <a:lnTo>
                    <a:pt x="0" y="679"/>
                  </a:lnTo>
                  <a:lnTo>
                    <a:pt x="0" y="696"/>
                  </a:lnTo>
                  <a:lnTo>
                    <a:pt x="23" y="654"/>
                  </a:lnTo>
                  <a:lnTo>
                    <a:pt x="50" y="700"/>
                  </a:lnTo>
                  <a:lnTo>
                    <a:pt x="23" y="745"/>
                  </a:lnTo>
                  <a:lnTo>
                    <a:pt x="0" y="705"/>
                  </a:lnTo>
                  <a:lnTo>
                    <a:pt x="0" y="720"/>
                  </a:lnTo>
                  <a:lnTo>
                    <a:pt x="18" y="753"/>
                  </a:lnTo>
                  <a:lnTo>
                    <a:pt x="0" y="786"/>
                  </a:lnTo>
                  <a:lnTo>
                    <a:pt x="0" y="802"/>
                  </a:lnTo>
                  <a:lnTo>
                    <a:pt x="23" y="762"/>
                  </a:lnTo>
                  <a:lnTo>
                    <a:pt x="50" y="807"/>
                  </a:lnTo>
                  <a:lnTo>
                    <a:pt x="23" y="851"/>
                  </a:lnTo>
                  <a:lnTo>
                    <a:pt x="0" y="811"/>
                  </a:lnTo>
                  <a:lnTo>
                    <a:pt x="0" y="828"/>
                  </a:lnTo>
                  <a:lnTo>
                    <a:pt x="18" y="859"/>
                  </a:lnTo>
                  <a:lnTo>
                    <a:pt x="0" y="892"/>
                  </a:lnTo>
                  <a:lnTo>
                    <a:pt x="0" y="908"/>
                  </a:lnTo>
                  <a:lnTo>
                    <a:pt x="23" y="868"/>
                  </a:lnTo>
                  <a:lnTo>
                    <a:pt x="50" y="913"/>
                  </a:lnTo>
                  <a:lnTo>
                    <a:pt x="23" y="958"/>
                  </a:lnTo>
                  <a:lnTo>
                    <a:pt x="0" y="917"/>
                  </a:lnTo>
                  <a:lnTo>
                    <a:pt x="0" y="934"/>
                  </a:lnTo>
                  <a:lnTo>
                    <a:pt x="18" y="967"/>
                  </a:lnTo>
                  <a:lnTo>
                    <a:pt x="0" y="1000"/>
                  </a:lnTo>
                  <a:lnTo>
                    <a:pt x="0" y="1015"/>
                  </a:lnTo>
                  <a:lnTo>
                    <a:pt x="23" y="974"/>
                  </a:lnTo>
                  <a:lnTo>
                    <a:pt x="50" y="1019"/>
                  </a:lnTo>
                  <a:lnTo>
                    <a:pt x="23" y="1066"/>
                  </a:lnTo>
                  <a:lnTo>
                    <a:pt x="0" y="1024"/>
                  </a:lnTo>
                  <a:lnTo>
                    <a:pt x="0" y="1040"/>
                  </a:lnTo>
                  <a:lnTo>
                    <a:pt x="18" y="1073"/>
                  </a:lnTo>
                  <a:lnTo>
                    <a:pt x="0" y="1106"/>
                  </a:lnTo>
                  <a:lnTo>
                    <a:pt x="0" y="1121"/>
                  </a:lnTo>
                  <a:lnTo>
                    <a:pt x="23" y="1081"/>
                  </a:lnTo>
                  <a:lnTo>
                    <a:pt x="50" y="1125"/>
                  </a:lnTo>
                  <a:lnTo>
                    <a:pt x="23" y="1172"/>
                  </a:lnTo>
                  <a:lnTo>
                    <a:pt x="0" y="1131"/>
                  </a:lnTo>
                  <a:lnTo>
                    <a:pt x="0" y="1146"/>
                  </a:lnTo>
                  <a:lnTo>
                    <a:pt x="18" y="1179"/>
                  </a:lnTo>
                  <a:lnTo>
                    <a:pt x="0" y="1212"/>
                  </a:lnTo>
                  <a:lnTo>
                    <a:pt x="0" y="1227"/>
                  </a:lnTo>
                  <a:lnTo>
                    <a:pt x="23" y="1187"/>
                  </a:lnTo>
                  <a:lnTo>
                    <a:pt x="50" y="1233"/>
                  </a:lnTo>
                  <a:lnTo>
                    <a:pt x="23" y="1278"/>
                  </a:lnTo>
                  <a:lnTo>
                    <a:pt x="0" y="1238"/>
                  </a:lnTo>
                  <a:lnTo>
                    <a:pt x="0" y="1253"/>
                  </a:lnTo>
                  <a:lnTo>
                    <a:pt x="18" y="1286"/>
                  </a:lnTo>
                  <a:lnTo>
                    <a:pt x="0" y="1319"/>
                  </a:lnTo>
                  <a:lnTo>
                    <a:pt x="0" y="1335"/>
                  </a:lnTo>
                  <a:lnTo>
                    <a:pt x="23" y="1293"/>
                  </a:lnTo>
                  <a:lnTo>
                    <a:pt x="50" y="1340"/>
                  </a:lnTo>
                  <a:lnTo>
                    <a:pt x="23" y="1385"/>
                  </a:lnTo>
                  <a:lnTo>
                    <a:pt x="0" y="1344"/>
                  </a:lnTo>
                  <a:lnTo>
                    <a:pt x="0" y="1359"/>
                  </a:lnTo>
                  <a:lnTo>
                    <a:pt x="18" y="1392"/>
                  </a:lnTo>
                  <a:lnTo>
                    <a:pt x="0" y="1425"/>
                  </a:lnTo>
                  <a:lnTo>
                    <a:pt x="0" y="1435"/>
                  </a:lnTo>
                  <a:lnTo>
                    <a:pt x="3" y="1435"/>
                  </a:lnTo>
                  <a:lnTo>
                    <a:pt x="23" y="1401"/>
                  </a:lnTo>
                  <a:lnTo>
                    <a:pt x="44" y="1435"/>
                  </a:lnTo>
                  <a:lnTo>
                    <a:pt x="53" y="1435"/>
                  </a:lnTo>
                  <a:lnTo>
                    <a:pt x="27" y="1392"/>
                  </a:lnTo>
                  <a:lnTo>
                    <a:pt x="54" y="1347"/>
                  </a:lnTo>
                  <a:lnTo>
                    <a:pt x="80" y="1392"/>
                  </a:lnTo>
                  <a:lnTo>
                    <a:pt x="56" y="1435"/>
                  </a:lnTo>
                  <a:lnTo>
                    <a:pt x="65" y="1435"/>
                  </a:lnTo>
                  <a:lnTo>
                    <a:pt x="84" y="1401"/>
                  </a:lnTo>
                  <a:lnTo>
                    <a:pt x="105" y="1435"/>
                  </a:lnTo>
                  <a:lnTo>
                    <a:pt x="114" y="1435"/>
                  </a:lnTo>
                  <a:lnTo>
                    <a:pt x="89" y="1392"/>
                  </a:lnTo>
                  <a:lnTo>
                    <a:pt x="116" y="1347"/>
                  </a:lnTo>
                  <a:lnTo>
                    <a:pt x="141" y="1392"/>
                  </a:lnTo>
                  <a:lnTo>
                    <a:pt x="117" y="1435"/>
                  </a:lnTo>
                  <a:lnTo>
                    <a:pt x="126" y="1435"/>
                  </a:lnTo>
                  <a:lnTo>
                    <a:pt x="146" y="1401"/>
                  </a:lnTo>
                  <a:lnTo>
                    <a:pt x="167" y="1435"/>
                  </a:lnTo>
                  <a:lnTo>
                    <a:pt x="175" y="1435"/>
                  </a:lnTo>
                  <a:lnTo>
                    <a:pt x="150" y="1392"/>
                  </a:lnTo>
                  <a:lnTo>
                    <a:pt x="177" y="1347"/>
                  </a:lnTo>
                  <a:lnTo>
                    <a:pt x="202" y="1392"/>
                  </a:lnTo>
                  <a:lnTo>
                    <a:pt x="178" y="1435"/>
                  </a:lnTo>
                  <a:lnTo>
                    <a:pt x="187" y="1435"/>
                  </a:lnTo>
                  <a:lnTo>
                    <a:pt x="207" y="1401"/>
                  </a:lnTo>
                  <a:lnTo>
                    <a:pt x="228" y="1435"/>
                  </a:lnTo>
                  <a:lnTo>
                    <a:pt x="237" y="1435"/>
                  </a:lnTo>
                  <a:lnTo>
                    <a:pt x="213" y="1392"/>
                  </a:lnTo>
                  <a:lnTo>
                    <a:pt x="238" y="1347"/>
                  </a:lnTo>
                  <a:lnTo>
                    <a:pt x="265" y="1392"/>
                  </a:lnTo>
                  <a:lnTo>
                    <a:pt x="240" y="1435"/>
                  </a:lnTo>
                  <a:lnTo>
                    <a:pt x="249" y="1435"/>
                  </a:lnTo>
                  <a:lnTo>
                    <a:pt x="270" y="1401"/>
                  </a:lnTo>
                  <a:lnTo>
                    <a:pt x="289" y="1435"/>
                  </a:lnTo>
                  <a:lnTo>
                    <a:pt x="298" y="1435"/>
                  </a:lnTo>
                  <a:lnTo>
                    <a:pt x="274" y="1392"/>
                  </a:lnTo>
                  <a:lnTo>
                    <a:pt x="300" y="1347"/>
                  </a:lnTo>
                  <a:lnTo>
                    <a:pt x="327" y="1392"/>
                  </a:lnTo>
                  <a:lnTo>
                    <a:pt x="301" y="1435"/>
                  </a:lnTo>
                  <a:lnTo>
                    <a:pt x="310" y="1435"/>
                  </a:lnTo>
                  <a:lnTo>
                    <a:pt x="331" y="1401"/>
                  </a:lnTo>
                  <a:lnTo>
                    <a:pt x="351" y="1435"/>
                  </a:lnTo>
                  <a:lnTo>
                    <a:pt x="360" y="1435"/>
                  </a:lnTo>
                  <a:lnTo>
                    <a:pt x="336" y="1392"/>
                  </a:lnTo>
                  <a:lnTo>
                    <a:pt x="361" y="1347"/>
                  </a:lnTo>
                  <a:lnTo>
                    <a:pt x="388" y="1392"/>
                  </a:lnTo>
                  <a:lnTo>
                    <a:pt x="363" y="1435"/>
                  </a:lnTo>
                  <a:lnTo>
                    <a:pt x="372" y="1435"/>
                  </a:lnTo>
                  <a:lnTo>
                    <a:pt x="393" y="1401"/>
                  </a:lnTo>
                  <a:lnTo>
                    <a:pt x="412" y="1435"/>
                  </a:lnTo>
                  <a:lnTo>
                    <a:pt x="421" y="1435"/>
                  </a:lnTo>
                  <a:lnTo>
                    <a:pt x="397" y="1392"/>
                  </a:lnTo>
                  <a:lnTo>
                    <a:pt x="423" y="1347"/>
                  </a:lnTo>
                  <a:lnTo>
                    <a:pt x="450" y="1392"/>
                  </a:lnTo>
                  <a:lnTo>
                    <a:pt x="424" y="1435"/>
                  </a:lnTo>
                  <a:lnTo>
                    <a:pt x="433" y="1435"/>
                  </a:lnTo>
                  <a:lnTo>
                    <a:pt x="454" y="1401"/>
                  </a:lnTo>
                  <a:lnTo>
                    <a:pt x="474" y="1435"/>
                  </a:lnTo>
                  <a:lnTo>
                    <a:pt x="483" y="1435"/>
                  </a:lnTo>
                  <a:lnTo>
                    <a:pt x="459" y="1392"/>
                  </a:lnTo>
                  <a:lnTo>
                    <a:pt x="484" y="1347"/>
                  </a:lnTo>
                  <a:lnTo>
                    <a:pt x="511" y="1392"/>
                  </a:lnTo>
                  <a:lnTo>
                    <a:pt x="487" y="1435"/>
                  </a:lnTo>
                  <a:lnTo>
                    <a:pt x="496" y="1435"/>
                  </a:lnTo>
                  <a:lnTo>
                    <a:pt x="516" y="1401"/>
                  </a:lnTo>
                  <a:lnTo>
                    <a:pt x="535" y="1435"/>
                  </a:lnTo>
                  <a:lnTo>
                    <a:pt x="544" y="1435"/>
                  </a:lnTo>
                  <a:lnTo>
                    <a:pt x="520" y="1392"/>
                  </a:lnTo>
                  <a:lnTo>
                    <a:pt x="546" y="1347"/>
                  </a:lnTo>
                  <a:lnTo>
                    <a:pt x="573" y="1392"/>
                  </a:lnTo>
                  <a:lnTo>
                    <a:pt x="549" y="1435"/>
                  </a:lnTo>
                  <a:lnTo>
                    <a:pt x="558" y="1435"/>
                  </a:lnTo>
                  <a:lnTo>
                    <a:pt x="577" y="1401"/>
                  </a:lnTo>
                  <a:lnTo>
                    <a:pt x="597" y="1435"/>
                  </a:lnTo>
                  <a:lnTo>
                    <a:pt x="606" y="1435"/>
                  </a:lnTo>
                  <a:lnTo>
                    <a:pt x="582" y="1392"/>
                  </a:lnTo>
                  <a:lnTo>
                    <a:pt x="609" y="1347"/>
                  </a:lnTo>
                  <a:lnTo>
                    <a:pt x="634" y="1392"/>
                  </a:lnTo>
                  <a:lnTo>
                    <a:pt x="610" y="1435"/>
                  </a:lnTo>
                  <a:lnTo>
                    <a:pt x="619" y="1435"/>
                  </a:lnTo>
                  <a:lnTo>
                    <a:pt x="639" y="1401"/>
                  </a:lnTo>
                  <a:lnTo>
                    <a:pt x="658" y="1435"/>
                  </a:lnTo>
                  <a:lnTo>
                    <a:pt x="667" y="1435"/>
                  </a:lnTo>
                  <a:lnTo>
                    <a:pt x="643" y="1392"/>
                  </a:lnTo>
                  <a:lnTo>
                    <a:pt x="670" y="1347"/>
                  </a:lnTo>
                  <a:lnTo>
                    <a:pt x="696" y="1392"/>
                  </a:lnTo>
                  <a:lnTo>
                    <a:pt x="672" y="1435"/>
                  </a:lnTo>
                  <a:lnTo>
                    <a:pt x="681" y="1435"/>
                  </a:lnTo>
                  <a:lnTo>
                    <a:pt x="700" y="1401"/>
                  </a:lnTo>
                  <a:lnTo>
                    <a:pt x="720" y="1435"/>
                  </a:lnTo>
                  <a:lnTo>
                    <a:pt x="730" y="1435"/>
                  </a:lnTo>
                  <a:lnTo>
                    <a:pt x="705" y="1392"/>
                  </a:lnTo>
                  <a:lnTo>
                    <a:pt x="732" y="1347"/>
                  </a:lnTo>
                  <a:lnTo>
                    <a:pt x="757" y="1392"/>
                  </a:lnTo>
                  <a:lnTo>
                    <a:pt x="733" y="1435"/>
                  </a:lnTo>
                  <a:lnTo>
                    <a:pt x="742" y="1435"/>
                  </a:lnTo>
                  <a:lnTo>
                    <a:pt x="762" y="1401"/>
                  </a:lnTo>
                  <a:lnTo>
                    <a:pt x="783" y="1435"/>
                  </a:lnTo>
                  <a:lnTo>
                    <a:pt x="792" y="1435"/>
                  </a:lnTo>
                  <a:lnTo>
                    <a:pt x="766" y="1392"/>
                  </a:lnTo>
                  <a:lnTo>
                    <a:pt x="793" y="1347"/>
                  </a:lnTo>
                  <a:lnTo>
                    <a:pt x="819" y="1392"/>
                  </a:lnTo>
                  <a:lnTo>
                    <a:pt x="795" y="1435"/>
                  </a:lnTo>
                  <a:lnTo>
                    <a:pt x="804" y="1435"/>
                  </a:lnTo>
                  <a:lnTo>
                    <a:pt x="823" y="1401"/>
                  </a:lnTo>
                  <a:lnTo>
                    <a:pt x="844" y="1435"/>
                  </a:lnTo>
                  <a:lnTo>
                    <a:pt x="853" y="1435"/>
                  </a:lnTo>
                  <a:lnTo>
                    <a:pt x="828" y="1392"/>
                  </a:lnTo>
                  <a:lnTo>
                    <a:pt x="855" y="1347"/>
                  </a:lnTo>
                  <a:lnTo>
                    <a:pt x="880" y="1392"/>
                  </a:lnTo>
                  <a:lnTo>
                    <a:pt x="856" y="1435"/>
                  </a:lnTo>
                  <a:lnTo>
                    <a:pt x="865" y="1435"/>
                  </a:lnTo>
                  <a:lnTo>
                    <a:pt x="885" y="1401"/>
                  </a:lnTo>
                  <a:lnTo>
                    <a:pt x="906" y="1435"/>
                  </a:lnTo>
                  <a:lnTo>
                    <a:pt x="915" y="1435"/>
                  </a:lnTo>
                  <a:lnTo>
                    <a:pt x="889" y="1392"/>
                  </a:lnTo>
                  <a:lnTo>
                    <a:pt x="916" y="1347"/>
                  </a:lnTo>
                  <a:lnTo>
                    <a:pt x="942" y="1392"/>
                  </a:lnTo>
                  <a:lnTo>
                    <a:pt x="918" y="1435"/>
                  </a:lnTo>
                  <a:lnTo>
                    <a:pt x="927" y="1435"/>
                  </a:lnTo>
                  <a:lnTo>
                    <a:pt x="946" y="1401"/>
                  </a:lnTo>
                  <a:lnTo>
                    <a:pt x="967" y="1435"/>
                  </a:lnTo>
                  <a:lnTo>
                    <a:pt x="976" y="1435"/>
                  </a:lnTo>
                  <a:lnTo>
                    <a:pt x="952" y="1392"/>
                  </a:lnTo>
                  <a:lnTo>
                    <a:pt x="978" y="1347"/>
                  </a:lnTo>
                  <a:lnTo>
                    <a:pt x="1005" y="1392"/>
                  </a:lnTo>
                  <a:lnTo>
                    <a:pt x="979" y="1435"/>
                  </a:lnTo>
                  <a:lnTo>
                    <a:pt x="988" y="1435"/>
                  </a:lnTo>
                  <a:lnTo>
                    <a:pt x="1009" y="1401"/>
                  </a:lnTo>
                  <a:lnTo>
                    <a:pt x="1029" y="1435"/>
                  </a:lnTo>
                  <a:lnTo>
                    <a:pt x="1038" y="1435"/>
                  </a:lnTo>
                  <a:lnTo>
                    <a:pt x="1014" y="1392"/>
                  </a:lnTo>
                  <a:lnTo>
                    <a:pt x="1039" y="1347"/>
                  </a:lnTo>
                  <a:lnTo>
                    <a:pt x="1066" y="1392"/>
                  </a:lnTo>
                  <a:lnTo>
                    <a:pt x="1041" y="1435"/>
                  </a:lnTo>
                  <a:lnTo>
                    <a:pt x="1050" y="1435"/>
                  </a:lnTo>
                  <a:lnTo>
                    <a:pt x="1071" y="1401"/>
                  </a:lnTo>
                  <a:lnTo>
                    <a:pt x="1090" y="1435"/>
                  </a:lnTo>
                  <a:lnTo>
                    <a:pt x="1099" y="1435"/>
                  </a:lnTo>
                  <a:lnTo>
                    <a:pt x="1075" y="1392"/>
                  </a:lnTo>
                  <a:lnTo>
                    <a:pt x="1101" y="1347"/>
                  </a:lnTo>
                  <a:lnTo>
                    <a:pt x="1128" y="1392"/>
                  </a:lnTo>
                  <a:lnTo>
                    <a:pt x="1102" y="1435"/>
                  </a:lnTo>
                  <a:lnTo>
                    <a:pt x="1111" y="1435"/>
                  </a:lnTo>
                  <a:lnTo>
                    <a:pt x="1132" y="1401"/>
                  </a:lnTo>
                  <a:lnTo>
                    <a:pt x="1152" y="1435"/>
                  </a:lnTo>
                  <a:lnTo>
                    <a:pt x="1161" y="1435"/>
                  </a:lnTo>
                  <a:lnTo>
                    <a:pt x="1137" y="1392"/>
                  </a:lnTo>
                  <a:lnTo>
                    <a:pt x="1162" y="1347"/>
                  </a:lnTo>
                  <a:lnTo>
                    <a:pt x="1189" y="1392"/>
                  </a:lnTo>
                  <a:lnTo>
                    <a:pt x="1164" y="1435"/>
                  </a:lnTo>
                  <a:lnTo>
                    <a:pt x="1173" y="1435"/>
                  </a:lnTo>
                  <a:lnTo>
                    <a:pt x="1194" y="1401"/>
                  </a:lnTo>
                  <a:lnTo>
                    <a:pt x="1213" y="1435"/>
                  </a:lnTo>
                  <a:lnTo>
                    <a:pt x="1222" y="1435"/>
                  </a:lnTo>
                  <a:lnTo>
                    <a:pt x="1198" y="1392"/>
                  </a:lnTo>
                  <a:lnTo>
                    <a:pt x="1224" y="1347"/>
                  </a:lnTo>
                  <a:lnTo>
                    <a:pt x="1251" y="1392"/>
                  </a:lnTo>
                  <a:lnTo>
                    <a:pt x="1227" y="1435"/>
                  </a:lnTo>
                  <a:lnTo>
                    <a:pt x="1236" y="1435"/>
                  </a:lnTo>
                  <a:lnTo>
                    <a:pt x="1255" y="1401"/>
                  </a:lnTo>
                  <a:lnTo>
                    <a:pt x="1275" y="1435"/>
                  </a:lnTo>
                  <a:lnTo>
                    <a:pt x="1284" y="1435"/>
                  </a:lnTo>
                  <a:lnTo>
                    <a:pt x="1260" y="1392"/>
                  </a:lnTo>
                  <a:lnTo>
                    <a:pt x="1285" y="1347"/>
                  </a:lnTo>
                  <a:lnTo>
                    <a:pt x="1312" y="1392"/>
                  </a:lnTo>
                  <a:lnTo>
                    <a:pt x="1288" y="1435"/>
                  </a:lnTo>
                  <a:lnTo>
                    <a:pt x="1297" y="1435"/>
                  </a:lnTo>
                  <a:lnTo>
                    <a:pt x="1317" y="1401"/>
                  </a:lnTo>
                  <a:lnTo>
                    <a:pt x="1336" y="1435"/>
                  </a:lnTo>
                  <a:lnTo>
                    <a:pt x="1345" y="1435"/>
                  </a:lnTo>
                  <a:lnTo>
                    <a:pt x="1321" y="1392"/>
                  </a:lnTo>
                  <a:lnTo>
                    <a:pt x="1348" y="1347"/>
                  </a:lnTo>
                  <a:lnTo>
                    <a:pt x="1374" y="1392"/>
                  </a:lnTo>
                  <a:lnTo>
                    <a:pt x="1350" y="1435"/>
                  </a:lnTo>
                  <a:lnTo>
                    <a:pt x="1359" y="1435"/>
                  </a:lnTo>
                  <a:lnTo>
                    <a:pt x="1378" y="1401"/>
                  </a:lnTo>
                  <a:lnTo>
                    <a:pt x="1398" y="1435"/>
                  </a:lnTo>
                  <a:lnTo>
                    <a:pt x="1407" y="1435"/>
                  </a:lnTo>
                  <a:lnTo>
                    <a:pt x="1383" y="1392"/>
                  </a:lnTo>
                  <a:lnTo>
                    <a:pt x="1410" y="1347"/>
                  </a:lnTo>
                  <a:lnTo>
                    <a:pt x="1435" y="1392"/>
                  </a:lnTo>
                  <a:lnTo>
                    <a:pt x="1411" y="1435"/>
                  </a:lnTo>
                  <a:lnTo>
                    <a:pt x="1420" y="1435"/>
                  </a:lnTo>
                  <a:lnTo>
                    <a:pt x="1440" y="1401"/>
                  </a:lnTo>
                  <a:lnTo>
                    <a:pt x="1459" y="1435"/>
                  </a:lnTo>
                  <a:lnTo>
                    <a:pt x="1470" y="1435"/>
                  </a:lnTo>
                  <a:lnTo>
                    <a:pt x="1444" y="1392"/>
                  </a:lnTo>
                  <a:lnTo>
                    <a:pt x="1471" y="1347"/>
                  </a:lnTo>
                  <a:lnTo>
                    <a:pt x="1497" y="1392"/>
                  </a:lnTo>
                  <a:lnTo>
                    <a:pt x="1473" y="1435"/>
                  </a:lnTo>
                  <a:lnTo>
                    <a:pt x="1482" y="1435"/>
                  </a:lnTo>
                  <a:lnTo>
                    <a:pt x="1501" y="1401"/>
                  </a:lnTo>
                  <a:lnTo>
                    <a:pt x="1522" y="1435"/>
                  </a:lnTo>
                  <a:lnTo>
                    <a:pt x="1531" y="1435"/>
                  </a:lnTo>
                  <a:lnTo>
                    <a:pt x="1506" y="1392"/>
                  </a:lnTo>
                  <a:lnTo>
                    <a:pt x="1533" y="1347"/>
                  </a:lnTo>
                  <a:lnTo>
                    <a:pt x="1558" y="1392"/>
                  </a:lnTo>
                  <a:lnTo>
                    <a:pt x="1534" y="1435"/>
                  </a:lnTo>
                  <a:lnTo>
                    <a:pt x="1543" y="1435"/>
                  </a:lnTo>
                  <a:lnTo>
                    <a:pt x="1563" y="1401"/>
                  </a:lnTo>
                  <a:lnTo>
                    <a:pt x="1584" y="1435"/>
                  </a:lnTo>
                  <a:lnTo>
                    <a:pt x="1593" y="1435"/>
                  </a:lnTo>
                  <a:lnTo>
                    <a:pt x="1567" y="1392"/>
                  </a:lnTo>
                  <a:lnTo>
                    <a:pt x="1594" y="1347"/>
                  </a:lnTo>
                  <a:lnTo>
                    <a:pt x="1620" y="1392"/>
                  </a:lnTo>
                  <a:lnTo>
                    <a:pt x="1596" y="1435"/>
                  </a:lnTo>
                  <a:lnTo>
                    <a:pt x="1605" y="1435"/>
                  </a:lnTo>
                  <a:lnTo>
                    <a:pt x="1624" y="1401"/>
                  </a:lnTo>
                  <a:lnTo>
                    <a:pt x="1645" y="1435"/>
                  </a:lnTo>
                  <a:lnTo>
                    <a:pt x="1654" y="1435"/>
                  </a:lnTo>
                  <a:lnTo>
                    <a:pt x="1629" y="1392"/>
                  </a:lnTo>
                  <a:lnTo>
                    <a:pt x="1656" y="1347"/>
                  </a:lnTo>
                  <a:lnTo>
                    <a:pt x="1681" y="1392"/>
                  </a:lnTo>
                  <a:lnTo>
                    <a:pt x="1657" y="1435"/>
                  </a:lnTo>
                  <a:lnTo>
                    <a:pt x="1666" y="1435"/>
                  </a:lnTo>
                  <a:lnTo>
                    <a:pt x="1686" y="1401"/>
                  </a:lnTo>
                  <a:lnTo>
                    <a:pt x="1707" y="1435"/>
                  </a:lnTo>
                  <a:lnTo>
                    <a:pt x="1716" y="1435"/>
                  </a:lnTo>
                  <a:lnTo>
                    <a:pt x="1692" y="1392"/>
                  </a:lnTo>
                  <a:lnTo>
                    <a:pt x="1717" y="1347"/>
                  </a:lnTo>
                  <a:lnTo>
                    <a:pt x="1744" y="1392"/>
                  </a:lnTo>
                  <a:lnTo>
                    <a:pt x="1719" y="1435"/>
                  </a:lnTo>
                  <a:lnTo>
                    <a:pt x="1728" y="1435"/>
                  </a:lnTo>
                  <a:lnTo>
                    <a:pt x="1749" y="1401"/>
                  </a:lnTo>
                  <a:lnTo>
                    <a:pt x="1768" y="1435"/>
                  </a:lnTo>
                  <a:lnTo>
                    <a:pt x="1777" y="1435"/>
                  </a:lnTo>
                  <a:lnTo>
                    <a:pt x="1753" y="1392"/>
                  </a:lnTo>
                  <a:lnTo>
                    <a:pt x="1779" y="1347"/>
                  </a:lnTo>
                  <a:lnTo>
                    <a:pt x="1806" y="1392"/>
                  </a:lnTo>
                  <a:lnTo>
                    <a:pt x="1780" y="1435"/>
                  </a:lnTo>
                  <a:lnTo>
                    <a:pt x="1789" y="1435"/>
                  </a:lnTo>
                  <a:lnTo>
                    <a:pt x="1810" y="1401"/>
                  </a:lnTo>
                  <a:lnTo>
                    <a:pt x="1830" y="1435"/>
                  </a:lnTo>
                  <a:lnTo>
                    <a:pt x="1839" y="1435"/>
                  </a:lnTo>
                  <a:lnTo>
                    <a:pt x="1815" y="1392"/>
                  </a:lnTo>
                  <a:lnTo>
                    <a:pt x="1840" y="1347"/>
                  </a:lnTo>
                  <a:lnTo>
                    <a:pt x="1867" y="1392"/>
                  </a:lnTo>
                  <a:lnTo>
                    <a:pt x="1842" y="1435"/>
                  </a:lnTo>
                  <a:lnTo>
                    <a:pt x="1851" y="1435"/>
                  </a:lnTo>
                  <a:lnTo>
                    <a:pt x="1872" y="1401"/>
                  </a:lnTo>
                  <a:lnTo>
                    <a:pt x="1891" y="1435"/>
                  </a:lnTo>
                  <a:lnTo>
                    <a:pt x="1900" y="1435"/>
                  </a:lnTo>
                  <a:lnTo>
                    <a:pt x="1876" y="1392"/>
                  </a:lnTo>
                  <a:lnTo>
                    <a:pt x="1902" y="1347"/>
                  </a:lnTo>
                  <a:lnTo>
                    <a:pt x="1929" y="1392"/>
                  </a:lnTo>
                  <a:lnTo>
                    <a:pt x="1903" y="1435"/>
                  </a:lnTo>
                  <a:lnTo>
                    <a:pt x="1912" y="1435"/>
                  </a:lnTo>
                  <a:lnTo>
                    <a:pt x="1933" y="1401"/>
                  </a:lnTo>
                  <a:lnTo>
                    <a:pt x="1953" y="1435"/>
                  </a:lnTo>
                  <a:lnTo>
                    <a:pt x="1962" y="1435"/>
                  </a:lnTo>
                  <a:lnTo>
                    <a:pt x="1938" y="1392"/>
                  </a:lnTo>
                  <a:lnTo>
                    <a:pt x="1963" y="1347"/>
                  </a:lnTo>
                  <a:lnTo>
                    <a:pt x="1990" y="1392"/>
                  </a:lnTo>
                  <a:lnTo>
                    <a:pt x="1966" y="1435"/>
                  </a:lnTo>
                  <a:lnTo>
                    <a:pt x="1975" y="1435"/>
                  </a:lnTo>
                  <a:lnTo>
                    <a:pt x="1995" y="1401"/>
                  </a:lnTo>
                  <a:lnTo>
                    <a:pt x="2014" y="1435"/>
                  </a:lnTo>
                  <a:lnTo>
                    <a:pt x="2023" y="1435"/>
                  </a:lnTo>
                  <a:lnTo>
                    <a:pt x="1999" y="1392"/>
                  </a:lnTo>
                  <a:lnTo>
                    <a:pt x="2025" y="1347"/>
                  </a:lnTo>
                  <a:lnTo>
                    <a:pt x="2052" y="1392"/>
                  </a:lnTo>
                  <a:lnTo>
                    <a:pt x="2028" y="1435"/>
                  </a:lnTo>
                  <a:lnTo>
                    <a:pt x="2037" y="1435"/>
                  </a:lnTo>
                  <a:lnTo>
                    <a:pt x="2056" y="1401"/>
                  </a:lnTo>
                  <a:lnTo>
                    <a:pt x="2076" y="1435"/>
                  </a:lnTo>
                  <a:lnTo>
                    <a:pt x="2085" y="1435"/>
                  </a:lnTo>
                  <a:lnTo>
                    <a:pt x="2061" y="1392"/>
                  </a:lnTo>
                  <a:lnTo>
                    <a:pt x="2088" y="1347"/>
                  </a:lnTo>
                  <a:lnTo>
                    <a:pt x="2113" y="1392"/>
                  </a:lnTo>
                  <a:lnTo>
                    <a:pt x="2089" y="1435"/>
                  </a:lnTo>
                  <a:lnTo>
                    <a:pt x="2098" y="1435"/>
                  </a:lnTo>
                  <a:lnTo>
                    <a:pt x="2118" y="1401"/>
                  </a:lnTo>
                  <a:lnTo>
                    <a:pt x="2137" y="1435"/>
                  </a:lnTo>
                  <a:lnTo>
                    <a:pt x="2146" y="1435"/>
                  </a:lnTo>
                  <a:lnTo>
                    <a:pt x="2122" y="1392"/>
                  </a:lnTo>
                  <a:lnTo>
                    <a:pt x="2149" y="1347"/>
                  </a:lnTo>
                  <a:lnTo>
                    <a:pt x="2175" y="1392"/>
                  </a:lnTo>
                  <a:lnTo>
                    <a:pt x="2151" y="1435"/>
                  </a:lnTo>
                  <a:lnTo>
                    <a:pt x="2160" y="1435"/>
                  </a:lnTo>
                  <a:lnTo>
                    <a:pt x="2179" y="1401"/>
                  </a:lnTo>
                  <a:lnTo>
                    <a:pt x="2199" y="1435"/>
                  </a:lnTo>
                  <a:lnTo>
                    <a:pt x="2209" y="1435"/>
                  </a:lnTo>
                  <a:lnTo>
                    <a:pt x="2184" y="1392"/>
                  </a:lnTo>
                  <a:lnTo>
                    <a:pt x="2211" y="1347"/>
                  </a:lnTo>
                  <a:lnTo>
                    <a:pt x="2236" y="1392"/>
                  </a:lnTo>
                  <a:lnTo>
                    <a:pt x="2212" y="1435"/>
                  </a:lnTo>
                  <a:lnTo>
                    <a:pt x="2221" y="1435"/>
                  </a:lnTo>
                  <a:lnTo>
                    <a:pt x="2241" y="1401"/>
                  </a:lnTo>
                  <a:lnTo>
                    <a:pt x="2262" y="1435"/>
                  </a:lnTo>
                  <a:lnTo>
                    <a:pt x="2271" y="1435"/>
                  </a:lnTo>
                  <a:lnTo>
                    <a:pt x="2245" y="1392"/>
                  </a:lnTo>
                  <a:lnTo>
                    <a:pt x="2272" y="1347"/>
                  </a:lnTo>
                  <a:lnTo>
                    <a:pt x="2298" y="1392"/>
                  </a:lnTo>
                  <a:lnTo>
                    <a:pt x="2274" y="1435"/>
                  </a:lnTo>
                  <a:lnTo>
                    <a:pt x="2283" y="1435"/>
                  </a:lnTo>
                  <a:lnTo>
                    <a:pt x="2302" y="1401"/>
                  </a:lnTo>
                  <a:lnTo>
                    <a:pt x="2323" y="1435"/>
                  </a:lnTo>
                  <a:lnTo>
                    <a:pt x="2332" y="1435"/>
                  </a:lnTo>
                  <a:lnTo>
                    <a:pt x="2307" y="1392"/>
                  </a:lnTo>
                  <a:lnTo>
                    <a:pt x="2334" y="1347"/>
                  </a:lnTo>
                  <a:lnTo>
                    <a:pt x="2359" y="1392"/>
                  </a:lnTo>
                  <a:lnTo>
                    <a:pt x="2335" y="1435"/>
                  </a:lnTo>
                  <a:lnTo>
                    <a:pt x="2344" y="1435"/>
                  </a:lnTo>
                  <a:lnTo>
                    <a:pt x="2364" y="1401"/>
                  </a:lnTo>
                  <a:lnTo>
                    <a:pt x="2385" y="1435"/>
                  </a:lnTo>
                  <a:lnTo>
                    <a:pt x="2394" y="1435"/>
                  </a:lnTo>
                  <a:lnTo>
                    <a:pt x="2368" y="1392"/>
                  </a:lnTo>
                  <a:lnTo>
                    <a:pt x="2395" y="1347"/>
                  </a:lnTo>
                  <a:lnTo>
                    <a:pt x="2421" y="1392"/>
                  </a:lnTo>
                  <a:lnTo>
                    <a:pt x="2397" y="1435"/>
                  </a:lnTo>
                  <a:lnTo>
                    <a:pt x="2406" y="1435"/>
                  </a:lnTo>
                  <a:lnTo>
                    <a:pt x="2425" y="1401"/>
                  </a:lnTo>
                  <a:lnTo>
                    <a:pt x="2446" y="1435"/>
                  </a:lnTo>
                  <a:lnTo>
                    <a:pt x="2455" y="1435"/>
                  </a:lnTo>
                  <a:lnTo>
                    <a:pt x="2431" y="1392"/>
                  </a:lnTo>
                  <a:lnTo>
                    <a:pt x="2457" y="1347"/>
                  </a:lnTo>
                  <a:lnTo>
                    <a:pt x="2484" y="1392"/>
                  </a:lnTo>
                  <a:lnTo>
                    <a:pt x="2458" y="1435"/>
                  </a:lnTo>
                  <a:lnTo>
                    <a:pt x="2467" y="1435"/>
                  </a:lnTo>
                  <a:lnTo>
                    <a:pt x="2488" y="1401"/>
                  </a:lnTo>
                  <a:lnTo>
                    <a:pt x="2508" y="1435"/>
                  </a:lnTo>
                  <a:lnTo>
                    <a:pt x="2517" y="1435"/>
                  </a:lnTo>
                  <a:lnTo>
                    <a:pt x="2493" y="1392"/>
                  </a:lnTo>
                  <a:lnTo>
                    <a:pt x="2518" y="1347"/>
                  </a:lnTo>
                  <a:lnTo>
                    <a:pt x="2545" y="1392"/>
                  </a:lnTo>
                  <a:lnTo>
                    <a:pt x="2520" y="1435"/>
                  </a:lnTo>
                  <a:lnTo>
                    <a:pt x="2529" y="1435"/>
                  </a:lnTo>
                  <a:lnTo>
                    <a:pt x="2550" y="1401"/>
                  </a:lnTo>
                  <a:lnTo>
                    <a:pt x="2565" y="1426"/>
                  </a:lnTo>
                  <a:lnTo>
                    <a:pt x="2565" y="1410"/>
                  </a:lnTo>
                  <a:lnTo>
                    <a:pt x="2554" y="1392"/>
                  </a:lnTo>
                  <a:lnTo>
                    <a:pt x="2565" y="1374"/>
                  </a:lnTo>
                  <a:lnTo>
                    <a:pt x="2565" y="1359"/>
                  </a:lnTo>
                  <a:lnTo>
                    <a:pt x="2550" y="1385"/>
                  </a:lnTo>
                  <a:lnTo>
                    <a:pt x="2523" y="1340"/>
                  </a:lnTo>
                  <a:lnTo>
                    <a:pt x="2550" y="1293"/>
                  </a:lnTo>
                  <a:lnTo>
                    <a:pt x="2565" y="1320"/>
                  </a:lnTo>
                  <a:lnTo>
                    <a:pt x="2565" y="1304"/>
                  </a:lnTo>
                  <a:lnTo>
                    <a:pt x="2554" y="1286"/>
                  </a:lnTo>
                  <a:lnTo>
                    <a:pt x="2565" y="1268"/>
                  </a:lnTo>
                  <a:lnTo>
                    <a:pt x="2565" y="1253"/>
                  </a:lnTo>
                  <a:lnTo>
                    <a:pt x="2550" y="1278"/>
                  </a:lnTo>
                  <a:lnTo>
                    <a:pt x="2523" y="1233"/>
                  </a:lnTo>
                  <a:lnTo>
                    <a:pt x="2550" y="1187"/>
                  </a:lnTo>
                  <a:lnTo>
                    <a:pt x="2565" y="1214"/>
                  </a:lnTo>
                  <a:lnTo>
                    <a:pt x="2565" y="1197"/>
                  </a:lnTo>
                  <a:lnTo>
                    <a:pt x="2554" y="1179"/>
                  </a:lnTo>
                  <a:lnTo>
                    <a:pt x="2565" y="1161"/>
                  </a:lnTo>
                  <a:lnTo>
                    <a:pt x="2565" y="1145"/>
                  </a:lnTo>
                  <a:lnTo>
                    <a:pt x="2550" y="1172"/>
                  </a:lnTo>
                  <a:lnTo>
                    <a:pt x="2523" y="1125"/>
                  </a:lnTo>
                  <a:lnTo>
                    <a:pt x="2550" y="1081"/>
                  </a:lnTo>
                  <a:lnTo>
                    <a:pt x="2565" y="1106"/>
                  </a:lnTo>
                  <a:lnTo>
                    <a:pt x="2565" y="1091"/>
                  </a:lnTo>
                  <a:lnTo>
                    <a:pt x="2554" y="1073"/>
                  </a:lnTo>
                  <a:lnTo>
                    <a:pt x="2565" y="1055"/>
                  </a:lnTo>
                  <a:lnTo>
                    <a:pt x="2565" y="1039"/>
                  </a:lnTo>
                  <a:lnTo>
                    <a:pt x="2550" y="1066"/>
                  </a:lnTo>
                  <a:lnTo>
                    <a:pt x="2523" y="1019"/>
                  </a:lnTo>
                  <a:lnTo>
                    <a:pt x="2550" y="974"/>
                  </a:lnTo>
                  <a:lnTo>
                    <a:pt x="2565" y="1000"/>
                  </a:lnTo>
                  <a:lnTo>
                    <a:pt x="2565" y="985"/>
                  </a:lnTo>
                  <a:lnTo>
                    <a:pt x="2554" y="967"/>
                  </a:lnTo>
                  <a:lnTo>
                    <a:pt x="2565" y="949"/>
                  </a:lnTo>
                  <a:lnTo>
                    <a:pt x="2565" y="932"/>
                  </a:lnTo>
                  <a:lnTo>
                    <a:pt x="2550" y="958"/>
                  </a:lnTo>
                  <a:lnTo>
                    <a:pt x="2523" y="913"/>
                  </a:lnTo>
                  <a:lnTo>
                    <a:pt x="2550" y="868"/>
                  </a:lnTo>
                  <a:lnTo>
                    <a:pt x="2565" y="893"/>
                  </a:lnTo>
                  <a:lnTo>
                    <a:pt x="2565" y="877"/>
                  </a:lnTo>
                  <a:lnTo>
                    <a:pt x="2554" y="859"/>
                  </a:lnTo>
                  <a:lnTo>
                    <a:pt x="2565" y="841"/>
                  </a:lnTo>
                  <a:lnTo>
                    <a:pt x="2565" y="826"/>
                  </a:lnTo>
                  <a:lnTo>
                    <a:pt x="2550" y="851"/>
                  </a:lnTo>
                  <a:lnTo>
                    <a:pt x="2523" y="807"/>
                  </a:lnTo>
                  <a:lnTo>
                    <a:pt x="2550" y="762"/>
                  </a:lnTo>
                  <a:lnTo>
                    <a:pt x="2565" y="787"/>
                  </a:lnTo>
                  <a:lnTo>
                    <a:pt x="2565" y="771"/>
                  </a:lnTo>
                  <a:lnTo>
                    <a:pt x="2554" y="753"/>
                  </a:lnTo>
                  <a:lnTo>
                    <a:pt x="2565" y="735"/>
                  </a:lnTo>
                  <a:lnTo>
                    <a:pt x="2565" y="720"/>
                  </a:lnTo>
                  <a:lnTo>
                    <a:pt x="2550" y="745"/>
                  </a:lnTo>
                  <a:lnTo>
                    <a:pt x="2523" y="700"/>
                  </a:lnTo>
                  <a:lnTo>
                    <a:pt x="2550" y="654"/>
                  </a:lnTo>
                  <a:lnTo>
                    <a:pt x="2565" y="681"/>
                  </a:lnTo>
                  <a:lnTo>
                    <a:pt x="2565" y="664"/>
                  </a:lnTo>
                  <a:lnTo>
                    <a:pt x="2554" y="646"/>
                  </a:lnTo>
                  <a:lnTo>
                    <a:pt x="2565" y="628"/>
                  </a:lnTo>
                  <a:lnTo>
                    <a:pt x="2565" y="613"/>
                  </a:lnTo>
                  <a:lnTo>
                    <a:pt x="2550" y="639"/>
                  </a:lnTo>
                  <a:lnTo>
                    <a:pt x="2523" y="594"/>
                  </a:lnTo>
                  <a:lnTo>
                    <a:pt x="2550" y="548"/>
                  </a:lnTo>
                  <a:lnTo>
                    <a:pt x="2565" y="573"/>
                  </a:lnTo>
                  <a:lnTo>
                    <a:pt x="2565" y="558"/>
                  </a:lnTo>
                  <a:lnTo>
                    <a:pt x="2554" y="540"/>
                  </a:lnTo>
                  <a:lnTo>
                    <a:pt x="2565" y="522"/>
                  </a:lnTo>
                  <a:lnTo>
                    <a:pt x="2565" y="506"/>
                  </a:lnTo>
                  <a:lnTo>
                    <a:pt x="2550" y="533"/>
                  </a:lnTo>
                  <a:lnTo>
                    <a:pt x="2523" y="486"/>
                  </a:lnTo>
                  <a:lnTo>
                    <a:pt x="2550" y="441"/>
                  </a:lnTo>
                  <a:lnTo>
                    <a:pt x="2565" y="467"/>
                  </a:lnTo>
                  <a:lnTo>
                    <a:pt x="2565" y="452"/>
                  </a:lnTo>
                  <a:lnTo>
                    <a:pt x="2554" y="434"/>
                  </a:lnTo>
                  <a:lnTo>
                    <a:pt x="2565" y="416"/>
                  </a:lnTo>
                  <a:lnTo>
                    <a:pt x="2565" y="399"/>
                  </a:lnTo>
                  <a:lnTo>
                    <a:pt x="2550" y="426"/>
                  </a:lnTo>
                  <a:lnTo>
                    <a:pt x="2523" y="380"/>
                  </a:lnTo>
                  <a:lnTo>
                    <a:pt x="2550" y="335"/>
                  </a:lnTo>
                  <a:lnTo>
                    <a:pt x="2565" y="360"/>
                  </a:lnTo>
                  <a:lnTo>
                    <a:pt x="2565" y="345"/>
                  </a:lnTo>
                  <a:lnTo>
                    <a:pt x="2554" y="327"/>
                  </a:lnTo>
                  <a:lnTo>
                    <a:pt x="2565" y="310"/>
                  </a:lnTo>
                  <a:lnTo>
                    <a:pt x="2565" y="293"/>
                  </a:lnTo>
                  <a:lnTo>
                    <a:pt x="2550" y="318"/>
                  </a:lnTo>
                  <a:lnTo>
                    <a:pt x="2523" y="274"/>
                  </a:lnTo>
                  <a:lnTo>
                    <a:pt x="2550" y="229"/>
                  </a:lnTo>
                  <a:lnTo>
                    <a:pt x="2565" y="254"/>
                  </a:lnTo>
                  <a:lnTo>
                    <a:pt x="2565" y="238"/>
                  </a:lnTo>
                  <a:lnTo>
                    <a:pt x="2554" y="220"/>
                  </a:lnTo>
                  <a:lnTo>
                    <a:pt x="2565" y="202"/>
                  </a:lnTo>
                  <a:lnTo>
                    <a:pt x="2565" y="187"/>
                  </a:lnTo>
                  <a:lnTo>
                    <a:pt x="2550" y="212"/>
                  </a:lnTo>
                  <a:lnTo>
                    <a:pt x="2523" y="167"/>
                  </a:lnTo>
                  <a:lnTo>
                    <a:pt x="2550" y="121"/>
                  </a:lnTo>
                  <a:lnTo>
                    <a:pt x="2565" y="148"/>
                  </a:lnTo>
                  <a:lnTo>
                    <a:pt x="2565" y="131"/>
                  </a:lnTo>
                  <a:lnTo>
                    <a:pt x="2554" y="113"/>
                  </a:lnTo>
                  <a:lnTo>
                    <a:pt x="2565" y="95"/>
                  </a:lnTo>
                  <a:lnTo>
                    <a:pt x="2565" y="80"/>
                  </a:lnTo>
                  <a:lnTo>
                    <a:pt x="2550" y="106"/>
                  </a:lnTo>
                  <a:lnTo>
                    <a:pt x="2523" y="61"/>
                  </a:lnTo>
                  <a:lnTo>
                    <a:pt x="2550" y="15"/>
                  </a:lnTo>
                  <a:lnTo>
                    <a:pt x="2565" y="41"/>
                  </a:lnTo>
                  <a:lnTo>
                    <a:pt x="2565" y="25"/>
                  </a:lnTo>
                  <a:lnTo>
                    <a:pt x="2554" y="7"/>
                  </a:lnTo>
                  <a:lnTo>
                    <a:pt x="25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2" name="Freeform 18">
              <a:extLst>
                <a:ext uri="{FF2B5EF4-FFF2-40B4-BE49-F238E27FC236}">
                  <a16:creationId xmlns:a16="http://schemas.microsoft.com/office/drawing/2014/main" id="{6C967576-3A00-49F8-B3A9-63F11C2C806B}"/>
                </a:ext>
              </a:extLst>
            </p:cNvPr>
            <p:cNvSpPr>
              <a:spLocks noEditPoints="1"/>
            </p:cNvSpPr>
            <p:nvPr/>
          </p:nvSpPr>
          <p:spPr bwMode="auto">
            <a:xfrm>
              <a:off x="-8589962" y="-6767512"/>
              <a:ext cx="4071938" cy="2278063"/>
            </a:xfrm>
            <a:custGeom>
              <a:avLst/>
              <a:gdLst>
                <a:gd name="T0" fmla="*/ 1194 w 2565"/>
                <a:gd name="T1" fmla="*/ 1293 h 1435"/>
                <a:gd name="T2" fmla="*/ 2364 w 2565"/>
                <a:gd name="T3" fmla="*/ 1385 h 1435"/>
                <a:gd name="T4" fmla="*/ 1005 w 2565"/>
                <a:gd name="T5" fmla="*/ 1286 h 1435"/>
                <a:gd name="T6" fmla="*/ 2122 w 2565"/>
                <a:gd name="T7" fmla="*/ 1286 h 1435"/>
                <a:gd name="T8" fmla="*/ 762 w 2565"/>
                <a:gd name="T9" fmla="*/ 1278 h 1435"/>
                <a:gd name="T10" fmla="*/ 1933 w 2565"/>
                <a:gd name="T11" fmla="*/ 1187 h 1435"/>
                <a:gd name="T12" fmla="*/ 609 w 2565"/>
                <a:gd name="T13" fmla="*/ 1224 h 1435"/>
                <a:gd name="T14" fmla="*/ 1744 w 2565"/>
                <a:gd name="T15" fmla="*/ 1179 h 1435"/>
                <a:gd name="T16" fmla="*/ 366 w 2565"/>
                <a:gd name="T17" fmla="*/ 1125 h 1435"/>
                <a:gd name="T18" fmla="*/ 1501 w 2565"/>
                <a:gd name="T19" fmla="*/ 1172 h 1435"/>
                <a:gd name="T20" fmla="*/ 177 w 2565"/>
                <a:gd name="T21" fmla="*/ 1027 h 1435"/>
                <a:gd name="T22" fmla="*/ 1348 w 2565"/>
                <a:gd name="T23" fmla="*/ 1118 h 1435"/>
                <a:gd name="T24" fmla="*/ 2484 w 2565"/>
                <a:gd name="T25" fmla="*/ 1073 h 1435"/>
                <a:gd name="T26" fmla="*/ 1105 w 2565"/>
                <a:gd name="T27" fmla="*/ 1019 h 1435"/>
                <a:gd name="T28" fmla="*/ 2241 w 2565"/>
                <a:gd name="T29" fmla="*/ 1066 h 1435"/>
                <a:gd name="T30" fmla="*/ 916 w 2565"/>
                <a:gd name="T31" fmla="*/ 920 h 1435"/>
                <a:gd name="T32" fmla="*/ 2088 w 2565"/>
                <a:gd name="T33" fmla="*/ 1012 h 1435"/>
                <a:gd name="T34" fmla="*/ 727 w 2565"/>
                <a:gd name="T35" fmla="*/ 913 h 1435"/>
                <a:gd name="T36" fmla="*/ 1845 w 2565"/>
                <a:gd name="T37" fmla="*/ 913 h 1435"/>
                <a:gd name="T38" fmla="*/ 484 w 2565"/>
                <a:gd name="T39" fmla="*/ 905 h 1435"/>
                <a:gd name="T40" fmla="*/ 1656 w 2565"/>
                <a:gd name="T41" fmla="*/ 814 h 1435"/>
                <a:gd name="T42" fmla="*/ 331 w 2565"/>
                <a:gd name="T43" fmla="*/ 851 h 1435"/>
                <a:gd name="T44" fmla="*/ 1467 w 2565"/>
                <a:gd name="T45" fmla="*/ 807 h 1435"/>
                <a:gd name="T46" fmla="*/ 89 w 2565"/>
                <a:gd name="T47" fmla="*/ 753 h 1435"/>
                <a:gd name="T48" fmla="*/ 1224 w 2565"/>
                <a:gd name="T49" fmla="*/ 799 h 1435"/>
                <a:gd name="T50" fmla="*/ 2395 w 2565"/>
                <a:gd name="T51" fmla="*/ 708 h 1435"/>
                <a:gd name="T52" fmla="*/ 1071 w 2565"/>
                <a:gd name="T53" fmla="*/ 745 h 1435"/>
                <a:gd name="T54" fmla="*/ 2206 w 2565"/>
                <a:gd name="T55" fmla="*/ 700 h 1435"/>
                <a:gd name="T56" fmla="*/ 828 w 2565"/>
                <a:gd name="T57" fmla="*/ 646 h 1435"/>
                <a:gd name="T58" fmla="*/ 1963 w 2565"/>
                <a:gd name="T59" fmla="*/ 691 h 1435"/>
                <a:gd name="T60" fmla="*/ 639 w 2565"/>
                <a:gd name="T61" fmla="*/ 548 h 1435"/>
                <a:gd name="T62" fmla="*/ 1810 w 2565"/>
                <a:gd name="T63" fmla="*/ 639 h 1435"/>
                <a:gd name="T64" fmla="*/ 450 w 2565"/>
                <a:gd name="T65" fmla="*/ 540 h 1435"/>
                <a:gd name="T66" fmla="*/ 1567 w 2565"/>
                <a:gd name="T67" fmla="*/ 540 h 1435"/>
                <a:gd name="T68" fmla="*/ 207 w 2565"/>
                <a:gd name="T69" fmla="*/ 533 h 1435"/>
                <a:gd name="T70" fmla="*/ 1378 w 2565"/>
                <a:gd name="T71" fmla="*/ 441 h 1435"/>
                <a:gd name="T72" fmla="*/ 54 w 2565"/>
                <a:gd name="T73" fmla="*/ 479 h 1435"/>
                <a:gd name="T74" fmla="*/ 1189 w 2565"/>
                <a:gd name="T75" fmla="*/ 434 h 1435"/>
                <a:gd name="T76" fmla="*/ 2307 w 2565"/>
                <a:gd name="T77" fmla="*/ 434 h 1435"/>
                <a:gd name="T78" fmla="*/ 946 w 2565"/>
                <a:gd name="T79" fmla="*/ 426 h 1435"/>
                <a:gd name="T80" fmla="*/ 2118 w 2565"/>
                <a:gd name="T81" fmla="*/ 335 h 1435"/>
                <a:gd name="T82" fmla="*/ 793 w 2565"/>
                <a:gd name="T83" fmla="*/ 372 h 1435"/>
                <a:gd name="T84" fmla="*/ 1929 w 2565"/>
                <a:gd name="T85" fmla="*/ 327 h 1435"/>
                <a:gd name="T86" fmla="*/ 550 w 2565"/>
                <a:gd name="T87" fmla="*/ 274 h 1435"/>
                <a:gd name="T88" fmla="*/ 1686 w 2565"/>
                <a:gd name="T89" fmla="*/ 318 h 1435"/>
                <a:gd name="T90" fmla="*/ 361 w 2565"/>
                <a:gd name="T91" fmla="*/ 175 h 1435"/>
                <a:gd name="T92" fmla="*/ 1533 w 2565"/>
                <a:gd name="T93" fmla="*/ 266 h 1435"/>
                <a:gd name="T94" fmla="*/ 172 w 2565"/>
                <a:gd name="T95" fmla="*/ 167 h 1435"/>
                <a:gd name="T96" fmla="*/ 1290 w 2565"/>
                <a:gd name="T97" fmla="*/ 167 h 1435"/>
                <a:gd name="T98" fmla="*/ 2425 w 2565"/>
                <a:gd name="T99" fmla="*/ 212 h 1435"/>
                <a:gd name="T100" fmla="*/ 1101 w 2565"/>
                <a:gd name="T101" fmla="*/ 68 h 1435"/>
                <a:gd name="T102" fmla="*/ 2272 w 2565"/>
                <a:gd name="T103" fmla="*/ 160 h 1435"/>
                <a:gd name="T104" fmla="*/ 912 w 2565"/>
                <a:gd name="T105" fmla="*/ 61 h 1435"/>
                <a:gd name="T106" fmla="*/ 2029 w 2565"/>
                <a:gd name="T107" fmla="*/ 61 h 1435"/>
                <a:gd name="T108" fmla="*/ 2149 w 2565"/>
                <a:gd name="T109" fmla="*/ 52 h 1435"/>
                <a:gd name="T110" fmla="*/ 1440 w 2565"/>
                <a:gd name="T111" fmla="*/ 0 h 1435"/>
                <a:gd name="T112" fmla="*/ 709 w 2565"/>
                <a:gd name="T113" fmla="*/ 0 h 1435"/>
                <a:gd name="T114" fmla="*/ 18 w 2565"/>
                <a:gd name="T115" fmla="*/ 7 h 1435"/>
                <a:gd name="T116" fmla="*/ 23 w 2565"/>
                <a:gd name="T117" fmla="*/ 1278 h 1435"/>
                <a:gd name="T118" fmla="*/ 610 w 2565"/>
                <a:gd name="T119" fmla="*/ 1435 h 1435"/>
                <a:gd name="T120" fmla="*/ 1321 w 2565"/>
                <a:gd name="T121" fmla="*/ 1392 h 1435"/>
                <a:gd name="T122" fmla="*/ 2056 w 2565"/>
                <a:gd name="T123" fmla="*/ 1401 h 1435"/>
                <a:gd name="T124" fmla="*/ 2565 w 2565"/>
                <a:gd name="T125" fmla="*/ 1039 h 14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35">
                  <a:moveTo>
                    <a:pt x="84" y="1385"/>
                  </a:moveTo>
                  <a:lnTo>
                    <a:pt x="59" y="1340"/>
                  </a:lnTo>
                  <a:lnTo>
                    <a:pt x="84" y="1293"/>
                  </a:lnTo>
                  <a:lnTo>
                    <a:pt x="111" y="1340"/>
                  </a:lnTo>
                  <a:lnTo>
                    <a:pt x="84" y="1385"/>
                  </a:lnTo>
                  <a:moveTo>
                    <a:pt x="146" y="1385"/>
                  </a:moveTo>
                  <a:lnTo>
                    <a:pt x="120" y="1340"/>
                  </a:lnTo>
                  <a:lnTo>
                    <a:pt x="146" y="1293"/>
                  </a:lnTo>
                  <a:lnTo>
                    <a:pt x="172" y="1340"/>
                  </a:lnTo>
                  <a:lnTo>
                    <a:pt x="146" y="1385"/>
                  </a:lnTo>
                  <a:moveTo>
                    <a:pt x="207" y="1385"/>
                  </a:moveTo>
                  <a:lnTo>
                    <a:pt x="181" y="1340"/>
                  </a:lnTo>
                  <a:lnTo>
                    <a:pt x="207" y="1293"/>
                  </a:lnTo>
                  <a:lnTo>
                    <a:pt x="234" y="1340"/>
                  </a:lnTo>
                  <a:lnTo>
                    <a:pt x="207" y="1385"/>
                  </a:lnTo>
                  <a:moveTo>
                    <a:pt x="270" y="1385"/>
                  </a:moveTo>
                  <a:lnTo>
                    <a:pt x="243" y="1340"/>
                  </a:lnTo>
                  <a:lnTo>
                    <a:pt x="270" y="1293"/>
                  </a:lnTo>
                  <a:lnTo>
                    <a:pt x="295" y="1340"/>
                  </a:lnTo>
                  <a:lnTo>
                    <a:pt x="270" y="1385"/>
                  </a:lnTo>
                  <a:moveTo>
                    <a:pt x="331" y="1385"/>
                  </a:moveTo>
                  <a:lnTo>
                    <a:pt x="304" y="1340"/>
                  </a:lnTo>
                  <a:lnTo>
                    <a:pt x="331" y="1293"/>
                  </a:lnTo>
                  <a:lnTo>
                    <a:pt x="357" y="1340"/>
                  </a:lnTo>
                  <a:lnTo>
                    <a:pt x="331" y="1385"/>
                  </a:lnTo>
                  <a:moveTo>
                    <a:pt x="393" y="1385"/>
                  </a:moveTo>
                  <a:lnTo>
                    <a:pt x="366" y="1340"/>
                  </a:lnTo>
                  <a:lnTo>
                    <a:pt x="393" y="1293"/>
                  </a:lnTo>
                  <a:lnTo>
                    <a:pt x="418" y="1340"/>
                  </a:lnTo>
                  <a:lnTo>
                    <a:pt x="393" y="1385"/>
                  </a:lnTo>
                  <a:moveTo>
                    <a:pt x="454" y="1385"/>
                  </a:moveTo>
                  <a:lnTo>
                    <a:pt x="427" y="1340"/>
                  </a:lnTo>
                  <a:lnTo>
                    <a:pt x="454" y="1293"/>
                  </a:lnTo>
                  <a:lnTo>
                    <a:pt x="480" y="1340"/>
                  </a:lnTo>
                  <a:lnTo>
                    <a:pt x="454" y="1385"/>
                  </a:lnTo>
                  <a:moveTo>
                    <a:pt x="516" y="1385"/>
                  </a:moveTo>
                  <a:lnTo>
                    <a:pt x="489" y="1340"/>
                  </a:lnTo>
                  <a:lnTo>
                    <a:pt x="516" y="1293"/>
                  </a:lnTo>
                  <a:lnTo>
                    <a:pt x="541" y="1340"/>
                  </a:lnTo>
                  <a:lnTo>
                    <a:pt x="516" y="1385"/>
                  </a:lnTo>
                  <a:moveTo>
                    <a:pt x="577" y="1385"/>
                  </a:moveTo>
                  <a:lnTo>
                    <a:pt x="550" y="1340"/>
                  </a:lnTo>
                  <a:lnTo>
                    <a:pt x="577" y="1293"/>
                  </a:lnTo>
                  <a:lnTo>
                    <a:pt x="603" y="1340"/>
                  </a:lnTo>
                  <a:lnTo>
                    <a:pt x="577" y="1385"/>
                  </a:lnTo>
                  <a:moveTo>
                    <a:pt x="639" y="1385"/>
                  </a:moveTo>
                  <a:lnTo>
                    <a:pt x="613" y="1340"/>
                  </a:lnTo>
                  <a:lnTo>
                    <a:pt x="639" y="1293"/>
                  </a:lnTo>
                  <a:lnTo>
                    <a:pt x="666" y="1340"/>
                  </a:lnTo>
                  <a:lnTo>
                    <a:pt x="639" y="1385"/>
                  </a:lnTo>
                  <a:moveTo>
                    <a:pt x="700" y="1385"/>
                  </a:moveTo>
                  <a:lnTo>
                    <a:pt x="675" y="1340"/>
                  </a:lnTo>
                  <a:lnTo>
                    <a:pt x="700" y="1293"/>
                  </a:lnTo>
                  <a:lnTo>
                    <a:pt x="727" y="1340"/>
                  </a:lnTo>
                  <a:lnTo>
                    <a:pt x="700" y="1385"/>
                  </a:lnTo>
                  <a:moveTo>
                    <a:pt x="762" y="1385"/>
                  </a:moveTo>
                  <a:lnTo>
                    <a:pt x="736" y="1340"/>
                  </a:lnTo>
                  <a:lnTo>
                    <a:pt x="762" y="1293"/>
                  </a:lnTo>
                  <a:lnTo>
                    <a:pt x="789" y="1340"/>
                  </a:lnTo>
                  <a:lnTo>
                    <a:pt x="762" y="1385"/>
                  </a:lnTo>
                  <a:moveTo>
                    <a:pt x="823" y="1385"/>
                  </a:moveTo>
                  <a:lnTo>
                    <a:pt x="798" y="1340"/>
                  </a:lnTo>
                  <a:lnTo>
                    <a:pt x="823" y="1293"/>
                  </a:lnTo>
                  <a:lnTo>
                    <a:pt x="850" y="1340"/>
                  </a:lnTo>
                  <a:lnTo>
                    <a:pt x="823" y="1385"/>
                  </a:lnTo>
                  <a:moveTo>
                    <a:pt x="885" y="1385"/>
                  </a:moveTo>
                  <a:lnTo>
                    <a:pt x="859" y="1340"/>
                  </a:lnTo>
                  <a:lnTo>
                    <a:pt x="885" y="1293"/>
                  </a:lnTo>
                  <a:lnTo>
                    <a:pt x="912" y="1340"/>
                  </a:lnTo>
                  <a:lnTo>
                    <a:pt x="885" y="1385"/>
                  </a:lnTo>
                  <a:moveTo>
                    <a:pt x="946" y="1385"/>
                  </a:moveTo>
                  <a:lnTo>
                    <a:pt x="921" y="1340"/>
                  </a:lnTo>
                  <a:lnTo>
                    <a:pt x="946" y="1293"/>
                  </a:lnTo>
                  <a:lnTo>
                    <a:pt x="973" y="1340"/>
                  </a:lnTo>
                  <a:lnTo>
                    <a:pt x="946" y="1385"/>
                  </a:lnTo>
                  <a:moveTo>
                    <a:pt x="1009" y="1385"/>
                  </a:moveTo>
                  <a:lnTo>
                    <a:pt x="982" y="1340"/>
                  </a:lnTo>
                  <a:lnTo>
                    <a:pt x="1009" y="1293"/>
                  </a:lnTo>
                  <a:lnTo>
                    <a:pt x="1035" y="1340"/>
                  </a:lnTo>
                  <a:lnTo>
                    <a:pt x="1009" y="1385"/>
                  </a:lnTo>
                  <a:moveTo>
                    <a:pt x="1071" y="1385"/>
                  </a:moveTo>
                  <a:lnTo>
                    <a:pt x="1044" y="1340"/>
                  </a:lnTo>
                  <a:lnTo>
                    <a:pt x="1071" y="1293"/>
                  </a:lnTo>
                  <a:lnTo>
                    <a:pt x="1096" y="1340"/>
                  </a:lnTo>
                  <a:lnTo>
                    <a:pt x="1071" y="1385"/>
                  </a:lnTo>
                  <a:moveTo>
                    <a:pt x="1132" y="1385"/>
                  </a:moveTo>
                  <a:lnTo>
                    <a:pt x="1105" y="1340"/>
                  </a:lnTo>
                  <a:lnTo>
                    <a:pt x="1132" y="1293"/>
                  </a:lnTo>
                  <a:lnTo>
                    <a:pt x="1158" y="1340"/>
                  </a:lnTo>
                  <a:lnTo>
                    <a:pt x="1132" y="1385"/>
                  </a:lnTo>
                  <a:moveTo>
                    <a:pt x="1194" y="1385"/>
                  </a:moveTo>
                  <a:lnTo>
                    <a:pt x="1167" y="1340"/>
                  </a:lnTo>
                  <a:lnTo>
                    <a:pt x="1194" y="1293"/>
                  </a:lnTo>
                  <a:lnTo>
                    <a:pt x="1219" y="1340"/>
                  </a:lnTo>
                  <a:lnTo>
                    <a:pt x="1194" y="1385"/>
                  </a:lnTo>
                  <a:moveTo>
                    <a:pt x="1255" y="1385"/>
                  </a:moveTo>
                  <a:lnTo>
                    <a:pt x="1228" y="1340"/>
                  </a:lnTo>
                  <a:lnTo>
                    <a:pt x="1255" y="1293"/>
                  </a:lnTo>
                  <a:lnTo>
                    <a:pt x="1281" y="1340"/>
                  </a:lnTo>
                  <a:lnTo>
                    <a:pt x="1255" y="1385"/>
                  </a:lnTo>
                  <a:moveTo>
                    <a:pt x="1317" y="1385"/>
                  </a:moveTo>
                  <a:lnTo>
                    <a:pt x="1290" y="1340"/>
                  </a:lnTo>
                  <a:lnTo>
                    <a:pt x="1317" y="1293"/>
                  </a:lnTo>
                  <a:lnTo>
                    <a:pt x="1342" y="1340"/>
                  </a:lnTo>
                  <a:lnTo>
                    <a:pt x="1317" y="1385"/>
                  </a:lnTo>
                  <a:moveTo>
                    <a:pt x="1378" y="1385"/>
                  </a:moveTo>
                  <a:lnTo>
                    <a:pt x="1353" y="1340"/>
                  </a:lnTo>
                  <a:lnTo>
                    <a:pt x="1378" y="1293"/>
                  </a:lnTo>
                  <a:lnTo>
                    <a:pt x="1405" y="1340"/>
                  </a:lnTo>
                  <a:lnTo>
                    <a:pt x="1378" y="1385"/>
                  </a:lnTo>
                  <a:moveTo>
                    <a:pt x="1440" y="1385"/>
                  </a:moveTo>
                  <a:lnTo>
                    <a:pt x="1414" y="1340"/>
                  </a:lnTo>
                  <a:lnTo>
                    <a:pt x="1440" y="1293"/>
                  </a:lnTo>
                  <a:lnTo>
                    <a:pt x="1467" y="1340"/>
                  </a:lnTo>
                  <a:lnTo>
                    <a:pt x="1440" y="1385"/>
                  </a:lnTo>
                  <a:moveTo>
                    <a:pt x="1501" y="1385"/>
                  </a:moveTo>
                  <a:lnTo>
                    <a:pt x="1476" y="1340"/>
                  </a:lnTo>
                  <a:lnTo>
                    <a:pt x="1501" y="1293"/>
                  </a:lnTo>
                  <a:lnTo>
                    <a:pt x="1528" y="1340"/>
                  </a:lnTo>
                  <a:lnTo>
                    <a:pt x="1501" y="1385"/>
                  </a:lnTo>
                  <a:moveTo>
                    <a:pt x="1563" y="1385"/>
                  </a:moveTo>
                  <a:lnTo>
                    <a:pt x="1537" y="1340"/>
                  </a:lnTo>
                  <a:lnTo>
                    <a:pt x="1563" y="1293"/>
                  </a:lnTo>
                  <a:lnTo>
                    <a:pt x="1590" y="1340"/>
                  </a:lnTo>
                  <a:lnTo>
                    <a:pt x="1563" y="1385"/>
                  </a:lnTo>
                  <a:moveTo>
                    <a:pt x="1624" y="1385"/>
                  </a:moveTo>
                  <a:lnTo>
                    <a:pt x="1599" y="1340"/>
                  </a:lnTo>
                  <a:lnTo>
                    <a:pt x="1624" y="1293"/>
                  </a:lnTo>
                  <a:lnTo>
                    <a:pt x="1651" y="1340"/>
                  </a:lnTo>
                  <a:lnTo>
                    <a:pt x="1624" y="1385"/>
                  </a:lnTo>
                  <a:moveTo>
                    <a:pt x="1686" y="1385"/>
                  </a:moveTo>
                  <a:lnTo>
                    <a:pt x="1660" y="1340"/>
                  </a:lnTo>
                  <a:lnTo>
                    <a:pt x="1686" y="1293"/>
                  </a:lnTo>
                  <a:lnTo>
                    <a:pt x="1713" y="1340"/>
                  </a:lnTo>
                  <a:lnTo>
                    <a:pt x="1686" y="1385"/>
                  </a:lnTo>
                  <a:moveTo>
                    <a:pt x="1749" y="1385"/>
                  </a:moveTo>
                  <a:lnTo>
                    <a:pt x="1722" y="1340"/>
                  </a:lnTo>
                  <a:lnTo>
                    <a:pt x="1749" y="1293"/>
                  </a:lnTo>
                  <a:lnTo>
                    <a:pt x="1774" y="1340"/>
                  </a:lnTo>
                  <a:lnTo>
                    <a:pt x="1749" y="1385"/>
                  </a:lnTo>
                  <a:moveTo>
                    <a:pt x="1810" y="1385"/>
                  </a:moveTo>
                  <a:lnTo>
                    <a:pt x="1783" y="1340"/>
                  </a:lnTo>
                  <a:lnTo>
                    <a:pt x="1810" y="1293"/>
                  </a:lnTo>
                  <a:lnTo>
                    <a:pt x="1836" y="1340"/>
                  </a:lnTo>
                  <a:lnTo>
                    <a:pt x="1810" y="1385"/>
                  </a:lnTo>
                  <a:moveTo>
                    <a:pt x="1872" y="1385"/>
                  </a:moveTo>
                  <a:lnTo>
                    <a:pt x="1845" y="1340"/>
                  </a:lnTo>
                  <a:lnTo>
                    <a:pt x="1872" y="1293"/>
                  </a:lnTo>
                  <a:lnTo>
                    <a:pt x="1897" y="1340"/>
                  </a:lnTo>
                  <a:lnTo>
                    <a:pt x="1872" y="1385"/>
                  </a:lnTo>
                  <a:moveTo>
                    <a:pt x="1933" y="1385"/>
                  </a:moveTo>
                  <a:lnTo>
                    <a:pt x="1906" y="1340"/>
                  </a:lnTo>
                  <a:lnTo>
                    <a:pt x="1933" y="1293"/>
                  </a:lnTo>
                  <a:lnTo>
                    <a:pt x="1959" y="1340"/>
                  </a:lnTo>
                  <a:lnTo>
                    <a:pt x="1933" y="1385"/>
                  </a:lnTo>
                  <a:moveTo>
                    <a:pt x="1995" y="1385"/>
                  </a:moveTo>
                  <a:lnTo>
                    <a:pt x="1968" y="1340"/>
                  </a:lnTo>
                  <a:lnTo>
                    <a:pt x="1995" y="1293"/>
                  </a:lnTo>
                  <a:lnTo>
                    <a:pt x="2020" y="1340"/>
                  </a:lnTo>
                  <a:lnTo>
                    <a:pt x="1995" y="1385"/>
                  </a:lnTo>
                  <a:moveTo>
                    <a:pt x="2056" y="1385"/>
                  </a:moveTo>
                  <a:lnTo>
                    <a:pt x="2029" y="1340"/>
                  </a:lnTo>
                  <a:lnTo>
                    <a:pt x="2056" y="1293"/>
                  </a:lnTo>
                  <a:lnTo>
                    <a:pt x="2082" y="1340"/>
                  </a:lnTo>
                  <a:lnTo>
                    <a:pt x="2056" y="1385"/>
                  </a:lnTo>
                  <a:moveTo>
                    <a:pt x="2118" y="1385"/>
                  </a:moveTo>
                  <a:lnTo>
                    <a:pt x="2092" y="1340"/>
                  </a:lnTo>
                  <a:lnTo>
                    <a:pt x="2118" y="1293"/>
                  </a:lnTo>
                  <a:lnTo>
                    <a:pt x="2145" y="1340"/>
                  </a:lnTo>
                  <a:lnTo>
                    <a:pt x="2118" y="1385"/>
                  </a:lnTo>
                  <a:moveTo>
                    <a:pt x="2179" y="1385"/>
                  </a:moveTo>
                  <a:lnTo>
                    <a:pt x="2154" y="1340"/>
                  </a:lnTo>
                  <a:lnTo>
                    <a:pt x="2179" y="1293"/>
                  </a:lnTo>
                  <a:lnTo>
                    <a:pt x="2206" y="1340"/>
                  </a:lnTo>
                  <a:lnTo>
                    <a:pt x="2179" y="1385"/>
                  </a:lnTo>
                  <a:moveTo>
                    <a:pt x="2241" y="1385"/>
                  </a:moveTo>
                  <a:lnTo>
                    <a:pt x="2215" y="1340"/>
                  </a:lnTo>
                  <a:lnTo>
                    <a:pt x="2241" y="1293"/>
                  </a:lnTo>
                  <a:lnTo>
                    <a:pt x="2268" y="1340"/>
                  </a:lnTo>
                  <a:lnTo>
                    <a:pt x="2241" y="1385"/>
                  </a:lnTo>
                  <a:moveTo>
                    <a:pt x="2302" y="1385"/>
                  </a:moveTo>
                  <a:lnTo>
                    <a:pt x="2277" y="1340"/>
                  </a:lnTo>
                  <a:lnTo>
                    <a:pt x="2302" y="1293"/>
                  </a:lnTo>
                  <a:lnTo>
                    <a:pt x="2329" y="1340"/>
                  </a:lnTo>
                  <a:lnTo>
                    <a:pt x="2302" y="1385"/>
                  </a:lnTo>
                  <a:moveTo>
                    <a:pt x="2364" y="1385"/>
                  </a:moveTo>
                  <a:lnTo>
                    <a:pt x="2338" y="1340"/>
                  </a:lnTo>
                  <a:lnTo>
                    <a:pt x="2364" y="1293"/>
                  </a:lnTo>
                  <a:lnTo>
                    <a:pt x="2391" y="1340"/>
                  </a:lnTo>
                  <a:lnTo>
                    <a:pt x="2364" y="1385"/>
                  </a:lnTo>
                  <a:moveTo>
                    <a:pt x="2425" y="1385"/>
                  </a:moveTo>
                  <a:lnTo>
                    <a:pt x="2400" y="1340"/>
                  </a:lnTo>
                  <a:lnTo>
                    <a:pt x="2425" y="1293"/>
                  </a:lnTo>
                  <a:lnTo>
                    <a:pt x="2452" y="1340"/>
                  </a:lnTo>
                  <a:lnTo>
                    <a:pt x="2425" y="1385"/>
                  </a:lnTo>
                  <a:moveTo>
                    <a:pt x="2488" y="1385"/>
                  </a:moveTo>
                  <a:lnTo>
                    <a:pt x="2461" y="1340"/>
                  </a:lnTo>
                  <a:lnTo>
                    <a:pt x="2488" y="1293"/>
                  </a:lnTo>
                  <a:lnTo>
                    <a:pt x="2514" y="1340"/>
                  </a:lnTo>
                  <a:lnTo>
                    <a:pt x="2488" y="1385"/>
                  </a:lnTo>
                  <a:moveTo>
                    <a:pt x="54" y="1331"/>
                  </a:moveTo>
                  <a:lnTo>
                    <a:pt x="27" y="1286"/>
                  </a:lnTo>
                  <a:lnTo>
                    <a:pt x="54" y="1241"/>
                  </a:lnTo>
                  <a:lnTo>
                    <a:pt x="80" y="1286"/>
                  </a:lnTo>
                  <a:lnTo>
                    <a:pt x="54" y="1331"/>
                  </a:lnTo>
                  <a:moveTo>
                    <a:pt x="116" y="1331"/>
                  </a:moveTo>
                  <a:lnTo>
                    <a:pt x="89" y="1286"/>
                  </a:lnTo>
                  <a:lnTo>
                    <a:pt x="116" y="1241"/>
                  </a:lnTo>
                  <a:lnTo>
                    <a:pt x="141" y="1286"/>
                  </a:lnTo>
                  <a:lnTo>
                    <a:pt x="116" y="1331"/>
                  </a:lnTo>
                  <a:moveTo>
                    <a:pt x="177" y="1331"/>
                  </a:moveTo>
                  <a:lnTo>
                    <a:pt x="150" y="1286"/>
                  </a:lnTo>
                  <a:lnTo>
                    <a:pt x="177" y="1241"/>
                  </a:lnTo>
                  <a:lnTo>
                    <a:pt x="202" y="1286"/>
                  </a:lnTo>
                  <a:lnTo>
                    <a:pt x="177" y="1331"/>
                  </a:lnTo>
                  <a:moveTo>
                    <a:pt x="238" y="1331"/>
                  </a:moveTo>
                  <a:lnTo>
                    <a:pt x="213" y="1286"/>
                  </a:lnTo>
                  <a:lnTo>
                    <a:pt x="238" y="1241"/>
                  </a:lnTo>
                  <a:lnTo>
                    <a:pt x="265" y="1286"/>
                  </a:lnTo>
                  <a:lnTo>
                    <a:pt x="238" y="1331"/>
                  </a:lnTo>
                  <a:moveTo>
                    <a:pt x="300" y="1331"/>
                  </a:moveTo>
                  <a:lnTo>
                    <a:pt x="274" y="1286"/>
                  </a:lnTo>
                  <a:lnTo>
                    <a:pt x="300" y="1241"/>
                  </a:lnTo>
                  <a:lnTo>
                    <a:pt x="327" y="1286"/>
                  </a:lnTo>
                  <a:lnTo>
                    <a:pt x="300" y="1331"/>
                  </a:lnTo>
                  <a:moveTo>
                    <a:pt x="361" y="1331"/>
                  </a:moveTo>
                  <a:lnTo>
                    <a:pt x="336" y="1286"/>
                  </a:lnTo>
                  <a:lnTo>
                    <a:pt x="361" y="1241"/>
                  </a:lnTo>
                  <a:lnTo>
                    <a:pt x="388" y="1286"/>
                  </a:lnTo>
                  <a:lnTo>
                    <a:pt x="361" y="1331"/>
                  </a:lnTo>
                  <a:moveTo>
                    <a:pt x="423" y="1331"/>
                  </a:moveTo>
                  <a:lnTo>
                    <a:pt x="397" y="1286"/>
                  </a:lnTo>
                  <a:lnTo>
                    <a:pt x="423" y="1241"/>
                  </a:lnTo>
                  <a:lnTo>
                    <a:pt x="450" y="1286"/>
                  </a:lnTo>
                  <a:lnTo>
                    <a:pt x="423" y="1331"/>
                  </a:lnTo>
                  <a:moveTo>
                    <a:pt x="484" y="1331"/>
                  </a:moveTo>
                  <a:lnTo>
                    <a:pt x="459" y="1286"/>
                  </a:lnTo>
                  <a:lnTo>
                    <a:pt x="484" y="1241"/>
                  </a:lnTo>
                  <a:lnTo>
                    <a:pt x="511" y="1286"/>
                  </a:lnTo>
                  <a:lnTo>
                    <a:pt x="484" y="1331"/>
                  </a:lnTo>
                  <a:moveTo>
                    <a:pt x="546" y="1331"/>
                  </a:moveTo>
                  <a:lnTo>
                    <a:pt x="520" y="1286"/>
                  </a:lnTo>
                  <a:lnTo>
                    <a:pt x="546" y="1241"/>
                  </a:lnTo>
                  <a:lnTo>
                    <a:pt x="573" y="1286"/>
                  </a:lnTo>
                  <a:lnTo>
                    <a:pt x="546" y="1331"/>
                  </a:lnTo>
                  <a:moveTo>
                    <a:pt x="609" y="1331"/>
                  </a:moveTo>
                  <a:lnTo>
                    <a:pt x="582" y="1286"/>
                  </a:lnTo>
                  <a:lnTo>
                    <a:pt x="609" y="1241"/>
                  </a:lnTo>
                  <a:lnTo>
                    <a:pt x="634" y="1286"/>
                  </a:lnTo>
                  <a:lnTo>
                    <a:pt x="609" y="1331"/>
                  </a:lnTo>
                  <a:moveTo>
                    <a:pt x="670" y="1331"/>
                  </a:moveTo>
                  <a:lnTo>
                    <a:pt x="643" y="1286"/>
                  </a:lnTo>
                  <a:lnTo>
                    <a:pt x="670" y="1241"/>
                  </a:lnTo>
                  <a:lnTo>
                    <a:pt x="696" y="1286"/>
                  </a:lnTo>
                  <a:lnTo>
                    <a:pt x="670" y="1331"/>
                  </a:lnTo>
                  <a:moveTo>
                    <a:pt x="732" y="1331"/>
                  </a:moveTo>
                  <a:lnTo>
                    <a:pt x="705" y="1286"/>
                  </a:lnTo>
                  <a:lnTo>
                    <a:pt x="732" y="1241"/>
                  </a:lnTo>
                  <a:lnTo>
                    <a:pt x="757" y="1286"/>
                  </a:lnTo>
                  <a:lnTo>
                    <a:pt x="732" y="1331"/>
                  </a:lnTo>
                  <a:moveTo>
                    <a:pt x="793" y="1331"/>
                  </a:moveTo>
                  <a:lnTo>
                    <a:pt x="766" y="1286"/>
                  </a:lnTo>
                  <a:lnTo>
                    <a:pt x="793" y="1241"/>
                  </a:lnTo>
                  <a:lnTo>
                    <a:pt x="819" y="1286"/>
                  </a:lnTo>
                  <a:lnTo>
                    <a:pt x="793" y="1331"/>
                  </a:lnTo>
                  <a:moveTo>
                    <a:pt x="855" y="1331"/>
                  </a:moveTo>
                  <a:lnTo>
                    <a:pt x="828" y="1286"/>
                  </a:lnTo>
                  <a:lnTo>
                    <a:pt x="855" y="1241"/>
                  </a:lnTo>
                  <a:lnTo>
                    <a:pt x="880" y="1286"/>
                  </a:lnTo>
                  <a:lnTo>
                    <a:pt x="855" y="1331"/>
                  </a:lnTo>
                  <a:moveTo>
                    <a:pt x="916" y="1331"/>
                  </a:moveTo>
                  <a:lnTo>
                    <a:pt x="889" y="1286"/>
                  </a:lnTo>
                  <a:lnTo>
                    <a:pt x="916" y="1241"/>
                  </a:lnTo>
                  <a:lnTo>
                    <a:pt x="942" y="1286"/>
                  </a:lnTo>
                  <a:lnTo>
                    <a:pt x="916" y="1331"/>
                  </a:lnTo>
                  <a:moveTo>
                    <a:pt x="978" y="1331"/>
                  </a:moveTo>
                  <a:lnTo>
                    <a:pt x="952" y="1286"/>
                  </a:lnTo>
                  <a:lnTo>
                    <a:pt x="978" y="1241"/>
                  </a:lnTo>
                  <a:lnTo>
                    <a:pt x="1005" y="1286"/>
                  </a:lnTo>
                  <a:lnTo>
                    <a:pt x="978" y="1331"/>
                  </a:lnTo>
                  <a:moveTo>
                    <a:pt x="1039" y="1331"/>
                  </a:moveTo>
                  <a:lnTo>
                    <a:pt x="1014" y="1286"/>
                  </a:lnTo>
                  <a:lnTo>
                    <a:pt x="1039" y="1241"/>
                  </a:lnTo>
                  <a:lnTo>
                    <a:pt x="1066" y="1286"/>
                  </a:lnTo>
                  <a:lnTo>
                    <a:pt x="1039" y="1331"/>
                  </a:lnTo>
                  <a:moveTo>
                    <a:pt x="1101" y="1331"/>
                  </a:moveTo>
                  <a:lnTo>
                    <a:pt x="1075" y="1286"/>
                  </a:lnTo>
                  <a:lnTo>
                    <a:pt x="1101" y="1241"/>
                  </a:lnTo>
                  <a:lnTo>
                    <a:pt x="1128" y="1286"/>
                  </a:lnTo>
                  <a:lnTo>
                    <a:pt x="1101" y="1331"/>
                  </a:lnTo>
                  <a:moveTo>
                    <a:pt x="1162" y="1331"/>
                  </a:moveTo>
                  <a:lnTo>
                    <a:pt x="1137" y="1286"/>
                  </a:lnTo>
                  <a:lnTo>
                    <a:pt x="1162" y="1241"/>
                  </a:lnTo>
                  <a:lnTo>
                    <a:pt x="1189" y="1286"/>
                  </a:lnTo>
                  <a:lnTo>
                    <a:pt x="1162" y="1331"/>
                  </a:lnTo>
                  <a:moveTo>
                    <a:pt x="1224" y="1331"/>
                  </a:moveTo>
                  <a:lnTo>
                    <a:pt x="1198" y="1286"/>
                  </a:lnTo>
                  <a:lnTo>
                    <a:pt x="1224" y="1241"/>
                  </a:lnTo>
                  <a:lnTo>
                    <a:pt x="1251" y="1286"/>
                  </a:lnTo>
                  <a:lnTo>
                    <a:pt x="1224" y="1331"/>
                  </a:lnTo>
                  <a:moveTo>
                    <a:pt x="1285" y="1331"/>
                  </a:moveTo>
                  <a:lnTo>
                    <a:pt x="1260" y="1286"/>
                  </a:lnTo>
                  <a:lnTo>
                    <a:pt x="1285" y="1241"/>
                  </a:lnTo>
                  <a:lnTo>
                    <a:pt x="1312" y="1286"/>
                  </a:lnTo>
                  <a:lnTo>
                    <a:pt x="1285" y="1331"/>
                  </a:lnTo>
                  <a:moveTo>
                    <a:pt x="1348" y="1331"/>
                  </a:moveTo>
                  <a:lnTo>
                    <a:pt x="1321" y="1286"/>
                  </a:lnTo>
                  <a:lnTo>
                    <a:pt x="1348" y="1241"/>
                  </a:lnTo>
                  <a:lnTo>
                    <a:pt x="1374" y="1286"/>
                  </a:lnTo>
                  <a:lnTo>
                    <a:pt x="1348" y="1331"/>
                  </a:lnTo>
                  <a:moveTo>
                    <a:pt x="1410" y="1331"/>
                  </a:moveTo>
                  <a:lnTo>
                    <a:pt x="1383" y="1286"/>
                  </a:lnTo>
                  <a:lnTo>
                    <a:pt x="1410" y="1241"/>
                  </a:lnTo>
                  <a:lnTo>
                    <a:pt x="1435" y="1286"/>
                  </a:lnTo>
                  <a:lnTo>
                    <a:pt x="1410" y="1331"/>
                  </a:lnTo>
                  <a:moveTo>
                    <a:pt x="1471" y="1331"/>
                  </a:moveTo>
                  <a:lnTo>
                    <a:pt x="1444" y="1286"/>
                  </a:lnTo>
                  <a:lnTo>
                    <a:pt x="1471" y="1241"/>
                  </a:lnTo>
                  <a:lnTo>
                    <a:pt x="1497" y="1286"/>
                  </a:lnTo>
                  <a:lnTo>
                    <a:pt x="1471" y="1331"/>
                  </a:lnTo>
                  <a:moveTo>
                    <a:pt x="1533" y="1331"/>
                  </a:moveTo>
                  <a:lnTo>
                    <a:pt x="1506" y="1286"/>
                  </a:lnTo>
                  <a:lnTo>
                    <a:pt x="1533" y="1241"/>
                  </a:lnTo>
                  <a:lnTo>
                    <a:pt x="1558" y="1286"/>
                  </a:lnTo>
                  <a:lnTo>
                    <a:pt x="1533" y="1331"/>
                  </a:lnTo>
                  <a:moveTo>
                    <a:pt x="1594" y="1331"/>
                  </a:moveTo>
                  <a:lnTo>
                    <a:pt x="1567" y="1286"/>
                  </a:lnTo>
                  <a:lnTo>
                    <a:pt x="1594" y="1241"/>
                  </a:lnTo>
                  <a:lnTo>
                    <a:pt x="1620" y="1286"/>
                  </a:lnTo>
                  <a:lnTo>
                    <a:pt x="1594" y="1331"/>
                  </a:lnTo>
                  <a:moveTo>
                    <a:pt x="1656" y="1331"/>
                  </a:moveTo>
                  <a:lnTo>
                    <a:pt x="1629" y="1286"/>
                  </a:lnTo>
                  <a:lnTo>
                    <a:pt x="1656" y="1241"/>
                  </a:lnTo>
                  <a:lnTo>
                    <a:pt x="1681" y="1286"/>
                  </a:lnTo>
                  <a:lnTo>
                    <a:pt x="1656" y="1331"/>
                  </a:lnTo>
                  <a:moveTo>
                    <a:pt x="1717" y="1331"/>
                  </a:moveTo>
                  <a:lnTo>
                    <a:pt x="1692" y="1286"/>
                  </a:lnTo>
                  <a:lnTo>
                    <a:pt x="1717" y="1241"/>
                  </a:lnTo>
                  <a:lnTo>
                    <a:pt x="1744" y="1286"/>
                  </a:lnTo>
                  <a:lnTo>
                    <a:pt x="1717" y="1331"/>
                  </a:lnTo>
                  <a:moveTo>
                    <a:pt x="1779" y="1331"/>
                  </a:moveTo>
                  <a:lnTo>
                    <a:pt x="1753" y="1286"/>
                  </a:lnTo>
                  <a:lnTo>
                    <a:pt x="1779" y="1241"/>
                  </a:lnTo>
                  <a:lnTo>
                    <a:pt x="1806" y="1286"/>
                  </a:lnTo>
                  <a:lnTo>
                    <a:pt x="1779" y="1331"/>
                  </a:lnTo>
                  <a:moveTo>
                    <a:pt x="1840" y="1331"/>
                  </a:moveTo>
                  <a:lnTo>
                    <a:pt x="1815" y="1286"/>
                  </a:lnTo>
                  <a:lnTo>
                    <a:pt x="1840" y="1241"/>
                  </a:lnTo>
                  <a:lnTo>
                    <a:pt x="1867" y="1286"/>
                  </a:lnTo>
                  <a:lnTo>
                    <a:pt x="1840" y="1331"/>
                  </a:lnTo>
                  <a:moveTo>
                    <a:pt x="1902" y="1331"/>
                  </a:moveTo>
                  <a:lnTo>
                    <a:pt x="1876" y="1286"/>
                  </a:lnTo>
                  <a:lnTo>
                    <a:pt x="1902" y="1241"/>
                  </a:lnTo>
                  <a:lnTo>
                    <a:pt x="1929" y="1286"/>
                  </a:lnTo>
                  <a:lnTo>
                    <a:pt x="1902" y="1331"/>
                  </a:lnTo>
                  <a:moveTo>
                    <a:pt x="1963" y="1331"/>
                  </a:moveTo>
                  <a:lnTo>
                    <a:pt x="1938" y="1286"/>
                  </a:lnTo>
                  <a:lnTo>
                    <a:pt x="1963" y="1241"/>
                  </a:lnTo>
                  <a:lnTo>
                    <a:pt x="1990" y="1286"/>
                  </a:lnTo>
                  <a:lnTo>
                    <a:pt x="1963" y="1331"/>
                  </a:lnTo>
                  <a:moveTo>
                    <a:pt x="2025" y="1331"/>
                  </a:moveTo>
                  <a:lnTo>
                    <a:pt x="1999" y="1286"/>
                  </a:lnTo>
                  <a:lnTo>
                    <a:pt x="2025" y="1241"/>
                  </a:lnTo>
                  <a:lnTo>
                    <a:pt x="2052" y="1286"/>
                  </a:lnTo>
                  <a:lnTo>
                    <a:pt x="2025" y="1331"/>
                  </a:lnTo>
                  <a:moveTo>
                    <a:pt x="2088" y="1331"/>
                  </a:moveTo>
                  <a:lnTo>
                    <a:pt x="2061" y="1286"/>
                  </a:lnTo>
                  <a:lnTo>
                    <a:pt x="2088" y="1241"/>
                  </a:lnTo>
                  <a:lnTo>
                    <a:pt x="2113" y="1286"/>
                  </a:lnTo>
                  <a:lnTo>
                    <a:pt x="2088" y="1331"/>
                  </a:lnTo>
                  <a:moveTo>
                    <a:pt x="2149" y="1331"/>
                  </a:moveTo>
                  <a:lnTo>
                    <a:pt x="2122" y="1286"/>
                  </a:lnTo>
                  <a:lnTo>
                    <a:pt x="2149" y="1241"/>
                  </a:lnTo>
                  <a:lnTo>
                    <a:pt x="2175" y="1286"/>
                  </a:lnTo>
                  <a:lnTo>
                    <a:pt x="2149" y="1331"/>
                  </a:lnTo>
                  <a:moveTo>
                    <a:pt x="2211" y="1331"/>
                  </a:moveTo>
                  <a:lnTo>
                    <a:pt x="2184" y="1286"/>
                  </a:lnTo>
                  <a:lnTo>
                    <a:pt x="2211" y="1241"/>
                  </a:lnTo>
                  <a:lnTo>
                    <a:pt x="2236" y="1286"/>
                  </a:lnTo>
                  <a:lnTo>
                    <a:pt x="2211" y="1331"/>
                  </a:lnTo>
                  <a:moveTo>
                    <a:pt x="2272" y="1331"/>
                  </a:moveTo>
                  <a:lnTo>
                    <a:pt x="2245" y="1286"/>
                  </a:lnTo>
                  <a:lnTo>
                    <a:pt x="2272" y="1241"/>
                  </a:lnTo>
                  <a:lnTo>
                    <a:pt x="2298" y="1286"/>
                  </a:lnTo>
                  <a:lnTo>
                    <a:pt x="2272" y="1331"/>
                  </a:lnTo>
                  <a:moveTo>
                    <a:pt x="2334" y="1331"/>
                  </a:moveTo>
                  <a:lnTo>
                    <a:pt x="2307" y="1286"/>
                  </a:lnTo>
                  <a:lnTo>
                    <a:pt x="2334" y="1241"/>
                  </a:lnTo>
                  <a:lnTo>
                    <a:pt x="2359" y="1286"/>
                  </a:lnTo>
                  <a:lnTo>
                    <a:pt x="2334" y="1331"/>
                  </a:lnTo>
                  <a:moveTo>
                    <a:pt x="2395" y="1331"/>
                  </a:moveTo>
                  <a:lnTo>
                    <a:pt x="2368" y="1286"/>
                  </a:lnTo>
                  <a:lnTo>
                    <a:pt x="2395" y="1241"/>
                  </a:lnTo>
                  <a:lnTo>
                    <a:pt x="2421" y="1286"/>
                  </a:lnTo>
                  <a:lnTo>
                    <a:pt x="2395" y="1331"/>
                  </a:lnTo>
                  <a:moveTo>
                    <a:pt x="2457" y="1331"/>
                  </a:moveTo>
                  <a:lnTo>
                    <a:pt x="2431" y="1286"/>
                  </a:lnTo>
                  <a:lnTo>
                    <a:pt x="2457" y="1241"/>
                  </a:lnTo>
                  <a:lnTo>
                    <a:pt x="2484" y="1286"/>
                  </a:lnTo>
                  <a:lnTo>
                    <a:pt x="2457" y="1331"/>
                  </a:lnTo>
                  <a:moveTo>
                    <a:pt x="2518" y="1331"/>
                  </a:moveTo>
                  <a:lnTo>
                    <a:pt x="2493" y="1286"/>
                  </a:lnTo>
                  <a:lnTo>
                    <a:pt x="2518" y="1241"/>
                  </a:lnTo>
                  <a:lnTo>
                    <a:pt x="2545" y="1286"/>
                  </a:lnTo>
                  <a:lnTo>
                    <a:pt x="2518" y="1331"/>
                  </a:lnTo>
                  <a:moveTo>
                    <a:pt x="84" y="1278"/>
                  </a:moveTo>
                  <a:lnTo>
                    <a:pt x="59" y="1233"/>
                  </a:lnTo>
                  <a:lnTo>
                    <a:pt x="84" y="1187"/>
                  </a:lnTo>
                  <a:lnTo>
                    <a:pt x="111" y="1233"/>
                  </a:lnTo>
                  <a:lnTo>
                    <a:pt x="84" y="1278"/>
                  </a:lnTo>
                  <a:moveTo>
                    <a:pt x="146" y="1278"/>
                  </a:moveTo>
                  <a:lnTo>
                    <a:pt x="120" y="1233"/>
                  </a:lnTo>
                  <a:lnTo>
                    <a:pt x="146" y="1187"/>
                  </a:lnTo>
                  <a:lnTo>
                    <a:pt x="172" y="1233"/>
                  </a:lnTo>
                  <a:lnTo>
                    <a:pt x="146" y="1278"/>
                  </a:lnTo>
                  <a:moveTo>
                    <a:pt x="207" y="1278"/>
                  </a:moveTo>
                  <a:lnTo>
                    <a:pt x="181" y="1233"/>
                  </a:lnTo>
                  <a:lnTo>
                    <a:pt x="207" y="1187"/>
                  </a:lnTo>
                  <a:lnTo>
                    <a:pt x="234" y="1233"/>
                  </a:lnTo>
                  <a:lnTo>
                    <a:pt x="207" y="1278"/>
                  </a:lnTo>
                  <a:moveTo>
                    <a:pt x="270" y="1278"/>
                  </a:moveTo>
                  <a:lnTo>
                    <a:pt x="243" y="1233"/>
                  </a:lnTo>
                  <a:lnTo>
                    <a:pt x="270" y="1187"/>
                  </a:lnTo>
                  <a:lnTo>
                    <a:pt x="295" y="1233"/>
                  </a:lnTo>
                  <a:lnTo>
                    <a:pt x="270" y="1278"/>
                  </a:lnTo>
                  <a:moveTo>
                    <a:pt x="331" y="1278"/>
                  </a:moveTo>
                  <a:lnTo>
                    <a:pt x="304" y="1233"/>
                  </a:lnTo>
                  <a:lnTo>
                    <a:pt x="331" y="1187"/>
                  </a:lnTo>
                  <a:lnTo>
                    <a:pt x="357" y="1233"/>
                  </a:lnTo>
                  <a:lnTo>
                    <a:pt x="331" y="1278"/>
                  </a:lnTo>
                  <a:moveTo>
                    <a:pt x="393" y="1278"/>
                  </a:moveTo>
                  <a:lnTo>
                    <a:pt x="366" y="1233"/>
                  </a:lnTo>
                  <a:lnTo>
                    <a:pt x="393" y="1187"/>
                  </a:lnTo>
                  <a:lnTo>
                    <a:pt x="418" y="1233"/>
                  </a:lnTo>
                  <a:lnTo>
                    <a:pt x="393" y="1278"/>
                  </a:lnTo>
                  <a:moveTo>
                    <a:pt x="454" y="1278"/>
                  </a:moveTo>
                  <a:lnTo>
                    <a:pt x="427" y="1233"/>
                  </a:lnTo>
                  <a:lnTo>
                    <a:pt x="454" y="1187"/>
                  </a:lnTo>
                  <a:lnTo>
                    <a:pt x="480" y="1233"/>
                  </a:lnTo>
                  <a:lnTo>
                    <a:pt x="454" y="1278"/>
                  </a:lnTo>
                  <a:moveTo>
                    <a:pt x="516" y="1278"/>
                  </a:moveTo>
                  <a:lnTo>
                    <a:pt x="489" y="1233"/>
                  </a:lnTo>
                  <a:lnTo>
                    <a:pt x="516" y="1187"/>
                  </a:lnTo>
                  <a:lnTo>
                    <a:pt x="541" y="1233"/>
                  </a:lnTo>
                  <a:lnTo>
                    <a:pt x="516" y="1278"/>
                  </a:lnTo>
                  <a:moveTo>
                    <a:pt x="577" y="1278"/>
                  </a:moveTo>
                  <a:lnTo>
                    <a:pt x="550" y="1233"/>
                  </a:lnTo>
                  <a:lnTo>
                    <a:pt x="577" y="1187"/>
                  </a:lnTo>
                  <a:lnTo>
                    <a:pt x="603" y="1233"/>
                  </a:lnTo>
                  <a:lnTo>
                    <a:pt x="577" y="1278"/>
                  </a:lnTo>
                  <a:moveTo>
                    <a:pt x="639" y="1278"/>
                  </a:moveTo>
                  <a:lnTo>
                    <a:pt x="613" y="1233"/>
                  </a:lnTo>
                  <a:lnTo>
                    <a:pt x="639" y="1187"/>
                  </a:lnTo>
                  <a:lnTo>
                    <a:pt x="666" y="1233"/>
                  </a:lnTo>
                  <a:lnTo>
                    <a:pt x="639" y="1278"/>
                  </a:lnTo>
                  <a:moveTo>
                    <a:pt x="700" y="1278"/>
                  </a:moveTo>
                  <a:lnTo>
                    <a:pt x="675" y="1233"/>
                  </a:lnTo>
                  <a:lnTo>
                    <a:pt x="700" y="1187"/>
                  </a:lnTo>
                  <a:lnTo>
                    <a:pt x="727" y="1233"/>
                  </a:lnTo>
                  <a:lnTo>
                    <a:pt x="700" y="1278"/>
                  </a:lnTo>
                  <a:moveTo>
                    <a:pt x="762" y="1278"/>
                  </a:moveTo>
                  <a:lnTo>
                    <a:pt x="736" y="1233"/>
                  </a:lnTo>
                  <a:lnTo>
                    <a:pt x="762" y="1187"/>
                  </a:lnTo>
                  <a:lnTo>
                    <a:pt x="789" y="1233"/>
                  </a:lnTo>
                  <a:lnTo>
                    <a:pt x="762" y="1278"/>
                  </a:lnTo>
                  <a:moveTo>
                    <a:pt x="823" y="1278"/>
                  </a:moveTo>
                  <a:lnTo>
                    <a:pt x="798" y="1233"/>
                  </a:lnTo>
                  <a:lnTo>
                    <a:pt x="823" y="1187"/>
                  </a:lnTo>
                  <a:lnTo>
                    <a:pt x="850" y="1233"/>
                  </a:lnTo>
                  <a:lnTo>
                    <a:pt x="823" y="1278"/>
                  </a:lnTo>
                  <a:moveTo>
                    <a:pt x="885" y="1278"/>
                  </a:moveTo>
                  <a:lnTo>
                    <a:pt x="859" y="1233"/>
                  </a:lnTo>
                  <a:lnTo>
                    <a:pt x="885" y="1187"/>
                  </a:lnTo>
                  <a:lnTo>
                    <a:pt x="912" y="1233"/>
                  </a:lnTo>
                  <a:lnTo>
                    <a:pt x="885" y="1278"/>
                  </a:lnTo>
                  <a:moveTo>
                    <a:pt x="946" y="1278"/>
                  </a:moveTo>
                  <a:lnTo>
                    <a:pt x="921" y="1233"/>
                  </a:lnTo>
                  <a:lnTo>
                    <a:pt x="946" y="1187"/>
                  </a:lnTo>
                  <a:lnTo>
                    <a:pt x="973" y="1233"/>
                  </a:lnTo>
                  <a:lnTo>
                    <a:pt x="946" y="1278"/>
                  </a:lnTo>
                  <a:moveTo>
                    <a:pt x="1009" y="1278"/>
                  </a:moveTo>
                  <a:lnTo>
                    <a:pt x="982" y="1233"/>
                  </a:lnTo>
                  <a:lnTo>
                    <a:pt x="1009" y="1187"/>
                  </a:lnTo>
                  <a:lnTo>
                    <a:pt x="1035" y="1233"/>
                  </a:lnTo>
                  <a:lnTo>
                    <a:pt x="1009" y="1278"/>
                  </a:lnTo>
                  <a:moveTo>
                    <a:pt x="1071" y="1278"/>
                  </a:moveTo>
                  <a:lnTo>
                    <a:pt x="1044" y="1233"/>
                  </a:lnTo>
                  <a:lnTo>
                    <a:pt x="1071" y="1187"/>
                  </a:lnTo>
                  <a:lnTo>
                    <a:pt x="1096" y="1233"/>
                  </a:lnTo>
                  <a:lnTo>
                    <a:pt x="1071" y="1278"/>
                  </a:lnTo>
                  <a:moveTo>
                    <a:pt x="1132" y="1278"/>
                  </a:moveTo>
                  <a:lnTo>
                    <a:pt x="1105" y="1233"/>
                  </a:lnTo>
                  <a:lnTo>
                    <a:pt x="1132" y="1187"/>
                  </a:lnTo>
                  <a:lnTo>
                    <a:pt x="1158" y="1233"/>
                  </a:lnTo>
                  <a:lnTo>
                    <a:pt x="1132" y="1278"/>
                  </a:lnTo>
                  <a:moveTo>
                    <a:pt x="1194" y="1278"/>
                  </a:moveTo>
                  <a:lnTo>
                    <a:pt x="1167" y="1233"/>
                  </a:lnTo>
                  <a:lnTo>
                    <a:pt x="1194" y="1187"/>
                  </a:lnTo>
                  <a:lnTo>
                    <a:pt x="1219" y="1233"/>
                  </a:lnTo>
                  <a:lnTo>
                    <a:pt x="1194" y="1278"/>
                  </a:lnTo>
                  <a:moveTo>
                    <a:pt x="1255" y="1278"/>
                  </a:moveTo>
                  <a:lnTo>
                    <a:pt x="1228" y="1233"/>
                  </a:lnTo>
                  <a:lnTo>
                    <a:pt x="1255" y="1187"/>
                  </a:lnTo>
                  <a:lnTo>
                    <a:pt x="1281" y="1233"/>
                  </a:lnTo>
                  <a:lnTo>
                    <a:pt x="1255" y="1278"/>
                  </a:lnTo>
                  <a:moveTo>
                    <a:pt x="1317" y="1278"/>
                  </a:moveTo>
                  <a:lnTo>
                    <a:pt x="1290" y="1233"/>
                  </a:lnTo>
                  <a:lnTo>
                    <a:pt x="1317" y="1187"/>
                  </a:lnTo>
                  <a:lnTo>
                    <a:pt x="1342" y="1233"/>
                  </a:lnTo>
                  <a:lnTo>
                    <a:pt x="1317" y="1278"/>
                  </a:lnTo>
                  <a:moveTo>
                    <a:pt x="1378" y="1278"/>
                  </a:moveTo>
                  <a:lnTo>
                    <a:pt x="1353" y="1233"/>
                  </a:lnTo>
                  <a:lnTo>
                    <a:pt x="1378" y="1187"/>
                  </a:lnTo>
                  <a:lnTo>
                    <a:pt x="1405" y="1233"/>
                  </a:lnTo>
                  <a:lnTo>
                    <a:pt x="1378" y="1278"/>
                  </a:lnTo>
                  <a:moveTo>
                    <a:pt x="1440" y="1278"/>
                  </a:moveTo>
                  <a:lnTo>
                    <a:pt x="1414" y="1233"/>
                  </a:lnTo>
                  <a:lnTo>
                    <a:pt x="1440" y="1187"/>
                  </a:lnTo>
                  <a:lnTo>
                    <a:pt x="1467" y="1233"/>
                  </a:lnTo>
                  <a:lnTo>
                    <a:pt x="1440" y="1278"/>
                  </a:lnTo>
                  <a:moveTo>
                    <a:pt x="1501" y="1278"/>
                  </a:moveTo>
                  <a:lnTo>
                    <a:pt x="1476" y="1233"/>
                  </a:lnTo>
                  <a:lnTo>
                    <a:pt x="1501" y="1187"/>
                  </a:lnTo>
                  <a:lnTo>
                    <a:pt x="1528" y="1233"/>
                  </a:lnTo>
                  <a:lnTo>
                    <a:pt x="1501" y="1278"/>
                  </a:lnTo>
                  <a:moveTo>
                    <a:pt x="1563" y="1278"/>
                  </a:moveTo>
                  <a:lnTo>
                    <a:pt x="1537" y="1233"/>
                  </a:lnTo>
                  <a:lnTo>
                    <a:pt x="1563" y="1187"/>
                  </a:lnTo>
                  <a:lnTo>
                    <a:pt x="1590" y="1233"/>
                  </a:lnTo>
                  <a:lnTo>
                    <a:pt x="1563" y="1278"/>
                  </a:lnTo>
                  <a:moveTo>
                    <a:pt x="1624" y="1278"/>
                  </a:moveTo>
                  <a:lnTo>
                    <a:pt x="1599" y="1233"/>
                  </a:lnTo>
                  <a:lnTo>
                    <a:pt x="1624" y="1187"/>
                  </a:lnTo>
                  <a:lnTo>
                    <a:pt x="1651" y="1233"/>
                  </a:lnTo>
                  <a:lnTo>
                    <a:pt x="1624" y="1278"/>
                  </a:lnTo>
                  <a:moveTo>
                    <a:pt x="1686" y="1278"/>
                  </a:moveTo>
                  <a:lnTo>
                    <a:pt x="1660" y="1233"/>
                  </a:lnTo>
                  <a:lnTo>
                    <a:pt x="1686" y="1187"/>
                  </a:lnTo>
                  <a:lnTo>
                    <a:pt x="1713" y="1233"/>
                  </a:lnTo>
                  <a:lnTo>
                    <a:pt x="1686" y="1278"/>
                  </a:lnTo>
                  <a:moveTo>
                    <a:pt x="1749" y="1278"/>
                  </a:moveTo>
                  <a:lnTo>
                    <a:pt x="1722" y="1233"/>
                  </a:lnTo>
                  <a:lnTo>
                    <a:pt x="1749" y="1187"/>
                  </a:lnTo>
                  <a:lnTo>
                    <a:pt x="1774" y="1233"/>
                  </a:lnTo>
                  <a:lnTo>
                    <a:pt x="1749" y="1278"/>
                  </a:lnTo>
                  <a:moveTo>
                    <a:pt x="1810" y="1278"/>
                  </a:moveTo>
                  <a:lnTo>
                    <a:pt x="1783" y="1233"/>
                  </a:lnTo>
                  <a:lnTo>
                    <a:pt x="1810" y="1187"/>
                  </a:lnTo>
                  <a:lnTo>
                    <a:pt x="1836" y="1233"/>
                  </a:lnTo>
                  <a:lnTo>
                    <a:pt x="1810" y="1278"/>
                  </a:lnTo>
                  <a:moveTo>
                    <a:pt x="1872" y="1278"/>
                  </a:moveTo>
                  <a:lnTo>
                    <a:pt x="1845" y="1233"/>
                  </a:lnTo>
                  <a:lnTo>
                    <a:pt x="1872" y="1187"/>
                  </a:lnTo>
                  <a:lnTo>
                    <a:pt x="1897" y="1233"/>
                  </a:lnTo>
                  <a:lnTo>
                    <a:pt x="1872" y="1278"/>
                  </a:lnTo>
                  <a:moveTo>
                    <a:pt x="1933" y="1278"/>
                  </a:moveTo>
                  <a:lnTo>
                    <a:pt x="1906" y="1233"/>
                  </a:lnTo>
                  <a:lnTo>
                    <a:pt x="1933" y="1187"/>
                  </a:lnTo>
                  <a:lnTo>
                    <a:pt x="1959" y="1233"/>
                  </a:lnTo>
                  <a:lnTo>
                    <a:pt x="1933" y="1278"/>
                  </a:lnTo>
                  <a:moveTo>
                    <a:pt x="1995" y="1278"/>
                  </a:moveTo>
                  <a:lnTo>
                    <a:pt x="1968" y="1233"/>
                  </a:lnTo>
                  <a:lnTo>
                    <a:pt x="1995" y="1187"/>
                  </a:lnTo>
                  <a:lnTo>
                    <a:pt x="2020" y="1233"/>
                  </a:lnTo>
                  <a:lnTo>
                    <a:pt x="1995" y="1278"/>
                  </a:lnTo>
                  <a:moveTo>
                    <a:pt x="2056" y="1278"/>
                  </a:moveTo>
                  <a:lnTo>
                    <a:pt x="2029" y="1233"/>
                  </a:lnTo>
                  <a:lnTo>
                    <a:pt x="2056" y="1187"/>
                  </a:lnTo>
                  <a:lnTo>
                    <a:pt x="2082" y="1233"/>
                  </a:lnTo>
                  <a:lnTo>
                    <a:pt x="2056" y="1278"/>
                  </a:lnTo>
                  <a:moveTo>
                    <a:pt x="2118" y="1278"/>
                  </a:moveTo>
                  <a:lnTo>
                    <a:pt x="2092" y="1233"/>
                  </a:lnTo>
                  <a:lnTo>
                    <a:pt x="2118" y="1187"/>
                  </a:lnTo>
                  <a:lnTo>
                    <a:pt x="2145" y="1233"/>
                  </a:lnTo>
                  <a:lnTo>
                    <a:pt x="2118" y="1278"/>
                  </a:lnTo>
                  <a:moveTo>
                    <a:pt x="2179" y="1278"/>
                  </a:moveTo>
                  <a:lnTo>
                    <a:pt x="2154" y="1233"/>
                  </a:lnTo>
                  <a:lnTo>
                    <a:pt x="2179" y="1187"/>
                  </a:lnTo>
                  <a:lnTo>
                    <a:pt x="2206" y="1233"/>
                  </a:lnTo>
                  <a:lnTo>
                    <a:pt x="2179" y="1278"/>
                  </a:lnTo>
                  <a:moveTo>
                    <a:pt x="2241" y="1278"/>
                  </a:moveTo>
                  <a:lnTo>
                    <a:pt x="2215" y="1233"/>
                  </a:lnTo>
                  <a:lnTo>
                    <a:pt x="2241" y="1187"/>
                  </a:lnTo>
                  <a:lnTo>
                    <a:pt x="2268" y="1233"/>
                  </a:lnTo>
                  <a:lnTo>
                    <a:pt x="2241" y="1278"/>
                  </a:lnTo>
                  <a:moveTo>
                    <a:pt x="2302" y="1278"/>
                  </a:moveTo>
                  <a:lnTo>
                    <a:pt x="2277" y="1233"/>
                  </a:lnTo>
                  <a:lnTo>
                    <a:pt x="2302" y="1187"/>
                  </a:lnTo>
                  <a:lnTo>
                    <a:pt x="2329" y="1233"/>
                  </a:lnTo>
                  <a:lnTo>
                    <a:pt x="2302" y="1278"/>
                  </a:lnTo>
                  <a:moveTo>
                    <a:pt x="2364" y="1278"/>
                  </a:moveTo>
                  <a:lnTo>
                    <a:pt x="2338" y="1233"/>
                  </a:lnTo>
                  <a:lnTo>
                    <a:pt x="2364" y="1187"/>
                  </a:lnTo>
                  <a:lnTo>
                    <a:pt x="2391" y="1233"/>
                  </a:lnTo>
                  <a:lnTo>
                    <a:pt x="2364" y="1278"/>
                  </a:lnTo>
                  <a:moveTo>
                    <a:pt x="2425" y="1278"/>
                  </a:moveTo>
                  <a:lnTo>
                    <a:pt x="2400" y="1233"/>
                  </a:lnTo>
                  <a:lnTo>
                    <a:pt x="2425" y="1187"/>
                  </a:lnTo>
                  <a:lnTo>
                    <a:pt x="2452" y="1233"/>
                  </a:lnTo>
                  <a:lnTo>
                    <a:pt x="2425" y="1278"/>
                  </a:lnTo>
                  <a:moveTo>
                    <a:pt x="2488" y="1278"/>
                  </a:moveTo>
                  <a:lnTo>
                    <a:pt x="2461" y="1233"/>
                  </a:lnTo>
                  <a:lnTo>
                    <a:pt x="2488" y="1187"/>
                  </a:lnTo>
                  <a:lnTo>
                    <a:pt x="2514" y="1233"/>
                  </a:lnTo>
                  <a:lnTo>
                    <a:pt x="2488" y="1278"/>
                  </a:lnTo>
                  <a:moveTo>
                    <a:pt x="54" y="1224"/>
                  </a:moveTo>
                  <a:lnTo>
                    <a:pt x="27" y="1179"/>
                  </a:lnTo>
                  <a:lnTo>
                    <a:pt x="54" y="1134"/>
                  </a:lnTo>
                  <a:lnTo>
                    <a:pt x="80" y="1179"/>
                  </a:lnTo>
                  <a:lnTo>
                    <a:pt x="54" y="1224"/>
                  </a:lnTo>
                  <a:moveTo>
                    <a:pt x="116" y="1224"/>
                  </a:moveTo>
                  <a:lnTo>
                    <a:pt x="89" y="1179"/>
                  </a:lnTo>
                  <a:lnTo>
                    <a:pt x="116" y="1134"/>
                  </a:lnTo>
                  <a:lnTo>
                    <a:pt x="141" y="1179"/>
                  </a:lnTo>
                  <a:lnTo>
                    <a:pt x="116" y="1224"/>
                  </a:lnTo>
                  <a:moveTo>
                    <a:pt x="177" y="1224"/>
                  </a:moveTo>
                  <a:lnTo>
                    <a:pt x="150" y="1179"/>
                  </a:lnTo>
                  <a:lnTo>
                    <a:pt x="177" y="1134"/>
                  </a:lnTo>
                  <a:lnTo>
                    <a:pt x="202" y="1179"/>
                  </a:lnTo>
                  <a:lnTo>
                    <a:pt x="177" y="1224"/>
                  </a:lnTo>
                  <a:moveTo>
                    <a:pt x="238" y="1224"/>
                  </a:moveTo>
                  <a:lnTo>
                    <a:pt x="213" y="1179"/>
                  </a:lnTo>
                  <a:lnTo>
                    <a:pt x="238" y="1134"/>
                  </a:lnTo>
                  <a:lnTo>
                    <a:pt x="265" y="1179"/>
                  </a:lnTo>
                  <a:lnTo>
                    <a:pt x="238" y="1224"/>
                  </a:lnTo>
                  <a:moveTo>
                    <a:pt x="300" y="1224"/>
                  </a:moveTo>
                  <a:lnTo>
                    <a:pt x="274" y="1179"/>
                  </a:lnTo>
                  <a:lnTo>
                    <a:pt x="300" y="1134"/>
                  </a:lnTo>
                  <a:lnTo>
                    <a:pt x="327" y="1179"/>
                  </a:lnTo>
                  <a:lnTo>
                    <a:pt x="300" y="1224"/>
                  </a:lnTo>
                  <a:moveTo>
                    <a:pt x="361" y="1224"/>
                  </a:moveTo>
                  <a:lnTo>
                    <a:pt x="336" y="1179"/>
                  </a:lnTo>
                  <a:lnTo>
                    <a:pt x="361" y="1134"/>
                  </a:lnTo>
                  <a:lnTo>
                    <a:pt x="388" y="1179"/>
                  </a:lnTo>
                  <a:lnTo>
                    <a:pt x="361" y="1224"/>
                  </a:lnTo>
                  <a:moveTo>
                    <a:pt x="423" y="1224"/>
                  </a:moveTo>
                  <a:lnTo>
                    <a:pt x="397" y="1179"/>
                  </a:lnTo>
                  <a:lnTo>
                    <a:pt x="423" y="1134"/>
                  </a:lnTo>
                  <a:lnTo>
                    <a:pt x="450" y="1179"/>
                  </a:lnTo>
                  <a:lnTo>
                    <a:pt x="423" y="1224"/>
                  </a:lnTo>
                  <a:moveTo>
                    <a:pt x="484" y="1224"/>
                  </a:moveTo>
                  <a:lnTo>
                    <a:pt x="459" y="1179"/>
                  </a:lnTo>
                  <a:lnTo>
                    <a:pt x="484" y="1134"/>
                  </a:lnTo>
                  <a:lnTo>
                    <a:pt x="511" y="1179"/>
                  </a:lnTo>
                  <a:lnTo>
                    <a:pt x="484" y="1224"/>
                  </a:lnTo>
                  <a:moveTo>
                    <a:pt x="546" y="1224"/>
                  </a:moveTo>
                  <a:lnTo>
                    <a:pt x="520" y="1179"/>
                  </a:lnTo>
                  <a:lnTo>
                    <a:pt x="546" y="1134"/>
                  </a:lnTo>
                  <a:lnTo>
                    <a:pt x="573" y="1179"/>
                  </a:lnTo>
                  <a:lnTo>
                    <a:pt x="546" y="1224"/>
                  </a:lnTo>
                  <a:moveTo>
                    <a:pt x="609" y="1224"/>
                  </a:moveTo>
                  <a:lnTo>
                    <a:pt x="582" y="1179"/>
                  </a:lnTo>
                  <a:lnTo>
                    <a:pt x="609" y="1134"/>
                  </a:lnTo>
                  <a:lnTo>
                    <a:pt x="634" y="1179"/>
                  </a:lnTo>
                  <a:lnTo>
                    <a:pt x="609" y="1224"/>
                  </a:lnTo>
                  <a:moveTo>
                    <a:pt x="670" y="1224"/>
                  </a:moveTo>
                  <a:lnTo>
                    <a:pt x="643" y="1179"/>
                  </a:lnTo>
                  <a:lnTo>
                    <a:pt x="670" y="1134"/>
                  </a:lnTo>
                  <a:lnTo>
                    <a:pt x="696" y="1179"/>
                  </a:lnTo>
                  <a:lnTo>
                    <a:pt x="670" y="1224"/>
                  </a:lnTo>
                  <a:moveTo>
                    <a:pt x="732" y="1224"/>
                  </a:moveTo>
                  <a:lnTo>
                    <a:pt x="705" y="1179"/>
                  </a:lnTo>
                  <a:lnTo>
                    <a:pt x="732" y="1134"/>
                  </a:lnTo>
                  <a:lnTo>
                    <a:pt x="757" y="1179"/>
                  </a:lnTo>
                  <a:lnTo>
                    <a:pt x="732" y="1224"/>
                  </a:lnTo>
                  <a:moveTo>
                    <a:pt x="793" y="1224"/>
                  </a:moveTo>
                  <a:lnTo>
                    <a:pt x="766" y="1179"/>
                  </a:lnTo>
                  <a:lnTo>
                    <a:pt x="793" y="1134"/>
                  </a:lnTo>
                  <a:lnTo>
                    <a:pt x="819" y="1179"/>
                  </a:lnTo>
                  <a:lnTo>
                    <a:pt x="793" y="1224"/>
                  </a:lnTo>
                  <a:moveTo>
                    <a:pt x="855" y="1224"/>
                  </a:moveTo>
                  <a:lnTo>
                    <a:pt x="828" y="1179"/>
                  </a:lnTo>
                  <a:lnTo>
                    <a:pt x="855" y="1134"/>
                  </a:lnTo>
                  <a:lnTo>
                    <a:pt x="880" y="1179"/>
                  </a:lnTo>
                  <a:lnTo>
                    <a:pt x="855" y="1224"/>
                  </a:lnTo>
                  <a:moveTo>
                    <a:pt x="916" y="1224"/>
                  </a:moveTo>
                  <a:lnTo>
                    <a:pt x="889" y="1179"/>
                  </a:lnTo>
                  <a:lnTo>
                    <a:pt x="916" y="1134"/>
                  </a:lnTo>
                  <a:lnTo>
                    <a:pt x="942" y="1179"/>
                  </a:lnTo>
                  <a:lnTo>
                    <a:pt x="916" y="1224"/>
                  </a:lnTo>
                  <a:moveTo>
                    <a:pt x="978" y="1224"/>
                  </a:moveTo>
                  <a:lnTo>
                    <a:pt x="952" y="1179"/>
                  </a:lnTo>
                  <a:lnTo>
                    <a:pt x="978" y="1134"/>
                  </a:lnTo>
                  <a:lnTo>
                    <a:pt x="1005" y="1179"/>
                  </a:lnTo>
                  <a:lnTo>
                    <a:pt x="978" y="1224"/>
                  </a:lnTo>
                  <a:moveTo>
                    <a:pt x="1039" y="1224"/>
                  </a:moveTo>
                  <a:lnTo>
                    <a:pt x="1014" y="1179"/>
                  </a:lnTo>
                  <a:lnTo>
                    <a:pt x="1039" y="1134"/>
                  </a:lnTo>
                  <a:lnTo>
                    <a:pt x="1066" y="1179"/>
                  </a:lnTo>
                  <a:lnTo>
                    <a:pt x="1039" y="1224"/>
                  </a:lnTo>
                  <a:moveTo>
                    <a:pt x="1101" y="1224"/>
                  </a:moveTo>
                  <a:lnTo>
                    <a:pt x="1075" y="1179"/>
                  </a:lnTo>
                  <a:lnTo>
                    <a:pt x="1101" y="1134"/>
                  </a:lnTo>
                  <a:lnTo>
                    <a:pt x="1128" y="1179"/>
                  </a:lnTo>
                  <a:lnTo>
                    <a:pt x="1101" y="1224"/>
                  </a:lnTo>
                  <a:moveTo>
                    <a:pt x="1162" y="1224"/>
                  </a:moveTo>
                  <a:lnTo>
                    <a:pt x="1137" y="1179"/>
                  </a:lnTo>
                  <a:lnTo>
                    <a:pt x="1162" y="1134"/>
                  </a:lnTo>
                  <a:lnTo>
                    <a:pt x="1189" y="1179"/>
                  </a:lnTo>
                  <a:lnTo>
                    <a:pt x="1162" y="1224"/>
                  </a:lnTo>
                  <a:moveTo>
                    <a:pt x="1224" y="1224"/>
                  </a:moveTo>
                  <a:lnTo>
                    <a:pt x="1198" y="1179"/>
                  </a:lnTo>
                  <a:lnTo>
                    <a:pt x="1224" y="1134"/>
                  </a:lnTo>
                  <a:lnTo>
                    <a:pt x="1251" y="1179"/>
                  </a:lnTo>
                  <a:lnTo>
                    <a:pt x="1224" y="1224"/>
                  </a:lnTo>
                  <a:moveTo>
                    <a:pt x="1285" y="1224"/>
                  </a:moveTo>
                  <a:lnTo>
                    <a:pt x="1260" y="1179"/>
                  </a:lnTo>
                  <a:lnTo>
                    <a:pt x="1285" y="1134"/>
                  </a:lnTo>
                  <a:lnTo>
                    <a:pt x="1312" y="1179"/>
                  </a:lnTo>
                  <a:lnTo>
                    <a:pt x="1285" y="1224"/>
                  </a:lnTo>
                  <a:moveTo>
                    <a:pt x="1348" y="1224"/>
                  </a:moveTo>
                  <a:lnTo>
                    <a:pt x="1321" y="1179"/>
                  </a:lnTo>
                  <a:lnTo>
                    <a:pt x="1348" y="1134"/>
                  </a:lnTo>
                  <a:lnTo>
                    <a:pt x="1374" y="1179"/>
                  </a:lnTo>
                  <a:lnTo>
                    <a:pt x="1348" y="1224"/>
                  </a:lnTo>
                  <a:moveTo>
                    <a:pt x="1410" y="1224"/>
                  </a:moveTo>
                  <a:lnTo>
                    <a:pt x="1383" y="1179"/>
                  </a:lnTo>
                  <a:lnTo>
                    <a:pt x="1410" y="1134"/>
                  </a:lnTo>
                  <a:lnTo>
                    <a:pt x="1435" y="1179"/>
                  </a:lnTo>
                  <a:lnTo>
                    <a:pt x="1410" y="1224"/>
                  </a:lnTo>
                  <a:moveTo>
                    <a:pt x="1471" y="1224"/>
                  </a:moveTo>
                  <a:lnTo>
                    <a:pt x="1444" y="1179"/>
                  </a:lnTo>
                  <a:lnTo>
                    <a:pt x="1471" y="1134"/>
                  </a:lnTo>
                  <a:lnTo>
                    <a:pt x="1497" y="1179"/>
                  </a:lnTo>
                  <a:lnTo>
                    <a:pt x="1471" y="1224"/>
                  </a:lnTo>
                  <a:moveTo>
                    <a:pt x="1533" y="1224"/>
                  </a:moveTo>
                  <a:lnTo>
                    <a:pt x="1506" y="1179"/>
                  </a:lnTo>
                  <a:lnTo>
                    <a:pt x="1533" y="1134"/>
                  </a:lnTo>
                  <a:lnTo>
                    <a:pt x="1558" y="1179"/>
                  </a:lnTo>
                  <a:lnTo>
                    <a:pt x="1533" y="1224"/>
                  </a:lnTo>
                  <a:moveTo>
                    <a:pt x="1594" y="1224"/>
                  </a:moveTo>
                  <a:lnTo>
                    <a:pt x="1567" y="1179"/>
                  </a:lnTo>
                  <a:lnTo>
                    <a:pt x="1594" y="1134"/>
                  </a:lnTo>
                  <a:lnTo>
                    <a:pt x="1620" y="1179"/>
                  </a:lnTo>
                  <a:lnTo>
                    <a:pt x="1594" y="1224"/>
                  </a:lnTo>
                  <a:moveTo>
                    <a:pt x="1656" y="1224"/>
                  </a:moveTo>
                  <a:lnTo>
                    <a:pt x="1629" y="1179"/>
                  </a:lnTo>
                  <a:lnTo>
                    <a:pt x="1656" y="1134"/>
                  </a:lnTo>
                  <a:lnTo>
                    <a:pt x="1681" y="1179"/>
                  </a:lnTo>
                  <a:lnTo>
                    <a:pt x="1656" y="1224"/>
                  </a:lnTo>
                  <a:moveTo>
                    <a:pt x="1717" y="1224"/>
                  </a:moveTo>
                  <a:lnTo>
                    <a:pt x="1692" y="1179"/>
                  </a:lnTo>
                  <a:lnTo>
                    <a:pt x="1717" y="1134"/>
                  </a:lnTo>
                  <a:lnTo>
                    <a:pt x="1744" y="1179"/>
                  </a:lnTo>
                  <a:lnTo>
                    <a:pt x="1717" y="1224"/>
                  </a:lnTo>
                  <a:moveTo>
                    <a:pt x="1779" y="1224"/>
                  </a:moveTo>
                  <a:lnTo>
                    <a:pt x="1753" y="1179"/>
                  </a:lnTo>
                  <a:lnTo>
                    <a:pt x="1779" y="1134"/>
                  </a:lnTo>
                  <a:lnTo>
                    <a:pt x="1806" y="1179"/>
                  </a:lnTo>
                  <a:lnTo>
                    <a:pt x="1779" y="1224"/>
                  </a:lnTo>
                  <a:moveTo>
                    <a:pt x="1840" y="1224"/>
                  </a:moveTo>
                  <a:lnTo>
                    <a:pt x="1815" y="1179"/>
                  </a:lnTo>
                  <a:lnTo>
                    <a:pt x="1840" y="1134"/>
                  </a:lnTo>
                  <a:lnTo>
                    <a:pt x="1867" y="1179"/>
                  </a:lnTo>
                  <a:lnTo>
                    <a:pt x="1840" y="1224"/>
                  </a:lnTo>
                  <a:moveTo>
                    <a:pt x="1902" y="1224"/>
                  </a:moveTo>
                  <a:lnTo>
                    <a:pt x="1876" y="1179"/>
                  </a:lnTo>
                  <a:lnTo>
                    <a:pt x="1902" y="1134"/>
                  </a:lnTo>
                  <a:lnTo>
                    <a:pt x="1929" y="1179"/>
                  </a:lnTo>
                  <a:lnTo>
                    <a:pt x="1902" y="1224"/>
                  </a:lnTo>
                  <a:moveTo>
                    <a:pt x="1963" y="1224"/>
                  </a:moveTo>
                  <a:lnTo>
                    <a:pt x="1938" y="1179"/>
                  </a:lnTo>
                  <a:lnTo>
                    <a:pt x="1963" y="1134"/>
                  </a:lnTo>
                  <a:lnTo>
                    <a:pt x="1990" y="1179"/>
                  </a:lnTo>
                  <a:lnTo>
                    <a:pt x="1963" y="1224"/>
                  </a:lnTo>
                  <a:moveTo>
                    <a:pt x="2025" y="1224"/>
                  </a:moveTo>
                  <a:lnTo>
                    <a:pt x="1999" y="1179"/>
                  </a:lnTo>
                  <a:lnTo>
                    <a:pt x="2025" y="1134"/>
                  </a:lnTo>
                  <a:lnTo>
                    <a:pt x="2052" y="1179"/>
                  </a:lnTo>
                  <a:lnTo>
                    <a:pt x="2025" y="1224"/>
                  </a:lnTo>
                  <a:moveTo>
                    <a:pt x="2088" y="1224"/>
                  </a:moveTo>
                  <a:lnTo>
                    <a:pt x="2061" y="1179"/>
                  </a:lnTo>
                  <a:lnTo>
                    <a:pt x="2088" y="1134"/>
                  </a:lnTo>
                  <a:lnTo>
                    <a:pt x="2113" y="1179"/>
                  </a:lnTo>
                  <a:lnTo>
                    <a:pt x="2088" y="1224"/>
                  </a:lnTo>
                  <a:moveTo>
                    <a:pt x="2149" y="1224"/>
                  </a:moveTo>
                  <a:lnTo>
                    <a:pt x="2122" y="1179"/>
                  </a:lnTo>
                  <a:lnTo>
                    <a:pt x="2149" y="1134"/>
                  </a:lnTo>
                  <a:lnTo>
                    <a:pt x="2175" y="1179"/>
                  </a:lnTo>
                  <a:lnTo>
                    <a:pt x="2149" y="1224"/>
                  </a:lnTo>
                  <a:moveTo>
                    <a:pt x="2211" y="1224"/>
                  </a:moveTo>
                  <a:lnTo>
                    <a:pt x="2184" y="1179"/>
                  </a:lnTo>
                  <a:lnTo>
                    <a:pt x="2211" y="1134"/>
                  </a:lnTo>
                  <a:lnTo>
                    <a:pt x="2236" y="1179"/>
                  </a:lnTo>
                  <a:lnTo>
                    <a:pt x="2211" y="1224"/>
                  </a:lnTo>
                  <a:moveTo>
                    <a:pt x="2272" y="1224"/>
                  </a:moveTo>
                  <a:lnTo>
                    <a:pt x="2245" y="1179"/>
                  </a:lnTo>
                  <a:lnTo>
                    <a:pt x="2272" y="1134"/>
                  </a:lnTo>
                  <a:lnTo>
                    <a:pt x="2298" y="1179"/>
                  </a:lnTo>
                  <a:lnTo>
                    <a:pt x="2272" y="1224"/>
                  </a:lnTo>
                  <a:moveTo>
                    <a:pt x="2334" y="1224"/>
                  </a:moveTo>
                  <a:lnTo>
                    <a:pt x="2307" y="1179"/>
                  </a:lnTo>
                  <a:lnTo>
                    <a:pt x="2334" y="1134"/>
                  </a:lnTo>
                  <a:lnTo>
                    <a:pt x="2359" y="1179"/>
                  </a:lnTo>
                  <a:lnTo>
                    <a:pt x="2334" y="1224"/>
                  </a:lnTo>
                  <a:moveTo>
                    <a:pt x="2395" y="1224"/>
                  </a:moveTo>
                  <a:lnTo>
                    <a:pt x="2368" y="1179"/>
                  </a:lnTo>
                  <a:lnTo>
                    <a:pt x="2395" y="1134"/>
                  </a:lnTo>
                  <a:lnTo>
                    <a:pt x="2421" y="1179"/>
                  </a:lnTo>
                  <a:lnTo>
                    <a:pt x="2395" y="1224"/>
                  </a:lnTo>
                  <a:moveTo>
                    <a:pt x="2457" y="1224"/>
                  </a:moveTo>
                  <a:lnTo>
                    <a:pt x="2431" y="1179"/>
                  </a:lnTo>
                  <a:lnTo>
                    <a:pt x="2457" y="1134"/>
                  </a:lnTo>
                  <a:lnTo>
                    <a:pt x="2484" y="1179"/>
                  </a:lnTo>
                  <a:lnTo>
                    <a:pt x="2457" y="1224"/>
                  </a:lnTo>
                  <a:moveTo>
                    <a:pt x="2518" y="1224"/>
                  </a:moveTo>
                  <a:lnTo>
                    <a:pt x="2493" y="1179"/>
                  </a:lnTo>
                  <a:lnTo>
                    <a:pt x="2518" y="1134"/>
                  </a:lnTo>
                  <a:lnTo>
                    <a:pt x="2545" y="1179"/>
                  </a:lnTo>
                  <a:lnTo>
                    <a:pt x="2518" y="1224"/>
                  </a:lnTo>
                  <a:moveTo>
                    <a:pt x="84" y="1172"/>
                  </a:moveTo>
                  <a:lnTo>
                    <a:pt x="59" y="1125"/>
                  </a:lnTo>
                  <a:lnTo>
                    <a:pt x="84" y="1081"/>
                  </a:lnTo>
                  <a:lnTo>
                    <a:pt x="111" y="1125"/>
                  </a:lnTo>
                  <a:lnTo>
                    <a:pt x="84" y="1172"/>
                  </a:lnTo>
                  <a:moveTo>
                    <a:pt x="146" y="1172"/>
                  </a:moveTo>
                  <a:lnTo>
                    <a:pt x="120" y="1125"/>
                  </a:lnTo>
                  <a:lnTo>
                    <a:pt x="146" y="1081"/>
                  </a:lnTo>
                  <a:lnTo>
                    <a:pt x="172" y="1125"/>
                  </a:lnTo>
                  <a:lnTo>
                    <a:pt x="146" y="1172"/>
                  </a:lnTo>
                  <a:moveTo>
                    <a:pt x="207" y="1172"/>
                  </a:moveTo>
                  <a:lnTo>
                    <a:pt x="181" y="1125"/>
                  </a:lnTo>
                  <a:lnTo>
                    <a:pt x="207" y="1081"/>
                  </a:lnTo>
                  <a:lnTo>
                    <a:pt x="234" y="1125"/>
                  </a:lnTo>
                  <a:lnTo>
                    <a:pt x="207" y="1172"/>
                  </a:lnTo>
                  <a:moveTo>
                    <a:pt x="270" y="1172"/>
                  </a:moveTo>
                  <a:lnTo>
                    <a:pt x="243" y="1125"/>
                  </a:lnTo>
                  <a:lnTo>
                    <a:pt x="270" y="1081"/>
                  </a:lnTo>
                  <a:lnTo>
                    <a:pt x="295" y="1125"/>
                  </a:lnTo>
                  <a:lnTo>
                    <a:pt x="270" y="1172"/>
                  </a:lnTo>
                  <a:moveTo>
                    <a:pt x="331" y="1172"/>
                  </a:moveTo>
                  <a:lnTo>
                    <a:pt x="304" y="1125"/>
                  </a:lnTo>
                  <a:lnTo>
                    <a:pt x="331" y="1081"/>
                  </a:lnTo>
                  <a:lnTo>
                    <a:pt x="357" y="1125"/>
                  </a:lnTo>
                  <a:lnTo>
                    <a:pt x="331" y="1172"/>
                  </a:lnTo>
                  <a:moveTo>
                    <a:pt x="393" y="1172"/>
                  </a:moveTo>
                  <a:lnTo>
                    <a:pt x="366" y="1125"/>
                  </a:lnTo>
                  <a:lnTo>
                    <a:pt x="393" y="1081"/>
                  </a:lnTo>
                  <a:lnTo>
                    <a:pt x="418" y="1125"/>
                  </a:lnTo>
                  <a:lnTo>
                    <a:pt x="393" y="1172"/>
                  </a:lnTo>
                  <a:moveTo>
                    <a:pt x="454" y="1172"/>
                  </a:moveTo>
                  <a:lnTo>
                    <a:pt x="427" y="1125"/>
                  </a:lnTo>
                  <a:lnTo>
                    <a:pt x="454" y="1081"/>
                  </a:lnTo>
                  <a:lnTo>
                    <a:pt x="480" y="1125"/>
                  </a:lnTo>
                  <a:lnTo>
                    <a:pt x="454" y="1172"/>
                  </a:lnTo>
                  <a:moveTo>
                    <a:pt x="516" y="1172"/>
                  </a:moveTo>
                  <a:lnTo>
                    <a:pt x="489" y="1125"/>
                  </a:lnTo>
                  <a:lnTo>
                    <a:pt x="516" y="1081"/>
                  </a:lnTo>
                  <a:lnTo>
                    <a:pt x="541" y="1125"/>
                  </a:lnTo>
                  <a:lnTo>
                    <a:pt x="516" y="1172"/>
                  </a:lnTo>
                  <a:moveTo>
                    <a:pt x="577" y="1172"/>
                  </a:moveTo>
                  <a:lnTo>
                    <a:pt x="550" y="1125"/>
                  </a:lnTo>
                  <a:lnTo>
                    <a:pt x="577" y="1081"/>
                  </a:lnTo>
                  <a:lnTo>
                    <a:pt x="603" y="1125"/>
                  </a:lnTo>
                  <a:lnTo>
                    <a:pt x="577" y="1172"/>
                  </a:lnTo>
                  <a:moveTo>
                    <a:pt x="639" y="1172"/>
                  </a:moveTo>
                  <a:lnTo>
                    <a:pt x="613" y="1125"/>
                  </a:lnTo>
                  <a:lnTo>
                    <a:pt x="639" y="1081"/>
                  </a:lnTo>
                  <a:lnTo>
                    <a:pt x="666" y="1125"/>
                  </a:lnTo>
                  <a:lnTo>
                    <a:pt x="639" y="1172"/>
                  </a:lnTo>
                  <a:moveTo>
                    <a:pt x="700" y="1172"/>
                  </a:moveTo>
                  <a:lnTo>
                    <a:pt x="675" y="1125"/>
                  </a:lnTo>
                  <a:lnTo>
                    <a:pt x="700" y="1081"/>
                  </a:lnTo>
                  <a:lnTo>
                    <a:pt x="727" y="1125"/>
                  </a:lnTo>
                  <a:lnTo>
                    <a:pt x="700" y="1172"/>
                  </a:lnTo>
                  <a:moveTo>
                    <a:pt x="762" y="1172"/>
                  </a:moveTo>
                  <a:lnTo>
                    <a:pt x="736" y="1125"/>
                  </a:lnTo>
                  <a:lnTo>
                    <a:pt x="762" y="1081"/>
                  </a:lnTo>
                  <a:lnTo>
                    <a:pt x="789" y="1125"/>
                  </a:lnTo>
                  <a:lnTo>
                    <a:pt x="762" y="1172"/>
                  </a:lnTo>
                  <a:moveTo>
                    <a:pt x="823" y="1172"/>
                  </a:moveTo>
                  <a:lnTo>
                    <a:pt x="798" y="1125"/>
                  </a:lnTo>
                  <a:lnTo>
                    <a:pt x="823" y="1081"/>
                  </a:lnTo>
                  <a:lnTo>
                    <a:pt x="850" y="1125"/>
                  </a:lnTo>
                  <a:lnTo>
                    <a:pt x="823" y="1172"/>
                  </a:lnTo>
                  <a:moveTo>
                    <a:pt x="885" y="1172"/>
                  </a:moveTo>
                  <a:lnTo>
                    <a:pt x="859" y="1125"/>
                  </a:lnTo>
                  <a:lnTo>
                    <a:pt x="885" y="1081"/>
                  </a:lnTo>
                  <a:lnTo>
                    <a:pt x="912" y="1125"/>
                  </a:lnTo>
                  <a:lnTo>
                    <a:pt x="885" y="1172"/>
                  </a:lnTo>
                  <a:moveTo>
                    <a:pt x="946" y="1172"/>
                  </a:moveTo>
                  <a:lnTo>
                    <a:pt x="921" y="1125"/>
                  </a:lnTo>
                  <a:lnTo>
                    <a:pt x="946" y="1081"/>
                  </a:lnTo>
                  <a:lnTo>
                    <a:pt x="973" y="1125"/>
                  </a:lnTo>
                  <a:lnTo>
                    <a:pt x="946" y="1172"/>
                  </a:lnTo>
                  <a:moveTo>
                    <a:pt x="1009" y="1172"/>
                  </a:moveTo>
                  <a:lnTo>
                    <a:pt x="982" y="1125"/>
                  </a:lnTo>
                  <a:lnTo>
                    <a:pt x="1009" y="1081"/>
                  </a:lnTo>
                  <a:lnTo>
                    <a:pt x="1035" y="1125"/>
                  </a:lnTo>
                  <a:lnTo>
                    <a:pt x="1009" y="1172"/>
                  </a:lnTo>
                  <a:moveTo>
                    <a:pt x="1071" y="1172"/>
                  </a:moveTo>
                  <a:lnTo>
                    <a:pt x="1044" y="1125"/>
                  </a:lnTo>
                  <a:lnTo>
                    <a:pt x="1071" y="1081"/>
                  </a:lnTo>
                  <a:lnTo>
                    <a:pt x="1096" y="1125"/>
                  </a:lnTo>
                  <a:lnTo>
                    <a:pt x="1071" y="1172"/>
                  </a:lnTo>
                  <a:moveTo>
                    <a:pt x="1132" y="1172"/>
                  </a:moveTo>
                  <a:lnTo>
                    <a:pt x="1105" y="1125"/>
                  </a:lnTo>
                  <a:lnTo>
                    <a:pt x="1132" y="1081"/>
                  </a:lnTo>
                  <a:lnTo>
                    <a:pt x="1158" y="1125"/>
                  </a:lnTo>
                  <a:lnTo>
                    <a:pt x="1132" y="1172"/>
                  </a:lnTo>
                  <a:moveTo>
                    <a:pt x="1194" y="1172"/>
                  </a:moveTo>
                  <a:lnTo>
                    <a:pt x="1167" y="1125"/>
                  </a:lnTo>
                  <a:lnTo>
                    <a:pt x="1194" y="1081"/>
                  </a:lnTo>
                  <a:lnTo>
                    <a:pt x="1219" y="1125"/>
                  </a:lnTo>
                  <a:lnTo>
                    <a:pt x="1194" y="1172"/>
                  </a:lnTo>
                  <a:moveTo>
                    <a:pt x="1255" y="1172"/>
                  </a:moveTo>
                  <a:lnTo>
                    <a:pt x="1228" y="1125"/>
                  </a:lnTo>
                  <a:lnTo>
                    <a:pt x="1255" y="1081"/>
                  </a:lnTo>
                  <a:lnTo>
                    <a:pt x="1281" y="1125"/>
                  </a:lnTo>
                  <a:lnTo>
                    <a:pt x="1255" y="1172"/>
                  </a:lnTo>
                  <a:moveTo>
                    <a:pt x="1317" y="1172"/>
                  </a:moveTo>
                  <a:lnTo>
                    <a:pt x="1290" y="1125"/>
                  </a:lnTo>
                  <a:lnTo>
                    <a:pt x="1317" y="1081"/>
                  </a:lnTo>
                  <a:lnTo>
                    <a:pt x="1342" y="1125"/>
                  </a:lnTo>
                  <a:lnTo>
                    <a:pt x="1317" y="1172"/>
                  </a:lnTo>
                  <a:moveTo>
                    <a:pt x="1378" y="1172"/>
                  </a:moveTo>
                  <a:lnTo>
                    <a:pt x="1353" y="1125"/>
                  </a:lnTo>
                  <a:lnTo>
                    <a:pt x="1378" y="1081"/>
                  </a:lnTo>
                  <a:lnTo>
                    <a:pt x="1405" y="1125"/>
                  </a:lnTo>
                  <a:lnTo>
                    <a:pt x="1378" y="1172"/>
                  </a:lnTo>
                  <a:moveTo>
                    <a:pt x="1440" y="1172"/>
                  </a:moveTo>
                  <a:lnTo>
                    <a:pt x="1414" y="1125"/>
                  </a:lnTo>
                  <a:lnTo>
                    <a:pt x="1440" y="1081"/>
                  </a:lnTo>
                  <a:lnTo>
                    <a:pt x="1467" y="1125"/>
                  </a:lnTo>
                  <a:lnTo>
                    <a:pt x="1440" y="1172"/>
                  </a:lnTo>
                  <a:moveTo>
                    <a:pt x="1501" y="1172"/>
                  </a:moveTo>
                  <a:lnTo>
                    <a:pt x="1476" y="1125"/>
                  </a:lnTo>
                  <a:lnTo>
                    <a:pt x="1501" y="1081"/>
                  </a:lnTo>
                  <a:lnTo>
                    <a:pt x="1528" y="1125"/>
                  </a:lnTo>
                  <a:lnTo>
                    <a:pt x="1501" y="1172"/>
                  </a:lnTo>
                  <a:moveTo>
                    <a:pt x="1563" y="1172"/>
                  </a:moveTo>
                  <a:lnTo>
                    <a:pt x="1537" y="1125"/>
                  </a:lnTo>
                  <a:lnTo>
                    <a:pt x="1563" y="1081"/>
                  </a:lnTo>
                  <a:lnTo>
                    <a:pt x="1590" y="1125"/>
                  </a:lnTo>
                  <a:lnTo>
                    <a:pt x="1563" y="1172"/>
                  </a:lnTo>
                  <a:moveTo>
                    <a:pt x="1624" y="1172"/>
                  </a:moveTo>
                  <a:lnTo>
                    <a:pt x="1599" y="1125"/>
                  </a:lnTo>
                  <a:lnTo>
                    <a:pt x="1624" y="1081"/>
                  </a:lnTo>
                  <a:lnTo>
                    <a:pt x="1651" y="1125"/>
                  </a:lnTo>
                  <a:lnTo>
                    <a:pt x="1624" y="1172"/>
                  </a:lnTo>
                  <a:moveTo>
                    <a:pt x="1686" y="1172"/>
                  </a:moveTo>
                  <a:lnTo>
                    <a:pt x="1660" y="1125"/>
                  </a:lnTo>
                  <a:lnTo>
                    <a:pt x="1686" y="1081"/>
                  </a:lnTo>
                  <a:lnTo>
                    <a:pt x="1713" y="1125"/>
                  </a:lnTo>
                  <a:lnTo>
                    <a:pt x="1686" y="1172"/>
                  </a:lnTo>
                  <a:moveTo>
                    <a:pt x="1749" y="1172"/>
                  </a:moveTo>
                  <a:lnTo>
                    <a:pt x="1722" y="1125"/>
                  </a:lnTo>
                  <a:lnTo>
                    <a:pt x="1749" y="1081"/>
                  </a:lnTo>
                  <a:lnTo>
                    <a:pt x="1774" y="1125"/>
                  </a:lnTo>
                  <a:lnTo>
                    <a:pt x="1749" y="1172"/>
                  </a:lnTo>
                  <a:moveTo>
                    <a:pt x="1810" y="1172"/>
                  </a:moveTo>
                  <a:lnTo>
                    <a:pt x="1783" y="1125"/>
                  </a:lnTo>
                  <a:lnTo>
                    <a:pt x="1810" y="1081"/>
                  </a:lnTo>
                  <a:lnTo>
                    <a:pt x="1836" y="1125"/>
                  </a:lnTo>
                  <a:lnTo>
                    <a:pt x="1810" y="1172"/>
                  </a:lnTo>
                  <a:moveTo>
                    <a:pt x="1872" y="1172"/>
                  </a:moveTo>
                  <a:lnTo>
                    <a:pt x="1845" y="1125"/>
                  </a:lnTo>
                  <a:lnTo>
                    <a:pt x="1872" y="1081"/>
                  </a:lnTo>
                  <a:lnTo>
                    <a:pt x="1897" y="1125"/>
                  </a:lnTo>
                  <a:lnTo>
                    <a:pt x="1872" y="1172"/>
                  </a:lnTo>
                  <a:moveTo>
                    <a:pt x="1933" y="1172"/>
                  </a:moveTo>
                  <a:lnTo>
                    <a:pt x="1906" y="1125"/>
                  </a:lnTo>
                  <a:lnTo>
                    <a:pt x="1933" y="1081"/>
                  </a:lnTo>
                  <a:lnTo>
                    <a:pt x="1959" y="1125"/>
                  </a:lnTo>
                  <a:lnTo>
                    <a:pt x="1933" y="1172"/>
                  </a:lnTo>
                  <a:moveTo>
                    <a:pt x="1995" y="1172"/>
                  </a:moveTo>
                  <a:lnTo>
                    <a:pt x="1968" y="1125"/>
                  </a:lnTo>
                  <a:lnTo>
                    <a:pt x="1995" y="1081"/>
                  </a:lnTo>
                  <a:lnTo>
                    <a:pt x="2020" y="1125"/>
                  </a:lnTo>
                  <a:lnTo>
                    <a:pt x="1995" y="1172"/>
                  </a:lnTo>
                  <a:moveTo>
                    <a:pt x="2056" y="1172"/>
                  </a:moveTo>
                  <a:lnTo>
                    <a:pt x="2029" y="1125"/>
                  </a:lnTo>
                  <a:lnTo>
                    <a:pt x="2056" y="1081"/>
                  </a:lnTo>
                  <a:lnTo>
                    <a:pt x="2082" y="1125"/>
                  </a:lnTo>
                  <a:lnTo>
                    <a:pt x="2056" y="1172"/>
                  </a:lnTo>
                  <a:moveTo>
                    <a:pt x="2118" y="1172"/>
                  </a:moveTo>
                  <a:lnTo>
                    <a:pt x="2092" y="1125"/>
                  </a:lnTo>
                  <a:lnTo>
                    <a:pt x="2118" y="1081"/>
                  </a:lnTo>
                  <a:lnTo>
                    <a:pt x="2145" y="1125"/>
                  </a:lnTo>
                  <a:lnTo>
                    <a:pt x="2118" y="1172"/>
                  </a:lnTo>
                  <a:moveTo>
                    <a:pt x="2179" y="1172"/>
                  </a:moveTo>
                  <a:lnTo>
                    <a:pt x="2154" y="1125"/>
                  </a:lnTo>
                  <a:lnTo>
                    <a:pt x="2179" y="1081"/>
                  </a:lnTo>
                  <a:lnTo>
                    <a:pt x="2206" y="1125"/>
                  </a:lnTo>
                  <a:lnTo>
                    <a:pt x="2179" y="1172"/>
                  </a:lnTo>
                  <a:moveTo>
                    <a:pt x="2241" y="1172"/>
                  </a:moveTo>
                  <a:lnTo>
                    <a:pt x="2215" y="1125"/>
                  </a:lnTo>
                  <a:lnTo>
                    <a:pt x="2241" y="1081"/>
                  </a:lnTo>
                  <a:lnTo>
                    <a:pt x="2268" y="1125"/>
                  </a:lnTo>
                  <a:lnTo>
                    <a:pt x="2241" y="1172"/>
                  </a:lnTo>
                  <a:moveTo>
                    <a:pt x="2302" y="1172"/>
                  </a:moveTo>
                  <a:lnTo>
                    <a:pt x="2277" y="1125"/>
                  </a:lnTo>
                  <a:lnTo>
                    <a:pt x="2302" y="1081"/>
                  </a:lnTo>
                  <a:lnTo>
                    <a:pt x="2329" y="1125"/>
                  </a:lnTo>
                  <a:lnTo>
                    <a:pt x="2302" y="1172"/>
                  </a:lnTo>
                  <a:moveTo>
                    <a:pt x="2364" y="1172"/>
                  </a:moveTo>
                  <a:lnTo>
                    <a:pt x="2338" y="1125"/>
                  </a:lnTo>
                  <a:lnTo>
                    <a:pt x="2364" y="1081"/>
                  </a:lnTo>
                  <a:lnTo>
                    <a:pt x="2391" y="1125"/>
                  </a:lnTo>
                  <a:lnTo>
                    <a:pt x="2364" y="1172"/>
                  </a:lnTo>
                  <a:moveTo>
                    <a:pt x="2425" y="1172"/>
                  </a:moveTo>
                  <a:lnTo>
                    <a:pt x="2400" y="1125"/>
                  </a:lnTo>
                  <a:lnTo>
                    <a:pt x="2425" y="1081"/>
                  </a:lnTo>
                  <a:lnTo>
                    <a:pt x="2452" y="1125"/>
                  </a:lnTo>
                  <a:lnTo>
                    <a:pt x="2425" y="1172"/>
                  </a:lnTo>
                  <a:moveTo>
                    <a:pt x="2488" y="1172"/>
                  </a:moveTo>
                  <a:lnTo>
                    <a:pt x="2461" y="1125"/>
                  </a:lnTo>
                  <a:lnTo>
                    <a:pt x="2488" y="1081"/>
                  </a:lnTo>
                  <a:lnTo>
                    <a:pt x="2514" y="1125"/>
                  </a:lnTo>
                  <a:lnTo>
                    <a:pt x="2488" y="1172"/>
                  </a:lnTo>
                  <a:moveTo>
                    <a:pt x="54" y="1118"/>
                  </a:moveTo>
                  <a:lnTo>
                    <a:pt x="27" y="1073"/>
                  </a:lnTo>
                  <a:lnTo>
                    <a:pt x="54" y="1027"/>
                  </a:lnTo>
                  <a:lnTo>
                    <a:pt x="80" y="1073"/>
                  </a:lnTo>
                  <a:lnTo>
                    <a:pt x="54" y="1118"/>
                  </a:lnTo>
                  <a:moveTo>
                    <a:pt x="116" y="1118"/>
                  </a:moveTo>
                  <a:lnTo>
                    <a:pt x="89" y="1073"/>
                  </a:lnTo>
                  <a:lnTo>
                    <a:pt x="116" y="1027"/>
                  </a:lnTo>
                  <a:lnTo>
                    <a:pt x="141" y="1073"/>
                  </a:lnTo>
                  <a:lnTo>
                    <a:pt x="116" y="1118"/>
                  </a:lnTo>
                  <a:moveTo>
                    <a:pt x="177" y="1118"/>
                  </a:moveTo>
                  <a:lnTo>
                    <a:pt x="150" y="1073"/>
                  </a:lnTo>
                  <a:lnTo>
                    <a:pt x="177" y="1027"/>
                  </a:lnTo>
                  <a:lnTo>
                    <a:pt x="202" y="1073"/>
                  </a:lnTo>
                  <a:lnTo>
                    <a:pt x="177" y="1118"/>
                  </a:lnTo>
                  <a:moveTo>
                    <a:pt x="238" y="1118"/>
                  </a:moveTo>
                  <a:lnTo>
                    <a:pt x="213" y="1073"/>
                  </a:lnTo>
                  <a:lnTo>
                    <a:pt x="238" y="1027"/>
                  </a:lnTo>
                  <a:lnTo>
                    <a:pt x="265" y="1073"/>
                  </a:lnTo>
                  <a:lnTo>
                    <a:pt x="238" y="1118"/>
                  </a:lnTo>
                  <a:moveTo>
                    <a:pt x="300" y="1118"/>
                  </a:moveTo>
                  <a:lnTo>
                    <a:pt x="274" y="1073"/>
                  </a:lnTo>
                  <a:lnTo>
                    <a:pt x="300" y="1027"/>
                  </a:lnTo>
                  <a:lnTo>
                    <a:pt x="327" y="1073"/>
                  </a:lnTo>
                  <a:lnTo>
                    <a:pt x="300" y="1118"/>
                  </a:lnTo>
                  <a:moveTo>
                    <a:pt x="361" y="1118"/>
                  </a:moveTo>
                  <a:lnTo>
                    <a:pt x="336" y="1073"/>
                  </a:lnTo>
                  <a:lnTo>
                    <a:pt x="361" y="1027"/>
                  </a:lnTo>
                  <a:lnTo>
                    <a:pt x="388" y="1073"/>
                  </a:lnTo>
                  <a:lnTo>
                    <a:pt x="361" y="1118"/>
                  </a:lnTo>
                  <a:moveTo>
                    <a:pt x="423" y="1118"/>
                  </a:moveTo>
                  <a:lnTo>
                    <a:pt x="397" y="1073"/>
                  </a:lnTo>
                  <a:lnTo>
                    <a:pt x="423" y="1027"/>
                  </a:lnTo>
                  <a:lnTo>
                    <a:pt x="450" y="1073"/>
                  </a:lnTo>
                  <a:lnTo>
                    <a:pt x="423" y="1118"/>
                  </a:lnTo>
                  <a:moveTo>
                    <a:pt x="484" y="1118"/>
                  </a:moveTo>
                  <a:lnTo>
                    <a:pt x="459" y="1073"/>
                  </a:lnTo>
                  <a:lnTo>
                    <a:pt x="484" y="1027"/>
                  </a:lnTo>
                  <a:lnTo>
                    <a:pt x="511" y="1073"/>
                  </a:lnTo>
                  <a:lnTo>
                    <a:pt x="484" y="1118"/>
                  </a:lnTo>
                  <a:moveTo>
                    <a:pt x="546" y="1118"/>
                  </a:moveTo>
                  <a:lnTo>
                    <a:pt x="520" y="1073"/>
                  </a:lnTo>
                  <a:lnTo>
                    <a:pt x="546" y="1027"/>
                  </a:lnTo>
                  <a:lnTo>
                    <a:pt x="573" y="1073"/>
                  </a:lnTo>
                  <a:lnTo>
                    <a:pt x="546" y="1118"/>
                  </a:lnTo>
                  <a:moveTo>
                    <a:pt x="609" y="1118"/>
                  </a:moveTo>
                  <a:lnTo>
                    <a:pt x="582" y="1073"/>
                  </a:lnTo>
                  <a:lnTo>
                    <a:pt x="609" y="1027"/>
                  </a:lnTo>
                  <a:lnTo>
                    <a:pt x="634" y="1073"/>
                  </a:lnTo>
                  <a:lnTo>
                    <a:pt x="609" y="1118"/>
                  </a:lnTo>
                  <a:moveTo>
                    <a:pt x="670" y="1118"/>
                  </a:moveTo>
                  <a:lnTo>
                    <a:pt x="643" y="1073"/>
                  </a:lnTo>
                  <a:lnTo>
                    <a:pt x="670" y="1027"/>
                  </a:lnTo>
                  <a:lnTo>
                    <a:pt x="696" y="1073"/>
                  </a:lnTo>
                  <a:lnTo>
                    <a:pt x="670" y="1118"/>
                  </a:lnTo>
                  <a:moveTo>
                    <a:pt x="732" y="1118"/>
                  </a:moveTo>
                  <a:lnTo>
                    <a:pt x="705" y="1073"/>
                  </a:lnTo>
                  <a:lnTo>
                    <a:pt x="732" y="1027"/>
                  </a:lnTo>
                  <a:lnTo>
                    <a:pt x="757" y="1073"/>
                  </a:lnTo>
                  <a:lnTo>
                    <a:pt x="732" y="1118"/>
                  </a:lnTo>
                  <a:moveTo>
                    <a:pt x="793" y="1118"/>
                  </a:moveTo>
                  <a:lnTo>
                    <a:pt x="766" y="1073"/>
                  </a:lnTo>
                  <a:lnTo>
                    <a:pt x="793" y="1027"/>
                  </a:lnTo>
                  <a:lnTo>
                    <a:pt x="819" y="1073"/>
                  </a:lnTo>
                  <a:lnTo>
                    <a:pt x="793" y="1118"/>
                  </a:lnTo>
                  <a:moveTo>
                    <a:pt x="855" y="1118"/>
                  </a:moveTo>
                  <a:lnTo>
                    <a:pt x="828" y="1073"/>
                  </a:lnTo>
                  <a:lnTo>
                    <a:pt x="855" y="1027"/>
                  </a:lnTo>
                  <a:lnTo>
                    <a:pt x="880" y="1073"/>
                  </a:lnTo>
                  <a:lnTo>
                    <a:pt x="855" y="1118"/>
                  </a:lnTo>
                  <a:moveTo>
                    <a:pt x="916" y="1118"/>
                  </a:moveTo>
                  <a:lnTo>
                    <a:pt x="889" y="1073"/>
                  </a:lnTo>
                  <a:lnTo>
                    <a:pt x="916" y="1027"/>
                  </a:lnTo>
                  <a:lnTo>
                    <a:pt x="942" y="1073"/>
                  </a:lnTo>
                  <a:lnTo>
                    <a:pt x="916" y="1118"/>
                  </a:lnTo>
                  <a:moveTo>
                    <a:pt x="978" y="1118"/>
                  </a:moveTo>
                  <a:lnTo>
                    <a:pt x="952" y="1073"/>
                  </a:lnTo>
                  <a:lnTo>
                    <a:pt x="978" y="1027"/>
                  </a:lnTo>
                  <a:lnTo>
                    <a:pt x="1005" y="1073"/>
                  </a:lnTo>
                  <a:lnTo>
                    <a:pt x="978" y="1118"/>
                  </a:lnTo>
                  <a:moveTo>
                    <a:pt x="1039" y="1118"/>
                  </a:moveTo>
                  <a:lnTo>
                    <a:pt x="1014" y="1073"/>
                  </a:lnTo>
                  <a:lnTo>
                    <a:pt x="1039" y="1027"/>
                  </a:lnTo>
                  <a:lnTo>
                    <a:pt x="1066" y="1073"/>
                  </a:lnTo>
                  <a:lnTo>
                    <a:pt x="1039" y="1118"/>
                  </a:lnTo>
                  <a:moveTo>
                    <a:pt x="1101" y="1118"/>
                  </a:moveTo>
                  <a:lnTo>
                    <a:pt x="1075" y="1073"/>
                  </a:lnTo>
                  <a:lnTo>
                    <a:pt x="1101" y="1027"/>
                  </a:lnTo>
                  <a:lnTo>
                    <a:pt x="1128" y="1073"/>
                  </a:lnTo>
                  <a:lnTo>
                    <a:pt x="1101" y="1118"/>
                  </a:lnTo>
                  <a:moveTo>
                    <a:pt x="1162" y="1118"/>
                  </a:moveTo>
                  <a:lnTo>
                    <a:pt x="1137" y="1073"/>
                  </a:lnTo>
                  <a:lnTo>
                    <a:pt x="1162" y="1027"/>
                  </a:lnTo>
                  <a:lnTo>
                    <a:pt x="1189" y="1073"/>
                  </a:lnTo>
                  <a:lnTo>
                    <a:pt x="1162" y="1118"/>
                  </a:lnTo>
                  <a:moveTo>
                    <a:pt x="1224" y="1118"/>
                  </a:moveTo>
                  <a:lnTo>
                    <a:pt x="1198" y="1073"/>
                  </a:lnTo>
                  <a:lnTo>
                    <a:pt x="1224" y="1027"/>
                  </a:lnTo>
                  <a:lnTo>
                    <a:pt x="1251" y="1073"/>
                  </a:lnTo>
                  <a:lnTo>
                    <a:pt x="1224" y="1118"/>
                  </a:lnTo>
                  <a:moveTo>
                    <a:pt x="1285" y="1118"/>
                  </a:moveTo>
                  <a:lnTo>
                    <a:pt x="1260" y="1073"/>
                  </a:lnTo>
                  <a:lnTo>
                    <a:pt x="1285" y="1027"/>
                  </a:lnTo>
                  <a:lnTo>
                    <a:pt x="1312" y="1073"/>
                  </a:lnTo>
                  <a:lnTo>
                    <a:pt x="1285" y="1118"/>
                  </a:lnTo>
                  <a:moveTo>
                    <a:pt x="1348" y="1118"/>
                  </a:moveTo>
                  <a:lnTo>
                    <a:pt x="1321" y="1073"/>
                  </a:lnTo>
                  <a:lnTo>
                    <a:pt x="1348" y="1027"/>
                  </a:lnTo>
                  <a:lnTo>
                    <a:pt x="1374" y="1073"/>
                  </a:lnTo>
                  <a:lnTo>
                    <a:pt x="1348" y="1118"/>
                  </a:lnTo>
                  <a:moveTo>
                    <a:pt x="1410" y="1118"/>
                  </a:moveTo>
                  <a:lnTo>
                    <a:pt x="1383" y="1073"/>
                  </a:lnTo>
                  <a:lnTo>
                    <a:pt x="1410" y="1027"/>
                  </a:lnTo>
                  <a:lnTo>
                    <a:pt x="1435" y="1073"/>
                  </a:lnTo>
                  <a:lnTo>
                    <a:pt x="1410" y="1118"/>
                  </a:lnTo>
                  <a:moveTo>
                    <a:pt x="1471" y="1118"/>
                  </a:moveTo>
                  <a:lnTo>
                    <a:pt x="1444" y="1073"/>
                  </a:lnTo>
                  <a:lnTo>
                    <a:pt x="1471" y="1027"/>
                  </a:lnTo>
                  <a:lnTo>
                    <a:pt x="1497" y="1073"/>
                  </a:lnTo>
                  <a:lnTo>
                    <a:pt x="1471" y="1118"/>
                  </a:lnTo>
                  <a:moveTo>
                    <a:pt x="1533" y="1118"/>
                  </a:moveTo>
                  <a:lnTo>
                    <a:pt x="1506" y="1073"/>
                  </a:lnTo>
                  <a:lnTo>
                    <a:pt x="1533" y="1027"/>
                  </a:lnTo>
                  <a:lnTo>
                    <a:pt x="1558" y="1073"/>
                  </a:lnTo>
                  <a:lnTo>
                    <a:pt x="1533" y="1118"/>
                  </a:lnTo>
                  <a:moveTo>
                    <a:pt x="1594" y="1118"/>
                  </a:moveTo>
                  <a:lnTo>
                    <a:pt x="1567" y="1073"/>
                  </a:lnTo>
                  <a:lnTo>
                    <a:pt x="1594" y="1027"/>
                  </a:lnTo>
                  <a:lnTo>
                    <a:pt x="1620" y="1073"/>
                  </a:lnTo>
                  <a:lnTo>
                    <a:pt x="1594" y="1118"/>
                  </a:lnTo>
                  <a:moveTo>
                    <a:pt x="1656" y="1118"/>
                  </a:moveTo>
                  <a:lnTo>
                    <a:pt x="1629" y="1073"/>
                  </a:lnTo>
                  <a:lnTo>
                    <a:pt x="1656" y="1027"/>
                  </a:lnTo>
                  <a:lnTo>
                    <a:pt x="1681" y="1073"/>
                  </a:lnTo>
                  <a:lnTo>
                    <a:pt x="1656" y="1118"/>
                  </a:lnTo>
                  <a:moveTo>
                    <a:pt x="1717" y="1118"/>
                  </a:moveTo>
                  <a:lnTo>
                    <a:pt x="1692" y="1073"/>
                  </a:lnTo>
                  <a:lnTo>
                    <a:pt x="1717" y="1027"/>
                  </a:lnTo>
                  <a:lnTo>
                    <a:pt x="1744" y="1073"/>
                  </a:lnTo>
                  <a:lnTo>
                    <a:pt x="1717" y="1118"/>
                  </a:lnTo>
                  <a:moveTo>
                    <a:pt x="1779" y="1118"/>
                  </a:moveTo>
                  <a:lnTo>
                    <a:pt x="1753" y="1073"/>
                  </a:lnTo>
                  <a:lnTo>
                    <a:pt x="1779" y="1027"/>
                  </a:lnTo>
                  <a:lnTo>
                    <a:pt x="1806" y="1073"/>
                  </a:lnTo>
                  <a:lnTo>
                    <a:pt x="1779" y="1118"/>
                  </a:lnTo>
                  <a:moveTo>
                    <a:pt x="1840" y="1118"/>
                  </a:moveTo>
                  <a:lnTo>
                    <a:pt x="1815" y="1073"/>
                  </a:lnTo>
                  <a:lnTo>
                    <a:pt x="1840" y="1027"/>
                  </a:lnTo>
                  <a:lnTo>
                    <a:pt x="1867" y="1073"/>
                  </a:lnTo>
                  <a:lnTo>
                    <a:pt x="1840" y="1118"/>
                  </a:lnTo>
                  <a:moveTo>
                    <a:pt x="1902" y="1118"/>
                  </a:moveTo>
                  <a:lnTo>
                    <a:pt x="1876" y="1073"/>
                  </a:lnTo>
                  <a:lnTo>
                    <a:pt x="1902" y="1027"/>
                  </a:lnTo>
                  <a:lnTo>
                    <a:pt x="1929" y="1073"/>
                  </a:lnTo>
                  <a:lnTo>
                    <a:pt x="1902" y="1118"/>
                  </a:lnTo>
                  <a:moveTo>
                    <a:pt x="1963" y="1118"/>
                  </a:moveTo>
                  <a:lnTo>
                    <a:pt x="1938" y="1073"/>
                  </a:lnTo>
                  <a:lnTo>
                    <a:pt x="1963" y="1027"/>
                  </a:lnTo>
                  <a:lnTo>
                    <a:pt x="1990" y="1073"/>
                  </a:lnTo>
                  <a:lnTo>
                    <a:pt x="1963" y="1118"/>
                  </a:lnTo>
                  <a:moveTo>
                    <a:pt x="2025" y="1118"/>
                  </a:moveTo>
                  <a:lnTo>
                    <a:pt x="1999" y="1073"/>
                  </a:lnTo>
                  <a:lnTo>
                    <a:pt x="2025" y="1027"/>
                  </a:lnTo>
                  <a:lnTo>
                    <a:pt x="2052" y="1073"/>
                  </a:lnTo>
                  <a:lnTo>
                    <a:pt x="2025" y="1118"/>
                  </a:lnTo>
                  <a:moveTo>
                    <a:pt x="2088" y="1118"/>
                  </a:moveTo>
                  <a:lnTo>
                    <a:pt x="2061" y="1073"/>
                  </a:lnTo>
                  <a:lnTo>
                    <a:pt x="2088" y="1027"/>
                  </a:lnTo>
                  <a:lnTo>
                    <a:pt x="2113" y="1073"/>
                  </a:lnTo>
                  <a:lnTo>
                    <a:pt x="2088" y="1118"/>
                  </a:lnTo>
                  <a:moveTo>
                    <a:pt x="2149" y="1118"/>
                  </a:moveTo>
                  <a:lnTo>
                    <a:pt x="2122" y="1073"/>
                  </a:lnTo>
                  <a:lnTo>
                    <a:pt x="2149" y="1027"/>
                  </a:lnTo>
                  <a:lnTo>
                    <a:pt x="2175" y="1073"/>
                  </a:lnTo>
                  <a:lnTo>
                    <a:pt x="2149" y="1118"/>
                  </a:lnTo>
                  <a:moveTo>
                    <a:pt x="2211" y="1118"/>
                  </a:moveTo>
                  <a:lnTo>
                    <a:pt x="2184" y="1073"/>
                  </a:lnTo>
                  <a:lnTo>
                    <a:pt x="2211" y="1027"/>
                  </a:lnTo>
                  <a:lnTo>
                    <a:pt x="2236" y="1073"/>
                  </a:lnTo>
                  <a:lnTo>
                    <a:pt x="2211" y="1118"/>
                  </a:lnTo>
                  <a:moveTo>
                    <a:pt x="2272" y="1118"/>
                  </a:moveTo>
                  <a:lnTo>
                    <a:pt x="2245" y="1073"/>
                  </a:lnTo>
                  <a:lnTo>
                    <a:pt x="2272" y="1027"/>
                  </a:lnTo>
                  <a:lnTo>
                    <a:pt x="2298" y="1073"/>
                  </a:lnTo>
                  <a:lnTo>
                    <a:pt x="2272" y="1118"/>
                  </a:lnTo>
                  <a:moveTo>
                    <a:pt x="2334" y="1118"/>
                  </a:moveTo>
                  <a:lnTo>
                    <a:pt x="2307" y="1073"/>
                  </a:lnTo>
                  <a:lnTo>
                    <a:pt x="2334" y="1027"/>
                  </a:lnTo>
                  <a:lnTo>
                    <a:pt x="2359" y="1073"/>
                  </a:lnTo>
                  <a:lnTo>
                    <a:pt x="2334" y="1118"/>
                  </a:lnTo>
                  <a:moveTo>
                    <a:pt x="2395" y="1118"/>
                  </a:moveTo>
                  <a:lnTo>
                    <a:pt x="2368" y="1073"/>
                  </a:lnTo>
                  <a:lnTo>
                    <a:pt x="2395" y="1027"/>
                  </a:lnTo>
                  <a:lnTo>
                    <a:pt x="2421" y="1073"/>
                  </a:lnTo>
                  <a:lnTo>
                    <a:pt x="2395" y="1118"/>
                  </a:lnTo>
                  <a:moveTo>
                    <a:pt x="2457" y="1118"/>
                  </a:moveTo>
                  <a:lnTo>
                    <a:pt x="2431" y="1073"/>
                  </a:lnTo>
                  <a:lnTo>
                    <a:pt x="2457" y="1027"/>
                  </a:lnTo>
                  <a:lnTo>
                    <a:pt x="2484" y="1073"/>
                  </a:lnTo>
                  <a:lnTo>
                    <a:pt x="2457" y="1118"/>
                  </a:lnTo>
                  <a:moveTo>
                    <a:pt x="2518" y="1118"/>
                  </a:moveTo>
                  <a:lnTo>
                    <a:pt x="2493" y="1073"/>
                  </a:lnTo>
                  <a:lnTo>
                    <a:pt x="2518" y="1027"/>
                  </a:lnTo>
                  <a:lnTo>
                    <a:pt x="2545" y="1073"/>
                  </a:lnTo>
                  <a:lnTo>
                    <a:pt x="2518" y="1118"/>
                  </a:lnTo>
                  <a:moveTo>
                    <a:pt x="84" y="1066"/>
                  </a:moveTo>
                  <a:lnTo>
                    <a:pt x="59" y="1019"/>
                  </a:lnTo>
                  <a:lnTo>
                    <a:pt x="84" y="974"/>
                  </a:lnTo>
                  <a:lnTo>
                    <a:pt x="111" y="1019"/>
                  </a:lnTo>
                  <a:lnTo>
                    <a:pt x="84" y="1066"/>
                  </a:lnTo>
                  <a:moveTo>
                    <a:pt x="146" y="1066"/>
                  </a:moveTo>
                  <a:lnTo>
                    <a:pt x="120" y="1019"/>
                  </a:lnTo>
                  <a:lnTo>
                    <a:pt x="146" y="974"/>
                  </a:lnTo>
                  <a:lnTo>
                    <a:pt x="172" y="1019"/>
                  </a:lnTo>
                  <a:lnTo>
                    <a:pt x="146" y="1066"/>
                  </a:lnTo>
                  <a:moveTo>
                    <a:pt x="207" y="1066"/>
                  </a:moveTo>
                  <a:lnTo>
                    <a:pt x="181" y="1019"/>
                  </a:lnTo>
                  <a:lnTo>
                    <a:pt x="207" y="974"/>
                  </a:lnTo>
                  <a:lnTo>
                    <a:pt x="234" y="1019"/>
                  </a:lnTo>
                  <a:lnTo>
                    <a:pt x="207" y="1066"/>
                  </a:lnTo>
                  <a:moveTo>
                    <a:pt x="270" y="1066"/>
                  </a:moveTo>
                  <a:lnTo>
                    <a:pt x="243" y="1019"/>
                  </a:lnTo>
                  <a:lnTo>
                    <a:pt x="270" y="974"/>
                  </a:lnTo>
                  <a:lnTo>
                    <a:pt x="295" y="1019"/>
                  </a:lnTo>
                  <a:lnTo>
                    <a:pt x="270" y="1066"/>
                  </a:lnTo>
                  <a:moveTo>
                    <a:pt x="331" y="1066"/>
                  </a:moveTo>
                  <a:lnTo>
                    <a:pt x="304" y="1019"/>
                  </a:lnTo>
                  <a:lnTo>
                    <a:pt x="331" y="974"/>
                  </a:lnTo>
                  <a:lnTo>
                    <a:pt x="357" y="1019"/>
                  </a:lnTo>
                  <a:lnTo>
                    <a:pt x="331" y="1066"/>
                  </a:lnTo>
                  <a:moveTo>
                    <a:pt x="393" y="1066"/>
                  </a:moveTo>
                  <a:lnTo>
                    <a:pt x="366" y="1019"/>
                  </a:lnTo>
                  <a:lnTo>
                    <a:pt x="393" y="974"/>
                  </a:lnTo>
                  <a:lnTo>
                    <a:pt x="418" y="1019"/>
                  </a:lnTo>
                  <a:lnTo>
                    <a:pt x="393" y="1066"/>
                  </a:lnTo>
                  <a:moveTo>
                    <a:pt x="454" y="1066"/>
                  </a:moveTo>
                  <a:lnTo>
                    <a:pt x="427" y="1019"/>
                  </a:lnTo>
                  <a:lnTo>
                    <a:pt x="454" y="974"/>
                  </a:lnTo>
                  <a:lnTo>
                    <a:pt x="480" y="1019"/>
                  </a:lnTo>
                  <a:lnTo>
                    <a:pt x="454" y="1066"/>
                  </a:lnTo>
                  <a:moveTo>
                    <a:pt x="516" y="1066"/>
                  </a:moveTo>
                  <a:lnTo>
                    <a:pt x="489" y="1019"/>
                  </a:lnTo>
                  <a:lnTo>
                    <a:pt x="516" y="974"/>
                  </a:lnTo>
                  <a:lnTo>
                    <a:pt x="541" y="1019"/>
                  </a:lnTo>
                  <a:lnTo>
                    <a:pt x="516" y="1066"/>
                  </a:lnTo>
                  <a:moveTo>
                    <a:pt x="577" y="1066"/>
                  </a:moveTo>
                  <a:lnTo>
                    <a:pt x="550" y="1019"/>
                  </a:lnTo>
                  <a:lnTo>
                    <a:pt x="577" y="974"/>
                  </a:lnTo>
                  <a:lnTo>
                    <a:pt x="603" y="1019"/>
                  </a:lnTo>
                  <a:lnTo>
                    <a:pt x="577" y="1066"/>
                  </a:lnTo>
                  <a:moveTo>
                    <a:pt x="639" y="1066"/>
                  </a:moveTo>
                  <a:lnTo>
                    <a:pt x="613" y="1019"/>
                  </a:lnTo>
                  <a:lnTo>
                    <a:pt x="639" y="974"/>
                  </a:lnTo>
                  <a:lnTo>
                    <a:pt x="666" y="1019"/>
                  </a:lnTo>
                  <a:lnTo>
                    <a:pt x="639" y="1066"/>
                  </a:lnTo>
                  <a:moveTo>
                    <a:pt x="700" y="1066"/>
                  </a:moveTo>
                  <a:lnTo>
                    <a:pt x="675" y="1019"/>
                  </a:lnTo>
                  <a:lnTo>
                    <a:pt x="700" y="974"/>
                  </a:lnTo>
                  <a:lnTo>
                    <a:pt x="727" y="1019"/>
                  </a:lnTo>
                  <a:lnTo>
                    <a:pt x="700" y="1066"/>
                  </a:lnTo>
                  <a:moveTo>
                    <a:pt x="762" y="1066"/>
                  </a:moveTo>
                  <a:lnTo>
                    <a:pt x="736" y="1019"/>
                  </a:lnTo>
                  <a:lnTo>
                    <a:pt x="762" y="974"/>
                  </a:lnTo>
                  <a:lnTo>
                    <a:pt x="789" y="1019"/>
                  </a:lnTo>
                  <a:lnTo>
                    <a:pt x="762" y="1066"/>
                  </a:lnTo>
                  <a:moveTo>
                    <a:pt x="823" y="1066"/>
                  </a:moveTo>
                  <a:lnTo>
                    <a:pt x="798" y="1019"/>
                  </a:lnTo>
                  <a:lnTo>
                    <a:pt x="823" y="974"/>
                  </a:lnTo>
                  <a:lnTo>
                    <a:pt x="850" y="1019"/>
                  </a:lnTo>
                  <a:lnTo>
                    <a:pt x="823" y="1066"/>
                  </a:lnTo>
                  <a:moveTo>
                    <a:pt x="885" y="1066"/>
                  </a:moveTo>
                  <a:lnTo>
                    <a:pt x="859" y="1019"/>
                  </a:lnTo>
                  <a:lnTo>
                    <a:pt x="885" y="974"/>
                  </a:lnTo>
                  <a:lnTo>
                    <a:pt x="912" y="1019"/>
                  </a:lnTo>
                  <a:lnTo>
                    <a:pt x="885" y="1066"/>
                  </a:lnTo>
                  <a:moveTo>
                    <a:pt x="946" y="1066"/>
                  </a:moveTo>
                  <a:lnTo>
                    <a:pt x="921" y="1019"/>
                  </a:lnTo>
                  <a:lnTo>
                    <a:pt x="946" y="974"/>
                  </a:lnTo>
                  <a:lnTo>
                    <a:pt x="973" y="1019"/>
                  </a:lnTo>
                  <a:lnTo>
                    <a:pt x="946" y="1066"/>
                  </a:lnTo>
                  <a:moveTo>
                    <a:pt x="1009" y="1066"/>
                  </a:moveTo>
                  <a:lnTo>
                    <a:pt x="982" y="1019"/>
                  </a:lnTo>
                  <a:lnTo>
                    <a:pt x="1009" y="974"/>
                  </a:lnTo>
                  <a:lnTo>
                    <a:pt x="1035" y="1019"/>
                  </a:lnTo>
                  <a:lnTo>
                    <a:pt x="1009" y="1066"/>
                  </a:lnTo>
                  <a:moveTo>
                    <a:pt x="1071" y="1066"/>
                  </a:moveTo>
                  <a:lnTo>
                    <a:pt x="1044" y="1019"/>
                  </a:lnTo>
                  <a:lnTo>
                    <a:pt x="1071" y="974"/>
                  </a:lnTo>
                  <a:lnTo>
                    <a:pt x="1096" y="1019"/>
                  </a:lnTo>
                  <a:lnTo>
                    <a:pt x="1071" y="1066"/>
                  </a:lnTo>
                  <a:moveTo>
                    <a:pt x="1132" y="1066"/>
                  </a:moveTo>
                  <a:lnTo>
                    <a:pt x="1105" y="1019"/>
                  </a:lnTo>
                  <a:lnTo>
                    <a:pt x="1132" y="974"/>
                  </a:lnTo>
                  <a:lnTo>
                    <a:pt x="1158" y="1019"/>
                  </a:lnTo>
                  <a:lnTo>
                    <a:pt x="1132" y="1066"/>
                  </a:lnTo>
                  <a:moveTo>
                    <a:pt x="1194" y="1066"/>
                  </a:moveTo>
                  <a:lnTo>
                    <a:pt x="1167" y="1019"/>
                  </a:lnTo>
                  <a:lnTo>
                    <a:pt x="1194" y="974"/>
                  </a:lnTo>
                  <a:lnTo>
                    <a:pt x="1219" y="1019"/>
                  </a:lnTo>
                  <a:lnTo>
                    <a:pt x="1194" y="1066"/>
                  </a:lnTo>
                  <a:moveTo>
                    <a:pt x="1255" y="1066"/>
                  </a:moveTo>
                  <a:lnTo>
                    <a:pt x="1228" y="1019"/>
                  </a:lnTo>
                  <a:lnTo>
                    <a:pt x="1255" y="974"/>
                  </a:lnTo>
                  <a:lnTo>
                    <a:pt x="1281" y="1019"/>
                  </a:lnTo>
                  <a:lnTo>
                    <a:pt x="1255" y="1066"/>
                  </a:lnTo>
                  <a:moveTo>
                    <a:pt x="1317" y="1066"/>
                  </a:moveTo>
                  <a:lnTo>
                    <a:pt x="1290" y="1019"/>
                  </a:lnTo>
                  <a:lnTo>
                    <a:pt x="1317" y="974"/>
                  </a:lnTo>
                  <a:lnTo>
                    <a:pt x="1342" y="1019"/>
                  </a:lnTo>
                  <a:lnTo>
                    <a:pt x="1317" y="1066"/>
                  </a:lnTo>
                  <a:moveTo>
                    <a:pt x="1378" y="1066"/>
                  </a:moveTo>
                  <a:lnTo>
                    <a:pt x="1353" y="1019"/>
                  </a:lnTo>
                  <a:lnTo>
                    <a:pt x="1378" y="974"/>
                  </a:lnTo>
                  <a:lnTo>
                    <a:pt x="1405" y="1019"/>
                  </a:lnTo>
                  <a:lnTo>
                    <a:pt x="1378" y="1066"/>
                  </a:lnTo>
                  <a:moveTo>
                    <a:pt x="1440" y="1066"/>
                  </a:moveTo>
                  <a:lnTo>
                    <a:pt x="1414" y="1019"/>
                  </a:lnTo>
                  <a:lnTo>
                    <a:pt x="1440" y="974"/>
                  </a:lnTo>
                  <a:lnTo>
                    <a:pt x="1467" y="1019"/>
                  </a:lnTo>
                  <a:lnTo>
                    <a:pt x="1440" y="1066"/>
                  </a:lnTo>
                  <a:moveTo>
                    <a:pt x="1501" y="1066"/>
                  </a:moveTo>
                  <a:lnTo>
                    <a:pt x="1476" y="1019"/>
                  </a:lnTo>
                  <a:lnTo>
                    <a:pt x="1501" y="974"/>
                  </a:lnTo>
                  <a:lnTo>
                    <a:pt x="1528" y="1019"/>
                  </a:lnTo>
                  <a:lnTo>
                    <a:pt x="1501" y="1066"/>
                  </a:lnTo>
                  <a:moveTo>
                    <a:pt x="1563" y="1066"/>
                  </a:moveTo>
                  <a:lnTo>
                    <a:pt x="1537" y="1019"/>
                  </a:lnTo>
                  <a:lnTo>
                    <a:pt x="1563" y="974"/>
                  </a:lnTo>
                  <a:lnTo>
                    <a:pt x="1590" y="1019"/>
                  </a:lnTo>
                  <a:lnTo>
                    <a:pt x="1563" y="1066"/>
                  </a:lnTo>
                  <a:moveTo>
                    <a:pt x="1624" y="1066"/>
                  </a:moveTo>
                  <a:lnTo>
                    <a:pt x="1599" y="1019"/>
                  </a:lnTo>
                  <a:lnTo>
                    <a:pt x="1624" y="974"/>
                  </a:lnTo>
                  <a:lnTo>
                    <a:pt x="1651" y="1019"/>
                  </a:lnTo>
                  <a:lnTo>
                    <a:pt x="1624" y="1066"/>
                  </a:lnTo>
                  <a:moveTo>
                    <a:pt x="1686" y="1066"/>
                  </a:moveTo>
                  <a:lnTo>
                    <a:pt x="1660" y="1019"/>
                  </a:lnTo>
                  <a:lnTo>
                    <a:pt x="1686" y="974"/>
                  </a:lnTo>
                  <a:lnTo>
                    <a:pt x="1713" y="1019"/>
                  </a:lnTo>
                  <a:lnTo>
                    <a:pt x="1686" y="1066"/>
                  </a:lnTo>
                  <a:moveTo>
                    <a:pt x="1749" y="1066"/>
                  </a:moveTo>
                  <a:lnTo>
                    <a:pt x="1722" y="1019"/>
                  </a:lnTo>
                  <a:lnTo>
                    <a:pt x="1749" y="974"/>
                  </a:lnTo>
                  <a:lnTo>
                    <a:pt x="1774" y="1019"/>
                  </a:lnTo>
                  <a:lnTo>
                    <a:pt x="1749" y="1066"/>
                  </a:lnTo>
                  <a:moveTo>
                    <a:pt x="1810" y="1066"/>
                  </a:moveTo>
                  <a:lnTo>
                    <a:pt x="1783" y="1019"/>
                  </a:lnTo>
                  <a:lnTo>
                    <a:pt x="1810" y="974"/>
                  </a:lnTo>
                  <a:lnTo>
                    <a:pt x="1836" y="1019"/>
                  </a:lnTo>
                  <a:lnTo>
                    <a:pt x="1810" y="1066"/>
                  </a:lnTo>
                  <a:moveTo>
                    <a:pt x="1872" y="1066"/>
                  </a:moveTo>
                  <a:lnTo>
                    <a:pt x="1845" y="1019"/>
                  </a:lnTo>
                  <a:lnTo>
                    <a:pt x="1872" y="974"/>
                  </a:lnTo>
                  <a:lnTo>
                    <a:pt x="1897" y="1019"/>
                  </a:lnTo>
                  <a:lnTo>
                    <a:pt x="1872" y="1066"/>
                  </a:lnTo>
                  <a:moveTo>
                    <a:pt x="1933" y="1066"/>
                  </a:moveTo>
                  <a:lnTo>
                    <a:pt x="1906" y="1019"/>
                  </a:lnTo>
                  <a:lnTo>
                    <a:pt x="1933" y="974"/>
                  </a:lnTo>
                  <a:lnTo>
                    <a:pt x="1959" y="1019"/>
                  </a:lnTo>
                  <a:lnTo>
                    <a:pt x="1933" y="1066"/>
                  </a:lnTo>
                  <a:moveTo>
                    <a:pt x="1995" y="1066"/>
                  </a:moveTo>
                  <a:lnTo>
                    <a:pt x="1968" y="1019"/>
                  </a:lnTo>
                  <a:lnTo>
                    <a:pt x="1995" y="974"/>
                  </a:lnTo>
                  <a:lnTo>
                    <a:pt x="2020" y="1019"/>
                  </a:lnTo>
                  <a:lnTo>
                    <a:pt x="1995" y="1066"/>
                  </a:lnTo>
                  <a:moveTo>
                    <a:pt x="2056" y="1066"/>
                  </a:moveTo>
                  <a:lnTo>
                    <a:pt x="2029" y="1019"/>
                  </a:lnTo>
                  <a:lnTo>
                    <a:pt x="2056" y="974"/>
                  </a:lnTo>
                  <a:lnTo>
                    <a:pt x="2082" y="1019"/>
                  </a:lnTo>
                  <a:lnTo>
                    <a:pt x="2056" y="1066"/>
                  </a:lnTo>
                  <a:moveTo>
                    <a:pt x="2118" y="1066"/>
                  </a:moveTo>
                  <a:lnTo>
                    <a:pt x="2092" y="1019"/>
                  </a:lnTo>
                  <a:lnTo>
                    <a:pt x="2118" y="974"/>
                  </a:lnTo>
                  <a:lnTo>
                    <a:pt x="2145" y="1019"/>
                  </a:lnTo>
                  <a:lnTo>
                    <a:pt x="2118" y="1066"/>
                  </a:lnTo>
                  <a:moveTo>
                    <a:pt x="2179" y="1066"/>
                  </a:moveTo>
                  <a:lnTo>
                    <a:pt x="2154" y="1019"/>
                  </a:lnTo>
                  <a:lnTo>
                    <a:pt x="2179" y="974"/>
                  </a:lnTo>
                  <a:lnTo>
                    <a:pt x="2206" y="1019"/>
                  </a:lnTo>
                  <a:lnTo>
                    <a:pt x="2179" y="1066"/>
                  </a:lnTo>
                  <a:moveTo>
                    <a:pt x="2241" y="1066"/>
                  </a:moveTo>
                  <a:lnTo>
                    <a:pt x="2215" y="1019"/>
                  </a:lnTo>
                  <a:lnTo>
                    <a:pt x="2241" y="974"/>
                  </a:lnTo>
                  <a:lnTo>
                    <a:pt x="2268" y="1019"/>
                  </a:lnTo>
                  <a:lnTo>
                    <a:pt x="2241" y="1066"/>
                  </a:lnTo>
                  <a:moveTo>
                    <a:pt x="2302" y="1066"/>
                  </a:moveTo>
                  <a:lnTo>
                    <a:pt x="2277" y="1019"/>
                  </a:lnTo>
                  <a:lnTo>
                    <a:pt x="2302" y="974"/>
                  </a:lnTo>
                  <a:lnTo>
                    <a:pt x="2329" y="1019"/>
                  </a:lnTo>
                  <a:lnTo>
                    <a:pt x="2302" y="1066"/>
                  </a:lnTo>
                  <a:moveTo>
                    <a:pt x="2364" y="1066"/>
                  </a:moveTo>
                  <a:lnTo>
                    <a:pt x="2338" y="1019"/>
                  </a:lnTo>
                  <a:lnTo>
                    <a:pt x="2364" y="974"/>
                  </a:lnTo>
                  <a:lnTo>
                    <a:pt x="2391" y="1019"/>
                  </a:lnTo>
                  <a:lnTo>
                    <a:pt x="2364" y="1066"/>
                  </a:lnTo>
                  <a:moveTo>
                    <a:pt x="2425" y="1066"/>
                  </a:moveTo>
                  <a:lnTo>
                    <a:pt x="2400" y="1019"/>
                  </a:lnTo>
                  <a:lnTo>
                    <a:pt x="2425" y="974"/>
                  </a:lnTo>
                  <a:lnTo>
                    <a:pt x="2452" y="1019"/>
                  </a:lnTo>
                  <a:lnTo>
                    <a:pt x="2425" y="1066"/>
                  </a:lnTo>
                  <a:moveTo>
                    <a:pt x="2488" y="1066"/>
                  </a:moveTo>
                  <a:lnTo>
                    <a:pt x="2461" y="1019"/>
                  </a:lnTo>
                  <a:lnTo>
                    <a:pt x="2488" y="974"/>
                  </a:lnTo>
                  <a:lnTo>
                    <a:pt x="2514" y="1019"/>
                  </a:lnTo>
                  <a:lnTo>
                    <a:pt x="2488" y="1066"/>
                  </a:lnTo>
                  <a:moveTo>
                    <a:pt x="54" y="1012"/>
                  </a:moveTo>
                  <a:lnTo>
                    <a:pt x="27" y="967"/>
                  </a:lnTo>
                  <a:lnTo>
                    <a:pt x="54" y="920"/>
                  </a:lnTo>
                  <a:lnTo>
                    <a:pt x="80" y="967"/>
                  </a:lnTo>
                  <a:lnTo>
                    <a:pt x="54" y="1012"/>
                  </a:lnTo>
                  <a:moveTo>
                    <a:pt x="116" y="1012"/>
                  </a:moveTo>
                  <a:lnTo>
                    <a:pt x="89" y="967"/>
                  </a:lnTo>
                  <a:lnTo>
                    <a:pt x="116" y="920"/>
                  </a:lnTo>
                  <a:lnTo>
                    <a:pt x="141" y="967"/>
                  </a:lnTo>
                  <a:lnTo>
                    <a:pt x="116" y="1012"/>
                  </a:lnTo>
                  <a:moveTo>
                    <a:pt x="177" y="1012"/>
                  </a:moveTo>
                  <a:lnTo>
                    <a:pt x="150" y="967"/>
                  </a:lnTo>
                  <a:lnTo>
                    <a:pt x="177" y="920"/>
                  </a:lnTo>
                  <a:lnTo>
                    <a:pt x="202" y="967"/>
                  </a:lnTo>
                  <a:lnTo>
                    <a:pt x="177" y="1012"/>
                  </a:lnTo>
                  <a:moveTo>
                    <a:pt x="238" y="1012"/>
                  </a:moveTo>
                  <a:lnTo>
                    <a:pt x="213" y="967"/>
                  </a:lnTo>
                  <a:lnTo>
                    <a:pt x="238" y="920"/>
                  </a:lnTo>
                  <a:lnTo>
                    <a:pt x="265" y="967"/>
                  </a:lnTo>
                  <a:lnTo>
                    <a:pt x="238" y="1012"/>
                  </a:lnTo>
                  <a:moveTo>
                    <a:pt x="300" y="1012"/>
                  </a:moveTo>
                  <a:lnTo>
                    <a:pt x="274" y="967"/>
                  </a:lnTo>
                  <a:lnTo>
                    <a:pt x="300" y="920"/>
                  </a:lnTo>
                  <a:lnTo>
                    <a:pt x="327" y="967"/>
                  </a:lnTo>
                  <a:lnTo>
                    <a:pt x="300" y="1012"/>
                  </a:lnTo>
                  <a:moveTo>
                    <a:pt x="361" y="1012"/>
                  </a:moveTo>
                  <a:lnTo>
                    <a:pt x="336" y="967"/>
                  </a:lnTo>
                  <a:lnTo>
                    <a:pt x="361" y="920"/>
                  </a:lnTo>
                  <a:lnTo>
                    <a:pt x="388" y="967"/>
                  </a:lnTo>
                  <a:lnTo>
                    <a:pt x="361" y="1012"/>
                  </a:lnTo>
                  <a:moveTo>
                    <a:pt x="423" y="1012"/>
                  </a:moveTo>
                  <a:lnTo>
                    <a:pt x="397" y="967"/>
                  </a:lnTo>
                  <a:lnTo>
                    <a:pt x="423" y="920"/>
                  </a:lnTo>
                  <a:lnTo>
                    <a:pt x="450" y="967"/>
                  </a:lnTo>
                  <a:lnTo>
                    <a:pt x="423" y="1012"/>
                  </a:lnTo>
                  <a:moveTo>
                    <a:pt x="484" y="1012"/>
                  </a:moveTo>
                  <a:lnTo>
                    <a:pt x="459" y="967"/>
                  </a:lnTo>
                  <a:lnTo>
                    <a:pt x="484" y="920"/>
                  </a:lnTo>
                  <a:lnTo>
                    <a:pt x="511" y="967"/>
                  </a:lnTo>
                  <a:lnTo>
                    <a:pt x="484" y="1012"/>
                  </a:lnTo>
                  <a:moveTo>
                    <a:pt x="546" y="1012"/>
                  </a:moveTo>
                  <a:lnTo>
                    <a:pt x="520" y="967"/>
                  </a:lnTo>
                  <a:lnTo>
                    <a:pt x="546" y="920"/>
                  </a:lnTo>
                  <a:lnTo>
                    <a:pt x="573" y="967"/>
                  </a:lnTo>
                  <a:lnTo>
                    <a:pt x="546" y="1012"/>
                  </a:lnTo>
                  <a:moveTo>
                    <a:pt x="609" y="1012"/>
                  </a:moveTo>
                  <a:lnTo>
                    <a:pt x="582" y="967"/>
                  </a:lnTo>
                  <a:lnTo>
                    <a:pt x="609" y="920"/>
                  </a:lnTo>
                  <a:lnTo>
                    <a:pt x="634" y="967"/>
                  </a:lnTo>
                  <a:lnTo>
                    <a:pt x="609" y="1012"/>
                  </a:lnTo>
                  <a:moveTo>
                    <a:pt x="670" y="1012"/>
                  </a:moveTo>
                  <a:lnTo>
                    <a:pt x="643" y="967"/>
                  </a:lnTo>
                  <a:lnTo>
                    <a:pt x="670" y="920"/>
                  </a:lnTo>
                  <a:lnTo>
                    <a:pt x="696" y="967"/>
                  </a:lnTo>
                  <a:lnTo>
                    <a:pt x="670" y="1012"/>
                  </a:lnTo>
                  <a:moveTo>
                    <a:pt x="732" y="1012"/>
                  </a:moveTo>
                  <a:lnTo>
                    <a:pt x="705" y="967"/>
                  </a:lnTo>
                  <a:lnTo>
                    <a:pt x="732" y="920"/>
                  </a:lnTo>
                  <a:lnTo>
                    <a:pt x="757" y="967"/>
                  </a:lnTo>
                  <a:lnTo>
                    <a:pt x="732" y="1012"/>
                  </a:lnTo>
                  <a:moveTo>
                    <a:pt x="793" y="1012"/>
                  </a:moveTo>
                  <a:lnTo>
                    <a:pt x="766" y="967"/>
                  </a:lnTo>
                  <a:lnTo>
                    <a:pt x="793" y="920"/>
                  </a:lnTo>
                  <a:lnTo>
                    <a:pt x="819" y="967"/>
                  </a:lnTo>
                  <a:lnTo>
                    <a:pt x="793" y="1012"/>
                  </a:lnTo>
                  <a:moveTo>
                    <a:pt x="855" y="1012"/>
                  </a:moveTo>
                  <a:lnTo>
                    <a:pt x="828" y="967"/>
                  </a:lnTo>
                  <a:lnTo>
                    <a:pt x="855" y="920"/>
                  </a:lnTo>
                  <a:lnTo>
                    <a:pt x="880" y="967"/>
                  </a:lnTo>
                  <a:lnTo>
                    <a:pt x="855" y="1012"/>
                  </a:lnTo>
                  <a:moveTo>
                    <a:pt x="916" y="1012"/>
                  </a:moveTo>
                  <a:lnTo>
                    <a:pt x="889" y="967"/>
                  </a:lnTo>
                  <a:lnTo>
                    <a:pt x="916" y="920"/>
                  </a:lnTo>
                  <a:lnTo>
                    <a:pt x="942" y="967"/>
                  </a:lnTo>
                  <a:lnTo>
                    <a:pt x="916" y="1012"/>
                  </a:lnTo>
                  <a:moveTo>
                    <a:pt x="978" y="1012"/>
                  </a:moveTo>
                  <a:lnTo>
                    <a:pt x="952" y="967"/>
                  </a:lnTo>
                  <a:lnTo>
                    <a:pt x="978" y="920"/>
                  </a:lnTo>
                  <a:lnTo>
                    <a:pt x="1005" y="967"/>
                  </a:lnTo>
                  <a:lnTo>
                    <a:pt x="978" y="1012"/>
                  </a:lnTo>
                  <a:moveTo>
                    <a:pt x="1039" y="1012"/>
                  </a:moveTo>
                  <a:lnTo>
                    <a:pt x="1014" y="967"/>
                  </a:lnTo>
                  <a:lnTo>
                    <a:pt x="1039" y="920"/>
                  </a:lnTo>
                  <a:lnTo>
                    <a:pt x="1066" y="967"/>
                  </a:lnTo>
                  <a:lnTo>
                    <a:pt x="1039" y="1012"/>
                  </a:lnTo>
                  <a:moveTo>
                    <a:pt x="1101" y="1012"/>
                  </a:moveTo>
                  <a:lnTo>
                    <a:pt x="1075" y="967"/>
                  </a:lnTo>
                  <a:lnTo>
                    <a:pt x="1101" y="920"/>
                  </a:lnTo>
                  <a:lnTo>
                    <a:pt x="1128" y="967"/>
                  </a:lnTo>
                  <a:lnTo>
                    <a:pt x="1101" y="1012"/>
                  </a:lnTo>
                  <a:moveTo>
                    <a:pt x="1162" y="1012"/>
                  </a:moveTo>
                  <a:lnTo>
                    <a:pt x="1137" y="967"/>
                  </a:lnTo>
                  <a:lnTo>
                    <a:pt x="1162" y="920"/>
                  </a:lnTo>
                  <a:lnTo>
                    <a:pt x="1189" y="967"/>
                  </a:lnTo>
                  <a:lnTo>
                    <a:pt x="1162" y="1012"/>
                  </a:lnTo>
                  <a:moveTo>
                    <a:pt x="1224" y="1012"/>
                  </a:moveTo>
                  <a:lnTo>
                    <a:pt x="1198" y="967"/>
                  </a:lnTo>
                  <a:lnTo>
                    <a:pt x="1224" y="920"/>
                  </a:lnTo>
                  <a:lnTo>
                    <a:pt x="1251" y="967"/>
                  </a:lnTo>
                  <a:lnTo>
                    <a:pt x="1224" y="1012"/>
                  </a:lnTo>
                  <a:moveTo>
                    <a:pt x="1285" y="1012"/>
                  </a:moveTo>
                  <a:lnTo>
                    <a:pt x="1260" y="967"/>
                  </a:lnTo>
                  <a:lnTo>
                    <a:pt x="1285" y="920"/>
                  </a:lnTo>
                  <a:lnTo>
                    <a:pt x="1312" y="967"/>
                  </a:lnTo>
                  <a:lnTo>
                    <a:pt x="1285" y="1012"/>
                  </a:lnTo>
                  <a:moveTo>
                    <a:pt x="1348" y="1012"/>
                  </a:moveTo>
                  <a:lnTo>
                    <a:pt x="1321" y="967"/>
                  </a:lnTo>
                  <a:lnTo>
                    <a:pt x="1348" y="920"/>
                  </a:lnTo>
                  <a:lnTo>
                    <a:pt x="1374" y="967"/>
                  </a:lnTo>
                  <a:lnTo>
                    <a:pt x="1348" y="1012"/>
                  </a:lnTo>
                  <a:moveTo>
                    <a:pt x="1410" y="1012"/>
                  </a:moveTo>
                  <a:lnTo>
                    <a:pt x="1383" y="967"/>
                  </a:lnTo>
                  <a:lnTo>
                    <a:pt x="1410" y="920"/>
                  </a:lnTo>
                  <a:lnTo>
                    <a:pt x="1435" y="967"/>
                  </a:lnTo>
                  <a:lnTo>
                    <a:pt x="1410" y="1012"/>
                  </a:lnTo>
                  <a:moveTo>
                    <a:pt x="1471" y="1012"/>
                  </a:moveTo>
                  <a:lnTo>
                    <a:pt x="1444" y="967"/>
                  </a:lnTo>
                  <a:lnTo>
                    <a:pt x="1471" y="920"/>
                  </a:lnTo>
                  <a:lnTo>
                    <a:pt x="1497" y="967"/>
                  </a:lnTo>
                  <a:lnTo>
                    <a:pt x="1471" y="1012"/>
                  </a:lnTo>
                  <a:moveTo>
                    <a:pt x="1533" y="1012"/>
                  </a:moveTo>
                  <a:lnTo>
                    <a:pt x="1506" y="967"/>
                  </a:lnTo>
                  <a:lnTo>
                    <a:pt x="1533" y="920"/>
                  </a:lnTo>
                  <a:lnTo>
                    <a:pt x="1558" y="967"/>
                  </a:lnTo>
                  <a:lnTo>
                    <a:pt x="1533" y="1012"/>
                  </a:lnTo>
                  <a:moveTo>
                    <a:pt x="1594" y="1012"/>
                  </a:moveTo>
                  <a:lnTo>
                    <a:pt x="1567" y="967"/>
                  </a:lnTo>
                  <a:lnTo>
                    <a:pt x="1594" y="920"/>
                  </a:lnTo>
                  <a:lnTo>
                    <a:pt x="1620" y="967"/>
                  </a:lnTo>
                  <a:lnTo>
                    <a:pt x="1594" y="1012"/>
                  </a:lnTo>
                  <a:moveTo>
                    <a:pt x="1656" y="1012"/>
                  </a:moveTo>
                  <a:lnTo>
                    <a:pt x="1629" y="967"/>
                  </a:lnTo>
                  <a:lnTo>
                    <a:pt x="1656" y="920"/>
                  </a:lnTo>
                  <a:lnTo>
                    <a:pt x="1681" y="967"/>
                  </a:lnTo>
                  <a:lnTo>
                    <a:pt x="1656" y="1012"/>
                  </a:lnTo>
                  <a:moveTo>
                    <a:pt x="1717" y="1012"/>
                  </a:moveTo>
                  <a:lnTo>
                    <a:pt x="1692" y="967"/>
                  </a:lnTo>
                  <a:lnTo>
                    <a:pt x="1717" y="920"/>
                  </a:lnTo>
                  <a:lnTo>
                    <a:pt x="1744" y="967"/>
                  </a:lnTo>
                  <a:lnTo>
                    <a:pt x="1717" y="1012"/>
                  </a:lnTo>
                  <a:moveTo>
                    <a:pt x="1779" y="1012"/>
                  </a:moveTo>
                  <a:lnTo>
                    <a:pt x="1753" y="967"/>
                  </a:lnTo>
                  <a:lnTo>
                    <a:pt x="1779" y="920"/>
                  </a:lnTo>
                  <a:lnTo>
                    <a:pt x="1806" y="967"/>
                  </a:lnTo>
                  <a:lnTo>
                    <a:pt x="1779" y="1012"/>
                  </a:lnTo>
                  <a:moveTo>
                    <a:pt x="1840" y="1012"/>
                  </a:moveTo>
                  <a:lnTo>
                    <a:pt x="1815" y="967"/>
                  </a:lnTo>
                  <a:lnTo>
                    <a:pt x="1840" y="920"/>
                  </a:lnTo>
                  <a:lnTo>
                    <a:pt x="1867" y="967"/>
                  </a:lnTo>
                  <a:lnTo>
                    <a:pt x="1840" y="1012"/>
                  </a:lnTo>
                  <a:moveTo>
                    <a:pt x="1902" y="1012"/>
                  </a:moveTo>
                  <a:lnTo>
                    <a:pt x="1876" y="967"/>
                  </a:lnTo>
                  <a:lnTo>
                    <a:pt x="1902" y="920"/>
                  </a:lnTo>
                  <a:lnTo>
                    <a:pt x="1929" y="967"/>
                  </a:lnTo>
                  <a:lnTo>
                    <a:pt x="1902" y="1012"/>
                  </a:lnTo>
                  <a:moveTo>
                    <a:pt x="1963" y="1012"/>
                  </a:moveTo>
                  <a:lnTo>
                    <a:pt x="1938" y="967"/>
                  </a:lnTo>
                  <a:lnTo>
                    <a:pt x="1963" y="920"/>
                  </a:lnTo>
                  <a:lnTo>
                    <a:pt x="1990" y="967"/>
                  </a:lnTo>
                  <a:lnTo>
                    <a:pt x="1963" y="1012"/>
                  </a:lnTo>
                  <a:moveTo>
                    <a:pt x="2025" y="1012"/>
                  </a:moveTo>
                  <a:lnTo>
                    <a:pt x="1999" y="967"/>
                  </a:lnTo>
                  <a:lnTo>
                    <a:pt x="2025" y="920"/>
                  </a:lnTo>
                  <a:lnTo>
                    <a:pt x="2052" y="967"/>
                  </a:lnTo>
                  <a:lnTo>
                    <a:pt x="2025" y="1012"/>
                  </a:lnTo>
                  <a:moveTo>
                    <a:pt x="2088" y="1012"/>
                  </a:moveTo>
                  <a:lnTo>
                    <a:pt x="2061" y="967"/>
                  </a:lnTo>
                  <a:lnTo>
                    <a:pt x="2088" y="920"/>
                  </a:lnTo>
                  <a:lnTo>
                    <a:pt x="2113" y="967"/>
                  </a:lnTo>
                  <a:lnTo>
                    <a:pt x="2088" y="1012"/>
                  </a:lnTo>
                  <a:moveTo>
                    <a:pt x="2149" y="1012"/>
                  </a:moveTo>
                  <a:lnTo>
                    <a:pt x="2122" y="967"/>
                  </a:lnTo>
                  <a:lnTo>
                    <a:pt x="2149" y="920"/>
                  </a:lnTo>
                  <a:lnTo>
                    <a:pt x="2175" y="967"/>
                  </a:lnTo>
                  <a:lnTo>
                    <a:pt x="2149" y="1012"/>
                  </a:lnTo>
                  <a:moveTo>
                    <a:pt x="2211" y="1012"/>
                  </a:moveTo>
                  <a:lnTo>
                    <a:pt x="2184" y="967"/>
                  </a:lnTo>
                  <a:lnTo>
                    <a:pt x="2211" y="920"/>
                  </a:lnTo>
                  <a:lnTo>
                    <a:pt x="2236" y="967"/>
                  </a:lnTo>
                  <a:lnTo>
                    <a:pt x="2211" y="1012"/>
                  </a:lnTo>
                  <a:moveTo>
                    <a:pt x="2272" y="1012"/>
                  </a:moveTo>
                  <a:lnTo>
                    <a:pt x="2245" y="967"/>
                  </a:lnTo>
                  <a:lnTo>
                    <a:pt x="2272" y="920"/>
                  </a:lnTo>
                  <a:lnTo>
                    <a:pt x="2298" y="967"/>
                  </a:lnTo>
                  <a:lnTo>
                    <a:pt x="2272" y="1012"/>
                  </a:lnTo>
                  <a:moveTo>
                    <a:pt x="2334" y="1012"/>
                  </a:moveTo>
                  <a:lnTo>
                    <a:pt x="2307" y="967"/>
                  </a:lnTo>
                  <a:lnTo>
                    <a:pt x="2334" y="920"/>
                  </a:lnTo>
                  <a:lnTo>
                    <a:pt x="2359" y="967"/>
                  </a:lnTo>
                  <a:lnTo>
                    <a:pt x="2334" y="1012"/>
                  </a:lnTo>
                  <a:moveTo>
                    <a:pt x="2395" y="1012"/>
                  </a:moveTo>
                  <a:lnTo>
                    <a:pt x="2368" y="967"/>
                  </a:lnTo>
                  <a:lnTo>
                    <a:pt x="2395" y="920"/>
                  </a:lnTo>
                  <a:lnTo>
                    <a:pt x="2421" y="967"/>
                  </a:lnTo>
                  <a:lnTo>
                    <a:pt x="2395" y="1012"/>
                  </a:lnTo>
                  <a:moveTo>
                    <a:pt x="2457" y="1012"/>
                  </a:moveTo>
                  <a:lnTo>
                    <a:pt x="2431" y="967"/>
                  </a:lnTo>
                  <a:lnTo>
                    <a:pt x="2457" y="920"/>
                  </a:lnTo>
                  <a:lnTo>
                    <a:pt x="2484" y="967"/>
                  </a:lnTo>
                  <a:lnTo>
                    <a:pt x="2457" y="1012"/>
                  </a:lnTo>
                  <a:moveTo>
                    <a:pt x="2518" y="1012"/>
                  </a:moveTo>
                  <a:lnTo>
                    <a:pt x="2493" y="967"/>
                  </a:lnTo>
                  <a:lnTo>
                    <a:pt x="2518" y="920"/>
                  </a:lnTo>
                  <a:lnTo>
                    <a:pt x="2545" y="967"/>
                  </a:lnTo>
                  <a:lnTo>
                    <a:pt x="2518" y="1012"/>
                  </a:lnTo>
                  <a:moveTo>
                    <a:pt x="84" y="958"/>
                  </a:moveTo>
                  <a:lnTo>
                    <a:pt x="59" y="913"/>
                  </a:lnTo>
                  <a:lnTo>
                    <a:pt x="84" y="868"/>
                  </a:lnTo>
                  <a:lnTo>
                    <a:pt x="111" y="913"/>
                  </a:lnTo>
                  <a:lnTo>
                    <a:pt x="84" y="958"/>
                  </a:lnTo>
                  <a:moveTo>
                    <a:pt x="146" y="958"/>
                  </a:moveTo>
                  <a:lnTo>
                    <a:pt x="120" y="913"/>
                  </a:lnTo>
                  <a:lnTo>
                    <a:pt x="146" y="868"/>
                  </a:lnTo>
                  <a:lnTo>
                    <a:pt x="172" y="913"/>
                  </a:lnTo>
                  <a:lnTo>
                    <a:pt x="146" y="958"/>
                  </a:lnTo>
                  <a:moveTo>
                    <a:pt x="207" y="958"/>
                  </a:moveTo>
                  <a:lnTo>
                    <a:pt x="181" y="913"/>
                  </a:lnTo>
                  <a:lnTo>
                    <a:pt x="207" y="868"/>
                  </a:lnTo>
                  <a:lnTo>
                    <a:pt x="234" y="913"/>
                  </a:lnTo>
                  <a:lnTo>
                    <a:pt x="207" y="958"/>
                  </a:lnTo>
                  <a:moveTo>
                    <a:pt x="270" y="958"/>
                  </a:moveTo>
                  <a:lnTo>
                    <a:pt x="243" y="913"/>
                  </a:lnTo>
                  <a:lnTo>
                    <a:pt x="270" y="868"/>
                  </a:lnTo>
                  <a:lnTo>
                    <a:pt x="295" y="913"/>
                  </a:lnTo>
                  <a:lnTo>
                    <a:pt x="270" y="958"/>
                  </a:lnTo>
                  <a:moveTo>
                    <a:pt x="331" y="958"/>
                  </a:moveTo>
                  <a:lnTo>
                    <a:pt x="304" y="913"/>
                  </a:lnTo>
                  <a:lnTo>
                    <a:pt x="331" y="868"/>
                  </a:lnTo>
                  <a:lnTo>
                    <a:pt x="357" y="913"/>
                  </a:lnTo>
                  <a:lnTo>
                    <a:pt x="331" y="958"/>
                  </a:lnTo>
                  <a:moveTo>
                    <a:pt x="393" y="958"/>
                  </a:moveTo>
                  <a:lnTo>
                    <a:pt x="366" y="913"/>
                  </a:lnTo>
                  <a:lnTo>
                    <a:pt x="393" y="868"/>
                  </a:lnTo>
                  <a:lnTo>
                    <a:pt x="418" y="913"/>
                  </a:lnTo>
                  <a:lnTo>
                    <a:pt x="393" y="958"/>
                  </a:lnTo>
                  <a:moveTo>
                    <a:pt x="454" y="958"/>
                  </a:moveTo>
                  <a:lnTo>
                    <a:pt x="427" y="913"/>
                  </a:lnTo>
                  <a:lnTo>
                    <a:pt x="454" y="868"/>
                  </a:lnTo>
                  <a:lnTo>
                    <a:pt x="480" y="913"/>
                  </a:lnTo>
                  <a:lnTo>
                    <a:pt x="454" y="958"/>
                  </a:lnTo>
                  <a:moveTo>
                    <a:pt x="516" y="958"/>
                  </a:moveTo>
                  <a:lnTo>
                    <a:pt x="489" y="913"/>
                  </a:lnTo>
                  <a:lnTo>
                    <a:pt x="516" y="868"/>
                  </a:lnTo>
                  <a:lnTo>
                    <a:pt x="541" y="913"/>
                  </a:lnTo>
                  <a:lnTo>
                    <a:pt x="516" y="958"/>
                  </a:lnTo>
                  <a:moveTo>
                    <a:pt x="577" y="958"/>
                  </a:moveTo>
                  <a:lnTo>
                    <a:pt x="550" y="913"/>
                  </a:lnTo>
                  <a:lnTo>
                    <a:pt x="577" y="868"/>
                  </a:lnTo>
                  <a:lnTo>
                    <a:pt x="603" y="913"/>
                  </a:lnTo>
                  <a:lnTo>
                    <a:pt x="577" y="958"/>
                  </a:lnTo>
                  <a:moveTo>
                    <a:pt x="639" y="958"/>
                  </a:moveTo>
                  <a:lnTo>
                    <a:pt x="613" y="913"/>
                  </a:lnTo>
                  <a:lnTo>
                    <a:pt x="639" y="868"/>
                  </a:lnTo>
                  <a:lnTo>
                    <a:pt x="666" y="913"/>
                  </a:lnTo>
                  <a:lnTo>
                    <a:pt x="639" y="958"/>
                  </a:lnTo>
                  <a:moveTo>
                    <a:pt x="700" y="958"/>
                  </a:moveTo>
                  <a:lnTo>
                    <a:pt x="675" y="913"/>
                  </a:lnTo>
                  <a:lnTo>
                    <a:pt x="700" y="868"/>
                  </a:lnTo>
                  <a:lnTo>
                    <a:pt x="727" y="913"/>
                  </a:lnTo>
                  <a:lnTo>
                    <a:pt x="700" y="958"/>
                  </a:lnTo>
                  <a:moveTo>
                    <a:pt x="762" y="958"/>
                  </a:moveTo>
                  <a:lnTo>
                    <a:pt x="736" y="913"/>
                  </a:lnTo>
                  <a:lnTo>
                    <a:pt x="762" y="868"/>
                  </a:lnTo>
                  <a:lnTo>
                    <a:pt x="789" y="913"/>
                  </a:lnTo>
                  <a:lnTo>
                    <a:pt x="762" y="958"/>
                  </a:lnTo>
                  <a:moveTo>
                    <a:pt x="823" y="958"/>
                  </a:moveTo>
                  <a:lnTo>
                    <a:pt x="798" y="913"/>
                  </a:lnTo>
                  <a:lnTo>
                    <a:pt x="823" y="868"/>
                  </a:lnTo>
                  <a:lnTo>
                    <a:pt x="850" y="913"/>
                  </a:lnTo>
                  <a:lnTo>
                    <a:pt x="823" y="958"/>
                  </a:lnTo>
                  <a:moveTo>
                    <a:pt x="885" y="958"/>
                  </a:moveTo>
                  <a:lnTo>
                    <a:pt x="859" y="913"/>
                  </a:lnTo>
                  <a:lnTo>
                    <a:pt x="885" y="868"/>
                  </a:lnTo>
                  <a:lnTo>
                    <a:pt x="912" y="913"/>
                  </a:lnTo>
                  <a:lnTo>
                    <a:pt x="885" y="958"/>
                  </a:lnTo>
                  <a:moveTo>
                    <a:pt x="946" y="958"/>
                  </a:moveTo>
                  <a:lnTo>
                    <a:pt x="921" y="913"/>
                  </a:lnTo>
                  <a:lnTo>
                    <a:pt x="946" y="868"/>
                  </a:lnTo>
                  <a:lnTo>
                    <a:pt x="973" y="913"/>
                  </a:lnTo>
                  <a:lnTo>
                    <a:pt x="946" y="958"/>
                  </a:lnTo>
                  <a:moveTo>
                    <a:pt x="1009" y="958"/>
                  </a:moveTo>
                  <a:lnTo>
                    <a:pt x="982" y="913"/>
                  </a:lnTo>
                  <a:lnTo>
                    <a:pt x="1009" y="868"/>
                  </a:lnTo>
                  <a:lnTo>
                    <a:pt x="1035" y="913"/>
                  </a:lnTo>
                  <a:lnTo>
                    <a:pt x="1009" y="958"/>
                  </a:lnTo>
                  <a:moveTo>
                    <a:pt x="1071" y="958"/>
                  </a:moveTo>
                  <a:lnTo>
                    <a:pt x="1044" y="913"/>
                  </a:lnTo>
                  <a:lnTo>
                    <a:pt x="1071" y="868"/>
                  </a:lnTo>
                  <a:lnTo>
                    <a:pt x="1096" y="913"/>
                  </a:lnTo>
                  <a:lnTo>
                    <a:pt x="1071" y="958"/>
                  </a:lnTo>
                  <a:moveTo>
                    <a:pt x="1132" y="958"/>
                  </a:moveTo>
                  <a:lnTo>
                    <a:pt x="1105" y="913"/>
                  </a:lnTo>
                  <a:lnTo>
                    <a:pt x="1132" y="868"/>
                  </a:lnTo>
                  <a:lnTo>
                    <a:pt x="1158" y="913"/>
                  </a:lnTo>
                  <a:lnTo>
                    <a:pt x="1132" y="958"/>
                  </a:lnTo>
                  <a:moveTo>
                    <a:pt x="1194" y="958"/>
                  </a:moveTo>
                  <a:lnTo>
                    <a:pt x="1167" y="913"/>
                  </a:lnTo>
                  <a:lnTo>
                    <a:pt x="1194" y="868"/>
                  </a:lnTo>
                  <a:lnTo>
                    <a:pt x="1219" y="913"/>
                  </a:lnTo>
                  <a:lnTo>
                    <a:pt x="1194" y="958"/>
                  </a:lnTo>
                  <a:moveTo>
                    <a:pt x="1255" y="958"/>
                  </a:moveTo>
                  <a:lnTo>
                    <a:pt x="1228" y="913"/>
                  </a:lnTo>
                  <a:lnTo>
                    <a:pt x="1255" y="868"/>
                  </a:lnTo>
                  <a:lnTo>
                    <a:pt x="1281" y="913"/>
                  </a:lnTo>
                  <a:lnTo>
                    <a:pt x="1255" y="958"/>
                  </a:lnTo>
                  <a:moveTo>
                    <a:pt x="1317" y="958"/>
                  </a:moveTo>
                  <a:lnTo>
                    <a:pt x="1290" y="913"/>
                  </a:lnTo>
                  <a:lnTo>
                    <a:pt x="1317" y="868"/>
                  </a:lnTo>
                  <a:lnTo>
                    <a:pt x="1342" y="913"/>
                  </a:lnTo>
                  <a:lnTo>
                    <a:pt x="1317" y="958"/>
                  </a:lnTo>
                  <a:moveTo>
                    <a:pt x="1378" y="958"/>
                  </a:moveTo>
                  <a:lnTo>
                    <a:pt x="1353" y="913"/>
                  </a:lnTo>
                  <a:lnTo>
                    <a:pt x="1378" y="868"/>
                  </a:lnTo>
                  <a:lnTo>
                    <a:pt x="1405" y="913"/>
                  </a:lnTo>
                  <a:lnTo>
                    <a:pt x="1378" y="958"/>
                  </a:lnTo>
                  <a:moveTo>
                    <a:pt x="1440" y="958"/>
                  </a:moveTo>
                  <a:lnTo>
                    <a:pt x="1414" y="913"/>
                  </a:lnTo>
                  <a:lnTo>
                    <a:pt x="1440" y="868"/>
                  </a:lnTo>
                  <a:lnTo>
                    <a:pt x="1467" y="913"/>
                  </a:lnTo>
                  <a:lnTo>
                    <a:pt x="1440" y="958"/>
                  </a:lnTo>
                  <a:moveTo>
                    <a:pt x="1501" y="958"/>
                  </a:moveTo>
                  <a:lnTo>
                    <a:pt x="1476" y="913"/>
                  </a:lnTo>
                  <a:lnTo>
                    <a:pt x="1501" y="868"/>
                  </a:lnTo>
                  <a:lnTo>
                    <a:pt x="1528" y="913"/>
                  </a:lnTo>
                  <a:lnTo>
                    <a:pt x="1501" y="958"/>
                  </a:lnTo>
                  <a:moveTo>
                    <a:pt x="1563" y="958"/>
                  </a:moveTo>
                  <a:lnTo>
                    <a:pt x="1537" y="913"/>
                  </a:lnTo>
                  <a:lnTo>
                    <a:pt x="1563" y="868"/>
                  </a:lnTo>
                  <a:lnTo>
                    <a:pt x="1590" y="913"/>
                  </a:lnTo>
                  <a:lnTo>
                    <a:pt x="1563" y="958"/>
                  </a:lnTo>
                  <a:moveTo>
                    <a:pt x="1624" y="958"/>
                  </a:moveTo>
                  <a:lnTo>
                    <a:pt x="1599" y="913"/>
                  </a:lnTo>
                  <a:lnTo>
                    <a:pt x="1624" y="868"/>
                  </a:lnTo>
                  <a:lnTo>
                    <a:pt x="1651" y="913"/>
                  </a:lnTo>
                  <a:lnTo>
                    <a:pt x="1624" y="958"/>
                  </a:lnTo>
                  <a:moveTo>
                    <a:pt x="1686" y="958"/>
                  </a:moveTo>
                  <a:lnTo>
                    <a:pt x="1660" y="913"/>
                  </a:lnTo>
                  <a:lnTo>
                    <a:pt x="1686" y="868"/>
                  </a:lnTo>
                  <a:lnTo>
                    <a:pt x="1713" y="913"/>
                  </a:lnTo>
                  <a:lnTo>
                    <a:pt x="1686" y="958"/>
                  </a:lnTo>
                  <a:moveTo>
                    <a:pt x="1749" y="958"/>
                  </a:moveTo>
                  <a:lnTo>
                    <a:pt x="1722" y="913"/>
                  </a:lnTo>
                  <a:lnTo>
                    <a:pt x="1749" y="868"/>
                  </a:lnTo>
                  <a:lnTo>
                    <a:pt x="1774" y="913"/>
                  </a:lnTo>
                  <a:lnTo>
                    <a:pt x="1749" y="958"/>
                  </a:lnTo>
                  <a:moveTo>
                    <a:pt x="1810" y="958"/>
                  </a:moveTo>
                  <a:lnTo>
                    <a:pt x="1783" y="913"/>
                  </a:lnTo>
                  <a:lnTo>
                    <a:pt x="1810" y="868"/>
                  </a:lnTo>
                  <a:lnTo>
                    <a:pt x="1836" y="913"/>
                  </a:lnTo>
                  <a:lnTo>
                    <a:pt x="1810" y="958"/>
                  </a:lnTo>
                  <a:moveTo>
                    <a:pt x="1872" y="958"/>
                  </a:moveTo>
                  <a:lnTo>
                    <a:pt x="1845" y="913"/>
                  </a:lnTo>
                  <a:lnTo>
                    <a:pt x="1872" y="868"/>
                  </a:lnTo>
                  <a:lnTo>
                    <a:pt x="1897" y="913"/>
                  </a:lnTo>
                  <a:lnTo>
                    <a:pt x="1872" y="958"/>
                  </a:lnTo>
                  <a:moveTo>
                    <a:pt x="1933" y="958"/>
                  </a:moveTo>
                  <a:lnTo>
                    <a:pt x="1906" y="913"/>
                  </a:lnTo>
                  <a:lnTo>
                    <a:pt x="1933" y="868"/>
                  </a:lnTo>
                  <a:lnTo>
                    <a:pt x="1959" y="913"/>
                  </a:lnTo>
                  <a:lnTo>
                    <a:pt x="1933" y="958"/>
                  </a:lnTo>
                  <a:moveTo>
                    <a:pt x="1995" y="958"/>
                  </a:moveTo>
                  <a:lnTo>
                    <a:pt x="1968" y="913"/>
                  </a:lnTo>
                  <a:lnTo>
                    <a:pt x="1995" y="868"/>
                  </a:lnTo>
                  <a:lnTo>
                    <a:pt x="2020" y="913"/>
                  </a:lnTo>
                  <a:lnTo>
                    <a:pt x="1995" y="958"/>
                  </a:lnTo>
                  <a:moveTo>
                    <a:pt x="2056" y="958"/>
                  </a:moveTo>
                  <a:lnTo>
                    <a:pt x="2029" y="913"/>
                  </a:lnTo>
                  <a:lnTo>
                    <a:pt x="2056" y="868"/>
                  </a:lnTo>
                  <a:lnTo>
                    <a:pt x="2082" y="913"/>
                  </a:lnTo>
                  <a:lnTo>
                    <a:pt x="2056" y="958"/>
                  </a:lnTo>
                  <a:moveTo>
                    <a:pt x="2118" y="958"/>
                  </a:moveTo>
                  <a:lnTo>
                    <a:pt x="2092" y="913"/>
                  </a:lnTo>
                  <a:lnTo>
                    <a:pt x="2118" y="868"/>
                  </a:lnTo>
                  <a:lnTo>
                    <a:pt x="2145" y="913"/>
                  </a:lnTo>
                  <a:lnTo>
                    <a:pt x="2118" y="958"/>
                  </a:lnTo>
                  <a:moveTo>
                    <a:pt x="2179" y="958"/>
                  </a:moveTo>
                  <a:lnTo>
                    <a:pt x="2154" y="913"/>
                  </a:lnTo>
                  <a:lnTo>
                    <a:pt x="2179" y="868"/>
                  </a:lnTo>
                  <a:lnTo>
                    <a:pt x="2206" y="913"/>
                  </a:lnTo>
                  <a:lnTo>
                    <a:pt x="2179" y="958"/>
                  </a:lnTo>
                  <a:moveTo>
                    <a:pt x="2241" y="958"/>
                  </a:moveTo>
                  <a:lnTo>
                    <a:pt x="2215" y="913"/>
                  </a:lnTo>
                  <a:lnTo>
                    <a:pt x="2241" y="868"/>
                  </a:lnTo>
                  <a:lnTo>
                    <a:pt x="2268" y="913"/>
                  </a:lnTo>
                  <a:lnTo>
                    <a:pt x="2241" y="958"/>
                  </a:lnTo>
                  <a:moveTo>
                    <a:pt x="2302" y="958"/>
                  </a:moveTo>
                  <a:lnTo>
                    <a:pt x="2277" y="913"/>
                  </a:lnTo>
                  <a:lnTo>
                    <a:pt x="2302" y="868"/>
                  </a:lnTo>
                  <a:lnTo>
                    <a:pt x="2329" y="913"/>
                  </a:lnTo>
                  <a:lnTo>
                    <a:pt x="2302" y="958"/>
                  </a:lnTo>
                  <a:moveTo>
                    <a:pt x="2364" y="958"/>
                  </a:moveTo>
                  <a:lnTo>
                    <a:pt x="2338" y="913"/>
                  </a:lnTo>
                  <a:lnTo>
                    <a:pt x="2364" y="868"/>
                  </a:lnTo>
                  <a:lnTo>
                    <a:pt x="2391" y="913"/>
                  </a:lnTo>
                  <a:lnTo>
                    <a:pt x="2364" y="958"/>
                  </a:lnTo>
                  <a:moveTo>
                    <a:pt x="2425" y="958"/>
                  </a:moveTo>
                  <a:lnTo>
                    <a:pt x="2400" y="913"/>
                  </a:lnTo>
                  <a:lnTo>
                    <a:pt x="2425" y="868"/>
                  </a:lnTo>
                  <a:lnTo>
                    <a:pt x="2452" y="913"/>
                  </a:lnTo>
                  <a:lnTo>
                    <a:pt x="2425" y="958"/>
                  </a:lnTo>
                  <a:moveTo>
                    <a:pt x="2488" y="958"/>
                  </a:moveTo>
                  <a:lnTo>
                    <a:pt x="2461" y="913"/>
                  </a:lnTo>
                  <a:lnTo>
                    <a:pt x="2488" y="868"/>
                  </a:lnTo>
                  <a:lnTo>
                    <a:pt x="2514" y="913"/>
                  </a:lnTo>
                  <a:lnTo>
                    <a:pt x="2488" y="958"/>
                  </a:lnTo>
                  <a:moveTo>
                    <a:pt x="54" y="905"/>
                  </a:moveTo>
                  <a:lnTo>
                    <a:pt x="27" y="859"/>
                  </a:lnTo>
                  <a:lnTo>
                    <a:pt x="54" y="814"/>
                  </a:lnTo>
                  <a:lnTo>
                    <a:pt x="80" y="859"/>
                  </a:lnTo>
                  <a:lnTo>
                    <a:pt x="54" y="905"/>
                  </a:lnTo>
                  <a:moveTo>
                    <a:pt x="116" y="905"/>
                  </a:moveTo>
                  <a:lnTo>
                    <a:pt x="89" y="859"/>
                  </a:lnTo>
                  <a:lnTo>
                    <a:pt x="116" y="814"/>
                  </a:lnTo>
                  <a:lnTo>
                    <a:pt x="141" y="859"/>
                  </a:lnTo>
                  <a:lnTo>
                    <a:pt x="116" y="905"/>
                  </a:lnTo>
                  <a:moveTo>
                    <a:pt x="177" y="905"/>
                  </a:moveTo>
                  <a:lnTo>
                    <a:pt x="150" y="859"/>
                  </a:lnTo>
                  <a:lnTo>
                    <a:pt x="177" y="814"/>
                  </a:lnTo>
                  <a:lnTo>
                    <a:pt x="202" y="859"/>
                  </a:lnTo>
                  <a:lnTo>
                    <a:pt x="177" y="905"/>
                  </a:lnTo>
                  <a:moveTo>
                    <a:pt x="238" y="905"/>
                  </a:moveTo>
                  <a:lnTo>
                    <a:pt x="213" y="859"/>
                  </a:lnTo>
                  <a:lnTo>
                    <a:pt x="238" y="814"/>
                  </a:lnTo>
                  <a:lnTo>
                    <a:pt x="265" y="859"/>
                  </a:lnTo>
                  <a:lnTo>
                    <a:pt x="238" y="905"/>
                  </a:lnTo>
                  <a:moveTo>
                    <a:pt x="300" y="905"/>
                  </a:moveTo>
                  <a:lnTo>
                    <a:pt x="274" y="859"/>
                  </a:lnTo>
                  <a:lnTo>
                    <a:pt x="300" y="814"/>
                  </a:lnTo>
                  <a:lnTo>
                    <a:pt x="327" y="859"/>
                  </a:lnTo>
                  <a:lnTo>
                    <a:pt x="300" y="905"/>
                  </a:lnTo>
                  <a:moveTo>
                    <a:pt x="361" y="905"/>
                  </a:moveTo>
                  <a:lnTo>
                    <a:pt x="336" y="859"/>
                  </a:lnTo>
                  <a:lnTo>
                    <a:pt x="361" y="814"/>
                  </a:lnTo>
                  <a:lnTo>
                    <a:pt x="388" y="859"/>
                  </a:lnTo>
                  <a:lnTo>
                    <a:pt x="361" y="905"/>
                  </a:lnTo>
                  <a:moveTo>
                    <a:pt x="423" y="905"/>
                  </a:moveTo>
                  <a:lnTo>
                    <a:pt x="397" y="859"/>
                  </a:lnTo>
                  <a:lnTo>
                    <a:pt x="423" y="814"/>
                  </a:lnTo>
                  <a:lnTo>
                    <a:pt x="450" y="859"/>
                  </a:lnTo>
                  <a:lnTo>
                    <a:pt x="423" y="905"/>
                  </a:lnTo>
                  <a:moveTo>
                    <a:pt x="484" y="905"/>
                  </a:moveTo>
                  <a:lnTo>
                    <a:pt x="459" y="859"/>
                  </a:lnTo>
                  <a:lnTo>
                    <a:pt x="484" y="814"/>
                  </a:lnTo>
                  <a:lnTo>
                    <a:pt x="511" y="859"/>
                  </a:lnTo>
                  <a:lnTo>
                    <a:pt x="484" y="905"/>
                  </a:lnTo>
                  <a:moveTo>
                    <a:pt x="546" y="905"/>
                  </a:moveTo>
                  <a:lnTo>
                    <a:pt x="520" y="859"/>
                  </a:lnTo>
                  <a:lnTo>
                    <a:pt x="546" y="814"/>
                  </a:lnTo>
                  <a:lnTo>
                    <a:pt x="573" y="859"/>
                  </a:lnTo>
                  <a:lnTo>
                    <a:pt x="546" y="905"/>
                  </a:lnTo>
                  <a:moveTo>
                    <a:pt x="609" y="905"/>
                  </a:moveTo>
                  <a:lnTo>
                    <a:pt x="582" y="859"/>
                  </a:lnTo>
                  <a:lnTo>
                    <a:pt x="609" y="814"/>
                  </a:lnTo>
                  <a:lnTo>
                    <a:pt x="634" y="859"/>
                  </a:lnTo>
                  <a:lnTo>
                    <a:pt x="609" y="905"/>
                  </a:lnTo>
                  <a:moveTo>
                    <a:pt x="670" y="905"/>
                  </a:moveTo>
                  <a:lnTo>
                    <a:pt x="643" y="859"/>
                  </a:lnTo>
                  <a:lnTo>
                    <a:pt x="670" y="814"/>
                  </a:lnTo>
                  <a:lnTo>
                    <a:pt x="696" y="859"/>
                  </a:lnTo>
                  <a:lnTo>
                    <a:pt x="670" y="905"/>
                  </a:lnTo>
                  <a:moveTo>
                    <a:pt x="732" y="905"/>
                  </a:moveTo>
                  <a:lnTo>
                    <a:pt x="705" y="859"/>
                  </a:lnTo>
                  <a:lnTo>
                    <a:pt x="732" y="814"/>
                  </a:lnTo>
                  <a:lnTo>
                    <a:pt x="757" y="859"/>
                  </a:lnTo>
                  <a:lnTo>
                    <a:pt x="732" y="905"/>
                  </a:lnTo>
                  <a:moveTo>
                    <a:pt x="793" y="905"/>
                  </a:moveTo>
                  <a:lnTo>
                    <a:pt x="766" y="859"/>
                  </a:lnTo>
                  <a:lnTo>
                    <a:pt x="793" y="814"/>
                  </a:lnTo>
                  <a:lnTo>
                    <a:pt x="819" y="859"/>
                  </a:lnTo>
                  <a:lnTo>
                    <a:pt x="793" y="905"/>
                  </a:lnTo>
                  <a:moveTo>
                    <a:pt x="855" y="905"/>
                  </a:moveTo>
                  <a:lnTo>
                    <a:pt x="828" y="859"/>
                  </a:lnTo>
                  <a:lnTo>
                    <a:pt x="855" y="814"/>
                  </a:lnTo>
                  <a:lnTo>
                    <a:pt x="880" y="859"/>
                  </a:lnTo>
                  <a:lnTo>
                    <a:pt x="855" y="905"/>
                  </a:lnTo>
                  <a:moveTo>
                    <a:pt x="916" y="905"/>
                  </a:moveTo>
                  <a:lnTo>
                    <a:pt x="889" y="859"/>
                  </a:lnTo>
                  <a:lnTo>
                    <a:pt x="916" y="814"/>
                  </a:lnTo>
                  <a:lnTo>
                    <a:pt x="942" y="859"/>
                  </a:lnTo>
                  <a:lnTo>
                    <a:pt x="916" y="905"/>
                  </a:lnTo>
                  <a:moveTo>
                    <a:pt x="978" y="905"/>
                  </a:moveTo>
                  <a:lnTo>
                    <a:pt x="952" y="859"/>
                  </a:lnTo>
                  <a:lnTo>
                    <a:pt x="978" y="814"/>
                  </a:lnTo>
                  <a:lnTo>
                    <a:pt x="1005" y="859"/>
                  </a:lnTo>
                  <a:lnTo>
                    <a:pt x="978" y="905"/>
                  </a:lnTo>
                  <a:moveTo>
                    <a:pt x="1039" y="905"/>
                  </a:moveTo>
                  <a:lnTo>
                    <a:pt x="1014" y="859"/>
                  </a:lnTo>
                  <a:lnTo>
                    <a:pt x="1039" y="814"/>
                  </a:lnTo>
                  <a:lnTo>
                    <a:pt x="1066" y="859"/>
                  </a:lnTo>
                  <a:lnTo>
                    <a:pt x="1039" y="905"/>
                  </a:lnTo>
                  <a:moveTo>
                    <a:pt x="1101" y="905"/>
                  </a:moveTo>
                  <a:lnTo>
                    <a:pt x="1075" y="859"/>
                  </a:lnTo>
                  <a:lnTo>
                    <a:pt x="1101" y="814"/>
                  </a:lnTo>
                  <a:lnTo>
                    <a:pt x="1128" y="859"/>
                  </a:lnTo>
                  <a:lnTo>
                    <a:pt x="1101" y="905"/>
                  </a:lnTo>
                  <a:moveTo>
                    <a:pt x="1162" y="905"/>
                  </a:moveTo>
                  <a:lnTo>
                    <a:pt x="1137" y="859"/>
                  </a:lnTo>
                  <a:lnTo>
                    <a:pt x="1162" y="814"/>
                  </a:lnTo>
                  <a:lnTo>
                    <a:pt x="1189" y="859"/>
                  </a:lnTo>
                  <a:lnTo>
                    <a:pt x="1162" y="905"/>
                  </a:lnTo>
                  <a:moveTo>
                    <a:pt x="1224" y="905"/>
                  </a:moveTo>
                  <a:lnTo>
                    <a:pt x="1198" y="859"/>
                  </a:lnTo>
                  <a:lnTo>
                    <a:pt x="1224" y="814"/>
                  </a:lnTo>
                  <a:lnTo>
                    <a:pt x="1251" y="859"/>
                  </a:lnTo>
                  <a:lnTo>
                    <a:pt x="1224" y="905"/>
                  </a:lnTo>
                  <a:moveTo>
                    <a:pt x="1285" y="905"/>
                  </a:moveTo>
                  <a:lnTo>
                    <a:pt x="1260" y="859"/>
                  </a:lnTo>
                  <a:lnTo>
                    <a:pt x="1285" y="814"/>
                  </a:lnTo>
                  <a:lnTo>
                    <a:pt x="1312" y="859"/>
                  </a:lnTo>
                  <a:lnTo>
                    <a:pt x="1285" y="905"/>
                  </a:lnTo>
                  <a:moveTo>
                    <a:pt x="1348" y="905"/>
                  </a:moveTo>
                  <a:lnTo>
                    <a:pt x="1321" y="859"/>
                  </a:lnTo>
                  <a:lnTo>
                    <a:pt x="1348" y="814"/>
                  </a:lnTo>
                  <a:lnTo>
                    <a:pt x="1374" y="859"/>
                  </a:lnTo>
                  <a:lnTo>
                    <a:pt x="1348" y="905"/>
                  </a:lnTo>
                  <a:moveTo>
                    <a:pt x="1410" y="905"/>
                  </a:moveTo>
                  <a:lnTo>
                    <a:pt x="1383" y="859"/>
                  </a:lnTo>
                  <a:lnTo>
                    <a:pt x="1410" y="814"/>
                  </a:lnTo>
                  <a:lnTo>
                    <a:pt x="1435" y="859"/>
                  </a:lnTo>
                  <a:lnTo>
                    <a:pt x="1410" y="905"/>
                  </a:lnTo>
                  <a:moveTo>
                    <a:pt x="1471" y="905"/>
                  </a:moveTo>
                  <a:lnTo>
                    <a:pt x="1444" y="859"/>
                  </a:lnTo>
                  <a:lnTo>
                    <a:pt x="1471" y="814"/>
                  </a:lnTo>
                  <a:lnTo>
                    <a:pt x="1497" y="859"/>
                  </a:lnTo>
                  <a:lnTo>
                    <a:pt x="1471" y="905"/>
                  </a:lnTo>
                  <a:moveTo>
                    <a:pt x="1533" y="905"/>
                  </a:moveTo>
                  <a:lnTo>
                    <a:pt x="1506" y="859"/>
                  </a:lnTo>
                  <a:lnTo>
                    <a:pt x="1533" y="814"/>
                  </a:lnTo>
                  <a:lnTo>
                    <a:pt x="1558" y="859"/>
                  </a:lnTo>
                  <a:lnTo>
                    <a:pt x="1533" y="905"/>
                  </a:lnTo>
                  <a:moveTo>
                    <a:pt x="1594" y="905"/>
                  </a:moveTo>
                  <a:lnTo>
                    <a:pt x="1567" y="859"/>
                  </a:lnTo>
                  <a:lnTo>
                    <a:pt x="1594" y="814"/>
                  </a:lnTo>
                  <a:lnTo>
                    <a:pt x="1620" y="859"/>
                  </a:lnTo>
                  <a:lnTo>
                    <a:pt x="1594" y="905"/>
                  </a:lnTo>
                  <a:moveTo>
                    <a:pt x="1656" y="905"/>
                  </a:moveTo>
                  <a:lnTo>
                    <a:pt x="1629" y="859"/>
                  </a:lnTo>
                  <a:lnTo>
                    <a:pt x="1656" y="814"/>
                  </a:lnTo>
                  <a:lnTo>
                    <a:pt x="1681" y="859"/>
                  </a:lnTo>
                  <a:lnTo>
                    <a:pt x="1656" y="905"/>
                  </a:lnTo>
                  <a:moveTo>
                    <a:pt x="1717" y="905"/>
                  </a:moveTo>
                  <a:lnTo>
                    <a:pt x="1692" y="859"/>
                  </a:lnTo>
                  <a:lnTo>
                    <a:pt x="1717" y="814"/>
                  </a:lnTo>
                  <a:lnTo>
                    <a:pt x="1744" y="859"/>
                  </a:lnTo>
                  <a:lnTo>
                    <a:pt x="1717" y="905"/>
                  </a:lnTo>
                  <a:moveTo>
                    <a:pt x="1779" y="905"/>
                  </a:moveTo>
                  <a:lnTo>
                    <a:pt x="1753" y="859"/>
                  </a:lnTo>
                  <a:lnTo>
                    <a:pt x="1779" y="814"/>
                  </a:lnTo>
                  <a:lnTo>
                    <a:pt x="1806" y="859"/>
                  </a:lnTo>
                  <a:lnTo>
                    <a:pt x="1779" y="905"/>
                  </a:lnTo>
                  <a:moveTo>
                    <a:pt x="1840" y="905"/>
                  </a:moveTo>
                  <a:lnTo>
                    <a:pt x="1815" y="859"/>
                  </a:lnTo>
                  <a:lnTo>
                    <a:pt x="1840" y="814"/>
                  </a:lnTo>
                  <a:lnTo>
                    <a:pt x="1867" y="859"/>
                  </a:lnTo>
                  <a:lnTo>
                    <a:pt x="1840" y="905"/>
                  </a:lnTo>
                  <a:moveTo>
                    <a:pt x="1902" y="905"/>
                  </a:moveTo>
                  <a:lnTo>
                    <a:pt x="1876" y="859"/>
                  </a:lnTo>
                  <a:lnTo>
                    <a:pt x="1902" y="814"/>
                  </a:lnTo>
                  <a:lnTo>
                    <a:pt x="1929" y="859"/>
                  </a:lnTo>
                  <a:lnTo>
                    <a:pt x="1902" y="905"/>
                  </a:lnTo>
                  <a:moveTo>
                    <a:pt x="1963" y="905"/>
                  </a:moveTo>
                  <a:lnTo>
                    <a:pt x="1938" y="859"/>
                  </a:lnTo>
                  <a:lnTo>
                    <a:pt x="1963" y="814"/>
                  </a:lnTo>
                  <a:lnTo>
                    <a:pt x="1990" y="859"/>
                  </a:lnTo>
                  <a:lnTo>
                    <a:pt x="1963" y="905"/>
                  </a:lnTo>
                  <a:moveTo>
                    <a:pt x="2025" y="905"/>
                  </a:moveTo>
                  <a:lnTo>
                    <a:pt x="1999" y="859"/>
                  </a:lnTo>
                  <a:lnTo>
                    <a:pt x="2025" y="814"/>
                  </a:lnTo>
                  <a:lnTo>
                    <a:pt x="2052" y="859"/>
                  </a:lnTo>
                  <a:lnTo>
                    <a:pt x="2025" y="905"/>
                  </a:lnTo>
                  <a:moveTo>
                    <a:pt x="2088" y="905"/>
                  </a:moveTo>
                  <a:lnTo>
                    <a:pt x="2061" y="859"/>
                  </a:lnTo>
                  <a:lnTo>
                    <a:pt x="2088" y="814"/>
                  </a:lnTo>
                  <a:lnTo>
                    <a:pt x="2113" y="859"/>
                  </a:lnTo>
                  <a:lnTo>
                    <a:pt x="2088" y="905"/>
                  </a:lnTo>
                  <a:moveTo>
                    <a:pt x="2149" y="905"/>
                  </a:moveTo>
                  <a:lnTo>
                    <a:pt x="2122" y="859"/>
                  </a:lnTo>
                  <a:lnTo>
                    <a:pt x="2149" y="814"/>
                  </a:lnTo>
                  <a:lnTo>
                    <a:pt x="2175" y="859"/>
                  </a:lnTo>
                  <a:lnTo>
                    <a:pt x="2149" y="905"/>
                  </a:lnTo>
                  <a:moveTo>
                    <a:pt x="2211" y="905"/>
                  </a:moveTo>
                  <a:lnTo>
                    <a:pt x="2184" y="859"/>
                  </a:lnTo>
                  <a:lnTo>
                    <a:pt x="2211" y="814"/>
                  </a:lnTo>
                  <a:lnTo>
                    <a:pt x="2236" y="859"/>
                  </a:lnTo>
                  <a:lnTo>
                    <a:pt x="2211" y="905"/>
                  </a:lnTo>
                  <a:moveTo>
                    <a:pt x="2272" y="905"/>
                  </a:moveTo>
                  <a:lnTo>
                    <a:pt x="2245" y="859"/>
                  </a:lnTo>
                  <a:lnTo>
                    <a:pt x="2272" y="814"/>
                  </a:lnTo>
                  <a:lnTo>
                    <a:pt x="2298" y="859"/>
                  </a:lnTo>
                  <a:lnTo>
                    <a:pt x="2272" y="905"/>
                  </a:lnTo>
                  <a:moveTo>
                    <a:pt x="2334" y="905"/>
                  </a:moveTo>
                  <a:lnTo>
                    <a:pt x="2307" y="859"/>
                  </a:lnTo>
                  <a:lnTo>
                    <a:pt x="2334" y="814"/>
                  </a:lnTo>
                  <a:lnTo>
                    <a:pt x="2359" y="859"/>
                  </a:lnTo>
                  <a:lnTo>
                    <a:pt x="2334" y="905"/>
                  </a:lnTo>
                  <a:moveTo>
                    <a:pt x="2395" y="905"/>
                  </a:moveTo>
                  <a:lnTo>
                    <a:pt x="2368" y="859"/>
                  </a:lnTo>
                  <a:lnTo>
                    <a:pt x="2395" y="814"/>
                  </a:lnTo>
                  <a:lnTo>
                    <a:pt x="2421" y="859"/>
                  </a:lnTo>
                  <a:lnTo>
                    <a:pt x="2395" y="905"/>
                  </a:lnTo>
                  <a:moveTo>
                    <a:pt x="2457" y="905"/>
                  </a:moveTo>
                  <a:lnTo>
                    <a:pt x="2431" y="859"/>
                  </a:lnTo>
                  <a:lnTo>
                    <a:pt x="2457" y="814"/>
                  </a:lnTo>
                  <a:lnTo>
                    <a:pt x="2484" y="859"/>
                  </a:lnTo>
                  <a:lnTo>
                    <a:pt x="2457" y="905"/>
                  </a:lnTo>
                  <a:moveTo>
                    <a:pt x="2518" y="905"/>
                  </a:moveTo>
                  <a:lnTo>
                    <a:pt x="2493" y="859"/>
                  </a:lnTo>
                  <a:lnTo>
                    <a:pt x="2518" y="814"/>
                  </a:lnTo>
                  <a:lnTo>
                    <a:pt x="2545" y="859"/>
                  </a:lnTo>
                  <a:lnTo>
                    <a:pt x="2518" y="905"/>
                  </a:lnTo>
                  <a:moveTo>
                    <a:pt x="84" y="851"/>
                  </a:moveTo>
                  <a:lnTo>
                    <a:pt x="59" y="807"/>
                  </a:lnTo>
                  <a:lnTo>
                    <a:pt x="84" y="762"/>
                  </a:lnTo>
                  <a:lnTo>
                    <a:pt x="111" y="807"/>
                  </a:lnTo>
                  <a:lnTo>
                    <a:pt x="84" y="851"/>
                  </a:lnTo>
                  <a:moveTo>
                    <a:pt x="146" y="851"/>
                  </a:moveTo>
                  <a:lnTo>
                    <a:pt x="120" y="807"/>
                  </a:lnTo>
                  <a:lnTo>
                    <a:pt x="146" y="762"/>
                  </a:lnTo>
                  <a:lnTo>
                    <a:pt x="172" y="807"/>
                  </a:lnTo>
                  <a:lnTo>
                    <a:pt x="146" y="851"/>
                  </a:lnTo>
                  <a:moveTo>
                    <a:pt x="207" y="851"/>
                  </a:moveTo>
                  <a:lnTo>
                    <a:pt x="181" y="807"/>
                  </a:lnTo>
                  <a:lnTo>
                    <a:pt x="207" y="762"/>
                  </a:lnTo>
                  <a:lnTo>
                    <a:pt x="234" y="807"/>
                  </a:lnTo>
                  <a:lnTo>
                    <a:pt x="207" y="851"/>
                  </a:lnTo>
                  <a:moveTo>
                    <a:pt x="270" y="851"/>
                  </a:moveTo>
                  <a:lnTo>
                    <a:pt x="243" y="807"/>
                  </a:lnTo>
                  <a:lnTo>
                    <a:pt x="270" y="762"/>
                  </a:lnTo>
                  <a:lnTo>
                    <a:pt x="295" y="807"/>
                  </a:lnTo>
                  <a:lnTo>
                    <a:pt x="270" y="851"/>
                  </a:lnTo>
                  <a:moveTo>
                    <a:pt x="331" y="851"/>
                  </a:moveTo>
                  <a:lnTo>
                    <a:pt x="304" y="807"/>
                  </a:lnTo>
                  <a:lnTo>
                    <a:pt x="331" y="762"/>
                  </a:lnTo>
                  <a:lnTo>
                    <a:pt x="357" y="807"/>
                  </a:lnTo>
                  <a:lnTo>
                    <a:pt x="331" y="851"/>
                  </a:lnTo>
                  <a:moveTo>
                    <a:pt x="393" y="851"/>
                  </a:moveTo>
                  <a:lnTo>
                    <a:pt x="366" y="807"/>
                  </a:lnTo>
                  <a:lnTo>
                    <a:pt x="393" y="762"/>
                  </a:lnTo>
                  <a:lnTo>
                    <a:pt x="418" y="807"/>
                  </a:lnTo>
                  <a:lnTo>
                    <a:pt x="393" y="851"/>
                  </a:lnTo>
                  <a:moveTo>
                    <a:pt x="454" y="851"/>
                  </a:moveTo>
                  <a:lnTo>
                    <a:pt x="427" y="807"/>
                  </a:lnTo>
                  <a:lnTo>
                    <a:pt x="454" y="762"/>
                  </a:lnTo>
                  <a:lnTo>
                    <a:pt x="480" y="807"/>
                  </a:lnTo>
                  <a:lnTo>
                    <a:pt x="454" y="851"/>
                  </a:lnTo>
                  <a:moveTo>
                    <a:pt x="516" y="851"/>
                  </a:moveTo>
                  <a:lnTo>
                    <a:pt x="489" y="807"/>
                  </a:lnTo>
                  <a:lnTo>
                    <a:pt x="516" y="762"/>
                  </a:lnTo>
                  <a:lnTo>
                    <a:pt x="541" y="807"/>
                  </a:lnTo>
                  <a:lnTo>
                    <a:pt x="516" y="851"/>
                  </a:lnTo>
                  <a:moveTo>
                    <a:pt x="577" y="851"/>
                  </a:moveTo>
                  <a:lnTo>
                    <a:pt x="550" y="807"/>
                  </a:lnTo>
                  <a:lnTo>
                    <a:pt x="577" y="762"/>
                  </a:lnTo>
                  <a:lnTo>
                    <a:pt x="603" y="807"/>
                  </a:lnTo>
                  <a:lnTo>
                    <a:pt x="577" y="851"/>
                  </a:lnTo>
                  <a:moveTo>
                    <a:pt x="639" y="851"/>
                  </a:moveTo>
                  <a:lnTo>
                    <a:pt x="613" y="807"/>
                  </a:lnTo>
                  <a:lnTo>
                    <a:pt x="639" y="762"/>
                  </a:lnTo>
                  <a:lnTo>
                    <a:pt x="666" y="807"/>
                  </a:lnTo>
                  <a:lnTo>
                    <a:pt x="639" y="851"/>
                  </a:lnTo>
                  <a:moveTo>
                    <a:pt x="700" y="851"/>
                  </a:moveTo>
                  <a:lnTo>
                    <a:pt x="675" y="807"/>
                  </a:lnTo>
                  <a:lnTo>
                    <a:pt x="700" y="762"/>
                  </a:lnTo>
                  <a:lnTo>
                    <a:pt x="727" y="807"/>
                  </a:lnTo>
                  <a:lnTo>
                    <a:pt x="700" y="851"/>
                  </a:lnTo>
                  <a:moveTo>
                    <a:pt x="762" y="851"/>
                  </a:moveTo>
                  <a:lnTo>
                    <a:pt x="736" y="807"/>
                  </a:lnTo>
                  <a:lnTo>
                    <a:pt x="762" y="762"/>
                  </a:lnTo>
                  <a:lnTo>
                    <a:pt x="789" y="807"/>
                  </a:lnTo>
                  <a:lnTo>
                    <a:pt x="762" y="851"/>
                  </a:lnTo>
                  <a:moveTo>
                    <a:pt x="823" y="851"/>
                  </a:moveTo>
                  <a:lnTo>
                    <a:pt x="798" y="807"/>
                  </a:lnTo>
                  <a:lnTo>
                    <a:pt x="823" y="762"/>
                  </a:lnTo>
                  <a:lnTo>
                    <a:pt x="850" y="807"/>
                  </a:lnTo>
                  <a:lnTo>
                    <a:pt x="823" y="851"/>
                  </a:lnTo>
                  <a:moveTo>
                    <a:pt x="885" y="851"/>
                  </a:moveTo>
                  <a:lnTo>
                    <a:pt x="859" y="807"/>
                  </a:lnTo>
                  <a:lnTo>
                    <a:pt x="885" y="762"/>
                  </a:lnTo>
                  <a:lnTo>
                    <a:pt x="912" y="807"/>
                  </a:lnTo>
                  <a:lnTo>
                    <a:pt x="885" y="851"/>
                  </a:lnTo>
                  <a:moveTo>
                    <a:pt x="946" y="851"/>
                  </a:moveTo>
                  <a:lnTo>
                    <a:pt x="921" y="807"/>
                  </a:lnTo>
                  <a:lnTo>
                    <a:pt x="946" y="762"/>
                  </a:lnTo>
                  <a:lnTo>
                    <a:pt x="973" y="807"/>
                  </a:lnTo>
                  <a:lnTo>
                    <a:pt x="946" y="851"/>
                  </a:lnTo>
                  <a:moveTo>
                    <a:pt x="1009" y="851"/>
                  </a:moveTo>
                  <a:lnTo>
                    <a:pt x="982" y="807"/>
                  </a:lnTo>
                  <a:lnTo>
                    <a:pt x="1009" y="762"/>
                  </a:lnTo>
                  <a:lnTo>
                    <a:pt x="1035" y="807"/>
                  </a:lnTo>
                  <a:lnTo>
                    <a:pt x="1009" y="851"/>
                  </a:lnTo>
                  <a:moveTo>
                    <a:pt x="1071" y="851"/>
                  </a:moveTo>
                  <a:lnTo>
                    <a:pt x="1044" y="807"/>
                  </a:lnTo>
                  <a:lnTo>
                    <a:pt x="1071" y="762"/>
                  </a:lnTo>
                  <a:lnTo>
                    <a:pt x="1096" y="807"/>
                  </a:lnTo>
                  <a:lnTo>
                    <a:pt x="1071" y="851"/>
                  </a:lnTo>
                  <a:moveTo>
                    <a:pt x="1132" y="851"/>
                  </a:moveTo>
                  <a:lnTo>
                    <a:pt x="1105" y="807"/>
                  </a:lnTo>
                  <a:lnTo>
                    <a:pt x="1132" y="762"/>
                  </a:lnTo>
                  <a:lnTo>
                    <a:pt x="1158" y="807"/>
                  </a:lnTo>
                  <a:lnTo>
                    <a:pt x="1132" y="851"/>
                  </a:lnTo>
                  <a:moveTo>
                    <a:pt x="1194" y="851"/>
                  </a:moveTo>
                  <a:lnTo>
                    <a:pt x="1167" y="807"/>
                  </a:lnTo>
                  <a:lnTo>
                    <a:pt x="1194" y="762"/>
                  </a:lnTo>
                  <a:lnTo>
                    <a:pt x="1219" y="807"/>
                  </a:lnTo>
                  <a:lnTo>
                    <a:pt x="1194" y="851"/>
                  </a:lnTo>
                  <a:moveTo>
                    <a:pt x="1255" y="851"/>
                  </a:moveTo>
                  <a:lnTo>
                    <a:pt x="1228" y="807"/>
                  </a:lnTo>
                  <a:lnTo>
                    <a:pt x="1255" y="762"/>
                  </a:lnTo>
                  <a:lnTo>
                    <a:pt x="1281" y="807"/>
                  </a:lnTo>
                  <a:lnTo>
                    <a:pt x="1255" y="851"/>
                  </a:lnTo>
                  <a:moveTo>
                    <a:pt x="1317" y="851"/>
                  </a:moveTo>
                  <a:lnTo>
                    <a:pt x="1290" y="807"/>
                  </a:lnTo>
                  <a:lnTo>
                    <a:pt x="1317" y="762"/>
                  </a:lnTo>
                  <a:lnTo>
                    <a:pt x="1342" y="807"/>
                  </a:lnTo>
                  <a:lnTo>
                    <a:pt x="1317" y="851"/>
                  </a:lnTo>
                  <a:moveTo>
                    <a:pt x="1378" y="851"/>
                  </a:moveTo>
                  <a:lnTo>
                    <a:pt x="1353" y="807"/>
                  </a:lnTo>
                  <a:lnTo>
                    <a:pt x="1378" y="762"/>
                  </a:lnTo>
                  <a:lnTo>
                    <a:pt x="1405" y="807"/>
                  </a:lnTo>
                  <a:lnTo>
                    <a:pt x="1378" y="851"/>
                  </a:lnTo>
                  <a:moveTo>
                    <a:pt x="1440" y="851"/>
                  </a:moveTo>
                  <a:lnTo>
                    <a:pt x="1414" y="807"/>
                  </a:lnTo>
                  <a:lnTo>
                    <a:pt x="1440" y="762"/>
                  </a:lnTo>
                  <a:lnTo>
                    <a:pt x="1467" y="807"/>
                  </a:lnTo>
                  <a:lnTo>
                    <a:pt x="1440" y="851"/>
                  </a:lnTo>
                  <a:moveTo>
                    <a:pt x="1501" y="851"/>
                  </a:moveTo>
                  <a:lnTo>
                    <a:pt x="1476" y="807"/>
                  </a:lnTo>
                  <a:lnTo>
                    <a:pt x="1501" y="762"/>
                  </a:lnTo>
                  <a:lnTo>
                    <a:pt x="1528" y="807"/>
                  </a:lnTo>
                  <a:lnTo>
                    <a:pt x="1501" y="851"/>
                  </a:lnTo>
                  <a:moveTo>
                    <a:pt x="1563" y="851"/>
                  </a:moveTo>
                  <a:lnTo>
                    <a:pt x="1537" y="807"/>
                  </a:lnTo>
                  <a:lnTo>
                    <a:pt x="1563" y="762"/>
                  </a:lnTo>
                  <a:lnTo>
                    <a:pt x="1590" y="807"/>
                  </a:lnTo>
                  <a:lnTo>
                    <a:pt x="1563" y="851"/>
                  </a:lnTo>
                  <a:moveTo>
                    <a:pt x="1624" y="851"/>
                  </a:moveTo>
                  <a:lnTo>
                    <a:pt x="1599" y="807"/>
                  </a:lnTo>
                  <a:lnTo>
                    <a:pt x="1624" y="762"/>
                  </a:lnTo>
                  <a:lnTo>
                    <a:pt x="1651" y="807"/>
                  </a:lnTo>
                  <a:lnTo>
                    <a:pt x="1624" y="851"/>
                  </a:lnTo>
                  <a:moveTo>
                    <a:pt x="1686" y="851"/>
                  </a:moveTo>
                  <a:lnTo>
                    <a:pt x="1660" y="807"/>
                  </a:lnTo>
                  <a:lnTo>
                    <a:pt x="1686" y="762"/>
                  </a:lnTo>
                  <a:lnTo>
                    <a:pt x="1713" y="807"/>
                  </a:lnTo>
                  <a:lnTo>
                    <a:pt x="1686" y="851"/>
                  </a:lnTo>
                  <a:moveTo>
                    <a:pt x="1749" y="851"/>
                  </a:moveTo>
                  <a:lnTo>
                    <a:pt x="1722" y="807"/>
                  </a:lnTo>
                  <a:lnTo>
                    <a:pt x="1749" y="762"/>
                  </a:lnTo>
                  <a:lnTo>
                    <a:pt x="1774" y="807"/>
                  </a:lnTo>
                  <a:lnTo>
                    <a:pt x="1749" y="851"/>
                  </a:lnTo>
                  <a:moveTo>
                    <a:pt x="1810" y="851"/>
                  </a:moveTo>
                  <a:lnTo>
                    <a:pt x="1783" y="807"/>
                  </a:lnTo>
                  <a:lnTo>
                    <a:pt x="1810" y="762"/>
                  </a:lnTo>
                  <a:lnTo>
                    <a:pt x="1836" y="807"/>
                  </a:lnTo>
                  <a:lnTo>
                    <a:pt x="1810" y="851"/>
                  </a:lnTo>
                  <a:moveTo>
                    <a:pt x="1872" y="851"/>
                  </a:moveTo>
                  <a:lnTo>
                    <a:pt x="1845" y="807"/>
                  </a:lnTo>
                  <a:lnTo>
                    <a:pt x="1872" y="762"/>
                  </a:lnTo>
                  <a:lnTo>
                    <a:pt x="1897" y="807"/>
                  </a:lnTo>
                  <a:lnTo>
                    <a:pt x="1872" y="851"/>
                  </a:lnTo>
                  <a:moveTo>
                    <a:pt x="1933" y="851"/>
                  </a:moveTo>
                  <a:lnTo>
                    <a:pt x="1906" y="807"/>
                  </a:lnTo>
                  <a:lnTo>
                    <a:pt x="1933" y="762"/>
                  </a:lnTo>
                  <a:lnTo>
                    <a:pt x="1959" y="807"/>
                  </a:lnTo>
                  <a:lnTo>
                    <a:pt x="1933" y="851"/>
                  </a:lnTo>
                  <a:moveTo>
                    <a:pt x="1995" y="851"/>
                  </a:moveTo>
                  <a:lnTo>
                    <a:pt x="1968" y="807"/>
                  </a:lnTo>
                  <a:lnTo>
                    <a:pt x="1995" y="762"/>
                  </a:lnTo>
                  <a:lnTo>
                    <a:pt x="2020" y="807"/>
                  </a:lnTo>
                  <a:lnTo>
                    <a:pt x="1995" y="851"/>
                  </a:lnTo>
                  <a:moveTo>
                    <a:pt x="2056" y="851"/>
                  </a:moveTo>
                  <a:lnTo>
                    <a:pt x="2029" y="807"/>
                  </a:lnTo>
                  <a:lnTo>
                    <a:pt x="2056" y="762"/>
                  </a:lnTo>
                  <a:lnTo>
                    <a:pt x="2082" y="807"/>
                  </a:lnTo>
                  <a:lnTo>
                    <a:pt x="2056" y="851"/>
                  </a:lnTo>
                  <a:moveTo>
                    <a:pt x="2118" y="851"/>
                  </a:moveTo>
                  <a:lnTo>
                    <a:pt x="2092" y="807"/>
                  </a:lnTo>
                  <a:lnTo>
                    <a:pt x="2118" y="762"/>
                  </a:lnTo>
                  <a:lnTo>
                    <a:pt x="2145" y="807"/>
                  </a:lnTo>
                  <a:lnTo>
                    <a:pt x="2118" y="851"/>
                  </a:lnTo>
                  <a:moveTo>
                    <a:pt x="2179" y="851"/>
                  </a:moveTo>
                  <a:lnTo>
                    <a:pt x="2154" y="807"/>
                  </a:lnTo>
                  <a:lnTo>
                    <a:pt x="2179" y="762"/>
                  </a:lnTo>
                  <a:lnTo>
                    <a:pt x="2206" y="807"/>
                  </a:lnTo>
                  <a:lnTo>
                    <a:pt x="2179" y="851"/>
                  </a:lnTo>
                  <a:moveTo>
                    <a:pt x="2241" y="851"/>
                  </a:moveTo>
                  <a:lnTo>
                    <a:pt x="2215" y="807"/>
                  </a:lnTo>
                  <a:lnTo>
                    <a:pt x="2241" y="762"/>
                  </a:lnTo>
                  <a:lnTo>
                    <a:pt x="2268" y="807"/>
                  </a:lnTo>
                  <a:lnTo>
                    <a:pt x="2241" y="851"/>
                  </a:lnTo>
                  <a:moveTo>
                    <a:pt x="2302" y="851"/>
                  </a:moveTo>
                  <a:lnTo>
                    <a:pt x="2277" y="807"/>
                  </a:lnTo>
                  <a:lnTo>
                    <a:pt x="2302" y="762"/>
                  </a:lnTo>
                  <a:lnTo>
                    <a:pt x="2329" y="807"/>
                  </a:lnTo>
                  <a:lnTo>
                    <a:pt x="2302" y="851"/>
                  </a:lnTo>
                  <a:moveTo>
                    <a:pt x="2364" y="851"/>
                  </a:moveTo>
                  <a:lnTo>
                    <a:pt x="2338" y="807"/>
                  </a:lnTo>
                  <a:lnTo>
                    <a:pt x="2364" y="762"/>
                  </a:lnTo>
                  <a:lnTo>
                    <a:pt x="2391" y="807"/>
                  </a:lnTo>
                  <a:lnTo>
                    <a:pt x="2364" y="851"/>
                  </a:lnTo>
                  <a:moveTo>
                    <a:pt x="2425" y="851"/>
                  </a:moveTo>
                  <a:lnTo>
                    <a:pt x="2400" y="807"/>
                  </a:lnTo>
                  <a:lnTo>
                    <a:pt x="2425" y="762"/>
                  </a:lnTo>
                  <a:lnTo>
                    <a:pt x="2452" y="807"/>
                  </a:lnTo>
                  <a:lnTo>
                    <a:pt x="2425" y="851"/>
                  </a:lnTo>
                  <a:moveTo>
                    <a:pt x="2488" y="851"/>
                  </a:moveTo>
                  <a:lnTo>
                    <a:pt x="2461" y="807"/>
                  </a:lnTo>
                  <a:lnTo>
                    <a:pt x="2488" y="762"/>
                  </a:lnTo>
                  <a:lnTo>
                    <a:pt x="2514" y="807"/>
                  </a:lnTo>
                  <a:lnTo>
                    <a:pt x="2488" y="851"/>
                  </a:lnTo>
                  <a:moveTo>
                    <a:pt x="54" y="799"/>
                  </a:moveTo>
                  <a:lnTo>
                    <a:pt x="27" y="753"/>
                  </a:lnTo>
                  <a:lnTo>
                    <a:pt x="54" y="708"/>
                  </a:lnTo>
                  <a:lnTo>
                    <a:pt x="80" y="753"/>
                  </a:lnTo>
                  <a:lnTo>
                    <a:pt x="54" y="799"/>
                  </a:lnTo>
                  <a:moveTo>
                    <a:pt x="116" y="799"/>
                  </a:moveTo>
                  <a:lnTo>
                    <a:pt x="89" y="753"/>
                  </a:lnTo>
                  <a:lnTo>
                    <a:pt x="116" y="708"/>
                  </a:lnTo>
                  <a:lnTo>
                    <a:pt x="141" y="753"/>
                  </a:lnTo>
                  <a:lnTo>
                    <a:pt x="116" y="799"/>
                  </a:lnTo>
                  <a:moveTo>
                    <a:pt x="177" y="799"/>
                  </a:moveTo>
                  <a:lnTo>
                    <a:pt x="150" y="753"/>
                  </a:lnTo>
                  <a:lnTo>
                    <a:pt x="177" y="708"/>
                  </a:lnTo>
                  <a:lnTo>
                    <a:pt x="202" y="753"/>
                  </a:lnTo>
                  <a:lnTo>
                    <a:pt x="177" y="799"/>
                  </a:lnTo>
                  <a:moveTo>
                    <a:pt x="238" y="799"/>
                  </a:moveTo>
                  <a:lnTo>
                    <a:pt x="213" y="753"/>
                  </a:lnTo>
                  <a:lnTo>
                    <a:pt x="238" y="708"/>
                  </a:lnTo>
                  <a:lnTo>
                    <a:pt x="265" y="753"/>
                  </a:lnTo>
                  <a:lnTo>
                    <a:pt x="238" y="799"/>
                  </a:lnTo>
                  <a:moveTo>
                    <a:pt x="300" y="799"/>
                  </a:moveTo>
                  <a:lnTo>
                    <a:pt x="274" y="753"/>
                  </a:lnTo>
                  <a:lnTo>
                    <a:pt x="300" y="708"/>
                  </a:lnTo>
                  <a:lnTo>
                    <a:pt x="327" y="753"/>
                  </a:lnTo>
                  <a:lnTo>
                    <a:pt x="300" y="799"/>
                  </a:lnTo>
                  <a:moveTo>
                    <a:pt x="361" y="799"/>
                  </a:moveTo>
                  <a:lnTo>
                    <a:pt x="336" y="753"/>
                  </a:lnTo>
                  <a:lnTo>
                    <a:pt x="361" y="708"/>
                  </a:lnTo>
                  <a:lnTo>
                    <a:pt x="388" y="753"/>
                  </a:lnTo>
                  <a:lnTo>
                    <a:pt x="361" y="799"/>
                  </a:lnTo>
                  <a:moveTo>
                    <a:pt x="423" y="799"/>
                  </a:moveTo>
                  <a:lnTo>
                    <a:pt x="397" y="753"/>
                  </a:lnTo>
                  <a:lnTo>
                    <a:pt x="423" y="708"/>
                  </a:lnTo>
                  <a:lnTo>
                    <a:pt x="450" y="753"/>
                  </a:lnTo>
                  <a:lnTo>
                    <a:pt x="423" y="799"/>
                  </a:lnTo>
                  <a:moveTo>
                    <a:pt x="484" y="799"/>
                  </a:moveTo>
                  <a:lnTo>
                    <a:pt x="459" y="753"/>
                  </a:lnTo>
                  <a:lnTo>
                    <a:pt x="484" y="708"/>
                  </a:lnTo>
                  <a:lnTo>
                    <a:pt x="511" y="753"/>
                  </a:lnTo>
                  <a:lnTo>
                    <a:pt x="484" y="799"/>
                  </a:lnTo>
                  <a:moveTo>
                    <a:pt x="546" y="799"/>
                  </a:moveTo>
                  <a:lnTo>
                    <a:pt x="520" y="753"/>
                  </a:lnTo>
                  <a:lnTo>
                    <a:pt x="546" y="708"/>
                  </a:lnTo>
                  <a:lnTo>
                    <a:pt x="573" y="753"/>
                  </a:lnTo>
                  <a:lnTo>
                    <a:pt x="546" y="799"/>
                  </a:lnTo>
                  <a:moveTo>
                    <a:pt x="609" y="799"/>
                  </a:moveTo>
                  <a:lnTo>
                    <a:pt x="582" y="753"/>
                  </a:lnTo>
                  <a:lnTo>
                    <a:pt x="609" y="708"/>
                  </a:lnTo>
                  <a:lnTo>
                    <a:pt x="634" y="753"/>
                  </a:lnTo>
                  <a:lnTo>
                    <a:pt x="609" y="799"/>
                  </a:lnTo>
                  <a:moveTo>
                    <a:pt x="670" y="799"/>
                  </a:moveTo>
                  <a:lnTo>
                    <a:pt x="643" y="753"/>
                  </a:lnTo>
                  <a:lnTo>
                    <a:pt x="670" y="708"/>
                  </a:lnTo>
                  <a:lnTo>
                    <a:pt x="696" y="753"/>
                  </a:lnTo>
                  <a:lnTo>
                    <a:pt x="670" y="799"/>
                  </a:lnTo>
                  <a:moveTo>
                    <a:pt x="732" y="799"/>
                  </a:moveTo>
                  <a:lnTo>
                    <a:pt x="705" y="753"/>
                  </a:lnTo>
                  <a:lnTo>
                    <a:pt x="732" y="708"/>
                  </a:lnTo>
                  <a:lnTo>
                    <a:pt x="757" y="753"/>
                  </a:lnTo>
                  <a:lnTo>
                    <a:pt x="732" y="799"/>
                  </a:lnTo>
                  <a:moveTo>
                    <a:pt x="793" y="799"/>
                  </a:moveTo>
                  <a:lnTo>
                    <a:pt x="766" y="753"/>
                  </a:lnTo>
                  <a:lnTo>
                    <a:pt x="793" y="708"/>
                  </a:lnTo>
                  <a:lnTo>
                    <a:pt x="819" y="753"/>
                  </a:lnTo>
                  <a:lnTo>
                    <a:pt x="793" y="799"/>
                  </a:lnTo>
                  <a:moveTo>
                    <a:pt x="855" y="799"/>
                  </a:moveTo>
                  <a:lnTo>
                    <a:pt x="828" y="753"/>
                  </a:lnTo>
                  <a:lnTo>
                    <a:pt x="855" y="708"/>
                  </a:lnTo>
                  <a:lnTo>
                    <a:pt x="880" y="753"/>
                  </a:lnTo>
                  <a:lnTo>
                    <a:pt x="855" y="799"/>
                  </a:lnTo>
                  <a:moveTo>
                    <a:pt x="916" y="799"/>
                  </a:moveTo>
                  <a:lnTo>
                    <a:pt x="889" y="753"/>
                  </a:lnTo>
                  <a:lnTo>
                    <a:pt x="916" y="708"/>
                  </a:lnTo>
                  <a:lnTo>
                    <a:pt x="942" y="753"/>
                  </a:lnTo>
                  <a:lnTo>
                    <a:pt x="916" y="799"/>
                  </a:lnTo>
                  <a:moveTo>
                    <a:pt x="978" y="799"/>
                  </a:moveTo>
                  <a:lnTo>
                    <a:pt x="952" y="753"/>
                  </a:lnTo>
                  <a:lnTo>
                    <a:pt x="978" y="708"/>
                  </a:lnTo>
                  <a:lnTo>
                    <a:pt x="1005" y="753"/>
                  </a:lnTo>
                  <a:lnTo>
                    <a:pt x="978" y="799"/>
                  </a:lnTo>
                  <a:moveTo>
                    <a:pt x="1039" y="799"/>
                  </a:moveTo>
                  <a:lnTo>
                    <a:pt x="1014" y="753"/>
                  </a:lnTo>
                  <a:lnTo>
                    <a:pt x="1039" y="708"/>
                  </a:lnTo>
                  <a:lnTo>
                    <a:pt x="1066" y="753"/>
                  </a:lnTo>
                  <a:lnTo>
                    <a:pt x="1039" y="799"/>
                  </a:lnTo>
                  <a:moveTo>
                    <a:pt x="1101" y="799"/>
                  </a:moveTo>
                  <a:lnTo>
                    <a:pt x="1075" y="753"/>
                  </a:lnTo>
                  <a:lnTo>
                    <a:pt x="1101" y="708"/>
                  </a:lnTo>
                  <a:lnTo>
                    <a:pt x="1128" y="753"/>
                  </a:lnTo>
                  <a:lnTo>
                    <a:pt x="1101" y="799"/>
                  </a:lnTo>
                  <a:moveTo>
                    <a:pt x="1162" y="799"/>
                  </a:moveTo>
                  <a:lnTo>
                    <a:pt x="1137" y="753"/>
                  </a:lnTo>
                  <a:lnTo>
                    <a:pt x="1162" y="708"/>
                  </a:lnTo>
                  <a:lnTo>
                    <a:pt x="1189" y="753"/>
                  </a:lnTo>
                  <a:lnTo>
                    <a:pt x="1162" y="799"/>
                  </a:lnTo>
                  <a:moveTo>
                    <a:pt x="1224" y="799"/>
                  </a:moveTo>
                  <a:lnTo>
                    <a:pt x="1198" y="753"/>
                  </a:lnTo>
                  <a:lnTo>
                    <a:pt x="1224" y="708"/>
                  </a:lnTo>
                  <a:lnTo>
                    <a:pt x="1251" y="753"/>
                  </a:lnTo>
                  <a:lnTo>
                    <a:pt x="1224" y="799"/>
                  </a:lnTo>
                  <a:moveTo>
                    <a:pt x="1285" y="799"/>
                  </a:moveTo>
                  <a:lnTo>
                    <a:pt x="1260" y="753"/>
                  </a:lnTo>
                  <a:lnTo>
                    <a:pt x="1285" y="708"/>
                  </a:lnTo>
                  <a:lnTo>
                    <a:pt x="1312" y="753"/>
                  </a:lnTo>
                  <a:lnTo>
                    <a:pt x="1285" y="799"/>
                  </a:lnTo>
                  <a:moveTo>
                    <a:pt x="1348" y="799"/>
                  </a:moveTo>
                  <a:lnTo>
                    <a:pt x="1321" y="753"/>
                  </a:lnTo>
                  <a:lnTo>
                    <a:pt x="1348" y="708"/>
                  </a:lnTo>
                  <a:lnTo>
                    <a:pt x="1374" y="753"/>
                  </a:lnTo>
                  <a:lnTo>
                    <a:pt x="1348" y="799"/>
                  </a:lnTo>
                  <a:moveTo>
                    <a:pt x="1410" y="799"/>
                  </a:moveTo>
                  <a:lnTo>
                    <a:pt x="1383" y="753"/>
                  </a:lnTo>
                  <a:lnTo>
                    <a:pt x="1410" y="708"/>
                  </a:lnTo>
                  <a:lnTo>
                    <a:pt x="1435" y="753"/>
                  </a:lnTo>
                  <a:lnTo>
                    <a:pt x="1410" y="799"/>
                  </a:lnTo>
                  <a:moveTo>
                    <a:pt x="1471" y="799"/>
                  </a:moveTo>
                  <a:lnTo>
                    <a:pt x="1444" y="753"/>
                  </a:lnTo>
                  <a:lnTo>
                    <a:pt x="1471" y="708"/>
                  </a:lnTo>
                  <a:lnTo>
                    <a:pt x="1497" y="753"/>
                  </a:lnTo>
                  <a:lnTo>
                    <a:pt x="1471" y="799"/>
                  </a:lnTo>
                  <a:moveTo>
                    <a:pt x="1533" y="799"/>
                  </a:moveTo>
                  <a:lnTo>
                    <a:pt x="1506" y="753"/>
                  </a:lnTo>
                  <a:lnTo>
                    <a:pt x="1533" y="708"/>
                  </a:lnTo>
                  <a:lnTo>
                    <a:pt x="1558" y="753"/>
                  </a:lnTo>
                  <a:lnTo>
                    <a:pt x="1533" y="799"/>
                  </a:lnTo>
                  <a:moveTo>
                    <a:pt x="1594" y="799"/>
                  </a:moveTo>
                  <a:lnTo>
                    <a:pt x="1567" y="753"/>
                  </a:lnTo>
                  <a:lnTo>
                    <a:pt x="1594" y="708"/>
                  </a:lnTo>
                  <a:lnTo>
                    <a:pt x="1620" y="753"/>
                  </a:lnTo>
                  <a:lnTo>
                    <a:pt x="1594" y="799"/>
                  </a:lnTo>
                  <a:moveTo>
                    <a:pt x="1656" y="799"/>
                  </a:moveTo>
                  <a:lnTo>
                    <a:pt x="1629" y="753"/>
                  </a:lnTo>
                  <a:lnTo>
                    <a:pt x="1656" y="708"/>
                  </a:lnTo>
                  <a:lnTo>
                    <a:pt x="1681" y="753"/>
                  </a:lnTo>
                  <a:lnTo>
                    <a:pt x="1656" y="799"/>
                  </a:lnTo>
                  <a:moveTo>
                    <a:pt x="1717" y="799"/>
                  </a:moveTo>
                  <a:lnTo>
                    <a:pt x="1692" y="753"/>
                  </a:lnTo>
                  <a:lnTo>
                    <a:pt x="1717" y="708"/>
                  </a:lnTo>
                  <a:lnTo>
                    <a:pt x="1744" y="753"/>
                  </a:lnTo>
                  <a:lnTo>
                    <a:pt x="1717" y="799"/>
                  </a:lnTo>
                  <a:moveTo>
                    <a:pt x="1779" y="799"/>
                  </a:moveTo>
                  <a:lnTo>
                    <a:pt x="1753" y="753"/>
                  </a:lnTo>
                  <a:lnTo>
                    <a:pt x="1779" y="708"/>
                  </a:lnTo>
                  <a:lnTo>
                    <a:pt x="1806" y="753"/>
                  </a:lnTo>
                  <a:lnTo>
                    <a:pt x="1779" y="799"/>
                  </a:lnTo>
                  <a:moveTo>
                    <a:pt x="1840" y="799"/>
                  </a:moveTo>
                  <a:lnTo>
                    <a:pt x="1815" y="753"/>
                  </a:lnTo>
                  <a:lnTo>
                    <a:pt x="1840" y="708"/>
                  </a:lnTo>
                  <a:lnTo>
                    <a:pt x="1867" y="753"/>
                  </a:lnTo>
                  <a:lnTo>
                    <a:pt x="1840" y="799"/>
                  </a:lnTo>
                  <a:moveTo>
                    <a:pt x="1902" y="799"/>
                  </a:moveTo>
                  <a:lnTo>
                    <a:pt x="1876" y="753"/>
                  </a:lnTo>
                  <a:lnTo>
                    <a:pt x="1902" y="708"/>
                  </a:lnTo>
                  <a:lnTo>
                    <a:pt x="1929" y="753"/>
                  </a:lnTo>
                  <a:lnTo>
                    <a:pt x="1902" y="799"/>
                  </a:lnTo>
                  <a:moveTo>
                    <a:pt x="1963" y="799"/>
                  </a:moveTo>
                  <a:lnTo>
                    <a:pt x="1938" y="753"/>
                  </a:lnTo>
                  <a:lnTo>
                    <a:pt x="1963" y="708"/>
                  </a:lnTo>
                  <a:lnTo>
                    <a:pt x="1990" y="753"/>
                  </a:lnTo>
                  <a:lnTo>
                    <a:pt x="1963" y="799"/>
                  </a:lnTo>
                  <a:moveTo>
                    <a:pt x="2025" y="799"/>
                  </a:moveTo>
                  <a:lnTo>
                    <a:pt x="1999" y="753"/>
                  </a:lnTo>
                  <a:lnTo>
                    <a:pt x="2025" y="708"/>
                  </a:lnTo>
                  <a:lnTo>
                    <a:pt x="2052" y="753"/>
                  </a:lnTo>
                  <a:lnTo>
                    <a:pt x="2025" y="799"/>
                  </a:lnTo>
                  <a:moveTo>
                    <a:pt x="2088" y="799"/>
                  </a:moveTo>
                  <a:lnTo>
                    <a:pt x="2061" y="753"/>
                  </a:lnTo>
                  <a:lnTo>
                    <a:pt x="2088" y="708"/>
                  </a:lnTo>
                  <a:lnTo>
                    <a:pt x="2113" y="753"/>
                  </a:lnTo>
                  <a:lnTo>
                    <a:pt x="2088" y="799"/>
                  </a:lnTo>
                  <a:moveTo>
                    <a:pt x="2149" y="799"/>
                  </a:moveTo>
                  <a:lnTo>
                    <a:pt x="2122" y="753"/>
                  </a:lnTo>
                  <a:lnTo>
                    <a:pt x="2149" y="708"/>
                  </a:lnTo>
                  <a:lnTo>
                    <a:pt x="2175" y="753"/>
                  </a:lnTo>
                  <a:lnTo>
                    <a:pt x="2149" y="799"/>
                  </a:lnTo>
                  <a:moveTo>
                    <a:pt x="2211" y="799"/>
                  </a:moveTo>
                  <a:lnTo>
                    <a:pt x="2184" y="753"/>
                  </a:lnTo>
                  <a:lnTo>
                    <a:pt x="2211" y="708"/>
                  </a:lnTo>
                  <a:lnTo>
                    <a:pt x="2236" y="753"/>
                  </a:lnTo>
                  <a:lnTo>
                    <a:pt x="2211" y="799"/>
                  </a:lnTo>
                  <a:moveTo>
                    <a:pt x="2272" y="799"/>
                  </a:moveTo>
                  <a:lnTo>
                    <a:pt x="2245" y="753"/>
                  </a:lnTo>
                  <a:lnTo>
                    <a:pt x="2272" y="708"/>
                  </a:lnTo>
                  <a:lnTo>
                    <a:pt x="2298" y="753"/>
                  </a:lnTo>
                  <a:lnTo>
                    <a:pt x="2272" y="799"/>
                  </a:lnTo>
                  <a:moveTo>
                    <a:pt x="2334" y="799"/>
                  </a:moveTo>
                  <a:lnTo>
                    <a:pt x="2307" y="753"/>
                  </a:lnTo>
                  <a:lnTo>
                    <a:pt x="2334" y="708"/>
                  </a:lnTo>
                  <a:lnTo>
                    <a:pt x="2359" y="753"/>
                  </a:lnTo>
                  <a:lnTo>
                    <a:pt x="2334" y="799"/>
                  </a:lnTo>
                  <a:moveTo>
                    <a:pt x="2395" y="799"/>
                  </a:moveTo>
                  <a:lnTo>
                    <a:pt x="2368" y="753"/>
                  </a:lnTo>
                  <a:lnTo>
                    <a:pt x="2395" y="708"/>
                  </a:lnTo>
                  <a:lnTo>
                    <a:pt x="2421" y="753"/>
                  </a:lnTo>
                  <a:lnTo>
                    <a:pt x="2395" y="799"/>
                  </a:lnTo>
                  <a:moveTo>
                    <a:pt x="2457" y="799"/>
                  </a:moveTo>
                  <a:lnTo>
                    <a:pt x="2431" y="753"/>
                  </a:lnTo>
                  <a:lnTo>
                    <a:pt x="2457" y="708"/>
                  </a:lnTo>
                  <a:lnTo>
                    <a:pt x="2484" y="753"/>
                  </a:lnTo>
                  <a:lnTo>
                    <a:pt x="2457" y="799"/>
                  </a:lnTo>
                  <a:moveTo>
                    <a:pt x="2518" y="799"/>
                  </a:moveTo>
                  <a:lnTo>
                    <a:pt x="2493" y="753"/>
                  </a:lnTo>
                  <a:lnTo>
                    <a:pt x="2518" y="708"/>
                  </a:lnTo>
                  <a:lnTo>
                    <a:pt x="2545" y="753"/>
                  </a:lnTo>
                  <a:lnTo>
                    <a:pt x="2518" y="799"/>
                  </a:lnTo>
                  <a:moveTo>
                    <a:pt x="84" y="745"/>
                  </a:moveTo>
                  <a:lnTo>
                    <a:pt x="59" y="700"/>
                  </a:lnTo>
                  <a:lnTo>
                    <a:pt x="84" y="654"/>
                  </a:lnTo>
                  <a:lnTo>
                    <a:pt x="111" y="700"/>
                  </a:lnTo>
                  <a:lnTo>
                    <a:pt x="84" y="745"/>
                  </a:lnTo>
                  <a:moveTo>
                    <a:pt x="146" y="745"/>
                  </a:moveTo>
                  <a:lnTo>
                    <a:pt x="120" y="700"/>
                  </a:lnTo>
                  <a:lnTo>
                    <a:pt x="146" y="654"/>
                  </a:lnTo>
                  <a:lnTo>
                    <a:pt x="172" y="700"/>
                  </a:lnTo>
                  <a:lnTo>
                    <a:pt x="146" y="745"/>
                  </a:lnTo>
                  <a:moveTo>
                    <a:pt x="207" y="745"/>
                  </a:moveTo>
                  <a:lnTo>
                    <a:pt x="181" y="700"/>
                  </a:lnTo>
                  <a:lnTo>
                    <a:pt x="207" y="654"/>
                  </a:lnTo>
                  <a:lnTo>
                    <a:pt x="234" y="700"/>
                  </a:lnTo>
                  <a:lnTo>
                    <a:pt x="207" y="745"/>
                  </a:lnTo>
                  <a:moveTo>
                    <a:pt x="270" y="745"/>
                  </a:moveTo>
                  <a:lnTo>
                    <a:pt x="243" y="700"/>
                  </a:lnTo>
                  <a:lnTo>
                    <a:pt x="270" y="654"/>
                  </a:lnTo>
                  <a:lnTo>
                    <a:pt x="295" y="700"/>
                  </a:lnTo>
                  <a:lnTo>
                    <a:pt x="270" y="745"/>
                  </a:lnTo>
                  <a:moveTo>
                    <a:pt x="331" y="745"/>
                  </a:moveTo>
                  <a:lnTo>
                    <a:pt x="304" y="700"/>
                  </a:lnTo>
                  <a:lnTo>
                    <a:pt x="331" y="654"/>
                  </a:lnTo>
                  <a:lnTo>
                    <a:pt x="357" y="700"/>
                  </a:lnTo>
                  <a:lnTo>
                    <a:pt x="331" y="745"/>
                  </a:lnTo>
                  <a:moveTo>
                    <a:pt x="393" y="745"/>
                  </a:moveTo>
                  <a:lnTo>
                    <a:pt x="366" y="700"/>
                  </a:lnTo>
                  <a:lnTo>
                    <a:pt x="393" y="654"/>
                  </a:lnTo>
                  <a:lnTo>
                    <a:pt x="418" y="700"/>
                  </a:lnTo>
                  <a:lnTo>
                    <a:pt x="393" y="745"/>
                  </a:lnTo>
                  <a:moveTo>
                    <a:pt x="454" y="745"/>
                  </a:moveTo>
                  <a:lnTo>
                    <a:pt x="427" y="700"/>
                  </a:lnTo>
                  <a:lnTo>
                    <a:pt x="454" y="654"/>
                  </a:lnTo>
                  <a:lnTo>
                    <a:pt x="480" y="700"/>
                  </a:lnTo>
                  <a:lnTo>
                    <a:pt x="454" y="745"/>
                  </a:lnTo>
                  <a:moveTo>
                    <a:pt x="516" y="745"/>
                  </a:moveTo>
                  <a:lnTo>
                    <a:pt x="489" y="700"/>
                  </a:lnTo>
                  <a:lnTo>
                    <a:pt x="516" y="654"/>
                  </a:lnTo>
                  <a:lnTo>
                    <a:pt x="541" y="700"/>
                  </a:lnTo>
                  <a:lnTo>
                    <a:pt x="516" y="745"/>
                  </a:lnTo>
                  <a:moveTo>
                    <a:pt x="577" y="745"/>
                  </a:moveTo>
                  <a:lnTo>
                    <a:pt x="550" y="700"/>
                  </a:lnTo>
                  <a:lnTo>
                    <a:pt x="577" y="654"/>
                  </a:lnTo>
                  <a:lnTo>
                    <a:pt x="603" y="700"/>
                  </a:lnTo>
                  <a:lnTo>
                    <a:pt x="577" y="745"/>
                  </a:lnTo>
                  <a:moveTo>
                    <a:pt x="639" y="745"/>
                  </a:moveTo>
                  <a:lnTo>
                    <a:pt x="613" y="700"/>
                  </a:lnTo>
                  <a:lnTo>
                    <a:pt x="639" y="654"/>
                  </a:lnTo>
                  <a:lnTo>
                    <a:pt x="666" y="700"/>
                  </a:lnTo>
                  <a:lnTo>
                    <a:pt x="639" y="745"/>
                  </a:lnTo>
                  <a:moveTo>
                    <a:pt x="700" y="745"/>
                  </a:moveTo>
                  <a:lnTo>
                    <a:pt x="675" y="700"/>
                  </a:lnTo>
                  <a:lnTo>
                    <a:pt x="700" y="654"/>
                  </a:lnTo>
                  <a:lnTo>
                    <a:pt x="727" y="700"/>
                  </a:lnTo>
                  <a:lnTo>
                    <a:pt x="700" y="745"/>
                  </a:lnTo>
                  <a:moveTo>
                    <a:pt x="762" y="745"/>
                  </a:moveTo>
                  <a:lnTo>
                    <a:pt x="736" y="700"/>
                  </a:lnTo>
                  <a:lnTo>
                    <a:pt x="762" y="654"/>
                  </a:lnTo>
                  <a:lnTo>
                    <a:pt x="789" y="700"/>
                  </a:lnTo>
                  <a:lnTo>
                    <a:pt x="762" y="745"/>
                  </a:lnTo>
                  <a:moveTo>
                    <a:pt x="823" y="745"/>
                  </a:moveTo>
                  <a:lnTo>
                    <a:pt x="798" y="700"/>
                  </a:lnTo>
                  <a:lnTo>
                    <a:pt x="823" y="654"/>
                  </a:lnTo>
                  <a:lnTo>
                    <a:pt x="850" y="700"/>
                  </a:lnTo>
                  <a:lnTo>
                    <a:pt x="823" y="745"/>
                  </a:lnTo>
                  <a:moveTo>
                    <a:pt x="885" y="745"/>
                  </a:moveTo>
                  <a:lnTo>
                    <a:pt x="859" y="700"/>
                  </a:lnTo>
                  <a:lnTo>
                    <a:pt x="885" y="654"/>
                  </a:lnTo>
                  <a:lnTo>
                    <a:pt x="912" y="700"/>
                  </a:lnTo>
                  <a:lnTo>
                    <a:pt x="885" y="745"/>
                  </a:lnTo>
                  <a:moveTo>
                    <a:pt x="946" y="745"/>
                  </a:moveTo>
                  <a:lnTo>
                    <a:pt x="921" y="700"/>
                  </a:lnTo>
                  <a:lnTo>
                    <a:pt x="946" y="654"/>
                  </a:lnTo>
                  <a:lnTo>
                    <a:pt x="973" y="700"/>
                  </a:lnTo>
                  <a:lnTo>
                    <a:pt x="946" y="745"/>
                  </a:lnTo>
                  <a:moveTo>
                    <a:pt x="1009" y="745"/>
                  </a:moveTo>
                  <a:lnTo>
                    <a:pt x="982" y="700"/>
                  </a:lnTo>
                  <a:lnTo>
                    <a:pt x="1009" y="654"/>
                  </a:lnTo>
                  <a:lnTo>
                    <a:pt x="1035" y="700"/>
                  </a:lnTo>
                  <a:lnTo>
                    <a:pt x="1009" y="745"/>
                  </a:lnTo>
                  <a:moveTo>
                    <a:pt x="1071" y="745"/>
                  </a:moveTo>
                  <a:lnTo>
                    <a:pt x="1044" y="700"/>
                  </a:lnTo>
                  <a:lnTo>
                    <a:pt x="1071" y="654"/>
                  </a:lnTo>
                  <a:lnTo>
                    <a:pt x="1096" y="700"/>
                  </a:lnTo>
                  <a:lnTo>
                    <a:pt x="1071" y="745"/>
                  </a:lnTo>
                  <a:moveTo>
                    <a:pt x="1132" y="745"/>
                  </a:moveTo>
                  <a:lnTo>
                    <a:pt x="1105" y="700"/>
                  </a:lnTo>
                  <a:lnTo>
                    <a:pt x="1132" y="654"/>
                  </a:lnTo>
                  <a:lnTo>
                    <a:pt x="1158" y="700"/>
                  </a:lnTo>
                  <a:lnTo>
                    <a:pt x="1132" y="745"/>
                  </a:lnTo>
                  <a:moveTo>
                    <a:pt x="1194" y="745"/>
                  </a:moveTo>
                  <a:lnTo>
                    <a:pt x="1167" y="700"/>
                  </a:lnTo>
                  <a:lnTo>
                    <a:pt x="1194" y="654"/>
                  </a:lnTo>
                  <a:lnTo>
                    <a:pt x="1219" y="700"/>
                  </a:lnTo>
                  <a:lnTo>
                    <a:pt x="1194" y="745"/>
                  </a:lnTo>
                  <a:moveTo>
                    <a:pt x="1255" y="745"/>
                  </a:moveTo>
                  <a:lnTo>
                    <a:pt x="1228" y="700"/>
                  </a:lnTo>
                  <a:lnTo>
                    <a:pt x="1255" y="654"/>
                  </a:lnTo>
                  <a:lnTo>
                    <a:pt x="1281" y="700"/>
                  </a:lnTo>
                  <a:lnTo>
                    <a:pt x="1255" y="745"/>
                  </a:lnTo>
                  <a:moveTo>
                    <a:pt x="1317" y="745"/>
                  </a:moveTo>
                  <a:lnTo>
                    <a:pt x="1290" y="700"/>
                  </a:lnTo>
                  <a:lnTo>
                    <a:pt x="1317" y="654"/>
                  </a:lnTo>
                  <a:lnTo>
                    <a:pt x="1342" y="700"/>
                  </a:lnTo>
                  <a:lnTo>
                    <a:pt x="1317" y="745"/>
                  </a:lnTo>
                  <a:moveTo>
                    <a:pt x="1378" y="745"/>
                  </a:moveTo>
                  <a:lnTo>
                    <a:pt x="1353" y="700"/>
                  </a:lnTo>
                  <a:lnTo>
                    <a:pt x="1378" y="654"/>
                  </a:lnTo>
                  <a:lnTo>
                    <a:pt x="1405" y="700"/>
                  </a:lnTo>
                  <a:lnTo>
                    <a:pt x="1378" y="745"/>
                  </a:lnTo>
                  <a:moveTo>
                    <a:pt x="1440" y="745"/>
                  </a:moveTo>
                  <a:lnTo>
                    <a:pt x="1414" y="700"/>
                  </a:lnTo>
                  <a:lnTo>
                    <a:pt x="1440" y="654"/>
                  </a:lnTo>
                  <a:lnTo>
                    <a:pt x="1467" y="700"/>
                  </a:lnTo>
                  <a:lnTo>
                    <a:pt x="1440" y="745"/>
                  </a:lnTo>
                  <a:moveTo>
                    <a:pt x="1501" y="745"/>
                  </a:moveTo>
                  <a:lnTo>
                    <a:pt x="1476" y="700"/>
                  </a:lnTo>
                  <a:lnTo>
                    <a:pt x="1501" y="654"/>
                  </a:lnTo>
                  <a:lnTo>
                    <a:pt x="1528" y="700"/>
                  </a:lnTo>
                  <a:lnTo>
                    <a:pt x="1501" y="745"/>
                  </a:lnTo>
                  <a:moveTo>
                    <a:pt x="1563" y="745"/>
                  </a:moveTo>
                  <a:lnTo>
                    <a:pt x="1537" y="700"/>
                  </a:lnTo>
                  <a:lnTo>
                    <a:pt x="1563" y="654"/>
                  </a:lnTo>
                  <a:lnTo>
                    <a:pt x="1590" y="700"/>
                  </a:lnTo>
                  <a:lnTo>
                    <a:pt x="1563" y="745"/>
                  </a:lnTo>
                  <a:moveTo>
                    <a:pt x="1624" y="745"/>
                  </a:moveTo>
                  <a:lnTo>
                    <a:pt x="1599" y="700"/>
                  </a:lnTo>
                  <a:lnTo>
                    <a:pt x="1624" y="654"/>
                  </a:lnTo>
                  <a:lnTo>
                    <a:pt x="1651" y="700"/>
                  </a:lnTo>
                  <a:lnTo>
                    <a:pt x="1624" y="745"/>
                  </a:lnTo>
                  <a:moveTo>
                    <a:pt x="1686" y="745"/>
                  </a:moveTo>
                  <a:lnTo>
                    <a:pt x="1660" y="700"/>
                  </a:lnTo>
                  <a:lnTo>
                    <a:pt x="1686" y="654"/>
                  </a:lnTo>
                  <a:lnTo>
                    <a:pt x="1713" y="700"/>
                  </a:lnTo>
                  <a:lnTo>
                    <a:pt x="1686" y="745"/>
                  </a:lnTo>
                  <a:moveTo>
                    <a:pt x="1749" y="745"/>
                  </a:moveTo>
                  <a:lnTo>
                    <a:pt x="1722" y="700"/>
                  </a:lnTo>
                  <a:lnTo>
                    <a:pt x="1749" y="654"/>
                  </a:lnTo>
                  <a:lnTo>
                    <a:pt x="1774" y="700"/>
                  </a:lnTo>
                  <a:lnTo>
                    <a:pt x="1749" y="745"/>
                  </a:lnTo>
                  <a:moveTo>
                    <a:pt x="1810" y="745"/>
                  </a:moveTo>
                  <a:lnTo>
                    <a:pt x="1783" y="700"/>
                  </a:lnTo>
                  <a:lnTo>
                    <a:pt x="1810" y="654"/>
                  </a:lnTo>
                  <a:lnTo>
                    <a:pt x="1836" y="700"/>
                  </a:lnTo>
                  <a:lnTo>
                    <a:pt x="1810" y="745"/>
                  </a:lnTo>
                  <a:moveTo>
                    <a:pt x="1872" y="745"/>
                  </a:moveTo>
                  <a:lnTo>
                    <a:pt x="1845" y="700"/>
                  </a:lnTo>
                  <a:lnTo>
                    <a:pt x="1872" y="654"/>
                  </a:lnTo>
                  <a:lnTo>
                    <a:pt x="1897" y="700"/>
                  </a:lnTo>
                  <a:lnTo>
                    <a:pt x="1872" y="745"/>
                  </a:lnTo>
                  <a:moveTo>
                    <a:pt x="1933" y="745"/>
                  </a:moveTo>
                  <a:lnTo>
                    <a:pt x="1906" y="700"/>
                  </a:lnTo>
                  <a:lnTo>
                    <a:pt x="1933" y="654"/>
                  </a:lnTo>
                  <a:lnTo>
                    <a:pt x="1959" y="700"/>
                  </a:lnTo>
                  <a:lnTo>
                    <a:pt x="1933" y="745"/>
                  </a:lnTo>
                  <a:moveTo>
                    <a:pt x="1995" y="745"/>
                  </a:moveTo>
                  <a:lnTo>
                    <a:pt x="1968" y="700"/>
                  </a:lnTo>
                  <a:lnTo>
                    <a:pt x="1995" y="654"/>
                  </a:lnTo>
                  <a:lnTo>
                    <a:pt x="2020" y="700"/>
                  </a:lnTo>
                  <a:lnTo>
                    <a:pt x="1995" y="745"/>
                  </a:lnTo>
                  <a:moveTo>
                    <a:pt x="2056" y="745"/>
                  </a:moveTo>
                  <a:lnTo>
                    <a:pt x="2029" y="700"/>
                  </a:lnTo>
                  <a:lnTo>
                    <a:pt x="2056" y="654"/>
                  </a:lnTo>
                  <a:lnTo>
                    <a:pt x="2082" y="700"/>
                  </a:lnTo>
                  <a:lnTo>
                    <a:pt x="2056" y="745"/>
                  </a:lnTo>
                  <a:moveTo>
                    <a:pt x="2118" y="745"/>
                  </a:moveTo>
                  <a:lnTo>
                    <a:pt x="2092" y="700"/>
                  </a:lnTo>
                  <a:lnTo>
                    <a:pt x="2118" y="654"/>
                  </a:lnTo>
                  <a:lnTo>
                    <a:pt x="2145" y="700"/>
                  </a:lnTo>
                  <a:lnTo>
                    <a:pt x="2118" y="745"/>
                  </a:lnTo>
                  <a:moveTo>
                    <a:pt x="2179" y="745"/>
                  </a:moveTo>
                  <a:lnTo>
                    <a:pt x="2154" y="700"/>
                  </a:lnTo>
                  <a:lnTo>
                    <a:pt x="2179" y="654"/>
                  </a:lnTo>
                  <a:lnTo>
                    <a:pt x="2206" y="700"/>
                  </a:lnTo>
                  <a:lnTo>
                    <a:pt x="2179" y="745"/>
                  </a:lnTo>
                  <a:moveTo>
                    <a:pt x="2241" y="745"/>
                  </a:moveTo>
                  <a:lnTo>
                    <a:pt x="2215" y="700"/>
                  </a:lnTo>
                  <a:lnTo>
                    <a:pt x="2241" y="654"/>
                  </a:lnTo>
                  <a:lnTo>
                    <a:pt x="2268" y="700"/>
                  </a:lnTo>
                  <a:lnTo>
                    <a:pt x="2241" y="745"/>
                  </a:lnTo>
                  <a:moveTo>
                    <a:pt x="2302" y="745"/>
                  </a:moveTo>
                  <a:lnTo>
                    <a:pt x="2277" y="700"/>
                  </a:lnTo>
                  <a:lnTo>
                    <a:pt x="2302" y="654"/>
                  </a:lnTo>
                  <a:lnTo>
                    <a:pt x="2329" y="700"/>
                  </a:lnTo>
                  <a:lnTo>
                    <a:pt x="2302" y="745"/>
                  </a:lnTo>
                  <a:moveTo>
                    <a:pt x="2364" y="745"/>
                  </a:moveTo>
                  <a:lnTo>
                    <a:pt x="2338" y="700"/>
                  </a:lnTo>
                  <a:lnTo>
                    <a:pt x="2364" y="654"/>
                  </a:lnTo>
                  <a:lnTo>
                    <a:pt x="2391" y="700"/>
                  </a:lnTo>
                  <a:lnTo>
                    <a:pt x="2364" y="745"/>
                  </a:lnTo>
                  <a:moveTo>
                    <a:pt x="2425" y="745"/>
                  </a:moveTo>
                  <a:lnTo>
                    <a:pt x="2400" y="700"/>
                  </a:lnTo>
                  <a:lnTo>
                    <a:pt x="2425" y="654"/>
                  </a:lnTo>
                  <a:lnTo>
                    <a:pt x="2452" y="700"/>
                  </a:lnTo>
                  <a:lnTo>
                    <a:pt x="2425" y="745"/>
                  </a:lnTo>
                  <a:moveTo>
                    <a:pt x="2488" y="745"/>
                  </a:moveTo>
                  <a:lnTo>
                    <a:pt x="2461" y="700"/>
                  </a:lnTo>
                  <a:lnTo>
                    <a:pt x="2488" y="654"/>
                  </a:lnTo>
                  <a:lnTo>
                    <a:pt x="2514" y="700"/>
                  </a:lnTo>
                  <a:lnTo>
                    <a:pt x="2488" y="745"/>
                  </a:lnTo>
                  <a:moveTo>
                    <a:pt x="54" y="691"/>
                  </a:moveTo>
                  <a:lnTo>
                    <a:pt x="27" y="646"/>
                  </a:lnTo>
                  <a:lnTo>
                    <a:pt x="54" y="601"/>
                  </a:lnTo>
                  <a:lnTo>
                    <a:pt x="80" y="646"/>
                  </a:lnTo>
                  <a:lnTo>
                    <a:pt x="54" y="691"/>
                  </a:lnTo>
                  <a:moveTo>
                    <a:pt x="116" y="691"/>
                  </a:moveTo>
                  <a:lnTo>
                    <a:pt x="89" y="646"/>
                  </a:lnTo>
                  <a:lnTo>
                    <a:pt x="116" y="601"/>
                  </a:lnTo>
                  <a:lnTo>
                    <a:pt x="141" y="646"/>
                  </a:lnTo>
                  <a:lnTo>
                    <a:pt x="116" y="691"/>
                  </a:lnTo>
                  <a:moveTo>
                    <a:pt x="177" y="691"/>
                  </a:moveTo>
                  <a:lnTo>
                    <a:pt x="150" y="646"/>
                  </a:lnTo>
                  <a:lnTo>
                    <a:pt x="177" y="601"/>
                  </a:lnTo>
                  <a:lnTo>
                    <a:pt x="202" y="646"/>
                  </a:lnTo>
                  <a:lnTo>
                    <a:pt x="177" y="691"/>
                  </a:lnTo>
                  <a:moveTo>
                    <a:pt x="238" y="691"/>
                  </a:moveTo>
                  <a:lnTo>
                    <a:pt x="213" y="646"/>
                  </a:lnTo>
                  <a:lnTo>
                    <a:pt x="238" y="601"/>
                  </a:lnTo>
                  <a:lnTo>
                    <a:pt x="265" y="646"/>
                  </a:lnTo>
                  <a:lnTo>
                    <a:pt x="238" y="691"/>
                  </a:lnTo>
                  <a:moveTo>
                    <a:pt x="300" y="691"/>
                  </a:moveTo>
                  <a:lnTo>
                    <a:pt x="274" y="646"/>
                  </a:lnTo>
                  <a:lnTo>
                    <a:pt x="300" y="601"/>
                  </a:lnTo>
                  <a:lnTo>
                    <a:pt x="327" y="646"/>
                  </a:lnTo>
                  <a:lnTo>
                    <a:pt x="300" y="691"/>
                  </a:lnTo>
                  <a:moveTo>
                    <a:pt x="361" y="691"/>
                  </a:moveTo>
                  <a:lnTo>
                    <a:pt x="336" y="646"/>
                  </a:lnTo>
                  <a:lnTo>
                    <a:pt x="361" y="601"/>
                  </a:lnTo>
                  <a:lnTo>
                    <a:pt x="388" y="646"/>
                  </a:lnTo>
                  <a:lnTo>
                    <a:pt x="361" y="691"/>
                  </a:lnTo>
                  <a:moveTo>
                    <a:pt x="423" y="691"/>
                  </a:moveTo>
                  <a:lnTo>
                    <a:pt x="397" y="646"/>
                  </a:lnTo>
                  <a:lnTo>
                    <a:pt x="423" y="601"/>
                  </a:lnTo>
                  <a:lnTo>
                    <a:pt x="450" y="646"/>
                  </a:lnTo>
                  <a:lnTo>
                    <a:pt x="423" y="691"/>
                  </a:lnTo>
                  <a:moveTo>
                    <a:pt x="484" y="691"/>
                  </a:moveTo>
                  <a:lnTo>
                    <a:pt x="459" y="646"/>
                  </a:lnTo>
                  <a:lnTo>
                    <a:pt x="484" y="601"/>
                  </a:lnTo>
                  <a:lnTo>
                    <a:pt x="511" y="646"/>
                  </a:lnTo>
                  <a:lnTo>
                    <a:pt x="484" y="691"/>
                  </a:lnTo>
                  <a:moveTo>
                    <a:pt x="546" y="691"/>
                  </a:moveTo>
                  <a:lnTo>
                    <a:pt x="520" y="646"/>
                  </a:lnTo>
                  <a:lnTo>
                    <a:pt x="546" y="601"/>
                  </a:lnTo>
                  <a:lnTo>
                    <a:pt x="573" y="646"/>
                  </a:lnTo>
                  <a:lnTo>
                    <a:pt x="546" y="691"/>
                  </a:lnTo>
                  <a:moveTo>
                    <a:pt x="609" y="691"/>
                  </a:moveTo>
                  <a:lnTo>
                    <a:pt x="582" y="646"/>
                  </a:lnTo>
                  <a:lnTo>
                    <a:pt x="609" y="601"/>
                  </a:lnTo>
                  <a:lnTo>
                    <a:pt x="634" y="646"/>
                  </a:lnTo>
                  <a:lnTo>
                    <a:pt x="609" y="691"/>
                  </a:lnTo>
                  <a:moveTo>
                    <a:pt x="670" y="691"/>
                  </a:moveTo>
                  <a:lnTo>
                    <a:pt x="643" y="646"/>
                  </a:lnTo>
                  <a:lnTo>
                    <a:pt x="670" y="601"/>
                  </a:lnTo>
                  <a:lnTo>
                    <a:pt x="696" y="646"/>
                  </a:lnTo>
                  <a:lnTo>
                    <a:pt x="670" y="691"/>
                  </a:lnTo>
                  <a:moveTo>
                    <a:pt x="732" y="691"/>
                  </a:moveTo>
                  <a:lnTo>
                    <a:pt x="705" y="646"/>
                  </a:lnTo>
                  <a:lnTo>
                    <a:pt x="732" y="601"/>
                  </a:lnTo>
                  <a:lnTo>
                    <a:pt x="757" y="646"/>
                  </a:lnTo>
                  <a:lnTo>
                    <a:pt x="732" y="691"/>
                  </a:lnTo>
                  <a:moveTo>
                    <a:pt x="793" y="691"/>
                  </a:moveTo>
                  <a:lnTo>
                    <a:pt x="766" y="646"/>
                  </a:lnTo>
                  <a:lnTo>
                    <a:pt x="793" y="601"/>
                  </a:lnTo>
                  <a:lnTo>
                    <a:pt x="819" y="646"/>
                  </a:lnTo>
                  <a:lnTo>
                    <a:pt x="793" y="691"/>
                  </a:lnTo>
                  <a:moveTo>
                    <a:pt x="855" y="691"/>
                  </a:moveTo>
                  <a:lnTo>
                    <a:pt x="828" y="646"/>
                  </a:lnTo>
                  <a:lnTo>
                    <a:pt x="855" y="601"/>
                  </a:lnTo>
                  <a:lnTo>
                    <a:pt x="880" y="646"/>
                  </a:lnTo>
                  <a:lnTo>
                    <a:pt x="855" y="691"/>
                  </a:lnTo>
                  <a:moveTo>
                    <a:pt x="916" y="691"/>
                  </a:moveTo>
                  <a:lnTo>
                    <a:pt x="889" y="646"/>
                  </a:lnTo>
                  <a:lnTo>
                    <a:pt x="916" y="601"/>
                  </a:lnTo>
                  <a:lnTo>
                    <a:pt x="942" y="646"/>
                  </a:lnTo>
                  <a:lnTo>
                    <a:pt x="916" y="691"/>
                  </a:lnTo>
                  <a:moveTo>
                    <a:pt x="978" y="691"/>
                  </a:moveTo>
                  <a:lnTo>
                    <a:pt x="952" y="646"/>
                  </a:lnTo>
                  <a:lnTo>
                    <a:pt x="978" y="601"/>
                  </a:lnTo>
                  <a:lnTo>
                    <a:pt x="1005" y="646"/>
                  </a:lnTo>
                  <a:lnTo>
                    <a:pt x="978" y="691"/>
                  </a:lnTo>
                  <a:moveTo>
                    <a:pt x="1039" y="691"/>
                  </a:moveTo>
                  <a:lnTo>
                    <a:pt x="1014" y="646"/>
                  </a:lnTo>
                  <a:lnTo>
                    <a:pt x="1039" y="601"/>
                  </a:lnTo>
                  <a:lnTo>
                    <a:pt x="1066" y="646"/>
                  </a:lnTo>
                  <a:lnTo>
                    <a:pt x="1039" y="691"/>
                  </a:lnTo>
                  <a:moveTo>
                    <a:pt x="1101" y="691"/>
                  </a:moveTo>
                  <a:lnTo>
                    <a:pt x="1075" y="646"/>
                  </a:lnTo>
                  <a:lnTo>
                    <a:pt x="1101" y="601"/>
                  </a:lnTo>
                  <a:lnTo>
                    <a:pt x="1128" y="646"/>
                  </a:lnTo>
                  <a:lnTo>
                    <a:pt x="1101" y="691"/>
                  </a:lnTo>
                  <a:moveTo>
                    <a:pt x="1162" y="691"/>
                  </a:moveTo>
                  <a:lnTo>
                    <a:pt x="1137" y="646"/>
                  </a:lnTo>
                  <a:lnTo>
                    <a:pt x="1162" y="601"/>
                  </a:lnTo>
                  <a:lnTo>
                    <a:pt x="1189" y="646"/>
                  </a:lnTo>
                  <a:lnTo>
                    <a:pt x="1162" y="691"/>
                  </a:lnTo>
                  <a:moveTo>
                    <a:pt x="1224" y="691"/>
                  </a:moveTo>
                  <a:lnTo>
                    <a:pt x="1198" y="646"/>
                  </a:lnTo>
                  <a:lnTo>
                    <a:pt x="1224" y="601"/>
                  </a:lnTo>
                  <a:lnTo>
                    <a:pt x="1251" y="646"/>
                  </a:lnTo>
                  <a:lnTo>
                    <a:pt x="1224" y="691"/>
                  </a:lnTo>
                  <a:moveTo>
                    <a:pt x="1285" y="691"/>
                  </a:moveTo>
                  <a:lnTo>
                    <a:pt x="1260" y="646"/>
                  </a:lnTo>
                  <a:lnTo>
                    <a:pt x="1285" y="601"/>
                  </a:lnTo>
                  <a:lnTo>
                    <a:pt x="1312" y="646"/>
                  </a:lnTo>
                  <a:lnTo>
                    <a:pt x="1285" y="691"/>
                  </a:lnTo>
                  <a:moveTo>
                    <a:pt x="1348" y="691"/>
                  </a:moveTo>
                  <a:lnTo>
                    <a:pt x="1321" y="646"/>
                  </a:lnTo>
                  <a:lnTo>
                    <a:pt x="1348" y="601"/>
                  </a:lnTo>
                  <a:lnTo>
                    <a:pt x="1374" y="646"/>
                  </a:lnTo>
                  <a:lnTo>
                    <a:pt x="1348" y="691"/>
                  </a:lnTo>
                  <a:moveTo>
                    <a:pt x="1410" y="691"/>
                  </a:moveTo>
                  <a:lnTo>
                    <a:pt x="1383" y="646"/>
                  </a:lnTo>
                  <a:lnTo>
                    <a:pt x="1410" y="601"/>
                  </a:lnTo>
                  <a:lnTo>
                    <a:pt x="1435" y="646"/>
                  </a:lnTo>
                  <a:lnTo>
                    <a:pt x="1410" y="691"/>
                  </a:lnTo>
                  <a:moveTo>
                    <a:pt x="1471" y="691"/>
                  </a:moveTo>
                  <a:lnTo>
                    <a:pt x="1444" y="646"/>
                  </a:lnTo>
                  <a:lnTo>
                    <a:pt x="1471" y="601"/>
                  </a:lnTo>
                  <a:lnTo>
                    <a:pt x="1497" y="646"/>
                  </a:lnTo>
                  <a:lnTo>
                    <a:pt x="1471" y="691"/>
                  </a:lnTo>
                  <a:moveTo>
                    <a:pt x="1533" y="691"/>
                  </a:moveTo>
                  <a:lnTo>
                    <a:pt x="1506" y="646"/>
                  </a:lnTo>
                  <a:lnTo>
                    <a:pt x="1533" y="601"/>
                  </a:lnTo>
                  <a:lnTo>
                    <a:pt x="1558" y="646"/>
                  </a:lnTo>
                  <a:lnTo>
                    <a:pt x="1533" y="691"/>
                  </a:lnTo>
                  <a:moveTo>
                    <a:pt x="1594" y="691"/>
                  </a:moveTo>
                  <a:lnTo>
                    <a:pt x="1567" y="646"/>
                  </a:lnTo>
                  <a:lnTo>
                    <a:pt x="1594" y="601"/>
                  </a:lnTo>
                  <a:lnTo>
                    <a:pt x="1620" y="646"/>
                  </a:lnTo>
                  <a:lnTo>
                    <a:pt x="1594" y="691"/>
                  </a:lnTo>
                  <a:moveTo>
                    <a:pt x="1656" y="691"/>
                  </a:moveTo>
                  <a:lnTo>
                    <a:pt x="1629" y="646"/>
                  </a:lnTo>
                  <a:lnTo>
                    <a:pt x="1656" y="601"/>
                  </a:lnTo>
                  <a:lnTo>
                    <a:pt x="1681" y="646"/>
                  </a:lnTo>
                  <a:lnTo>
                    <a:pt x="1656" y="691"/>
                  </a:lnTo>
                  <a:moveTo>
                    <a:pt x="1717" y="691"/>
                  </a:moveTo>
                  <a:lnTo>
                    <a:pt x="1692" y="646"/>
                  </a:lnTo>
                  <a:lnTo>
                    <a:pt x="1717" y="601"/>
                  </a:lnTo>
                  <a:lnTo>
                    <a:pt x="1744" y="646"/>
                  </a:lnTo>
                  <a:lnTo>
                    <a:pt x="1717" y="691"/>
                  </a:lnTo>
                  <a:moveTo>
                    <a:pt x="1779" y="691"/>
                  </a:moveTo>
                  <a:lnTo>
                    <a:pt x="1753" y="646"/>
                  </a:lnTo>
                  <a:lnTo>
                    <a:pt x="1779" y="601"/>
                  </a:lnTo>
                  <a:lnTo>
                    <a:pt x="1806" y="646"/>
                  </a:lnTo>
                  <a:lnTo>
                    <a:pt x="1779" y="691"/>
                  </a:lnTo>
                  <a:moveTo>
                    <a:pt x="1840" y="691"/>
                  </a:moveTo>
                  <a:lnTo>
                    <a:pt x="1815" y="646"/>
                  </a:lnTo>
                  <a:lnTo>
                    <a:pt x="1840" y="601"/>
                  </a:lnTo>
                  <a:lnTo>
                    <a:pt x="1867" y="646"/>
                  </a:lnTo>
                  <a:lnTo>
                    <a:pt x="1840" y="691"/>
                  </a:lnTo>
                  <a:moveTo>
                    <a:pt x="1902" y="691"/>
                  </a:moveTo>
                  <a:lnTo>
                    <a:pt x="1876" y="646"/>
                  </a:lnTo>
                  <a:lnTo>
                    <a:pt x="1902" y="601"/>
                  </a:lnTo>
                  <a:lnTo>
                    <a:pt x="1929" y="646"/>
                  </a:lnTo>
                  <a:lnTo>
                    <a:pt x="1902" y="691"/>
                  </a:lnTo>
                  <a:moveTo>
                    <a:pt x="1963" y="691"/>
                  </a:moveTo>
                  <a:lnTo>
                    <a:pt x="1938" y="646"/>
                  </a:lnTo>
                  <a:lnTo>
                    <a:pt x="1963" y="601"/>
                  </a:lnTo>
                  <a:lnTo>
                    <a:pt x="1990" y="646"/>
                  </a:lnTo>
                  <a:lnTo>
                    <a:pt x="1963" y="691"/>
                  </a:lnTo>
                  <a:moveTo>
                    <a:pt x="2025" y="691"/>
                  </a:moveTo>
                  <a:lnTo>
                    <a:pt x="1999" y="646"/>
                  </a:lnTo>
                  <a:lnTo>
                    <a:pt x="2025" y="601"/>
                  </a:lnTo>
                  <a:lnTo>
                    <a:pt x="2052" y="646"/>
                  </a:lnTo>
                  <a:lnTo>
                    <a:pt x="2025" y="691"/>
                  </a:lnTo>
                  <a:moveTo>
                    <a:pt x="2088" y="691"/>
                  </a:moveTo>
                  <a:lnTo>
                    <a:pt x="2061" y="646"/>
                  </a:lnTo>
                  <a:lnTo>
                    <a:pt x="2088" y="601"/>
                  </a:lnTo>
                  <a:lnTo>
                    <a:pt x="2113" y="646"/>
                  </a:lnTo>
                  <a:lnTo>
                    <a:pt x="2088" y="691"/>
                  </a:lnTo>
                  <a:moveTo>
                    <a:pt x="2149" y="691"/>
                  </a:moveTo>
                  <a:lnTo>
                    <a:pt x="2122" y="646"/>
                  </a:lnTo>
                  <a:lnTo>
                    <a:pt x="2149" y="601"/>
                  </a:lnTo>
                  <a:lnTo>
                    <a:pt x="2175" y="646"/>
                  </a:lnTo>
                  <a:lnTo>
                    <a:pt x="2149" y="691"/>
                  </a:lnTo>
                  <a:moveTo>
                    <a:pt x="2211" y="691"/>
                  </a:moveTo>
                  <a:lnTo>
                    <a:pt x="2184" y="646"/>
                  </a:lnTo>
                  <a:lnTo>
                    <a:pt x="2211" y="601"/>
                  </a:lnTo>
                  <a:lnTo>
                    <a:pt x="2236" y="646"/>
                  </a:lnTo>
                  <a:lnTo>
                    <a:pt x="2211" y="691"/>
                  </a:lnTo>
                  <a:moveTo>
                    <a:pt x="2272" y="691"/>
                  </a:moveTo>
                  <a:lnTo>
                    <a:pt x="2245" y="646"/>
                  </a:lnTo>
                  <a:lnTo>
                    <a:pt x="2272" y="601"/>
                  </a:lnTo>
                  <a:lnTo>
                    <a:pt x="2298" y="646"/>
                  </a:lnTo>
                  <a:lnTo>
                    <a:pt x="2272" y="691"/>
                  </a:lnTo>
                  <a:moveTo>
                    <a:pt x="2334" y="691"/>
                  </a:moveTo>
                  <a:lnTo>
                    <a:pt x="2307" y="646"/>
                  </a:lnTo>
                  <a:lnTo>
                    <a:pt x="2334" y="601"/>
                  </a:lnTo>
                  <a:lnTo>
                    <a:pt x="2359" y="646"/>
                  </a:lnTo>
                  <a:lnTo>
                    <a:pt x="2334" y="691"/>
                  </a:lnTo>
                  <a:moveTo>
                    <a:pt x="2395" y="691"/>
                  </a:moveTo>
                  <a:lnTo>
                    <a:pt x="2368" y="646"/>
                  </a:lnTo>
                  <a:lnTo>
                    <a:pt x="2395" y="601"/>
                  </a:lnTo>
                  <a:lnTo>
                    <a:pt x="2421" y="646"/>
                  </a:lnTo>
                  <a:lnTo>
                    <a:pt x="2395" y="691"/>
                  </a:lnTo>
                  <a:moveTo>
                    <a:pt x="2457" y="691"/>
                  </a:moveTo>
                  <a:lnTo>
                    <a:pt x="2431" y="646"/>
                  </a:lnTo>
                  <a:lnTo>
                    <a:pt x="2457" y="601"/>
                  </a:lnTo>
                  <a:lnTo>
                    <a:pt x="2484" y="646"/>
                  </a:lnTo>
                  <a:lnTo>
                    <a:pt x="2457" y="691"/>
                  </a:lnTo>
                  <a:moveTo>
                    <a:pt x="2518" y="691"/>
                  </a:moveTo>
                  <a:lnTo>
                    <a:pt x="2493" y="646"/>
                  </a:lnTo>
                  <a:lnTo>
                    <a:pt x="2518" y="601"/>
                  </a:lnTo>
                  <a:lnTo>
                    <a:pt x="2545" y="646"/>
                  </a:lnTo>
                  <a:lnTo>
                    <a:pt x="2518" y="691"/>
                  </a:lnTo>
                  <a:moveTo>
                    <a:pt x="84" y="639"/>
                  </a:moveTo>
                  <a:lnTo>
                    <a:pt x="59" y="594"/>
                  </a:lnTo>
                  <a:lnTo>
                    <a:pt x="84" y="548"/>
                  </a:lnTo>
                  <a:lnTo>
                    <a:pt x="111" y="594"/>
                  </a:lnTo>
                  <a:lnTo>
                    <a:pt x="84" y="639"/>
                  </a:lnTo>
                  <a:moveTo>
                    <a:pt x="146" y="639"/>
                  </a:moveTo>
                  <a:lnTo>
                    <a:pt x="120" y="594"/>
                  </a:lnTo>
                  <a:lnTo>
                    <a:pt x="146" y="548"/>
                  </a:lnTo>
                  <a:lnTo>
                    <a:pt x="172" y="594"/>
                  </a:lnTo>
                  <a:lnTo>
                    <a:pt x="146" y="639"/>
                  </a:lnTo>
                  <a:moveTo>
                    <a:pt x="207" y="639"/>
                  </a:moveTo>
                  <a:lnTo>
                    <a:pt x="181" y="594"/>
                  </a:lnTo>
                  <a:lnTo>
                    <a:pt x="207" y="548"/>
                  </a:lnTo>
                  <a:lnTo>
                    <a:pt x="234" y="594"/>
                  </a:lnTo>
                  <a:lnTo>
                    <a:pt x="207" y="639"/>
                  </a:lnTo>
                  <a:moveTo>
                    <a:pt x="270" y="639"/>
                  </a:moveTo>
                  <a:lnTo>
                    <a:pt x="243" y="594"/>
                  </a:lnTo>
                  <a:lnTo>
                    <a:pt x="270" y="548"/>
                  </a:lnTo>
                  <a:lnTo>
                    <a:pt x="295" y="594"/>
                  </a:lnTo>
                  <a:lnTo>
                    <a:pt x="270" y="639"/>
                  </a:lnTo>
                  <a:moveTo>
                    <a:pt x="331" y="639"/>
                  </a:moveTo>
                  <a:lnTo>
                    <a:pt x="304" y="594"/>
                  </a:lnTo>
                  <a:lnTo>
                    <a:pt x="331" y="548"/>
                  </a:lnTo>
                  <a:lnTo>
                    <a:pt x="357" y="594"/>
                  </a:lnTo>
                  <a:lnTo>
                    <a:pt x="331" y="639"/>
                  </a:lnTo>
                  <a:moveTo>
                    <a:pt x="393" y="639"/>
                  </a:moveTo>
                  <a:lnTo>
                    <a:pt x="366" y="594"/>
                  </a:lnTo>
                  <a:lnTo>
                    <a:pt x="393" y="548"/>
                  </a:lnTo>
                  <a:lnTo>
                    <a:pt x="418" y="594"/>
                  </a:lnTo>
                  <a:lnTo>
                    <a:pt x="393" y="639"/>
                  </a:lnTo>
                  <a:moveTo>
                    <a:pt x="454" y="639"/>
                  </a:moveTo>
                  <a:lnTo>
                    <a:pt x="427" y="594"/>
                  </a:lnTo>
                  <a:lnTo>
                    <a:pt x="454" y="548"/>
                  </a:lnTo>
                  <a:lnTo>
                    <a:pt x="480" y="594"/>
                  </a:lnTo>
                  <a:lnTo>
                    <a:pt x="454" y="639"/>
                  </a:lnTo>
                  <a:moveTo>
                    <a:pt x="516" y="639"/>
                  </a:moveTo>
                  <a:lnTo>
                    <a:pt x="489" y="594"/>
                  </a:lnTo>
                  <a:lnTo>
                    <a:pt x="516" y="548"/>
                  </a:lnTo>
                  <a:lnTo>
                    <a:pt x="541" y="594"/>
                  </a:lnTo>
                  <a:lnTo>
                    <a:pt x="516" y="639"/>
                  </a:lnTo>
                  <a:moveTo>
                    <a:pt x="577" y="639"/>
                  </a:moveTo>
                  <a:lnTo>
                    <a:pt x="550" y="594"/>
                  </a:lnTo>
                  <a:lnTo>
                    <a:pt x="577" y="548"/>
                  </a:lnTo>
                  <a:lnTo>
                    <a:pt x="603" y="594"/>
                  </a:lnTo>
                  <a:lnTo>
                    <a:pt x="577" y="639"/>
                  </a:lnTo>
                  <a:moveTo>
                    <a:pt x="639" y="639"/>
                  </a:moveTo>
                  <a:lnTo>
                    <a:pt x="613" y="594"/>
                  </a:lnTo>
                  <a:lnTo>
                    <a:pt x="639" y="548"/>
                  </a:lnTo>
                  <a:lnTo>
                    <a:pt x="666" y="594"/>
                  </a:lnTo>
                  <a:lnTo>
                    <a:pt x="639" y="639"/>
                  </a:lnTo>
                  <a:moveTo>
                    <a:pt x="700" y="639"/>
                  </a:moveTo>
                  <a:lnTo>
                    <a:pt x="675" y="594"/>
                  </a:lnTo>
                  <a:lnTo>
                    <a:pt x="700" y="548"/>
                  </a:lnTo>
                  <a:lnTo>
                    <a:pt x="727" y="594"/>
                  </a:lnTo>
                  <a:lnTo>
                    <a:pt x="700" y="639"/>
                  </a:lnTo>
                  <a:moveTo>
                    <a:pt x="762" y="639"/>
                  </a:moveTo>
                  <a:lnTo>
                    <a:pt x="736" y="594"/>
                  </a:lnTo>
                  <a:lnTo>
                    <a:pt x="762" y="548"/>
                  </a:lnTo>
                  <a:lnTo>
                    <a:pt x="789" y="594"/>
                  </a:lnTo>
                  <a:lnTo>
                    <a:pt x="762" y="639"/>
                  </a:lnTo>
                  <a:moveTo>
                    <a:pt x="823" y="639"/>
                  </a:moveTo>
                  <a:lnTo>
                    <a:pt x="798" y="594"/>
                  </a:lnTo>
                  <a:lnTo>
                    <a:pt x="823" y="548"/>
                  </a:lnTo>
                  <a:lnTo>
                    <a:pt x="850" y="594"/>
                  </a:lnTo>
                  <a:lnTo>
                    <a:pt x="823" y="639"/>
                  </a:lnTo>
                  <a:moveTo>
                    <a:pt x="885" y="639"/>
                  </a:moveTo>
                  <a:lnTo>
                    <a:pt x="859" y="594"/>
                  </a:lnTo>
                  <a:lnTo>
                    <a:pt x="885" y="548"/>
                  </a:lnTo>
                  <a:lnTo>
                    <a:pt x="912" y="594"/>
                  </a:lnTo>
                  <a:lnTo>
                    <a:pt x="885" y="639"/>
                  </a:lnTo>
                  <a:moveTo>
                    <a:pt x="946" y="639"/>
                  </a:moveTo>
                  <a:lnTo>
                    <a:pt x="921" y="594"/>
                  </a:lnTo>
                  <a:lnTo>
                    <a:pt x="946" y="548"/>
                  </a:lnTo>
                  <a:lnTo>
                    <a:pt x="973" y="594"/>
                  </a:lnTo>
                  <a:lnTo>
                    <a:pt x="946" y="639"/>
                  </a:lnTo>
                  <a:moveTo>
                    <a:pt x="1009" y="639"/>
                  </a:moveTo>
                  <a:lnTo>
                    <a:pt x="982" y="594"/>
                  </a:lnTo>
                  <a:lnTo>
                    <a:pt x="1009" y="548"/>
                  </a:lnTo>
                  <a:lnTo>
                    <a:pt x="1035" y="594"/>
                  </a:lnTo>
                  <a:lnTo>
                    <a:pt x="1009" y="639"/>
                  </a:lnTo>
                  <a:moveTo>
                    <a:pt x="1071" y="639"/>
                  </a:moveTo>
                  <a:lnTo>
                    <a:pt x="1044" y="594"/>
                  </a:lnTo>
                  <a:lnTo>
                    <a:pt x="1071" y="548"/>
                  </a:lnTo>
                  <a:lnTo>
                    <a:pt x="1096" y="594"/>
                  </a:lnTo>
                  <a:lnTo>
                    <a:pt x="1071" y="639"/>
                  </a:lnTo>
                  <a:moveTo>
                    <a:pt x="1132" y="639"/>
                  </a:moveTo>
                  <a:lnTo>
                    <a:pt x="1105" y="594"/>
                  </a:lnTo>
                  <a:lnTo>
                    <a:pt x="1132" y="548"/>
                  </a:lnTo>
                  <a:lnTo>
                    <a:pt x="1158" y="594"/>
                  </a:lnTo>
                  <a:lnTo>
                    <a:pt x="1132" y="639"/>
                  </a:lnTo>
                  <a:moveTo>
                    <a:pt x="1194" y="639"/>
                  </a:moveTo>
                  <a:lnTo>
                    <a:pt x="1167" y="594"/>
                  </a:lnTo>
                  <a:lnTo>
                    <a:pt x="1194" y="548"/>
                  </a:lnTo>
                  <a:lnTo>
                    <a:pt x="1219" y="594"/>
                  </a:lnTo>
                  <a:lnTo>
                    <a:pt x="1194" y="639"/>
                  </a:lnTo>
                  <a:moveTo>
                    <a:pt x="1255" y="639"/>
                  </a:moveTo>
                  <a:lnTo>
                    <a:pt x="1228" y="594"/>
                  </a:lnTo>
                  <a:lnTo>
                    <a:pt x="1255" y="548"/>
                  </a:lnTo>
                  <a:lnTo>
                    <a:pt x="1281" y="594"/>
                  </a:lnTo>
                  <a:lnTo>
                    <a:pt x="1255" y="639"/>
                  </a:lnTo>
                  <a:moveTo>
                    <a:pt x="1317" y="639"/>
                  </a:moveTo>
                  <a:lnTo>
                    <a:pt x="1290" y="594"/>
                  </a:lnTo>
                  <a:lnTo>
                    <a:pt x="1317" y="548"/>
                  </a:lnTo>
                  <a:lnTo>
                    <a:pt x="1342" y="594"/>
                  </a:lnTo>
                  <a:lnTo>
                    <a:pt x="1317" y="639"/>
                  </a:lnTo>
                  <a:moveTo>
                    <a:pt x="1378" y="639"/>
                  </a:moveTo>
                  <a:lnTo>
                    <a:pt x="1353" y="594"/>
                  </a:lnTo>
                  <a:lnTo>
                    <a:pt x="1378" y="548"/>
                  </a:lnTo>
                  <a:lnTo>
                    <a:pt x="1405" y="594"/>
                  </a:lnTo>
                  <a:lnTo>
                    <a:pt x="1378" y="639"/>
                  </a:lnTo>
                  <a:moveTo>
                    <a:pt x="1440" y="639"/>
                  </a:moveTo>
                  <a:lnTo>
                    <a:pt x="1414" y="594"/>
                  </a:lnTo>
                  <a:lnTo>
                    <a:pt x="1440" y="548"/>
                  </a:lnTo>
                  <a:lnTo>
                    <a:pt x="1467" y="594"/>
                  </a:lnTo>
                  <a:lnTo>
                    <a:pt x="1440" y="639"/>
                  </a:lnTo>
                  <a:moveTo>
                    <a:pt x="1501" y="639"/>
                  </a:moveTo>
                  <a:lnTo>
                    <a:pt x="1476" y="594"/>
                  </a:lnTo>
                  <a:lnTo>
                    <a:pt x="1501" y="548"/>
                  </a:lnTo>
                  <a:lnTo>
                    <a:pt x="1528" y="594"/>
                  </a:lnTo>
                  <a:lnTo>
                    <a:pt x="1501" y="639"/>
                  </a:lnTo>
                  <a:moveTo>
                    <a:pt x="1563" y="639"/>
                  </a:moveTo>
                  <a:lnTo>
                    <a:pt x="1537" y="594"/>
                  </a:lnTo>
                  <a:lnTo>
                    <a:pt x="1563" y="548"/>
                  </a:lnTo>
                  <a:lnTo>
                    <a:pt x="1590" y="594"/>
                  </a:lnTo>
                  <a:lnTo>
                    <a:pt x="1563" y="639"/>
                  </a:lnTo>
                  <a:moveTo>
                    <a:pt x="1624" y="639"/>
                  </a:moveTo>
                  <a:lnTo>
                    <a:pt x="1599" y="594"/>
                  </a:lnTo>
                  <a:lnTo>
                    <a:pt x="1624" y="548"/>
                  </a:lnTo>
                  <a:lnTo>
                    <a:pt x="1651" y="594"/>
                  </a:lnTo>
                  <a:lnTo>
                    <a:pt x="1624" y="639"/>
                  </a:lnTo>
                  <a:moveTo>
                    <a:pt x="1686" y="639"/>
                  </a:moveTo>
                  <a:lnTo>
                    <a:pt x="1660" y="594"/>
                  </a:lnTo>
                  <a:lnTo>
                    <a:pt x="1686" y="548"/>
                  </a:lnTo>
                  <a:lnTo>
                    <a:pt x="1713" y="594"/>
                  </a:lnTo>
                  <a:lnTo>
                    <a:pt x="1686" y="639"/>
                  </a:lnTo>
                  <a:moveTo>
                    <a:pt x="1749" y="639"/>
                  </a:moveTo>
                  <a:lnTo>
                    <a:pt x="1722" y="594"/>
                  </a:lnTo>
                  <a:lnTo>
                    <a:pt x="1749" y="548"/>
                  </a:lnTo>
                  <a:lnTo>
                    <a:pt x="1774" y="594"/>
                  </a:lnTo>
                  <a:lnTo>
                    <a:pt x="1749" y="639"/>
                  </a:lnTo>
                  <a:moveTo>
                    <a:pt x="1810" y="639"/>
                  </a:moveTo>
                  <a:lnTo>
                    <a:pt x="1783" y="594"/>
                  </a:lnTo>
                  <a:lnTo>
                    <a:pt x="1810" y="548"/>
                  </a:lnTo>
                  <a:lnTo>
                    <a:pt x="1836" y="594"/>
                  </a:lnTo>
                  <a:lnTo>
                    <a:pt x="1810" y="639"/>
                  </a:lnTo>
                  <a:moveTo>
                    <a:pt x="1872" y="639"/>
                  </a:moveTo>
                  <a:lnTo>
                    <a:pt x="1845" y="594"/>
                  </a:lnTo>
                  <a:lnTo>
                    <a:pt x="1872" y="548"/>
                  </a:lnTo>
                  <a:lnTo>
                    <a:pt x="1897" y="594"/>
                  </a:lnTo>
                  <a:lnTo>
                    <a:pt x="1872" y="639"/>
                  </a:lnTo>
                  <a:moveTo>
                    <a:pt x="1933" y="639"/>
                  </a:moveTo>
                  <a:lnTo>
                    <a:pt x="1906" y="594"/>
                  </a:lnTo>
                  <a:lnTo>
                    <a:pt x="1933" y="548"/>
                  </a:lnTo>
                  <a:lnTo>
                    <a:pt x="1959" y="594"/>
                  </a:lnTo>
                  <a:lnTo>
                    <a:pt x="1933" y="639"/>
                  </a:lnTo>
                  <a:moveTo>
                    <a:pt x="1995" y="639"/>
                  </a:moveTo>
                  <a:lnTo>
                    <a:pt x="1968" y="594"/>
                  </a:lnTo>
                  <a:lnTo>
                    <a:pt x="1995" y="548"/>
                  </a:lnTo>
                  <a:lnTo>
                    <a:pt x="2020" y="594"/>
                  </a:lnTo>
                  <a:lnTo>
                    <a:pt x="1995" y="639"/>
                  </a:lnTo>
                  <a:moveTo>
                    <a:pt x="2056" y="639"/>
                  </a:moveTo>
                  <a:lnTo>
                    <a:pt x="2029" y="594"/>
                  </a:lnTo>
                  <a:lnTo>
                    <a:pt x="2056" y="548"/>
                  </a:lnTo>
                  <a:lnTo>
                    <a:pt x="2082" y="594"/>
                  </a:lnTo>
                  <a:lnTo>
                    <a:pt x="2056" y="639"/>
                  </a:lnTo>
                  <a:moveTo>
                    <a:pt x="2118" y="639"/>
                  </a:moveTo>
                  <a:lnTo>
                    <a:pt x="2092" y="594"/>
                  </a:lnTo>
                  <a:lnTo>
                    <a:pt x="2118" y="548"/>
                  </a:lnTo>
                  <a:lnTo>
                    <a:pt x="2145" y="594"/>
                  </a:lnTo>
                  <a:lnTo>
                    <a:pt x="2118" y="639"/>
                  </a:lnTo>
                  <a:moveTo>
                    <a:pt x="2179" y="639"/>
                  </a:moveTo>
                  <a:lnTo>
                    <a:pt x="2154" y="594"/>
                  </a:lnTo>
                  <a:lnTo>
                    <a:pt x="2179" y="548"/>
                  </a:lnTo>
                  <a:lnTo>
                    <a:pt x="2206" y="594"/>
                  </a:lnTo>
                  <a:lnTo>
                    <a:pt x="2179" y="639"/>
                  </a:lnTo>
                  <a:moveTo>
                    <a:pt x="2241" y="639"/>
                  </a:moveTo>
                  <a:lnTo>
                    <a:pt x="2215" y="594"/>
                  </a:lnTo>
                  <a:lnTo>
                    <a:pt x="2241" y="548"/>
                  </a:lnTo>
                  <a:lnTo>
                    <a:pt x="2268" y="594"/>
                  </a:lnTo>
                  <a:lnTo>
                    <a:pt x="2241" y="639"/>
                  </a:lnTo>
                  <a:moveTo>
                    <a:pt x="2302" y="639"/>
                  </a:moveTo>
                  <a:lnTo>
                    <a:pt x="2277" y="594"/>
                  </a:lnTo>
                  <a:lnTo>
                    <a:pt x="2302" y="548"/>
                  </a:lnTo>
                  <a:lnTo>
                    <a:pt x="2329" y="594"/>
                  </a:lnTo>
                  <a:lnTo>
                    <a:pt x="2302" y="639"/>
                  </a:lnTo>
                  <a:moveTo>
                    <a:pt x="2364" y="639"/>
                  </a:moveTo>
                  <a:lnTo>
                    <a:pt x="2338" y="594"/>
                  </a:lnTo>
                  <a:lnTo>
                    <a:pt x="2364" y="548"/>
                  </a:lnTo>
                  <a:lnTo>
                    <a:pt x="2391" y="594"/>
                  </a:lnTo>
                  <a:lnTo>
                    <a:pt x="2364" y="639"/>
                  </a:lnTo>
                  <a:moveTo>
                    <a:pt x="2425" y="639"/>
                  </a:moveTo>
                  <a:lnTo>
                    <a:pt x="2400" y="594"/>
                  </a:lnTo>
                  <a:lnTo>
                    <a:pt x="2425" y="548"/>
                  </a:lnTo>
                  <a:lnTo>
                    <a:pt x="2452" y="594"/>
                  </a:lnTo>
                  <a:lnTo>
                    <a:pt x="2425" y="639"/>
                  </a:lnTo>
                  <a:moveTo>
                    <a:pt x="2488" y="639"/>
                  </a:moveTo>
                  <a:lnTo>
                    <a:pt x="2461" y="594"/>
                  </a:lnTo>
                  <a:lnTo>
                    <a:pt x="2488" y="548"/>
                  </a:lnTo>
                  <a:lnTo>
                    <a:pt x="2514" y="594"/>
                  </a:lnTo>
                  <a:lnTo>
                    <a:pt x="2488" y="639"/>
                  </a:lnTo>
                  <a:moveTo>
                    <a:pt x="54" y="585"/>
                  </a:moveTo>
                  <a:lnTo>
                    <a:pt x="27" y="540"/>
                  </a:lnTo>
                  <a:lnTo>
                    <a:pt x="54" y="495"/>
                  </a:lnTo>
                  <a:lnTo>
                    <a:pt x="80" y="540"/>
                  </a:lnTo>
                  <a:lnTo>
                    <a:pt x="54" y="585"/>
                  </a:lnTo>
                  <a:moveTo>
                    <a:pt x="116" y="585"/>
                  </a:moveTo>
                  <a:lnTo>
                    <a:pt x="89" y="540"/>
                  </a:lnTo>
                  <a:lnTo>
                    <a:pt x="116" y="495"/>
                  </a:lnTo>
                  <a:lnTo>
                    <a:pt x="141" y="540"/>
                  </a:lnTo>
                  <a:lnTo>
                    <a:pt x="116" y="585"/>
                  </a:lnTo>
                  <a:moveTo>
                    <a:pt x="177" y="585"/>
                  </a:moveTo>
                  <a:lnTo>
                    <a:pt x="150" y="540"/>
                  </a:lnTo>
                  <a:lnTo>
                    <a:pt x="177" y="495"/>
                  </a:lnTo>
                  <a:lnTo>
                    <a:pt x="202" y="540"/>
                  </a:lnTo>
                  <a:lnTo>
                    <a:pt x="177" y="585"/>
                  </a:lnTo>
                  <a:moveTo>
                    <a:pt x="238" y="585"/>
                  </a:moveTo>
                  <a:lnTo>
                    <a:pt x="213" y="540"/>
                  </a:lnTo>
                  <a:lnTo>
                    <a:pt x="238" y="495"/>
                  </a:lnTo>
                  <a:lnTo>
                    <a:pt x="265" y="540"/>
                  </a:lnTo>
                  <a:lnTo>
                    <a:pt x="238" y="585"/>
                  </a:lnTo>
                  <a:moveTo>
                    <a:pt x="300" y="585"/>
                  </a:moveTo>
                  <a:lnTo>
                    <a:pt x="274" y="540"/>
                  </a:lnTo>
                  <a:lnTo>
                    <a:pt x="300" y="495"/>
                  </a:lnTo>
                  <a:lnTo>
                    <a:pt x="327" y="540"/>
                  </a:lnTo>
                  <a:lnTo>
                    <a:pt x="300" y="585"/>
                  </a:lnTo>
                  <a:moveTo>
                    <a:pt x="361" y="585"/>
                  </a:moveTo>
                  <a:lnTo>
                    <a:pt x="336" y="540"/>
                  </a:lnTo>
                  <a:lnTo>
                    <a:pt x="361" y="495"/>
                  </a:lnTo>
                  <a:lnTo>
                    <a:pt x="388" y="540"/>
                  </a:lnTo>
                  <a:lnTo>
                    <a:pt x="361" y="585"/>
                  </a:lnTo>
                  <a:moveTo>
                    <a:pt x="423" y="585"/>
                  </a:moveTo>
                  <a:lnTo>
                    <a:pt x="397" y="540"/>
                  </a:lnTo>
                  <a:lnTo>
                    <a:pt x="423" y="495"/>
                  </a:lnTo>
                  <a:lnTo>
                    <a:pt x="450" y="540"/>
                  </a:lnTo>
                  <a:lnTo>
                    <a:pt x="423" y="585"/>
                  </a:lnTo>
                  <a:moveTo>
                    <a:pt x="484" y="585"/>
                  </a:moveTo>
                  <a:lnTo>
                    <a:pt x="459" y="540"/>
                  </a:lnTo>
                  <a:lnTo>
                    <a:pt x="484" y="495"/>
                  </a:lnTo>
                  <a:lnTo>
                    <a:pt x="511" y="540"/>
                  </a:lnTo>
                  <a:lnTo>
                    <a:pt x="484" y="585"/>
                  </a:lnTo>
                  <a:moveTo>
                    <a:pt x="546" y="585"/>
                  </a:moveTo>
                  <a:lnTo>
                    <a:pt x="520" y="540"/>
                  </a:lnTo>
                  <a:lnTo>
                    <a:pt x="546" y="495"/>
                  </a:lnTo>
                  <a:lnTo>
                    <a:pt x="573" y="540"/>
                  </a:lnTo>
                  <a:lnTo>
                    <a:pt x="546" y="585"/>
                  </a:lnTo>
                  <a:moveTo>
                    <a:pt x="609" y="585"/>
                  </a:moveTo>
                  <a:lnTo>
                    <a:pt x="582" y="540"/>
                  </a:lnTo>
                  <a:lnTo>
                    <a:pt x="609" y="495"/>
                  </a:lnTo>
                  <a:lnTo>
                    <a:pt x="634" y="540"/>
                  </a:lnTo>
                  <a:lnTo>
                    <a:pt x="609" y="585"/>
                  </a:lnTo>
                  <a:moveTo>
                    <a:pt x="670" y="585"/>
                  </a:moveTo>
                  <a:lnTo>
                    <a:pt x="643" y="540"/>
                  </a:lnTo>
                  <a:lnTo>
                    <a:pt x="670" y="495"/>
                  </a:lnTo>
                  <a:lnTo>
                    <a:pt x="696" y="540"/>
                  </a:lnTo>
                  <a:lnTo>
                    <a:pt x="670" y="585"/>
                  </a:lnTo>
                  <a:moveTo>
                    <a:pt x="732" y="585"/>
                  </a:moveTo>
                  <a:lnTo>
                    <a:pt x="705" y="540"/>
                  </a:lnTo>
                  <a:lnTo>
                    <a:pt x="732" y="495"/>
                  </a:lnTo>
                  <a:lnTo>
                    <a:pt x="757" y="540"/>
                  </a:lnTo>
                  <a:lnTo>
                    <a:pt x="732" y="585"/>
                  </a:lnTo>
                  <a:moveTo>
                    <a:pt x="793" y="585"/>
                  </a:moveTo>
                  <a:lnTo>
                    <a:pt x="766" y="540"/>
                  </a:lnTo>
                  <a:lnTo>
                    <a:pt x="793" y="495"/>
                  </a:lnTo>
                  <a:lnTo>
                    <a:pt x="819" y="540"/>
                  </a:lnTo>
                  <a:lnTo>
                    <a:pt x="793" y="585"/>
                  </a:lnTo>
                  <a:moveTo>
                    <a:pt x="855" y="585"/>
                  </a:moveTo>
                  <a:lnTo>
                    <a:pt x="828" y="540"/>
                  </a:lnTo>
                  <a:lnTo>
                    <a:pt x="855" y="495"/>
                  </a:lnTo>
                  <a:lnTo>
                    <a:pt x="880" y="540"/>
                  </a:lnTo>
                  <a:lnTo>
                    <a:pt x="855" y="585"/>
                  </a:lnTo>
                  <a:moveTo>
                    <a:pt x="916" y="585"/>
                  </a:moveTo>
                  <a:lnTo>
                    <a:pt x="889" y="540"/>
                  </a:lnTo>
                  <a:lnTo>
                    <a:pt x="916" y="495"/>
                  </a:lnTo>
                  <a:lnTo>
                    <a:pt x="942" y="540"/>
                  </a:lnTo>
                  <a:lnTo>
                    <a:pt x="916" y="585"/>
                  </a:lnTo>
                  <a:moveTo>
                    <a:pt x="978" y="585"/>
                  </a:moveTo>
                  <a:lnTo>
                    <a:pt x="952" y="540"/>
                  </a:lnTo>
                  <a:lnTo>
                    <a:pt x="978" y="495"/>
                  </a:lnTo>
                  <a:lnTo>
                    <a:pt x="1005" y="540"/>
                  </a:lnTo>
                  <a:lnTo>
                    <a:pt x="978" y="585"/>
                  </a:lnTo>
                  <a:moveTo>
                    <a:pt x="1039" y="585"/>
                  </a:moveTo>
                  <a:lnTo>
                    <a:pt x="1014" y="540"/>
                  </a:lnTo>
                  <a:lnTo>
                    <a:pt x="1039" y="495"/>
                  </a:lnTo>
                  <a:lnTo>
                    <a:pt x="1066" y="540"/>
                  </a:lnTo>
                  <a:lnTo>
                    <a:pt x="1039" y="585"/>
                  </a:lnTo>
                  <a:moveTo>
                    <a:pt x="1101" y="585"/>
                  </a:moveTo>
                  <a:lnTo>
                    <a:pt x="1075" y="540"/>
                  </a:lnTo>
                  <a:lnTo>
                    <a:pt x="1101" y="495"/>
                  </a:lnTo>
                  <a:lnTo>
                    <a:pt x="1128" y="540"/>
                  </a:lnTo>
                  <a:lnTo>
                    <a:pt x="1101" y="585"/>
                  </a:lnTo>
                  <a:moveTo>
                    <a:pt x="1162" y="585"/>
                  </a:moveTo>
                  <a:lnTo>
                    <a:pt x="1137" y="540"/>
                  </a:lnTo>
                  <a:lnTo>
                    <a:pt x="1162" y="495"/>
                  </a:lnTo>
                  <a:lnTo>
                    <a:pt x="1189" y="540"/>
                  </a:lnTo>
                  <a:lnTo>
                    <a:pt x="1162" y="585"/>
                  </a:lnTo>
                  <a:moveTo>
                    <a:pt x="1224" y="585"/>
                  </a:moveTo>
                  <a:lnTo>
                    <a:pt x="1198" y="540"/>
                  </a:lnTo>
                  <a:lnTo>
                    <a:pt x="1224" y="495"/>
                  </a:lnTo>
                  <a:lnTo>
                    <a:pt x="1251" y="540"/>
                  </a:lnTo>
                  <a:lnTo>
                    <a:pt x="1224" y="585"/>
                  </a:lnTo>
                  <a:moveTo>
                    <a:pt x="1285" y="585"/>
                  </a:moveTo>
                  <a:lnTo>
                    <a:pt x="1260" y="540"/>
                  </a:lnTo>
                  <a:lnTo>
                    <a:pt x="1285" y="495"/>
                  </a:lnTo>
                  <a:lnTo>
                    <a:pt x="1312" y="540"/>
                  </a:lnTo>
                  <a:lnTo>
                    <a:pt x="1285" y="585"/>
                  </a:lnTo>
                  <a:moveTo>
                    <a:pt x="1348" y="585"/>
                  </a:moveTo>
                  <a:lnTo>
                    <a:pt x="1321" y="540"/>
                  </a:lnTo>
                  <a:lnTo>
                    <a:pt x="1348" y="495"/>
                  </a:lnTo>
                  <a:lnTo>
                    <a:pt x="1374" y="540"/>
                  </a:lnTo>
                  <a:lnTo>
                    <a:pt x="1348" y="585"/>
                  </a:lnTo>
                  <a:moveTo>
                    <a:pt x="1410" y="585"/>
                  </a:moveTo>
                  <a:lnTo>
                    <a:pt x="1383" y="540"/>
                  </a:lnTo>
                  <a:lnTo>
                    <a:pt x="1410" y="495"/>
                  </a:lnTo>
                  <a:lnTo>
                    <a:pt x="1435" y="540"/>
                  </a:lnTo>
                  <a:lnTo>
                    <a:pt x="1410" y="585"/>
                  </a:lnTo>
                  <a:moveTo>
                    <a:pt x="1471" y="585"/>
                  </a:moveTo>
                  <a:lnTo>
                    <a:pt x="1444" y="540"/>
                  </a:lnTo>
                  <a:lnTo>
                    <a:pt x="1471" y="495"/>
                  </a:lnTo>
                  <a:lnTo>
                    <a:pt x="1497" y="540"/>
                  </a:lnTo>
                  <a:lnTo>
                    <a:pt x="1471" y="585"/>
                  </a:lnTo>
                  <a:moveTo>
                    <a:pt x="1533" y="585"/>
                  </a:moveTo>
                  <a:lnTo>
                    <a:pt x="1506" y="540"/>
                  </a:lnTo>
                  <a:lnTo>
                    <a:pt x="1533" y="495"/>
                  </a:lnTo>
                  <a:lnTo>
                    <a:pt x="1558" y="540"/>
                  </a:lnTo>
                  <a:lnTo>
                    <a:pt x="1533" y="585"/>
                  </a:lnTo>
                  <a:moveTo>
                    <a:pt x="1594" y="585"/>
                  </a:moveTo>
                  <a:lnTo>
                    <a:pt x="1567" y="540"/>
                  </a:lnTo>
                  <a:lnTo>
                    <a:pt x="1594" y="495"/>
                  </a:lnTo>
                  <a:lnTo>
                    <a:pt x="1620" y="540"/>
                  </a:lnTo>
                  <a:lnTo>
                    <a:pt x="1594" y="585"/>
                  </a:lnTo>
                  <a:moveTo>
                    <a:pt x="1656" y="585"/>
                  </a:moveTo>
                  <a:lnTo>
                    <a:pt x="1629" y="540"/>
                  </a:lnTo>
                  <a:lnTo>
                    <a:pt x="1656" y="495"/>
                  </a:lnTo>
                  <a:lnTo>
                    <a:pt x="1681" y="540"/>
                  </a:lnTo>
                  <a:lnTo>
                    <a:pt x="1656" y="585"/>
                  </a:lnTo>
                  <a:moveTo>
                    <a:pt x="1717" y="585"/>
                  </a:moveTo>
                  <a:lnTo>
                    <a:pt x="1692" y="540"/>
                  </a:lnTo>
                  <a:lnTo>
                    <a:pt x="1717" y="495"/>
                  </a:lnTo>
                  <a:lnTo>
                    <a:pt x="1744" y="540"/>
                  </a:lnTo>
                  <a:lnTo>
                    <a:pt x="1717" y="585"/>
                  </a:lnTo>
                  <a:moveTo>
                    <a:pt x="1779" y="585"/>
                  </a:moveTo>
                  <a:lnTo>
                    <a:pt x="1753" y="540"/>
                  </a:lnTo>
                  <a:lnTo>
                    <a:pt x="1779" y="495"/>
                  </a:lnTo>
                  <a:lnTo>
                    <a:pt x="1806" y="540"/>
                  </a:lnTo>
                  <a:lnTo>
                    <a:pt x="1779" y="585"/>
                  </a:lnTo>
                  <a:moveTo>
                    <a:pt x="1840" y="585"/>
                  </a:moveTo>
                  <a:lnTo>
                    <a:pt x="1815" y="540"/>
                  </a:lnTo>
                  <a:lnTo>
                    <a:pt x="1840" y="495"/>
                  </a:lnTo>
                  <a:lnTo>
                    <a:pt x="1867" y="540"/>
                  </a:lnTo>
                  <a:lnTo>
                    <a:pt x="1840" y="585"/>
                  </a:lnTo>
                  <a:moveTo>
                    <a:pt x="1902" y="585"/>
                  </a:moveTo>
                  <a:lnTo>
                    <a:pt x="1876" y="540"/>
                  </a:lnTo>
                  <a:lnTo>
                    <a:pt x="1902" y="495"/>
                  </a:lnTo>
                  <a:lnTo>
                    <a:pt x="1929" y="540"/>
                  </a:lnTo>
                  <a:lnTo>
                    <a:pt x="1902" y="585"/>
                  </a:lnTo>
                  <a:moveTo>
                    <a:pt x="1963" y="585"/>
                  </a:moveTo>
                  <a:lnTo>
                    <a:pt x="1938" y="540"/>
                  </a:lnTo>
                  <a:lnTo>
                    <a:pt x="1963" y="495"/>
                  </a:lnTo>
                  <a:lnTo>
                    <a:pt x="1990" y="540"/>
                  </a:lnTo>
                  <a:lnTo>
                    <a:pt x="1963" y="585"/>
                  </a:lnTo>
                  <a:moveTo>
                    <a:pt x="2025" y="585"/>
                  </a:moveTo>
                  <a:lnTo>
                    <a:pt x="1999" y="540"/>
                  </a:lnTo>
                  <a:lnTo>
                    <a:pt x="2025" y="495"/>
                  </a:lnTo>
                  <a:lnTo>
                    <a:pt x="2052" y="540"/>
                  </a:lnTo>
                  <a:lnTo>
                    <a:pt x="2025" y="585"/>
                  </a:lnTo>
                  <a:moveTo>
                    <a:pt x="2088" y="585"/>
                  </a:moveTo>
                  <a:lnTo>
                    <a:pt x="2061" y="540"/>
                  </a:lnTo>
                  <a:lnTo>
                    <a:pt x="2088" y="495"/>
                  </a:lnTo>
                  <a:lnTo>
                    <a:pt x="2113" y="540"/>
                  </a:lnTo>
                  <a:lnTo>
                    <a:pt x="2088" y="585"/>
                  </a:lnTo>
                  <a:moveTo>
                    <a:pt x="2149" y="585"/>
                  </a:moveTo>
                  <a:lnTo>
                    <a:pt x="2122" y="540"/>
                  </a:lnTo>
                  <a:lnTo>
                    <a:pt x="2149" y="495"/>
                  </a:lnTo>
                  <a:lnTo>
                    <a:pt x="2175" y="540"/>
                  </a:lnTo>
                  <a:lnTo>
                    <a:pt x="2149" y="585"/>
                  </a:lnTo>
                  <a:moveTo>
                    <a:pt x="2211" y="585"/>
                  </a:moveTo>
                  <a:lnTo>
                    <a:pt x="2184" y="540"/>
                  </a:lnTo>
                  <a:lnTo>
                    <a:pt x="2211" y="495"/>
                  </a:lnTo>
                  <a:lnTo>
                    <a:pt x="2236" y="540"/>
                  </a:lnTo>
                  <a:lnTo>
                    <a:pt x="2211" y="585"/>
                  </a:lnTo>
                  <a:moveTo>
                    <a:pt x="2272" y="585"/>
                  </a:moveTo>
                  <a:lnTo>
                    <a:pt x="2245" y="540"/>
                  </a:lnTo>
                  <a:lnTo>
                    <a:pt x="2272" y="495"/>
                  </a:lnTo>
                  <a:lnTo>
                    <a:pt x="2298" y="540"/>
                  </a:lnTo>
                  <a:lnTo>
                    <a:pt x="2272" y="585"/>
                  </a:lnTo>
                  <a:moveTo>
                    <a:pt x="2334" y="585"/>
                  </a:moveTo>
                  <a:lnTo>
                    <a:pt x="2307" y="540"/>
                  </a:lnTo>
                  <a:lnTo>
                    <a:pt x="2334" y="495"/>
                  </a:lnTo>
                  <a:lnTo>
                    <a:pt x="2359" y="540"/>
                  </a:lnTo>
                  <a:lnTo>
                    <a:pt x="2334" y="585"/>
                  </a:lnTo>
                  <a:moveTo>
                    <a:pt x="2395" y="585"/>
                  </a:moveTo>
                  <a:lnTo>
                    <a:pt x="2368" y="540"/>
                  </a:lnTo>
                  <a:lnTo>
                    <a:pt x="2395" y="495"/>
                  </a:lnTo>
                  <a:lnTo>
                    <a:pt x="2421" y="540"/>
                  </a:lnTo>
                  <a:lnTo>
                    <a:pt x="2395" y="585"/>
                  </a:lnTo>
                  <a:moveTo>
                    <a:pt x="2457" y="585"/>
                  </a:moveTo>
                  <a:lnTo>
                    <a:pt x="2431" y="540"/>
                  </a:lnTo>
                  <a:lnTo>
                    <a:pt x="2457" y="495"/>
                  </a:lnTo>
                  <a:lnTo>
                    <a:pt x="2484" y="540"/>
                  </a:lnTo>
                  <a:lnTo>
                    <a:pt x="2457" y="585"/>
                  </a:lnTo>
                  <a:moveTo>
                    <a:pt x="2518" y="585"/>
                  </a:moveTo>
                  <a:lnTo>
                    <a:pt x="2493" y="540"/>
                  </a:lnTo>
                  <a:lnTo>
                    <a:pt x="2518" y="495"/>
                  </a:lnTo>
                  <a:lnTo>
                    <a:pt x="2545" y="540"/>
                  </a:lnTo>
                  <a:lnTo>
                    <a:pt x="2518" y="585"/>
                  </a:lnTo>
                  <a:moveTo>
                    <a:pt x="84" y="533"/>
                  </a:moveTo>
                  <a:lnTo>
                    <a:pt x="59" y="486"/>
                  </a:lnTo>
                  <a:lnTo>
                    <a:pt x="84" y="441"/>
                  </a:lnTo>
                  <a:lnTo>
                    <a:pt x="111" y="486"/>
                  </a:lnTo>
                  <a:lnTo>
                    <a:pt x="84" y="533"/>
                  </a:lnTo>
                  <a:moveTo>
                    <a:pt x="146" y="533"/>
                  </a:moveTo>
                  <a:lnTo>
                    <a:pt x="120" y="486"/>
                  </a:lnTo>
                  <a:lnTo>
                    <a:pt x="146" y="441"/>
                  </a:lnTo>
                  <a:lnTo>
                    <a:pt x="172" y="486"/>
                  </a:lnTo>
                  <a:lnTo>
                    <a:pt x="146" y="533"/>
                  </a:lnTo>
                  <a:moveTo>
                    <a:pt x="207" y="533"/>
                  </a:moveTo>
                  <a:lnTo>
                    <a:pt x="181" y="486"/>
                  </a:lnTo>
                  <a:lnTo>
                    <a:pt x="207" y="441"/>
                  </a:lnTo>
                  <a:lnTo>
                    <a:pt x="234" y="486"/>
                  </a:lnTo>
                  <a:lnTo>
                    <a:pt x="207" y="533"/>
                  </a:lnTo>
                  <a:moveTo>
                    <a:pt x="270" y="533"/>
                  </a:moveTo>
                  <a:lnTo>
                    <a:pt x="243" y="486"/>
                  </a:lnTo>
                  <a:lnTo>
                    <a:pt x="270" y="441"/>
                  </a:lnTo>
                  <a:lnTo>
                    <a:pt x="295" y="486"/>
                  </a:lnTo>
                  <a:lnTo>
                    <a:pt x="270" y="533"/>
                  </a:lnTo>
                  <a:moveTo>
                    <a:pt x="331" y="533"/>
                  </a:moveTo>
                  <a:lnTo>
                    <a:pt x="304" y="486"/>
                  </a:lnTo>
                  <a:lnTo>
                    <a:pt x="331" y="441"/>
                  </a:lnTo>
                  <a:lnTo>
                    <a:pt x="357" y="486"/>
                  </a:lnTo>
                  <a:lnTo>
                    <a:pt x="331" y="533"/>
                  </a:lnTo>
                  <a:moveTo>
                    <a:pt x="393" y="533"/>
                  </a:moveTo>
                  <a:lnTo>
                    <a:pt x="366" y="486"/>
                  </a:lnTo>
                  <a:lnTo>
                    <a:pt x="393" y="441"/>
                  </a:lnTo>
                  <a:lnTo>
                    <a:pt x="418" y="486"/>
                  </a:lnTo>
                  <a:lnTo>
                    <a:pt x="393" y="533"/>
                  </a:lnTo>
                  <a:moveTo>
                    <a:pt x="454" y="533"/>
                  </a:moveTo>
                  <a:lnTo>
                    <a:pt x="427" y="486"/>
                  </a:lnTo>
                  <a:lnTo>
                    <a:pt x="454" y="441"/>
                  </a:lnTo>
                  <a:lnTo>
                    <a:pt x="480" y="486"/>
                  </a:lnTo>
                  <a:lnTo>
                    <a:pt x="454" y="533"/>
                  </a:lnTo>
                  <a:moveTo>
                    <a:pt x="516" y="533"/>
                  </a:moveTo>
                  <a:lnTo>
                    <a:pt x="489" y="486"/>
                  </a:lnTo>
                  <a:lnTo>
                    <a:pt x="516" y="441"/>
                  </a:lnTo>
                  <a:lnTo>
                    <a:pt x="541" y="486"/>
                  </a:lnTo>
                  <a:lnTo>
                    <a:pt x="516" y="533"/>
                  </a:lnTo>
                  <a:moveTo>
                    <a:pt x="577" y="533"/>
                  </a:moveTo>
                  <a:lnTo>
                    <a:pt x="550" y="486"/>
                  </a:lnTo>
                  <a:lnTo>
                    <a:pt x="577" y="441"/>
                  </a:lnTo>
                  <a:lnTo>
                    <a:pt x="603" y="486"/>
                  </a:lnTo>
                  <a:lnTo>
                    <a:pt x="577" y="533"/>
                  </a:lnTo>
                  <a:moveTo>
                    <a:pt x="639" y="533"/>
                  </a:moveTo>
                  <a:lnTo>
                    <a:pt x="613" y="486"/>
                  </a:lnTo>
                  <a:lnTo>
                    <a:pt x="639" y="441"/>
                  </a:lnTo>
                  <a:lnTo>
                    <a:pt x="666" y="486"/>
                  </a:lnTo>
                  <a:lnTo>
                    <a:pt x="639" y="533"/>
                  </a:lnTo>
                  <a:moveTo>
                    <a:pt x="700" y="533"/>
                  </a:moveTo>
                  <a:lnTo>
                    <a:pt x="675" y="486"/>
                  </a:lnTo>
                  <a:lnTo>
                    <a:pt x="700" y="441"/>
                  </a:lnTo>
                  <a:lnTo>
                    <a:pt x="727" y="486"/>
                  </a:lnTo>
                  <a:lnTo>
                    <a:pt x="700" y="533"/>
                  </a:lnTo>
                  <a:moveTo>
                    <a:pt x="762" y="533"/>
                  </a:moveTo>
                  <a:lnTo>
                    <a:pt x="736" y="486"/>
                  </a:lnTo>
                  <a:lnTo>
                    <a:pt x="762" y="441"/>
                  </a:lnTo>
                  <a:lnTo>
                    <a:pt x="789" y="486"/>
                  </a:lnTo>
                  <a:lnTo>
                    <a:pt x="762" y="533"/>
                  </a:lnTo>
                  <a:moveTo>
                    <a:pt x="823" y="533"/>
                  </a:moveTo>
                  <a:lnTo>
                    <a:pt x="798" y="486"/>
                  </a:lnTo>
                  <a:lnTo>
                    <a:pt x="823" y="441"/>
                  </a:lnTo>
                  <a:lnTo>
                    <a:pt x="850" y="486"/>
                  </a:lnTo>
                  <a:lnTo>
                    <a:pt x="823" y="533"/>
                  </a:lnTo>
                  <a:moveTo>
                    <a:pt x="885" y="533"/>
                  </a:moveTo>
                  <a:lnTo>
                    <a:pt x="859" y="486"/>
                  </a:lnTo>
                  <a:lnTo>
                    <a:pt x="885" y="441"/>
                  </a:lnTo>
                  <a:lnTo>
                    <a:pt x="912" y="486"/>
                  </a:lnTo>
                  <a:lnTo>
                    <a:pt x="885" y="533"/>
                  </a:lnTo>
                  <a:moveTo>
                    <a:pt x="946" y="533"/>
                  </a:moveTo>
                  <a:lnTo>
                    <a:pt x="921" y="486"/>
                  </a:lnTo>
                  <a:lnTo>
                    <a:pt x="946" y="441"/>
                  </a:lnTo>
                  <a:lnTo>
                    <a:pt x="973" y="486"/>
                  </a:lnTo>
                  <a:lnTo>
                    <a:pt x="946" y="533"/>
                  </a:lnTo>
                  <a:moveTo>
                    <a:pt x="1009" y="533"/>
                  </a:moveTo>
                  <a:lnTo>
                    <a:pt x="982" y="486"/>
                  </a:lnTo>
                  <a:lnTo>
                    <a:pt x="1009" y="441"/>
                  </a:lnTo>
                  <a:lnTo>
                    <a:pt x="1035" y="486"/>
                  </a:lnTo>
                  <a:lnTo>
                    <a:pt x="1009" y="533"/>
                  </a:lnTo>
                  <a:moveTo>
                    <a:pt x="1071" y="533"/>
                  </a:moveTo>
                  <a:lnTo>
                    <a:pt x="1044" y="486"/>
                  </a:lnTo>
                  <a:lnTo>
                    <a:pt x="1071" y="441"/>
                  </a:lnTo>
                  <a:lnTo>
                    <a:pt x="1096" y="486"/>
                  </a:lnTo>
                  <a:lnTo>
                    <a:pt x="1071" y="533"/>
                  </a:lnTo>
                  <a:moveTo>
                    <a:pt x="1132" y="533"/>
                  </a:moveTo>
                  <a:lnTo>
                    <a:pt x="1105" y="486"/>
                  </a:lnTo>
                  <a:lnTo>
                    <a:pt x="1132" y="441"/>
                  </a:lnTo>
                  <a:lnTo>
                    <a:pt x="1158" y="486"/>
                  </a:lnTo>
                  <a:lnTo>
                    <a:pt x="1132" y="533"/>
                  </a:lnTo>
                  <a:moveTo>
                    <a:pt x="1194" y="533"/>
                  </a:moveTo>
                  <a:lnTo>
                    <a:pt x="1167" y="486"/>
                  </a:lnTo>
                  <a:lnTo>
                    <a:pt x="1194" y="441"/>
                  </a:lnTo>
                  <a:lnTo>
                    <a:pt x="1219" y="486"/>
                  </a:lnTo>
                  <a:lnTo>
                    <a:pt x="1194" y="533"/>
                  </a:lnTo>
                  <a:moveTo>
                    <a:pt x="1255" y="533"/>
                  </a:moveTo>
                  <a:lnTo>
                    <a:pt x="1228" y="486"/>
                  </a:lnTo>
                  <a:lnTo>
                    <a:pt x="1255" y="441"/>
                  </a:lnTo>
                  <a:lnTo>
                    <a:pt x="1281" y="486"/>
                  </a:lnTo>
                  <a:lnTo>
                    <a:pt x="1255" y="533"/>
                  </a:lnTo>
                  <a:moveTo>
                    <a:pt x="1317" y="533"/>
                  </a:moveTo>
                  <a:lnTo>
                    <a:pt x="1290" y="486"/>
                  </a:lnTo>
                  <a:lnTo>
                    <a:pt x="1317" y="441"/>
                  </a:lnTo>
                  <a:lnTo>
                    <a:pt x="1342" y="486"/>
                  </a:lnTo>
                  <a:lnTo>
                    <a:pt x="1317" y="533"/>
                  </a:lnTo>
                  <a:moveTo>
                    <a:pt x="1378" y="533"/>
                  </a:moveTo>
                  <a:lnTo>
                    <a:pt x="1353" y="486"/>
                  </a:lnTo>
                  <a:lnTo>
                    <a:pt x="1378" y="441"/>
                  </a:lnTo>
                  <a:lnTo>
                    <a:pt x="1405" y="486"/>
                  </a:lnTo>
                  <a:lnTo>
                    <a:pt x="1378" y="533"/>
                  </a:lnTo>
                  <a:moveTo>
                    <a:pt x="1440" y="533"/>
                  </a:moveTo>
                  <a:lnTo>
                    <a:pt x="1414" y="486"/>
                  </a:lnTo>
                  <a:lnTo>
                    <a:pt x="1440" y="441"/>
                  </a:lnTo>
                  <a:lnTo>
                    <a:pt x="1467" y="486"/>
                  </a:lnTo>
                  <a:lnTo>
                    <a:pt x="1440" y="533"/>
                  </a:lnTo>
                  <a:moveTo>
                    <a:pt x="1501" y="533"/>
                  </a:moveTo>
                  <a:lnTo>
                    <a:pt x="1476" y="486"/>
                  </a:lnTo>
                  <a:lnTo>
                    <a:pt x="1501" y="441"/>
                  </a:lnTo>
                  <a:lnTo>
                    <a:pt x="1528" y="486"/>
                  </a:lnTo>
                  <a:lnTo>
                    <a:pt x="1501" y="533"/>
                  </a:lnTo>
                  <a:moveTo>
                    <a:pt x="1563" y="533"/>
                  </a:moveTo>
                  <a:lnTo>
                    <a:pt x="1537" y="486"/>
                  </a:lnTo>
                  <a:lnTo>
                    <a:pt x="1563" y="441"/>
                  </a:lnTo>
                  <a:lnTo>
                    <a:pt x="1590" y="486"/>
                  </a:lnTo>
                  <a:lnTo>
                    <a:pt x="1563" y="533"/>
                  </a:lnTo>
                  <a:moveTo>
                    <a:pt x="1624" y="533"/>
                  </a:moveTo>
                  <a:lnTo>
                    <a:pt x="1599" y="486"/>
                  </a:lnTo>
                  <a:lnTo>
                    <a:pt x="1624" y="441"/>
                  </a:lnTo>
                  <a:lnTo>
                    <a:pt x="1651" y="486"/>
                  </a:lnTo>
                  <a:lnTo>
                    <a:pt x="1624" y="533"/>
                  </a:lnTo>
                  <a:moveTo>
                    <a:pt x="1686" y="533"/>
                  </a:moveTo>
                  <a:lnTo>
                    <a:pt x="1660" y="486"/>
                  </a:lnTo>
                  <a:lnTo>
                    <a:pt x="1686" y="441"/>
                  </a:lnTo>
                  <a:lnTo>
                    <a:pt x="1713" y="486"/>
                  </a:lnTo>
                  <a:lnTo>
                    <a:pt x="1686" y="533"/>
                  </a:lnTo>
                  <a:moveTo>
                    <a:pt x="1749" y="533"/>
                  </a:moveTo>
                  <a:lnTo>
                    <a:pt x="1722" y="486"/>
                  </a:lnTo>
                  <a:lnTo>
                    <a:pt x="1749" y="441"/>
                  </a:lnTo>
                  <a:lnTo>
                    <a:pt x="1774" y="486"/>
                  </a:lnTo>
                  <a:lnTo>
                    <a:pt x="1749" y="533"/>
                  </a:lnTo>
                  <a:moveTo>
                    <a:pt x="1810" y="533"/>
                  </a:moveTo>
                  <a:lnTo>
                    <a:pt x="1783" y="486"/>
                  </a:lnTo>
                  <a:lnTo>
                    <a:pt x="1810" y="441"/>
                  </a:lnTo>
                  <a:lnTo>
                    <a:pt x="1836" y="486"/>
                  </a:lnTo>
                  <a:lnTo>
                    <a:pt x="1810" y="533"/>
                  </a:lnTo>
                  <a:moveTo>
                    <a:pt x="1872" y="533"/>
                  </a:moveTo>
                  <a:lnTo>
                    <a:pt x="1845" y="486"/>
                  </a:lnTo>
                  <a:lnTo>
                    <a:pt x="1872" y="441"/>
                  </a:lnTo>
                  <a:lnTo>
                    <a:pt x="1897" y="486"/>
                  </a:lnTo>
                  <a:lnTo>
                    <a:pt x="1872" y="533"/>
                  </a:lnTo>
                  <a:moveTo>
                    <a:pt x="1933" y="533"/>
                  </a:moveTo>
                  <a:lnTo>
                    <a:pt x="1906" y="486"/>
                  </a:lnTo>
                  <a:lnTo>
                    <a:pt x="1933" y="441"/>
                  </a:lnTo>
                  <a:lnTo>
                    <a:pt x="1959" y="486"/>
                  </a:lnTo>
                  <a:lnTo>
                    <a:pt x="1933" y="533"/>
                  </a:lnTo>
                  <a:moveTo>
                    <a:pt x="1995" y="533"/>
                  </a:moveTo>
                  <a:lnTo>
                    <a:pt x="1968" y="486"/>
                  </a:lnTo>
                  <a:lnTo>
                    <a:pt x="1995" y="441"/>
                  </a:lnTo>
                  <a:lnTo>
                    <a:pt x="2020" y="486"/>
                  </a:lnTo>
                  <a:lnTo>
                    <a:pt x="1995" y="533"/>
                  </a:lnTo>
                  <a:moveTo>
                    <a:pt x="2056" y="533"/>
                  </a:moveTo>
                  <a:lnTo>
                    <a:pt x="2029" y="486"/>
                  </a:lnTo>
                  <a:lnTo>
                    <a:pt x="2056" y="441"/>
                  </a:lnTo>
                  <a:lnTo>
                    <a:pt x="2082" y="486"/>
                  </a:lnTo>
                  <a:lnTo>
                    <a:pt x="2056" y="533"/>
                  </a:lnTo>
                  <a:moveTo>
                    <a:pt x="2118" y="533"/>
                  </a:moveTo>
                  <a:lnTo>
                    <a:pt x="2092" y="486"/>
                  </a:lnTo>
                  <a:lnTo>
                    <a:pt x="2118" y="441"/>
                  </a:lnTo>
                  <a:lnTo>
                    <a:pt x="2145" y="486"/>
                  </a:lnTo>
                  <a:lnTo>
                    <a:pt x="2118" y="533"/>
                  </a:lnTo>
                  <a:moveTo>
                    <a:pt x="2179" y="533"/>
                  </a:moveTo>
                  <a:lnTo>
                    <a:pt x="2154" y="486"/>
                  </a:lnTo>
                  <a:lnTo>
                    <a:pt x="2179" y="441"/>
                  </a:lnTo>
                  <a:lnTo>
                    <a:pt x="2206" y="486"/>
                  </a:lnTo>
                  <a:lnTo>
                    <a:pt x="2179" y="533"/>
                  </a:lnTo>
                  <a:moveTo>
                    <a:pt x="2241" y="533"/>
                  </a:moveTo>
                  <a:lnTo>
                    <a:pt x="2215" y="486"/>
                  </a:lnTo>
                  <a:lnTo>
                    <a:pt x="2241" y="441"/>
                  </a:lnTo>
                  <a:lnTo>
                    <a:pt x="2268" y="486"/>
                  </a:lnTo>
                  <a:lnTo>
                    <a:pt x="2241" y="533"/>
                  </a:lnTo>
                  <a:moveTo>
                    <a:pt x="2302" y="533"/>
                  </a:moveTo>
                  <a:lnTo>
                    <a:pt x="2277" y="486"/>
                  </a:lnTo>
                  <a:lnTo>
                    <a:pt x="2302" y="441"/>
                  </a:lnTo>
                  <a:lnTo>
                    <a:pt x="2329" y="486"/>
                  </a:lnTo>
                  <a:lnTo>
                    <a:pt x="2302" y="533"/>
                  </a:lnTo>
                  <a:moveTo>
                    <a:pt x="2364" y="533"/>
                  </a:moveTo>
                  <a:lnTo>
                    <a:pt x="2338" y="486"/>
                  </a:lnTo>
                  <a:lnTo>
                    <a:pt x="2364" y="441"/>
                  </a:lnTo>
                  <a:lnTo>
                    <a:pt x="2391" y="486"/>
                  </a:lnTo>
                  <a:lnTo>
                    <a:pt x="2364" y="533"/>
                  </a:lnTo>
                  <a:moveTo>
                    <a:pt x="2425" y="533"/>
                  </a:moveTo>
                  <a:lnTo>
                    <a:pt x="2400" y="486"/>
                  </a:lnTo>
                  <a:lnTo>
                    <a:pt x="2425" y="441"/>
                  </a:lnTo>
                  <a:lnTo>
                    <a:pt x="2452" y="486"/>
                  </a:lnTo>
                  <a:lnTo>
                    <a:pt x="2425" y="533"/>
                  </a:lnTo>
                  <a:moveTo>
                    <a:pt x="2488" y="533"/>
                  </a:moveTo>
                  <a:lnTo>
                    <a:pt x="2461" y="486"/>
                  </a:lnTo>
                  <a:lnTo>
                    <a:pt x="2488" y="441"/>
                  </a:lnTo>
                  <a:lnTo>
                    <a:pt x="2514" y="486"/>
                  </a:lnTo>
                  <a:lnTo>
                    <a:pt x="2488" y="533"/>
                  </a:lnTo>
                  <a:moveTo>
                    <a:pt x="54" y="479"/>
                  </a:moveTo>
                  <a:lnTo>
                    <a:pt x="27" y="434"/>
                  </a:lnTo>
                  <a:lnTo>
                    <a:pt x="54" y="387"/>
                  </a:lnTo>
                  <a:lnTo>
                    <a:pt x="80" y="434"/>
                  </a:lnTo>
                  <a:lnTo>
                    <a:pt x="54" y="479"/>
                  </a:lnTo>
                  <a:moveTo>
                    <a:pt x="116" y="479"/>
                  </a:moveTo>
                  <a:lnTo>
                    <a:pt x="89" y="434"/>
                  </a:lnTo>
                  <a:lnTo>
                    <a:pt x="116" y="387"/>
                  </a:lnTo>
                  <a:lnTo>
                    <a:pt x="141" y="434"/>
                  </a:lnTo>
                  <a:lnTo>
                    <a:pt x="116" y="479"/>
                  </a:lnTo>
                  <a:moveTo>
                    <a:pt x="177" y="479"/>
                  </a:moveTo>
                  <a:lnTo>
                    <a:pt x="150" y="434"/>
                  </a:lnTo>
                  <a:lnTo>
                    <a:pt x="177" y="387"/>
                  </a:lnTo>
                  <a:lnTo>
                    <a:pt x="202" y="434"/>
                  </a:lnTo>
                  <a:lnTo>
                    <a:pt x="177" y="479"/>
                  </a:lnTo>
                  <a:moveTo>
                    <a:pt x="238" y="479"/>
                  </a:moveTo>
                  <a:lnTo>
                    <a:pt x="213" y="434"/>
                  </a:lnTo>
                  <a:lnTo>
                    <a:pt x="238" y="387"/>
                  </a:lnTo>
                  <a:lnTo>
                    <a:pt x="265" y="434"/>
                  </a:lnTo>
                  <a:lnTo>
                    <a:pt x="238" y="479"/>
                  </a:lnTo>
                  <a:moveTo>
                    <a:pt x="300" y="479"/>
                  </a:moveTo>
                  <a:lnTo>
                    <a:pt x="274" y="434"/>
                  </a:lnTo>
                  <a:lnTo>
                    <a:pt x="300" y="387"/>
                  </a:lnTo>
                  <a:lnTo>
                    <a:pt x="327" y="434"/>
                  </a:lnTo>
                  <a:lnTo>
                    <a:pt x="300" y="479"/>
                  </a:lnTo>
                  <a:moveTo>
                    <a:pt x="361" y="479"/>
                  </a:moveTo>
                  <a:lnTo>
                    <a:pt x="336" y="434"/>
                  </a:lnTo>
                  <a:lnTo>
                    <a:pt x="361" y="387"/>
                  </a:lnTo>
                  <a:lnTo>
                    <a:pt x="388" y="434"/>
                  </a:lnTo>
                  <a:lnTo>
                    <a:pt x="361" y="479"/>
                  </a:lnTo>
                  <a:moveTo>
                    <a:pt x="423" y="479"/>
                  </a:moveTo>
                  <a:lnTo>
                    <a:pt x="397" y="434"/>
                  </a:lnTo>
                  <a:lnTo>
                    <a:pt x="423" y="387"/>
                  </a:lnTo>
                  <a:lnTo>
                    <a:pt x="450" y="434"/>
                  </a:lnTo>
                  <a:lnTo>
                    <a:pt x="423" y="479"/>
                  </a:lnTo>
                  <a:moveTo>
                    <a:pt x="484" y="479"/>
                  </a:moveTo>
                  <a:lnTo>
                    <a:pt x="459" y="434"/>
                  </a:lnTo>
                  <a:lnTo>
                    <a:pt x="484" y="387"/>
                  </a:lnTo>
                  <a:lnTo>
                    <a:pt x="511" y="434"/>
                  </a:lnTo>
                  <a:lnTo>
                    <a:pt x="484" y="479"/>
                  </a:lnTo>
                  <a:moveTo>
                    <a:pt x="546" y="479"/>
                  </a:moveTo>
                  <a:lnTo>
                    <a:pt x="520" y="434"/>
                  </a:lnTo>
                  <a:lnTo>
                    <a:pt x="546" y="387"/>
                  </a:lnTo>
                  <a:lnTo>
                    <a:pt x="573" y="434"/>
                  </a:lnTo>
                  <a:lnTo>
                    <a:pt x="546" y="479"/>
                  </a:lnTo>
                  <a:moveTo>
                    <a:pt x="609" y="479"/>
                  </a:moveTo>
                  <a:lnTo>
                    <a:pt x="582" y="434"/>
                  </a:lnTo>
                  <a:lnTo>
                    <a:pt x="609" y="387"/>
                  </a:lnTo>
                  <a:lnTo>
                    <a:pt x="634" y="434"/>
                  </a:lnTo>
                  <a:lnTo>
                    <a:pt x="609" y="479"/>
                  </a:lnTo>
                  <a:moveTo>
                    <a:pt x="670" y="479"/>
                  </a:moveTo>
                  <a:lnTo>
                    <a:pt x="643" y="434"/>
                  </a:lnTo>
                  <a:lnTo>
                    <a:pt x="670" y="387"/>
                  </a:lnTo>
                  <a:lnTo>
                    <a:pt x="696" y="434"/>
                  </a:lnTo>
                  <a:lnTo>
                    <a:pt x="670" y="479"/>
                  </a:lnTo>
                  <a:moveTo>
                    <a:pt x="732" y="479"/>
                  </a:moveTo>
                  <a:lnTo>
                    <a:pt x="705" y="434"/>
                  </a:lnTo>
                  <a:lnTo>
                    <a:pt x="732" y="387"/>
                  </a:lnTo>
                  <a:lnTo>
                    <a:pt x="757" y="434"/>
                  </a:lnTo>
                  <a:lnTo>
                    <a:pt x="732" y="479"/>
                  </a:lnTo>
                  <a:moveTo>
                    <a:pt x="793" y="479"/>
                  </a:moveTo>
                  <a:lnTo>
                    <a:pt x="766" y="434"/>
                  </a:lnTo>
                  <a:lnTo>
                    <a:pt x="793" y="387"/>
                  </a:lnTo>
                  <a:lnTo>
                    <a:pt x="819" y="434"/>
                  </a:lnTo>
                  <a:lnTo>
                    <a:pt x="793" y="479"/>
                  </a:lnTo>
                  <a:moveTo>
                    <a:pt x="855" y="479"/>
                  </a:moveTo>
                  <a:lnTo>
                    <a:pt x="828" y="434"/>
                  </a:lnTo>
                  <a:lnTo>
                    <a:pt x="855" y="387"/>
                  </a:lnTo>
                  <a:lnTo>
                    <a:pt x="880" y="434"/>
                  </a:lnTo>
                  <a:lnTo>
                    <a:pt x="855" y="479"/>
                  </a:lnTo>
                  <a:moveTo>
                    <a:pt x="916" y="479"/>
                  </a:moveTo>
                  <a:lnTo>
                    <a:pt x="889" y="434"/>
                  </a:lnTo>
                  <a:lnTo>
                    <a:pt x="916" y="387"/>
                  </a:lnTo>
                  <a:lnTo>
                    <a:pt x="942" y="434"/>
                  </a:lnTo>
                  <a:lnTo>
                    <a:pt x="916" y="479"/>
                  </a:lnTo>
                  <a:moveTo>
                    <a:pt x="978" y="479"/>
                  </a:moveTo>
                  <a:lnTo>
                    <a:pt x="952" y="434"/>
                  </a:lnTo>
                  <a:lnTo>
                    <a:pt x="978" y="387"/>
                  </a:lnTo>
                  <a:lnTo>
                    <a:pt x="1005" y="434"/>
                  </a:lnTo>
                  <a:lnTo>
                    <a:pt x="978" y="479"/>
                  </a:lnTo>
                  <a:moveTo>
                    <a:pt x="1039" y="479"/>
                  </a:moveTo>
                  <a:lnTo>
                    <a:pt x="1014" y="434"/>
                  </a:lnTo>
                  <a:lnTo>
                    <a:pt x="1039" y="387"/>
                  </a:lnTo>
                  <a:lnTo>
                    <a:pt x="1066" y="434"/>
                  </a:lnTo>
                  <a:lnTo>
                    <a:pt x="1039" y="479"/>
                  </a:lnTo>
                  <a:moveTo>
                    <a:pt x="1101" y="479"/>
                  </a:moveTo>
                  <a:lnTo>
                    <a:pt x="1075" y="434"/>
                  </a:lnTo>
                  <a:lnTo>
                    <a:pt x="1101" y="387"/>
                  </a:lnTo>
                  <a:lnTo>
                    <a:pt x="1128" y="434"/>
                  </a:lnTo>
                  <a:lnTo>
                    <a:pt x="1101" y="479"/>
                  </a:lnTo>
                  <a:moveTo>
                    <a:pt x="1162" y="479"/>
                  </a:moveTo>
                  <a:lnTo>
                    <a:pt x="1137" y="434"/>
                  </a:lnTo>
                  <a:lnTo>
                    <a:pt x="1162" y="387"/>
                  </a:lnTo>
                  <a:lnTo>
                    <a:pt x="1189" y="434"/>
                  </a:lnTo>
                  <a:lnTo>
                    <a:pt x="1162" y="479"/>
                  </a:lnTo>
                  <a:moveTo>
                    <a:pt x="1224" y="479"/>
                  </a:moveTo>
                  <a:lnTo>
                    <a:pt x="1198" y="434"/>
                  </a:lnTo>
                  <a:lnTo>
                    <a:pt x="1224" y="387"/>
                  </a:lnTo>
                  <a:lnTo>
                    <a:pt x="1251" y="434"/>
                  </a:lnTo>
                  <a:lnTo>
                    <a:pt x="1224" y="479"/>
                  </a:lnTo>
                  <a:moveTo>
                    <a:pt x="1285" y="479"/>
                  </a:moveTo>
                  <a:lnTo>
                    <a:pt x="1260" y="434"/>
                  </a:lnTo>
                  <a:lnTo>
                    <a:pt x="1285" y="387"/>
                  </a:lnTo>
                  <a:lnTo>
                    <a:pt x="1312" y="434"/>
                  </a:lnTo>
                  <a:lnTo>
                    <a:pt x="1285" y="479"/>
                  </a:lnTo>
                  <a:moveTo>
                    <a:pt x="1348" y="479"/>
                  </a:moveTo>
                  <a:lnTo>
                    <a:pt x="1321" y="434"/>
                  </a:lnTo>
                  <a:lnTo>
                    <a:pt x="1348" y="387"/>
                  </a:lnTo>
                  <a:lnTo>
                    <a:pt x="1374" y="434"/>
                  </a:lnTo>
                  <a:lnTo>
                    <a:pt x="1348" y="479"/>
                  </a:lnTo>
                  <a:moveTo>
                    <a:pt x="1410" y="479"/>
                  </a:moveTo>
                  <a:lnTo>
                    <a:pt x="1383" y="434"/>
                  </a:lnTo>
                  <a:lnTo>
                    <a:pt x="1410" y="387"/>
                  </a:lnTo>
                  <a:lnTo>
                    <a:pt x="1435" y="434"/>
                  </a:lnTo>
                  <a:lnTo>
                    <a:pt x="1410" y="479"/>
                  </a:lnTo>
                  <a:moveTo>
                    <a:pt x="1471" y="479"/>
                  </a:moveTo>
                  <a:lnTo>
                    <a:pt x="1444" y="434"/>
                  </a:lnTo>
                  <a:lnTo>
                    <a:pt x="1471" y="387"/>
                  </a:lnTo>
                  <a:lnTo>
                    <a:pt x="1497" y="434"/>
                  </a:lnTo>
                  <a:lnTo>
                    <a:pt x="1471" y="479"/>
                  </a:lnTo>
                  <a:moveTo>
                    <a:pt x="1533" y="479"/>
                  </a:moveTo>
                  <a:lnTo>
                    <a:pt x="1506" y="434"/>
                  </a:lnTo>
                  <a:lnTo>
                    <a:pt x="1533" y="387"/>
                  </a:lnTo>
                  <a:lnTo>
                    <a:pt x="1558" y="434"/>
                  </a:lnTo>
                  <a:lnTo>
                    <a:pt x="1533" y="479"/>
                  </a:lnTo>
                  <a:moveTo>
                    <a:pt x="1594" y="479"/>
                  </a:moveTo>
                  <a:lnTo>
                    <a:pt x="1567" y="434"/>
                  </a:lnTo>
                  <a:lnTo>
                    <a:pt x="1594" y="387"/>
                  </a:lnTo>
                  <a:lnTo>
                    <a:pt x="1620" y="434"/>
                  </a:lnTo>
                  <a:lnTo>
                    <a:pt x="1594" y="479"/>
                  </a:lnTo>
                  <a:moveTo>
                    <a:pt x="1656" y="479"/>
                  </a:moveTo>
                  <a:lnTo>
                    <a:pt x="1629" y="434"/>
                  </a:lnTo>
                  <a:lnTo>
                    <a:pt x="1656" y="387"/>
                  </a:lnTo>
                  <a:lnTo>
                    <a:pt x="1681" y="434"/>
                  </a:lnTo>
                  <a:lnTo>
                    <a:pt x="1656" y="479"/>
                  </a:lnTo>
                  <a:moveTo>
                    <a:pt x="1717" y="479"/>
                  </a:moveTo>
                  <a:lnTo>
                    <a:pt x="1692" y="434"/>
                  </a:lnTo>
                  <a:lnTo>
                    <a:pt x="1717" y="387"/>
                  </a:lnTo>
                  <a:lnTo>
                    <a:pt x="1744" y="434"/>
                  </a:lnTo>
                  <a:lnTo>
                    <a:pt x="1717" y="479"/>
                  </a:lnTo>
                  <a:moveTo>
                    <a:pt x="1779" y="479"/>
                  </a:moveTo>
                  <a:lnTo>
                    <a:pt x="1753" y="434"/>
                  </a:lnTo>
                  <a:lnTo>
                    <a:pt x="1779" y="387"/>
                  </a:lnTo>
                  <a:lnTo>
                    <a:pt x="1806" y="434"/>
                  </a:lnTo>
                  <a:lnTo>
                    <a:pt x="1779" y="479"/>
                  </a:lnTo>
                  <a:moveTo>
                    <a:pt x="1840" y="479"/>
                  </a:moveTo>
                  <a:lnTo>
                    <a:pt x="1815" y="434"/>
                  </a:lnTo>
                  <a:lnTo>
                    <a:pt x="1840" y="387"/>
                  </a:lnTo>
                  <a:lnTo>
                    <a:pt x="1867" y="434"/>
                  </a:lnTo>
                  <a:lnTo>
                    <a:pt x="1840" y="479"/>
                  </a:lnTo>
                  <a:moveTo>
                    <a:pt x="1902" y="479"/>
                  </a:moveTo>
                  <a:lnTo>
                    <a:pt x="1876" y="434"/>
                  </a:lnTo>
                  <a:lnTo>
                    <a:pt x="1902" y="387"/>
                  </a:lnTo>
                  <a:lnTo>
                    <a:pt x="1929" y="434"/>
                  </a:lnTo>
                  <a:lnTo>
                    <a:pt x="1902" y="479"/>
                  </a:lnTo>
                  <a:moveTo>
                    <a:pt x="1963" y="479"/>
                  </a:moveTo>
                  <a:lnTo>
                    <a:pt x="1938" y="434"/>
                  </a:lnTo>
                  <a:lnTo>
                    <a:pt x="1963" y="387"/>
                  </a:lnTo>
                  <a:lnTo>
                    <a:pt x="1990" y="434"/>
                  </a:lnTo>
                  <a:lnTo>
                    <a:pt x="1963" y="479"/>
                  </a:lnTo>
                  <a:moveTo>
                    <a:pt x="2025" y="479"/>
                  </a:moveTo>
                  <a:lnTo>
                    <a:pt x="1999" y="434"/>
                  </a:lnTo>
                  <a:lnTo>
                    <a:pt x="2025" y="387"/>
                  </a:lnTo>
                  <a:lnTo>
                    <a:pt x="2052" y="434"/>
                  </a:lnTo>
                  <a:lnTo>
                    <a:pt x="2025" y="479"/>
                  </a:lnTo>
                  <a:moveTo>
                    <a:pt x="2088" y="479"/>
                  </a:moveTo>
                  <a:lnTo>
                    <a:pt x="2061" y="434"/>
                  </a:lnTo>
                  <a:lnTo>
                    <a:pt x="2088" y="387"/>
                  </a:lnTo>
                  <a:lnTo>
                    <a:pt x="2113" y="434"/>
                  </a:lnTo>
                  <a:lnTo>
                    <a:pt x="2088" y="479"/>
                  </a:lnTo>
                  <a:moveTo>
                    <a:pt x="2149" y="479"/>
                  </a:moveTo>
                  <a:lnTo>
                    <a:pt x="2122" y="434"/>
                  </a:lnTo>
                  <a:lnTo>
                    <a:pt x="2149" y="387"/>
                  </a:lnTo>
                  <a:lnTo>
                    <a:pt x="2175" y="434"/>
                  </a:lnTo>
                  <a:lnTo>
                    <a:pt x="2149" y="479"/>
                  </a:lnTo>
                  <a:moveTo>
                    <a:pt x="2211" y="479"/>
                  </a:moveTo>
                  <a:lnTo>
                    <a:pt x="2184" y="434"/>
                  </a:lnTo>
                  <a:lnTo>
                    <a:pt x="2211" y="387"/>
                  </a:lnTo>
                  <a:lnTo>
                    <a:pt x="2236" y="434"/>
                  </a:lnTo>
                  <a:lnTo>
                    <a:pt x="2211" y="479"/>
                  </a:lnTo>
                  <a:moveTo>
                    <a:pt x="2272" y="479"/>
                  </a:moveTo>
                  <a:lnTo>
                    <a:pt x="2245" y="434"/>
                  </a:lnTo>
                  <a:lnTo>
                    <a:pt x="2272" y="387"/>
                  </a:lnTo>
                  <a:lnTo>
                    <a:pt x="2298" y="434"/>
                  </a:lnTo>
                  <a:lnTo>
                    <a:pt x="2272" y="479"/>
                  </a:lnTo>
                  <a:moveTo>
                    <a:pt x="2334" y="479"/>
                  </a:moveTo>
                  <a:lnTo>
                    <a:pt x="2307" y="434"/>
                  </a:lnTo>
                  <a:lnTo>
                    <a:pt x="2334" y="387"/>
                  </a:lnTo>
                  <a:lnTo>
                    <a:pt x="2359" y="434"/>
                  </a:lnTo>
                  <a:lnTo>
                    <a:pt x="2334" y="479"/>
                  </a:lnTo>
                  <a:moveTo>
                    <a:pt x="2395" y="479"/>
                  </a:moveTo>
                  <a:lnTo>
                    <a:pt x="2368" y="434"/>
                  </a:lnTo>
                  <a:lnTo>
                    <a:pt x="2395" y="387"/>
                  </a:lnTo>
                  <a:lnTo>
                    <a:pt x="2421" y="434"/>
                  </a:lnTo>
                  <a:lnTo>
                    <a:pt x="2395" y="479"/>
                  </a:lnTo>
                  <a:moveTo>
                    <a:pt x="2457" y="479"/>
                  </a:moveTo>
                  <a:lnTo>
                    <a:pt x="2431" y="434"/>
                  </a:lnTo>
                  <a:lnTo>
                    <a:pt x="2457" y="387"/>
                  </a:lnTo>
                  <a:lnTo>
                    <a:pt x="2484" y="434"/>
                  </a:lnTo>
                  <a:lnTo>
                    <a:pt x="2457" y="479"/>
                  </a:lnTo>
                  <a:moveTo>
                    <a:pt x="2518" y="479"/>
                  </a:moveTo>
                  <a:lnTo>
                    <a:pt x="2493" y="434"/>
                  </a:lnTo>
                  <a:lnTo>
                    <a:pt x="2518" y="387"/>
                  </a:lnTo>
                  <a:lnTo>
                    <a:pt x="2545" y="434"/>
                  </a:lnTo>
                  <a:lnTo>
                    <a:pt x="2518" y="479"/>
                  </a:lnTo>
                  <a:moveTo>
                    <a:pt x="84" y="426"/>
                  </a:moveTo>
                  <a:lnTo>
                    <a:pt x="59" y="380"/>
                  </a:lnTo>
                  <a:lnTo>
                    <a:pt x="84" y="335"/>
                  </a:lnTo>
                  <a:lnTo>
                    <a:pt x="111" y="380"/>
                  </a:lnTo>
                  <a:lnTo>
                    <a:pt x="84" y="426"/>
                  </a:lnTo>
                  <a:moveTo>
                    <a:pt x="146" y="426"/>
                  </a:moveTo>
                  <a:lnTo>
                    <a:pt x="120" y="380"/>
                  </a:lnTo>
                  <a:lnTo>
                    <a:pt x="146" y="335"/>
                  </a:lnTo>
                  <a:lnTo>
                    <a:pt x="172" y="380"/>
                  </a:lnTo>
                  <a:lnTo>
                    <a:pt x="146" y="426"/>
                  </a:lnTo>
                  <a:moveTo>
                    <a:pt x="207" y="426"/>
                  </a:moveTo>
                  <a:lnTo>
                    <a:pt x="181" y="380"/>
                  </a:lnTo>
                  <a:lnTo>
                    <a:pt x="207" y="335"/>
                  </a:lnTo>
                  <a:lnTo>
                    <a:pt x="234" y="380"/>
                  </a:lnTo>
                  <a:lnTo>
                    <a:pt x="207" y="426"/>
                  </a:lnTo>
                  <a:moveTo>
                    <a:pt x="270" y="426"/>
                  </a:moveTo>
                  <a:lnTo>
                    <a:pt x="243" y="380"/>
                  </a:lnTo>
                  <a:lnTo>
                    <a:pt x="270" y="335"/>
                  </a:lnTo>
                  <a:lnTo>
                    <a:pt x="295" y="380"/>
                  </a:lnTo>
                  <a:lnTo>
                    <a:pt x="270" y="426"/>
                  </a:lnTo>
                  <a:moveTo>
                    <a:pt x="331" y="426"/>
                  </a:moveTo>
                  <a:lnTo>
                    <a:pt x="304" y="380"/>
                  </a:lnTo>
                  <a:lnTo>
                    <a:pt x="331" y="335"/>
                  </a:lnTo>
                  <a:lnTo>
                    <a:pt x="357" y="380"/>
                  </a:lnTo>
                  <a:lnTo>
                    <a:pt x="331" y="426"/>
                  </a:lnTo>
                  <a:moveTo>
                    <a:pt x="393" y="426"/>
                  </a:moveTo>
                  <a:lnTo>
                    <a:pt x="366" y="380"/>
                  </a:lnTo>
                  <a:lnTo>
                    <a:pt x="393" y="335"/>
                  </a:lnTo>
                  <a:lnTo>
                    <a:pt x="418" y="380"/>
                  </a:lnTo>
                  <a:lnTo>
                    <a:pt x="393" y="426"/>
                  </a:lnTo>
                  <a:moveTo>
                    <a:pt x="454" y="426"/>
                  </a:moveTo>
                  <a:lnTo>
                    <a:pt x="427" y="380"/>
                  </a:lnTo>
                  <a:lnTo>
                    <a:pt x="454" y="335"/>
                  </a:lnTo>
                  <a:lnTo>
                    <a:pt x="480" y="380"/>
                  </a:lnTo>
                  <a:lnTo>
                    <a:pt x="454" y="426"/>
                  </a:lnTo>
                  <a:moveTo>
                    <a:pt x="516" y="426"/>
                  </a:moveTo>
                  <a:lnTo>
                    <a:pt x="489" y="380"/>
                  </a:lnTo>
                  <a:lnTo>
                    <a:pt x="516" y="335"/>
                  </a:lnTo>
                  <a:lnTo>
                    <a:pt x="541" y="380"/>
                  </a:lnTo>
                  <a:lnTo>
                    <a:pt x="516" y="426"/>
                  </a:lnTo>
                  <a:moveTo>
                    <a:pt x="577" y="426"/>
                  </a:moveTo>
                  <a:lnTo>
                    <a:pt x="550" y="380"/>
                  </a:lnTo>
                  <a:lnTo>
                    <a:pt x="577" y="335"/>
                  </a:lnTo>
                  <a:lnTo>
                    <a:pt x="603" y="380"/>
                  </a:lnTo>
                  <a:lnTo>
                    <a:pt x="577" y="426"/>
                  </a:lnTo>
                  <a:moveTo>
                    <a:pt x="639" y="426"/>
                  </a:moveTo>
                  <a:lnTo>
                    <a:pt x="613" y="380"/>
                  </a:lnTo>
                  <a:lnTo>
                    <a:pt x="639" y="335"/>
                  </a:lnTo>
                  <a:lnTo>
                    <a:pt x="666" y="380"/>
                  </a:lnTo>
                  <a:lnTo>
                    <a:pt x="639" y="426"/>
                  </a:lnTo>
                  <a:moveTo>
                    <a:pt x="700" y="426"/>
                  </a:moveTo>
                  <a:lnTo>
                    <a:pt x="675" y="380"/>
                  </a:lnTo>
                  <a:lnTo>
                    <a:pt x="700" y="335"/>
                  </a:lnTo>
                  <a:lnTo>
                    <a:pt x="727" y="380"/>
                  </a:lnTo>
                  <a:lnTo>
                    <a:pt x="700" y="426"/>
                  </a:lnTo>
                  <a:moveTo>
                    <a:pt x="762" y="426"/>
                  </a:moveTo>
                  <a:lnTo>
                    <a:pt x="736" y="380"/>
                  </a:lnTo>
                  <a:lnTo>
                    <a:pt x="762" y="335"/>
                  </a:lnTo>
                  <a:lnTo>
                    <a:pt x="789" y="380"/>
                  </a:lnTo>
                  <a:lnTo>
                    <a:pt x="762" y="426"/>
                  </a:lnTo>
                  <a:moveTo>
                    <a:pt x="823" y="426"/>
                  </a:moveTo>
                  <a:lnTo>
                    <a:pt x="798" y="380"/>
                  </a:lnTo>
                  <a:lnTo>
                    <a:pt x="823" y="335"/>
                  </a:lnTo>
                  <a:lnTo>
                    <a:pt x="850" y="380"/>
                  </a:lnTo>
                  <a:lnTo>
                    <a:pt x="823" y="426"/>
                  </a:lnTo>
                  <a:moveTo>
                    <a:pt x="885" y="426"/>
                  </a:moveTo>
                  <a:lnTo>
                    <a:pt x="859" y="380"/>
                  </a:lnTo>
                  <a:lnTo>
                    <a:pt x="885" y="335"/>
                  </a:lnTo>
                  <a:lnTo>
                    <a:pt x="912" y="380"/>
                  </a:lnTo>
                  <a:lnTo>
                    <a:pt x="885" y="426"/>
                  </a:lnTo>
                  <a:moveTo>
                    <a:pt x="946" y="426"/>
                  </a:moveTo>
                  <a:lnTo>
                    <a:pt x="921" y="380"/>
                  </a:lnTo>
                  <a:lnTo>
                    <a:pt x="946" y="335"/>
                  </a:lnTo>
                  <a:lnTo>
                    <a:pt x="973" y="380"/>
                  </a:lnTo>
                  <a:lnTo>
                    <a:pt x="946" y="426"/>
                  </a:lnTo>
                  <a:moveTo>
                    <a:pt x="1009" y="426"/>
                  </a:moveTo>
                  <a:lnTo>
                    <a:pt x="982" y="380"/>
                  </a:lnTo>
                  <a:lnTo>
                    <a:pt x="1009" y="335"/>
                  </a:lnTo>
                  <a:lnTo>
                    <a:pt x="1035" y="380"/>
                  </a:lnTo>
                  <a:lnTo>
                    <a:pt x="1009" y="426"/>
                  </a:lnTo>
                  <a:moveTo>
                    <a:pt x="1071" y="426"/>
                  </a:moveTo>
                  <a:lnTo>
                    <a:pt x="1044" y="380"/>
                  </a:lnTo>
                  <a:lnTo>
                    <a:pt x="1071" y="335"/>
                  </a:lnTo>
                  <a:lnTo>
                    <a:pt x="1096" y="380"/>
                  </a:lnTo>
                  <a:lnTo>
                    <a:pt x="1071" y="426"/>
                  </a:lnTo>
                  <a:moveTo>
                    <a:pt x="1132" y="426"/>
                  </a:moveTo>
                  <a:lnTo>
                    <a:pt x="1105" y="380"/>
                  </a:lnTo>
                  <a:lnTo>
                    <a:pt x="1132" y="335"/>
                  </a:lnTo>
                  <a:lnTo>
                    <a:pt x="1158" y="380"/>
                  </a:lnTo>
                  <a:lnTo>
                    <a:pt x="1132" y="426"/>
                  </a:lnTo>
                  <a:moveTo>
                    <a:pt x="1194" y="426"/>
                  </a:moveTo>
                  <a:lnTo>
                    <a:pt x="1167" y="380"/>
                  </a:lnTo>
                  <a:lnTo>
                    <a:pt x="1194" y="335"/>
                  </a:lnTo>
                  <a:lnTo>
                    <a:pt x="1219" y="380"/>
                  </a:lnTo>
                  <a:lnTo>
                    <a:pt x="1194" y="426"/>
                  </a:lnTo>
                  <a:moveTo>
                    <a:pt x="1255" y="426"/>
                  </a:moveTo>
                  <a:lnTo>
                    <a:pt x="1228" y="380"/>
                  </a:lnTo>
                  <a:lnTo>
                    <a:pt x="1255" y="335"/>
                  </a:lnTo>
                  <a:lnTo>
                    <a:pt x="1281" y="380"/>
                  </a:lnTo>
                  <a:lnTo>
                    <a:pt x="1255" y="426"/>
                  </a:lnTo>
                  <a:moveTo>
                    <a:pt x="1317" y="426"/>
                  </a:moveTo>
                  <a:lnTo>
                    <a:pt x="1290" y="380"/>
                  </a:lnTo>
                  <a:lnTo>
                    <a:pt x="1317" y="335"/>
                  </a:lnTo>
                  <a:lnTo>
                    <a:pt x="1342" y="380"/>
                  </a:lnTo>
                  <a:lnTo>
                    <a:pt x="1317" y="426"/>
                  </a:lnTo>
                  <a:moveTo>
                    <a:pt x="1378" y="426"/>
                  </a:moveTo>
                  <a:lnTo>
                    <a:pt x="1353" y="380"/>
                  </a:lnTo>
                  <a:lnTo>
                    <a:pt x="1378" y="335"/>
                  </a:lnTo>
                  <a:lnTo>
                    <a:pt x="1405" y="380"/>
                  </a:lnTo>
                  <a:lnTo>
                    <a:pt x="1378" y="426"/>
                  </a:lnTo>
                  <a:moveTo>
                    <a:pt x="1440" y="426"/>
                  </a:moveTo>
                  <a:lnTo>
                    <a:pt x="1414" y="380"/>
                  </a:lnTo>
                  <a:lnTo>
                    <a:pt x="1440" y="335"/>
                  </a:lnTo>
                  <a:lnTo>
                    <a:pt x="1467" y="380"/>
                  </a:lnTo>
                  <a:lnTo>
                    <a:pt x="1440" y="426"/>
                  </a:lnTo>
                  <a:moveTo>
                    <a:pt x="1501" y="426"/>
                  </a:moveTo>
                  <a:lnTo>
                    <a:pt x="1476" y="380"/>
                  </a:lnTo>
                  <a:lnTo>
                    <a:pt x="1501" y="335"/>
                  </a:lnTo>
                  <a:lnTo>
                    <a:pt x="1528" y="380"/>
                  </a:lnTo>
                  <a:lnTo>
                    <a:pt x="1501" y="426"/>
                  </a:lnTo>
                  <a:moveTo>
                    <a:pt x="1563" y="426"/>
                  </a:moveTo>
                  <a:lnTo>
                    <a:pt x="1537" y="380"/>
                  </a:lnTo>
                  <a:lnTo>
                    <a:pt x="1563" y="335"/>
                  </a:lnTo>
                  <a:lnTo>
                    <a:pt x="1590" y="380"/>
                  </a:lnTo>
                  <a:lnTo>
                    <a:pt x="1563" y="426"/>
                  </a:lnTo>
                  <a:moveTo>
                    <a:pt x="1624" y="426"/>
                  </a:moveTo>
                  <a:lnTo>
                    <a:pt x="1599" y="380"/>
                  </a:lnTo>
                  <a:lnTo>
                    <a:pt x="1624" y="335"/>
                  </a:lnTo>
                  <a:lnTo>
                    <a:pt x="1651" y="380"/>
                  </a:lnTo>
                  <a:lnTo>
                    <a:pt x="1624" y="426"/>
                  </a:lnTo>
                  <a:moveTo>
                    <a:pt x="1686" y="426"/>
                  </a:moveTo>
                  <a:lnTo>
                    <a:pt x="1660" y="380"/>
                  </a:lnTo>
                  <a:lnTo>
                    <a:pt x="1686" y="335"/>
                  </a:lnTo>
                  <a:lnTo>
                    <a:pt x="1713" y="380"/>
                  </a:lnTo>
                  <a:lnTo>
                    <a:pt x="1686" y="426"/>
                  </a:lnTo>
                  <a:moveTo>
                    <a:pt x="1749" y="426"/>
                  </a:moveTo>
                  <a:lnTo>
                    <a:pt x="1722" y="380"/>
                  </a:lnTo>
                  <a:lnTo>
                    <a:pt x="1749" y="335"/>
                  </a:lnTo>
                  <a:lnTo>
                    <a:pt x="1774" y="380"/>
                  </a:lnTo>
                  <a:lnTo>
                    <a:pt x="1749" y="426"/>
                  </a:lnTo>
                  <a:moveTo>
                    <a:pt x="1810" y="426"/>
                  </a:moveTo>
                  <a:lnTo>
                    <a:pt x="1783" y="380"/>
                  </a:lnTo>
                  <a:lnTo>
                    <a:pt x="1810" y="335"/>
                  </a:lnTo>
                  <a:lnTo>
                    <a:pt x="1836" y="380"/>
                  </a:lnTo>
                  <a:lnTo>
                    <a:pt x="1810" y="426"/>
                  </a:lnTo>
                  <a:moveTo>
                    <a:pt x="1872" y="426"/>
                  </a:moveTo>
                  <a:lnTo>
                    <a:pt x="1845" y="380"/>
                  </a:lnTo>
                  <a:lnTo>
                    <a:pt x="1872" y="335"/>
                  </a:lnTo>
                  <a:lnTo>
                    <a:pt x="1897" y="380"/>
                  </a:lnTo>
                  <a:lnTo>
                    <a:pt x="1872" y="426"/>
                  </a:lnTo>
                  <a:moveTo>
                    <a:pt x="1933" y="426"/>
                  </a:moveTo>
                  <a:lnTo>
                    <a:pt x="1906" y="380"/>
                  </a:lnTo>
                  <a:lnTo>
                    <a:pt x="1933" y="335"/>
                  </a:lnTo>
                  <a:lnTo>
                    <a:pt x="1959" y="380"/>
                  </a:lnTo>
                  <a:lnTo>
                    <a:pt x="1933" y="426"/>
                  </a:lnTo>
                  <a:moveTo>
                    <a:pt x="1995" y="426"/>
                  </a:moveTo>
                  <a:lnTo>
                    <a:pt x="1968" y="380"/>
                  </a:lnTo>
                  <a:lnTo>
                    <a:pt x="1995" y="335"/>
                  </a:lnTo>
                  <a:lnTo>
                    <a:pt x="2020" y="380"/>
                  </a:lnTo>
                  <a:lnTo>
                    <a:pt x="1995" y="426"/>
                  </a:lnTo>
                  <a:moveTo>
                    <a:pt x="2056" y="426"/>
                  </a:moveTo>
                  <a:lnTo>
                    <a:pt x="2029" y="380"/>
                  </a:lnTo>
                  <a:lnTo>
                    <a:pt x="2056" y="335"/>
                  </a:lnTo>
                  <a:lnTo>
                    <a:pt x="2082" y="380"/>
                  </a:lnTo>
                  <a:lnTo>
                    <a:pt x="2056" y="426"/>
                  </a:lnTo>
                  <a:moveTo>
                    <a:pt x="2118" y="426"/>
                  </a:moveTo>
                  <a:lnTo>
                    <a:pt x="2092" y="380"/>
                  </a:lnTo>
                  <a:lnTo>
                    <a:pt x="2118" y="335"/>
                  </a:lnTo>
                  <a:lnTo>
                    <a:pt x="2145" y="380"/>
                  </a:lnTo>
                  <a:lnTo>
                    <a:pt x="2118" y="426"/>
                  </a:lnTo>
                  <a:moveTo>
                    <a:pt x="2179" y="426"/>
                  </a:moveTo>
                  <a:lnTo>
                    <a:pt x="2154" y="380"/>
                  </a:lnTo>
                  <a:lnTo>
                    <a:pt x="2179" y="335"/>
                  </a:lnTo>
                  <a:lnTo>
                    <a:pt x="2206" y="380"/>
                  </a:lnTo>
                  <a:lnTo>
                    <a:pt x="2179" y="426"/>
                  </a:lnTo>
                  <a:moveTo>
                    <a:pt x="2241" y="426"/>
                  </a:moveTo>
                  <a:lnTo>
                    <a:pt x="2215" y="380"/>
                  </a:lnTo>
                  <a:lnTo>
                    <a:pt x="2241" y="335"/>
                  </a:lnTo>
                  <a:lnTo>
                    <a:pt x="2268" y="380"/>
                  </a:lnTo>
                  <a:lnTo>
                    <a:pt x="2241" y="426"/>
                  </a:lnTo>
                  <a:moveTo>
                    <a:pt x="2302" y="426"/>
                  </a:moveTo>
                  <a:lnTo>
                    <a:pt x="2277" y="380"/>
                  </a:lnTo>
                  <a:lnTo>
                    <a:pt x="2302" y="335"/>
                  </a:lnTo>
                  <a:lnTo>
                    <a:pt x="2329" y="380"/>
                  </a:lnTo>
                  <a:lnTo>
                    <a:pt x="2302" y="426"/>
                  </a:lnTo>
                  <a:moveTo>
                    <a:pt x="2364" y="426"/>
                  </a:moveTo>
                  <a:lnTo>
                    <a:pt x="2338" y="380"/>
                  </a:lnTo>
                  <a:lnTo>
                    <a:pt x="2364" y="335"/>
                  </a:lnTo>
                  <a:lnTo>
                    <a:pt x="2391" y="380"/>
                  </a:lnTo>
                  <a:lnTo>
                    <a:pt x="2364" y="426"/>
                  </a:lnTo>
                  <a:moveTo>
                    <a:pt x="2425" y="426"/>
                  </a:moveTo>
                  <a:lnTo>
                    <a:pt x="2400" y="380"/>
                  </a:lnTo>
                  <a:lnTo>
                    <a:pt x="2425" y="335"/>
                  </a:lnTo>
                  <a:lnTo>
                    <a:pt x="2452" y="380"/>
                  </a:lnTo>
                  <a:lnTo>
                    <a:pt x="2425" y="426"/>
                  </a:lnTo>
                  <a:moveTo>
                    <a:pt x="2488" y="426"/>
                  </a:moveTo>
                  <a:lnTo>
                    <a:pt x="2461" y="380"/>
                  </a:lnTo>
                  <a:lnTo>
                    <a:pt x="2488" y="335"/>
                  </a:lnTo>
                  <a:lnTo>
                    <a:pt x="2514" y="380"/>
                  </a:lnTo>
                  <a:lnTo>
                    <a:pt x="2488" y="426"/>
                  </a:lnTo>
                  <a:moveTo>
                    <a:pt x="54" y="372"/>
                  </a:moveTo>
                  <a:lnTo>
                    <a:pt x="27" y="327"/>
                  </a:lnTo>
                  <a:lnTo>
                    <a:pt x="54" y="281"/>
                  </a:lnTo>
                  <a:lnTo>
                    <a:pt x="80" y="327"/>
                  </a:lnTo>
                  <a:lnTo>
                    <a:pt x="54" y="372"/>
                  </a:lnTo>
                  <a:moveTo>
                    <a:pt x="116" y="372"/>
                  </a:moveTo>
                  <a:lnTo>
                    <a:pt x="89" y="327"/>
                  </a:lnTo>
                  <a:lnTo>
                    <a:pt x="116" y="281"/>
                  </a:lnTo>
                  <a:lnTo>
                    <a:pt x="141" y="327"/>
                  </a:lnTo>
                  <a:lnTo>
                    <a:pt x="116" y="372"/>
                  </a:lnTo>
                  <a:moveTo>
                    <a:pt x="177" y="372"/>
                  </a:moveTo>
                  <a:lnTo>
                    <a:pt x="150" y="327"/>
                  </a:lnTo>
                  <a:lnTo>
                    <a:pt x="177" y="281"/>
                  </a:lnTo>
                  <a:lnTo>
                    <a:pt x="202" y="327"/>
                  </a:lnTo>
                  <a:lnTo>
                    <a:pt x="177" y="372"/>
                  </a:lnTo>
                  <a:moveTo>
                    <a:pt x="238" y="372"/>
                  </a:moveTo>
                  <a:lnTo>
                    <a:pt x="213" y="327"/>
                  </a:lnTo>
                  <a:lnTo>
                    <a:pt x="238" y="281"/>
                  </a:lnTo>
                  <a:lnTo>
                    <a:pt x="265" y="327"/>
                  </a:lnTo>
                  <a:lnTo>
                    <a:pt x="238" y="372"/>
                  </a:lnTo>
                  <a:moveTo>
                    <a:pt x="300" y="372"/>
                  </a:moveTo>
                  <a:lnTo>
                    <a:pt x="274" y="327"/>
                  </a:lnTo>
                  <a:lnTo>
                    <a:pt x="300" y="281"/>
                  </a:lnTo>
                  <a:lnTo>
                    <a:pt x="327" y="327"/>
                  </a:lnTo>
                  <a:lnTo>
                    <a:pt x="300" y="372"/>
                  </a:lnTo>
                  <a:moveTo>
                    <a:pt x="361" y="372"/>
                  </a:moveTo>
                  <a:lnTo>
                    <a:pt x="336" y="327"/>
                  </a:lnTo>
                  <a:lnTo>
                    <a:pt x="361" y="281"/>
                  </a:lnTo>
                  <a:lnTo>
                    <a:pt x="388" y="327"/>
                  </a:lnTo>
                  <a:lnTo>
                    <a:pt x="361" y="372"/>
                  </a:lnTo>
                  <a:moveTo>
                    <a:pt x="423" y="372"/>
                  </a:moveTo>
                  <a:lnTo>
                    <a:pt x="397" y="327"/>
                  </a:lnTo>
                  <a:lnTo>
                    <a:pt x="423" y="281"/>
                  </a:lnTo>
                  <a:lnTo>
                    <a:pt x="450" y="327"/>
                  </a:lnTo>
                  <a:lnTo>
                    <a:pt x="423" y="372"/>
                  </a:lnTo>
                  <a:moveTo>
                    <a:pt x="484" y="372"/>
                  </a:moveTo>
                  <a:lnTo>
                    <a:pt x="459" y="327"/>
                  </a:lnTo>
                  <a:lnTo>
                    <a:pt x="484" y="281"/>
                  </a:lnTo>
                  <a:lnTo>
                    <a:pt x="511" y="327"/>
                  </a:lnTo>
                  <a:lnTo>
                    <a:pt x="484" y="372"/>
                  </a:lnTo>
                  <a:moveTo>
                    <a:pt x="546" y="372"/>
                  </a:moveTo>
                  <a:lnTo>
                    <a:pt x="520" y="327"/>
                  </a:lnTo>
                  <a:lnTo>
                    <a:pt x="546" y="281"/>
                  </a:lnTo>
                  <a:lnTo>
                    <a:pt x="573" y="327"/>
                  </a:lnTo>
                  <a:lnTo>
                    <a:pt x="546" y="372"/>
                  </a:lnTo>
                  <a:moveTo>
                    <a:pt x="609" y="372"/>
                  </a:moveTo>
                  <a:lnTo>
                    <a:pt x="582" y="327"/>
                  </a:lnTo>
                  <a:lnTo>
                    <a:pt x="609" y="281"/>
                  </a:lnTo>
                  <a:lnTo>
                    <a:pt x="634" y="327"/>
                  </a:lnTo>
                  <a:lnTo>
                    <a:pt x="609" y="372"/>
                  </a:lnTo>
                  <a:moveTo>
                    <a:pt x="670" y="372"/>
                  </a:moveTo>
                  <a:lnTo>
                    <a:pt x="643" y="327"/>
                  </a:lnTo>
                  <a:lnTo>
                    <a:pt x="670" y="281"/>
                  </a:lnTo>
                  <a:lnTo>
                    <a:pt x="696" y="327"/>
                  </a:lnTo>
                  <a:lnTo>
                    <a:pt x="670" y="372"/>
                  </a:lnTo>
                  <a:moveTo>
                    <a:pt x="732" y="372"/>
                  </a:moveTo>
                  <a:lnTo>
                    <a:pt x="705" y="327"/>
                  </a:lnTo>
                  <a:lnTo>
                    <a:pt x="732" y="281"/>
                  </a:lnTo>
                  <a:lnTo>
                    <a:pt x="757" y="327"/>
                  </a:lnTo>
                  <a:lnTo>
                    <a:pt x="732" y="372"/>
                  </a:lnTo>
                  <a:moveTo>
                    <a:pt x="793" y="372"/>
                  </a:moveTo>
                  <a:lnTo>
                    <a:pt x="766" y="327"/>
                  </a:lnTo>
                  <a:lnTo>
                    <a:pt x="793" y="281"/>
                  </a:lnTo>
                  <a:lnTo>
                    <a:pt x="819" y="327"/>
                  </a:lnTo>
                  <a:lnTo>
                    <a:pt x="793" y="372"/>
                  </a:lnTo>
                  <a:moveTo>
                    <a:pt x="855" y="372"/>
                  </a:moveTo>
                  <a:lnTo>
                    <a:pt x="828" y="327"/>
                  </a:lnTo>
                  <a:lnTo>
                    <a:pt x="855" y="281"/>
                  </a:lnTo>
                  <a:lnTo>
                    <a:pt x="880" y="327"/>
                  </a:lnTo>
                  <a:lnTo>
                    <a:pt x="855" y="372"/>
                  </a:lnTo>
                  <a:moveTo>
                    <a:pt x="916" y="372"/>
                  </a:moveTo>
                  <a:lnTo>
                    <a:pt x="889" y="327"/>
                  </a:lnTo>
                  <a:lnTo>
                    <a:pt x="916" y="281"/>
                  </a:lnTo>
                  <a:lnTo>
                    <a:pt x="942" y="327"/>
                  </a:lnTo>
                  <a:lnTo>
                    <a:pt x="916" y="372"/>
                  </a:lnTo>
                  <a:moveTo>
                    <a:pt x="978" y="372"/>
                  </a:moveTo>
                  <a:lnTo>
                    <a:pt x="952" y="327"/>
                  </a:lnTo>
                  <a:lnTo>
                    <a:pt x="978" y="281"/>
                  </a:lnTo>
                  <a:lnTo>
                    <a:pt x="1005" y="327"/>
                  </a:lnTo>
                  <a:lnTo>
                    <a:pt x="978" y="372"/>
                  </a:lnTo>
                  <a:moveTo>
                    <a:pt x="1039" y="372"/>
                  </a:moveTo>
                  <a:lnTo>
                    <a:pt x="1014" y="327"/>
                  </a:lnTo>
                  <a:lnTo>
                    <a:pt x="1039" y="281"/>
                  </a:lnTo>
                  <a:lnTo>
                    <a:pt x="1066" y="327"/>
                  </a:lnTo>
                  <a:lnTo>
                    <a:pt x="1039" y="372"/>
                  </a:lnTo>
                  <a:moveTo>
                    <a:pt x="1101" y="372"/>
                  </a:moveTo>
                  <a:lnTo>
                    <a:pt x="1075" y="327"/>
                  </a:lnTo>
                  <a:lnTo>
                    <a:pt x="1101" y="281"/>
                  </a:lnTo>
                  <a:lnTo>
                    <a:pt x="1128" y="327"/>
                  </a:lnTo>
                  <a:lnTo>
                    <a:pt x="1101" y="372"/>
                  </a:lnTo>
                  <a:moveTo>
                    <a:pt x="1162" y="372"/>
                  </a:moveTo>
                  <a:lnTo>
                    <a:pt x="1137" y="327"/>
                  </a:lnTo>
                  <a:lnTo>
                    <a:pt x="1162" y="281"/>
                  </a:lnTo>
                  <a:lnTo>
                    <a:pt x="1189" y="327"/>
                  </a:lnTo>
                  <a:lnTo>
                    <a:pt x="1162" y="372"/>
                  </a:lnTo>
                  <a:moveTo>
                    <a:pt x="1224" y="372"/>
                  </a:moveTo>
                  <a:lnTo>
                    <a:pt x="1198" y="327"/>
                  </a:lnTo>
                  <a:lnTo>
                    <a:pt x="1224" y="281"/>
                  </a:lnTo>
                  <a:lnTo>
                    <a:pt x="1251" y="327"/>
                  </a:lnTo>
                  <a:lnTo>
                    <a:pt x="1224" y="372"/>
                  </a:lnTo>
                  <a:moveTo>
                    <a:pt x="1285" y="372"/>
                  </a:moveTo>
                  <a:lnTo>
                    <a:pt x="1260" y="327"/>
                  </a:lnTo>
                  <a:lnTo>
                    <a:pt x="1285" y="281"/>
                  </a:lnTo>
                  <a:lnTo>
                    <a:pt x="1312" y="327"/>
                  </a:lnTo>
                  <a:lnTo>
                    <a:pt x="1285" y="372"/>
                  </a:lnTo>
                  <a:moveTo>
                    <a:pt x="1348" y="372"/>
                  </a:moveTo>
                  <a:lnTo>
                    <a:pt x="1321" y="327"/>
                  </a:lnTo>
                  <a:lnTo>
                    <a:pt x="1348" y="281"/>
                  </a:lnTo>
                  <a:lnTo>
                    <a:pt x="1374" y="327"/>
                  </a:lnTo>
                  <a:lnTo>
                    <a:pt x="1348" y="372"/>
                  </a:lnTo>
                  <a:moveTo>
                    <a:pt x="1410" y="372"/>
                  </a:moveTo>
                  <a:lnTo>
                    <a:pt x="1383" y="327"/>
                  </a:lnTo>
                  <a:lnTo>
                    <a:pt x="1410" y="281"/>
                  </a:lnTo>
                  <a:lnTo>
                    <a:pt x="1435" y="327"/>
                  </a:lnTo>
                  <a:lnTo>
                    <a:pt x="1410" y="372"/>
                  </a:lnTo>
                  <a:moveTo>
                    <a:pt x="1471" y="372"/>
                  </a:moveTo>
                  <a:lnTo>
                    <a:pt x="1444" y="327"/>
                  </a:lnTo>
                  <a:lnTo>
                    <a:pt x="1471" y="281"/>
                  </a:lnTo>
                  <a:lnTo>
                    <a:pt x="1497" y="327"/>
                  </a:lnTo>
                  <a:lnTo>
                    <a:pt x="1471" y="372"/>
                  </a:lnTo>
                  <a:moveTo>
                    <a:pt x="1533" y="372"/>
                  </a:moveTo>
                  <a:lnTo>
                    <a:pt x="1506" y="327"/>
                  </a:lnTo>
                  <a:lnTo>
                    <a:pt x="1533" y="281"/>
                  </a:lnTo>
                  <a:lnTo>
                    <a:pt x="1558" y="327"/>
                  </a:lnTo>
                  <a:lnTo>
                    <a:pt x="1533" y="372"/>
                  </a:lnTo>
                  <a:moveTo>
                    <a:pt x="1594" y="372"/>
                  </a:moveTo>
                  <a:lnTo>
                    <a:pt x="1567" y="327"/>
                  </a:lnTo>
                  <a:lnTo>
                    <a:pt x="1594" y="281"/>
                  </a:lnTo>
                  <a:lnTo>
                    <a:pt x="1620" y="327"/>
                  </a:lnTo>
                  <a:lnTo>
                    <a:pt x="1594" y="372"/>
                  </a:lnTo>
                  <a:moveTo>
                    <a:pt x="1656" y="372"/>
                  </a:moveTo>
                  <a:lnTo>
                    <a:pt x="1629" y="327"/>
                  </a:lnTo>
                  <a:lnTo>
                    <a:pt x="1656" y="281"/>
                  </a:lnTo>
                  <a:lnTo>
                    <a:pt x="1681" y="327"/>
                  </a:lnTo>
                  <a:lnTo>
                    <a:pt x="1656" y="372"/>
                  </a:lnTo>
                  <a:moveTo>
                    <a:pt x="1717" y="372"/>
                  </a:moveTo>
                  <a:lnTo>
                    <a:pt x="1692" y="327"/>
                  </a:lnTo>
                  <a:lnTo>
                    <a:pt x="1717" y="281"/>
                  </a:lnTo>
                  <a:lnTo>
                    <a:pt x="1744" y="327"/>
                  </a:lnTo>
                  <a:lnTo>
                    <a:pt x="1717" y="372"/>
                  </a:lnTo>
                  <a:moveTo>
                    <a:pt x="1779" y="372"/>
                  </a:moveTo>
                  <a:lnTo>
                    <a:pt x="1753" y="327"/>
                  </a:lnTo>
                  <a:lnTo>
                    <a:pt x="1779" y="281"/>
                  </a:lnTo>
                  <a:lnTo>
                    <a:pt x="1806" y="327"/>
                  </a:lnTo>
                  <a:lnTo>
                    <a:pt x="1779" y="372"/>
                  </a:lnTo>
                  <a:moveTo>
                    <a:pt x="1840" y="372"/>
                  </a:moveTo>
                  <a:lnTo>
                    <a:pt x="1815" y="327"/>
                  </a:lnTo>
                  <a:lnTo>
                    <a:pt x="1840" y="281"/>
                  </a:lnTo>
                  <a:lnTo>
                    <a:pt x="1867" y="327"/>
                  </a:lnTo>
                  <a:lnTo>
                    <a:pt x="1840" y="372"/>
                  </a:lnTo>
                  <a:moveTo>
                    <a:pt x="1902" y="372"/>
                  </a:moveTo>
                  <a:lnTo>
                    <a:pt x="1876" y="327"/>
                  </a:lnTo>
                  <a:lnTo>
                    <a:pt x="1902" y="281"/>
                  </a:lnTo>
                  <a:lnTo>
                    <a:pt x="1929" y="327"/>
                  </a:lnTo>
                  <a:lnTo>
                    <a:pt x="1902" y="372"/>
                  </a:lnTo>
                  <a:moveTo>
                    <a:pt x="1963" y="372"/>
                  </a:moveTo>
                  <a:lnTo>
                    <a:pt x="1938" y="327"/>
                  </a:lnTo>
                  <a:lnTo>
                    <a:pt x="1963" y="281"/>
                  </a:lnTo>
                  <a:lnTo>
                    <a:pt x="1990" y="327"/>
                  </a:lnTo>
                  <a:lnTo>
                    <a:pt x="1963" y="372"/>
                  </a:lnTo>
                  <a:moveTo>
                    <a:pt x="2025" y="372"/>
                  </a:moveTo>
                  <a:lnTo>
                    <a:pt x="1999" y="327"/>
                  </a:lnTo>
                  <a:lnTo>
                    <a:pt x="2025" y="281"/>
                  </a:lnTo>
                  <a:lnTo>
                    <a:pt x="2052" y="327"/>
                  </a:lnTo>
                  <a:lnTo>
                    <a:pt x="2025" y="372"/>
                  </a:lnTo>
                  <a:moveTo>
                    <a:pt x="2088" y="372"/>
                  </a:moveTo>
                  <a:lnTo>
                    <a:pt x="2061" y="327"/>
                  </a:lnTo>
                  <a:lnTo>
                    <a:pt x="2088" y="281"/>
                  </a:lnTo>
                  <a:lnTo>
                    <a:pt x="2113" y="327"/>
                  </a:lnTo>
                  <a:lnTo>
                    <a:pt x="2088" y="372"/>
                  </a:lnTo>
                  <a:moveTo>
                    <a:pt x="2149" y="372"/>
                  </a:moveTo>
                  <a:lnTo>
                    <a:pt x="2122" y="327"/>
                  </a:lnTo>
                  <a:lnTo>
                    <a:pt x="2149" y="281"/>
                  </a:lnTo>
                  <a:lnTo>
                    <a:pt x="2175" y="327"/>
                  </a:lnTo>
                  <a:lnTo>
                    <a:pt x="2149" y="372"/>
                  </a:lnTo>
                  <a:moveTo>
                    <a:pt x="2211" y="372"/>
                  </a:moveTo>
                  <a:lnTo>
                    <a:pt x="2184" y="327"/>
                  </a:lnTo>
                  <a:lnTo>
                    <a:pt x="2211" y="281"/>
                  </a:lnTo>
                  <a:lnTo>
                    <a:pt x="2236" y="327"/>
                  </a:lnTo>
                  <a:lnTo>
                    <a:pt x="2211" y="372"/>
                  </a:lnTo>
                  <a:moveTo>
                    <a:pt x="2272" y="372"/>
                  </a:moveTo>
                  <a:lnTo>
                    <a:pt x="2245" y="327"/>
                  </a:lnTo>
                  <a:lnTo>
                    <a:pt x="2272" y="281"/>
                  </a:lnTo>
                  <a:lnTo>
                    <a:pt x="2298" y="327"/>
                  </a:lnTo>
                  <a:lnTo>
                    <a:pt x="2272" y="372"/>
                  </a:lnTo>
                  <a:moveTo>
                    <a:pt x="2334" y="372"/>
                  </a:moveTo>
                  <a:lnTo>
                    <a:pt x="2307" y="327"/>
                  </a:lnTo>
                  <a:lnTo>
                    <a:pt x="2334" y="281"/>
                  </a:lnTo>
                  <a:lnTo>
                    <a:pt x="2359" y="327"/>
                  </a:lnTo>
                  <a:lnTo>
                    <a:pt x="2334" y="372"/>
                  </a:lnTo>
                  <a:moveTo>
                    <a:pt x="2395" y="372"/>
                  </a:moveTo>
                  <a:lnTo>
                    <a:pt x="2368" y="327"/>
                  </a:lnTo>
                  <a:lnTo>
                    <a:pt x="2395" y="281"/>
                  </a:lnTo>
                  <a:lnTo>
                    <a:pt x="2421" y="327"/>
                  </a:lnTo>
                  <a:lnTo>
                    <a:pt x="2395" y="372"/>
                  </a:lnTo>
                  <a:moveTo>
                    <a:pt x="2457" y="372"/>
                  </a:moveTo>
                  <a:lnTo>
                    <a:pt x="2431" y="327"/>
                  </a:lnTo>
                  <a:lnTo>
                    <a:pt x="2457" y="281"/>
                  </a:lnTo>
                  <a:lnTo>
                    <a:pt x="2484" y="327"/>
                  </a:lnTo>
                  <a:lnTo>
                    <a:pt x="2457" y="372"/>
                  </a:lnTo>
                  <a:moveTo>
                    <a:pt x="2518" y="372"/>
                  </a:moveTo>
                  <a:lnTo>
                    <a:pt x="2493" y="327"/>
                  </a:lnTo>
                  <a:lnTo>
                    <a:pt x="2518" y="281"/>
                  </a:lnTo>
                  <a:lnTo>
                    <a:pt x="2545" y="327"/>
                  </a:lnTo>
                  <a:lnTo>
                    <a:pt x="2518" y="372"/>
                  </a:lnTo>
                  <a:moveTo>
                    <a:pt x="84" y="318"/>
                  </a:moveTo>
                  <a:lnTo>
                    <a:pt x="59" y="274"/>
                  </a:lnTo>
                  <a:lnTo>
                    <a:pt x="84" y="229"/>
                  </a:lnTo>
                  <a:lnTo>
                    <a:pt x="111" y="274"/>
                  </a:lnTo>
                  <a:lnTo>
                    <a:pt x="84" y="318"/>
                  </a:lnTo>
                  <a:moveTo>
                    <a:pt x="146" y="318"/>
                  </a:moveTo>
                  <a:lnTo>
                    <a:pt x="120" y="274"/>
                  </a:lnTo>
                  <a:lnTo>
                    <a:pt x="146" y="229"/>
                  </a:lnTo>
                  <a:lnTo>
                    <a:pt x="172" y="274"/>
                  </a:lnTo>
                  <a:lnTo>
                    <a:pt x="146" y="318"/>
                  </a:lnTo>
                  <a:moveTo>
                    <a:pt x="207" y="318"/>
                  </a:moveTo>
                  <a:lnTo>
                    <a:pt x="181" y="274"/>
                  </a:lnTo>
                  <a:lnTo>
                    <a:pt x="207" y="229"/>
                  </a:lnTo>
                  <a:lnTo>
                    <a:pt x="234" y="274"/>
                  </a:lnTo>
                  <a:lnTo>
                    <a:pt x="207" y="318"/>
                  </a:lnTo>
                  <a:moveTo>
                    <a:pt x="270" y="318"/>
                  </a:moveTo>
                  <a:lnTo>
                    <a:pt x="243" y="274"/>
                  </a:lnTo>
                  <a:lnTo>
                    <a:pt x="270" y="229"/>
                  </a:lnTo>
                  <a:lnTo>
                    <a:pt x="295" y="274"/>
                  </a:lnTo>
                  <a:lnTo>
                    <a:pt x="270" y="318"/>
                  </a:lnTo>
                  <a:moveTo>
                    <a:pt x="331" y="318"/>
                  </a:moveTo>
                  <a:lnTo>
                    <a:pt x="304" y="274"/>
                  </a:lnTo>
                  <a:lnTo>
                    <a:pt x="331" y="229"/>
                  </a:lnTo>
                  <a:lnTo>
                    <a:pt x="357" y="274"/>
                  </a:lnTo>
                  <a:lnTo>
                    <a:pt x="331" y="318"/>
                  </a:lnTo>
                  <a:moveTo>
                    <a:pt x="393" y="318"/>
                  </a:moveTo>
                  <a:lnTo>
                    <a:pt x="366" y="274"/>
                  </a:lnTo>
                  <a:lnTo>
                    <a:pt x="393" y="229"/>
                  </a:lnTo>
                  <a:lnTo>
                    <a:pt x="418" y="274"/>
                  </a:lnTo>
                  <a:lnTo>
                    <a:pt x="393" y="318"/>
                  </a:lnTo>
                  <a:moveTo>
                    <a:pt x="454" y="318"/>
                  </a:moveTo>
                  <a:lnTo>
                    <a:pt x="427" y="274"/>
                  </a:lnTo>
                  <a:lnTo>
                    <a:pt x="454" y="229"/>
                  </a:lnTo>
                  <a:lnTo>
                    <a:pt x="480" y="274"/>
                  </a:lnTo>
                  <a:lnTo>
                    <a:pt x="454" y="318"/>
                  </a:lnTo>
                  <a:moveTo>
                    <a:pt x="516" y="318"/>
                  </a:moveTo>
                  <a:lnTo>
                    <a:pt x="489" y="274"/>
                  </a:lnTo>
                  <a:lnTo>
                    <a:pt x="516" y="229"/>
                  </a:lnTo>
                  <a:lnTo>
                    <a:pt x="541" y="274"/>
                  </a:lnTo>
                  <a:lnTo>
                    <a:pt x="516" y="318"/>
                  </a:lnTo>
                  <a:moveTo>
                    <a:pt x="577" y="318"/>
                  </a:moveTo>
                  <a:lnTo>
                    <a:pt x="550" y="274"/>
                  </a:lnTo>
                  <a:lnTo>
                    <a:pt x="577" y="229"/>
                  </a:lnTo>
                  <a:lnTo>
                    <a:pt x="603" y="274"/>
                  </a:lnTo>
                  <a:lnTo>
                    <a:pt x="577" y="318"/>
                  </a:lnTo>
                  <a:moveTo>
                    <a:pt x="639" y="318"/>
                  </a:moveTo>
                  <a:lnTo>
                    <a:pt x="613" y="274"/>
                  </a:lnTo>
                  <a:lnTo>
                    <a:pt x="639" y="229"/>
                  </a:lnTo>
                  <a:lnTo>
                    <a:pt x="666" y="274"/>
                  </a:lnTo>
                  <a:lnTo>
                    <a:pt x="639" y="318"/>
                  </a:lnTo>
                  <a:moveTo>
                    <a:pt x="700" y="318"/>
                  </a:moveTo>
                  <a:lnTo>
                    <a:pt x="675" y="274"/>
                  </a:lnTo>
                  <a:lnTo>
                    <a:pt x="700" y="229"/>
                  </a:lnTo>
                  <a:lnTo>
                    <a:pt x="727" y="274"/>
                  </a:lnTo>
                  <a:lnTo>
                    <a:pt x="700" y="318"/>
                  </a:lnTo>
                  <a:moveTo>
                    <a:pt x="762" y="318"/>
                  </a:moveTo>
                  <a:lnTo>
                    <a:pt x="736" y="274"/>
                  </a:lnTo>
                  <a:lnTo>
                    <a:pt x="762" y="229"/>
                  </a:lnTo>
                  <a:lnTo>
                    <a:pt x="789" y="274"/>
                  </a:lnTo>
                  <a:lnTo>
                    <a:pt x="762" y="318"/>
                  </a:lnTo>
                  <a:moveTo>
                    <a:pt x="823" y="318"/>
                  </a:moveTo>
                  <a:lnTo>
                    <a:pt x="798" y="274"/>
                  </a:lnTo>
                  <a:lnTo>
                    <a:pt x="823" y="229"/>
                  </a:lnTo>
                  <a:lnTo>
                    <a:pt x="850" y="274"/>
                  </a:lnTo>
                  <a:lnTo>
                    <a:pt x="823" y="318"/>
                  </a:lnTo>
                  <a:moveTo>
                    <a:pt x="885" y="318"/>
                  </a:moveTo>
                  <a:lnTo>
                    <a:pt x="859" y="274"/>
                  </a:lnTo>
                  <a:lnTo>
                    <a:pt x="885" y="229"/>
                  </a:lnTo>
                  <a:lnTo>
                    <a:pt x="912" y="274"/>
                  </a:lnTo>
                  <a:lnTo>
                    <a:pt x="885" y="318"/>
                  </a:lnTo>
                  <a:moveTo>
                    <a:pt x="946" y="318"/>
                  </a:moveTo>
                  <a:lnTo>
                    <a:pt x="921" y="274"/>
                  </a:lnTo>
                  <a:lnTo>
                    <a:pt x="946" y="229"/>
                  </a:lnTo>
                  <a:lnTo>
                    <a:pt x="973" y="274"/>
                  </a:lnTo>
                  <a:lnTo>
                    <a:pt x="946" y="318"/>
                  </a:lnTo>
                  <a:moveTo>
                    <a:pt x="1009" y="318"/>
                  </a:moveTo>
                  <a:lnTo>
                    <a:pt x="982" y="274"/>
                  </a:lnTo>
                  <a:lnTo>
                    <a:pt x="1009" y="229"/>
                  </a:lnTo>
                  <a:lnTo>
                    <a:pt x="1035" y="274"/>
                  </a:lnTo>
                  <a:lnTo>
                    <a:pt x="1009" y="318"/>
                  </a:lnTo>
                  <a:moveTo>
                    <a:pt x="1071" y="318"/>
                  </a:moveTo>
                  <a:lnTo>
                    <a:pt x="1044" y="274"/>
                  </a:lnTo>
                  <a:lnTo>
                    <a:pt x="1071" y="229"/>
                  </a:lnTo>
                  <a:lnTo>
                    <a:pt x="1096" y="274"/>
                  </a:lnTo>
                  <a:lnTo>
                    <a:pt x="1071" y="318"/>
                  </a:lnTo>
                  <a:moveTo>
                    <a:pt x="1132" y="318"/>
                  </a:moveTo>
                  <a:lnTo>
                    <a:pt x="1105" y="274"/>
                  </a:lnTo>
                  <a:lnTo>
                    <a:pt x="1132" y="229"/>
                  </a:lnTo>
                  <a:lnTo>
                    <a:pt x="1158" y="274"/>
                  </a:lnTo>
                  <a:lnTo>
                    <a:pt x="1132" y="318"/>
                  </a:lnTo>
                  <a:moveTo>
                    <a:pt x="1194" y="318"/>
                  </a:moveTo>
                  <a:lnTo>
                    <a:pt x="1167" y="274"/>
                  </a:lnTo>
                  <a:lnTo>
                    <a:pt x="1194" y="229"/>
                  </a:lnTo>
                  <a:lnTo>
                    <a:pt x="1219" y="274"/>
                  </a:lnTo>
                  <a:lnTo>
                    <a:pt x="1194" y="318"/>
                  </a:lnTo>
                  <a:moveTo>
                    <a:pt x="1255" y="318"/>
                  </a:moveTo>
                  <a:lnTo>
                    <a:pt x="1228" y="274"/>
                  </a:lnTo>
                  <a:lnTo>
                    <a:pt x="1255" y="229"/>
                  </a:lnTo>
                  <a:lnTo>
                    <a:pt x="1281" y="274"/>
                  </a:lnTo>
                  <a:lnTo>
                    <a:pt x="1255" y="318"/>
                  </a:lnTo>
                  <a:moveTo>
                    <a:pt x="1317" y="318"/>
                  </a:moveTo>
                  <a:lnTo>
                    <a:pt x="1290" y="274"/>
                  </a:lnTo>
                  <a:lnTo>
                    <a:pt x="1317" y="229"/>
                  </a:lnTo>
                  <a:lnTo>
                    <a:pt x="1342" y="274"/>
                  </a:lnTo>
                  <a:lnTo>
                    <a:pt x="1317" y="318"/>
                  </a:lnTo>
                  <a:moveTo>
                    <a:pt x="1378" y="318"/>
                  </a:moveTo>
                  <a:lnTo>
                    <a:pt x="1353" y="274"/>
                  </a:lnTo>
                  <a:lnTo>
                    <a:pt x="1378" y="229"/>
                  </a:lnTo>
                  <a:lnTo>
                    <a:pt x="1405" y="274"/>
                  </a:lnTo>
                  <a:lnTo>
                    <a:pt x="1378" y="318"/>
                  </a:lnTo>
                  <a:moveTo>
                    <a:pt x="1440" y="318"/>
                  </a:moveTo>
                  <a:lnTo>
                    <a:pt x="1414" y="274"/>
                  </a:lnTo>
                  <a:lnTo>
                    <a:pt x="1440" y="229"/>
                  </a:lnTo>
                  <a:lnTo>
                    <a:pt x="1467" y="274"/>
                  </a:lnTo>
                  <a:lnTo>
                    <a:pt x="1440" y="318"/>
                  </a:lnTo>
                  <a:moveTo>
                    <a:pt x="1501" y="318"/>
                  </a:moveTo>
                  <a:lnTo>
                    <a:pt x="1476" y="274"/>
                  </a:lnTo>
                  <a:lnTo>
                    <a:pt x="1501" y="229"/>
                  </a:lnTo>
                  <a:lnTo>
                    <a:pt x="1528" y="274"/>
                  </a:lnTo>
                  <a:lnTo>
                    <a:pt x="1501" y="318"/>
                  </a:lnTo>
                  <a:moveTo>
                    <a:pt x="1563" y="318"/>
                  </a:moveTo>
                  <a:lnTo>
                    <a:pt x="1537" y="274"/>
                  </a:lnTo>
                  <a:lnTo>
                    <a:pt x="1563" y="229"/>
                  </a:lnTo>
                  <a:lnTo>
                    <a:pt x="1590" y="274"/>
                  </a:lnTo>
                  <a:lnTo>
                    <a:pt x="1563" y="318"/>
                  </a:lnTo>
                  <a:moveTo>
                    <a:pt x="1624" y="318"/>
                  </a:moveTo>
                  <a:lnTo>
                    <a:pt x="1599" y="274"/>
                  </a:lnTo>
                  <a:lnTo>
                    <a:pt x="1624" y="229"/>
                  </a:lnTo>
                  <a:lnTo>
                    <a:pt x="1651" y="274"/>
                  </a:lnTo>
                  <a:lnTo>
                    <a:pt x="1624" y="318"/>
                  </a:lnTo>
                  <a:moveTo>
                    <a:pt x="1686" y="318"/>
                  </a:moveTo>
                  <a:lnTo>
                    <a:pt x="1660" y="274"/>
                  </a:lnTo>
                  <a:lnTo>
                    <a:pt x="1686" y="229"/>
                  </a:lnTo>
                  <a:lnTo>
                    <a:pt x="1713" y="274"/>
                  </a:lnTo>
                  <a:lnTo>
                    <a:pt x="1686" y="318"/>
                  </a:lnTo>
                  <a:moveTo>
                    <a:pt x="1749" y="318"/>
                  </a:moveTo>
                  <a:lnTo>
                    <a:pt x="1722" y="274"/>
                  </a:lnTo>
                  <a:lnTo>
                    <a:pt x="1749" y="229"/>
                  </a:lnTo>
                  <a:lnTo>
                    <a:pt x="1774" y="274"/>
                  </a:lnTo>
                  <a:lnTo>
                    <a:pt x="1749" y="318"/>
                  </a:lnTo>
                  <a:moveTo>
                    <a:pt x="1810" y="318"/>
                  </a:moveTo>
                  <a:lnTo>
                    <a:pt x="1783" y="274"/>
                  </a:lnTo>
                  <a:lnTo>
                    <a:pt x="1810" y="229"/>
                  </a:lnTo>
                  <a:lnTo>
                    <a:pt x="1836" y="274"/>
                  </a:lnTo>
                  <a:lnTo>
                    <a:pt x="1810" y="318"/>
                  </a:lnTo>
                  <a:moveTo>
                    <a:pt x="1872" y="318"/>
                  </a:moveTo>
                  <a:lnTo>
                    <a:pt x="1845" y="274"/>
                  </a:lnTo>
                  <a:lnTo>
                    <a:pt x="1872" y="229"/>
                  </a:lnTo>
                  <a:lnTo>
                    <a:pt x="1897" y="274"/>
                  </a:lnTo>
                  <a:lnTo>
                    <a:pt x="1872" y="318"/>
                  </a:lnTo>
                  <a:moveTo>
                    <a:pt x="1933" y="318"/>
                  </a:moveTo>
                  <a:lnTo>
                    <a:pt x="1906" y="274"/>
                  </a:lnTo>
                  <a:lnTo>
                    <a:pt x="1933" y="229"/>
                  </a:lnTo>
                  <a:lnTo>
                    <a:pt x="1959" y="274"/>
                  </a:lnTo>
                  <a:lnTo>
                    <a:pt x="1933" y="318"/>
                  </a:lnTo>
                  <a:moveTo>
                    <a:pt x="1995" y="318"/>
                  </a:moveTo>
                  <a:lnTo>
                    <a:pt x="1968" y="274"/>
                  </a:lnTo>
                  <a:lnTo>
                    <a:pt x="1995" y="229"/>
                  </a:lnTo>
                  <a:lnTo>
                    <a:pt x="2020" y="274"/>
                  </a:lnTo>
                  <a:lnTo>
                    <a:pt x="1995" y="318"/>
                  </a:lnTo>
                  <a:moveTo>
                    <a:pt x="2056" y="318"/>
                  </a:moveTo>
                  <a:lnTo>
                    <a:pt x="2029" y="274"/>
                  </a:lnTo>
                  <a:lnTo>
                    <a:pt x="2056" y="229"/>
                  </a:lnTo>
                  <a:lnTo>
                    <a:pt x="2082" y="274"/>
                  </a:lnTo>
                  <a:lnTo>
                    <a:pt x="2056" y="318"/>
                  </a:lnTo>
                  <a:moveTo>
                    <a:pt x="2118" y="318"/>
                  </a:moveTo>
                  <a:lnTo>
                    <a:pt x="2092" y="274"/>
                  </a:lnTo>
                  <a:lnTo>
                    <a:pt x="2118" y="229"/>
                  </a:lnTo>
                  <a:lnTo>
                    <a:pt x="2145" y="274"/>
                  </a:lnTo>
                  <a:lnTo>
                    <a:pt x="2118" y="318"/>
                  </a:lnTo>
                  <a:moveTo>
                    <a:pt x="2179" y="318"/>
                  </a:moveTo>
                  <a:lnTo>
                    <a:pt x="2154" y="274"/>
                  </a:lnTo>
                  <a:lnTo>
                    <a:pt x="2179" y="229"/>
                  </a:lnTo>
                  <a:lnTo>
                    <a:pt x="2206" y="274"/>
                  </a:lnTo>
                  <a:lnTo>
                    <a:pt x="2179" y="318"/>
                  </a:lnTo>
                  <a:moveTo>
                    <a:pt x="2241" y="318"/>
                  </a:moveTo>
                  <a:lnTo>
                    <a:pt x="2215" y="274"/>
                  </a:lnTo>
                  <a:lnTo>
                    <a:pt x="2241" y="229"/>
                  </a:lnTo>
                  <a:lnTo>
                    <a:pt x="2268" y="274"/>
                  </a:lnTo>
                  <a:lnTo>
                    <a:pt x="2241" y="318"/>
                  </a:lnTo>
                  <a:moveTo>
                    <a:pt x="2302" y="318"/>
                  </a:moveTo>
                  <a:lnTo>
                    <a:pt x="2277" y="274"/>
                  </a:lnTo>
                  <a:lnTo>
                    <a:pt x="2302" y="229"/>
                  </a:lnTo>
                  <a:lnTo>
                    <a:pt x="2329" y="274"/>
                  </a:lnTo>
                  <a:lnTo>
                    <a:pt x="2302" y="318"/>
                  </a:lnTo>
                  <a:moveTo>
                    <a:pt x="2364" y="318"/>
                  </a:moveTo>
                  <a:lnTo>
                    <a:pt x="2338" y="274"/>
                  </a:lnTo>
                  <a:lnTo>
                    <a:pt x="2364" y="229"/>
                  </a:lnTo>
                  <a:lnTo>
                    <a:pt x="2391" y="274"/>
                  </a:lnTo>
                  <a:lnTo>
                    <a:pt x="2364" y="318"/>
                  </a:lnTo>
                  <a:moveTo>
                    <a:pt x="2425" y="318"/>
                  </a:moveTo>
                  <a:lnTo>
                    <a:pt x="2400" y="274"/>
                  </a:lnTo>
                  <a:lnTo>
                    <a:pt x="2425" y="229"/>
                  </a:lnTo>
                  <a:lnTo>
                    <a:pt x="2452" y="274"/>
                  </a:lnTo>
                  <a:lnTo>
                    <a:pt x="2425" y="318"/>
                  </a:lnTo>
                  <a:moveTo>
                    <a:pt x="2488" y="318"/>
                  </a:moveTo>
                  <a:lnTo>
                    <a:pt x="2461" y="274"/>
                  </a:lnTo>
                  <a:lnTo>
                    <a:pt x="2488" y="229"/>
                  </a:lnTo>
                  <a:lnTo>
                    <a:pt x="2514" y="274"/>
                  </a:lnTo>
                  <a:lnTo>
                    <a:pt x="2488" y="318"/>
                  </a:lnTo>
                  <a:moveTo>
                    <a:pt x="54" y="266"/>
                  </a:moveTo>
                  <a:lnTo>
                    <a:pt x="27" y="220"/>
                  </a:lnTo>
                  <a:lnTo>
                    <a:pt x="54" y="175"/>
                  </a:lnTo>
                  <a:lnTo>
                    <a:pt x="80" y="220"/>
                  </a:lnTo>
                  <a:lnTo>
                    <a:pt x="54" y="266"/>
                  </a:lnTo>
                  <a:moveTo>
                    <a:pt x="116" y="266"/>
                  </a:moveTo>
                  <a:lnTo>
                    <a:pt x="89" y="220"/>
                  </a:lnTo>
                  <a:lnTo>
                    <a:pt x="116" y="175"/>
                  </a:lnTo>
                  <a:lnTo>
                    <a:pt x="141" y="220"/>
                  </a:lnTo>
                  <a:lnTo>
                    <a:pt x="116" y="266"/>
                  </a:lnTo>
                  <a:moveTo>
                    <a:pt x="177" y="266"/>
                  </a:moveTo>
                  <a:lnTo>
                    <a:pt x="150" y="220"/>
                  </a:lnTo>
                  <a:lnTo>
                    <a:pt x="177" y="175"/>
                  </a:lnTo>
                  <a:lnTo>
                    <a:pt x="202" y="220"/>
                  </a:lnTo>
                  <a:lnTo>
                    <a:pt x="177" y="266"/>
                  </a:lnTo>
                  <a:moveTo>
                    <a:pt x="238" y="266"/>
                  </a:moveTo>
                  <a:lnTo>
                    <a:pt x="213" y="220"/>
                  </a:lnTo>
                  <a:lnTo>
                    <a:pt x="238" y="175"/>
                  </a:lnTo>
                  <a:lnTo>
                    <a:pt x="265" y="220"/>
                  </a:lnTo>
                  <a:lnTo>
                    <a:pt x="238" y="266"/>
                  </a:lnTo>
                  <a:moveTo>
                    <a:pt x="300" y="266"/>
                  </a:moveTo>
                  <a:lnTo>
                    <a:pt x="274" y="220"/>
                  </a:lnTo>
                  <a:lnTo>
                    <a:pt x="300" y="175"/>
                  </a:lnTo>
                  <a:lnTo>
                    <a:pt x="327" y="220"/>
                  </a:lnTo>
                  <a:lnTo>
                    <a:pt x="300" y="266"/>
                  </a:lnTo>
                  <a:moveTo>
                    <a:pt x="361" y="266"/>
                  </a:moveTo>
                  <a:lnTo>
                    <a:pt x="336" y="220"/>
                  </a:lnTo>
                  <a:lnTo>
                    <a:pt x="361" y="175"/>
                  </a:lnTo>
                  <a:lnTo>
                    <a:pt x="388" y="220"/>
                  </a:lnTo>
                  <a:lnTo>
                    <a:pt x="361" y="266"/>
                  </a:lnTo>
                  <a:moveTo>
                    <a:pt x="423" y="266"/>
                  </a:moveTo>
                  <a:lnTo>
                    <a:pt x="397" y="220"/>
                  </a:lnTo>
                  <a:lnTo>
                    <a:pt x="423" y="175"/>
                  </a:lnTo>
                  <a:lnTo>
                    <a:pt x="450" y="220"/>
                  </a:lnTo>
                  <a:lnTo>
                    <a:pt x="423" y="266"/>
                  </a:lnTo>
                  <a:moveTo>
                    <a:pt x="484" y="266"/>
                  </a:moveTo>
                  <a:lnTo>
                    <a:pt x="459" y="220"/>
                  </a:lnTo>
                  <a:lnTo>
                    <a:pt x="484" y="175"/>
                  </a:lnTo>
                  <a:lnTo>
                    <a:pt x="511" y="220"/>
                  </a:lnTo>
                  <a:lnTo>
                    <a:pt x="484" y="266"/>
                  </a:lnTo>
                  <a:moveTo>
                    <a:pt x="546" y="266"/>
                  </a:moveTo>
                  <a:lnTo>
                    <a:pt x="520" y="220"/>
                  </a:lnTo>
                  <a:lnTo>
                    <a:pt x="546" y="175"/>
                  </a:lnTo>
                  <a:lnTo>
                    <a:pt x="573" y="220"/>
                  </a:lnTo>
                  <a:lnTo>
                    <a:pt x="546" y="266"/>
                  </a:lnTo>
                  <a:moveTo>
                    <a:pt x="609" y="266"/>
                  </a:moveTo>
                  <a:lnTo>
                    <a:pt x="582" y="220"/>
                  </a:lnTo>
                  <a:lnTo>
                    <a:pt x="609" y="175"/>
                  </a:lnTo>
                  <a:lnTo>
                    <a:pt x="634" y="220"/>
                  </a:lnTo>
                  <a:lnTo>
                    <a:pt x="609" y="266"/>
                  </a:lnTo>
                  <a:moveTo>
                    <a:pt x="670" y="266"/>
                  </a:moveTo>
                  <a:lnTo>
                    <a:pt x="643" y="220"/>
                  </a:lnTo>
                  <a:lnTo>
                    <a:pt x="670" y="175"/>
                  </a:lnTo>
                  <a:lnTo>
                    <a:pt x="696" y="220"/>
                  </a:lnTo>
                  <a:lnTo>
                    <a:pt x="670" y="266"/>
                  </a:lnTo>
                  <a:moveTo>
                    <a:pt x="732" y="266"/>
                  </a:moveTo>
                  <a:lnTo>
                    <a:pt x="705" y="220"/>
                  </a:lnTo>
                  <a:lnTo>
                    <a:pt x="732" y="175"/>
                  </a:lnTo>
                  <a:lnTo>
                    <a:pt x="757" y="220"/>
                  </a:lnTo>
                  <a:lnTo>
                    <a:pt x="732" y="266"/>
                  </a:lnTo>
                  <a:moveTo>
                    <a:pt x="793" y="266"/>
                  </a:moveTo>
                  <a:lnTo>
                    <a:pt x="766" y="220"/>
                  </a:lnTo>
                  <a:lnTo>
                    <a:pt x="793" y="175"/>
                  </a:lnTo>
                  <a:lnTo>
                    <a:pt x="819" y="220"/>
                  </a:lnTo>
                  <a:lnTo>
                    <a:pt x="793" y="266"/>
                  </a:lnTo>
                  <a:moveTo>
                    <a:pt x="855" y="266"/>
                  </a:moveTo>
                  <a:lnTo>
                    <a:pt x="828" y="220"/>
                  </a:lnTo>
                  <a:lnTo>
                    <a:pt x="855" y="175"/>
                  </a:lnTo>
                  <a:lnTo>
                    <a:pt x="880" y="220"/>
                  </a:lnTo>
                  <a:lnTo>
                    <a:pt x="855" y="266"/>
                  </a:lnTo>
                  <a:moveTo>
                    <a:pt x="916" y="266"/>
                  </a:moveTo>
                  <a:lnTo>
                    <a:pt x="889" y="220"/>
                  </a:lnTo>
                  <a:lnTo>
                    <a:pt x="916" y="175"/>
                  </a:lnTo>
                  <a:lnTo>
                    <a:pt x="942" y="220"/>
                  </a:lnTo>
                  <a:lnTo>
                    <a:pt x="916" y="266"/>
                  </a:lnTo>
                  <a:moveTo>
                    <a:pt x="978" y="266"/>
                  </a:moveTo>
                  <a:lnTo>
                    <a:pt x="952" y="220"/>
                  </a:lnTo>
                  <a:lnTo>
                    <a:pt x="978" y="175"/>
                  </a:lnTo>
                  <a:lnTo>
                    <a:pt x="1005" y="220"/>
                  </a:lnTo>
                  <a:lnTo>
                    <a:pt x="978" y="266"/>
                  </a:lnTo>
                  <a:moveTo>
                    <a:pt x="1039" y="266"/>
                  </a:moveTo>
                  <a:lnTo>
                    <a:pt x="1014" y="220"/>
                  </a:lnTo>
                  <a:lnTo>
                    <a:pt x="1039" y="175"/>
                  </a:lnTo>
                  <a:lnTo>
                    <a:pt x="1066" y="220"/>
                  </a:lnTo>
                  <a:lnTo>
                    <a:pt x="1039" y="266"/>
                  </a:lnTo>
                  <a:moveTo>
                    <a:pt x="1101" y="266"/>
                  </a:moveTo>
                  <a:lnTo>
                    <a:pt x="1075" y="220"/>
                  </a:lnTo>
                  <a:lnTo>
                    <a:pt x="1101" y="175"/>
                  </a:lnTo>
                  <a:lnTo>
                    <a:pt x="1128" y="220"/>
                  </a:lnTo>
                  <a:lnTo>
                    <a:pt x="1101" y="266"/>
                  </a:lnTo>
                  <a:moveTo>
                    <a:pt x="1162" y="266"/>
                  </a:moveTo>
                  <a:lnTo>
                    <a:pt x="1137" y="220"/>
                  </a:lnTo>
                  <a:lnTo>
                    <a:pt x="1162" y="175"/>
                  </a:lnTo>
                  <a:lnTo>
                    <a:pt x="1189" y="220"/>
                  </a:lnTo>
                  <a:lnTo>
                    <a:pt x="1162" y="266"/>
                  </a:lnTo>
                  <a:moveTo>
                    <a:pt x="1224" y="266"/>
                  </a:moveTo>
                  <a:lnTo>
                    <a:pt x="1198" y="220"/>
                  </a:lnTo>
                  <a:lnTo>
                    <a:pt x="1224" y="175"/>
                  </a:lnTo>
                  <a:lnTo>
                    <a:pt x="1251" y="220"/>
                  </a:lnTo>
                  <a:lnTo>
                    <a:pt x="1224" y="266"/>
                  </a:lnTo>
                  <a:moveTo>
                    <a:pt x="1285" y="266"/>
                  </a:moveTo>
                  <a:lnTo>
                    <a:pt x="1260" y="220"/>
                  </a:lnTo>
                  <a:lnTo>
                    <a:pt x="1285" y="175"/>
                  </a:lnTo>
                  <a:lnTo>
                    <a:pt x="1312" y="220"/>
                  </a:lnTo>
                  <a:lnTo>
                    <a:pt x="1285" y="266"/>
                  </a:lnTo>
                  <a:moveTo>
                    <a:pt x="1348" y="266"/>
                  </a:moveTo>
                  <a:lnTo>
                    <a:pt x="1321" y="220"/>
                  </a:lnTo>
                  <a:lnTo>
                    <a:pt x="1348" y="175"/>
                  </a:lnTo>
                  <a:lnTo>
                    <a:pt x="1374" y="220"/>
                  </a:lnTo>
                  <a:lnTo>
                    <a:pt x="1348" y="266"/>
                  </a:lnTo>
                  <a:moveTo>
                    <a:pt x="1410" y="266"/>
                  </a:moveTo>
                  <a:lnTo>
                    <a:pt x="1383" y="220"/>
                  </a:lnTo>
                  <a:lnTo>
                    <a:pt x="1410" y="175"/>
                  </a:lnTo>
                  <a:lnTo>
                    <a:pt x="1435" y="220"/>
                  </a:lnTo>
                  <a:lnTo>
                    <a:pt x="1410" y="266"/>
                  </a:lnTo>
                  <a:moveTo>
                    <a:pt x="1471" y="266"/>
                  </a:moveTo>
                  <a:lnTo>
                    <a:pt x="1444" y="220"/>
                  </a:lnTo>
                  <a:lnTo>
                    <a:pt x="1471" y="175"/>
                  </a:lnTo>
                  <a:lnTo>
                    <a:pt x="1497" y="220"/>
                  </a:lnTo>
                  <a:lnTo>
                    <a:pt x="1471" y="266"/>
                  </a:lnTo>
                  <a:moveTo>
                    <a:pt x="1533" y="266"/>
                  </a:moveTo>
                  <a:lnTo>
                    <a:pt x="1506" y="220"/>
                  </a:lnTo>
                  <a:lnTo>
                    <a:pt x="1533" y="175"/>
                  </a:lnTo>
                  <a:lnTo>
                    <a:pt x="1558" y="220"/>
                  </a:lnTo>
                  <a:lnTo>
                    <a:pt x="1533" y="266"/>
                  </a:lnTo>
                  <a:moveTo>
                    <a:pt x="1594" y="266"/>
                  </a:moveTo>
                  <a:lnTo>
                    <a:pt x="1567" y="220"/>
                  </a:lnTo>
                  <a:lnTo>
                    <a:pt x="1594" y="175"/>
                  </a:lnTo>
                  <a:lnTo>
                    <a:pt x="1620" y="220"/>
                  </a:lnTo>
                  <a:lnTo>
                    <a:pt x="1594" y="266"/>
                  </a:lnTo>
                  <a:moveTo>
                    <a:pt x="1656" y="266"/>
                  </a:moveTo>
                  <a:lnTo>
                    <a:pt x="1629" y="220"/>
                  </a:lnTo>
                  <a:lnTo>
                    <a:pt x="1656" y="175"/>
                  </a:lnTo>
                  <a:lnTo>
                    <a:pt x="1681" y="220"/>
                  </a:lnTo>
                  <a:lnTo>
                    <a:pt x="1656" y="266"/>
                  </a:lnTo>
                  <a:moveTo>
                    <a:pt x="1717" y="266"/>
                  </a:moveTo>
                  <a:lnTo>
                    <a:pt x="1692" y="220"/>
                  </a:lnTo>
                  <a:lnTo>
                    <a:pt x="1717" y="175"/>
                  </a:lnTo>
                  <a:lnTo>
                    <a:pt x="1744" y="220"/>
                  </a:lnTo>
                  <a:lnTo>
                    <a:pt x="1717" y="266"/>
                  </a:lnTo>
                  <a:moveTo>
                    <a:pt x="1779" y="266"/>
                  </a:moveTo>
                  <a:lnTo>
                    <a:pt x="1753" y="220"/>
                  </a:lnTo>
                  <a:lnTo>
                    <a:pt x="1779" y="175"/>
                  </a:lnTo>
                  <a:lnTo>
                    <a:pt x="1806" y="220"/>
                  </a:lnTo>
                  <a:lnTo>
                    <a:pt x="1779" y="266"/>
                  </a:lnTo>
                  <a:moveTo>
                    <a:pt x="1840" y="266"/>
                  </a:moveTo>
                  <a:lnTo>
                    <a:pt x="1815" y="220"/>
                  </a:lnTo>
                  <a:lnTo>
                    <a:pt x="1840" y="175"/>
                  </a:lnTo>
                  <a:lnTo>
                    <a:pt x="1867" y="220"/>
                  </a:lnTo>
                  <a:lnTo>
                    <a:pt x="1840" y="266"/>
                  </a:lnTo>
                  <a:moveTo>
                    <a:pt x="1902" y="266"/>
                  </a:moveTo>
                  <a:lnTo>
                    <a:pt x="1876" y="220"/>
                  </a:lnTo>
                  <a:lnTo>
                    <a:pt x="1902" y="175"/>
                  </a:lnTo>
                  <a:lnTo>
                    <a:pt x="1929" y="220"/>
                  </a:lnTo>
                  <a:lnTo>
                    <a:pt x="1902" y="266"/>
                  </a:lnTo>
                  <a:moveTo>
                    <a:pt x="1963" y="266"/>
                  </a:moveTo>
                  <a:lnTo>
                    <a:pt x="1938" y="220"/>
                  </a:lnTo>
                  <a:lnTo>
                    <a:pt x="1963" y="175"/>
                  </a:lnTo>
                  <a:lnTo>
                    <a:pt x="1990" y="220"/>
                  </a:lnTo>
                  <a:lnTo>
                    <a:pt x="1963" y="266"/>
                  </a:lnTo>
                  <a:moveTo>
                    <a:pt x="2025" y="266"/>
                  </a:moveTo>
                  <a:lnTo>
                    <a:pt x="1999" y="220"/>
                  </a:lnTo>
                  <a:lnTo>
                    <a:pt x="2025" y="175"/>
                  </a:lnTo>
                  <a:lnTo>
                    <a:pt x="2052" y="220"/>
                  </a:lnTo>
                  <a:lnTo>
                    <a:pt x="2025" y="266"/>
                  </a:lnTo>
                  <a:moveTo>
                    <a:pt x="2088" y="266"/>
                  </a:moveTo>
                  <a:lnTo>
                    <a:pt x="2061" y="220"/>
                  </a:lnTo>
                  <a:lnTo>
                    <a:pt x="2088" y="175"/>
                  </a:lnTo>
                  <a:lnTo>
                    <a:pt x="2113" y="220"/>
                  </a:lnTo>
                  <a:lnTo>
                    <a:pt x="2088" y="266"/>
                  </a:lnTo>
                  <a:moveTo>
                    <a:pt x="2149" y="266"/>
                  </a:moveTo>
                  <a:lnTo>
                    <a:pt x="2122" y="220"/>
                  </a:lnTo>
                  <a:lnTo>
                    <a:pt x="2149" y="175"/>
                  </a:lnTo>
                  <a:lnTo>
                    <a:pt x="2175" y="220"/>
                  </a:lnTo>
                  <a:lnTo>
                    <a:pt x="2149" y="266"/>
                  </a:lnTo>
                  <a:moveTo>
                    <a:pt x="2211" y="266"/>
                  </a:moveTo>
                  <a:lnTo>
                    <a:pt x="2184" y="220"/>
                  </a:lnTo>
                  <a:lnTo>
                    <a:pt x="2211" y="175"/>
                  </a:lnTo>
                  <a:lnTo>
                    <a:pt x="2236" y="220"/>
                  </a:lnTo>
                  <a:lnTo>
                    <a:pt x="2211" y="266"/>
                  </a:lnTo>
                  <a:moveTo>
                    <a:pt x="2272" y="266"/>
                  </a:moveTo>
                  <a:lnTo>
                    <a:pt x="2245" y="220"/>
                  </a:lnTo>
                  <a:lnTo>
                    <a:pt x="2272" y="175"/>
                  </a:lnTo>
                  <a:lnTo>
                    <a:pt x="2298" y="220"/>
                  </a:lnTo>
                  <a:lnTo>
                    <a:pt x="2272" y="266"/>
                  </a:lnTo>
                  <a:moveTo>
                    <a:pt x="2334" y="266"/>
                  </a:moveTo>
                  <a:lnTo>
                    <a:pt x="2307" y="220"/>
                  </a:lnTo>
                  <a:lnTo>
                    <a:pt x="2334" y="175"/>
                  </a:lnTo>
                  <a:lnTo>
                    <a:pt x="2359" y="220"/>
                  </a:lnTo>
                  <a:lnTo>
                    <a:pt x="2334" y="266"/>
                  </a:lnTo>
                  <a:moveTo>
                    <a:pt x="2395" y="266"/>
                  </a:moveTo>
                  <a:lnTo>
                    <a:pt x="2368" y="220"/>
                  </a:lnTo>
                  <a:lnTo>
                    <a:pt x="2395" y="175"/>
                  </a:lnTo>
                  <a:lnTo>
                    <a:pt x="2421" y="220"/>
                  </a:lnTo>
                  <a:lnTo>
                    <a:pt x="2395" y="266"/>
                  </a:lnTo>
                  <a:moveTo>
                    <a:pt x="2457" y="266"/>
                  </a:moveTo>
                  <a:lnTo>
                    <a:pt x="2431" y="220"/>
                  </a:lnTo>
                  <a:lnTo>
                    <a:pt x="2457" y="175"/>
                  </a:lnTo>
                  <a:lnTo>
                    <a:pt x="2484" y="220"/>
                  </a:lnTo>
                  <a:lnTo>
                    <a:pt x="2457" y="266"/>
                  </a:lnTo>
                  <a:moveTo>
                    <a:pt x="2518" y="266"/>
                  </a:moveTo>
                  <a:lnTo>
                    <a:pt x="2493" y="220"/>
                  </a:lnTo>
                  <a:lnTo>
                    <a:pt x="2518" y="175"/>
                  </a:lnTo>
                  <a:lnTo>
                    <a:pt x="2545" y="220"/>
                  </a:lnTo>
                  <a:lnTo>
                    <a:pt x="2518" y="266"/>
                  </a:lnTo>
                  <a:moveTo>
                    <a:pt x="84" y="212"/>
                  </a:moveTo>
                  <a:lnTo>
                    <a:pt x="59" y="167"/>
                  </a:lnTo>
                  <a:lnTo>
                    <a:pt x="84" y="121"/>
                  </a:lnTo>
                  <a:lnTo>
                    <a:pt x="111" y="167"/>
                  </a:lnTo>
                  <a:lnTo>
                    <a:pt x="84" y="212"/>
                  </a:lnTo>
                  <a:moveTo>
                    <a:pt x="146" y="212"/>
                  </a:moveTo>
                  <a:lnTo>
                    <a:pt x="120" y="167"/>
                  </a:lnTo>
                  <a:lnTo>
                    <a:pt x="146" y="121"/>
                  </a:lnTo>
                  <a:lnTo>
                    <a:pt x="172" y="167"/>
                  </a:lnTo>
                  <a:lnTo>
                    <a:pt x="146" y="212"/>
                  </a:lnTo>
                  <a:moveTo>
                    <a:pt x="207" y="212"/>
                  </a:moveTo>
                  <a:lnTo>
                    <a:pt x="181" y="167"/>
                  </a:lnTo>
                  <a:lnTo>
                    <a:pt x="207" y="121"/>
                  </a:lnTo>
                  <a:lnTo>
                    <a:pt x="234" y="167"/>
                  </a:lnTo>
                  <a:lnTo>
                    <a:pt x="207" y="212"/>
                  </a:lnTo>
                  <a:moveTo>
                    <a:pt x="270" y="212"/>
                  </a:moveTo>
                  <a:lnTo>
                    <a:pt x="243" y="167"/>
                  </a:lnTo>
                  <a:lnTo>
                    <a:pt x="270" y="121"/>
                  </a:lnTo>
                  <a:lnTo>
                    <a:pt x="295" y="167"/>
                  </a:lnTo>
                  <a:lnTo>
                    <a:pt x="270" y="212"/>
                  </a:lnTo>
                  <a:moveTo>
                    <a:pt x="331" y="212"/>
                  </a:moveTo>
                  <a:lnTo>
                    <a:pt x="304" y="167"/>
                  </a:lnTo>
                  <a:lnTo>
                    <a:pt x="331" y="121"/>
                  </a:lnTo>
                  <a:lnTo>
                    <a:pt x="357" y="167"/>
                  </a:lnTo>
                  <a:lnTo>
                    <a:pt x="331" y="212"/>
                  </a:lnTo>
                  <a:moveTo>
                    <a:pt x="393" y="212"/>
                  </a:moveTo>
                  <a:lnTo>
                    <a:pt x="366" y="167"/>
                  </a:lnTo>
                  <a:lnTo>
                    <a:pt x="393" y="121"/>
                  </a:lnTo>
                  <a:lnTo>
                    <a:pt x="418" y="167"/>
                  </a:lnTo>
                  <a:lnTo>
                    <a:pt x="393" y="212"/>
                  </a:lnTo>
                  <a:moveTo>
                    <a:pt x="454" y="212"/>
                  </a:moveTo>
                  <a:lnTo>
                    <a:pt x="427" y="167"/>
                  </a:lnTo>
                  <a:lnTo>
                    <a:pt x="454" y="121"/>
                  </a:lnTo>
                  <a:lnTo>
                    <a:pt x="480" y="167"/>
                  </a:lnTo>
                  <a:lnTo>
                    <a:pt x="454" y="212"/>
                  </a:lnTo>
                  <a:moveTo>
                    <a:pt x="516" y="212"/>
                  </a:moveTo>
                  <a:lnTo>
                    <a:pt x="489" y="167"/>
                  </a:lnTo>
                  <a:lnTo>
                    <a:pt x="516" y="121"/>
                  </a:lnTo>
                  <a:lnTo>
                    <a:pt x="541" y="167"/>
                  </a:lnTo>
                  <a:lnTo>
                    <a:pt x="516" y="212"/>
                  </a:lnTo>
                  <a:moveTo>
                    <a:pt x="577" y="212"/>
                  </a:moveTo>
                  <a:lnTo>
                    <a:pt x="550" y="167"/>
                  </a:lnTo>
                  <a:lnTo>
                    <a:pt x="577" y="121"/>
                  </a:lnTo>
                  <a:lnTo>
                    <a:pt x="603" y="167"/>
                  </a:lnTo>
                  <a:lnTo>
                    <a:pt x="577" y="212"/>
                  </a:lnTo>
                  <a:moveTo>
                    <a:pt x="639" y="212"/>
                  </a:moveTo>
                  <a:lnTo>
                    <a:pt x="613" y="167"/>
                  </a:lnTo>
                  <a:lnTo>
                    <a:pt x="639" y="121"/>
                  </a:lnTo>
                  <a:lnTo>
                    <a:pt x="666" y="167"/>
                  </a:lnTo>
                  <a:lnTo>
                    <a:pt x="639" y="212"/>
                  </a:lnTo>
                  <a:moveTo>
                    <a:pt x="700" y="212"/>
                  </a:moveTo>
                  <a:lnTo>
                    <a:pt x="675" y="167"/>
                  </a:lnTo>
                  <a:lnTo>
                    <a:pt x="700" y="121"/>
                  </a:lnTo>
                  <a:lnTo>
                    <a:pt x="727" y="167"/>
                  </a:lnTo>
                  <a:lnTo>
                    <a:pt x="700" y="212"/>
                  </a:lnTo>
                  <a:moveTo>
                    <a:pt x="762" y="212"/>
                  </a:moveTo>
                  <a:lnTo>
                    <a:pt x="736" y="167"/>
                  </a:lnTo>
                  <a:lnTo>
                    <a:pt x="762" y="121"/>
                  </a:lnTo>
                  <a:lnTo>
                    <a:pt x="789" y="167"/>
                  </a:lnTo>
                  <a:lnTo>
                    <a:pt x="762" y="212"/>
                  </a:lnTo>
                  <a:moveTo>
                    <a:pt x="823" y="212"/>
                  </a:moveTo>
                  <a:lnTo>
                    <a:pt x="798" y="167"/>
                  </a:lnTo>
                  <a:lnTo>
                    <a:pt x="823" y="121"/>
                  </a:lnTo>
                  <a:lnTo>
                    <a:pt x="850" y="167"/>
                  </a:lnTo>
                  <a:lnTo>
                    <a:pt x="823" y="212"/>
                  </a:lnTo>
                  <a:moveTo>
                    <a:pt x="885" y="212"/>
                  </a:moveTo>
                  <a:lnTo>
                    <a:pt x="859" y="167"/>
                  </a:lnTo>
                  <a:lnTo>
                    <a:pt x="885" y="121"/>
                  </a:lnTo>
                  <a:lnTo>
                    <a:pt x="912" y="167"/>
                  </a:lnTo>
                  <a:lnTo>
                    <a:pt x="885" y="212"/>
                  </a:lnTo>
                  <a:moveTo>
                    <a:pt x="946" y="212"/>
                  </a:moveTo>
                  <a:lnTo>
                    <a:pt x="921" y="167"/>
                  </a:lnTo>
                  <a:lnTo>
                    <a:pt x="946" y="121"/>
                  </a:lnTo>
                  <a:lnTo>
                    <a:pt x="973" y="167"/>
                  </a:lnTo>
                  <a:lnTo>
                    <a:pt x="946" y="212"/>
                  </a:lnTo>
                  <a:moveTo>
                    <a:pt x="1009" y="212"/>
                  </a:moveTo>
                  <a:lnTo>
                    <a:pt x="982" y="167"/>
                  </a:lnTo>
                  <a:lnTo>
                    <a:pt x="1009" y="121"/>
                  </a:lnTo>
                  <a:lnTo>
                    <a:pt x="1035" y="167"/>
                  </a:lnTo>
                  <a:lnTo>
                    <a:pt x="1009" y="212"/>
                  </a:lnTo>
                  <a:moveTo>
                    <a:pt x="1071" y="212"/>
                  </a:moveTo>
                  <a:lnTo>
                    <a:pt x="1044" y="167"/>
                  </a:lnTo>
                  <a:lnTo>
                    <a:pt x="1071" y="121"/>
                  </a:lnTo>
                  <a:lnTo>
                    <a:pt x="1096" y="167"/>
                  </a:lnTo>
                  <a:lnTo>
                    <a:pt x="1071" y="212"/>
                  </a:lnTo>
                  <a:moveTo>
                    <a:pt x="1132" y="212"/>
                  </a:moveTo>
                  <a:lnTo>
                    <a:pt x="1105" y="167"/>
                  </a:lnTo>
                  <a:lnTo>
                    <a:pt x="1132" y="121"/>
                  </a:lnTo>
                  <a:lnTo>
                    <a:pt x="1158" y="167"/>
                  </a:lnTo>
                  <a:lnTo>
                    <a:pt x="1132" y="212"/>
                  </a:lnTo>
                  <a:moveTo>
                    <a:pt x="1194" y="212"/>
                  </a:moveTo>
                  <a:lnTo>
                    <a:pt x="1167" y="167"/>
                  </a:lnTo>
                  <a:lnTo>
                    <a:pt x="1194" y="121"/>
                  </a:lnTo>
                  <a:lnTo>
                    <a:pt x="1219" y="167"/>
                  </a:lnTo>
                  <a:lnTo>
                    <a:pt x="1194" y="212"/>
                  </a:lnTo>
                  <a:moveTo>
                    <a:pt x="1255" y="212"/>
                  </a:moveTo>
                  <a:lnTo>
                    <a:pt x="1228" y="167"/>
                  </a:lnTo>
                  <a:lnTo>
                    <a:pt x="1255" y="121"/>
                  </a:lnTo>
                  <a:lnTo>
                    <a:pt x="1281" y="167"/>
                  </a:lnTo>
                  <a:lnTo>
                    <a:pt x="1255" y="212"/>
                  </a:lnTo>
                  <a:moveTo>
                    <a:pt x="1317" y="212"/>
                  </a:moveTo>
                  <a:lnTo>
                    <a:pt x="1290" y="167"/>
                  </a:lnTo>
                  <a:lnTo>
                    <a:pt x="1317" y="121"/>
                  </a:lnTo>
                  <a:lnTo>
                    <a:pt x="1342" y="167"/>
                  </a:lnTo>
                  <a:lnTo>
                    <a:pt x="1317" y="212"/>
                  </a:lnTo>
                  <a:moveTo>
                    <a:pt x="1378" y="212"/>
                  </a:moveTo>
                  <a:lnTo>
                    <a:pt x="1353" y="167"/>
                  </a:lnTo>
                  <a:lnTo>
                    <a:pt x="1378" y="121"/>
                  </a:lnTo>
                  <a:lnTo>
                    <a:pt x="1405" y="167"/>
                  </a:lnTo>
                  <a:lnTo>
                    <a:pt x="1378" y="212"/>
                  </a:lnTo>
                  <a:moveTo>
                    <a:pt x="1440" y="212"/>
                  </a:moveTo>
                  <a:lnTo>
                    <a:pt x="1414" y="167"/>
                  </a:lnTo>
                  <a:lnTo>
                    <a:pt x="1440" y="121"/>
                  </a:lnTo>
                  <a:lnTo>
                    <a:pt x="1467" y="167"/>
                  </a:lnTo>
                  <a:lnTo>
                    <a:pt x="1440" y="212"/>
                  </a:lnTo>
                  <a:moveTo>
                    <a:pt x="1501" y="212"/>
                  </a:moveTo>
                  <a:lnTo>
                    <a:pt x="1476" y="167"/>
                  </a:lnTo>
                  <a:lnTo>
                    <a:pt x="1501" y="121"/>
                  </a:lnTo>
                  <a:lnTo>
                    <a:pt x="1528" y="167"/>
                  </a:lnTo>
                  <a:lnTo>
                    <a:pt x="1501" y="212"/>
                  </a:lnTo>
                  <a:moveTo>
                    <a:pt x="1563" y="212"/>
                  </a:moveTo>
                  <a:lnTo>
                    <a:pt x="1537" y="167"/>
                  </a:lnTo>
                  <a:lnTo>
                    <a:pt x="1563" y="121"/>
                  </a:lnTo>
                  <a:lnTo>
                    <a:pt x="1590" y="167"/>
                  </a:lnTo>
                  <a:lnTo>
                    <a:pt x="1563" y="212"/>
                  </a:lnTo>
                  <a:moveTo>
                    <a:pt x="1624" y="212"/>
                  </a:moveTo>
                  <a:lnTo>
                    <a:pt x="1599" y="167"/>
                  </a:lnTo>
                  <a:lnTo>
                    <a:pt x="1624" y="121"/>
                  </a:lnTo>
                  <a:lnTo>
                    <a:pt x="1651" y="167"/>
                  </a:lnTo>
                  <a:lnTo>
                    <a:pt x="1624" y="212"/>
                  </a:lnTo>
                  <a:moveTo>
                    <a:pt x="1686" y="212"/>
                  </a:moveTo>
                  <a:lnTo>
                    <a:pt x="1660" y="167"/>
                  </a:lnTo>
                  <a:lnTo>
                    <a:pt x="1686" y="121"/>
                  </a:lnTo>
                  <a:lnTo>
                    <a:pt x="1713" y="167"/>
                  </a:lnTo>
                  <a:lnTo>
                    <a:pt x="1686" y="212"/>
                  </a:lnTo>
                  <a:moveTo>
                    <a:pt x="1749" y="212"/>
                  </a:moveTo>
                  <a:lnTo>
                    <a:pt x="1722" y="167"/>
                  </a:lnTo>
                  <a:lnTo>
                    <a:pt x="1749" y="121"/>
                  </a:lnTo>
                  <a:lnTo>
                    <a:pt x="1774" y="167"/>
                  </a:lnTo>
                  <a:lnTo>
                    <a:pt x="1749" y="212"/>
                  </a:lnTo>
                  <a:moveTo>
                    <a:pt x="1810" y="212"/>
                  </a:moveTo>
                  <a:lnTo>
                    <a:pt x="1783" y="167"/>
                  </a:lnTo>
                  <a:lnTo>
                    <a:pt x="1810" y="121"/>
                  </a:lnTo>
                  <a:lnTo>
                    <a:pt x="1836" y="167"/>
                  </a:lnTo>
                  <a:lnTo>
                    <a:pt x="1810" y="212"/>
                  </a:lnTo>
                  <a:moveTo>
                    <a:pt x="1872" y="212"/>
                  </a:moveTo>
                  <a:lnTo>
                    <a:pt x="1845" y="167"/>
                  </a:lnTo>
                  <a:lnTo>
                    <a:pt x="1872" y="121"/>
                  </a:lnTo>
                  <a:lnTo>
                    <a:pt x="1897" y="167"/>
                  </a:lnTo>
                  <a:lnTo>
                    <a:pt x="1872" y="212"/>
                  </a:lnTo>
                  <a:moveTo>
                    <a:pt x="1933" y="212"/>
                  </a:moveTo>
                  <a:lnTo>
                    <a:pt x="1906" y="167"/>
                  </a:lnTo>
                  <a:lnTo>
                    <a:pt x="1933" y="121"/>
                  </a:lnTo>
                  <a:lnTo>
                    <a:pt x="1959" y="167"/>
                  </a:lnTo>
                  <a:lnTo>
                    <a:pt x="1933" y="212"/>
                  </a:lnTo>
                  <a:moveTo>
                    <a:pt x="1995" y="212"/>
                  </a:moveTo>
                  <a:lnTo>
                    <a:pt x="1968" y="167"/>
                  </a:lnTo>
                  <a:lnTo>
                    <a:pt x="1995" y="121"/>
                  </a:lnTo>
                  <a:lnTo>
                    <a:pt x="2020" y="167"/>
                  </a:lnTo>
                  <a:lnTo>
                    <a:pt x="1995" y="212"/>
                  </a:lnTo>
                  <a:moveTo>
                    <a:pt x="2056" y="212"/>
                  </a:moveTo>
                  <a:lnTo>
                    <a:pt x="2029" y="167"/>
                  </a:lnTo>
                  <a:lnTo>
                    <a:pt x="2056" y="121"/>
                  </a:lnTo>
                  <a:lnTo>
                    <a:pt x="2082" y="167"/>
                  </a:lnTo>
                  <a:lnTo>
                    <a:pt x="2056" y="212"/>
                  </a:lnTo>
                  <a:moveTo>
                    <a:pt x="2118" y="212"/>
                  </a:moveTo>
                  <a:lnTo>
                    <a:pt x="2092" y="167"/>
                  </a:lnTo>
                  <a:lnTo>
                    <a:pt x="2118" y="121"/>
                  </a:lnTo>
                  <a:lnTo>
                    <a:pt x="2145" y="167"/>
                  </a:lnTo>
                  <a:lnTo>
                    <a:pt x="2118" y="212"/>
                  </a:lnTo>
                  <a:moveTo>
                    <a:pt x="2179" y="212"/>
                  </a:moveTo>
                  <a:lnTo>
                    <a:pt x="2154" y="167"/>
                  </a:lnTo>
                  <a:lnTo>
                    <a:pt x="2179" y="121"/>
                  </a:lnTo>
                  <a:lnTo>
                    <a:pt x="2206" y="167"/>
                  </a:lnTo>
                  <a:lnTo>
                    <a:pt x="2179" y="212"/>
                  </a:lnTo>
                  <a:moveTo>
                    <a:pt x="2241" y="212"/>
                  </a:moveTo>
                  <a:lnTo>
                    <a:pt x="2215" y="167"/>
                  </a:lnTo>
                  <a:lnTo>
                    <a:pt x="2241" y="121"/>
                  </a:lnTo>
                  <a:lnTo>
                    <a:pt x="2268" y="167"/>
                  </a:lnTo>
                  <a:lnTo>
                    <a:pt x="2241" y="212"/>
                  </a:lnTo>
                  <a:moveTo>
                    <a:pt x="2302" y="212"/>
                  </a:moveTo>
                  <a:lnTo>
                    <a:pt x="2277" y="167"/>
                  </a:lnTo>
                  <a:lnTo>
                    <a:pt x="2302" y="121"/>
                  </a:lnTo>
                  <a:lnTo>
                    <a:pt x="2329" y="167"/>
                  </a:lnTo>
                  <a:lnTo>
                    <a:pt x="2302" y="212"/>
                  </a:lnTo>
                  <a:moveTo>
                    <a:pt x="2364" y="212"/>
                  </a:moveTo>
                  <a:lnTo>
                    <a:pt x="2338" y="167"/>
                  </a:lnTo>
                  <a:lnTo>
                    <a:pt x="2364" y="121"/>
                  </a:lnTo>
                  <a:lnTo>
                    <a:pt x="2391" y="167"/>
                  </a:lnTo>
                  <a:lnTo>
                    <a:pt x="2364" y="212"/>
                  </a:lnTo>
                  <a:moveTo>
                    <a:pt x="2425" y="212"/>
                  </a:moveTo>
                  <a:lnTo>
                    <a:pt x="2400" y="167"/>
                  </a:lnTo>
                  <a:lnTo>
                    <a:pt x="2425" y="121"/>
                  </a:lnTo>
                  <a:lnTo>
                    <a:pt x="2452" y="167"/>
                  </a:lnTo>
                  <a:lnTo>
                    <a:pt x="2425" y="212"/>
                  </a:lnTo>
                  <a:moveTo>
                    <a:pt x="2488" y="212"/>
                  </a:moveTo>
                  <a:lnTo>
                    <a:pt x="2461" y="167"/>
                  </a:lnTo>
                  <a:lnTo>
                    <a:pt x="2488" y="121"/>
                  </a:lnTo>
                  <a:lnTo>
                    <a:pt x="2514" y="167"/>
                  </a:lnTo>
                  <a:lnTo>
                    <a:pt x="2488" y="212"/>
                  </a:lnTo>
                  <a:moveTo>
                    <a:pt x="54" y="160"/>
                  </a:moveTo>
                  <a:lnTo>
                    <a:pt x="27" y="113"/>
                  </a:lnTo>
                  <a:lnTo>
                    <a:pt x="54" y="68"/>
                  </a:lnTo>
                  <a:lnTo>
                    <a:pt x="80" y="113"/>
                  </a:lnTo>
                  <a:lnTo>
                    <a:pt x="54" y="160"/>
                  </a:lnTo>
                  <a:moveTo>
                    <a:pt x="116" y="160"/>
                  </a:moveTo>
                  <a:lnTo>
                    <a:pt x="89" y="113"/>
                  </a:lnTo>
                  <a:lnTo>
                    <a:pt x="116" y="68"/>
                  </a:lnTo>
                  <a:lnTo>
                    <a:pt x="141" y="113"/>
                  </a:lnTo>
                  <a:lnTo>
                    <a:pt x="116" y="160"/>
                  </a:lnTo>
                  <a:moveTo>
                    <a:pt x="177" y="160"/>
                  </a:moveTo>
                  <a:lnTo>
                    <a:pt x="150" y="113"/>
                  </a:lnTo>
                  <a:lnTo>
                    <a:pt x="177" y="68"/>
                  </a:lnTo>
                  <a:lnTo>
                    <a:pt x="202" y="113"/>
                  </a:lnTo>
                  <a:lnTo>
                    <a:pt x="177" y="160"/>
                  </a:lnTo>
                  <a:moveTo>
                    <a:pt x="238" y="160"/>
                  </a:moveTo>
                  <a:lnTo>
                    <a:pt x="213" y="113"/>
                  </a:lnTo>
                  <a:lnTo>
                    <a:pt x="238" y="68"/>
                  </a:lnTo>
                  <a:lnTo>
                    <a:pt x="265" y="113"/>
                  </a:lnTo>
                  <a:lnTo>
                    <a:pt x="238" y="160"/>
                  </a:lnTo>
                  <a:moveTo>
                    <a:pt x="300" y="160"/>
                  </a:moveTo>
                  <a:lnTo>
                    <a:pt x="274" y="113"/>
                  </a:lnTo>
                  <a:lnTo>
                    <a:pt x="300" y="68"/>
                  </a:lnTo>
                  <a:lnTo>
                    <a:pt x="327" y="113"/>
                  </a:lnTo>
                  <a:lnTo>
                    <a:pt x="300" y="160"/>
                  </a:lnTo>
                  <a:moveTo>
                    <a:pt x="361" y="160"/>
                  </a:moveTo>
                  <a:lnTo>
                    <a:pt x="336" y="113"/>
                  </a:lnTo>
                  <a:lnTo>
                    <a:pt x="361" y="68"/>
                  </a:lnTo>
                  <a:lnTo>
                    <a:pt x="388" y="113"/>
                  </a:lnTo>
                  <a:lnTo>
                    <a:pt x="361" y="160"/>
                  </a:lnTo>
                  <a:moveTo>
                    <a:pt x="423" y="160"/>
                  </a:moveTo>
                  <a:lnTo>
                    <a:pt x="397" y="113"/>
                  </a:lnTo>
                  <a:lnTo>
                    <a:pt x="423" y="68"/>
                  </a:lnTo>
                  <a:lnTo>
                    <a:pt x="450" y="113"/>
                  </a:lnTo>
                  <a:lnTo>
                    <a:pt x="423" y="160"/>
                  </a:lnTo>
                  <a:moveTo>
                    <a:pt x="484" y="160"/>
                  </a:moveTo>
                  <a:lnTo>
                    <a:pt x="459" y="113"/>
                  </a:lnTo>
                  <a:lnTo>
                    <a:pt x="484" y="68"/>
                  </a:lnTo>
                  <a:lnTo>
                    <a:pt x="511" y="113"/>
                  </a:lnTo>
                  <a:lnTo>
                    <a:pt x="484" y="160"/>
                  </a:lnTo>
                  <a:moveTo>
                    <a:pt x="546" y="160"/>
                  </a:moveTo>
                  <a:lnTo>
                    <a:pt x="520" y="113"/>
                  </a:lnTo>
                  <a:lnTo>
                    <a:pt x="546" y="68"/>
                  </a:lnTo>
                  <a:lnTo>
                    <a:pt x="573" y="113"/>
                  </a:lnTo>
                  <a:lnTo>
                    <a:pt x="546" y="160"/>
                  </a:lnTo>
                  <a:moveTo>
                    <a:pt x="609" y="160"/>
                  </a:moveTo>
                  <a:lnTo>
                    <a:pt x="582" y="113"/>
                  </a:lnTo>
                  <a:lnTo>
                    <a:pt x="609" y="68"/>
                  </a:lnTo>
                  <a:lnTo>
                    <a:pt x="634" y="113"/>
                  </a:lnTo>
                  <a:lnTo>
                    <a:pt x="609" y="160"/>
                  </a:lnTo>
                  <a:moveTo>
                    <a:pt x="670" y="160"/>
                  </a:moveTo>
                  <a:lnTo>
                    <a:pt x="643" y="113"/>
                  </a:lnTo>
                  <a:lnTo>
                    <a:pt x="670" y="68"/>
                  </a:lnTo>
                  <a:lnTo>
                    <a:pt x="696" y="113"/>
                  </a:lnTo>
                  <a:lnTo>
                    <a:pt x="670" y="160"/>
                  </a:lnTo>
                  <a:moveTo>
                    <a:pt x="732" y="160"/>
                  </a:moveTo>
                  <a:lnTo>
                    <a:pt x="705" y="113"/>
                  </a:lnTo>
                  <a:lnTo>
                    <a:pt x="732" y="68"/>
                  </a:lnTo>
                  <a:lnTo>
                    <a:pt x="757" y="113"/>
                  </a:lnTo>
                  <a:lnTo>
                    <a:pt x="732" y="160"/>
                  </a:lnTo>
                  <a:moveTo>
                    <a:pt x="793" y="160"/>
                  </a:moveTo>
                  <a:lnTo>
                    <a:pt x="766" y="113"/>
                  </a:lnTo>
                  <a:lnTo>
                    <a:pt x="793" y="68"/>
                  </a:lnTo>
                  <a:lnTo>
                    <a:pt x="819" y="113"/>
                  </a:lnTo>
                  <a:lnTo>
                    <a:pt x="793" y="160"/>
                  </a:lnTo>
                  <a:moveTo>
                    <a:pt x="855" y="160"/>
                  </a:moveTo>
                  <a:lnTo>
                    <a:pt x="828" y="113"/>
                  </a:lnTo>
                  <a:lnTo>
                    <a:pt x="855" y="68"/>
                  </a:lnTo>
                  <a:lnTo>
                    <a:pt x="880" y="113"/>
                  </a:lnTo>
                  <a:lnTo>
                    <a:pt x="855" y="160"/>
                  </a:lnTo>
                  <a:moveTo>
                    <a:pt x="916" y="160"/>
                  </a:moveTo>
                  <a:lnTo>
                    <a:pt x="889" y="113"/>
                  </a:lnTo>
                  <a:lnTo>
                    <a:pt x="916" y="68"/>
                  </a:lnTo>
                  <a:lnTo>
                    <a:pt x="942" y="113"/>
                  </a:lnTo>
                  <a:lnTo>
                    <a:pt x="916" y="160"/>
                  </a:lnTo>
                  <a:moveTo>
                    <a:pt x="978" y="160"/>
                  </a:moveTo>
                  <a:lnTo>
                    <a:pt x="952" y="113"/>
                  </a:lnTo>
                  <a:lnTo>
                    <a:pt x="978" y="68"/>
                  </a:lnTo>
                  <a:lnTo>
                    <a:pt x="1005" y="113"/>
                  </a:lnTo>
                  <a:lnTo>
                    <a:pt x="978" y="160"/>
                  </a:lnTo>
                  <a:moveTo>
                    <a:pt x="1039" y="160"/>
                  </a:moveTo>
                  <a:lnTo>
                    <a:pt x="1014" y="113"/>
                  </a:lnTo>
                  <a:lnTo>
                    <a:pt x="1039" y="68"/>
                  </a:lnTo>
                  <a:lnTo>
                    <a:pt x="1066" y="113"/>
                  </a:lnTo>
                  <a:lnTo>
                    <a:pt x="1039" y="160"/>
                  </a:lnTo>
                  <a:moveTo>
                    <a:pt x="1101" y="160"/>
                  </a:moveTo>
                  <a:lnTo>
                    <a:pt x="1075" y="113"/>
                  </a:lnTo>
                  <a:lnTo>
                    <a:pt x="1101" y="68"/>
                  </a:lnTo>
                  <a:lnTo>
                    <a:pt x="1128" y="113"/>
                  </a:lnTo>
                  <a:lnTo>
                    <a:pt x="1101" y="160"/>
                  </a:lnTo>
                  <a:moveTo>
                    <a:pt x="1162" y="160"/>
                  </a:moveTo>
                  <a:lnTo>
                    <a:pt x="1137" y="113"/>
                  </a:lnTo>
                  <a:lnTo>
                    <a:pt x="1162" y="68"/>
                  </a:lnTo>
                  <a:lnTo>
                    <a:pt x="1189" y="113"/>
                  </a:lnTo>
                  <a:lnTo>
                    <a:pt x="1162" y="160"/>
                  </a:lnTo>
                  <a:moveTo>
                    <a:pt x="1224" y="160"/>
                  </a:moveTo>
                  <a:lnTo>
                    <a:pt x="1198" y="113"/>
                  </a:lnTo>
                  <a:lnTo>
                    <a:pt x="1224" y="68"/>
                  </a:lnTo>
                  <a:lnTo>
                    <a:pt x="1251" y="113"/>
                  </a:lnTo>
                  <a:lnTo>
                    <a:pt x="1224" y="160"/>
                  </a:lnTo>
                  <a:moveTo>
                    <a:pt x="1285" y="160"/>
                  </a:moveTo>
                  <a:lnTo>
                    <a:pt x="1260" y="113"/>
                  </a:lnTo>
                  <a:lnTo>
                    <a:pt x="1285" y="68"/>
                  </a:lnTo>
                  <a:lnTo>
                    <a:pt x="1312" y="113"/>
                  </a:lnTo>
                  <a:lnTo>
                    <a:pt x="1285" y="160"/>
                  </a:lnTo>
                  <a:moveTo>
                    <a:pt x="1348" y="160"/>
                  </a:moveTo>
                  <a:lnTo>
                    <a:pt x="1321" y="113"/>
                  </a:lnTo>
                  <a:lnTo>
                    <a:pt x="1348" y="68"/>
                  </a:lnTo>
                  <a:lnTo>
                    <a:pt x="1374" y="113"/>
                  </a:lnTo>
                  <a:lnTo>
                    <a:pt x="1348" y="160"/>
                  </a:lnTo>
                  <a:moveTo>
                    <a:pt x="1410" y="160"/>
                  </a:moveTo>
                  <a:lnTo>
                    <a:pt x="1383" y="113"/>
                  </a:lnTo>
                  <a:lnTo>
                    <a:pt x="1410" y="68"/>
                  </a:lnTo>
                  <a:lnTo>
                    <a:pt x="1435" y="113"/>
                  </a:lnTo>
                  <a:lnTo>
                    <a:pt x="1410" y="160"/>
                  </a:lnTo>
                  <a:moveTo>
                    <a:pt x="1471" y="160"/>
                  </a:moveTo>
                  <a:lnTo>
                    <a:pt x="1444" y="113"/>
                  </a:lnTo>
                  <a:lnTo>
                    <a:pt x="1471" y="68"/>
                  </a:lnTo>
                  <a:lnTo>
                    <a:pt x="1497" y="113"/>
                  </a:lnTo>
                  <a:lnTo>
                    <a:pt x="1471" y="160"/>
                  </a:lnTo>
                  <a:moveTo>
                    <a:pt x="1533" y="160"/>
                  </a:moveTo>
                  <a:lnTo>
                    <a:pt x="1506" y="113"/>
                  </a:lnTo>
                  <a:lnTo>
                    <a:pt x="1533" y="68"/>
                  </a:lnTo>
                  <a:lnTo>
                    <a:pt x="1558" y="113"/>
                  </a:lnTo>
                  <a:lnTo>
                    <a:pt x="1533" y="160"/>
                  </a:lnTo>
                  <a:moveTo>
                    <a:pt x="1594" y="160"/>
                  </a:moveTo>
                  <a:lnTo>
                    <a:pt x="1567" y="113"/>
                  </a:lnTo>
                  <a:lnTo>
                    <a:pt x="1594" y="68"/>
                  </a:lnTo>
                  <a:lnTo>
                    <a:pt x="1620" y="113"/>
                  </a:lnTo>
                  <a:lnTo>
                    <a:pt x="1594" y="160"/>
                  </a:lnTo>
                  <a:moveTo>
                    <a:pt x="1656" y="160"/>
                  </a:moveTo>
                  <a:lnTo>
                    <a:pt x="1629" y="113"/>
                  </a:lnTo>
                  <a:lnTo>
                    <a:pt x="1656" y="68"/>
                  </a:lnTo>
                  <a:lnTo>
                    <a:pt x="1681" y="113"/>
                  </a:lnTo>
                  <a:lnTo>
                    <a:pt x="1656" y="160"/>
                  </a:lnTo>
                  <a:moveTo>
                    <a:pt x="1717" y="160"/>
                  </a:moveTo>
                  <a:lnTo>
                    <a:pt x="1692" y="113"/>
                  </a:lnTo>
                  <a:lnTo>
                    <a:pt x="1717" y="68"/>
                  </a:lnTo>
                  <a:lnTo>
                    <a:pt x="1744" y="113"/>
                  </a:lnTo>
                  <a:lnTo>
                    <a:pt x="1717" y="160"/>
                  </a:lnTo>
                  <a:moveTo>
                    <a:pt x="1779" y="160"/>
                  </a:moveTo>
                  <a:lnTo>
                    <a:pt x="1753" y="113"/>
                  </a:lnTo>
                  <a:lnTo>
                    <a:pt x="1779" y="68"/>
                  </a:lnTo>
                  <a:lnTo>
                    <a:pt x="1806" y="113"/>
                  </a:lnTo>
                  <a:lnTo>
                    <a:pt x="1779" y="160"/>
                  </a:lnTo>
                  <a:moveTo>
                    <a:pt x="1840" y="160"/>
                  </a:moveTo>
                  <a:lnTo>
                    <a:pt x="1815" y="113"/>
                  </a:lnTo>
                  <a:lnTo>
                    <a:pt x="1840" y="68"/>
                  </a:lnTo>
                  <a:lnTo>
                    <a:pt x="1867" y="113"/>
                  </a:lnTo>
                  <a:lnTo>
                    <a:pt x="1840" y="160"/>
                  </a:lnTo>
                  <a:moveTo>
                    <a:pt x="1902" y="160"/>
                  </a:moveTo>
                  <a:lnTo>
                    <a:pt x="1876" y="113"/>
                  </a:lnTo>
                  <a:lnTo>
                    <a:pt x="1902" y="68"/>
                  </a:lnTo>
                  <a:lnTo>
                    <a:pt x="1929" y="113"/>
                  </a:lnTo>
                  <a:lnTo>
                    <a:pt x="1902" y="160"/>
                  </a:lnTo>
                  <a:moveTo>
                    <a:pt x="1963" y="160"/>
                  </a:moveTo>
                  <a:lnTo>
                    <a:pt x="1938" y="113"/>
                  </a:lnTo>
                  <a:lnTo>
                    <a:pt x="1963" y="68"/>
                  </a:lnTo>
                  <a:lnTo>
                    <a:pt x="1990" y="113"/>
                  </a:lnTo>
                  <a:lnTo>
                    <a:pt x="1963" y="160"/>
                  </a:lnTo>
                  <a:moveTo>
                    <a:pt x="2025" y="160"/>
                  </a:moveTo>
                  <a:lnTo>
                    <a:pt x="1999" y="113"/>
                  </a:lnTo>
                  <a:lnTo>
                    <a:pt x="2025" y="68"/>
                  </a:lnTo>
                  <a:lnTo>
                    <a:pt x="2052" y="113"/>
                  </a:lnTo>
                  <a:lnTo>
                    <a:pt x="2025" y="160"/>
                  </a:lnTo>
                  <a:moveTo>
                    <a:pt x="2088" y="160"/>
                  </a:moveTo>
                  <a:lnTo>
                    <a:pt x="2061" y="113"/>
                  </a:lnTo>
                  <a:lnTo>
                    <a:pt x="2088" y="68"/>
                  </a:lnTo>
                  <a:lnTo>
                    <a:pt x="2113" y="113"/>
                  </a:lnTo>
                  <a:lnTo>
                    <a:pt x="2088" y="160"/>
                  </a:lnTo>
                  <a:moveTo>
                    <a:pt x="2149" y="160"/>
                  </a:moveTo>
                  <a:lnTo>
                    <a:pt x="2122" y="113"/>
                  </a:lnTo>
                  <a:lnTo>
                    <a:pt x="2149" y="68"/>
                  </a:lnTo>
                  <a:lnTo>
                    <a:pt x="2175" y="113"/>
                  </a:lnTo>
                  <a:lnTo>
                    <a:pt x="2149" y="160"/>
                  </a:lnTo>
                  <a:moveTo>
                    <a:pt x="2211" y="160"/>
                  </a:moveTo>
                  <a:lnTo>
                    <a:pt x="2184" y="113"/>
                  </a:lnTo>
                  <a:lnTo>
                    <a:pt x="2211" y="68"/>
                  </a:lnTo>
                  <a:lnTo>
                    <a:pt x="2236" y="113"/>
                  </a:lnTo>
                  <a:lnTo>
                    <a:pt x="2211" y="160"/>
                  </a:lnTo>
                  <a:moveTo>
                    <a:pt x="2272" y="160"/>
                  </a:moveTo>
                  <a:lnTo>
                    <a:pt x="2245" y="113"/>
                  </a:lnTo>
                  <a:lnTo>
                    <a:pt x="2272" y="68"/>
                  </a:lnTo>
                  <a:lnTo>
                    <a:pt x="2298" y="113"/>
                  </a:lnTo>
                  <a:lnTo>
                    <a:pt x="2272" y="160"/>
                  </a:lnTo>
                  <a:moveTo>
                    <a:pt x="2334" y="160"/>
                  </a:moveTo>
                  <a:lnTo>
                    <a:pt x="2307" y="113"/>
                  </a:lnTo>
                  <a:lnTo>
                    <a:pt x="2334" y="68"/>
                  </a:lnTo>
                  <a:lnTo>
                    <a:pt x="2359" y="113"/>
                  </a:lnTo>
                  <a:lnTo>
                    <a:pt x="2334" y="160"/>
                  </a:lnTo>
                  <a:moveTo>
                    <a:pt x="2395" y="160"/>
                  </a:moveTo>
                  <a:lnTo>
                    <a:pt x="2368" y="113"/>
                  </a:lnTo>
                  <a:lnTo>
                    <a:pt x="2395" y="68"/>
                  </a:lnTo>
                  <a:lnTo>
                    <a:pt x="2421" y="113"/>
                  </a:lnTo>
                  <a:lnTo>
                    <a:pt x="2395" y="160"/>
                  </a:lnTo>
                  <a:moveTo>
                    <a:pt x="2457" y="160"/>
                  </a:moveTo>
                  <a:lnTo>
                    <a:pt x="2431" y="113"/>
                  </a:lnTo>
                  <a:lnTo>
                    <a:pt x="2457" y="68"/>
                  </a:lnTo>
                  <a:lnTo>
                    <a:pt x="2484" y="113"/>
                  </a:lnTo>
                  <a:lnTo>
                    <a:pt x="2457" y="160"/>
                  </a:lnTo>
                  <a:moveTo>
                    <a:pt x="2518" y="160"/>
                  </a:moveTo>
                  <a:lnTo>
                    <a:pt x="2493" y="113"/>
                  </a:lnTo>
                  <a:lnTo>
                    <a:pt x="2518" y="68"/>
                  </a:lnTo>
                  <a:lnTo>
                    <a:pt x="2545" y="113"/>
                  </a:lnTo>
                  <a:lnTo>
                    <a:pt x="2518" y="160"/>
                  </a:lnTo>
                  <a:moveTo>
                    <a:pt x="84" y="106"/>
                  </a:moveTo>
                  <a:lnTo>
                    <a:pt x="59" y="61"/>
                  </a:lnTo>
                  <a:lnTo>
                    <a:pt x="84" y="15"/>
                  </a:lnTo>
                  <a:lnTo>
                    <a:pt x="111" y="61"/>
                  </a:lnTo>
                  <a:lnTo>
                    <a:pt x="84" y="106"/>
                  </a:lnTo>
                  <a:moveTo>
                    <a:pt x="146" y="106"/>
                  </a:moveTo>
                  <a:lnTo>
                    <a:pt x="120" y="61"/>
                  </a:lnTo>
                  <a:lnTo>
                    <a:pt x="146" y="15"/>
                  </a:lnTo>
                  <a:lnTo>
                    <a:pt x="172" y="61"/>
                  </a:lnTo>
                  <a:lnTo>
                    <a:pt x="146" y="106"/>
                  </a:lnTo>
                  <a:moveTo>
                    <a:pt x="207" y="106"/>
                  </a:moveTo>
                  <a:lnTo>
                    <a:pt x="181" y="61"/>
                  </a:lnTo>
                  <a:lnTo>
                    <a:pt x="207" y="15"/>
                  </a:lnTo>
                  <a:lnTo>
                    <a:pt x="234" y="61"/>
                  </a:lnTo>
                  <a:lnTo>
                    <a:pt x="207" y="106"/>
                  </a:lnTo>
                  <a:moveTo>
                    <a:pt x="270" y="106"/>
                  </a:moveTo>
                  <a:lnTo>
                    <a:pt x="243" y="61"/>
                  </a:lnTo>
                  <a:lnTo>
                    <a:pt x="270" y="15"/>
                  </a:lnTo>
                  <a:lnTo>
                    <a:pt x="295" y="61"/>
                  </a:lnTo>
                  <a:lnTo>
                    <a:pt x="270" y="106"/>
                  </a:lnTo>
                  <a:moveTo>
                    <a:pt x="331" y="106"/>
                  </a:moveTo>
                  <a:lnTo>
                    <a:pt x="304" y="61"/>
                  </a:lnTo>
                  <a:lnTo>
                    <a:pt x="331" y="15"/>
                  </a:lnTo>
                  <a:lnTo>
                    <a:pt x="357" y="61"/>
                  </a:lnTo>
                  <a:lnTo>
                    <a:pt x="331" y="106"/>
                  </a:lnTo>
                  <a:moveTo>
                    <a:pt x="393" y="106"/>
                  </a:moveTo>
                  <a:lnTo>
                    <a:pt x="366" y="61"/>
                  </a:lnTo>
                  <a:lnTo>
                    <a:pt x="393" y="15"/>
                  </a:lnTo>
                  <a:lnTo>
                    <a:pt x="418" y="61"/>
                  </a:lnTo>
                  <a:lnTo>
                    <a:pt x="393" y="106"/>
                  </a:lnTo>
                  <a:moveTo>
                    <a:pt x="454" y="106"/>
                  </a:moveTo>
                  <a:lnTo>
                    <a:pt x="427" y="61"/>
                  </a:lnTo>
                  <a:lnTo>
                    <a:pt x="454" y="15"/>
                  </a:lnTo>
                  <a:lnTo>
                    <a:pt x="480" y="61"/>
                  </a:lnTo>
                  <a:lnTo>
                    <a:pt x="454" y="106"/>
                  </a:lnTo>
                  <a:moveTo>
                    <a:pt x="516" y="106"/>
                  </a:moveTo>
                  <a:lnTo>
                    <a:pt x="489" y="61"/>
                  </a:lnTo>
                  <a:lnTo>
                    <a:pt x="516" y="15"/>
                  </a:lnTo>
                  <a:lnTo>
                    <a:pt x="541" y="61"/>
                  </a:lnTo>
                  <a:lnTo>
                    <a:pt x="516" y="106"/>
                  </a:lnTo>
                  <a:moveTo>
                    <a:pt x="577" y="106"/>
                  </a:moveTo>
                  <a:lnTo>
                    <a:pt x="550" y="61"/>
                  </a:lnTo>
                  <a:lnTo>
                    <a:pt x="577" y="15"/>
                  </a:lnTo>
                  <a:lnTo>
                    <a:pt x="603" y="61"/>
                  </a:lnTo>
                  <a:lnTo>
                    <a:pt x="577" y="106"/>
                  </a:lnTo>
                  <a:moveTo>
                    <a:pt x="639" y="106"/>
                  </a:moveTo>
                  <a:lnTo>
                    <a:pt x="613" y="61"/>
                  </a:lnTo>
                  <a:lnTo>
                    <a:pt x="639" y="15"/>
                  </a:lnTo>
                  <a:lnTo>
                    <a:pt x="666" y="61"/>
                  </a:lnTo>
                  <a:lnTo>
                    <a:pt x="639" y="106"/>
                  </a:lnTo>
                  <a:moveTo>
                    <a:pt x="700" y="106"/>
                  </a:moveTo>
                  <a:lnTo>
                    <a:pt x="675" y="61"/>
                  </a:lnTo>
                  <a:lnTo>
                    <a:pt x="700" y="15"/>
                  </a:lnTo>
                  <a:lnTo>
                    <a:pt x="727" y="61"/>
                  </a:lnTo>
                  <a:lnTo>
                    <a:pt x="700" y="106"/>
                  </a:lnTo>
                  <a:moveTo>
                    <a:pt x="762" y="106"/>
                  </a:moveTo>
                  <a:lnTo>
                    <a:pt x="736" y="61"/>
                  </a:lnTo>
                  <a:lnTo>
                    <a:pt x="762" y="15"/>
                  </a:lnTo>
                  <a:lnTo>
                    <a:pt x="789" y="61"/>
                  </a:lnTo>
                  <a:lnTo>
                    <a:pt x="762" y="106"/>
                  </a:lnTo>
                  <a:moveTo>
                    <a:pt x="823" y="106"/>
                  </a:moveTo>
                  <a:lnTo>
                    <a:pt x="798" y="61"/>
                  </a:lnTo>
                  <a:lnTo>
                    <a:pt x="823" y="15"/>
                  </a:lnTo>
                  <a:lnTo>
                    <a:pt x="850" y="61"/>
                  </a:lnTo>
                  <a:lnTo>
                    <a:pt x="823" y="106"/>
                  </a:lnTo>
                  <a:moveTo>
                    <a:pt x="885" y="106"/>
                  </a:moveTo>
                  <a:lnTo>
                    <a:pt x="859" y="61"/>
                  </a:lnTo>
                  <a:lnTo>
                    <a:pt x="885" y="15"/>
                  </a:lnTo>
                  <a:lnTo>
                    <a:pt x="912" y="61"/>
                  </a:lnTo>
                  <a:lnTo>
                    <a:pt x="885" y="106"/>
                  </a:lnTo>
                  <a:moveTo>
                    <a:pt x="946" y="106"/>
                  </a:moveTo>
                  <a:lnTo>
                    <a:pt x="921" y="61"/>
                  </a:lnTo>
                  <a:lnTo>
                    <a:pt x="946" y="15"/>
                  </a:lnTo>
                  <a:lnTo>
                    <a:pt x="973" y="61"/>
                  </a:lnTo>
                  <a:lnTo>
                    <a:pt x="946" y="106"/>
                  </a:lnTo>
                  <a:moveTo>
                    <a:pt x="1009" y="106"/>
                  </a:moveTo>
                  <a:lnTo>
                    <a:pt x="982" y="61"/>
                  </a:lnTo>
                  <a:lnTo>
                    <a:pt x="1009" y="15"/>
                  </a:lnTo>
                  <a:lnTo>
                    <a:pt x="1035" y="61"/>
                  </a:lnTo>
                  <a:lnTo>
                    <a:pt x="1009" y="106"/>
                  </a:lnTo>
                  <a:moveTo>
                    <a:pt x="1071" y="106"/>
                  </a:moveTo>
                  <a:lnTo>
                    <a:pt x="1044" y="61"/>
                  </a:lnTo>
                  <a:lnTo>
                    <a:pt x="1071" y="15"/>
                  </a:lnTo>
                  <a:lnTo>
                    <a:pt x="1096" y="61"/>
                  </a:lnTo>
                  <a:lnTo>
                    <a:pt x="1071" y="106"/>
                  </a:lnTo>
                  <a:moveTo>
                    <a:pt x="1132" y="106"/>
                  </a:moveTo>
                  <a:lnTo>
                    <a:pt x="1105" y="61"/>
                  </a:lnTo>
                  <a:lnTo>
                    <a:pt x="1132" y="15"/>
                  </a:lnTo>
                  <a:lnTo>
                    <a:pt x="1158" y="61"/>
                  </a:lnTo>
                  <a:lnTo>
                    <a:pt x="1132" y="106"/>
                  </a:lnTo>
                  <a:moveTo>
                    <a:pt x="1194" y="106"/>
                  </a:moveTo>
                  <a:lnTo>
                    <a:pt x="1167" y="61"/>
                  </a:lnTo>
                  <a:lnTo>
                    <a:pt x="1194" y="15"/>
                  </a:lnTo>
                  <a:lnTo>
                    <a:pt x="1219" y="61"/>
                  </a:lnTo>
                  <a:lnTo>
                    <a:pt x="1194" y="106"/>
                  </a:lnTo>
                  <a:moveTo>
                    <a:pt x="1255" y="106"/>
                  </a:moveTo>
                  <a:lnTo>
                    <a:pt x="1228" y="61"/>
                  </a:lnTo>
                  <a:lnTo>
                    <a:pt x="1255" y="15"/>
                  </a:lnTo>
                  <a:lnTo>
                    <a:pt x="1281" y="61"/>
                  </a:lnTo>
                  <a:lnTo>
                    <a:pt x="1255" y="106"/>
                  </a:lnTo>
                  <a:moveTo>
                    <a:pt x="1317" y="106"/>
                  </a:moveTo>
                  <a:lnTo>
                    <a:pt x="1290" y="61"/>
                  </a:lnTo>
                  <a:lnTo>
                    <a:pt x="1317" y="15"/>
                  </a:lnTo>
                  <a:lnTo>
                    <a:pt x="1342" y="61"/>
                  </a:lnTo>
                  <a:lnTo>
                    <a:pt x="1317" y="106"/>
                  </a:lnTo>
                  <a:moveTo>
                    <a:pt x="1378" y="106"/>
                  </a:moveTo>
                  <a:lnTo>
                    <a:pt x="1353" y="61"/>
                  </a:lnTo>
                  <a:lnTo>
                    <a:pt x="1378" y="15"/>
                  </a:lnTo>
                  <a:lnTo>
                    <a:pt x="1405" y="61"/>
                  </a:lnTo>
                  <a:lnTo>
                    <a:pt x="1378" y="106"/>
                  </a:lnTo>
                  <a:moveTo>
                    <a:pt x="1440" y="106"/>
                  </a:moveTo>
                  <a:lnTo>
                    <a:pt x="1414" y="61"/>
                  </a:lnTo>
                  <a:lnTo>
                    <a:pt x="1440" y="15"/>
                  </a:lnTo>
                  <a:lnTo>
                    <a:pt x="1467" y="61"/>
                  </a:lnTo>
                  <a:lnTo>
                    <a:pt x="1440" y="106"/>
                  </a:lnTo>
                  <a:moveTo>
                    <a:pt x="1501" y="106"/>
                  </a:moveTo>
                  <a:lnTo>
                    <a:pt x="1476" y="61"/>
                  </a:lnTo>
                  <a:lnTo>
                    <a:pt x="1501" y="15"/>
                  </a:lnTo>
                  <a:lnTo>
                    <a:pt x="1528" y="61"/>
                  </a:lnTo>
                  <a:lnTo>
                    <a:pt x="1501" y="106"/>
                  </a:lnTo>
                  <a:moveTo>
                    <a:pt x="1563" y="106"/>
                  </a:moveTo>
                  <a:lnTo>
                    <a:pt x="1537" y="61"/>
                  </a:lnTo>
                  <a:lnTo>
                    <a:pt x="1563" y="15"/>
                  </a:lnTo>
                  <a:lnTo>
                    <a:pt x="1590" y="61"/>
                  </a:lnTo>
                  <a:lnTo>
                    <a:pt x="1563" y="106"/>
                  </a:lnTo>
                  <a:moveTo>
                    <a:pt x="1624" y="106"/>
                  </a:moveTo>
                  <a:lnTo>
                    <a:pt x="1599" y="61"/>
                  </a:lnTo>
                  <a:lnTo>
                    <a:pt x="1624" y="15"/>
                  </a:lnTo>
                  <a:lnTo>
                    <a:pt x="1651" y="61"/>
                  </a:lnTo>
                  <a:lnTo>
                    <a:pt x="1624" y="106"/>
                  </a:lnTo>
                  <a:moveTo>
                    <a:pt x="1686" y="106"/>
                  </a:moveTo>
                  <a:lnTo>
                    <a:pt x="1660" y="61"/>
                  </a:lnTo>
                  <a:lnTo>
                    <a:pt x="1686" y="15"/>
                  </a:lnTo>
                  <a:lnTo>
                    <a:pt x="1713" y="61"/>
                  </a:lnTo>
                  <a:lnTo>
                    <a:pt x="1686" y="106"/>
                  </a:lnTo>
                  <a:moveTo>
                    <a:pt x="1749" y="106"/>
                  </a:moveTo>
                  <a:lnTo>
                    <a:pt x="1722" y="61"/>
                  </a:lnTo>
                  <a:lnTo>
                    <a:pt x="1749" y="15"/>
                  </a:lnTo>
                  <a:lnTo>
                    <a:pt x="1774" y="61"/>
                  </a:lnTo>
                  <a:lnTo>
                    <a:pt x="1749" y="106"/>
                  </a:lnTo>
                  <a:moveTo>
                    <a:pt x="1810" y="106"/>
                  </a:moveTo>
                  <a:lnTo>
                    <a:pt x="1783" y="61"/>
                  </a:lnTo>
                  <a:lnTo>
                    <a:pt x="1810" y="15"/>
                  </a:lnTo>
                  <a:lnTo>
                    <a:pt x="1836" y="61"/>
                  </a:lnTo>
                  <a:lnTo>
                    <a:pt x="1810" y="106"/>
                  </a:lnTo>
                  <a:moveTo>
                    <a:pt x="1872" y="106"/>
                  </a:moveTo>
                  <a:lnTo>
                    <a:pt x="1845" y="61"/>
                  </a:lnTo>
                  <a:lnTo>
                    <a:pt x="1872" y="15"/>
                  </a:lnTo>
                  <a:lnTo>
                    <a:pt x="1897" y="61"/>
                  </a:lnTo>
                  <a:lnTo>
                    <a:pt x="1872" y="106"/>
                  </a:lnTo>
                  <a:moveTo>
                    <a:pt x="1933" y="106"/>
                  </a:moveTo>
                  <a:lnTo>
                    <a:pt x="1906" y="61"/>
                  </a:lnTo>
                  <a:lnTo>
                    <a:pt x="1933" y="15"/>
                  </a:lnTo>
                  <a:lnTo>
                    <a:pt x="1959" y="61"/>
                  </a:lnTo>
                  <a:lnTo>
                    <a:pt x="1933" y="106"/>
                  </a:lnTo>
                  <a:moveTo>
                    <a:pt x="1995" y="106"/>
                  </a:moveTo>
                  <a:lnTo>
                    <a:pt x="1968" y="61"/>
                  </a:lnTo>
                  <a:lnTo>
                    <a:pt x="1995" y="15"/>
                  </a:lnTo>
                  <a:lnTo>
                    <a:pt x="2020" y="61"/>
                  </a:lnTo>
                  <a:lnTo>
                    <a:pt x="1995" y="106"/>
                  </a:lnTo>
                  <a:moveTo>
                    <a:pt x="2056" y="106"/>
                  </a:moveTo>
                  <a:lnTo>
                    <a:pt x="2029" y="61"/>
                  </a:lnTo>
                  <a:lnTo>
                    <a:pt x="2056" y="15"/>
                  </a:lnTo>
                  <a:lnTo>
                    <a:pt x="2082" y="61"/>
                  </a:lnTo>
                  <a:lnTo>
                    <a:pt x="2056" y="106"/>
                  </a:lnTo>
                  <a:moveTo>
                    <a:pt x="2118" y="106"/>
                  </a:moveTo>
                  <a:lnTo>
                    <a:pt x="2092" y="61"/>
                  </a:lnTo>
                  <a:lnTo>
                    <a:pt x="2118" y="15"/>
                  </a:lnTo>
                  <a:lnTo>
                    <a:pt x="2145" y="61"/>
                  </a:lnTo>
                  <a:lnTo>
                    <a:pt x="2118" y="106"/>
                  </a:lnTo>
                  <a:moveTo>
                    <a:pt x="2179" y="106"/>
                  </a:moveTo>
                  <a:lnTo>
                    <a:pt x="2154" y="61"/>
                  </a:lnTo>
                  <a:lnTo>
                    <a:pt x="2179" y="15"/>
                  </a:lnTo>
                  <a:lnTo>
                    <a:pt x="2206" y="61"/>
                  </a:lnTo>
                  <a:lnTo>
                    <a:pt x="2179" y="106"/>
                  </a:lnTo>
                  <a:moveTo>
                    <a:pt x="2241" y="106"/>
                  </a:moveTo>
                  <a:lnTo>
                    <a:pt x="2215" y="61"/>
                  </a:lnTo>
                  <a:lnTo>
                    <a:pt x="2241" y="15"/>
                  </a:lnTo>
                  <a:lnTo>
                    <a:pt x="2268" y="61"/>
                  </a:lnTo>
                  <a:lnTo>
                    <a:pt x="2241" y="106"/>
                  </a:lnTo>
                  <a:moveTo>
                    <a:pt x="2302" y="106"/>
                  </a:moveTo>
                  <a:lnTo>
                    <a:pt x="2277" y="61"/>
                  </a:lnTo>
                  <a:lnTo>
                    <a:pt x="2302" y="15"/>
                  </a:lnTo>
                  <a:lnTo>
                    <a:pt x="2329" y="61"/>
                  </a:lnTo>
                  <a:lnTo>
                    <a:pt x="2302" y="106"/>
                  </a:lnTo>
                  <a:moveTo>
                    <a:pt x="2364" y="106"/>
                  </a:moveTo>
                  <a:lnTo>
                    <a:pt x="2338" y="61"/>
                  </a:lnTo>
                  <a:lnTo>
                    <a:pt x="2364" y="15"/>
                  </a:lnTo>
                  <a:lnTo>
                    <a:pt x="2391" y="61"/>
                  </a:lnTo>
                  <a:lnTo>
                    <a:pt x="2364" y="106"/>
                  </a:lnTo>
                  <a:moveTo>
                    <a:pt x="2425" y="106"/>
                  </a:moveTo>
                  <a:lnTo>
                    <a:pt x="2400" y="61"/>
                  </a:lnTo>
                  <a:lnTo>
                    <a:pt x="2425" y="15"/>
                  </a:lnTo>
                  <a:lnTo>
                    <a:pt x="2452" y="61"/>
                  </a:lnTo>
                  <a:lnTo>
                    <a:pt x="2425" y="106"/>
                  </a:lnTo>
                  <a:moveTo>
                    <a:pt x="2488" y="106"/>
                  </a:moveTo>
                  <a:lnTo>
                    <a:pt x="2461" y="61"/>
                  </a:lnTo>
                  <a:lnTo>
                    <a:pt x="2488" y="15"/>
                  </a:lnTo>
                  <a:lnTo>
                    <a:pt x="2514" y="61"/>
                  </a:lnTo>
                  <a:lnTo>
                    <a:pt x="2488" y="106"/>
                  </a:lnTo>
                  <a:moveTo>
                    <a:pt x="2559" y="0"/>
                  </a:moveTo>
                  <a:lnTo>
                    <a:pt x="2550" y="0"/>
                  </a:lnTo>
                  <a:lnTo>
                    <a:pt x="2550" y="0"/>
                  </a:lnTo>
                  <a:lnTo>
                    <a:pt x="2550" y="0"/>
                  </a:lnTo>
                  <a:lnTo>
                    <a:pt x="2541" y="0"/>
                  </a:lnTo>
                  <a:lnTo>
                    <a:pt x="2545" y="7"/>
                  </a:lnTo>
                  <a:lnTo>
                    <a:pt x="2518" y="52"/>
                  </a:lnTo>
                  <a:lnTo>
                    <a:pt x="2493" y="7"/>
                  </a:lnTo>
                  <a:lnTo>
                    <a:pt x="2497" y="0"/>
                  </a:lnTo>
                  <a:lnTo>
                    <a:pt x="2488" y="0"/>
                  </a:lnTo>
                  <a:lnTo>
                    <a:pt x="2488" y="0"/>
                  </a:lnTo>
                  <a:lnTo>
                    <a:pt x="2488" y="0"/>
                  </a:lnTo>
                  <a:lnTo>
                    <a:pt x="2478" y="0"/>
                  </a:lnTo>
                  <a:lnTo>
                    <a:pt x="2484" y="7"/>
                  </a:lnTo>
                  <a:lnTo>
                    <a:pt x="2457" y="52"/>
                  </a:lnTo>
                  <a:lnTo>
                    <a:pt x="2431" y="7"/>
                  </a:lnTo>
                  <a:lnTo>
                    <a:pt x="2436" y="0"/>
                  </a:lnTo>
                  <a:lnTo>
                    <a:pt x="2427" y="0"/>
                  </a:lnTo>
                  <a:lnTo>
                    <a:pt x="2425" y="0"/>
                  </a:lnTo>
                  <a:lnTo>
                    <a:pt x="2425" y="0"/>
                  </a:lnTo>
                  <a:lnTo>
                    <a:pt x="2416" y="0"/>
                  </a:lnTo>
                  <a:lnTo>
                    <a:pt x="2421" y="7"/>
                  </a:lnTo>
                  <a:lnTo>
                    <a:pt x="2395" y="52"/>
                  </a:lnTo>
                  <a:lnTo>
                    <a:pt x="2368" y="7"/>
                  </a:lnTo>
                  <a:lnTo>
                    <a:pt x="2374" y="0"/>
                  </a:lnTo>
                  <a:lnTo>
                    <a:pt x="2364" y="0"/>
                  </a:lnTo>
                  <a:lnTo>
                    <a:pt x="2364" y="0"/>
                  </a:lnTo>
                  <a:lnTo>
                    <a:pt x="2364" y="0"/>
                  </a:lnTo>
                  <a:lnTo>
                    <a:pt x="2355" y="0"/>
                  </a:lnTo>
                  <a:lnTo>
                    <a:pt x="2359" y="7"/>
                  </a:lnTo>
                  <a:lnTo>
                    <a:pt x="2334" y="52"/>
                  </a:lnTo>
                  <a:lnTo>
                    <a:pt x="2307" y="7"/>
                  </a:lnTo>
                  <a:lnTo>
                    <a:pt x="2311" y="0"/>
                  </a:lnTo>
                  <a:lnTo>
                    <a:pt x="2302" y="0"/>
                  </a:lnTo>
                  <a:lnTo>
                    <a:pt x="2302" y="0"/>
                  </a:lnTo>
                  <a:lnTo>
                    <a:pt x="2302" y="0"/>
                  </a:lnTo>
                  <a:lnTo>
                    <a:pt x="2293" y="0"/>
                  </a:lnTo>
                  <a:lnTo>
                    <a:pt x="2298" y="7"/>
                  </a:lnTo>
                  <a:lnTo>
                    <a:pt x="2272" y="52"/>
                  </a:lnTo>
                  <a:lnTo>
                    <a:pt x="2245" y="7"/>
                  </a:lnTo>
                  <a:lnTo>
                    <a:pt x="2250" y="0"/>
                  </a:lnTo>
                  <a:lnTo>
                    <a:pt x="2241" y="0"/>
                  </a:lnTo>
                  <a:lnTo>
                    <a:pt x="2241" y="0"/>
                  </a:lnTo>
                  <a:lnTo>
                    <a:pt x="2241" y="0"/>
                  </a:lnTo>
                  <a:lnTo>
                    <a:pt x="2232" y="0"/>
                  </a:lnTo>
                  <a:lnTo>
                    <a:pt x="2236" y="7"/>
                  </a:lnTo>
                  <a:lnTo>
                    <a:pt x="2211" y="52"/>
                  </a:lnTo>
                  <a:lnTo>
                    <a:pt x="2184" y="7"/>
                  </a:lnTo>
                  <a:lnTo>
                    <a:pt x="2188" y="0"/>
                  </a:lnTo>
                  <a:lnTo>
                    <a:pt x="2179" y="0"/>
                  </a:lnTo>
                  <a:lnTo>
                    <a:pt x="2179" y="0"/>
                  </a:lnTo>
                  <a:lnTo>
                    <a:pt x="2179" y="0"/>
                  </a:lnTo>
                  <a:lnTo>
                    <a:pt x="2170" y="0"/>
                  </a:lnTo>
                  <a:lnTo>
                    <a:pt x="2175" y="7"/>
                  </a:lnTo>
                  <a:lnTo>
                    <a:pt x="2149" y="52"/>
                  </a:lnTo>
                  <a:lnTo>
                    <a:pt x="2122" y="7"/>
                  </a:lnTo>
                  <a:lnTo>
                    <a:pt x="2127" y="0"/>
                  </a:lnTo>
                  <a:lnTo>
                    <a:pt x="2118" y="0"/>
                  </a:lnTo>
                  <a:lnTo>
                    <a:pt x="2118" y="0"/>
                  </a:lnTo>
                  <a:lnTo>
                    <a:pt x="2118" y="0"/>
                  </a:lnTo>
                  <a:lnTo>
                    <a:pt x="2109" y="0"/>
                  </a:lnTo>
                  <a:lnTo>
                    <a:pt x="2113" y="7"/>
                  </a:lnTo>
                  <a:lnTo>
                    <a:pt x="2088" y="52"/>
                  </a:lnTo>
                  <a:lnTo>
                    <a:pt x="2061" y="7"/>
                  </a:lnTo>
                  <a:lnTo>
                    <a:pt x="2065" y="0"/>
                  </a:lnTo>
                  <a:lnTo>
                    <a:pt x="2056" y="0"/>
                  </a:lnTo>
                  <a:lnTo>
                    <a:pt x="2056" y="0"/>
                  </a:lnTo>
                  <a:lnTo>
                    <a:pt x="2056" y="0"/>
                  </a:lnTo>
                  <a:lnTo>
                    <a:pt x="2047" y="0"/>
                  </a:lnTo>
                  <a:lnTo>
                    <a:pt x="2052" y="7"/>
                  </a:lnTo>
                  <a:lnTo>
                    <a:pt x="2025" y="52"/>
                  </a:lnTo>
                  <a:lnTo>
                    <a:pt x="1999" y="7"/>
                  </a:lnTo>
                  <a:lnTo>
                    <a:pt x="2004" y="0"/>
                  </a:lnTo>
                  <a:lnTo>
                    <a:pt x="1995" y="0"/>
                  </a:lnTo>
                  <a:lnTo>
                    <a:pt x="1995" y="0"/>
                  </a:lnTo>
                  <a:lnTo>
                    <a:pt x="1995" y="0"/>
                  </a:lnTo>
                  <a:lnTo>
                    <a:pt x="1986" y="0"/>
                  </a:lnTo>
                  <a:lnTo>
                    <a:pt x="1990" y="7"/>
                  </a:lnTo>
                  <a:lnTo>
                    <a:pt x="1963" y="52"/>
                  </a:lnTo>
                  <a:lnTo>
                    <a:pt x="1938" y="7"/>
                  </a:lnTo>
                  <a:lnTo>
                    <a:pt x="1942" y="0"/>
                  </a:lnTo>
                  <a:lnTo>
                    <a:pt x="1933" y="0"/>
                  </a:lnTo>
                  <a:lnTo>
                    <a:pt x="1933" y="0"/>
                  </a:lnTo>
                  <a:lnTo>
                    <a:pt x="1933" y="0"/>
                  </a:lnTo>
                  <a:lnTo>
                    <a:pt x="1924" y="0"/>
                  </a:lnTo>
                  <a:lnTo>
                    <a:pt x="1929" y="7"/>
                  </a:lnTo>
                  <a:lnTo>
                    <a:pt x="1902" y="52"/>
                  </a:lnTo>
                  <a:lnTo>
                    <a:pt x="1876" y="7"/>
                  </a:lnTo>
                  <a:lnTo>
                    <a:pt x="1881" y="0"/>
                  </a:lnTo>
                  <a:lnTo>
                    <a:pt x="1872" y="0"/>
                  </a:lnTo>
                  <a:lnTo>
                    <a:pt x="1872" y="0"/>
                  </a:lnTo>
                  <a:lnTo>
                    <a:pt x="1872" y="0"/>
                  </a:lnTo>
                  <a:lnTo>
                    <a:pt x="1863" y="0"/>
                  </a:lnTo>
                  <a:lnTo>
                    <a:pt x="1867" y="7"/>
                  </a:lnTo>
                  <a:lnTo>
                    <a:pt x="1840" y="52"/>
                  </a:lnTo>
                  <a:lnTo>
                    <a:pt x="1815" y="7"/>
                  </a:lnTo>
                  <a:lnTo>
                    <a:pt x="1819" y="0"/>
                  </a:lnTo>
                  <a:lnTo>
                    <a:pt x="1810" y="0"/>
                  </a:lnTo>
                  <a:lnTo>
                    <a:pt x="1810" y="0"/>
                  </a:lnTo>
                  <a:lnTo>
                    <a:pt x="1810" y="0"/>
                  </a:lnTo>
                  <a:lnTo>
                    <a:pt x="1801" y="0"/>
                  </a:lnTo>
                  <a:lnTo>
                    <a:pt x="1806" y="7"/>
                  </a:lnTo>
                  <a:lnTo>
                    <a:pt x="1779" y="52"/>
                  </a:lnTo>
                  <a:lnTo>
                    <a:pt x="1753" y="7"/>
                  </a:lnTo>
                  <a:lnTo>
                    <a:pt x="1758" y="0"/>
                  </a:lnTo>
                  <a:lnTo>
                    <a:pt x="1749" y="0"/>
                  </a:lnTo>
                  <a:lnTo>
                    <a:pt x="1749" y="0"/>
                  </a:lnTo>
                  <a:lnTo>
                    <a:pt x="1749" y="0"/>
                  </a:lnTo>
                  <a:lnTo>
                    <a:pt x="1738" y="0"/>
                  </a:lnTo>
                  <a:lnTo>
                    <a:pt x="1744" y="7"/>
                  </a:lnTo>
                  <a:lnTo>
                    <a:pt x="1717" y="52"/>
                  </a:lnTo>
                  <a:lnTo>
                    <a:pt x="1692" y="7"/>
                  </a:lnTo>
                  <a:lnTo>
                    <a:pt x="1696" y="0"/>
                  </a:lnTo>
                  <a:lnTo>
                    <a:pt x="1687" y="0"/>
                  </a:lnTo>
                  <a:lnTo>
                    <a:pt x="1686" y="0"/>
                  </a:lnTo>
                  <a:lnTo>
                    <a:pt x="1686" y="0"/>
                  </a:lnTo>
                  <a:lnTo>
                    <a:pt x="1677" y="0"/>
                  </a:lnTo>
                  <a:lnTo>
                    <a:pt x="1681" y="7"/>
                  </a:lnTo>
                  <a:lnTo>
                    <a:pt x="1656" y="52"/>
                  </a:lnTo>
                  <a:lnTo>
                    <a:pt x="1629" y="7"/>
                  </a:lnTo>
                  <a:lnTo>
                    <a:pt x="1635" y="0"/>
                  </a:lnTo>
                  <a:lnTo>
                    <a:pt x="1624" y="0"/>
                  </a:lnTo>
                  <a:lnTo>
                    <a:pt x="1624" y="0"/>
                  </a:lnTo>
                  <a:lnTo>
                    <a:pt x="1624" y="0"/>
                  </a:lnTo>
                  <a:lnTo>
                    <a:pt x="1615" y="0"/>
                  </a:lnTo>
                  <a:lnTo>
                    <a:pt x="1620" y="7"/>
                  </a:lnTo>
                  <a:lnTo>
                    <a:pt x="1594" y="52"/>
                  </a:lnTo>
                  <a:lnTo>
                    <a:pt x="1567" y="7"/>
                  </a:lnTo>
                  <a:lnTo>
                    <a:pt x="1572" y="0"/>
                  </a:lnTo>
                  <a:lnTo>
                    <a:pt x="1563" y="0"/>
                  </a:lnTo>
                  <a:lnTo>
                    <a:pt x="1563" y="0"/>
                  </a:lnTo>
                  <a:lnTo>
                    <a:pt x="1563" y="0"/>
                  </a:lnTo>
                  <a:lnTo>
                    <a:pt x="1554" y="0"/>
                  </a:lnTo>
                  <a:lnTo>
                    <a:pt x="1558" y="7"/>
                  </a:lnTo>
                  <a:lnTo>
                    <a:pt x="1533" y="52"/>
                  </a:lnTo>
                  <a:lnTo>
                    <a:pt x="1506" y="7"/>
                  </a:lnTo>
                  <a:lnTo>
                    <a:pt x="1510" y="0"/>
                  </a:lnTo>
                  <a:lnTo>
                    <a:pt x="1501" y="0"/>
                  </a:lnTo>
                  <a:lnTo>
                    <a:pt x="1501" y="0"/>
                  </a:lnTo>
                  <a:lnTo>
                    <a:pt x="1501" y="0"/>
                  </a:lnTo>
                  <a:lnTo>
                    <a:pt x="1492" y="0"/>
                  </a:lnTo>
                  <a:lnTo>
                    <a:pt x="1497" y="7"/>
                  </a:lnTo>
                  <a:lnTo>
                    <a:pt x="1471" y="52"/>
                  </a:lnTo>
                  <a:lnTo>
                    <a:pt x="1444" y="7"/>
                  </a:lnTo>
                  <a:lnTo>
                    <a:pt x="1449" y="0"/>
                  </a:lnTo>
                  <a:lnTo>
                    <a:pt x="1440" y="0"/>
                  </a:lnTo>
                  <a:lnTo>
                    <a:pt x="1440" y="0"/>
                  </a:lnTo>
                  <a:lnTo>
                    <a:pt x="1440" y="0"/>
                  </a:lnTo>
                  <a:lnTo>
                    <a:pt x="1431" y="0"/>
                  </a:lnTo>
                  <a:lnTo>
                    <a:pt x="1435" y="7"/>
                  </a:lnTo>
                  <a:lnTo>
                    <a:pt x="1410" y="52"/>
                  </a:lnTo>
                  <a:lnTo>
                    <a:pt x="1383" y="7"/>
                  </a:lnTo>
                  <a:lnTo>
                    <a:pt x="1387" y="0"/>
                  </a:lnTo>
                  <a:lnTo>
                    <a:pt x="1378" y="0"/>
                  </a:lnTo>
                  <a:lnTo>
                    <a:pt x="1378" y="0"/>
                  </a:lnTo>
                  <a:lnTo>
                    <a:pt x="1378" y="0"/>
                  </a:lnTo>
                  <a:lnTo>
                    <a:pt x="1369" y="0"/>
                  </a:lnTo>
                  <a:lnTo>
                    <a:pt x="1374" y="7"/>
                  </a:lnTo>
                  <a:lnTo>
                    <a:pt x="1348" y="52"/>
                  </a:lnTo>
                  <a:lnTo>
                    <a:pt x="1321" y="7"/>
                  </a:lnTo>
                  <a:lnTo>
                    <a:pt x="1326" y="0"/>
                  </a:lnTo>
                  <a:lnTo>
                    <a:pt x="1317" y="0"/>
                  </a:lnTo>
                  <a:lnTo>
                    <a:pt x="1317" y="0"/>
                  </a:lnTo>
                  <a:lnTo>
                    <a:pt x="1317" y="0"/>
                  </a:lnTo>
                  <a:lnTo>
                    <a:pt x="1308" y="0"/>
                  </a:lnTo>
                  <a:lnTo>
                    <a:pt x="1312" y="7"/>
                  </a:lnTo>
                  <a:lnTo>
                    <a:pt x="1285" y="52"/>
                  </a:lnTo>
                  <a:lnTo>
                    <a:pt x="1260" y="7"/>
                  </a:lnTo>
                  <a:lnTo>
                    <a:pt x="1264" y="0"/>
                  </a:lnTo>
                  <a:lnTo>
                    <a:pt x="1255" y="0"/>
                  </a:lnTo>
                  <a:lnTo>
                    <a:pt x="1255" y="0"/>
                  </a:lnTo>
                  <a:lnTo>
                    <a:pt x="1255" y="0"/>
                  </a:lnTo>
                  <a:lnTo>
                    <a:pt x="1246" y="0"/>
                  </a:lnTo>
                  <a:lnTo>
                    <a:pt x="1251" y="7"/>
                  </a:lnTo>
                  <a:lnTo>
                    <a:pt x="1224" y="52"/>
                  </a:lnTo>
                  <a:lnTo>
                    <a:pt x="1198" y="7"/>
                  </a:lnTo>
                  <a:lnTo>
                    <a:pt x="1203" y="0"/>
                  </a:lnTo>
                  <a:lnTo>
                    <a:pt x="1194" y="0"/>
                  </a:lnTo>
                  <a:lnTo>
                    <a:pt x="1194" y="0"/>
                  </a:lnTo>
                  <a:lnTo>
                    <a:pt x="1194" y="0"/>
                  </a:lnTo>
                  <a:lnTo>
                    <a:pt x="1185" y="0"/>
                  </a:lnTo>
                  <a:lnTo>
                    <a:pt x="1189" y="7"/>
                  </a:lnTo>
                  <a:lnTo>
                    <a:pt x="1162" y="52"/>
                  </a:lnTo>
                  <a:lnTo>
                    <a:pt x="1137" y="7"/>
                  </a:lnTo>
                  <a:lnTo>
                    <a:pt x="1141" y="0"/>
                  </a:lnTo>
                  <a:lnTo>
                    <a:pt x="1132" y="0"/>
                  </a:lnTo>
                  <a:lnTo>
                    <a:pt x="1132" y="0"/>
                  </a:lnTo>
                  <a:lnTo>
                    <a:pt x="1132" y="0"/>
                  </a:lnTo>
                  <a:lnTo>
                    <a:pt x="1123" y="0"/>
                  </a:lnTo>
                  <a:lnTo>
                    <a:pt x="1128" y="7"/>
                  </a:lnTo>
                  <a:lnTo>
                    <a:pt x="1101" y="52"/>
                  </a:lnTo>
                  <a:lnTo>
                    <a:pt x="1075" y="7"/>
                  </a:lnTo>
                  <a:lnTo>
                    <a:pt x="1080" y="0"/>
                  </a:lnTo>
                  <a:lnTo>
                    <a:pt x="1071" y="0"/>
                  </a:lnTo>
                  <a:lnTo>
                    <a:pt x="1071" y="0"/>
                  </a:lnTo>
                  <a:lnTo>
                    <a:pt x="1071" y="0"/>
                  </a:lnTo>
                  <a:lnTo>
                    <a:pt x="1062" y="0"/>
                  </a:lnTo>
                  <a:lnTo>
                    <a:pt x="1066" y="7"/>
                  </a:lnTo>
                  <a:lnTo>
                    <a:pt x="1039" y="52"/>
                  </a:lnTo>
                  <a:lnTo>
                    <a:pt x="1014" y="7"/>
                  </a:lnTo>
                  <a:lnTo>
                    <a:pt x="1018" y="0"/>
                  </a:lnTo>
                  <a:lnTo>
                    <a:pt x="1009" y="0"/>
                  </a:lnTo>
                  <a:lnTo>
                    <a:pt x="1009" y="0"/>
                  </a:lnTo>
                  <a:lnTo>
                    <a:pt x="1009" y="0"/>
                  </a:lnTo>
                  <a:lnTo>
                    <a:pt x="999" y="0"/>
                  </a:lnTo>
                  <a:lnTo>
                    <a:pt x="1005" y="7"/>
                  </a:lnTo>
                  <a:lnTo>
                    <a:pt x="978" y="52"/>
                  </a:lnTo>
                  <a:lnTo>
                    <a:pt x="952" y="7"/>
                  </a:lnTo>
                  <a:lnTo>
                    <a:pt x="957" y="0"/>
                  </a:lnTo>
                  <a:lnTo>
                    <a:pt x="948" y="0"/>
                  </a:lnTo>
                  <a:lnTo>
                    <a:pt x="946" y="0"/>
                  </a:lnTo>
                  <a:lnTo>
                    <a:pt x="946" y="0"/>
                  </a:lnTo>
                  <a:lnTo>
                    <a:pt x="937" y="0"/>
                  </a:lnTo>
                  <a:lnTo>
                    <a:pt x="942" y="7"/>
                  </a:lnTo>
                  <a:lnTo>
                    <a:pt x="916" y="52"/>
                  </a:lnTo>
                  <a:lnTo>
                    <a:pt x="889" y="7"/>
                  </a:lnTo>
                  <a:lnTo>
                    <a:pt x="895" y="0"/>
                  </a:lnTo>
                  <a:lnTo>
                    <a:pt x="885" y="0"/>
                  </a:lnTo>
                  <a:lnTo>
                    <a:pt x="885" y="0"/>
                  </a:lnTo>
                  <a:lnTo>
                    <a:pt x="885" y="0"/>
                  </a:lnTo>
                  <a:lnTo>
                    <a:pt x="876" y="0"/>
                  </a:lnTo>
                  <a:lnTo>
                    <a:pt x="880" y="7"/>
                  </a:lnTo>
                  <a:lnTo>
                    <a:pt x="855" y="52"/>
                  </a:lnTo>
                  <a:lnTo>
                    <a:pt x="828" y="7"/>
                  </a:lnTo>
                  <a:lnTo>
                    <a:pt x="832" y="0"/>
                  </a:lnTo>
                  <a:lnTo>
                    <a:pt x="823" y="0"/>
                  </a:lnTo>
                  <a:lnTo>
                    <a:pt x="823" y="0"/>
                  </a:lnTo>
                  <a:lnTo>
                    <a:pt x="823" y="0"/>
                  </a:lnTo>
                  <a:lnTo>
                    <a:pt x="814" y="0"/>
                  </a:lnTo>
                  <a:lnTo>
                    <a:pt x="819" y="7"/>
                  </a:lnTo>
                  <a:lnTo>
                    <a:pt x="793" y="52"/>
                  </a:lnTo>
                  <a:lnTo>
                    <a:pt x="766" y="7"/>
                  </a:lnTo>
                  <a:lnTo>
                    <a:pt x="771" y="0"/>
                  </a:lnTo>
                  <a:lnTo>
                    <a:pt x="762" y="0"/>
                  </a:lnTo>
                  <a:lnTo>
                    <a:pt x="762" y="0"/>
                  </a:lnTo>
                  <a:lnTo>
                    <a:pt x="762" y="0"/>
                  </a:lnTo>
                  <a:lnTo>
                    <a:pt x="753" y="0"/>
                  </a:lnTo>
                  <a:lnTo>
                    <a:pt x="757" y="7"/>
                  </a:lnTo>
                  <a:lnTo>
                    <a:pt x="732" y="52"/>
                  </a:lnTo>
                  <a:lnTo>
                    <a:pt x="705" y="7"/>
                  </a:lnTo>
                  <a:lnTo>
                    <a:pt x="709" y="0"/>
                  </a:lnTo>
                  <a:lnTo>
                    <a:pt x="700" y="0"/>
                  </a:lnTo>
                  <a:lnTo>
                    <a:pt x="700" y="0"/>
                  </a:lnTo>
                  <a:lnTo>
                    <a:pt x="700" y="0"/>
                  </a:lnTo>
                  <a:lnTo>
                    <a:pt x="691" y="0"/>
                  </a:lnTo>
                  <a:lnTo>
                    <a:pt x="696" y="7"/>
                  </a:lnTo>
                  <a:lnTo>
                    <a:pt x="670" y="52"/>
                  </a:lnTo>
                  <a:lnTo>
                    <a:pt x="643" y="7"/>
                  </a:lnTo>
                  <a:lnTo>
                    <a:pt x="648" y="0"/>
                  </a:lnTo>
                  <a:lnTo>
                    <a:pt x="639" y="0"/>
                  </a:lnTo>
                  <a:lnTo>
                    <a:pt x="639" y="0"/>
                  </a:lnTo>
                  <a:lnTo>
                    <a:pt x="639" y="0"/>
                  </a:lnTo>
                  <a:lnTo>
                    <a:pt x="630" y="0"/>
                  </a:lnTo>
                  <a:lnTo>
                    <a:pt x="634" y="7"/>
                  </a:lnTo>
                  <a:lnTo>
                    <a:pt x="609" y="52"/>
                  </a:lnTo>
                  <a:lnTo>
                    <a:pt x="582" y="7"/>
                  </a:lnTo>
                  <a:lnTo>
                    <a:pt x="586" y="0"/>
                  </a:lnTo>
                  <a:lnTo>
                    <a:pt x="577" y="0"/>
                  </a:lnTo>
                  <a:lnTo>
                    <a:pt x="577" y="0"/>
                  </a:lnTo>
                  <a:lnTo>
                    <a:pt x="577" y="0"/>
                  </a:lnTo>
                  <a:lnTo>
                    <a:pt x="568" y="0"/>
                  </a:lnTo>
                  <a:lnTo>
                    <a:pt x="573" y="7"/>
                  </a:lnTo>
                  <a:lnTo>
                    <a:pt x="546" y="52"/>
                  </a:lnTo>
                  <a:lnTo>
                    <a:pt x="520" y="7"/>
                  </a:lnTo>
                  <a:lnTo>
                    <a:pt x="525" y="0"/>
                  </a:lnTo>
                  <a:lnTo>
                    <a:pt x="516" y="0"/>
                  </a:lnTo>
                  <a:lnTo>
                    <a:pt x="516" y="0"/>
                  </a:lnTo>
                  <a:lnTo>
                    <a:pt x="516" y="0"/>
                  </a:lnTo>
                  <a:lnTo>
                    <a:pt x="507" y="0"/>
                  </a:lnTo>
                  <a:lnTo>
                    <a:pt x="511" y="7"/>
                  </a:lnTo>
                  <a:lnTo>
                    <a:pt x="484" y="52"/>
                  </a:lnTo>
                  <a:lnTo>
                    <a:pt x="459" y="7"/>
                  </a:lnTo>
                  <a:lnTo>
                    <a:pt x="463" y="0"/>
                  </a:lnTo>
                  <a:lnTo>
                    <a:pt x="454" y="0"/>
                  </a:lnTo>
                  <a:lnTo>
                    <a:pt x="454" y="0"/>
                  </a:lnTo>
                  <a:lnTo>
                    <a:pt x="454" y="0"/>
                  </a:lnTo>
                  <a:lnTo>
                    <a:pt x="445" y="0"/>
                  </a:lnTo>
                  <a:lnTo>
                    <a:pt x="450" y="7"/>
                  </a:lnTo>
                  <a:lnTo>
                    <a:pt x="423" y="52"/>
                  </a:lnTo>
                  <a:lnTo>
                    <a:pt x="397" y="7"/>
                  </a:lnTo>
                  <a:lnTo>
                    <a:pt x="402" y="0"/>
                  </a:lnTo>
                  <a:lnTo>
                    <a:pt x="393" y="0"/>
                  </a:lnTo>
                  <a:lnTo>
                    <a:pt x="393" y="0"/>
                  </a:lnTo>
                  <a:lnTo>
                    <a:pt x="393" y="0"/>
                  </a:lnTo>
                  <a:lnTo>
                    <a:pt x="384" y="0"/>
                  </a:lnTo>
                  <a:lnTo>
                    <a:pt x="388" y="7"/>
                  </a:lnTo>
                  <a:lnTo>
                    <a:pt x="361" y="52"/>
                  </a:lnTo>
                  <a:lnTo>
                    <a:pt x="336" y="7"/>
                  </a:lnTo>
                  <a:lnTo>
                    <a:pt x="340" y="0"/>
                  </a:lnTo>
                  <a:lnTo>
                    <a:pt x="331" y="0"/>
                  </a:lnTo>
                  <a:lnTo>
                    <a:pt x="331" y="0"/>
                  </a:lnTo>
                  <a:lnTo>
                    <a:pt x="331" y="0"/>
                  </a:lnTo>
                  <a:lnTo>
                    <a:pt x="322" y="0"/>
                  </a:lnTo>
                  <a:lnTo>
                    <a:pt x="327" y="7"/>
                  </a:lnTo>
                  <a:lnTo>
                    <a:pt x="300" y="52"/>
                  </a:lnTo>
                  <a:lnTo>
                    <a:pt x="274" y="7"/>
                  </a:lnTo>
                  <a:lnTo>
                    <a:pt x="279" y="0"/>
                  </a:lnTo>
                  <a:lnTo>
                    <a:pt x="270" y="0"/>
                  </a:lnTo>
                  <a:lnTo>
                    <a:pt x="270" y="0"/>
                  </a:lnTo>
                  <a:lnTo>
                    <a:pt x="270" y="0"/>
                  </a:lnTo>
                  <a:lnTo>
                    <a:pt x="259" y="0"/>
                  </a:lnTo>
                  <a:lnTo>
                    <a:pt x="265" y="7"/>
                  </a:lnTo>
                  <a:lnTo>
                    <a:pt x="238" y="52"/>
                  </a:lnTo>
                  <a:lnTo>
                    <a:pt x="213" y="7"/>
                  </a:lnTo>
                  <a:lnTo>
                    <a:pt x="217" y="0"/>
                  </a:lnTo>
                  <a:lnTo>
                    <a:pt x="208" y="0"/>
                  </a:lnTo>
                  <a:lnTo>
                    <a:pt x="207" y="0"/>
                  </a:lnTo>
                  <a:lnTo>
                    <a:pt x="207" y="0"/>
                  </a:lnTo>
                  <a:lnTo>
                    <a:pt x="198" y="0"/>
                  </a:lnTo>
                  <a:lnTo>
                    <a:pt x="202" y="7"/>
                  </a:lnTo>
                  <a:lnTo>
                    <a:pt x="177" y="52"/>
                  </a:lnTo>
                  <a:lnTo>
                    <a:pt x="150" y="7"/>
                  </a:lnTo>
                  <a:lnTo>
                    <a:pt x="156" y="0"/>
                  </a:lnTo>
                  <a:lnTo>
                    <a:pt x="146" y="0"/>
                  </a:lnTo>
                  <a:lnTo>
                    <a:pt x="146" y="0"/>
                  </a:lnTo>
                  <a:lnTo>
                    <a:pt x="146" y="0"/>
                  </a:lnTo>
                  <a:lnTo>
                    <a:pt x="137" y="0"/>
                  </a:lnTo>
                  <a:lnTo>
                    <a:pt x="141" y="7"/>
                  </a:lnTo>
                  <a:lnTo>
                    <a:pt x="116" y="52"/>
                  </a:lnTo>
                  <a:lnTo>
                    <a:pt x="89" y="7"/>
                  </a:lnTo>
                  <a:lnTo>
                    <a:pt x="93" y="0"/>
                  </a:lnTo>
                  <a:lnTo>
                    <a:pt x="84" y="0"/>
                  </a:lnTo>
                  <a:lnTo>
                    <a:pt x="84" y="0"/>
                  </a:lnTo>
                  <a:lnTo>
                    <a:pt x="84" y="0"/>
                  </a:lnTo>
                  <a:lnTo>
                    <a:pt x="75" y="0"/>
                  </a:lnTo>
                  <a:lnTo>
                    <a:pt x="80" y="7"/>
                  </a:lnTo>
                  <a:lnTo>
                    <a:pt x="54" y="52"/>
                  </a:lnTo>
                  <a:lnTo>
                    <a:pt x="27" y="7"/>
                  </a:lnTo>
                  <a:lnTo>
                    <a:pt x="32" y="0"/>
                  </a:lnTo>
                  <a:lnTo>
                    <a:pt x="23" y="0"/>
                  </a:lnTo>
                  <a:lnTo>
                    <a:pt x="23" y="0"/>
                  </a:lnTo>
                  <a:lnTo>
                    <a:pt x="23" y="0"/>
                  </a:lnTo>
                  <a:lnTo>
                    <a:pt x="14" y="0"/>
                  </a:lnTo>
                  <a:lnTo>
                    <a:pt x="18" y="7"/>
                  </a:lnTo>
                  <a:lnTo>
                    <a:pt x="0" y="40"/>
                  </a:lnTo>
                  <a:lnTo>
                    <a:pt x="0" y="56"/>
                  </a:lnTo>
                  <a:lnTo>
                    <a:pt x="23" y="15"/>
                  </a:lnTo>
                  <a:lnTo>
                    <a:pt x="50" y="61"/>
                  </a:lnTo>
                  <a:lnTo>
                    <a:pt x="23" y="106"/>
                  </a:lnTo>
                  <a:lnTo>
                    <a:pt x="0" y="65"/>
                  </a:lnTo>
                  <a:lnTo>
                    <a:pt x="0" y="80"/>
                  </a:lnTo>
                  <a:lnTo>
                    <a:pt x="18" y="113"/>
                  </a:lnTo>
                  <a:lnTo>
                    <a:pt x="0" y="146"/>
                  </a:lnTo>
                  <a:lnTo>
                    <a:pt x="0" y="163"/>
                  </a:lnTo>
                  <a:lnTo>
                    <a:pt x="23" y="121"/>
                  </a:lnTo>
                  <a:lnTo>
                    <a:pt x="50" y="167"/>
                  </a:lnTo>
                  <a:lnTo>
                    <a:pt x="23" y="212"/>
                  </a:lnTo>
                  <a:lnTo>
                    <a:pt x="0" y="172"/>
                  </a:lnTo>
                  <a:lnTo>
                    <a:pt x="0" y="187"/>
                  </a:lnTo>
                  <a:lnTo>
                    <a:pt x="18" y="220"/>
                  </a:lnTo>
                  <a:lnTo>
                    <a:pt x="0" y="253"/>
                  </a:lnTo>
                  <a:lnTo>
                    <a:pt x="0" y="269"/>
                  </a:lnTo>
                  <a:lnTo>
                    <a:pt x="23" y="229"/>
                  </a:lnTo>
                  <a:lnTo>
                    <a:pt x="50" y="274"/>
                  </a:lnTo>
                  <a:lnTo>
                    <a:pt x="23" y="318"/>
                  </a:lnTo>
                  <a:lnTo>
                    <a:pt x="0" y="278"/>
                  </a:lnTo>
                  <a:lnTo>
                    <a:pt x="0" y="295"/>
                  </a:lnTo>
                  <a:lnTo>
                    <a:pt x="18" y="327"/>
                  </a:lnTo>
                  <a:lnTo>
                    <a:pt x="0" y="360"/>
                  </a:lnTo>
                  <a:lnTo>
                    <a:pt x="0" y="375"/>
                  </a:lnTo>
                  <a:lnTo>
                    <a:pt x="23" y="335"/>
                  </a:lnTo>
                  <a:lnTo>
                    <a:pt x="50" y="380"/>
                  </a:lnTo>
                  <a:lnTo>
                    <a:pt x="23" y="426"/>
                  </a:lnTo>
                  <a:lnTo>
                    <a:pt x="0" y="384"/>
                  </a:lnTo>
                  <a:lnTo>
                    <a:pt x="0" y="401"/>
                  </a:lnTo>
                  <a:lnTo>
                    <a:pt x="18" y="434"/>
                  </a:lnTo>
                  <a:lnTo>
                    <a:pt x="0" y="467"/>
                  </a:lnTo>
                  <a:lnTo>
                    <a:pt x="0" y="482"/>
                  </a:lnTo>
                  <a:lnTo>
                    <a:pt x="23" y="441"/>
                  </a:lnTo>
                  <a:lnTo>
                    <a:pt x="50" y="486"/>
                  </a:lnTo>
                  <a:lnTo>
                    <a:pt x="23" y="533"/>
                  </a:lnTo>
                  <a:lnTo>
                    <a:pt x="0" y="491"/>
                  </a:lnTo>
                  <a:lnTo>
                    <a:pt x="0" y="507"/>
                  </a:lnTo>
                  <a:lnTo>
                    <a:pt x="18" y="540"/>
                  </a:lnTo>
                  <a:lnTo>
                    <a:pt x="0" y="573"/>
                  </a:lnTo>
                  <a:lnTo>
                    <a:pt x="0" y="588"/>
                  </a:lnTo>
                  <a:lnTo>
                    <a:pt x="23" y="548"/>
                  </a:lnTo>
                  <a:lnTo>
                    <a:pt x="50" y="594"/>
                  </a:lnTo>
                  <a:lnTo>
                    <a:pt x="23" y="639"/>
                  </a:lnTo>
                  <a:lnTo>
                    <a:pt x="0" y="598"/>
                  </a:lnTo>
                  <a:lnTo>
                    <a:pt x="0" y="613"/>
                  </a:lnTo>
                  <a:lnTo>
                    <a:pt x="18" y="646"/>
                  </a:lnTo>
                  <a:lnTo>
                    <a:pt x="0" y="679"/>
                  </a:lnTo>
                  <a:lnTo>
                    <a:pt x="0" y="696"/>
                  </a:lnTo>
                  <a:lnTo>
                    <a:pt x="23" y="654"/>
                  </a:lnTo>
                  <a:lnTo>
                    <a:pt x="50" y="700"/>
                  </a:lnTo>
                  <a:lnTo>
                    <a:pt x="23" y="745"/>
                  </a:lnTo>
                  <a:lnTo>
                    <a:pt x="0" y="705"/>
                  </a:lnTo>
                  <a:lnTo>
                    <a:pt x="0" y="720"/>
                  </a:lnTo>
                  <a:lnTo>
                    <a:pt x="18" y="753"/>
                  </a:lnTo>
                  <a:lnTo>
                    <a:pt x="0" y="786"/>
                  </a:lnTo>
                  <a:lnTo>
                    <a:pt x="0" y="802"/>
                  </a:lnTo>
                  <a:lnTo>
                    <a:pt x="23" y="762"/>
                  </a:lnTo>
                  <a:lnTo>
                    <a:pt x="50" y="807"/>
                  </a:lnTo>
                  <a:lnTo>
                    <a:pt x="23" y="851"/>
                  </a:lnTo>
                  <a:lnTo>
                    <a:pt x="0" y="811"/>
                  </a:lnTo>
                  <a:lnTo>
                    <a:pt x="0" y="828"/>
                  </a:lnTo>
                  <a:lnTo>
                    <a:pt x="18" y="859"/>
                  </a:lnTo>
                  <a:lnTo>
                    <a:pt x="0" y="892"/>
                  </a:lnTo>
                  <a:lnTo>
                    <a:pt x="0" y="908"/>
                  </a:lnTo>
                  <a:lnTo>
                    <a:pt x="23" y="868"/>
                  </a:lnTo>
                  <a:lnTo>
                    <a:pt x="50" y="913"/>
                  </a:lnTo>
                  <a:lnTo>
                    <a:pt x="23" y="958"/>
                  </a:lnTo>
                  <a:lnTo>
                    <a:pt x="0" y="917"/>
                  </a:lnTo>
                  <a:lnTo>
                    <a:pt x="0" y="934"/>
                  </a:lnTo>
                  <a:lnTo>
                    <a:pt x="18" y="967"/>
                  </a:lnTo>
                  <a:lnTo>
                    <a:pt x="0" y="1000"/>
                  </a:lnTo>
                  <a:lnTo>
                    <a:pt x="0" y="1015"/>
                  </a:lnTo>
                  <a:lnTo>
                    <a:pt x="23" y="974"/>
                  </a:lnTo>
                  <a:lnTo>
                    <a:pt x="50" y="1019"/>
                  </a:lnTo>
                  <a:lnTo>
                    <a:pt x="23" y="1066"/>
                  </a:lnTo>
                  <a:lnTo>
                    <a:pt x="0" y="1024"/>
                  </a:lnTo>
                  <a:lnTo>
                    <a:pt x="0" y="1040"/>
                  </a:lnTo>
                  <a:lnTo>
                    <a:pt x="18" y="1073"/>
                  </a:lnTo>
                  <a:lnTo>
                    <a:pt x="0" y="1106"/>
                  </a:lnTo>
                  <a:lnTo>
                    <a:pt x="0" y="1121"/>
                  </a:lnTo>
                  <a:lnTo>
                    <a:pt x="23" y="1081"/>
                  </a:lnTo>
                  <a:lnTo>
                    <a:pt x="50" y="1125"/>
                  </a:lnTo>
                  <a:lnTo>
                    <a:pt x="23" y="1172"/>
                  </a:lnTo>
                  <a:lnTo>
                    <a:pt x="0" y="1131"/>
                  </a:lnTo>
                  <a:lnTo>
                    <a:pt x="0" y="1146"/>
                  </a:lnTo>
                  <a:lnTo>
                    <a:pt x="18" y="1179"/>
                  </a:lnTo>
                  <a:lnTo>
                    <a:pt x="0" y="1212"/>
                  </a:lnTo>
                  <a:lnTo>
                    <a:pt x="0" y="1227"/>
                  </a:lnTo>
                  <a:lnTo>
                    <a:pt x="23" y="1187"/>
                  </a:lnTo>
                  <a:lnTo>
                    <a:pt x="50" y="1233"/>
                  </a:lnTo>
                  <a:lnTo>
                    <a:pt x="23" y="1278"/>
                  </a:lnTo>
                  <a:lnTo>
                    <a:pt x="0" y="1238"/>
                  </a:lnTo>
                  <a:lnTo>
                    <a:pt x="0" y="1253"/>
                  </a:lnTo>
                  <a:lnTo>
                    <a:pt x="18" y="1286"/>
                  </a:lnTo>
                  <a:lnTo>
                    <a:pt x="0" y="1319"/>
                  </a:lnTo>
                  <a:lnTo>
                    <a:pt x="0" y="1335"/>
                  </a:lnTo>
                  <a:lnTo>
                    <a:pt x="23" y="1293"/>
                  </a:lnTo>
                  <a:lnTo>
                    <a:pt x="50" y="1340"/>
                  </a:lnTo>
                  <a:lnTo>
                    <a:pt x="23" y="1385"/>
                  </a:lnTo>
                  <a:lnTo>
                    <a:pt x="0" y="1344"/>
                  </a:lnTo>
                  <a:lnTo>
                    <a:pt x="0" y="1359"/>
                  </a:lnTo>
                  <a:lnTo>
                    <a:pt x="18" y="1392"/>
                  </a:lnTo>
                  <a:lnTo>
                    <a:pt x="0" y="1425"/>
                  </a:lnTo>
                  <a:lnTo>
                    <a:pt x="0" y="1435"/>
                  </a:lnTo>
                  <a:lnTo>
                    <a:pt x="3" y="1435"/>
                  </a:lnTo>
                  <a:lnTo>
                    <a:pt x="23" y="1401"/>
                  </a:lnTo>
                  <a:lnTo>
                    <a:pt x="44" y="1435"/>
                  </a:lnTo>
                  <a:lnTo>
                    <a:pt x="53" y="1435"/>
                  </a:lnTo>
                  <a:lnTo>
                    <a:pt x="27" y="1392"/>
                  </a:lnTo>
                  <a:lnTo>
                    <a:pt x="54" y="1347"/>
                  </a:lnTo>
                  <a:lnTo>
                    <a:pt x="80" y="1392"/>
                  </a:lnTo>
                  <a:lnTo>
                    <a:pt x="56" y="1435"/>
                  </a:lnTo>
                  <a:lnTo>
                    <a:pt x="65" y="1435"/>
                  </a:lnTo>
                  <a:lnTo>
                    <a:pt x="84" y="1401"/>
                  </a:lnTo>
                  <a:lnTo>
                    <a:pt x="105" y="1435"/>
                  </a:lnTo>
                  <a:lnTo>
                    <a:pt x="114" y="1435"/>
                  </a:lnTo>
                  <a:lnTo>
                    <a:pt x="89" y="1392"/>
                  </a:lnTo>
                  <a:lnTo>
                    <a:pt x="116" y="1347"/>
                  </a:lnTo>
                  <a:lnTo>
                    <a:pt x="141" y="1392"/>
                  </a:lnTo>
                  <a:lnTo>
                    <a:pt x="117" y="1435"/>
                  </a:lnTo>
                  <a:lnTo>
                    <a:pt x="126" y="1435"/>
                  </a:lnTo>
                  <a:lnTo>
                    <a:pt x="146" y="1401"/>
                  </a:lnTo>
                  <a:lnTo>
                    <a:pt x="167" y="1435"/>
                  </a:lnTo>
                  <a:lnTo>
                    <a:pt x="175" y="1435"/>
                  </a:lnTo>
                  <a:lnTo>
                    <a:pt x="150" y="1392"/>
                  </a:lnTo>
                  <a:lnTo>
                    <a:pt x="177" y="1347"/>
                  </a:lnTo>
                  <a:lnTo>
                    <a:pt x="202" y="1392"/>
                  </a:lnTo>
                  <a:lnTo>
                    <a:pt x="178" y="1435"/>
                  </a:lnTo>
                  <a:lnTo>
                    <a:pt x="187" y="1435"/>
                  </a:lnTo>
                  <a:lnTo>
                    <a:pt x="207" y="1401"/>
                  </a:lnTo>
                  <a:lnTo>
                    <a:pt x="228" y="1435"/>
                  </a:lnTo>
                  <a:lnTo>
                    <a:pt x="237" y="1435"/>
                  </a:lnTo>
                  <a:lnTo>
                    <a:pt x="213" y="1392"/>
                  </a:lnTo>
                  <a:lnTo>
                    <a:pt x="238" y="1347"/>
                  </a:lnTo>
                  <a:lnTo>
                    <a:pt x="265" y="1392"/>
                  </a:lnTo>
                  <a:lnTo>
                    <a:pt x="240" y="1435"/>
                  </a:lnTo>
                  <a:lnTo>
                    <a:pt x="249" y="1435"/>
                  </a:lnTo>
                  <a:lnTo>
                    <a:pt x="270" y="1401"/>
                  </a:lnTo>
                  <a:lnTo>
                    <a:pt x="289" y="1435"/>
                  </a:lnTo>
                  <a:lnTo>
                    <a:pt x="298" y="1435"/>
                  </a:lnTo>
                  <a:lnTo>
                    <a:pt x="274" y="1392"/>
                  </a:lnTo>
                  <a:lnTo>
                    <a:pt x="300" y="1347"/>
                  </a:lnTo>
                  <a:lnTo>
                    <a:pt x="327" y="1392"/>
                  </a:lnTo>
                  <a:lnTo>
                    <a:pt x="301" y="1435"/>
                  </a:lnTo>
                  <a:lnTo>
                    <a:pt x="310" y="1435"/>
                  </a:lnTo>
                  <a:lnTo>
                    <a:pt x="331" y="1401"/>
                  </a:lnTo>
                  <a:lnTo>
                    <a:pt x="351" y="1435"/>
                  </a:lnTo>
                  <a:lnTo>
                    <a:pt x="360" y="1435"/>
                  </a:lnTo>
                  <a:lnTo>
                    <a:pt x="336" y="1392"/>
                  </a:lnTo>
                  <a:lnTo>
                    <a:pt x="361" y="1347"/>
                  </a:lnTo>
                  <a:lnTo>
                    <a:pt x="388" y="1392"/>
                  </a:lnTo>
                  <a:lnTo>
                    <a:pt x="363" y="1435"/>
                  </a:lnTo>
                  <a:lnTo>
                    <a:pt x="372" y="1435"/>
                  </a:lnTo>
                  <a:lnTo>
                    <a:pt x="393" y="1401"/>
                  </a:lnTo>
                  <a:lnTo>
                    <a:pt x="412" y="1435"/>
                  </a:lnTo>
                  <a:lnTo>
                    <a:pt x="421" y="1435"/>
                  </a:lnTo>
                  <a:lnTo>
                    <a:pt x="397" y="1392"/>
                  </a:lnTo>
                  <a:lnTo>
                    <a:pt x="423" y="1347"/>
                  </a:lnTo>
                  <a:lnTo>
                    <a:pt x="450" y="1392"/>
                  </a:lnTo>
                  <a:lnTo>
                    <a:pt x="424" y="1435"/>
                  </a:lnTo>
                  <a:lnTo>
                    <a:pt x="433" y="1435"/>
                  </a:lnTo>
                  <a:lnTo>
                    <a:pt x="454" y="1401"/>
                  </a:lnTo>
                  <a:lnTo>
                    <a:pt x="474" y="1435"/>
                  </a:lnTo>
                  <a:lnTo>
                    <a:pt x="483" y="1435"/>
                  </a:lnTo>
                  <a:lnTo>
                    <a:pt x="459" y="1392"/>
                  </a:lnTo>
                  <a:lnTo>
                    <a:pt x="484" y="1347"/>
                  </a:lnTo>
                  <a:lnTo>
                    <a:pt x="511" y="1392"/>
                  </a:lnTo>
                  <a:lnTo>
                    <a:pt x="487" y="1435"/>
                  </a:lnTo>
                  <a:lnTo>
                    <a:pt x="496" y="1435"/>
                  </a:lnTo>
                  <a:lnTo>
                    <a:pt x="516" y="1401"/>
                  </a:lnTo>
                  <a:lnTo>
                    <a:pt x="535" y="1435"/>
                  </a:lnTo>
                  <a:lnTo>
                    <a:pt x="544" y="1435"/>
                  </a:lnTo>
                  <a:lnTo>
                    <a:pt x="520" y="1392"/>
                  </a:lnTo>
                  <a:lnTo>
                    <a:pt x="546" y="1347"/>
                  </a:lnTo>
                  <a:lnTo>
                    <a:pt x="573" y="1392"/>
                  </a:lnTo>
                  <a:lnTo>
                    <a:pt x="549" y="1435"/>
                  </a:lnTo>
                  <a:lnTo>
                    <a:pt x="558" y="1435"/>
                  </a:lnTo>
                  <a:lnTo>
                    <a:pt x="577" y="1401"/>
                  </a:lnTo>
                  <a:lnTo>
                    <a:pt x="597" y="1435"/>
                  </a:lnTo>
                  <a:lnTo>
                    <a:pt x="606" y="1435"/>
                  </a:lnTo>
                  <a:lnTo>
                    <a:pt x="582" y="1392"/>
                  </a:lnTo>
                  <a:lnTo>
                    <a:pt x="609" y="1347"/>
                  </a:lnTo>
                  <a:lnTo>
                    <a:pt x="634" y="1392"/>
                  </a:lnTo>
                  <a:lnTo>
                    <a:pt x="610" y="1435"/>
                  </a:lnTo>
                  <a:lnTo>
                    <a:pt x="619" y="1435"/>
                  </a:lnTo>
                  <a:lnTo>
                    <a:pt x="639" y="1401"/>
                  </a:lnTo>
                  <a:lnTo>
                    <a:pt x="658" y="1435"/>
                  </a:lnTo>
                  <a:lnTo>
                    <a:pt x="667" y="1435"/>
                  </a:lnTo>
                  <a:lnTo>
                    <a:pt x="643" y="1392"/>
                  </a:lnTo>
                  <a:lnTo>
                    <a:pt x="670" y="1347"/>
                  </a:lnTo>
                  <a:lnTo>
                    <a:pt x="696" y="1392"/>
                  </a:lnTo>
                  <a:lnTo>
                    <a:pt x="672" y="1435"/>
                  </a:lnTo>
                  <a:lnTo>
                    <a:pt x="681" y="1435"/>
                  </a:lnTo>
                  <a:lnTo>
                    <a:pt x="700" y="1401"/>
                  </a:lnTo>
                  <a:lnTo>
                    <a:pt x="720" y="1435"/>
                  </a:lnTo>
                  <a:lnTo>
                    <a:pt x="730" y="1435"/>
                  </a:lnTo>
                  <a:lnTo>
                    <a:pt x="705" y="1392"/>
                  </a:lnTo>
                  <a:lnTo>
                    <a:pt x="732" y="1347"/>
                  </a:lnTo>
                  <a:lnTo>
                    <a:pt x="757" y="1392"/>
                  </a:lnTo>
                  <a:lnTo>
                    <a:pt x="733" y="1435"/>
                  </a:lnTo>
                  <a:lnTo>
                    <a:pt x="742" y="1435"/>
                  </a:lnTo>
                  <a:lnTo>
                    <a:pt x="762" y="1401"/>
                  </a:lnTo>
                  <a:lnTo>
                    <a:pt x="783" y="1435"/>
                  </a:lnTo>
                  <a:lnTo>
                    <a:pt x="792" y="1435"/>
                  </a:lnTo>
                  <a:lnTo>
                    <a:pt x="766" y="1392"/>
                  </a:lnTo>
                  <a:lnTo>
                    <a:pt x="793" y="1347"/>
                  </a:lnTo>
                  <a:lnTo>
                    <a:pt x="819" y="1392"/>
                  </a:lnTo>
                  <a:lnTo>
                    <a:pt x="795" y="1435"/>
                  </a:lnTo>
                  <a:lnTo>
                    <a:pt x="804" y="1435"/>
                  </a:lnTo>
                  <a:lnTo>
                    <a:pt x="823" y="1401"/>
                  </a:lnTo>
                  <a:lnTo>
                    <a:pt x="844" y="1435"/>
                  </a:lnTo>
                  <a:lnTo>
                    <a:pt x="853" y="1435"/>
                  </a:lnTo>
                  <a:lnTo>
                    <a:pt x="828" y="1392"/>
                  </a:lnTo>
                  <a:lnTo>
                    <a:pt x="855" y="1347"/>
                  </a:lnTo>
                  <a:lnTo>
                    <a:pt x="880" y="1392"/>
                  </a:lnTo>
                  <a:lnTo>
                    <a:pt x="856" y="1435"/>
                  </a:lnTo>
                  <a:lnTo>
                    <a:pt x="865" y="1435"/>
                  </a:lnTo>
                  <a:lnTo>
                    <a:pt x="885" y="1401"/>
                  </a:lnTo>
                  <a:lnTo>
                    <a:pt x="906" y="1435"/>
                  </a:lnTo>
                  <a:lnTo>
                    <a:pt x="915" y="1435"/>
                  </a:lnTo>
                  <a:lnTo>
                    <a:pt x="889" y="1392"/>
                  </a:lnTo>
                  <a:lnTo>
                    <a:pt x="916" y="1347"/>
                  </a:lnTo>
                  <a:lnTo>
                    <a:pt x="942" y="1392"/>
                  </a:lnTo>
                  <a:lnTo>
                    <a:pt x="918" y="1435"/>
                  </a:lnTo>
                  <a:lnTo>
                    <a:pt x="927" y="1435"/>
                  </a:lnTo>
                  <a:lnTo>
                    <a:pt x="946" y="1401"/>
                  </a:lnTo>
                  <a:lnTo>
                    <a:pt x="967" y="1435"/>
                  </a:lnTo>
                  <a:lnTo>
                    <a:pt x="976" y="1435"/>
                  </a:lnTo>
                  <a:lnTo>
                    <a:pt x="952" y="1392"/>
                  </a:lnTo>
                  <a:lnTo>
                    <a:pt x="978" y="1347"/>
                  </a:lnTo>
                  <a:lnTo>
                    <a:pt x="1005" y="1392"/>
                  </a:lnTo>
                  <a:lnTo>
                    <a:pt x="979" y="1435"/>
                  </a:lnTo>
                  <a:lnTo>
                    <a:pt x="988" y="1435"/>
                  </a:lnTo>
                  <a:lnTo>
                    <a:pt x="1009" y="1401"/>
                  </a:lnTo>
                  <a:lnTo>
                    <a:pt x="1029" y="1435"/>
                  </a:lnTo>
                  <a:lnTo>
                    <a:pt x="1038" y="1435"/>
                  </a:lnTo>
                  <a:lnTo>
                    <a:pt x="1014" y="1392"/>
                  </a:lnTo>
                  <a:lnTo>
                    <a:pt x="1039" y="1347"/>
                  </a:lnTo>
                  <a:lnTo>
                    <a:pt x="1066" y="1392"/>
                  </a:lnTo>
                  <a:lnTo>
                    <a:pt x="1041" y="1435"/>
                  </a:lnTo>
                  <a:lnTo>
                    <a:pt x="1050" y="1435"/>
                  </a:lnTo>
                  <a:lnTo>
                    <a:pt x="1071" y="1401"/>
                  </a:lnTo>
                  <a:lnTo>
                    <a:pt x="1090" y="1435"/>
                  </a:lnTo>
                  <a:lnTo>
                    <a:pt x="1099" y="1435"/>
                  </a:lnTo>
                  <a:lnTo>
                    <a:pt x="1075" y="1392"/>
                  </a:lnTo>
                  <a:lnTo>
                    <a:pt x="1101" y="1347"/>
                  </a:lnTo>
                  <a:lnTo>
                    <a:pt x="1128" y="1392"/>
                  </a:lnTo>
                  <a:lnTo>
                    <a:pt x="1102" y="1435"/>
                  </a:lnTo>
                  <a:lnTo>
                    <a:pt x="1111" y="1435"/>
                  </a:lnTo>
                  <a:lnTo>
                    <a:pt x="1132" y="1401"/>
                  </a:lnTo>
                  <a:lnTo>
                    <a:pt x="1152" y="1435"/>
                  </a:lnTo>
                  <a:lnTo>
                    <a:pt x="1161" y="1435"/>
                  </a:lnTo>
                  <a:lnTo>
                    <a:pt x="1137" y="1392"/>
                  </a:lnTo>
                  <a:lnTo>
                    <a:pt x="1162" y="1347"/>
                  </a:lnTo>
                  <a:lnTo>
                    <a:pt x="1189" y="1392"/>
                  </a:lnTo>
                  <a:lnTo>
                    <a:pt x="1164" y="1435"/>
                  </a:lnTo>
                  <a:lnTo>
                    <a:pt x="1173" y="1435"/>
                  </a:lnTo>
                  <a:lnTo>
                    <a:pt x="1194" y="1401"/>
                  </a:lnTo>
                  <a:lnTo>
                    <a:pt x="1213" y="1435"/>
                  </a:lnTo>
                  <a:lnTo>
                    <a:pt x="1222" y="1435"/>
                  </a:lnTo>
                  <a:lnTo>
                    <a:pt x="1198" y="1392"/>
                  </a:lnTo>
                  <a:lnTo>
                    <a:pt x="1224" y="1347"/>
                  </a:lnTo>
                  <a:lnTo>
                    <a:pt x="1251" y="1392"/>
                  </a:lnTo>
                  <a:lnTo>
                    <a:pt x="1227" y="1435"/>
                  </a:lnTo>
                  <a:lnTo>
                    <a:pt x="1236" y="1435"/>
                  </a:lnTo>
                  <a:lnTo>
                    <a:pt x="1255" y="1401"/>
                  </a:lnTo>
                  <a:lnTo>
                    <a:pt x="1275" y="1435"/>
                  </a:lnTo>
                  <a:lnTo>
                    <a:pt x="1284" y="1435"/>
                  </a:lnTo>
                  <a:lnTo>
                    <a:pt x="1260" y="1392"/>
                  </a:lnTo>
                  <a:lnTo>
                    <a:pt x="1285" y="1347"/>
                  </a:lnTo>
                  <a:lnTo>
                    <a:pt x="1312" y="1392"/>
                  </a:lnTo>
                  <a:lnTo>
                    <a:pt x="1288" y="1435"/>
                  </a:lnTo>
                  <a:lnTo>
                    <a:pt x="1297" y="1435"/>
                  </a:lnTo>
                  <a:lnTo>
                    <a:pt x="1317" y="1401"/>
                  </a:lnTo>
                  <a:lnTo>
                    <a:pt x="1336" y="1435"/>
                  </a:lnTo>
                  <a:lnTo>
                    <a:pt x="1345" y="1435"/>
                  </a:lnTo>
                  <a:lnTo>
                    <a:pt x="1321" y="1392"/>
                  </a:lnTo>
                  <a:lnTo>
                    <a:pt x="1348" y="1347"/>
                  </a:lnTo>
                  <a:lnTo>
                    <a:pt x="1374" y="1392"/>
                  </a:lnTo>
                  <a:lnTo>
                    <a:pt x="1350" y="1435"/>
                  </a:lnTo>
                  <a:lnTo>
                    <a:pt x="1359" y="1435"/>
                  </a:lnTo>
                  <a:lnTo>
                    <a:pt x="1378" y="1401"/>
                  </a:lnTo>
                  <a:lnTo>
                    <a:pt x="1398" y="1435"/>
                  </a:lnTo>
                  <a:lnTo>
                    <a:pt x="1407" y="1435"/>
                  </a:lnTo>
                  <a:lnTo>
                    <a:pt x="1383" y="1392"/>
                  </a:lnTo>
                  <a:lnTo>
                    <a:pt x="1410" y="1347"/>
                  </a:lnTo>
                  <a:lnTo>
                    <a:pt x="1435" y="1392"/>
                  </a:lnTo>
                  <a:lnTo>
                    <a:pt x="1411" y="1435"/>
                  </a:lnTo>
                  <a:lnTo>
                    <a:pt x="1420" y="1435"/>
                  </a:lnTo>
                  <a:lnTo>
                    <a:pt x="1440" y="1401"/>
                  </a:lnTo>
                  <a:lnTo>
                    <a:pt x="1459" y="1435"/>
                  </a:lnTo>
                  <a:lnTo>
                    <a:pt x="1470" y="1435"/>
                  </a:lnTo>
                  <a:lnTo>
                    <a:pt x="1444" y="1392"/>
                  </a:lnTo>
                  <a:lnTo>
                    <a:pt x="1471" y="1347"/>
                  </a:lnTo>
                  <a:lnTo>
                    <a:pt x="1497" y="1392"/>
                  </a:lnTo>
                  <a:lnTo>
                    <a:pt x="1473" y="1435"/>
                  </a:lnTo>
                  <a:lnTo>
                    <a:pt x="1482" y="1435"/>
                  </a:lnTo>
                  <a:lnTo>
                    <a:pt x="1501" y="1401"/>
                  </a:lnTo>
                  <a:lnTo>
                    <a:pt x="1522" y="1435"/>
                  </a:lnTo>
                  <a:lnTo>
                    <a:pt x="1531" y="1435"/>
                  </a:lnTo>
                  <a:lnTo>
                    <a:pt x="1506" y="1392"/>
                  </a:lnTo>
                  <a:lnTo>
                    <a:pt x="1533" y="1347"/>
                  </a:lnTo>
                  <a:lnTo>
                    <a:pt x="1558" y="1392"/>
                  </a:lnTo>
                  <a:lnTo>
                    <a:pt x="1534" y="1435"/>
                  </a:lnTo>
                  <a:lnTo>
                    <a:pt x="1543" y="1435"/>
                  </a:lnTo>
                  <a:lnTo>
                    <a:pt x="1563" y="1401"/>
                  </a:lnTo>
                  <a:lnTo>
                    <a:pt x="1584" y="1435"/>
                  </a:lnTo>
                  <a:lnTo>
                    <a:pt x="1593" y="1435"/>
                  </a:lnTo>
                  <a:lnTo>
                    <a:pt x="1567" y="1392"/>
                  </a:lnTo>
                  <a:lnTo>
                    <a:pt x="1594" y="1347"/>
                  </a:lnTo>
                  <a:lnTo>
                    <a:pt x="1620" y="1392"/>
                  </a:lnTo>
                  <a:lnTo>
                    <a:pt x="1596" y="1435"/>
                  </a:lnTo>
                  <a:lnTo>
                    <a:pt x="1605" y="1435"/>
                  </a:lnTo>
                  <a:lnTo>
                    <a:pt x="1624" y="1401"/>
                  </a:lnTo>
                  <a:lnTo>
                    <a:pt x="1645" y="1435"/>
                  </a:lnTo>
                  <a:lnTo>
                    <a:pt x="1654" y="1435"/>
                  </a:lnTo>
                  <a:lnTo>
                    <a:pt x="1629" y="1392"/>
                  </a:lnTo>
                  <a:lnTo>
                    <a:pt x="1656" y="1347"/>
                  </a:lnTo>
                  <a:lnTo>
                    <a:pt x="1681" y="1392"/>
                  </a:lnTo>
                  <a:lnTo>
                    <a:pt x="1657" y="1435"/>
                  </a:lnTo>
                  <a:lnTo>
                    <a:pt x="1666" y="1435"/>
                  </a:lnTo>
                  <a:lnTo>
                    <a:pt x="1686" y="1401"/>
                  </a:lnTo>
                  <a:lnTo>
                    <a:pt x="1707" y="1435"/>
                  </a:lnTo>
                  <a:lnTo>
                    <a:pt x="1716" y="1435"/>
                  </a:lnTo>
                  <a:lnTo>
                    <a:pt x="1692" y="1392"/>
                  </a:lnTo>
                  <a:lnTo>
                    <a:pt x="1717" y="1347"/>
                  </a:lnTo>
                  <a:lnTo>
                    <a:pt x="1744" y="1392"/>
                  </a:lnTo>
                  <a:lnTo>
                    <a:pt x="1719" y="1435"/>
                  </a:lnTo>
                  <a:lnTo>
                    <a:pt x="1728" y="1435"/>
                  </a:lnTo>
                  <a:lnTo>
                    <a:pt x="1749" y="1401"/>
                  </a:lnTo>
                  <a:lnTo>
                    <a:pt x="1768" y="1435"/>
                  </a:lnTo>
                  <a:lnTo>
                    <a:pt x="1777" y="1435"/>
                  </a:lnTo>
                  <a:lnTo>
                    <a:pt x="1753" y="1392"/>
                  </a:lnTo>
                  <a:lnTo>
                    <a:pt x="1779" y="1347"/>
                  </a:lnTo>
                  <a:lnTo>
                    <a:pt x="1806" y="1392"/>
                  </a:lnTo>
                  <a:lnTo>
                    <a:pt x="1780" y="1435"/>
                  </a:lnTo>
                  <a:lnTo>
                    <a:pt x="1789" y="1435"/>
                  </a:lnTo>
                  <a:lnTo>
                    <a:pt x="1810" y="1401"/>
                  </a:lnTo>
                  <a:lnTo>
                    <a:pt x="1830" y="1435"/>
                  </a:lnTo>
                  <a:lnTo>
                    <a:pt x="1839" y="1435"/>
                  </a:lnTo>
                  <a:lnTo>
                    <a:pt x="1815" y="1392"/>
                  </a:lnTo>
                  <a:lnTo>
                    <a:pt x="1840" y="1347"/>
                  </a:lnTo>
                  <a:lnTo>
                    <a:pt x="1867" y="1392"/>
                  </a:lnTo>
                  <a:lnTo>
                    <a:pt x="1842" y="1435"/>
                  </a:lnTo>
                  <a:lnTo>
                    <a:pt x="1851" y="1435"/>
                  </a:lnTo>
                  <a:lnTo>
                    <a:pt x="1872" y="1401"/>
                  </a:lnTo>
                  <a:lnTo>
                    <a:pt x="1891" y="1435"/>
                  </a:lnTo>
                  <a:lnTo>
                    <a:pt x="1900" y="1435"/>
                  </a:lnTo>
                  <a:lnTo>
                    <a:pt x="1876" y="1392"/>
                  </a:lnTo>
                  <a:lnTo>
                    <a:pt x="1902" y="1347"/>
                  </a:lnTo>
                  <a:lnTo>
                    <a:pt x="1929" y="1392"/>
                  </a:lnTo>
                  <a:lnTo>
                    <a:pt x="1903" y="1435"/>
                  </a:lnTo>
                  <a:lnTo>
                    <a:pt x="1912" y="1435"/>
                  </a:lnTo>
                  <a:lnTo>
                    <a:pt x="1933" y="1401"/>
                  </a:lnTo>
                  <a:lnTo>
                    <a:pt x="1953" y="1435"/>
                  </a:lnTo>
                  <a:lnTo>
                    <a:pt x="1962" y="1435"/>
                  </a:lnTo>
                  <a:lnTo>
                    <a:pt x="1938" y="1392"/>
                  </a:lnTo>
                  <a:lnTo>
                    <a:pt x="1963" y="1347"/>
                  </a:lnTo>
                  <a:lnTo>
                    <a:pt x="1990" y="1392"/>
                  </a:lnTo>
                  <a:lnTo>
                    <a:pt x="1966" y="1435"/>
                  </a:lnTo>
                  <a:lnTo>
                    <a:pt x="1975" y="1435"/>
                  </a:lnTo>
                  <a:lnTo>
                    <a:pt x="1995" y="1401"/>
                  </a:lnTo>
                  <a:lnTo>
                    <a:pt x="2014" y="1435"/>
                  </a:lnTo>
                  <a:lnTo>
                    <a:pt x="2023" y="1435"/>
                  </a:lnTo>
                  <a:lnTo>
                    <a:pt x="1999" y="1392"/>
                  </a:lnTo>
                  <a:lnTo>
                    <a:pt x="2025" y="1347"/>
                  </a:lnTo>
                  <a:lnTo>
                    <a:pt x="2052" y="1392"/>
                  </a:lnTo>
                  <a:lnTo>
                    <a:pt x="2028" y="1435"/>
                  </a:lnTo>
                  <a:lnTo>
                    <a:pt x="2037" y="1435"/>
                  </a:lnTo>
                  <a:lnTo>
                    <a:pt x="2056" y="1401"/>
                  </a:lnTo>
                  <a:lnTo>
                    <a:pt x="2076" y="1435"/>
                  </a:lnTo>
                  <a:lnTo>
                    <a:pt x="2085" y="1435"/>
                  </a:lnTo>
                  <a:lnTo>
                    <a:pt x="2061" y="1392"/>
                  </a:lnTo>
                  <a:lnTo>
                    <a:pt x="2088" y="1347"/>
                  </a:lnTo>
                  <a:lnTo>
                    <a:pt x="2113" y="1392"/>
                  </a:lnTo>
                  <a:lnTo>
                    <a:pt x="2089" y="1435"/>
                  </a:lnTo>
                  <a:lnTo>
                    <a:pt x="2098" y="1435"/>
                  </a:lnTo>
                  <a:lnTo>
                    <a:pt x="2118" y="1401"/>
                  </a:lnTo>
                  <a:lnTo>
                    <a:pt x="2137" y="1435"/>
                  </a:lnTo>
                  <a:lnTo>
                    <a:pt x="2146" y="1435"/>
                  </a:lnTo>
                  <a:lnTo>
                    <a:pt x="2122" y="1392"/>
                  </a:lnTo>
                  <a:lnTo>
                    <a:pt x="2149" y="1347"/>
                  </a:lnTo>
                  <a:lnTo>
                    <a:pt x="2175" y="1392"/>
                  </a:lnTo>
                  <a:lnTo>
                    <a:pt x="2151" y="1435"/>
                  </a:lnTo>
                  <a:lnTo>
                    <a:pt x="2160" y="1435"/>
                  </a:lnTo>
                  <a:lnTo>
                    <a:pt x="2179" y="1401"/>
                  </a:lnTo>
                  <a:lnTo>
                    <a:pt x="2199" y="1435"/>
                  </a:lnTo>
                  <a:lnTo>
                    <a:pt x="2209" y="1435"/>
                  </a:lnTo>
                  <a:lnTo>
                    <a:pt x="2184" y="1392"/>
                  </a:lnTo>
                  <a:lnTo>
                    <a:pt x="2211" y="1347"/>
                  </a:lnTo>
                  <a:lnTo>
                    <a:pt x="2236" y="1392"/>
                  </a:lnTo>
                  <a:lnTo>
                    <a:pt x="2212" y="1435"/>
                  </a:lnTo>
                  <a:lnTo>
                    <a:pt x="2221" y="1435"/>
                  </a:lnTo>
                  <a:lnTo>
                    <a:pt x="2241" y="1401"/>
                  </a:lnTo>
                  <a:lnTo>
                    <a:pt x="2262" y="1435"/>
                  </a:lnTo>
                  <a:lnTo>
                    <a:pt x="2271" y="1435"/>
                  </a:lnTo>
                  <a:lnTo>
                    <a:pt x="2245" y="1392"/>
                  </a:lnTo>
                  <a:lnTo>
                    <a:pt x="2272" y="1347"/>
                  </a:lnTo>
                  <a:lnTo>
                    <a:pt x="2298" y="1392"/>
                  </a:lnTo>
                  <a:lnTo>
                    <a:pt x="2274" y="1435"/>
                  </a:lnTo>
                  <a:lnTo>
                    <a:pt x="2283" y="1435"/>
                  </a:lnTo>
                  <a:lnTo>
                    <a:pt x="2302" y="1401"/>
                  </a:lnTo>
                  <a:lnTo>
                    <a:pt x="2323" y="1435"/>
                  </a:lnTo>
                  <a:lnTo>
                    <a:pt x="2332" y="1435"/>
                  </a:lnTo>
                  <a:lnTo>
                    <a:pt x="2307" y="1392"/>
                  </a:lnTo>
                  <a:lnTo>
                    <a:pt x="2334" y="1347"/>
                  </a:lnTo>
                  <a:lnTo>
                    <a:pt x="2359" y="1392"/>
                  </a:lnTo>
                  <a:lnTo>
                    <a:pt x="2335" y="1435"/>
                  </a:lnTo>
                  <a:lnTo>
                    <a:pt x="2344" y="1435"/>
                  </a:lnTo>
                  <a:lnTo>
                    <a:pt x="2364" y="1401"/>
                  </a:lnTo>
                  <a:lnTo>
                    <a:pt x="2385" y="1435"/>
                  </a:lnTo>
                  <a:lnTo>
                    <a:pt x="2394" y="1435"/>
                  </a:lnTo>
                  <a:lnTo>
                    <a:pt x="2368" y="1392"/>
                  </a:lnTo>
                  <a:lnTo>
                    <a:pt x="2395" y="1347"/>
                  </a:lnTo>
                  <a:lnTo>
                    <a:pt x="2421" y="1392"/>
                  </a:lnTo>
                  <a:lnTo>
                    <a:pt x="2397" y="1435"/>
                  </a:lnTo>
                  <a:lnTo>
                    <a:pt x="2406" y="1435"/>
                  </a:lnTo>
                  <a:lnTo>
                    <a:pt x="2425" y="1401"/>
                  </a:lnTo>
                  <a:lnTo>
                    <a:pt x="2446" y="1435"/>
                  </a:lnTo>
                  <a:lnTo>
                    <a:pt x="2455" y="1435"/>
                  </a:lnTo>
                  <a:lnTo>
                    <a:pt x="2431" y="1392"/>
                  </a:lnTo>
                  <a:lnTo>
                    <a:pt x="2457" y="1347"/>
                  </a:lnTo>
                  <a:lnTo>
                    <a:pt x="2484" y="1392"/>
                  </a:lnTo>
                  <a:lnTo>
                    <a:pt x="2458" y="1435"/>
                  </a:lnTo>
                  <a:lnTo>
                    <a:pt x="2467" y="1435"/>
                  </a:lnTo>
                  <a:lnTo>
                    <a:pt x="2488" y="1401"/>
                  </a:lnTo>
                  <a:lnTo>
                    <a:pt x="2508" y="1435"/>
                  </a:lnTo>
                  <a:lnTo>
                    <a:pt x="2517" y="1435"/>
                  </a:lnTo>
                  <a:lnTo>
                    <a:pt x="2493" y="1392"/>
                  </a:lnTo>
                  <a:lnTo>
                    <a:pt x="2518" y="1347"/>
                  </a:lnTo>
                  <a:lnTo>
                    <a:pt x="2545" y="1392"/>
                  </a:lnTo>
                  <a:lnTo>
                    <a:pt x="2520" y="1435"/>
                  </a:lnTo>
                  <a:lnTo>
                    <a:pt x="2529" y="1435"/>
                  </a:lnTo>
                  <a:lnTo>
                    <a:pt x="2550" y="1401"/>
                  </a:lnTo>
                  <a:lnTo>
                    <a:pt x="2565" y="1426"/>
                  </a:lnTo>
                  <a:lnTo>
                    <a:pt x="2565" y="1410"/>
                  </a:lnTo>
                  <a:lnTo>
                    <a:pt x="2554" y="1392"/>
                  </a:lnTo>
                  <a:lnTo>
                    <a:pt x="2565" y="1374"/>
                  </a:lnTo>
                  <a:lnTo>
                    <a:pt x="2565" y="1359"/>
                  </a:lnTo>
                  <a:lnTo>
                    <a:pt x="2550" y="1385"/>
                  </a:lnTo>
                  <a:lnTo>
                    <a:pt x="2523" y="1340"/>
                  </a:lnTo>
                  <a:lnTo>
                    <a:pt x="2550" y="1293"/>
                  </a:lnTo>
                  <a:lnTo>
                    <a:pt x="2565" y="1320"/>
                  </a:lnTo>
                  <a:lnTo>
                    <a:pt x="2565" y="1304"/>
                  </a:lnTo>
                  <a:lnTo>
                    <a:pt x="2554" y="1286"/>
                  </a:lnTo>
                  <a:lnTo>
                    <a:pt x="2565" y="1268"/>
                  </a:lnTo>
                  <a:lnTo>
                    <a:pt x="2565" y="1253"/>
                  </a:lnTo>
                  <a:lnTo>
                    <a:pt x="2550" y="1278"/>
                  </a:lnTo>
                  <a:lnTo>
                    <a:pt x="2523" y="1233"/>
                  </a:lnTo>
                  <a:lnTo>
                    <a:pt x="2550" y="1187"/>
                  </a:lnTo>
                  <a:lnTo>
                    <a:pt x="2565" y="1214"/>
                  </a:lnTo>
                  <a:lnTo>
                    <a:pt x="2565" y="1197"/>
                  </a:lnTo>
                  <a:lnTo>
                    <a:pt x="2554" y="1179"/>
                  </a:lnTo>
                  <a:lnTo>
                    <a:pt x="2565" y="1161"/>
                  </a:lnTo>
                  <a:lnTo>
                    <a:pt x="2565" y="1145"/>
                  </a:lnTo>
                  <a:lnTo>
                    <a:pt x="2550" y="1172"/>
                  </a:lnTo>
                  <a:lnTo>
                    <a:pt x="2523" y="1125"/>
                  </a:lnTo>
                  <a:lnTo>
                    <a:pt x="2550" y="1081"/>
                  </a:lnTo>
                  <a:lnTo>
                    <a:pt x="2565" y="1106"/>
                  </a:lnTo>
                  <a:lnTo>
                    <a:pt x="2565" y="1091"/>
                  </a:lnTo>
                  <a:lnTo>
                    <a:pt x="2554" y="1073"/>
                  </a:lnTo>
                  <a:lnTo>
                    <a:pt x="2565" y="1055"/>
                  </a:lnTo>
                  <a:lnTo>
                    <a:pt x="2565" y="1039"/>
                  </a:lnTo>
                  <a:lnTo>
                    <a:pt x="2550" y="1066"/>
                  </a:lnTo>
                  <a:lnTo>
                    <a:pt x="2523" y="1019"/>
                  </a:lnTo>
                  <a:lnTo>
                    <a:pt x="2550" y="974"/>
                  </a:lnTo>
                  <a:lnTo>
                    <a:pt x="2565" y="1000"/>
                  </a:lnTo>
                  <a:lnTo>
                    <a:pt x="2565" y="985"/>
                  </a:lnTo>
                  <a:lnTo>
                    <a:pt x="2554" y="967"/>
                  </a:lnTo>
                  <a:lnTo>
                    <a:pt x="2565" y="949"/>
                  </a:lnTo>
                  <a:lnTo>
                    <a:pt x="2565" y="932"/>
                  </a:lnTo>
                  <a:lnTo>
                    <a:pt x="2550" y="958"/>
                  </a:lnTo>
                  <a:lnTo>
                    <a:pt x="2523" y="913"/>
                  </a:lnTo>
                  <a:lnTo>
                    <a:pt x="2550" y="868"/>
                  </a:lnTo>
                  <a:lnTo>
                    <a:pt x="2565" y="893"/>
                  </a:lnTo>
                  <a:lnTo>
                    <a:pt x="2565" y="877"/>
                  </a:lnTo>
                  <a:lnTo>
                    <a:pt x="2554" y="859"/>
                  </a:lnTo>
                  <a:lnTo>
                    <a:pt x="2565" y="841"/>
                  </a:lnTo>
                  <a:lnTo>
                    <a:pt x="2565" y="826"/>
                  </a:lnTo>
                  <a:lnTo>
                    <a:pt x="2550" y="851"/>
                  </a:lnTo>
                  <a:lnTo>
                    <a:pt x="2523" y="807"/>
                  </a:lnTo>
                  <a:lnTo>
                    <a:pt x="2550" y="762"/>
                  </a:lnTo>
                  <a:lnTo>
                    <a:pt x="2565" y="787"/>
                  </a:lnTo>
                  <a:lnTo>
                    <a:pt x="2565" y="771"/>
                  </a:lnTo>
                  <a:lnTo>
                    <a:pt x="2554" y="753"/>
                  </a:lnTo>
                  <a:lnTo>
                    <a:pt x="2565" y="735"/>
                  </a:lnTo>
                  <a:lnTo>
                    <a:pt x="2565" y="720"/>
                  </a:lnTo>
                  <a:lnTo>
                    <a:pt x="2550" y="745"/>
                  </a:lnTo>
                  <a:lnTo>
                    <a:pt x="2523" y="700"/>
                  </a:lnTo>
                  <a:lnTo>
                    <a:pt x="2550" y="654"/>
                  </a:lnTo>
                  <a:lnTo>
                    <a:pt x="2565" y="681"/>
                  </a:lnTo>
                  <a:lnTo>
                    <a:pt x="2565" y="664"/>
                  </a:lnTo>
                  <a:lnTo>
                    <a:pt x="2554" y="646"/>
                  </a:lnTo>
                  <a:lnTo>
                    <a:pt x="2565" y="628"/>
                  </a:lnTo>
                  <a:lnTo>
                    <a:pt x="2565" y="613"/>
                  </a:lnTo>
                  <a:lnTo>
                    <a:pt x="2550" y="639"/>
                  </a:lnTo>
                  <a:lnTo>
                    <a:pt x="2523" y="594"/>
                  </a:lnTo>
                  <a:lnTo>
                    <a:pt x="2550" y="548"/>
                  </a:lnTo>
                  <a:lnTo>
                    <a:pt x="2565" y="573"/>
                  </a:lnTo>
                  <a:lnTo>
                    <a:pt x="2565" y="558"/>
                  </a:lnTo>
                  <a:lnTo>
                    <a:pt x="2554" y="540"/>
                  </a:lnTo>
                  <a:lnTo>
                    <a:pt x="2565" y="522"/>
                  </a:lnTo>
                  <a:lnTo>
                    <a:pt x="2565" y="506"/>
                  </a:lnTo>
                  <a:lnTo>
                    <a:pt x="2550" y="533"/>
                  </a:lnTo>
                  <a:lnTo>
                    <a:pt x="2523" y="486"/>
                  </a:lnTo>
                  <a:lnTo>
                    <a:pt x="2550" y="441"/>
                  </a:lnTo>
                  <a:lnTo>
                    <a:pt x="2565" y="467"/>
                  </a:lnTo>
                  <a:lnTo>
                    <a:pt x="2565" y="452"/>
                  </a:lnTo>
                  <a:lnTo>
                    <a:pt x="2554" y="434"/>
                  </a:lnTo>
                  <a:lnTo>
                    <a:pt x="2565" y="416"/>
                  </a:lnTo>
                  <a:lnTo>
                    <a:pt x="2565" y="399"/>
                  </a:lnTo>
                  <a:lnTo>
                    <a:pt x="2550" y="426"/>
                  </a:lnTo>
                  <a:lnTo>
                    <a:pt x="2523" y="380"/>
                  </a:lnTo>
                  <a:lnTo>
                    <a:pt x="2550" y="335"/>
                  </a:lnTo>
                  <a:lnTo>
                    <a:pt x="2565" y="360"/>
                  </a:lnTo>
                  <a:lnTo>
                    <a:pt x="2565" y="345"/>
                  </a:lnTo>
                  <a:lnTo>
                    <a:pt x="2554" y="327"/>
                  </a:lnTo>
                  <a:lnTo>
                    <a:pt x="2565" y="310"/>
                  </a:lnTo>
                  <a:lnTo>
                    <a:pt x="2565" y="293"/>
                  </a:lnTo>
                  <a:lnTo>
                    <a:pt x="2550" y="318"/>
                  </a:lnTo>
                  <a:lnTo>
                    <a:pt x="2523" y="274"/>
                  </a:lnTo>
                  <a:lnTo>
                    <a:pt x="2550" y="229"/>
                  </a:lnTo>
                  <a:lnTo>
                    <a:pt x="2565" y="254"/>
                  </a:lnTo>
                  <a:lnTo>
                    <a:pt x="2565" y="238"/>
                  </a:lnTo>
                  <a:lnTo>
                    <a:pt x="2554" y="220"/>
                  </a:lnTo>
                  <a:lnTo>
                    <a:pt x="2565" y="202"/>
                  </a:lnTo>
                  <a:lnTo>
                    <a:pt x="2565" y="187"/>
                  </a:lnTo>
                  <a:lnTo>
                    <a:pt x="2550" y="212"/>
                  </a:lnTo>
                  <a:lnTo>
                    <a:pt x="2523" y="167"/>
                  </a:lnTo>
                  <a:lnTo>
                    <a:pt x="2550" y="121"/>
                  </a:lnTo>
                  <a:lnTo>
                    <a:pt x="2565" y="148"/>
                  </a:lnTo>
                  <a:lnTo>
                    <a:pt x="2565" y="131"/>
                  </a:lnTo>
                  <a:lnTo>
                    <a:pt x="2554" y="113"/>
                  </a:lnTo>
                  <a:lnTo>
                    <a:pt x="2565" y="95"/>
                  </a:lnTo>
                  <a:lnTo>
                    <a:pt x="2565" y="80"/>
                  </a:lnTo>
                  <a:lnTo>
                    <a:pt x="2550" y="106"/>
                  </a:lnTo>
                  <a:lnTo>
                    <a:pt x="2523" y="61"/>
                  </a:lnTo>
                  <a:lnTo>
                    <a:pt x="2550" y="15"/>
                  </a:lnTo>
                  <a:lnTo>
                    <a:pt x="2565" y="41"/>
                  </a:lnTo>
                  <a:lnTo>
                    <a:pt x="2565" y="25"/>
                  </a:lnTo>
                  <a:lnTo>
                    <a:pt x="2554" y="7"/>
                  </a:lnTo>
                  <a:lnTo>
                    <a:pt x="25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3" name="Freeform 19">
              <a:extLst>
                <a:ext uri="{FF2B5EF4-FFF2-40B4-BE49-F238E27FC236}">
                  <a16:creationId xmlns:a16="http://schemas.microsoft.com/office/drawing/2014/main" id="{8BB1D2A9-B733-4611-9CB6-5645113750D4}"/>
                </a:ext>
              </a:extLst>
            </p:cNvPr>
            <p:cNvSpPr>
              <a:spLocks noEditPoints="1"/>
            </p:cNvSpPr>
            <p:nvPr/>
          </p:nvSpPr>
          <p:spPr bwMode="auto">
            <a:xfrm>
              <a:off x="-4518025" y="-4489450"/>
              <a:ext cx="4059238" cy="2287588"/>
            </a:xfrm>
            <a:custGeom>
              <a:avLst/>
              <a:gdLst>
                <a:gd name="T0" fmla="*/ 1186 w 2557"/>
                <a:gd name="T1" fmla="*/ 1297 h 1441"/>
                <a:gd name="T2" fmla="*/ 2356 w 2557"/>
                <a:gd name="T3" fmla="*/ 1388 h 1441"/>
                <a:gd name="T4" fmla="*/ 995 w 2557"/>
                <a:gd name="T5" fmla="*/ 1290 h 1441"/>
                <a:gd name="T6" fmla="*/ 2114 w 2557"/>
                <a:gd name="T7" fmla="*/ 1290 h 1441"/>
                <a:gd name="T8" fmla="*/ 754 w 2557"/>
                <a:gd name="T9" fmla="*/ 1282 h 1441"/>
                <a:gd name="T10" fmla="*/ 1925 w 2557"/>
                <a:gd name="T11" fmla="*/ 1191 h 1441"/>
                <a:gd name="T12" fmla="*/ 599 w 2557"/>
                <a:gd name="T13" fmla="*/ 1228 h 1441"/>
                <a:gd name="T14" fmla="*/ 1735 w 2557"/>
                <a:gd name="T15" fmla="*/ 1183 h 1441"/>
                <a:gd name="T16" fmla="*/ 358 w 2557"/>
                <a:gd name="T17" fmla="*/ 1129 h 1441"/>
                <a:gd name="T18" fmla="*/ 1493 w 2557"/>
                <a:gd name="T19" fmla="*/ 1176 h 1441"/>
                <a:gd name="T20" fmla="*/ 169 w 2557"/>
                <a:gd name="T21" fmla="*/ 1031 h 1441"/>
                <a:gd name="T22" fmla="*/ 1339 w 2557"/>
                <a:gd name="T23" fmla="*/ 1122 h 1441"/>
                <a:gd name="T24" fmla="*/ 2474 w 2557"/>
                <a:gd name="T25" fmla="*/ 1077 h 1441"/>
                <a:gd name="T26" fmla="*/ 1097 w 2557"/>
                <a:gd name="T27" fmla="*/ 1023 h 1441"/>
                <a:gd name="T28" fmla="*/ 2233 w 2557"/>
                <a:gd name="T29" fmla="*/ 1068 h 1441"/>
                <a:gd name="T30" fmla="*/ 908 w 2557"/>
                <a:gd name="T31" fmla="*/ 924 h 1441"/>
                <a:gd name="T32" fmla="*/ 2078 w 2557"/>
                <a:gd name="T33" fmla="*/ 1016 h 1441"/>
                <a:gd name="T34" fmla="*/ 719 w 2557"/>
                <a:gd name="T35" fmla="*/ 917 h 1441"/>
                <a:gd name="T36" fmla="*/ 1837 w 2557"/>
                <a:gd name="T37" fmla="*/ 917 h 1441"/>
                <a:gd name="T38" fmla="*/ 476 w 2557"/>
                <a:gd name="T39" fmla="*/ 909 h 1441"/>
                <a:gd name="T40" fmla="*/ 1648 w 2557"/>
                <a:gd name="T41" fmla="*/ 818 h 1441"/>
                <a:gd name="T42" fmla="*/ 323 w 2557"/>
                <a:gd name="T43" fmla="*/ 855 h 1441"/>
                <a:gd name="T44" fmla="*/ 1459 w 2557"/>
                <a:gd name="T45" fmla="*/ 810 h 1441"/>
                <a:gd name="T46" fmla="*/ 81 w 2557"/>
                <a:gd name="T47" fmla="*/ 757 h 1441"/>
                <a:gd name="T48" fmla="*/ 1216 w 2557"/>
                <a:gd name="T49" fmla="*/ 801 h 1441"/>
                <a:gd name="T50" fmla="*/ 2387 w 2557"/>
                <a:gd name="T51" fmla="*/ 712 h 1441"/>
                <a:gd name="T52" fmla="*/ 1063 w 2557"/>
                <a:gd name="T53" fmla="*/ 749 h 1441"/>
                <a:gd name="T54" fmla="*/ 2198 w 2557"/>
                <a:gd name="T55" fmla="*/ 704 h 1441"/>
                <a:gd name="T56" fmla="*/ 820 w 2557"/>
                <a:gd name="T57" fmla="*/ 650 h 1441"/>
                <a:gd name="T58" fmla="*/ 1955 w 2557"/>
                <a:gd name="T59" fmla="*/ 695 h 1441"/>
                <a:gd name="T60" fmla="*/ 631 w 2557"/>
                <a:gd name="T61" fmla="*/ 551 h 1441"/>
                <a:gd name="T62" fmla="*/ 1802 w 2557"/>
                <a:gd name="T63" fmla="*/ 643 h 1441"/>
                <a:gd name="T64" fmla="*/ 442 w 2557"/>
                <a:gd name="T65" fmla="*/ 544 h 1441"/>
                <a:gd name="T66" fmla="*/ 1559 w 2557"/>
                <a:gd name="T67" fmla="*/ 544 h 1441"/>
                <a:gd name="T68" fmla="*/ 199 w 2557"/>
                <a:gd name="T69" fmla="*/ 536 h 1441"/>
                <a:gd name="T70" fmla="*/ 1370 w 2557"/>
                <a:gd name="T71" fmla="*/ 445 h 1441"/>
                <a:gd name="T72" fmla="*/ 46 w 2557"/>
                <a:gd name="T73" fmla="*/ 483 h 1441"/>
                <a:gd name="T74" fmla="*/ 1181 w 2557"/>
                <a:gd name="T75" fmla="*/ 438 h 1441"/>
                <a:gd name="T76" fmla="*/ 2299 w 2557"/>
                <a:gd name="T77" fmla="*/ 438 h 1441"/>
                <a:gd name="T78" fmla="*/ 938 w 2557"/>
                <a:gd name="T79" fmla="*/ 429 h 1441"/>
                <a:gd name="T80" fmla="*/ 2110 w 2557"/>
                <a:gd name="T81" fmla="*/ 339 h 1441"/>
                <a:gd name="T82" fmla="*/ 785 w 2557"/>
                <a:gd name="T83" fmla="*/ 376 h 1441"/>
                <a:gd name="T84" fmla="*/ 1921 w 2557"/>
                <a:gd name="T85" fmla="*/ 330 h 1441"/>
                <a:gd name="T86" fmla="*/ 542 w 2557"/>
                <a:gd name="T87" fmla="*/ 277 h 1441"/>
                <a:gd name="T88" fmla="*/ 1678 w 2557"/>
                <a:gd name="T89" fmla="*/ 322 h 1441"/>
                <a:gd name="T90" fmla="*/ 353 w 2557"/>
                <a:gd name="T91" fmla="*/ 179 h 1441"/>
                <a:gd name="T92" fmla="*/ 1525 w 2557"/>
                <a:gd name="T93" fmla="*/ 270 h 1441"/>
                <a:gd name="T94" fmla="*/ 164 w 2557"/>
                <a:gd name="T95" fmla="*/ 171 h 1441"/>
                <a:gd name="T96" fmla="*/ 1282 w 2557"/>
                <a:gd name="T97" fmla="*/ 171 h 1441"/>
                <a:gd name="T98" fmla="*/ 2417 w 2557"/>
                <a:gd name="T99" fmla="*/ 216 h 1441"/>
                <a:gd name="T100" fmla="*/ 1093 w 2557"/>
                <a:gd name="T101" fmla="*/ 72 h 1441"/>
                <a:gd name="T102" fmla="*/ 2264 w 2557"/>
                <a:gd name="T103" fmla="*/ 162 h 1441"/>
                <a:gd name="T104" fmla="*/ 904 w 2557"/>
                <a:gd name="T105" fmla="*/ 65 h 1441"/>
                <a:gd name="T106" fmla="*/ 2021 w 2557"/>
                <a:gd name="T107" fmla="*/ 65 h 1441"/>
                <a:gd name="T108" fmla="*/ 2141 w 2557"/>
                <a:gd name="T109" fmla="*/ 56 h 1441"/>
                <a:gd name="T110" fmla="*/ 1430 w 2557"/>
                <a:gd name="T111" fmla="*/ 0 h 1441"/>
                <a:gd name="T112" fmla="*/ 703 w 2557"/>
                <a:gd name="T113" fmla="*/ 0 h 1441"/>
                <a:gd name="T114" fmla="*/ 10 w 2557"/>
                <a:gd name="T115" fmla="*/ 11 h 1441"/>
                <a:gd name="T116" fmla="*/ 15 w 2557"/>
                <a:gd name="T117" fmla="*/ 1282 h 1441"/>
                <a:gd name="T118" fmla="*/ 610 w 2557"/>
                <a:gd name="T119" fmla="*/ 1441 h 1441"/>
                <a:gd name="T120" fmla="*/ 1339 w 2557"/>
                <a:gd name="T121" fmla="*/ 1351 h 1441"/>
                <a:gd name="T122" fmla="*/ 2069 w 2557"/>
                <a:gd name="T123" fmla="*/ 1441 h 1441"/>
                <a:gd name="T124" fmla="*/ 2542 w 2557"/>
                <a:gd name="T125" fmla="*/ 1068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41">
                  <a:moveTo>
                    <a:pt x="76" y="1388"/>
                  </a:moveTo>
                  <a:lnTo>
                    <a:pt x="51" y="1343"/>
                  </a:lnTo>
                  <a:lnTo>
                    <a:pt x="76" y="1297"/>
                  </a:lnTo>
                  <a:lnTo>
                    <a:pt x="103" y="1343"/>
                  </a:lnTo>
                  <a:lnTo>
                    <a:pt x="76" y="1388"/>
                  </a:lnTo>
                  <a:close/>
                  <a:moveTo>
                    <a:pt x="137" y="1388"/>
                  </a:moveTo>
                  <a:lnTo>
                    <a:pt x="112" y="1343"/>
                  </a:lnTo>
                  <a:lnTo>
                    <a:pt x="137" y="1297"/>
                  </a:lnTo>
                  <a:lnTo>
                    <a:pt x="164" y="1343"/>
                  </a:lnTo>
                  <a:lnTo>
                    <a:pt x="137" y="1388"/>
                  </a:lnTo>
                  <a:close/>
                  <a:moveTo>
                    <a:pt x="199" y="1388"/>
                  </a:moveTo>
                  <a:lnTo>
                    <a:pt x="173" y="1343"/>
                  </a:lnTo>
                  <a:lnTo>
                    <a:pt x="199" y="1297"/>
                  </a:lnTo>
                  <a:lnTo>
                    <a:pt x="226" y="1343"/>
                  </a:lnTo>
                  <a:lnTo>
                    <a:pt x="199" y="1388"/>
                  </a:lnTo>
                  <a:close/>
                  <a:moveTo>
                    <a:pt x="262" y="1388"/>
                  </a:moveTo>
                  <a:lnTo>
                    <a:pt x="235" y="1343"/>
                  </a:lnTo>
                  <a:lnTo>
                    <a:pt x="262" y="1297"/>
                  </a:lnTo>
                  <a:lnTo>
                    <a:pt x="287" y="1343"/>
                  </a:lnTo>
                  <a:lnTo>
                    <a:pt x="262" y="1388"/>
                  </a:lnTo>
                  <a:close/>
                  <a:moveTo>
                    <a:pt x="323" y="1388"/>
                  </a:moveTo>
                  <a:lnTo>
                    <a:pt x="296" y="1343"/>
                  </a:lnTo>
                  <a:lnTo>
                    <a:pt x="323" y="1297"/>
                  </a:lnTo>
                  <a:lnTo>
                    <a:pt x="349" y="1343"/>
                  </a:lnTo>
                  <a:lnTo>
                    <a:pt x="323" y="1388"/>
                  </a:lnTo>
                  <a:close/>
                  <a:moveTo>
                    <a:pt x="385" y="1388"/>
                  </a:moveTo>
                  <a:lnTo>
                    <a:pt x="358" y="1343"/>
                  </a:lnTo>
                  <a:lnTo>
                    <a:pt x="385" y="1297"/>
                  </a:lnTo>
                  <a:lnTo>
                    <a:pt x="410" y="1343"/>
                  </a:lnTo>
                  <a:lnTo>
                    <a:pt x="385" y="1388"/>
                  </a:lnTo>
                  <a:close/>
                  <a:moveTo>
                    <a:pt x="446" y="1388"/>
                  </a:moveTo>
                  <a:lnTo>
                    <a:pt x="419" y="1343"/>
                  </a:lnTo>
                  <a:lnTo>
                    <a:pt x="446" y="1297"/>
                  </a:lnTo>
                  <a:lnTo>
                    <a:pt x="472" y="1343"/>
                  </a:lnTo>
                  <a:lnTo>
                    <a:pt x="446" y="1388"/>
                  </a:lnTo>
                  <a:close/>
                  <a:moveTo>
                    <a:pt x="508" y="1388"/>
                  </a:moveTo>
                  <a:lnTo>
                    <a:pt x="481" y="1343"/>
                  </a:lnTo>
                  <a:lnTo>
                    <a:pt x="508" y="1297"/>
                  </a:lnTo>
                  <a:lnTo>
                    <a:pt x="533" y="1343"/>
                  </a:lnTo>
                  <a:lnTo>
                    <a:pt x="508" y="1388"/>
                  </a:lnTo>
                  <a:close/>
                  <a:moveTo>
                    <a:pt x="569" y="1388"/>
                  </a:moveTo>
                  <a:lnTo>
                    <a:pt x="542" y="1343"/>
                  </a:lnTo>
                  <a:lnTo>
                    <a:pt x="569" y="1297"/>
                  </a:lnTo>
                  <a:lnTo>
                    <a:pt x="595" y="1343"/>
                  </a:lnTo>
                  <a:lnTo>
                    <a:pt x="569" y="1388"/>
                  </a:lnTo>
                  <a:close/>
                  <a:moveTo>
                    <a:pt x="631" y="1388"/>
                  </a:moveTo>
                  <a:lnTo>
                    <a:pt x="605" y="1343"/>
                  </a:lnTo>
                  <a:lnTo>
                    <a:pt x="631" y="1297"/>
                  </a:lnTo>
                  <a:lnTo>
                    <a:pt x="658" y="1343"/>
                  </a:lnTo>
                  <a:lnTo>
                    <a:pt x="631" y="1388"/>
                  </a:lnTo>
                  <a:close/>
                  <a:moveTo>
                    <a:pt x="692" y="1388"/>
                  </a:moveTo>
                  <a:lnTo>
                    <a:pt x="667" y="1343"/>
                  </a:lnTo>
                  <a:lnTo>
                    <a:pt x="692" y="1297"/>
                  </a:lnTo>
                  <a:lnTo>
                    <a:pt x="719" y="1343"/>
                  </a:lnTo>
                  <a:lnTo>
                    <a:pt x="692" y="1388"/>
                  </a:lnTo>
                  <a:close/>
                  <a:moveTo>
                    <a:pt x="754" y="1388"/>
                  </a:moveTo>
                  <a:lnTo>
                    <a:pt x="728" y="1343"/>
                  </a:lnTo>
                  <a:lnTo>
                    <a:pt x="754" y="1297"/>
                  </a:lnTo>
                  <a:lnTo>
                    <a:pt x="781" y="1343"/>
                  </a:lnTo>
                  <a:lnTo>
                    <a:pt x="754" y="1388"/>
                  </a:lnTo>
                  <a:close/>
                  <a:moveTo>
                    <a:pt x="815" y="1388"/>
                  </a:moveTo>
                  <a:lnTo>
                    <a:pt x="790" y="1343"/>
                  </a:lnTo>
                  <a:lnTo>
                    <a:pt x="815" y="1297"/>
                  </a:lnTo>
                  <a:lnTo>
                    <a:pt x="842" y="1343"/>
                  </a:lnTo>
                  <a:lnTo>
                    <a:pt x="815" y="1388"/>
                  </a:lnTo>
                  <a:close/>
                  <a:moveTo>
                    <a:pt x="877" y="1388"/>
                  </a:moveTo>
                  <a:lnTo>
                    <a:pt x="851" y="1343"/>
                  </a:lnTo>
                  <a:lnTo>
                    <a:pt x="877" y="1297"/>
                  </a:lnTo>
                  <a:lnTo>
                    <a:pt x="904" y="1343"/>
                  </a:lnTo>
                  <a:lnTo>
                    <a:pt x="877" y="1388"/>
                  </a:lnTo>
                  <a:close/>
                  <a:moveTo>
                    <a:pt x="938" y="1388"/>
                  </a:moveTo>
                  <a:lnTo>
                    <a:pt x="913" y="1343"/>
                  </a:lnTo>
                  <a:lnTo>
                    <a:pt x="938" y="1297"/>
                  </a:lnTo>
                  <a:lnTo>
                    <a:pt x="965" y="1343"/>
                  </a:lnTo>
                  <a:lnTo>
                    <a:pt x="938" y="1388"/>
                  </a:lnTo>
                  <a:close/>
                  <a:moveTo>
                    <a:pt x="1001" y="1388"/>
                  </a:moveTo>
                  <a:lnTo>
                    <a:pt x="974" y="1343"/>
                  </a:lnTo>
                  <a:lnTo>
                    <a:pt x="1001" y="1297"/>
                  </a:lnTo>
                  <a:lnTo>
                    <a:pt x="1027" y="1343"/>
                  </a:lnTo>
                  <a:lnTo>
                    <a:pt x="1001" y="1388"/>
                  </a:lnTo>
                  <a:close/>
                  <a:moveTo>
                    <a:pt x="1063" y="1388"/>
                  </a:moveTo>
                  <a:lnTo>
                    <a:pt x="1036" y="1343"/>
                  </a:lnTo>
                  <a:lnTo>
                    <a:pt x="1063" y="1297"/>
                  </a:lnTo>
                  <a:lnTo>
                    <a:pt x="1088" y="1343"/>
                  </a:lnTo>
                  <a:lnTo>
                    <a:pt x="1063" y="1388"/>
                  </a:lnTo>
                  <a:close/>
                  <a:moveTo>
                    <a:pt x="1124" y="1388"/>
                  </a:moveTo>
                  <a:lnTo>
                    <a:pt x="1097" y="1343"/>
                  </a:lnTo>
                  <a:lnTo>
                    <a:pt x="1124" y="1297"/>
                  </a:lnTo>
                  <a:lnTo>
                    <a:pt x="1150" y="1343"/>
                  </a:lnTo>
                  <a:lnTo>
                    <a:pt x="1124" y="1388"/>
                  </a:lnTo>
                  <a:close/>
                  <a:moveTo>
                    <a:pt x="1186" y="1388"/>
                  </a:moveTo>
                  <a:lnTo>
                    <a:pt x="1159" y="1343"/>
                  </a:lnTo>
                  <a:lnTo>
                    <a:pt x="1186" y="1297"/>
                  </a:lnTo>
                  <a:lnTo>
                    <a:pt x="1211" y="1343"/>
                  </a:lnTo>
                  <a:lnTo>
                    <a:pt x="1186" y="1388"/>
                  </a:lnTo>
                  <a:close/>
                  <a:moveTo>
                    <a:pt x="1247" y="1388"/>
                  </a:moveTo>
                  <a:lnTo>
                    <a:pt x="1220" y="1343"/>
                  </a:lnTo>
                  <a:lnTo>
                    <a:pt x="1247" y="1297"/>
                  </a:lnTo>
                  <a:lnTo>
                    <a:pt x="1273" y="1343"/>
                  </a:lnTo>
                  <a:lnTo>
                    <a:pt x="1247" y="1388"/>
                  </a:lnTo>
                  <a:close/>
                  <a:moveTo>
                    <a:pt x="1309" y="1388"/>
                  </a:moveTo>
                  <a:lnTo>
                    <a:pt x="1282" y="1343"/>
                  </a:lnTo>
                  <a:lnTo>
                    <a:pt x="1309" y="1297"/>
                  </a:lnTo>
                  <a:lnTo>
                    <a:pt x="1334" y="1343"/>
                  </a:lnTo>
                  <a:lnTo>
                    <a:pt x="1309" y="1388"/>
                  </a:lnTo>
                  <a:close/>
                  <a:moveTo>
                    <a:pt x="1370" y="1388"/>
                  </a:moveTo>
                  <a:lnTo>
                    <a:pt x="1345" y="1343"/>
                  </a:lnTo>
                  <a:lnTo>
                    <a:pt x="1370" y="1297"/>
                  </a:lnTo>
                  <a:lnTo>
                    <a:pt x="1397" y="1343"/>
                  </a:lnTo>
                  <a:lnTo>
                    <a:pt x="1370" y="1388"/>
                  </a:lnTo>
                  <a:close/>
                  <a:moveTo>
                    <a:pt x="1432" y="1388"/>
                  </a:moveTo>
                  <a:lnTo>
                    <a:pt x="1406" y="1343"/>
                  </a:lnTo>
                  <a:lnTo>
                    <a:pt x="1432" y="1297"/>
                  </a:lnTo>
                  <a:lnTo>
                    <a:pt x="1459" y="1343"/>
                  </a:lnTo>
                  <a:lnTo>
                    <a:pt x="1432" y="1388"/>
                  </a:lnTo>
                  <a:close/>
                  <a:moveTo>
                    <a:pt x="1493" y="1388"/>
                  </a:moveTo>
                  <a:lnTo>
                    <a:pt x="1468" y="1343"/>
                  </a:lnTo>
                  <a:lnTo>
                    <a:pt x="1493" y="1297"/>
                  </a:lnTo>
                  <a:lnTo>
                    <a:pt x="1520" y="1343"/>
                  </a:lnTo>
                  <a:lnTo>
                    <a:pt x="1493" y="1388"/>
                  </a:lnTo>
                  <a:close/>
                  <a:moveTo>
                    <a:pt x="1555" y="1388"/>
                  </a:moveTo>
                  <a:lnTo>
                    <a:pt x="1529" y="1343"/>
                  </a:lnTo>
                  <a:lnTo>
                    <a:pt x="1555" y="1297"/>
                  </a:lnTo>
                  <a:lnTo>
                    <a:pt x="1582" y="1343"/>
                  </a:lnTo>
                  <a:lnTo>
                    <a:pt x="1555" y="1388"/>
                  </a:lnTo>
                  <a:close/>
                  <a:moveTo>
                    <a:pt x="1616" y="1388"/>
                  </a:moveTo>
                  <a:lnTo>
                    <a:pt x="1591" y="1343"/>
                  </a:lnTo>
                  <a:lnTo>
                    <a:pt x="1616" y="1297"/>
                  </a:lnTo>
                  <a:lnTo>
                    <a:pt x="1643" y="1343"/>
                  </a:lnTo>
                  <a:lnTo>
                    <a:pt x="1616" y="1388"/>
                  </a:lnTo>
                  <a:close/>
                  <a:moveTo>
                    <a:pt x="1678" y="1388"/>
                  </a:moveTo>
                  <a:lnTo>
                    <a:pt x="1652" y="1343"/>
                  </a:lnTo>
                  <a:lnTo>
                    <a:pt x="1678" y="1297"/>
                  </a:lnTo>
                  <a:lnTo>
                    <a:pt x="1705" y="1343"/>
                  </a:lnTo>
                  <a:lnTo>
                    <a:pt x="1678" y="1388"/>
                  </a:lnTo>
                  <a:close/>
                  <a:moveTo>
                    <a:pt x="1741" y="1388"/>
                  </a:moveTo>
                  <a:lnTo>
                    <a:pt x="1714" y="1343"/>
                  </a:lnTo>
                  <a:lnTo>
                    <a:pt x="1741" y="1297"/>
                  </a:lnTo>
                  <a:lnTo>
                    <a:pt x="1766" y="1343"/>
                  </a:lnTo>
                  <a:lnTo>
                    <a:pt x="1741" y="1388"/>
                  </a:lnTo>
                  <a:close/>
                  <a:moveTo>
                    <a:pt x="1802" y="1388"/>
                  </a:moveTo>
                  <a:lnTo>
                    <a:pt x="1775" y="1343"/>
                  </a:lnTo>
                  <a:lnTo>
                    <a:pt x="1802" y="1297"/>
                  </a:lnTo>
                  <a:lnTo>
                    <a:pt x="1828" y="1343"/>
                  </a:lnTo>
                  <a:lnTo>
                    <a:pt x="1802" y="1388"/>
                  </a:lnTo>
                  <a:close/>
                  <a:moveTo>
                    <a:pt x="1864" y="1388"/>
                  </a:moveTo>
                  <a:lnTo>
                    <a:pt x="1837" y="1343"/>
                  </a:lnTo>
                  <a:lnTo>
                    <a:pt x="1864" y="1297"/>
                  </a:lnTo>
                  <a:lnTo>
                    <a:pt x="1889" y="1343"/>
                  </a:lnTo>
                  <a:lnTo>
                    <a:pt x="1864" y="1388"/>
                  </a:lnTo>
                  <a:close/>
                  <a:moveTo>
                    <a:pt x="1925" y="1388"/>
                  </a:moveTo>
                  <a:lnTo>
                    <a:pt x="1898" y="1343"/>
                  </a:lnTo>
                  <a:lnTo>
                    <a:pt x="1925" y="1297"/>
                  </a:lnTo>
                  <a:lnTo>
                    <a:pt x="1951" y="1343"/>
                  </a:lnTo>
                  <a:lnTo>
                    <a:pt x="1925" y="1388"/>
                  </a:lnTo>
                  <a:close/>
                  <a:moveTo>
                    <a:pt x="1987" y="1388"/>
                  </a:moveTo>
                  <a:lnTo>
                    <a:pt x="1960" y="1343"/>
                  </a:lnTo>
                  <a:lnTo>
                    <a:pt x="1987" y="1297"/>
                  </a:lnTo>
                  <a:lnTo>
                    <a:pt x="2012" y="1343"/>
                  </a:lnTo>
                  <a:lnTo>
                    <a:pt x="1987" y="1388"/>
                  </a:lnTo>
                  <a:close/>
                  <a:moveTo>
                    <a:pt x="2048" y="1388"/>
                  </a:moveTo>
                  <a:lnTo>
                    <a:pt x="2021" y="1343"/>
                  </a:lnTo>
                  <a:lnTo>
                    <a:pt x="2048" y="1297"/>
                  </a:lnTo>
                  <a:lnTo>
                    <a:pt x="2074" y="1343"/>
                  </a:lnTo>
                  <a:lnTo>
                    <a:pt x="2048" y="1388"/>
                  </a:lnTo>
                  <a:close/>
                  <a:moveTo>
                    <a:pt x="2110" y="1388"/>
                  </a:moveTo>
                  <a:lnTo>
                    <a:pt x="2084" y="1343"/>
                  </a:lnTo>
                  <a:lnTo>
                    <a:pt x="2110" y="1297"/>
                  </a:lnTo>
                  <a:lnTo>
                    <a:pt x="2137" y="1343"/>
                  </a:lnTo>
                  <a:lnTo>
                    <a:pt x="2110" y="1388"/>
                  </a:lnTo>
                  <a:close/>
                  <a:moveTo>
                    <a:pt x="2171" y="1388"/>
                  </a:moveTo>
                  <a:lnTo>
                    <a:pt x="2146" y="1343"/>
                  </a:lnTo>
                  <a:lnTo>
                    <a:pt x="2171" y="1297"/>
                  </a:lnTo>
                  <a:lnTo>
                    <a:pt x="2198" y="1343"/>
                  </a:lnTo>
                  <a:lnTo>
                    <a:pt x="2171" y="1388"/>
                  </a:lnTo>
                  <a:close/>
                  <a:moveTo>
                    <a:pt x="2233" y="1388"/>
                  </a:moveTo>
                  <a:lnTo>
                    <a:pt x="2207" y="1343"/>
                  </a:lnTo>
                  <a:lnTo>
                    <a:pt x="2233" y="1297"/>
                  </a:lnTo>
                  <a:lnTo>
                    <a:pt x="2260" y="1343"/>
                  </a:lnTo>
                  <a:lnTo>
                    <a:pt x="2233" y="1388"/>
                  </a:lnTo>
                  <a:close/>
                  <a:moveTo>
                    <a:pt x="2294" y="1388"/>
                  </a:moveTo>
                  <a:lnTo>
                    <a:pt x="2269" y="1343"/>
                  </a:lnTo>
                  <a:lnTo>
                    <a:pt x="2294" y="1297"/>
                  </a:lnTo>
                  <a:lnTo>
                    <a:pt x="2321" y="1343"/>
                  </a:lnTo>
                  <a:lnTo>
                    <a:pt x="2294" y="1388"/>
                  </a:lnTo>
                  <a:close/>
                  <a:moveTo>
                    <a:pt x="2356" y="1388"/>
                  </a:moveTo>
                  <a:lnTo>
                    <a:pt x="2330" y="1343"/>
                  </a:lnTo>
                  <a:lnTo>
                    <a:pt x="2356" y="1297"/>
                  </a:lnTo>
                  <a:lnTo>
                    <a:pt x="2383" y="1343"/>
                  </a:lnTo>
                  <a:lnTo>
                    <a:pt x="2356" y="1388"/>
                  </a:lnTo>
                  <a:close/>
                  <a:moveTo>
                    <a:pt x="2417" y="1388"/>
                  </a:moveTo>
                  <a:lnTo>
                    <a:pt x="2392" y="1343"/>
                  </a:lnTo>
                  <a:lnTo>
                    <a:pt x="2417" y="1297"/>
                  </a:lnTo>
                  <a:lnTo>
                    <a:pt x="2444" y="1343"/>
                  </a:lnTo>
                  <a:lnTo>
                    <a:pt x="2417" y="1388"/>
                  </a:lnTo>
                  <a:close/>
                  <a:moveTo>
                    <a:pt x="2480" y="1388"/>
                  </a:moveTo>
                  <a:lnTo>
                    <a:pt x="2453" y="1343"/>
                  </a:lnTo>
                  <a:lnTo>
                    <a:pt x="2480" y="1297"/>
                  </a:lnTo>
                  <a:lnTo>
                    <a:pt x="2506" y="1343"/>
                  </a:lnTo>
                  <a:lnTo>
                    <a:pt x="2480" y="1388"/>
                  </a:lnTo>
                  <a:close/>
                  <a:moveTo>
                    <a:pt x="46" y="1334"/>
                  </a:moveTo>
                  <a:lnTo>
                    <a:pt x="19" y="1290"/>
                  </a:lnTo>
                  <a:lnTo>
                    <a:pt x="46" y="1245"/>
                  </a:lnTo>
                  <a:lnTo>
                    <a:pt x="72" y="1290"/>
                  </a:lnTo>
                  <a:lnTo>
                    <a:pt x="46" y="1334"/>
                  </a:lnTo>
                  <a:close/>
                  <a:moveTo>
                    <a:pt x="107" y="1334"/>
                  </a:moveTo>
                  <a:lnTo>
                    <a:pt x="81" y="1290"/>
                  </a:lnTo>
                  <a:lnTo>
                    <a:pt x="107" y="1245"/>
                  </a:lnTo>
                  <a:lnTo>
                    <a:pt x="133" y="1290"/>
                  </a:lnTo>
                  <a:lnTo>
                    <a:pt x="107" y="1334"/>
                  </a:lnTo>
                  <a:close/>
                  <a:moveTo>
                    <a:pt x="169" y="1334"/>
                  </a:moveTo>
                  <a:lnTo>
                    <a:pt x="142" y="1290"/>
                  </a:lnTo>
                  <a:lnTo>
                    <a:pt x="169" y="1245"/>
                  </a:lnTo>
                  <a:lnTo>
                    <a:pt x="194" y="1290"/>
                  </a:lnTo>
                  <a:lnTo>
                    <a:pt x="169" y="1334"/>
                  </a:lnTo>
                  <a:close/>
                  <a:moveTo>
                    <a:pt x="230" y="1334"/>
                  </a:moveTo>
                  <a:lnTo>
                    <a:pt x="203" y="1290"/>
                  </a:lnTo>
                  <a:lnTo>
                    <a:pt x="230" y="1245"/>
                  </a:lnTo>
                  <a:lnTo>
                    <a:pt x="256" y="1290"/>
                  </a:lnTo>
                  <a:lnTo>
                    <a:pt x="230" y="1334"/>
                  </a:lnTo>
                  <a:close/>
                  <a:moveTo>
                    <a:pt x="292" y="1334"/>
                  </a:moveTo>
                  <a:lnTo>
                    <a:pt x="266" y="1290"/>
                  </a:lnTo>
                  <a:lnTo>
                    <a:pt x="292" y="1245"/>
                  </a:lnTo>
                  <a:lnTo>
                    <a:pt x="319" y="1290"/>
                  </a:lnTo>
                  <a:lnTo>
                    <a:pt x="292" y="1334"/>
                  </a:lnTo>
                  <a:close/>
                  <a:moveTo>
                    <a:pt x="353" y="1334"/>
                  </a:moveTo>
                  <a:lnTo>
                    <a:pt x="328" y="1290"/>
                  </a:lnTo>
                  <a:lnTo>
                    <a:pt x="353" y="1245"/>
                  </a:lnTo>
                  <a:lnTo>
                    <a:pt x="380" y="1290"/>
                  </a:lnTo>
                  <a:lnTo>
                    <a:pt x="353" y="1334"/>
                  </a:lnTo>
                  <a:close/>
                  <a:moveTo>
                    <a:pt x="415" y="1334"/>
                  </a:moveTo>
                  <a:lnTo>
                    <a:pt x="389" y="1290"/>
                  </a:lnTo>
                  <a:lnTo>
                    <a:pt x="415" y="1245"/>
                  </a:lnTo>
                  <a:lnTo>
                    <a:pt x="442" y="1290"/>
                  </a:lnTo>
                  <a:lnTo>
                    <a:pt x="415" y="1334"/>
                  </a:lnTo>
                  <a:close/>
                  <a:moveTo>
                    <a:pt x="476" y="1334"/>
                  </a:moveTo>
                  <a:lnTo>
                    <a:pt x="451" y="1290"/>
                  </a:lnTo>
                  <a:lnTo>
                    <a:pt x="476" y="1245"/>
                  </a:lnTo>
                  <a:lnTo>
                    <a:pt x="503" y="1290"/>
                  </a:lnTo>
                  <a:lnTo>
                    <a:pt x="476" y="1334"/>
                  </a:lnTo>
                  <a:close/>
                  <a:moveTo>
                    <a:pt x="538" y="1334"/>
                  </a:moveTo>
                  <a:lnTo>
                    <a:pt x="512" y="1290"/>
                  </a:lnTo>
                  <a:lnTo>
                    <a:pt x="538" y="1245"/>
                  </a:lnTo>
                  <a:lnTo>
                    <a:pt x="565" y="1290"/>
                  </a:lnTo>
                  <a:lnTo>
                    <a:pt x="538" y="1334"/>
                  </a:lnTo>
                  <a:close/>
                  <a:moveTo>
                    <a:pt x="599" y="1334"/>
                  </a:moveTo>
                  <a:lnTo>
                    <a:pt x="574" y="1290"/>
                  </a:lnTo>
                  <a:lnTo>
                    <a:pt x="599" y="1245"/>
                  </a:lnTo>
                  <a:lnTo>
                    <a:pt x="626" y="1290"/>
                  </a:lnTo>
                  <a:lnTo>
                    <a:pt x="599" y="1334"/>
                  </a:lnTo>
                  <a:close/>
                  <a:moveTo>
                    <a:pt x="662" y="1334"/>
                  </a:moveTo>
                  <a:lnTo>
                    <a:pt x="635" y="1290"/>
                  </a:lnTo>
                  <a:lnTo>
                    <a:pt x="662" y="1245"/>
                  </a:lnTo>
                  <a:lnTo>
                    <a:pt x="688" y="1290"/>
                  </a:lnTo>
                  <a:lnTo>
                    <a:pt x="662" y="1334"/>
                  </a:lnTo>
                  <a:close/>
                  <a:moveTo>
                    <a:pt x="724" y="1334"/>
                  </a:moveTo>
                  <a:lnTo>
                    <a:pt x="697" y="1290"/>
                  </a:lnTo>
                  <a:lnTo>
                    <a:pt x="724" y="1245"/>
                  </a:lnTo>
                  <a:lnTo>
                    <a:pt x="749" y="1290"/>
                  </a:lnTo>
                  <a:lnTo>
                    <a:pt x="724" y="1334"/>
                  </a:lnTo>
                  <a:close/>
                  <a:moveTo>
                    <a:pt x="785" y="1334"/>
                  </a:moveTo>
                  <a:lnTo>
                    <a:pt x="758" y="1290"/>
                  </a:lnTo>
                  <a:lnTo>
                    <a:pt x="785" y="1245"/>
                  </a:lnTo>
                  <a:lnTo>
                    <a:pt x="811" y="1290"/>
                  </a:lnTo>
                  <a:lnTo>
                    <a:pt x="785" y="1334"/>
                  </a:lnTo>
                  <a:close/>
                  <a:moveTo>
                    <a:pt x="847" y="1334"/>
                  </a:moveTo>
                  <a:lnTo>
                    <a:pt x="820" y="1290"/>
                  </a:lnTo>
                  <a:lnTo>
                    <a:pt x="847" y="1245"/>
                  </a:lnTo>
                  <a:lnTo>
                    <a:pt x="872" y="1290"/>
                  </a:lnTo>
                  <a:lnTo>
                    <a:pt x="847" y="1334"/>
                  </a:lnTo>
                  <a:close/>
                  <a:moveTo>
                    <a:pt x="908" y="1334"/>
                  </a:moveTo>
                  <a:lnTo>
                    <a:pt x="881" y="1290"/>
                  </a:lnTo>
                  <a:lnTo>
                    <a:pt x="908" y="1245"/>
                  </a:lnTo>
                  <a:lnTo>
                    <a:pt x="934" y="1290"/>
                  </a:lnTo>
                  <a:lnTo>
                    <a:pt x="908" y="1334"/>
                  </a:lnTo>
                  <a:close/>
                  <a:moveTo>
                    <a:pt x="970" y="1334"/>
                  </a:moveTo>
                  <a:lnTo>
                    <a:pt x="943" y="1290"/>
                  </a:lnTo>
                  <a:lnTo>
                    <a:pt x="970" y="1245"/>
                  </a:lnTo>
                  <a:lnTo>
                    <a:pt x="995" y="1290"/>
                  </a:lnTo>
                  <a:lnTo>
                    <a:pt x="970" y="1334"/>
                  </a:lnTo>
                  <a:close/>
                  <a:moveTo>
                    <a:pt x="1031" y="1334"/>
                  </a:moveTo>
                  <a:lnTo>
                    <a:pt x="1006" y="1290"/>
                  </a:lnTo>
                  <a:lnTo>
                    <a:pt x="1031" y="1245"/>
                  </a:lnTo>
                  <a:lnTo>
                    <a:pt x="1058" y="1290"/>
                  </a:lnTo>
                  <a:lnTo>
                    <a:pt x="1031" y="1334"/>
                  </a:lnTo>
                  <a:close/>
                  <a:moveTo>
                    <a:pt x="1093" y="1334"/>
                  </a:moveTo>
                  <a:lnTo>
                    <a:pt x="1067" y="1290"/>
                  </a:lnTo>
                  <a:lnTo>
                    <a:pt x="1093" y="1245"/>
                  </a:lnTo>
                  <a:lnTo>
                    <a:pt x="1120" y="1290"/>
                  </a:lnTo>
                  <a:lnTo>
                    <a:pt x="1093" y="1334"/>
                  </a:lnTo>
                  <a:close/>
                  <a:moveTo>
                    <a:pt x="1154" y="1334"/>
                  </a:moveTo>
                  <a:lnTo>
                    <a:pt x="1129" y="1290"/>
                  </a:lnTo>
                  <a:lnTo>
                    <a:pt x="1154" y="1245"/>
                  </a:lnTo>
                  <a:lnTo>
                    <a:pt x="1181" y="1290"/>
                  </a:lnTo>
                  <a:lnTo>
                    <a:pt x="1154" y="1334"/>
                  </a:lnTo>
                  <a:close/>
                  <a:moveTo>
                    <a:pt x="1216" y="1334"/>
                  </a:moveTo>
                  <a:lnTo>
                    <a:pt x="1190" y="1290"/>
                  </a:lnTo>
                  <a:lnTo>
                    <a:pt x="1216" y="1245"/>
                  </a:lnTo>
                  <a:lnTo>
                    <a:pt x="1243" y="1290"/>
                  </a:lnTo>
                  <a:lnTo>
                    <a:pt x="1216" y="1334"/>
                  </a:lnTo>
                  <a:close/>
                  <a:moveTo>
                    <a:pt x="1277" y="1334"/>
                  </a:moveTo>
                  <a:lnTo>
                    <a:pt x="1252" y="1290"/>
                  </a:lnTo>
                  <a:lnTo>
                    <a:pt x="1277" y="1245"/>
                  </a:lnTo>
                  <a:lnTo>
                    <a:pt x="1304" y="1290"/>
                  </a:lnTo>
                  <a:lnTo>
                    <a:pt x="1277" y="1334"/>
                  </a:lnTo>
                  <a:close/>
                  <a:moveTo>
                    <a:pt x="1339" y="1334"/>
                  </a:moveTo>
                  <a:lnTo>
                    <a:pt x="1313" y="1290"/>
                  </a:lnTo>
                  <a:lnTo>
                    <a:pt x="1339" y="1245"/>
                  </a:lnTo>
                  <a:lnTo>
                    <a:pt x="1366" y="1290"/>
                  </a:lnTo>
                  <a:lnTo>
                    <a:pt x="1339" y="1334"/>
                  </a:lnTo>
                  <a:close/>
                  <a:moveTo>
                    <a:pt x="1402" y="1334"/>
                  </a:moveTo>
                  <a:lnTo>
                    <a:pt x="1375" y="1290"/>
                  </a:lnTo>
                  <a:lnTo>
                    <a:pt x="1402" y="1245"/>
                  </a:lnTo>
                  <a:lnTo>
                    <a:pt x="1427" y="1290"/>
                  </a:lnTo>
                  <a:lnTo>
                    <a:pt x="1402" y="1334"/>
                  </a:lnTo>
                  <a:close/>
                  <a:moveTo>
                    <a:pt x="1463" y="1334"/>
                  </a:moveTo>
                  <a:lnTo>
                    <a:pt x="1436" y="1290"/>
                  </a:lnTo>
                  <a:lnTo>
                    <a:pt x="1463" y="1245"/>
                  </a:lnTo>
                  <a:lnTo>
                    <a:pt x="1489" y="1290"/>
                  </a:lnTo>
                  <a:lnTo>
                    <a:pt x="1463" y="1334"/>
                  </a:lnTo>
                  <a:close/>
                  <a:moveTo>
                    <a:pt x="1525" y="1334"/>
                  </a:moveTo>
                  <a:lnTo>
                    <a:pt x="1498" y="1290"/>
                  </a:lnTo>
                  <a:lnTo>
                    <a:pt x="1525" y="1245"/>
                  </a:lnTo>
                  <a:lnTo>
                    <a:pt x="1550" y="1290"/>
                  </a:lnTo>
                  <a:lnTo>
                    <a:pt x="1525" y="1334"/>
                  </a:lnTo>
                  <a:close/>
                  <a:moveTo>
                    <a:pt x="1586" y="1334"/>
                  </a:moveTo>
                  <a:lnTo>
                    <a:pt x="1559" y="1290"/>
                  </a:lnTo>
                  <a:lnTo>
                    <a:pt x="1586" y="1245"/>
                  </a:lnTo>
                  <a:lnTo>
                    <a:pt x="1612" y="1290"/>
                  </a:lnTo>
                  <a:lnTo>
                    <a:pt x="1586" y="1334"/>
                  </a:lnTo>
                  <a:close/>
                  <a:moveTo>
                    <a:pt x="1648" y="1334"/>
                  </a:moveTo>
                  <a:lnTo>
                    <a:pt x="1621" y="1290"/>
                  </a:lnTo>
                  <a:lnTo>
                    <a:pt x="1648" y="1245"/>
                  </a:lnTo>
                  <a:lnTo>
                    <a:pt x="1673" y="1290"/>
                  </a:lnTo>
                  <a:lnTo>
                    <a:pt x="1648" y="1334"/>
                  </a:lnTo>
                  <a:close/>
                  <a:moveTo>
                    <a:pt x="1709" y="1334"/>
                  </a:moveTo>
                  <a:lnTo>
                    <a:pt x="1682" y="1290"/>
                  </a:lnTo>
                  <a:lnTo>
                    <a:pt x="1709" y="1245"/>
                  </a:lnTo>
                  <a:lnTo>
                    <a:pt x="1735" y="1290"/>
                  </a:lnTo>
                  <a:lnTo>
                    <a:pt x="1709" y="1334"/>
                  </a:lnTo>
                  <a:close/>
                  <a:moveTo>
                    <a:pt x="1771" y="1334"/>
                  </a:moveTo>
                  <a:lnTo>
                    <a:pt x="1745" y="1290"/>
                  </a:lnTo>
                  <a:lnTo>
                    <a:pt x="1771" y="1245"/>
                  </a:lnTo>
                  <a:lnTo>
                    <a:pt x="1798" y="1290"/>
                  </a:lnTo>
                  <a:lnTo>
                    <a:pt x="1771" y="1334"/>
                  </a:lnTo>
                  <a:close/>
                  <a:moveTo>
                    <a:pt x="1832" y="1334"/>
                  </a:moveTo>
                  <a:lnTo>
                    <a:pt x="1807" y="1290"/>
                  </a:lnTo>
                  <a:lnTo>
                    <a:pt x="1832" y="1245"/>
                  </a:lnTo>
                  <a:lnTo>
                    <a:pt x="1859" y="1290"/>
                  </a:lnTo>
                  <a:lnTo>
                    <a:pt x="1832" y="1334"/>
                  </a:lnTo>
                  <a:close/>
                  <a:moveTo>
                    <a:pt x="1894" y="1334"/>
                  </a:moveTo>
                  <a:lnTo>
                    <a:pt x="1868" y="1290"/>
                  </a:lnTo>
                  <a:lnTo>
                    <a:pt x="1894" y="1245"/>
                  </a:lnTo>
                  <a:lnTo>
                    <a:pt x="1921" y="1290"/>
                  </a:lnTo>
                  <a:lnTo>
                    <a:pt x="1894" y="1334"/>
                  </a:lnTo>
                  <a:close/>
                  <a:moveTo>
                    <a:pt x="1955" y="1334"/>
                  </a:moveTo>
                  <a:lnTo>
                    <a:pt x="1930" y="1290"/>
                  </a:lnTo>
                  <a:lnTo>
                    <a:pt x="1955" y="1245"/>
                  </a:lnTo>
                  <a:lnTo>
                    <a:pt x="1982" y="1290"/>
                  </a:lnTo>
                  <a:lnTo>
                    <a:pt x="1955" y="1334"/>
                  </a:lnTo>
                  <a:close/>
                  <a:moveTo>
                    <a:pt x="2017" y="1334"/>
                  </a:moveTo>
                  <a:lnTo>
                    <a:pt x="1991" y="1290"/>
                  </a:lnTo>
                  <a:lnTo>
                    <a:pt x="2017" y="1245"/>
                  </a:lnTo>
                  <a:lnTo>
                    <a:pt x="2044" y="1290"/>
                  </a:lnTo>
                  <a:lnTo>
                    <a:pt x="2017" y="1334"/>
                  </a:lnTo>
                  <a:close/>
                  <a:moveTo>
                    <a:pt x="2078" y="1334"/>
                  </a:moveTo>
                  <a:lnTo>
                    <a:pt x="2053" y="1290"/>
                  </a:lnTo>
                  <a:lnTo>
                    <a:pt x="2078" y="1245"/>
                  </a:lnTo>
                  <a:lnTo>
                    <a:pt x="2105" y="1290"/>
                  </a:lnTo>
                  <a:lnTo>
                    <a:pt x="2078" y="1334"/>
                  </a:lnTo>
                  <a:close/>
                  <a:moveTo>
                    <a:pt x="2141" y="1334"/>
                  </a:moveTo>
                  <a:lnTo>
                    <a:pt x="2114" y="1290"/>
                  </a:lnTo>
                  <a:lnTo>
                    <a:pt x="2141" y="1245"/>
                  </a:lnTo>
                  <a:lnTo>
                    <a:pt x="2167" y="1290"/>
                  </a:lnTo>
                  <a:lnTo>
                    <a:pt x="2141" y="1334"/>
                  </a:lnTo>
                  <a:close/>
                  <a:moveTo>
                    <a:pt x="2203" y="1334"/>
                  </a:moveTo>
                  <a:lnTo>
                    <a:pt x="2176" y="1290"/>
                  </a:lnTo>
                  <a:lnTo>
                    <a:pt x="2203" y="1245"/>
                  </a:lnTo>
                  <a:lnTo>
                    <a:pt x="2228" y="1290"/>
                  </a:lnTo>
                  <a:lnTo>
                    <a:pt x="2203" y="1334"/>
                  </a:lnTo>
                  <a:close/>
                  <a:moveTo>
                    <a:pt x="2264" y="1334"/>
                  </a:moveTo>
                  <a:lnTo>
                    <a:pt x="2237" y="1290"/>
                  </a:lnTo>
                  <a:lnTo>
                    <a:pt x="2264" y="1245"/>
                  </a:lnTo>
                  <a:lnTo>
                    <a:pt x="2290" y="1290"/>
                  </a:lnTo>
                  <a:lnTo>
                    <a:pt x="2264" y="1334"/>
                  </a:lnTo>
                  <a:close/>
                  <a:moveTo>
                    <a:pt x="2326" y="1334"/>
                  </a:moveTo>
                  <a:lnTo>
                    <a:pt x="2299" y="1290"/>
                  </a:lnTo>
                  <a:lnTo>
                    <a:pt x="2326" y="1245"/>
                  </a:lnTo>
                  <a:lnTo>
                    <a:pt x="2351" y="1290"/>
                  </a:lnTo>
                  <a:lnTo>
                    <a:pt x="2326" y="1334"/>
                  </a:lnTo>
                  <a:close/>
                  <a:moveTo>
                    <a:pt x="2387" y="1334"/>
                  </a:moveTo>
                  <a:lnTo>
                    <a:pt x="2360" y="1290"/>
                  </a:lnTo>
                  <a:lnTo>
                    <a:pt x="2387" y="1245"/>
                  </a:lnTo>
                  <a:lnTo>
                    <a:pt x="2413" y="1290"/>
                  </a:lnTo>
                  <a:lnTo>
                    <a:pt x="2387" y="1334"/>
                  </a:lnTo>
                  <a:close/>
                  <a:moveTo>
                    <a:pt x="2449" y="1334"/>
                  </a:moveTo>
                  <a:lnTo>
                    <a:pt x="2422" y="1290"/>
                  </a:lnTo>
                  <a:lnTo>
                    <a:pt x="2449" y="1245"/>
                  </a:lnTo>
                  <a:lnTo>
                    <a:pt x="2474" y="1290"/>
                  </a:lnTo>
                  <a:lnTo>
                    <a:pt x="2449" y="1334"/>
                  </a:lnTo>
                  <a:close/>
                  <a:moveTo>
                    <a:pt x="2510" y="1334"/>
                  </a:moveTo>
                  <a:lnTo>
                    <a:pt x="2485" y="1290"/>
                  </a:lnTo>
                  <a:lnTo>
                    <a:pt x="2510" y="1245"/>
                  </a:lnTo>
                  <a:lnTo>
                    <a:pt x="2537" y="1290"/>
                  </a:lnTo>
                  <a:lnTo>
                    <a:pt x="2510" y="1334"/>
                  </a:lnTo>
                  <a:close/>
                  <a:moveTo>
                    <a:pt x="76" y="1282"/>
                  </a:moveTo>
                  <a:lnTo>
                    <a:pt x="51" y="1236"/>
                  </a:lnTo>
                  <a:lnTo>
                    <a:pt x="76" y="1191"/>
                  </a:lnTo>
                  <a:lnTo>
                    <a:pt x="103" y="1236"/>
                  </a:lnTo>
                  <a:lnTo>
                    <a:pt x="76" y="1282"/>
                  </a:lnTo>
                  <a:close/>
                  <a:moveTo>
                    <a:pt x="137" y="1282"/>
                  </a:moveTo>
                  <a:lnTo>
                    <a:pt x="112" y="1236"/>
                  </a:lnTo>
                  <a:lnTo>
                    <a:pt x="137" y="1191"/>
                  </a:lnTo>
                  <a:lnTo>
                    <a:pt x="164" y="1236"/>
                  </a:lnTo>
                  <a:lnTo>
                    <a:pt x="137" y="1282"/>
                  </a:lnTo>
                  <a:close/>
                  <a:moveTo>
                    <a:pt x="199" y="1282"/>
                  </a:moveTo>
                  <a:lnTo>
                    <a:pt x="173" y="1236"/>
                  </a:lnTo>
                  <a:lnTo>
                    <a:pt x="199" y="1191"/>
                  </a:lnTo>
                  <a:lnTo>
                    <a:pt x="226" y="1236"/>
                  </a:lnTo>
                  <a:lnTo>
                    <a:pt x="199" y="1282"/>
                  </a:lnTo>
                  <a:close/>
                  <a:moveTo>
                    <a:pt x="262" y="1282"/>
                  </a:moveTo>
                  <a:lnTo>
                    <a:pt x="235" y="1236"/>
                  </a:lnTo>
                  <a:lnTo>
                    <a:pt x="262" y="1191"/>
                  </a:lnTo>
                  <a:lnTo>
                    <a:pt x="287" y="1236"/>
                  </a:lnTo>
                  <a:lnTo>
                    <a:pt x="262" y="1282"/>
                  </a:lnTo>
                  <a:close/>
                  <a:moveTo>
                    <a:pt x="323" y="1282"/>
                  </a:moveTo>
                  <a:lnTo>
                    <a:pt x="296" y="1236"/>
                  </a:lnTo>
                  <a:lnTo>
                    <a:pt x="323" y="1191"/>
                  </a:lnTo>
                  <a:lnTo>
                    <a:pt x="349" y="1236"/>
                  </a:lnTo>
                  <a:lnTo>
                    <a:pt x="323" y="1282"/>
                  </a:lnTo>
                  <a:close/>
                  <a:moveTo>
                    <a:pt x="385" y="1282"/>
                  </a:moveTo>
                  <a:lnTo>
                    <a:pt x="358" y="1236"/>
                  </a:lnTo>
                  <a:lnTo>
                    <a:pt x="385" y="1191"/>
                  </a:lnTo>
                  <a:lnTo>
                    <a:pt x="410" y="1236"/>
                  </a:lnTo>
                  <a:lnTo>
                    <a:pt x="385" y="1282"/>
                  </a:lnTo>
                  <a:close/>
                  <a:moveTo>
                    <a:pt x="446" y="1282"/>
                  </a:moveTo>
                  <a:lnTo>
                    <a:pt x="419" y="1236"/>
                  </a:lnTo>
                  <a:lnTo>
                    <a:pt x="446" y="1191"/>
                  </a:lnTo>
                  <a:lnTo>
                    <a:pt x="472" y="1236"/>
                  </a:lnTo>
                  <a:lnTo>
                    <a:pt x="446" y="1282"/>
                  </a:lnTo>
                  <a:close/>
                  <a:moveTo>
                    <a:pt x="508" y="1282"/>
                  </a:moveTo>
                  <a:lnTo>
                    <a:pt x="481" y="1236"/>
                  </a:lnTo>
                  <a:lnTo>
                    <a:pt x="508" y="1191"/>
                  </a:lnTo>
                  <a:lnTo>
                    <a:pt x="533" y="1236"/>
                  </a:lnTo>
                  <a:lnTo>
                    <a:pt x="508" y="1282"/>
                  </a:lnTo>
                  <a:close/>
                  <a:moveTo>
                    <a:pt x="569" y="1282"/>
                  </a:moveTo>
                  <a:lnTo>
                    <a:pt x="542" y="1236"/>
                  </a:lnTo>
                  <a:lnTo>
                    <a:pt x="569" y="1191"/>
                  </a:lnTo>
                  <a:lnTo>
                    <a:pt x="595" y="1236"/>
                  </a:lnTo>
                  <a:lnTo>
                    <a:pt x="569" y="1282"/>
                  </a:lnTo>
                  <a:close/>
                  <a:moveTo>
                    <a:pt x="631" y="1282"/>
                  </a:moveTo>
                  <a:lnTo>
                    <a:pt x="605" y="1236"/>
                  </a:lnTo>
                  <a:lnTo>
                    <a:pt x="631" y="1191"/>
                  </a:lnTo>
                  <a:lnTo>
                    <a:pt x="658" y="1236"/>
                  </a:lnTo>
                  <a:lnTo>
                    <a:pt x="631" y="1282"/>
                  </a:lnTo>
                  <a:close/>
                  <a:moveTo>
                    <a:pt x="692" y="1282"/>
                  </a:moveTo>
                  <a:lnTo>
                    <a:pt x="667" y="1236"/>
                  </a:lnTo>
                  <a:lnTo>
                    <a:pt x="692" y="1191"/>
                  </a:lnTo>
                  <a:lnTo>
                    <a:pt x="719" y="1236"/>
                  </a:lnTo>
                  <a:lnTo>
                    <a:pt x="692" y="1282"/>
                  </a:lnTo>
                  <a:close/>
                  <a:moveTo>
                    <a:pt x="754" y="1282"/>
                  </a:moveTo>
                  <a:lnTo>
                    <a:pt x="728" y="1236"/>
                  </a:lnTo>
                  <a:lnTo>
                    <a:pt x="754" y="1191"/>
                  </a:lnTo>
                  <a:lnTo>
                    <a:pt x="781" y="1236"/>
                  </a:lnTo>
                  <a:lnTo>
                    <a:pt x="754" y="1282"/>
                  </a:lnTo>
                  <a:close/>
                  <a:moveTo>
                    <a:pt x="815" y="1282"/>
                  </a:moveTo>
                  <a:lnTo>
                    <a:pt x="790" y="1236"/>
                  </a:lnTo>
                  <a:lnTo>
                    <a:pt x="815" y="1191"/>
                  </a:lnTo>
                  <a:lnTo>
                    <a:pt x="842" y="1236"/>
                  </a:lnTo>
                  <a:lnTo>
                    <a:pt x="815" y="1282"/>
                  </a:lnTo>
                  <a:close/>
                  <a:moveTo>
                    <a:pt x="877" y="1282"/>
                  </a:moveTo>
                  <a:lnTo>
                    <a:pt x="851" y="1236"/>
                  </a:lnTo>
                  <a:lnTo>
                    <a:pt x="877" y="1191"/>
                  </a:lnTo>
                  <a:lnTo>
                    <a:pt x="904" y="1236"/>
                  </a:lnTo>
                  <a:lnTo>
                    <a:pt x="877" y="1282"/>
                  </a:lnTo>
                  <a:close/>
                  <a:moveTo>
                    <a:pt x="938" y="1282"/>
                  </a:moveTo>
                  <a:lnTo>
                    <a:pt x="913" y="1236"/>
                  </a:lnTo>
                  <a:lnTo>
                    <a:pt x="938" y="1191"/>
                  </a:lnTo>
                  <a:lnTo>
                    <a:pt x="965" y="1236"/>
                  </a:lnTo>
                  <a:lnTo>
                    <a:pt x="938" y="1282"/>
                  </a:lnTo>
                  <a:close/>
                  <a:moveTo>
                    <a:pt x="1001" y="1282"/>
                  </a:moveTo>
                  <a:lnTo>
                    <a:pt x="974" y="1236"/>
                  </a:lnTo>
                  <a:lnTo>
                    <a:pt x="1001" y="1191"/>
                  </a:lnTo>
                  <a:lnTo>
                    <a:pt x="1027" y="1236"/>
                  </a:lnTo>
                  <a:lnTo>
                    <a:pt x="1001" y="1282"/>
                  </a:lnTo>
                  <a:close/>
                  <a:moveTo>
                    <a:pt x="1063" y="1282"/>
                  </a:moveTo>
                  <a:lnTo>
                    <a:pt x="1036" y="1236"/>
                  </a:lnTo>
                  <a:lnTo>
                    <a:pt x="1063" y="1191"/>
                  </a:lnTo>
                  <a:lnTo>
                    <a:pt x="1088" y="1236"/>
                  </a:lnTo>
                  <a:lnTo>
                    <a:pt x="1063" y="1282"/>
                  </a:lnTo>
                  <a:close/>
                  <a:moveTo>
                    <a:pt x="1124" y="1282"/>
                  </a:moveTo>
                  <a:lnTo>
                    <a:pt x="1097" y="1236"/>
                  </a:lnTo>
                  <a:lnTo>
                    <a:pt x="1124" y="1191"/>
                  </a:lnTo>
                  <a:lnTo>
                    <a:pt x="1150" y="1236"/>
                  </a:lnTo>
                  <a:lnTo>
                    <a:pt x="1124" y="1282"/>
                  </a:lnTo>
                  <a:close/>
                  <a:moveTo>
                    <a:pt x="1186" y="1282"/>
                  </a:moveTo>
                  <a:lnTo>
                    <a:pt x="1159" y="1236"/>
                  </a:lnTo>
                  <a:lnTo>
                    <a:pt x="1186" y="1191"/>
                  </a:lnTo>
                  <a:lnTo>
                    <a:pt x="1211" y="1236"/>
                  </a:lnTo>
                  <a:lnTo>
                    <a:pt x="1186" y="1282"/>
                  </a:lnTo>
                  <a:close/>
                  <a:moveTo>
                    <a:pt x="1247" y="1282"/>
                  </a:moveTo>
                  <a:lnTo>
                    <a:pt x="1220" y="1236"/>
                  </a:lnTo>
                  <a:lnTo>
                    <a:pt x="1247" y="1191"/>
                  </a:lnTo>
                  <a:lnTo>
                    <a:pt x="1273" y="1236"/>
                  </a:lnTo>
                  <a:lnTo>
                    <a:pt x="1247" y="1282"/>
                  </a:lnTo>
                  <a:close/>
                  <a:moveTo>
                    <a:pt x="1309" y="1282"/>
                  </a:moveTo>
                  <a:lnTo>
                    <a:pt x="1282" y="1236"/>
                  </a:lnTo>
                  <a:lnTo>
                    <a:pt x="1309" y="1191"/>
                  </a:lnTo>
                  <a:lnTo>
                    <a:pt x="1334" y="1236"/>
                  </a:lnTo>
                  <a:lnTo>
                    <a:pt x="1309" y="1282"/>
                  </a:lnTo>
                  <a:close/>
                  <a:moveTo>
                    <a:pt x="1370" y="1282"/>
                  </a:moveTo>
                  <a:lnTo>
                    <a:pt x="1345" y="1236"/>
                  </a:lnTo>
                  <a:lnTo>
                    <a:pt x="1370" y="1191"/>
                  </a:lnTo>
                  <a:lnTo>
                    <a:pt x="1397" y="1236"/>
                  </a:lnTo>
                  <a:lnTo>
                    <a:pt x="1370" y="1282"/>
                  </a:lnTo>
                  <a:close/>
                  <a:moveTo>
                    <a:pt x="1432" y="1282"/>
                  </a:moveTo>
                  <a:lnTo>
                    <a:pt x="1406" y="1236"/>
                  </a:lnTo>
                  <a:lnTo>
                    <a:pt x="1432" y="1191"/>
                  </a:lnTo>
                  <a:lnTo>
                    <a:pt x="1459" y="1236"/>
                  </a:lnTo>
                  <a:lnTo>
                    <a:pt x="1432" y="1282"/>
                  </a:lnTo>
                  <a:close/>
                  <a:moveTo>
                    <a:pt x="1493" y="1282"/>
                  </a:moveTo>
                  <a:lnTo>
                    <a:pt x="1468" y="1236"/>
                  </a:lnTo>
                  <a:lnTo>
                    <a:pt x="1493" y="1191"/>
                  </a:lnTo>
                  <a:lnTo>
                    <a:pt x="1520" y="1236"/>
                  </a:lnTo>
                  <a:lnTo>
                    <a:pt x="1493" y="1282"/>
                  </a:lnTo>
                  <a:close/>
                  <a:moveTo>
                    <a:pt x="1555" y="1282"/>
                  </a:moveTo>
                  <a:lnTo>
                    <a:pt x="1529" y="1236"/>
                  </a:lnTo>
                  <a:lnTo>
                    <a:pt x="1555" y="1191"/>
                  </a:lnTo>
                  <a:lnTo>
                    <a:pt x="1582" y="1236"/>
                  </a:lnTo>
                  <a:lnTo>
                    <a:pt x="1555" y="1282"/>
                  </a:lnTo>
                  <a:close/>
                  <a:moveTo>
                    <a:pt x="1616" y="1282"/>
                  </a:moveTo>
                  <a:lnTo>
                    <a:pt x="1591" y="1236"/>
                  </a:lnTo>
                  <a:lnTo>
                    <a:pt x="1616" y="1191"/>
                  </a:lnTo>
                  <a:lnTo>
                    <a:pt x="1643" y="1236"/>
                  </a:lnTo>
                  <a:lnTo>
                    <a:pt x="1616" y="1282"/>
                  </a:lnTo>
                  <a:close/>
                  <a:moveTo>
                    <a:pt x="1678" y="1282"/>
                  </a:moveTo>
                  <a:lnTo>
                    <a:pt x="1652" y="1236"/>
                  </a:lnTo>
                  <a:lnTo>
                    <a:pt x="1678" y="1191"/>
                  </a:lnTo>
                  <a:lnTo>
                    <a:pt x="1705" y="1236"/>
                  </a:lnTo>
                  <a:lnTo>
                    <a:pt x="1678" y="1282"/>
                  </a:lnTo>
                  <a:close/>
                  <a:moveTo>
                    <a:pt x="1741" y="1282"/>
                  </a:moveTo>
                  <a:lnTo>
                    <a:pt x="1714" y="1236"/>
                  </a:lnTo>
                  <a:lnTo>
                    <a:pt x="1741" y="1191"/>
                  </a:lnTo>
                  <a:lnTo>
                    <a:pt x="1766" y="1236"/>
                  </a:lnTo>
                  <a:lnTo>
                    <a:pt x="1741" y="1282"/>
                  </a:lnTo>
                  <a:close/>
                  <a:moveTo>
                    <a:pt x="1802" y="1282"/>
                  </a:moveTo>
                  <a:lnTo>
                    <a:pt x="1775" y="1236"/>
                  </a:lnTo>
                  <a:lnTo>
                    <a:pt x="1802" y="1191"/>
                  </a:lnTo>
                  <a:lnTo>
                    <a:pt x="1828" y="1236"/>
                  </a:lnTo>
                  <a:lnTo>
                    <a:pt x="1802" y="1282"/>
                  </a:lnTo>
                  <a:close/>
                  <a:moveTo>
                    <a:pt x="1864" y="1282"/>
                  </a:moveTo>
                  <a:lnTo>
                    <a:pt x="1837" y="1236"/>
                  </a:lnTo>
                  <a:lnTo>
                    <a:pt x="1864" y="1191"/>
                  </a:lnTo>
                  <a:lnTo>
                    <a:pt x="1889" y="1236"/>
                  </a:lnTo>
                  <a:lnTo>
                    <a:pt x="1864" y="1282"/>
                  </a:lnTo>
                  <a:close/>
                  <a:moveTo>
                    <a:pt x="1925" y="1282"/>
                  </a:moveTo>
                  <a:lnTo>
                    <a:pt x="1898" y="1236"/>
                  </a:lnTo>
                  <a:lnTo>
                    <a:pt x="1925" y="1191"/>
                  </a:lnTo>
                  <a:lnTo>
                    <a:pt x="1951" y="1236"/>
                  </a:lnTo>
                  <a:lnTo>
                    <a:pt x="1925" y="1282"/>
                  </a:lnTo>
                  <a:close/>
                  <a:moveTo>
                    <a:pt x="1987" y="1282"/>
                  </a:moveTo>
                  <a:lnTo>
                    <a:pt x="1960" y="1236"/>
                  </a:lnTo>
                  <a:lnTo>
                    <a:pt x="1987" y="1191"/>
                  </a:lnTo>
                  <a:lnTo>
                    <a:pt x="2012" y="1236"/>
                  </a:lnTo>
                  <a:lnTo>
                    <a:pt x="1987" y="1282"/>
                  </a:lnTo>
                  <a:close/>
                  <a:moveTo>
                    <a:pt x="2048" y="1282"/>
                  </a:moveTo>
                  <a:lnTo>
                    <a:pt x="2021" y="1236"/>
                  </a:lnTo>
                  <a:lnTo>
                    <a:pt x="2048" y="1191"/>
                  </a:lnTo>
                  <a:lnTo>
                    <a:pt x="2074" y="1236"/>
                  </a:lnTo>
                  <a:lnTo>
                    <a:pt x="2048" y="1282"/>
                  </a:lnTo>
                  <a:close/>
                  <a:moveTo>
                    <a:pt x="2110" y="1282"/>
                  </a:moveTo>
                  <a:lnTo>
                    <a:pt x="2084" y="1236"/>
                  </a:lnTo>
                  <a:lnTo>
                    <a:pt x="2110" y="1191"/>
                  </a:lnTo>
                  <a:lnTo>
                    <a:pt x="2137" y="1236"/>
                  </a:lnTo>
                  <a:lnTo>
                    <a:pt x="2110" y="1282"/>
                  </a:lnTo>
                  <a:close/>
                  <a:moveTo>
                    <a:pt x="2171" y="1282"/>
                  </a:moveTo>
                  <a:lnTo>
                    <a:pt x="2146" y="1236"/>
                  </a:lnTo>
                  <a:lnTo>
                    <a:pt x="2171" y="1191"/>
                  </a:lnTo>
                  <a:lnTo>
                    <a:pt x="2198" y="1236"/>
                  </a:lnTo>
                  <a:lnTo>
                    <a:pt x="2171" y="1282"/>
                  </a:lnTo>
                  <a:close/>
                  <a:moveTo>
                    <a:pt x="2233" y="1282"/>
                  </a:moveTo>
                  <a:lnTo>
                    <a:pt x="2207" y="1236"/>
                  </a:lnTo>
                  <a:lnTo>
                    <a:pt x="2233" y="1191"/>
                  </a:lnTo>
                  <a:lnTo>
                    <a:pt x="2260" y="1236"/>
                  </a:lnTo>
                  <a:lnTo>
                    <a:pt x="2233" y="1282"/>
                  </a:lnTo>
                  <a:close/>
                  <a:moveTo>
                    <a:pt x="2294" y="1282"/>
                  </a:moveTo>
                  <a:lnTo>
                    <a:pt x="2269" y="1236"/>
                  </a:lnTo>
                  <a:lnTo>
                    <a:pt x="2294" y="1191"/>
                  </a:lnTo>
                  <a:lnTo>
                    <a:pt x="2321" y="1236"/>
                  </a:lnTo>
                  <a:lnTo>
                    <a:pt x="2294" y="1282"/>
                  </a:lnTo>
                  <a:close/>
                  <a:moveTo>
                    <a:pt x="2356" y="1282"/>
                  </a:moveTo>
                  <a:lnTo>
                    <a:pt x="2330" y="1236"/>
                  </a:lnTo>
                  <a:lnTo>
                    <a:pt x="2356" y="1191"/>
                  </a:lnTo>
                  <a:lnTo>
                    <a:pt x="2383" y="1236"/>
                  </a:lnTo>
                  <a:lnTo>
                    <a:pt x="2356" y="1282"/>
                  </a:lnTo>
                  <a:close/>
                  <a:moveTo>
                    <a:pt x="2417" y="1282"/>
                  </a:moveTo>
                  <a:lnTo>
                    <a:pt x="2392" y="1236"/>
                  </a:lnTo>
                  <a:lnTo>
                    <a:pt x="2417" y="1191"/>
                  </a:lnTo>
                  <a:lnTo>
                    <a:pt x="2444" y="1236"/>
                  </a:lnTo>
                  <a:lnTo>
                    <a:pt x="2417" y="1282"/>
                  </a:lnTo>
                  <a:close/>
                  <a:moveTo>
                    <a:pt x="2480" y="1282"/>
                  </a:moveTo>
                  <a:lnTo>
                    <a:pt x="2453" y="1236"/>
                  </a:lnTo>
                  <a:lnTo>
                    <a:pt x="2480" y="1191"/>
                  </a:lnTo>
                  <a:lnTo>
                    <a:pt x="2506" y="1236"/>
                  </a:lnTo>
                  <a:lnTo>
                    <a:pt x="2480" y="1282"/>
                  </a:lnTo>
                  <a:close/>
                  <a:moveTo>
                    <a:pt x="46" y="1228"/>
                  </a:moveTo>
                  <a:lnTo>
                    <a:pt x="19" y="1183"/>
                  </a:lnTo>
                  <a:lnTo>
                    <a:pt x="46" y="1138"/>
                  </a:lnTo>
                  <a:lnTo>
                    <a:pt x="72" y="1183"/>
                  </a:lnTo>
                  <a:lnTo>
                    <a:pt x="46" y="1228"/>
                  </a:lnTo>
                  <a:close/>
                  <a:moveTo>
                    <a:pt x="107" y="1228"/>
                  </a:moveTo>
                  <a:lnTo>
                    <a:pt x="81" y="1183"/>
                  </a:lnTo>
                  <a:lnTo>
                    <a:pt x="107" y="1138"/>
                  </a:lnTo>
                  <a:lnTo>
                    <a:pt x="133" y="1183"/>
                  </a:lnTo>
                  <a:lnTo>
                    <a:pt x="107" y="1228"/>
                  </a:lnTo>
                  <a:close/>
                  <a:moveTo>
                    <a:pt x="169" y="1228"/>
                  </a:moveTo>
                  <a:lnTo>
                    <a:pt x="142" y="1183"/>
                  </a:lnTo>
                  <a:lnTo>
                    <a:pt x="169" y="1138"/>
                  </a:lnTo>
                  <a:lnTo>
                    <a:pt x="194" y="1183"/>
                  </a:lnTo>
                  <a:lnTo>
                    <a:pt x="169" y="1228"/>
                  </a:lnTo>
                  <a:close/>
                  <a:moveTo>
                    <a:pt x="230" y="1228"/>
                  </a:moveTo>
                  <a:lnTo>
                    <a:pt x="203" y="1183"/>
                  </a:lnTo>
                  <a:lnTo>
                    <a:pt x="230" y="1138"/>
                  </a:lnTo>
                  <a:lnTo>
                    <a:pt x="256" y="1183"/>
                  </a:lnTo>
                  <a:lnTo>
                    <a:pt x="230" y="1228"/>
                  </a:lnTo>
                  <a:close/>
                  <a:moveTo>
                    <a:pt x="292" y="1228"/>
                  </a:moveTo>
                  <a:lnTo>
                    <a:pt x="266" y="1183"/>
                  </a:lnTo>
                  <a:lnTo>
                    <a:pt x="292" y="1138"/>
                  </a:lnTo>
                  <a:lnTo>
                    <a:pt x="319" y="1183"/>
                  </a:lnTo>
                  <a:lnTo>
                    <a:pt x="292" y="1228"/>
                  </a:lnTo>
                  <a:close/>
                  <a:moveTo>
                    <a:pt x="353" y="1228"/>
                  </a:moveTo>
                  <a:lnTo>
                    <a:pt x="328" y="1183"/>
                  </a:lnTo>
                  <a:lnTo>
                    <a:pt x="353" y="1138"/>
                  </a:lnTo>
                  <a:lnTo>
                    <a:pt x="380" y="1183"/>
                  </a:lnTo>
                  <a:lnTo>
                    <a:pt x="353" y="1228"/>
                  </a:lnTo>
                  <a:close/>
                  <a:moveTo>
                    <a:pt x="415" y="1228"/>
                  </a:moveTo>
                  <a:lnTo>
                    <a:pt x="389" y="1183"/>
                  </a:lnTo>
                  <a:lnTo>
                    <a:pt x="415" y="1138"/>
                  </a:lnTo>
                  <a:lnTo>
                    <a:pt x="442" y="1183"/>
                  </a:lnTo>
                  <a:lnTo>
                    <a:pt x="415" y="1228"/>
                  </a:lnTo>
                  <a:close/>
                  <a:moveTo>
                    <a:pt x="476" y="1228"/>
                  </a:moveTo>
                  <a:lnTo>
                    <a:pt x="451" y="1183"/>
                  </a:lnTo>
                  <a:lnTo>
                    <a:pt x="476" y="1138"/>
                  </a:lnTo>
                  <a:lnTo>
                    <a:pt x="503" y="1183"/>
                  </a:lnTo>
                  <a:lnTo>
                    <a:pt x="476" y="1228"/>
                  </a:lnTo>
                  <a:close/>
                  <a:moveTo>
                    <a:pt x="538" y="1228"/>
                  </a:moveTo>
                  <a:lnTo>
                    <a:pt x="512" y="1183"/>
                  </a:lnTo>
                  <a:lnTo>
                    <a:pt x="538" y="1138"/>
                  </a:lnTo>
                  <a:lnTo>
                    <a:pt x="565" y="1183"/>
                  </a:lnTo>
                  <a:lnTo>
                    <a:pt x="538" y="1228"/>
                  </a:lnTo>
                  <a:close/>
                  <a:moveTo>
                    <a:pt x="599" y="1228"/>
                  </a:moveTo>
                  <a:lnTo>
                    <a:pt x="574" y="1183"/>
                  </a:lnTo>
                  <a:lnTo>
                    <a:pt x="599" y="1138"/>
                  </a:lnTo>
                  <a:lnTo>
                    <a:pt x="626" y="1183"/>
                  </a:lnTo>
                  <a:lnTo>
                    <a:pt x="599" y="1228"/>
                  </a:lnTo>
                  <a:close/>
                  <a:moveTo>
                    <a:pt x="662" y="1228"/>
                  </a:moveTo>
                  <a:lnTo>
                    <a:pt x="635" y="1183"/>
                  </a:lnTo>
                  <a:lnTo>
                    <a:pt x="662" y="1138"/>
                  </a:lnTo>
                  <a:lnTo>
                    <a:pt x="688" y="1183"/>
                  </a:lnTo>
                  <a:lnTo>
                    <a:pt x="662" y="1228"/>
                  </a:lnTo>
                  <a:close/>
                  <a:moveTo>
                    <a:pt x="724" y="1228"/>
                  </a:moveTo>
                  <a:lnTo>
                    <a:pt x="697" y="1183"/>
                  </a:lnTo>
                  <a:lnTo>
                    <a:pt x="724" y="1138"/>
                  </a:lnTo>
                  <a:lnTo>
                    <a:pt x="749" y="1183"/>
                  </a:lnTo>
                  <a:lnTo>
                    <a:pt x="724" y="1228"/>
                  </a:lnTo>
                  <a:close/>
                  <a:moveTo>
                    <a:pt x="785" y="1228"/>
                  </a:moveTo>
                  <a:lnTo>
                    <a:pt x="758" y="1183"/>
                  </a:lnTo>
                  <a:lnTo>
                    <a:pt x="785" y="1138"/>
                  </a:lnTo>
                  <a:lnTo>
                    <a:pt x="811" y="1183"/>
                  </a:lnTo>
                  <a:lnTo>
                    <a:pt x="785" y="1228"/>
                  </a:lnTo>
                  <a:close/>
                  <a:moveTo>
                    <a:pt x="847" y="1228"/>
                  </a:moveTo>
                  <a:lnTo>
                    <a:pt x="820" y="1183"/>
                  </a:lnTo>
                  <a:lnTo>
                    <a:pt x="847" y="1138"/>
                  </a:lnTo>
                  <a:lnTo>
                    <a:pt x="872" y="1183"/>
                  </a:lnTo>
                  <a:lnTo>
                    <a:pt x="847" y="1228"/>
                  </a:lnTo>
                  <a:close/>
                  <a:moveTo>
                    <a:pt x="908" y="1228"/>
                  </a:moveTo>
                  <a:lnTo>
                    <a:pt x="881" y="1183"/>
                  </a:lnTo>
                  <a:lnTo>
                    <a:pt x="908" y="1138"/>
                  </a:lnTo>
                  <a:lnTo>
                    <a:pt x="934" y="1183"/>
                  </a:lnTo>
                  <a:lnTo>
                    <a:pt x="908" y="1228"/>
                  </a:lnTo>
                  <a:close/>
                  <a:moveTo>
                    <a:pt x="970" y="1228"/>
                  </a:moveTo>
                  <a:lnTo>
                    <a:pt x="943" y="1183"/>
                  </a:lnTo>
                  <a:lnTo>
                    <a:pt x="970" y="1138"/>
                  </a:lnTo>
                  <a:lnTo>
                    <a:pt x="995" y="1183"/>
                  </a:lnTo>
                  <a:lnTo>
                    <a:pt x="970" y="1228"/>
                  </a:lnTo>
                  <a:close/>
                  <a:moveTo>
                    <a:pt x="1031" y="1228"/>
                  </a:moveTo>
                  <a:lnTo>
                    <a:pt x="1006" y="1183"/>
                  </a:lnTo>
                  <a:lnTo>
                    <a:pt x="1031" y="1138"/>
                  </a:lnTo>
                  <a:lnTo>
                    <a:pt x="1058" y="1183"/>
                  </a:lnTo>
                  <a:lnTo>
                    <a:pt x="1031" y="1228"/>
                  </a:lnTo>
                  <a:close/>
                  <a:moveTo>
                    <a:pt x="1093" y="1228"/>
                  </a:moveTo>
                  <a:lnTo>
                    <a:pt x="1067" y="1183"/>
                  </a:lnTo>
                  <a:lnTo>
                    <a:pt x="1093" y="1138"/>
                  </a:lnTo>
                  <a:lnTo>
                    <a:pt x="1120" y="1183"/>
                  </a:lnTo>
                  <a:lnTo>
                    <a:pt x="1093" y="1228"/>
                  </a:lnTo>
                  <a:close/>
                  <a:moveTo>
                    <a:pt x="1154" y="1228"/>
                  </a:moveTo>
                  <a:lnTo>
                    <a:pt x="1129" y="1183"/>
                  </a:lnTo>
                  <a:lnTo>
                    <a:pt x="1154" y="1138"/>
                  </a:lnTo>
                  <a:lnTo>
                    <a:pt x="1181" y="1183"/>
                  </a:lnTo>
                  <a:lnTo>
                    <a:pt x="1154" y="1228"/>
                  </a:lnTo>
                  <a:close/>
                  <a:moveTo>
                    <a:pt x="1216" y="1228"/>
                  </a:moveTo>
                  <a:lnTo>
                    <a:pt x="1190" y="1183"/>
                  </a:lnTo>
                  <a:lnTo>
                    <a:pt x="1216" y="1138"/>
                  </a:lnTo>
                  <a:lnTo>
                    <a:pt x="1243" y="1183"/>
                  </a:lnTo>
                  <a:lnTo>
                    <a:pt x="1216" y="1228"/>
                  </a:lnTo>
                  <a:close/>
                  <a:moveTo>
                    <a:pt x="1277" y="1228"/>
                  </a:moveTo>
                  <a:lnTo>
                    <a:pt x="1252" y="1183"/>
                  </a:lnTo>
                  <a:lnTo>
                    <a:pt x="1277" y="1138"/>
                  </a:lnTo>
                  <a:lnTo>
                    <a:pt x="1304" y="1183"/>
                  </a:lnTo>
                  <a:lnTo>
                    <a:pt x="1277" y="1228"/>
                  </a:lnTo>
                  <a:close/>
                  <a:moveTo>
                    <a:pt x="1339" y="1228"/>
                  </a:moveTo>
                  <a:lnTo>
                    <a:pt x="1313" y="1183"/>
                  </a:lnTo>
                  <a:lnTo>
                    <a:pt x="1339" y="1138"/>
                  </a:lnTo>
                  <a:lnTo>
                    <a:pt x="1366" y="1183"/>
                  </a:lnTo>
                  <a:lnTo>
                    <a:pt x="1339" y="1228"/>
                  </a:lnTo>
                  <a:close/>
                  <a:moveTo>
                    <a:pt x="1402" y="1228"/>
                  </a:moveTo>
                  <a:lnTo>
                    <a:pt x="1375" y="1183"/>
                  </a:lnTo>
                  <a:lnTo>
                    <a:pt x="1402" y="1138"/>
                  </a:lnTo>
                  <a:lnTo>
                    <a:pt x="1427" y="1183"/>
                  </a:lnTo>
                  <a:lnTo>
                    <a:pt x="1402" y="1228"/>
                  </a:lnTo>
                  <a:close/>
                  <a:moveTo>
                    <a:pt x="1463" y="1228"/>
                  </a:moveTo>
                  <a:lnTo>
                    <a:pt x="1436" y="1183"/>
                  </a:lnTo>
                  <a:lnTo>
                    <a:pt x="1463" y="1138"/>
                  </a:lnTo>
                  <a:lnTo>
                    <a:pt x="1489" y="1183"/>
                  </a:lnTo>
                  <a:lnTo>
                    <a:pt x="1463" y="1228"/>
                  </a:lnTo>
                  <a:close/>
                  <a:moveTo>
                    <a:pt x="1525" y="1228"/>
                  </a:moveTo>
                  <a:lnTo>
                    <a:pt x="1498" y="1183"/>
                  </a:lnTo>
                  <a:lnTo>
                    <a:pt x="1525" y="1138"/>
                  </a:lnTo>
                  <a:lnTo>
                    <a:pt x="1550" y="1183"/>
                  </a:lnTo>
                  <a:lnTo>
                    <a:pt x="1525" y="1228"/>
                  </a:lnTo>
                  <a:close/>
                  <a:moveTo>
                    <a:pt x="1586" y="1228"/>
                  </a:moveTo>
                  <a:lnTo>
                    <a:pt x="1559" y="1183"/>
                  </a:lnTo>
                  <a:lnTo>
                    <a:pt x="1586" y="1138"/>
                  </a:lnTo>
                  <a:lnTo>
                    <a:pt x="1612" y="1183"/>
                  </a:lnTo>
                  <a:lnTo>
                    <a:pt x="1586" y="1228"/>
                  </a:lnTo>
                  <a:close/>
                  <a:moveTo>
                    <a:pt x="1648" y="1228"/>
                  </a:moveTo>
                  <a:lnTo>
                    <a:pt x="1621" y="1183"/>
                  </a:lnTo>
                  <a:lnTo>
                    <a:pt x="1648" y="1138"/>
                  </a:lnTo>
                  <a:lnTo>
                    <a:pt x="1673" y="1183"/>
                  </a:lnTo>
                  <a:lnTo>
                    <a:pt x="1648" y="1228"/>
                  </a:lnTo>
                  <a:close/>
                  <a:moveTo>
                    <a:pt x="1709" y="1228"/>
                  </a:moveTo>
                  <a:lnTo>
                    <a:pt x="1682" y="1183"/>
                  </a:lnTo>
                  <a:lnTo>
                    <a:pt x="1709" y="1138"/>
                  </a:lnTo>
                  <a:lnTo>
                    <a:pt x="1735" y="1183"/>
                  </a:lnTo>
                  <a:lnTo>
                    <a:pt x="1709" y="1228"/>
                  </a:lnTo>
                  <a:close/>
                  <a:moveTo>
                    <a:pt x="1771" y="1228"/>
                  </a:moveTo>
                  <a:lnTo>
                    <a:pt x="1745" y="1183"/>
                  </a:lnTo>
                  <a:lnTo>
                    <a:pt x="1771" y="1138"/>
                  </a:lnTo>
                  <a:lnTo>
                    <a:pt x="1798" y="1183"/>
                  </a:lnTo>
                  <a:lnTo>
                    <a:pt x="1771" y="1228"/>
                  </a:lnTo>
                  <a:close/>
                  <a:moveTo>
                    <a:pt x="1832" y="1228"/>
                  </a:moveTo>
                  <a:lnTo>
                    <a:pt x="1807" y="1183"/>
                  </a:lnTo>
                  <a:lnTo>
                    <a:pt x="1832" y="1138"/>
                  </a:lnTo>
                  <a:lnTo>
                    <a:pt x="1859" y="1183"/>
                  </a:lnTo>
                  <a:lnTo>
                    <a:pt x="1832" y="1228"/>
                  </a:lnTo>
                  <a:close/>
                  <a:moveTo>
                    <a:pt x="1894" y="1228"/>
                  </a:moveTo>
                  <a:lnTo>
                    <a:pt x="1868" y="1183"/>
                  </a:lnTo>
                  <a:lnTo>
                    <a:pt x="1894" y="1138"/>
                  </a:lnTo>
                  <a:lnTo>
                    <a:pt x="1921" y="1183"/>
                  </a:lnTo>
                  <a:lnTo>
                    <a:pt x="1894" y="1228"/>
                  </a:lnTo>
                  <a:close/>
                  <a:moveTo>
                    <a:pt x="1955" y="1228"/>
                  </a:moveTo>
                  <a:lnTo>
                    <a:pt x="1930" y="1183"/>
                  </a:lnTo>
                  <a:lnTo>
                    <a:pt x="1955" y="1138"/>
                  </a:lnTo>
                  <a:lnTo>
                    <a:pt x="1982" y="1183"/>
                  </a:lnTo>
                  <a:lnTo>
                    <a:pt x="1955" y="1228"/>
                  </a:lnTo>
                  <a:close/>
                  <a:moveTo>
                    <a:pt x="2017" y="1228"/>
                  </a:moveTo>
                  <a:lnTo>
                    <a:pt x="1991" y="1183"/>
                  </a:lnTo>
                  <a:lnTo>
                    <a:pt x="2017" y="1138"/>
                  </a:lnTo>
                  <a:lnTo>
                    <a:pt x="2044" y="1183"/>
                  </a:lnTo>
                  <a:lnTo>
                    <a:pt x="2017" y="1228"/>
                  </a:lnTo>
                  <a:close/>
                  <a:moveTo>
                    <a:pt x="2078" y="1228"/>
                  </a:moveTo>
                  <a:lnTo>
                    <a:pt x="2053" y="1183"/>
                  </a:lnTo>
                  <a:lnTo>
                    <a:pt x="2078" y="1138"/>
                  </a:lnTo>
                  <a:lnTo>
                    <a:pt x="2105" y="1183"/>
                  </a:lnTo>
                  <a:lnTo>
                    <a:pt x="2078" y="1228"/>
                  </a:lnTo>
                  <a:close/>
                  <a:moveTo>
                    <a:pt x="2141" y="1228"/>
                  </a:moveTo>
                  <a:lnTo>
                    <a:pt x="2114" y="1183"/>
                  </a:lnTo>
                  <a:lnTo>
                    <a:pt x="2141" y="1138"/>
                  </a:lnTo>
                  <a:lnTo>
                    <a:pt x="2167" y="1183"/>
                  </a:lnTo>
                  <a:lnTo>
                    <a:pt x="2141" y="1228"/>
                  </a:lnTo>
                  <a:close/>
                  <a:moveTo>
                    <a:pt x="2203" y="1228"/>
                  </a:moveTo>
                  <a:lnTo>
                    <a:pt x="2176" y="1183"/>
                  </a:lnTo>
                  <a:lnTo>
                    <a:pt x="2203" y="1138"/>
                  </a:lnTo>
                  <a:lnTo>
                    <a:pt x="2228" y="1183"/>
                  </a:lnTo>
                  <a:lnTo>
                    <a:pt x="2203" y="1228"/>
                  </a:lnTo>
                  <a:close/>
                  <a:moveTo>
                    <a:pt x="2264" y="1228"/>
                  </a:moveTo>
                  <a:lnTo>
                    <a:pt x="2237" y="1183"/>
                  </a:lnTo>
                  <a:lnTo>
                    <a:pt x="2264" y="1138"/>
                  </a:lnTo>
                  <a:lnTo>
                    <a:pt x="2290" y="1183"/>
                  </a:lnTo>
                  <a:lnTo>
                    <a:pt x="2264" y="1228"/>
                  </a:lnTo>
                  <a:close/>
                  <a:moveTo>
                    <a:pt x="2326" y="1228"/>
                  </a:moveTo>
                  <a:lnTo>
                    <a:pt x="2299" y="1183"/>
                  </a:lnTo>
                  <a:lnTo>
                    <a:pt x="2326" y="1138"/>
                  </a:lnTo>
                  <a:lnTo>
                    <a:pt x="2351" y="1183"/>
                  </a:lnTo>
                  <a:lnTo>
                    <a:pt x="2326" y="1228"/>
                  </a:lnTo>
                  <a:close/>
                  <a:moveTo>
                    <a:pt x="2387" y="1228"/>
                  </a:moveTo>
                  <a:lnTo>
                    <a:pt x="2360" y="1183"/>
                  </a:lnTo>
                  <a:lnTo>
                    <a:pt x="2387" y="1138"/>
                  </a:lnTo>
                  <a:lnTo>
                    <a:pt x="2413" y="1183"/>
                  </a:lnTo>
                  <a:lnTo>
                    <a:pt x="2387" y="1228"/>
                  </a:lnTo>
                  <a:close/>
                  <a:moveTo>
                    <a:pt x="2449" y="1228"/>
                  </a:moveTo>
                  <a:lnTo>
                    <a:pt x="2422" y="1183"/>
                  </a:lnTo>
                  <a:lnTo>
                    <a:pt x="2449" y="1138"/>
                  </a:lnTo>
                  <a:lnTo>
                    <a:pt x="2474" y="1183"/>
                  </a:lnTo>
                  <a:lnTo>
                    <a:pt x="2449" y="1228"/>
                  </a:lnTo>
                  <a:close/>
                  <a:moveTo>
                    <a:pt x="2510" y="1228"/>
                  </a:moveTo>
                  <a:lnTo>
                    <a:pt x="2485" y="1183"/>
                  </a:lnTo>
                  <a:lnTo>
                    <a:pt x="2510" y="1138"/>
                  </a:lnTo>
                  <a:lnTo>
                    <a:pt x="2537" y="1183"/>
                  </a:lnTo>
                  <a:lnTo>
                    <a:pt x="2510" y="1228"/>
                  </a:lnTo>
                  <a:close/>
                  <a:moveTo>
                    <a:pt x="76" y="1176"/>
                  </a:moveTo>
                  <a:lnTo>
                    <a:pt x="51" y="1129"/>
                  </a:lnTo>
                  <a:lnTo>
                    <a:pt x="76" y="1084"/>
                  </a:lnTo>
                  <a:lnTo>
                    <a:pt x="103" y="1129"/>
                  </a:lnTo>
                  <a:lnTo>
                    <a:pt x="76" y="1176"/>
                  </a:lnTo>
                  <a:close/>
                  <a:moveTo>
                    <a:pt x="137" y="1176"/>
                  </a:moveTo>
                  <a:lnTo>
                    <a:pt x="112" y="1129"/>
                  </a:lnTo>
                  <a:lnTo>
                    <a:pt x="137" y="1084"/>
                  </a:lnTo>
                  <a:lnTo>
                    <a:pt x="164" y="1129"/>
                  </a:lnTo>
                  <a:lnTo>
                    <a:pt x="137" y="1176"/>
                  </a:lnTo>
                  <a:close/>
                  <a:moveTo>
                    <a:pt x="199" y="1176"/>
                  </a:moveTo>
                  <a:lnTo>
                    <a:pt x="173" y="1129"/>
                  </a:lnTo>
                  <a:lnTo>
                    <a:pt x="199" y="1084"/>
                  </a:lnTo>
                  <a:lnTo>
                    <a:pt x="226" y="1129"/>
                  </a:lnTo>
                  <a:lnTo>
                    <a:pt x="199" y="1176"/>
                  </a:lnTo>
                  <a:close/>
                  <a:moveTo>
                    <a:pt x="262" y="1176"/>
                  </a:moveTo>
                  <a:lnTo>
                    <a:pt x="235" y="1129"/>
                  </a:lnTo>
                  <a:lnTo>
                    <a:pt x="262" y="1084"/>
                  </a:lnTo>
                  <a:lnTo>
                    <a:pt x="287" y="1129"/>
                  </a:lnTo>
                  <a:lnTo>
                    <a:pt x="262" y="1176"/>
                  </a:lnTo>
                  <a:close/>
                  <a:moveTo>
                    <a:pt x="323" y="1176"/>
                  </a:moveTo>
                  <a:lnTo>
                    <a:pt x="296" y="1129"/>
                  </a:lnTo>
                  <a:lnTo>
                    <a:pt x="323" y="1084"/>
                  </a:lnTo>
                  <a:lnTo>
                    <a:pt x="349" y="1129"/>
                  </a:lnTo>
                  <a:lnTo>
                    <a:pt x="323" y="1176"/>
                  </a:lnTo>
                  <a:close/>
                  <a:moveTo>
                    <a:pt x="385" y="1176"/>
                  </a:moveTo>
                  <a:lnTo>
                    <a:pt x="358" y="1129"/>
                  </a:lnTo>
                  <a:lnTo>
                    <a:pt x="385" y="1084"/>
                  </a:lnTo>
                  <a:lnTo>
                    <a:pt x="410" y="1129"/>
                  </a:lnTo>
                  <a:lnTo>
                    <a:pt x="385" y="1176"/>
                  </a:lnTo>
                  <a:close/>
                  <a:moveTo>
                    <a:pt x="446" y="1176"/>
                  </a:moveTo>
                  <a:lnTo>
                    <a:pt x="419" y="1129"/>
                  </a:lnTo>
                  <a:lnTo>
                    <a:pt x="446" y="1084"/>
                  </a:lnTo>
                  <a:lnTo>
                    <a:pt x="472" y="1129"/>
                  </a:lnTo>
                  <a:lnTo>
                    <a:pt x="446" y="1176"/>
                  </a:lnTo>
                  <a:close/>
                  <a:moveTo>
                    <a:pt x="508" y="1176"/>
                  </a:moveTo>
                  <a:lnTo>
                    <a:pt x="481" y="1129"/>
                  </a:lnTo>
                  <a:lnTo>
                    <a:pt x="508" y="1084"/>
                  </a:lnTo>
                  <a:lnTo>
                    <a:pt x="533" y="1129"/>
                  </a:lnTo>
                  <a:lnTo>
                    <a:pt x="508" y="1176"/>
                  </a:lnTo>
                  <a:close/>
                  <a:moveTo>
                    <a:pt x="569" y="1176"/>
                  </a:moveTo>
                  <a:lnTo>
                    <a:pt x="542" y="1129"/>
                  </a:lnTo>
                  <a:lnTo>
                    <a:pt x="569" y="1084"/>
                  </a:lnTo>
                  <a:lnTo>
                    <a:pt x="595" y="1129"/>
                  </a:lnTo>
                  <a:lnTo>
                    <a:pt x="569" y="1176"/>
                  </a:lnTo>
                  <a:close/>
                  <a:moveTo>
                    <a:pt x="631" y="1176"/>
                  </a:moveTo>
                  <a:lnTo>
                    <a:pt x="605" y="1129"/>
                  </a:lnTo>
                  <a:lnTo>
                    <a:pt x="631" y="1084"/>
                  </a:lnTo>
                  <a:lnTo>
                    <a:pt x="658" y="1129"/>
                  </a:lnTo>
                  <a:lnTo>
                    <a:pt x="631" y="1176"/>
                  </a:lnTo>
                  <a:close/>
                  <a:moveTo>
                    <a:pt x="692" y="1176"/>
                  </a:moveTo>
                  <a:lnTo>
                    <a:pt x="667" y="1129"/>
                  </a:lnTo>
                  <a:lnTo>
                    <a:pt x="692" y="1084"/>
                  </a:lnTo>
                  <a:lnTo>
                    <a:pt x="719" y="1129"/>
                  </a:lnTo>
                  <a:lnTo>
                    <a:pt x="692" y="1176"/>
                  </a:lnTo>
                  <a:close/>
                  <a:moveTo>
                    <a:pt x="754" y="1176"/>
                  </a:moveTo>
                  <a:lnTo>
                    <a:pt x="728" y="1129"/>
                  </a:lnTo>
                  <a:lnTo>
                    <a:pt x="754" y="1084"/>
                  </a:lnTo>
                  <a:lnTo>
                    <a:pt x="781" y="1129"/>
                  </a:lnTo>
                  <a:lnTo>
                    <a:pt x="754" y="1176"/>
                  </a:lnTo>
                  <a:close/>
                  <a:moveTo>
                    <a:pt x="815" y="1176"/>
                  </a:moveTo>
                  <a:lnTo>
                    <a:pt x="790" y="1129"/>
                  </a:lnTo>
                  <a:lnTo>
                    <a:pt x="815" y="1084"/>
                  </a:lnTo>
                  <a:lnTo>
                    <a:pt x="842" y="1129"/>
                  </a:lnTo>
                  <a:lnTo>
                    <a:pt x="815" y="1176"/>
                  </a:lnTo>
                  <a:close/>
                  <a:moveTo>
                    <a:pt x="877" y="1176"/>
                  </a:moveTo>
                  <a:lnTo>
                    <a:pt x="851" y="1129"/>
                  </a:lnTo>
                  <a:lnTo>
                    <a:pt x="877" y="1084"/>
                  </a:lnTo>
                  <a:lnTo>
                    <a:pt x="904" y="1129"/>
                  </a:lnTo>
                  <a:lnTo>
                    <a:pt x="877" y="1176"/>
                  </a:lnTo>
                  <a:close/>
                  <a:moveTo>
                    <a:pt x="938" y="1176"/>
                  </a:moveTo>
                  <a:lnTo>
                    <a:pt x="913" y="1129"/>
                  </a:lnTo>
                  <a:lnTo>
                    <a:pt x="938" y="1084"/>
                  </a:lnTo>
                  <a:lnTo>
                    <a:pt x="965" y="1129"/>
                  </a:lnTo>
                  <a:lnTo>
                    <a:pt x="938" y="1176"/>
                  </a:lnTo>
                  <a:close/>
                  <a:moveTo>
                    <a:pt x="1001" y="1176"/>
                  </a:moveTo>
                  <a:lnTo>
                    <a:pt x="974" y="1129"/>
                  </a:lnTo>
                  <a:lnTo>
                    <a:pt x="1001" y="1084"/>
                  </a:lnTo>
                  <a:lnTo>
                    <a:pt x="1027" y="1129"/>
                  </a:lnTo>
                  <a:lnTo>
                    <a:pt x="1001" y="1176"/>
                  </a:lnTo>
                  <a:close/>
                  <a:moveTo>
                    <a:pt x="1063" y="1176"/>
                  </a:moveTo>
                  <a:lnTo>
                    <a:pt x="1036" y="1129"/>
                  </a:lnTo>
                  <a:lnTo>
                    <a:pt x="1063" y="1084"/>
                  </a:lnTo>
                  <a:lnTo>
                    <a:pt x="1088" y="1129"/>
                  </a:lnTo>
                  <a:lnTo>
                    <a:pt x="1063" y="1176"/>
                  </a:lnTo>
                  <a:close/>
                  <a:moveTo>
                    <a:pt x="1124" y="1176"/>
                  </a:moveTo>
                  <a:lnTo>
                    <a:pt x="1097" y="1129"/>
                  </a:lnTo>
                  <a:lnTo>
                    <a:pt x="1124" y="1084"/>
                  </a:lnTo>
                  <a:lnTo>
                    <a:pt x="1150" y="1129"/>
                  </a:lnTo>
                  <a:lnTo>
                    <a:pt x="1124" y="1176"/>
                  </a:lnTo>
                  <a:close/>
                  <a:moveTo>
                    <a:pt x="1186" y="1176"/>
                  </a:moveTo>
                  <a:lnTo>
                    <a:pt x="1159" y="1129"/>
                  </a:lnTo>
                  <a:lnTo>
                    <a:pt x="1186" y="1084"/>
                  </a:lnTo>
                  <a:lnTo>
                    <a:pt x="1211" y="1129"/>
                  </a:lnTo>
                  <a:lnTo>
                    <a:pt x="1186" y="1176"/>
                  </a:lnTo>
                  <a:close/>
                  <a:moveTo>
                    <a:pt x="1247" y="1176"/>
                  </a:moveTo>
                  <a:lnTo>
                    <a:pt x="1220" y="1129"/>
                  </a:lnTo>
                  <a:lnTo>
                    <a:pt x="1247" y="1084"/>
                  </a:lnTo>
                  <a:lnTo>
                    <a:pt x="1273" y="1129"/>
                  </a:lnTo>
                  <a:lnTo>
                    <a:pt x="1247" y="1176"/>
                  </a:lnTo>
                  <a:close/>
                  <a:moveTo>
                    <a:pt x="1309" y="1176"/>
                  </a:moveTo>
                  <a:lnTo>
                    <a:pt x="1282" y="1129"/>
                  </a:lnTo>
                  <a:lnTo>
                    <a:pt x="1309" y="1084"/>
                  </a:lnTo>
                  <a:lnTo>
                    <a:pt x="1334" y="1129"/>
                  </a:lnTo>
                  <a:lnTo>
                    <a:pt x="1309" y="1176"/>
                  </a:lnTo>
                  <a:close/>
                  <a:moveTo>
                    <a:pt x="1370" y="1176"/>
                  </a:moveTo>
                  <a:lnTo>
                    <a:pt x="1345" y="1129"/>
                  </a:lnTo>
                  <a:lnTo>
                    <a:pt x="1370" y="1084"/>
                  </a:lnTo>
                  <a:lnTo>
                    <a:pt x="1397" y="1129"/>
                  </a:lnTo>
                  <a:lnTo>
                    <a:pt x="1370" y="1176"/>
                  </a:lnTo>
                  <a:close/>
                  <a:moveTo>
                    <a:pt x="1432" y="1176"/>
                  </a:moveTo>
                  <a:lnTo>
                    <a:pt x="1406" y="1129"/>
                  </a:lnTo>
                  <a:lnTo>
                    <a:pt x="1432" y="1084"/>
                  </a:lnTo>
                  <a:lnTo>
                    <a:pt x="1459" y="1129"/>
                  </a:lnTo>
                  <a:lnTo>
                    <a:pt x="1432" y="1176"/>
                  </a:lnTo>
                  <a:close/>
                  <a:moveTo>
                    <a:pt x="1493" y="1176"/>
                  </a:moveTo>
                  <a:lnTo>
                    <a:pt x="1468" y="1129"/>
                  </a:lnTo>
                  <a:lnTo>
                    <a:pt x="1493" y="1084"/>
                  </a:lnTo>
                  <a:lnTo>
                    <a:pt x="1520" y="1129"/>
                  </a:lnTo>
                  <a:lnTo>
                    <a:pt x="1493" y="1176"/>
                  </a:lnTo>
                  <a:close/>
                  <a:moveTo>
                    <a:pt x="1555" y="1176"/>
                  </a:moveTo>
                  <a:lnTo>
                    <a:pt x="1529" y="1129"/>
                  </a:lnTo>
                  <a:lnTo>
                    <a:pt x="1555" y="1084"/>
                  </a:lnTo>
                  <a:lnTo>
                    <a:pt x="1582" y="1129"/>
                  </a:lnTo>
                  <a:lnTo>
                    <a:pt x="1555" y="1176"/>
                  </a:lnTo>
                  <a:close/>
                  <a:moveTo>
                    <a:pt x="1616" y="1176"/>
                  </a:moveTo>
                  <a:lnTo>
                    <a:pt x="1591" y="1129"/>
                  </a:lnTo>
                  <a:lnTo>
                    <a:pt x="1616" y="1084"/>
                  </a:lnTo>
                  <a:lnTo>
                    <a:pt x="1643" y="1129"/>
                  </a:lnTo>
                  <a:lnTo>
                    <a:pt x="1616" y="1176"/>
                  </a:lnTo>
                  <a:close/>
                  <a:moveTo>
                    <a:pt x="1678" y="1176"/>
                  </a:moveTo>
                  <a:lnTo>
                    <a:pt x="1652" y="1129"/>
                  </a:lnTo>
                  <a:lnTo>
                    <a:pt x="1678" y="1084"/>
                  </a:lnTo>
                  <a:lnTo>
                    <a:pt x="1705" y="1129"/>
                  </a:lnTo>
                  <a:lnTo>
                    <a:pt x="1678" y="1176"/>
                  </a:lnTo>
                  <a:close/>
                  <a:moveTo>
                    <a:pt x="1741" y="1176"/>
                  </a:moveTo>
                  <a:lnTo>
                    <a:pt x="1714" y="1129"/>
                  </a:lnTo>
                  <a:lnTo>
                    <a:pt x="1741" y="1084"/>
                  </a:lnTo>
                  <a:lnTo>
                    <a:pt x="1766" y="1129"/>
                  </a:lnTo>
                  <a:lnTo>
                    <a:pt x="1741" y="1176"/>
                  </a:lnTo>
                  <a:close/>
                  <a:moveTo>
                    <a:pt x="1802" y="1176"/>
                  </a:moveTo>
                  <a:lnTo>
                    <a:pt x="1775" y="1129"/>
                  </a:lnTo>
                  <a:lnTo>
                    <a:pt x="1802" y="1084"/>
                  </a:lnTo>
                  <a:lnTo>
                    <a:pt x="1828" y="1129"/>
                  </a:lnTo>
                  <a:lnTo>
                    <a:pt x="1802" y="1176"/>
                  </a:lnTo>
                  <a:close/>
                  <a:moveTo>
                    <a:pt x="1864" y="1176"/>
                  </a:moveTo>
                  <a:lnTo>
                    <a:pt x="1837" y="1129"/>
                  </a:lnTo>
                  <a:lnTo>
                    <a:pt x="1864" y="1084"/>
                  </a:lnTo>
                  <a:lnTo>
                    <a:pt x="1889" y="1129"/>
                  </a:lnTo>
                  <a:lnTo>
                    <a:pt x="1864" y="1176"/>
                  </a:lnTo>
                  <a:close/>
                  <a:moveTo>
                    <a:pt x="1925" y="1176"/>
                  </a:moveTo>
                  <a:lnTo>
                    <a:pt x="1898" y="1129"/>
                  </a:lnTo>
                  <a:lnTo>
                    <a:pt x="1925" y="1084"/>
                  </a:lnTo>
                  <a:lnTo>
                    <a:pt x="1951" y="1129"/>
                  </a:lnTo>
                  <a:lnTo>
                    <a:pt x="1925" y="1176"/>
                  </a:lnTo>
                  <a:close/>
                  <a:moveTo>
                    <a:pt x="1987" y="1176"/>
                  </a:moveTo>
                  <a:lnTo>
                    <a:pt x="1960" y="1129"/>
                  </a:lnTo>
                  <a:lnTo>
                    <a:pt x="1987" y="1084"/>
                  </a:lnTo>
                  <a:lnTo>
                    <a:pt x="2012" y="1129"/>
                  </a:lnTo>
                  <a:lnTo>
                    <a:pt x="1987" y="1176"/>
                  </a:lnTo>
                  <a:close/>
                  <a:moveTo>
                    <a:pt x="2048" y="1176"/>
                  </a:moveTo>
                  <a:lnTo>
                    <a:pt x="2021" y="1129"/>
                  </a:lnTo>
                  <a:lnTo>
                    <a:pt x="2048" y="1084"/>
                  </a:lnTo>
                  <a:lnTo>
                    <a:pt x="2074" y="1129"/>
                  </a:lnTo>
                  <a:lnTo>
                    <a:pt x="2048" y="1176"/>
                  </a:lnTo>
                  <a:close/>
                  <a:moveTo>
                    <a:pt x="2110" y="1176"/>
                  </a:moveTo>
                  <a:lnTo>
                    <a:pt x="2084" y="1129"/>
                  </a:lnTo>
                  <a:lnTo>
                    <a:pt x="2110" y="1084"/>
                  </a:lnTo>
                  <a:lnTo>
                    <a:pt x="2137" y="1129"/>
                  </a:lnTo>
                  <a:lnTo>
                    <a:pt x="2110" y="1176"/>
                  </a:lnTo>
                  <a:close/>
                  <a:moveTo>
                    <a:pt x="2171" y="1176"/>
                  </a:moveTo>
                  <a:lnTo>
                    <a:pt x="2146" y="1129"/>
                  </a:lnTo>
                  <a:lnTo>
                    <a:pt x="2171" y="1084"/>
                  </a:lnTo>
                  <a:lnTo>
                    <a:pt x="2198" y="1129"/>
                  </a:lnTo>
                  <a:lnTo>
                    <a:pt x="2171" y="1176"/>
                  </a:lnTo>
                  <a:close/>
                  <a:moveTo>
                    <a:pt x="2233" y="1176"/>
                  </a:moveTo>
                  <a:lnTo>
                    <a:pt x="2207" y="1129"/>
                  </a:lnTo>
                  <a:lnTo>
                    <a:pt x="2233" y="1084"/>
                  </a:lnTo>
                  <a:lnTo>
                    <a:pt x="2260" y="1129"/>
                  </a:lnTo>
                  <a:lnTo>
                    <a:pt x="2233" y="1176"/>
                  </a:lnTo>
                  <a:close/>
                  <a:moveTo>
                    <a:pt x="2294" y="1176"/>
                  </a:moveTo>
                  <a:lnTo>
                    <a:pt x="2269" y="1129"/>
                  </a:lnTo>
                  <a:lnTo>
                    <a:pt x="2294" y="1084"/>
                  </a:lnTo>
                  <a:lnTo>
                    <a:pt x="2321" y="1129"/>
                  </a:lnTo>
                  <a:lnTo>
                    <a:pt x="2294" y="1176"/>
                  </a:lnTo>
                  <a:close/>
                  <a:moveTo>
                    <a:pt x="2356" y="1176"/>
                  </a:moveTo>
                  <a:lnTo>
                    <a:pt x="2330" y="1129"/>
                  </a:lnTo>
                  <a:lnTo>
                    <a:pt x="2356" y="1084"/>
                  </a:lnTo>
                  <a:lnTo>
                    <a:pt x="2383" y="1129"/>
                  </a:lnTo>
                  <a:lnTo>
                    <a:pt x="2356" y="1176"/>
                  </a:lnTo>
                  <a:close/>
                  <a:moveTo>
                    <a:pt x="2417" y="1176"/>
                  </a:moveTo>
                  <a:lnTo>
                    <a:pt x="2392" y="1129"/>
                  </a:lnTo>
                  <a:lnTo>
                    <a:pt x="2417" y="1084"/>
                  </a:lnTo>
                  <a:lnTo>
                    <a:pt x="2444" y="1129"/>
                  </a:lnTo>
                  <a:lnTo>
                    <a:pt x="2417" y="1176"/>
                  </a:lnTo>
                  <a:close/>
                  <a:moveTo>
                    <a:pt x="2480" y="1176"/>
                  </a:moveTo>
                  <a:lnTo>
                    <a:pt x="2453" y="1129"/>
                  </a:lnTo>
                  <a:lnTo>
                    <a:pt x="2480" y="1084"/>
                  </a:lnTo>
                  <a:lnTo>
                    <a:pt x="2506" y="1129"/>
                  </a:lnTo>
                  <a:lnTo>
                    <a:pt x="2480" y="1176"/>
                  </a:lnTo>
                  <a:close/>
                  <a:moveTo>
                    <a:pt x="46" y="1122"/>
                  </a:moveTo>
                  <a:lnTo>
                    <a:pt x="19" y="1077"/>
                  </a:lnTo>
                  <a:lnTo>
                    <a:pt x="46" y="1031"/>
                  </a:lnTo>
                  <a:lnTo>
                    <a:pt x="72" y="1077"/>
                  </a:lnTo>
                  <a:lnTo>
                    <a:pt x="46" y="1122"/>
                  </a:lnTo>
                  <a:close/>
                  <a:moveTo>
                    <a:pt x="107" y="1122"/>
                  </a:moveTo>
                  <a:lnTo>
                    <a:pt x="81" y="1077"/>
                  </a:lnTo>
                  <a:lnTo>
                    <a:pt x="107" y="1031"/>
                  </a:lnTo>
                  <a:lnTo>
                    <a:pt x="133" y="1077"/>
                  </a:lnTo>
                  <a:lnTo>
                    <a:pt x="107" y="1122"/>
                  </a:lnTo>
                  <a:close/>
                  <a:moveTo>
                    <a:pt x="169" y="1122"/>
                  </a:moveTo>
                  <a:lnTo>
                    <a:pt x="142" y="1077"/>
                  </a:lnTo>
                  <a:lnTo>
                    <a:pt x="169" y="1031"/>
                  </a:lnTo>
                  <a:lnTo>
                    <a:pt x="194" y="1077"/>
                  </a:lnTo>
                  <a:lnTo>
                    <a:pt x="169" y="1122"/>
                  </a:lnTo>
                  <a:close/>
                  <a:moveTo>
                    <a:pt x="230" y="1122"/>
                  </a:moveTo>
                  <a:lnTo>
                    <a:pt x="203" y="1077"/>
                  </a:lnTo>
                  <a:lnTo>
                    <a:pt x="230" y="1031"/>
                  </a:lnTo>
                  <a:lnTo>
                    <a:pt x="256" y="1077"/>
                  </a:lnTo>
                  <a:lnTo>
                    <a:pt x="230" y="1122"/>
                  </a:lnTo>
                  <a:close/>
                  <a:moveTo>
                    <a:pt x="292" y="1122"/>
                  </a:moveTo>
                  <a:lnTo>
                    <a:pt x="266" y="1077"/>
                  </a:lnTo>
                  <a:lnTo>
                    <a:pt x="292" y="1031"/>
                  </a:lnTo>
                  <a:lnTo>
                    <a:pt x="319" y="1077"/>
                  </a:lnTo>
                  <a:lnTo>
                    <a:pt x="292" y="1122"/>
                  </a:lnTo>
                  <a:close/>
                  <a:moveTo>
                    <a:pt x="353" y="1122"/>
                  </a:moveTo>
                  <a:lnTo>
                    <a:pt x="328" y="1077"/>
                  </a:lnTo>
                  <a:lnTo>
                    <a:pt x="353" y="1031"/>
                  </a:lnTo>
                  <a:lnTo>
                    <a:pt x="380" y="1077"/>
                  </a:lnTo>
                  <a:lnTo>
                    <a:pt x="353" y="1122"/>
                  </a:lnTo>
                  <a:close/>
                  <a:moveTo>
                    <a:pt x="415" y="1122"/>
                  </a:moveTo>
                  <a:lnTo>
                    <a:pt x="389" y="1077"/>
                  </a:lnTo>
                  <a:lnTo>
                    <a:pt x="415" y="1031"/>
                  </a:lnTo>
                  <a:lnTo>
                    <a:pt x="442" y="1077"/>
                  </a:lnTo>
                  <a:lnTo>
                    <a:pt x="415" y="1122"/>
                  </a:lnTo>
                  <a:close/>
                  <a:moveTo>
                    <a:pt x="476" y="1122"/>
                  </a:moveTo>
                  <a:lnTo>
                    <a:pt x="451" y="1077"/>
                  </a:lnTo>
                  <a:lnTo>
                    <a:pt x="476" y="1031"/>
                  </a:lnTo>
                  <a:lnTo>
                    <a:pt x="503" y="1077"/>
                  </a:lnTo>
                  <a:lnTo>
                    <a:pt x="476" y="1122"/>
                  </a:lnTo>
                  <a:close/>
                  <a:moveTo>
                    <a:pt x="538" y="1122"/>
                  </a:moveTo>
                  <a:lnTo>
                    <a:pt x="512" y="1077"/>
                  </a:lnTo>
                  <a:lnTo>
                    <a:pt x="538" y="1031"/>
                  </a:lnTo>
                  <a:lnTo>
                    <a:pt x="565" y="1077"/>
                  </a:lnTo>
                  <a:lnTo>
                    <a:pt x="538" y="1122"/>
                  </a:lnTo>
                  <a:close/>
                  <a:moveTo>
                    <a:pt x="599" y="1122"/>
                  </a:moveTo>
                  <a:lnTo>
                    <a:pt x="574" y="1077"/>
                  </a:lnTo>
                  <a:lnTo>
                    <a:pt x="599" y="1031"/>
                  </a:lnTo>
                  <a:lnTo>
                    <a:pt x="626" y="1077"/>
                  </a:lnTo>
                  <a:lnTo>
                    <a:pt x="599" y="1122"/>
                  </a:lnTo>
                  <a:close/>
                  <a:moveTo>
                    <a:pt x="662" y="1122"/>
                  </a:moveTo>
                  <a:lnTo>
                    <a:pt x="635" y="1077"/>
                  </a:lnTo>
                  <a:lnTo>
                    <a:pt x="662" y="1031"/>
                  </a:lnTo>
                  <a:lnTo>
                    <a:pt x="688" y="1077"/>
                  </a:lnTo>
                  <a:lnTo>
                    <a:pt x="662" y="1122"/>
                  </a:lnTo>
                  <a:close/>
                  <a:moveTo>
                    <a:pt x="724" y="1122"/>
                  </a:moveTo>
                  <a:lnTo>
                    <a:pt x="697" y="1077"/>
                  </a:lnTo>
                  <a:lnTo>
                    <a:pt x="724" y="1031"/>
                  </a:lnTo>
                  <a:lnTo>
                    <a:pt x="749" y="1077"/>
                  </a:lnTo>
                  <a:lnTo>
                    <a:pt x="724" y="1122"/>
                  </a:lnTo>
                  <a:close/>
                  <a:moveTo>
                    <a:pt x="785" y="1122"/>
                  </a:moveTo>
                  <a:lnTo>
                    <a:pt x="758" y="1077"/>
                  </a:lnTo>
                  <a:lnTo>
                    <a:pt x="785" y="1031"/>
                  </a:lnTo>
                  <a:lnTo>
                    <a:pt x="811" y="1077"/>
                  </a:lnTo>
                  <a:lnTo>
                    <a:pt x="785" y="1122"/>
                  </a:lnTo>
                  <a:close/>
                  <a:moveTo>
                    <a:pt x="847" y="1122"/>
                  </a:moveTo>
                  <a:lnTo>
                    <a:pt x="820" y="1077"/>
                  </a:lnTo>
                  <a:lnTo>
                    <a:pt x="847" y="1031"/>
                  </a:lnTo>
                  <a:lnTo>
                    <a:pt x="872" y="1077"/>
                  </a:lnTo>
                  <a:lnTo>
                    <a:pt x="847" y="1122"/>
                  </a:lnTo>
                  <a:close/>
                  <a:moveTo>
                    <a:pt x="908" y="1122"/>
                  </a:moveTo>
                  <a:lnTo>
                    <a:pt x="881" y="1077"/>
                  </a:lnTo>
                  <a:lnTo>
                    <a:pt x="908" y="1031"/>
                  </a:lnTo>
                  <a:lnTo>
                    <a:pt x="934" y="1077"/>
                  </a:lnTo>
                  <a:lnTo>
                    <a:pt x="908" y="1122"/>
                  </a:lnTo>
                  <a:close/>
                  <a:moveTo>
                    <a:pt x="970" y="1122"/>
                  </a:moveTo>
                  <a:lnTo>
                    <a:pt x="943" y="1077"/>
                  </a:lnTo>
                  <a:lnTo>
                    <a:pt x="970" y="1031"/>
                  </a:lnTo>
                  <a:lnTo>
                    <a:pt x="995" y="1077"/>
                  </a:lnTo>
                  <a:lnTo>
                    <a:pt x="970" y="1122"/>
                  </a:lnTo>
                  <a:close/>
                  <a:moveTo>
                    <a:pt x="1031" y="1122"/>
                  </a:moveTo>
                  <a:lnTo>
                    <a:pt x="1006" y="1077"/>
                  </a:lnTo>
                  <a:lnTo>
                    <a:pt x="1031" y="1031"/>
                  </a:lnTo>
                  <a:lnTo>
                    <a:pt x="1058" y="1077"/>
                  </a:lnTo>
                  <a:lnTo>
                    <a:pt x="1031" y="1122"/>
                  </a:lnTo>
                  <a:close/>
                  <a:moveTo>
                    <a:pt x="1093" y="1122"/>
                  </a:moveTo>
                  <a:lnTo>
                    <a:pt x="1067" y="1077"/>
                  </a:lnTo>
                  <a:lnTo>
                    <a:pt x="1093" y="1031"/>
                  </a:lnTo>
                  <a:lnTo>
                    <a:pt x="1120" y="1077"/>
                  </a:lnTo>
                  <a:lnTo>
                    <a:pt x="1093" y="1122"/>
                  </a:lnTo>
                  <a:close/>
                  <a:moveTo>
                    <a:pt x="1154" y="1122"/>
                  </a:moveTo>
                  <a:lnTo>
                    <a:pt x="1129" y="1077"/>
                  </a:lnTo>
                  <a:lnTo>
                    <a:pt x="1154" y="1031"/>
                  </a:lnTo>
                  <a:lnTo>
                    <a:pt x="1181" y="1077"/>
                  </a:lnTo>
                  <a:lnTo>
                    <a:pt x="1154" y="1122"/>
                  </a:lnTo>
                  <a:close/>
                  <a:moveTo>
                    <a:pt x="1216" y="1122"/>
                  </a:moveTo>
                  <a:lnTo>
                    <a:pt x="1190" y="1077"/>
                  </a:lnTo>
                  <a:lnTo>
                    <a:pt x="1216" y="1031"/>
                  </a:lnTo>
                  <a:lnTo>
                    <a:pt x="1243" y="1077"/>
                  </a:lnTo>
                  <a:lnTo>
                    <a:pt x="1216" y="1122"/>
                  </a:lnTo>
                  <a:close/>
                  <a:moveTo>
                    <a:pt x="1277" y="1122"/>
                  </a:moveTo>
                  <a:lnTo>
                    <a:pt x="1252" y="1077"/>
                  </a:lnTo>
                  <a:lnTo>
                    <a:pt x="1277" y="1031"/>
                  </a:lnTo>
                  <a:lnTo>
                    <a:pt x="1304" y="1077"/>
                  </a:lnTo>
                  <a:lnTo>
                    <a:pt x="1277" y="1122"/>
                  </a:lnTo>
                  <a:close/>
                  <a:moveTo>
                    <a:pt x="1339" y="1122"/>
                  </a:moveTo>
                  <a:lnTo>
                    <a:pt x="1313" y="1077"/>
                  </a:lnTo>
                  <a:lnTo>
                    <a:pt x="1339" y="1031"/>
                  </a:lnTo>
                  <a:lnTo>
                    <a:pt x="1366" y="1077"/>
                  </a:lnTo>
                  <a:lnTo>
                    <a:pt x="1339" y="1122"/>
                  </a:lnTo>
                  <a:close/>
                  <a:moveTo>
                    <a:pt x="1402" y="1122"/>
                  </a:moveTo>
                  <a:lnTo>
                    <a:pt x="1375" y="1077"/>
                  </a:lnTo>
                  <a:lnTo>
                    <a:pt x="1402" y="1031"/>
                  </a:lnTo>
                  <a:lnTo>
                    <a:pt x="1427" y="1077"/>
                  </a:lnTo>
                  <a:lnTo>
                    <a:pt x="1402" y="1122"/>
                  </a:lnTo>
                  <a:close/>
                  <a:moveTo>
                    <a:pt x="1463" y="1122"/>
                  </a:moveTo>
                  <a:lnTo>
                    <a:pt x="1436" y="1077"/>
                  </a:lnTo>
                  <a:lnTo>
                    <a:pt x="1463" y="1031"/>
                  </a:lnTo>
                  <a:lnTo>
                    <a:pt x="1489" y="1077"/>
                  </a:lnTo>
                  <a:lnTo>
                    <a:pt x="1463" y="1122"/>
                  </a:lnTo>
                  <a:close/>
                  <a:moveTo>
                    <a:pt x="1525" y="1122"/>
                  </a:moveTo>
                  <a:lnTo>
                    <a:pt x="1498" y="1077"/>
                  </a:lnTo>
                  <a:lnTo>
                    <a:pt x="1525" y="1031"/>
                  </a:lnTo>
                  <a:lnTo>
                    <a:pt x="1550" y="1077"/>
                  </a:lnTo>
                  <a:lnTo>
                    <a:pt x="1525" y="1122"/>
                  </a:lnTo>
                  <a:close/>
                  <a:moveTo>
                    <a:pt x="1586" y="1122"/>
                  </a:moveTo>
                  <a:lnTo>
                    <a:pt x="1559" y="1077"/>
                  </a:lnTo>
                  <a:lnTo>
                    <a:pt x="1586" y="1031"/>
                  </a:lnTo>
                  <a:lnTo>
                    <a:pt x="1612" y="1077"/>
                  </a:lnTo>
                  <a:lnTo>
                    <a:pt x="1586" y="1122"/>
                  </a:lnTo>
                  <a:close/>
                  <a:moveTo>
                    <a:pt x="1648" y="1122"/>
                  </a:moveTo>
                  <a:lnTo>
                    <a:pt x="1621" y="1077"/>
                  </a:lnTo>
                  <a:lnTo>
                    <a:pt x="1648" y="1031"/>
                  </a:lnTo>
                  <a:lnTo>
                    <a:pt x="1673" y="1077"/>
                  </a:lnTo>
                  <a:lnTo>
                    <a:pt x="1648" y="1122"/>
                  </a:lnTo>
                  <a:close/>
                  <a:moveTo>
                    <a:pt x="1709" y="1122"/>
                  </a:moveTo>
                  <a:lnTo>
                    <a:pt x="1682" y="1077"/>
                  </a:lnTo>
                  <a:lnTo>
                    <a:pt x="1709" y="1031"/>
                  </a:lnTo>
                  <a:lnTo>
                    <a:pt x="1735" y="1077"/>
                  </a:lnTo>
                  <a:lnTo>
                    <a:pt x="1709" y="1122"/>
                  </a:lnTo>
                  <a:close/>
                  <a:moveTo>
                    <a:pt x="1771" y="1122"/>
                  </a:moveTo>
                  <a:lnTo>
                    <a:pt x="1745" y="1077"/>
                  </a:lnTo>
                  <a:lnTo>
                    <a:pt x="1771" y="1031"/>
                  </a:lnTo>
                  <a:lnTo>
                    <a:pt x="1798" y="1077"/>
                  </a:lnTo>
                  <a:lnTo>
                    <a:pt x="1771" y="1122"/>
                  </a:lnTo>
                  <a:close/>
                  <a:moveTo>
                    <a:pt x="1832" y="1122"/>
                  </a:moveTo>
                  <a:lnTo>
                    <a:pt x="1807" y="1077"/>
                  </a:lnTo>
                  <a:lnTo>
                    <a:pt x="1832" y="1031"/>
                  </a:lnTo>
                  <a:lnTo>
                    <a:pt x="1859" y="1077"/>
                  </a:lnTo>
                  <a:lnTo>
                    <a:pt x="1832" y="1122"/>
                  </a:lnTo>
                  <a:close/>
                  <a:moveTo>
                    <a:pt x="1894" y="1122"/>
                  </a:moveTo>
                  <a:lnTo>
                    <a:pt x="1868" y="1077"/>
                  </a:lnTo>
                  <a:lnTo>
                    <a:pt x="1894" y="1031"/>
                  </a:lnTo>
                  <a:lnTo>
                    <a:pt x="1921" y="1077"/>
                  </a:lnTo>
                  <a:lnTo>
                    <a:pt x="1894" y="1122"/>
                  </a:lnTo>
                  <a:close/>
                  <a:moveTo>
                    <a:pt x="1955" y="1122"/>
                  </a:moveTo>
                  <a:lnTo>
                    <a:pt x="1930" y="1077"/>
                  </a:lnTo>
                  <a:lnTo>
                    <a:pt x="1955" y="1031"/>
                  </a:lnTo>
                  <a:lnTo>
                    <a:pt x="1982" y="1077"/>
                  </a:lnTo>
                  <a:lnTo>
                    <a:pt x="1955" y="1122"/>
                  </a:lnTo>
                  <a:close/>
                  <a:moveTo>
                    <a:pt x="2017" y="1122"/>
                  </a:moveTo>
                  <a:lnTo>
                    <a:pt x="1991" y="1077"/>
                  </a:lnTo>
                  <a:lnTo>
                    <a:pt x="2017" y="1031"/>
                  </a:lnTo>
                  <a:lnTo>
                    <a:pt x="2044" y="1077"/>
                  </a:lnTo>
                  <a:lnTo>
                    <a:pt x="2017" y="1122"/>
                  </a:lnTo>
                  <a:close/>
                  <a:moveTo>
                    <a:pt x="2078" y="1122"/>
                  </a:moveTo>
                  <a:lnTo>
                    <a:pt x="2053" y="1077"/>
                  </a:lnTo>
                  <a:lnTo>
                    <a:pt x="2078" y="1031"/>
                  </a:lnTo>
                  <a:lnTo>
                    <a:pt x="2105" y="1077"/>
                  </a:lnTo>
                  <a:lnTo>
                    <a:pt x="2078" y="1122"/>
                  </a:lnTo>
                  <a:close/>
                  <a:moveTo>
                    <a:pt x="2141" y="1122"/>
                  </a:moveTo>
                  <a:lnTo>
                    <a:pt x="2114" y="1077"/>
                  </a:lnTo>
                  <a:lnTo>
                    <a:pt x="2141" y="1031"/>
                  </a:lnTo>
                  <a:lnTo>
                    <a:pt x="2167" y="1077"/>
                  </a:lnTo>
                  <a:lnTo>
                    <a:pt x="2141" y="1122"/>
                  </a:lnTo>
                  <a:close/>
                  <a:moveTo>
                    <a:pt x="2203" y="1122"/>
                  </a:moveTo>
                  <a:lnTo>
                    <a:pt x="2176" y="1077"/>
                  </a:lnTo>
                  <a:lnTo>
                    <a:pt x="2203" y="1031"/>
                  </a:lnTo>
                  <a:lnTo>
                    <a:pt x="2228" y="1077"/>
                  </a:lnTo>
                  <a:lnTo>
                    <a:pt x="2203" y="1122"/>
                  </a:lnTo>
                  <a:close/>
                  <a:moveTo>
                    <a:pt x="2264" y="1122"/>
                  </a:moveTo>
                  <a:lnTo>
                    <a:pt x="2237" y="1077"/>
                  </a:lnTo>
                  <a:lnTo>
                    <a:pt x="2264" y="1031"/>
                  </a:lnTo>
                  <a:lnTo>
                    <a:pt x="2290" y="1077"/>
                  </a:lnTo>
                  <a:lnTo>
                    <a:pt x="2264" y="1122"/>
                  </a:lnTo>
                  <a:close/>
                  <a:moveTo>
                    <a:pt x="2326" y="1122"/>
                  </a:moveTo>
                  <a:lnTo>
                    <a:pt x="2299" y="1077"/>
                  </a:lnTo>
                  <a:lnTo>
                    <a:pt x="2326" y="1031"/>
                  </a:lnTo>
                  <a:lnTo>
                    <a:pt x="2351" y="1077"/>
                  </a:lnTo>
                  <a:lnTo>
                    <a:pt x="2326" y="1122"/>
                  </a:lnTo>
                  <a:close/>
                  <a:moveTo>
                    <a:pt x="2387" y="1122"/>
                  </a:moveTo>
                  <a:lnTo>
                    <a:pt x="2360" y="1077"/>
                  </a:lnTo>
                  <a:lnTo>
                    <a:pt x="2387" y="1031"/>
                  </a:lnTo>
                  <a:lnTo>
                    <a:pt x="2413" y="1077"/>
                  </a:lnTo>
                  <a:lnTo>
                    <a:pt x="2387" y="1122"/>
                  </a:lnTo>
                  <a:close/>
                  <a:moveTo>
                    <a:pt x="2449" y="1122"/>
                  </a:moveTo>
                  <a:lnTo>
                    <a:pt x="2422" y="1077"/>
                  </a:lnTo>
                  <a:lnTo>
                    <a:pt x="2449" y="1031"/>
                  </a:lnTo>
                  <a:lnTo>
                    <a:pt x="2474" y="1077"/>
                  </a:lnTo>
                  <a:lnTo>
                    <a:pt x="2449" y="1122"/>
                  </a:lnTo>
                  <a:close/>
                  <a:moveTo>
                    <a:pt x="2510" y="1122"/>
                  </a:moveTo>
                  <a:lnTo>
                    <a:pt x="2485" y="1077"/>
                  </a:lnTo>
                  <a:lnTo>
                    <a:pt x="2510" y="1031"/>
                  </a:lnTo>
                  <a:lnTo>
                    <a:pt x="2537" y="1077"/>
                  </a:lnTo>
                  <a:lnTo>
                    <a:pt x="2510" y="1122"/>
                  </a:lnTo>
                  <a:close/>
                  <a:moveTo>
                    <a:pt x="76" y="1068"/>
                  </a:moveTo>
                  <a:lnTo>
                    <a:pt x="51" y="1023"/>
                  </a:lnTo>
                  <a:lnTo>
                    <a:pt x="76" y="978"/>
                  </a:lnTo>
                  <a:lnTo>
                    <a:pt x="103" y="1023"/>
                  </a:lnTo>
                  <a:lnTo>
                    <a:pt x="76" y="1068"/>
                  </a:lnTo>
                  <a:close/>
                  <a:moveTo>
                    <a:pt x="137" y="1068"/>
                  </a:moveTo>
                  <a:lnTo>
                    <a:pt x="112" y="1023"/>
                  </a:lnTo>
                  <a:lnTo>
                    <a:pt x="137" y="978"/>
                  </a:lnTo>
                  <a:lnTo>
                    <a:pt x="164" y="1023"/>
                  </a:lnTo>
                  <a:lnTo>
                    <a:pt x="137" y="1068"/>
                  </a:lnTo>
                  <a:close/>
                  <a:moveTo>
                    <a:pt x="199" y="1068"/>
                  </a:moveTo>
                  <a:lnTo>
                    <a:pt x="173" y="1023"/>
                  </a:lnTo>
                  <a:lnTo>
                    <a:pt x="199" y="978"/>
                  </a:lnTo>
                  <a:lnTo>
                    <a:pt x="226" y="1023"/>
                  </a:lnTo>
                  <a:lnTo>
                    <a:pt x="199" y="1068"/>
                  </a:lnTo>
                  <a:close/>
                  <a:moveTo>
                    <a:pt x="262" y="1068"/>
                  </a:moveTo>
                  <a:lnTo>
                    <a:pt x="235" y="1023"/>
                  </a:lnTo>
                  <a:lnTo>
                    <a:pt x="262" y="978"/>
                  </a:lnTo>
                  <a:lnTo>
                    <a:pt x="287" y="1023"/>
                  </a:lnTo>
                  <a:lnTo>
                    <a:pt x="262" y="1068"/>
                  </a:lnTo>
                  <a:close/>
                  <a:moveTo>
                    <a:pt x="323" y="1068"/>
                  </a:moveTo>
                  <a:lnTo>
                    <a:pt x="296" y="1023"/>
                  </a:lnTo>
                  <a:lnTo>
                    <a:pt x="323" y="978"/>
                  </a:lnTo>
                  <a:lnTo>
                    <a:pt x="349" y="1023"/>
                  </a:lnTo>
                  <a:lnTo>
                    <a:pt x="323" y="1068"/>
                  </a:lnTo>
                  <a:close/>
                  <a:moveTo>
                    <a:pt x="385" y="1068"/>
                  </a:moveTo>
                  <a:lnTo>
                    <a:pt x="358" y="1023"/>
                  </a:lnTo>
                  <a:lnTo>
                    <a:pt x="385" y="978"/>
                  </a:lnTo>
                  <a:lnTo>
                    <a:pt x="410" y="1023"/>
                  </a:lnTo>
                  <a:lnTo>
                    <a:pt x="385" y="1068"/>
                  </a:lnTo>
                  <a:close/>
                  <a:moveTo>
                    <a:pt x="446" y="1068"/>
                  </a:moveTo>
                  <a:lnTo>
                    <a:pt x="419" y="1023"/>
                  </a:lnTo>
                  <a:lnTo>
                    <a:pt x="446" y="978"/>
                  </a:lnTo>
                  <a:lnTo>
                    <a:pt x="472" y="1023"/>
                  </a:lnTo>
                  <a:lnTo>
                    <a:pt x="446" y="1068"/>
                  </a:lnTo>
                  <a:close/>
                  <a:moveTo>
                    <a:pt x="508" y="1068"/>
                  </a:moveTo>
                  <a:lnTo>
                    <a:pt x="481" y="1023"/>
                  </a:lnTo>
                  <a:lnTo>
                    <a:pt x="508" y="978"/>
                  </a:lnTo>
                  <a:lnTo>
                    <a:pt x="533" y="1023"/>
                  </a:lnTo>
                  <a:lnTo>
                    <a:pt x="508" y="1068"/>
                  </a:lnTo>
                  <a:close/>
                  <a:moveTo>
                    <a:pt x="569" y="1068"/>
                  </a:moveTo>
                  <a:lnTo>
                    <a:pt x="542" y="1023"/>
                  </a:lnTo>
                  <a:lnTo>
                    <a:pt x="569" y="978"/>
                  </a:lnTo>
                  <a:lnTo>
                    <a:pt x="595" y="1023"/>
                  </a:lnTo>
                  <a:lnTo>
                    <a:pt x="569" y="1068"/>
                  </a:lnTo>
                  <a:close/>
                  <a:moveTo>
                    <a:pt x="631" y="1068"/>
                  </a:moveTo>
                  <a:lnTo>
                    <a:pt x="605" y="1023"/>
                  </a:lnTo>
                  <a:lnTo>
                    <a:pt x="631" y="978"/>
                  </a:lnTo>
                  <a:lnTo>
                    <a:pt x="658" y="1023"/>
                  </a:lnTo>
                  <a:lnTo>
                    <a:pt x="631" y="1068"/>
                  </a:lnTo>
                  <a:close/>
                  <a:moveTo>
                    <a:pt x="692" y="1068"/>
                  </a:moveTo>
                  <a:lnTo>
                    <a:pt x="667" y="1023"/>
                  </a:lnTo>
                  <a:lnTo>
                    <a:pt x="692" y="978"/>
                  </a:lnTo>
                  <a:lnTo>
                    <a:pt x="719" y="1023"/>
                  </a:lnTo>
                  <a:lnTo>
                    <a:pt x="692" y="1068"/>
                  </a:lnTo>
                  <a:close/>
                  <a:moveTo>
                    <a:pt x="754" y="1068"/>
                  </a:moveTo>
                  <a:lnTo>
                    <a:pt x="728" y="1023"/>
                  </a:lnTo>
                  <a:lnTo>
                    <a:pt x="754" y="978"/>
                  </a:lnTo>
                  <a:lnTo>
                    <a:pt x="781" y="1023"/>
                  </a:lnTo>
                  <a:lnTo>
                    <a:pt x="754" y="1068"/>
                  </a:lnTo>
                  <a:close/>
                  <a:moveTo>
                    <a:pt x="815" y="1068"/>
                  </a:moveTo>
                  <a:lnTo>
                    <a:pt x="790" y="1023"/>
                  </a:lnTo>
                  <a:lnTo>
                    <a:pt x="815" y="978"/>
                  </a:lnTo>
                  <a:lnTo>
                    <a:pt x="842" y="1023"/>
                  </a:lnTo>
                  <a:lnTo>
                    <a:pt x="815" y="1068"/>
                  </a:lnTo>
                  <a:close/>
                  <a:moveTo>
                    <a:pt x="877" y="1068"/>
                  </a:moveTo>
                  <a:lnTo>
                    <a:pt x="851" y="1023"/>
                  </a:lnTo>
                  <a:lnTo>
                    <a:pt x="877" y="978"/>
                  </a:lnTo>
                  <a:lnTo>
                    <a:pt x="904" y="1023"/>
                  </a:lnTo>
                  <a:lnTo>
                    <a:pt x="877" y="1068"/>
                  </a:lnTo>
                  <a:close/>
                  <a:moveTo>
                    <a:pt x="938" y="1068"/>
                  </a:moveTo>
                  <a:lnTo>
                    <a:pt x="913" y="1023"/>
                  </a:lnTo>
                  <a:lnTo>
                    <a:pt x="938" y="978"/>
                  </a:lnTo>
                  <a:lnTo>
                    <a:pt x="965" y="1023"/>
                  </a:lnTo>
                  <a:lnTo>
                    <a:pt x="938" y="1068"/>
                  </a:lnTo>
                  <a:close/>
                  <a:moveTo>
                    <a:pt x="1001" y="1068"/>
                  </a:moveTo>
                  <a:lnTo>
                    <a:pt x="974" y="1023"/>
                  </a:lnTo>
                  <a:lnTo>
                    <a:pt x="1001" y="978"/>
                  </a:lnTo>
                  <a:lnTo>
                    <a:pt x="1027" y="1023"/>
                  </a:lnTo>
                  <a:lnTo>
                    <a:pt x="1001" y="1068"/>
                  </a:lnTo>
                  <a:close/>
                  <a:moveTo>
                    <a:pt x="1063" y="1068"/>
                  </a:moveTo>
                  <a:lnTo>
                    <a:pt x="1036" y="1023"/>
                  </a:lnTo>
                  <a:lnTo>
                    <a:pt x="1063" y="978"/>
                  </a:lnTo>
                  <a:lnTo>
                    <a:pt x="1088" y="1023"/>
                  </a:lnTo>
                  <a:lnTo>
                    <a:pt x="1063" y="1068"/>
                  </a:lnTo>
                  <a:close/>
                  <a:moveTo>
                    <a:pt x="1124" y="1068"/>
                  </a:moveTo>
                  <a:lnTo>
                    <a:pt x="1097" y="1023"/>
                  </a:lnTo>
                  <a:lnTo>
                    <a:pt x="1124" y="978"/>
                  </a:lnTo>
                  <a:lnTo>
                    <a:pt x="1150" y="1023"/>
                  </a:lnTo>
                  <a:lnTo>
                    <a:pt x="1124" y="1068"/>
                  </a:lnTo>
                  <a:close/>
                  <a:moveTo>
                    <a:pt x="1186" y="1068"/>
                  </a:moveTo>
                  <a:lnTo>
                    <a:pt x="1159" y="1023"/>
                  </a:lnTo>
                  <a:lnTo>
                    <a:pt x="1186" y="978"/>
                  </a:lnTo>
                  <a:lnTo>
                    <a:pt x="1211" y="1023"/>
                  </a:lnTo>
                  <a:lnTo>
                    <a:pt x="1186" y="1068"/>
                  </a:lnTo>
                  <a:close/>
                  <a:moveTo>
                    <a:pt x="1247" y="1068"/>
                  </a:moveTo>
                  <a:lnTo>
                    <a:pt x="1220" y="1023"/>
                  </a:lnTo>
                  <a:lnTo>
                    <a:pt x="1247" y="978"/>
                  </a:lnTo>
                  <a:lnTo>
                    <a:pt x="1273" y="1023"/>
                  </a:lnTo>
                  <a:lnTo>
                    <a:pt x="1247" y="1068"/>
                  </a:lnTo>
                  <a:close/>
                  <a:moveTo>
                    <a:pt x="1309" y="1068"/>
                  </a:moveTo>
                  <a:lnTo>
                    <a:pt x="1282" y="1023"/>
                  </a:lnTo>
                  <a:lnTo>
                    <a:pt x="1309" y="978"/>
                  </a:lnTo>
                  <a:lnTo>
                    <a:pt x="1334" y="1023"/>
                  </a:lnTo>
                  <a:lnTo>
                    <a:pt x="1309" y="1068"/>
                  </a:lnTo>
                  <a:close/>
                  <a:moveTo>
                    <a:pt x="1370" y="1068"/>
                  </a:moveTo>
                  <a:lnTo>
                    <a:pt x="1345" y="1023"/>
                  </a:lnTo>
                  <a:lnTo>
                    <a:pt x="1370" y="978"/>
                  </a:lnTo>
                  <a:lnTo>
                    <a:pt x="1397" y="1023"/>
                  </a:lnTo>
                  <a:lnTo>
                    <a:pt x="1370" y="1068"/>
                  </a:lnTo>
                  <a:close/>
                  <a:moveTo>
                    <a:pt x="1432" y="1068"/>
                  </a:moveTo>
                  <a:lnTo>
                    <a:pt x="1406" y="1023"/>
                  </a:lnTo>
                  <a:lnTo>
                    <a:pt x="1432" y="978"/>
                  </a:lnTo>
                  <a:lnTo>
                    <a:pt x="1459" y="1023"/>
                  </a:lnTo>
                  <a:lnTo>
                    <a:pt x="1432" y="1068"/>
                  </a:lnTo>
                  <a:close/>
                  <a:moveTo>
                    <a:pt x="1493" y="1068"/>
                  </a:moveTo>
                  <a:lnTo>
                    <a:pt x="1468" y="1023"/>
                  </a:lnTo>
                  <a:lnTo>
                    <a:pt x="1493" y="978"/>
                  </a:lnTo>
                  <a:lnTo>
                    <a:pt x="1520" y="1023"/>
                  </a:lnTo>
                  <a:lnTo>
                    <a:pt x="1493" y="1068"/>
                  </a:lnTo>
                  <a:close/>
                  <a:moveTo>
                    <a:pt x="1555" y="1068"/>
                  </a:moveTo>
                  <a:lnTo>
                    <a:pt x="1529" y="1023"/>
                  </a:lnTo>
                  <a:lnTo>
                    <a:pt x="1555" y="978"/>
                  </a:lnTo>
                  <a:lnTo>
                    <a:pt x="1582" y="1023"/>
                  </a:lnTo>
                  <a:lnTo>
                    <a:pt x="1555" y="1068"/>
                  </a:lnTo>
                  <a:close/>
                  <a:moveTo>
                    <a:pt x="1616" y="1068"/>
                  </a:moveTo>
                  <a:lnTo>
                    <a:pt x="1591" y="1023"/>
                  </a:lnTo>
                  <a:lnTo>
                    <a:pt x="1616" y="978"/>
                  </a:lnTo>
                  <a:lnTo>
                    <a:pt x="1643" y="1023"/>
                  </a:lnTo>
                  <a:lnTo>
                    <a:pt x="1616" y="1068"/>
                  </a:lnTo>
                  <a:close/>
                  <a:moveTo>
                    <a:pt x="1678" y="1068"/>
                  </a:moveTo>
                  <a:lnTo>
                    <a:pt x="1652" y="1023"/>
                  </a:lnTo>
                  <a:lnTo>
                    <a:pt x="1678" y="978"/>
                  </a:lnTo>
                  <a:lnTo>
                    <a:pt x="1705" y="1023"/>
                  </a:lnTo>
                  <a:lnTo>
                    <a:pt x="1678" y="1068"/>
                  </a:lnTo>
                  <a:close/>
                  <a:moveTo>
                    <a:pt x="1741" y="1068"/>
                  </a:moveTo>
                  <a:lnTo>
                    <a:pt x="1714" y="1023"/>
                  </a:lnTo>
                  <a:lnTo>
                    <a:pt x="1741" y="978"/>
                  </a:lnTo>
                  <a:lnTo>
                    <a:pt x="1766" y="1023"/>
                  </a:lnTo>
                  <a:lnTo>
                    <a:pt x="1741" y="1068"/>
                  </a:lnTo>
                  <a:close/>
                  <a:moveTo>
                    <a:pt x="1802" y="1068"/>
                  </a:moveTo>
                  <a:lnTo>
                    <a:pt x="1775" y="1023"/>
                  </a:lnTo>
                  <a:lnTo>
                    <a:pt x="1802" y="978"/>
                  </a:lnTo>
                  <a:lnTo>
                    <a:pt x="1828" y="1023"/>
                  </a:lnTo>
                  <a:lnTo>
                    <a:pt x="1802" y="1068"/>
                  </a:lnTo>
                  <a:close/>
                  <a:moveTo>
                    <a:pt x="1864" y="1068"/>
                  </a:moveTo>
                  <a:lnTo>
                    <a:pt x="1837" y="1023"/>
                  </a:lnTo>
                  <a:lnTo>
                    <a:pt x="1864" y="978"/>
                  </a:lnTo>
                  <a:lnTo>
                    <a:pt x="1889" y="1023"/>
                  </a:lnTo>
                  <a:lnTo>
                    <a:pt x="1864" y="1068"/>
                  </a:lnTo>
                  <a:close/>
                  <a:moveTo>
                    <a:pt x="1925" y="1068"/>
                  </a:moveTo>
                  <a:lnTo>
                    <a:pt x="1898" y="1023"/>
                  </a:lnTo>
                  <a:lnTo>
                    <a:pt x="1925" y="978"/>
                  </a:lnTo>
                  <a:lnTo>
                    <a:pt x="1951" y="1023"/>
                  </a:lnTo>
                  <a:lnTo>
                    <a:pt x="1925" y="1068"/>
                  </a:lnTo>
                  <a:close/>
                  <a:moveTo>
                    <a:pt x="1987" y="1068"/>
                  </a:moveTo>
                  <a:lnTo>
                    <a:pt x="1960" y="1023"/>
                  </a:lnTo>
                  <a:lnTo>
                    <a:pt x="1987" y="978"/>
                  </a:lnTo>
                  <a:lnTo>
                    <a:pt x="2012" y="1023"/>
                  </a:lnTo>
                  <a:lnTo>
                    <a:pt x="1987" y="1068"/>
                  </a:lnTo>
                  <a:close/>
                  <a:moveTo>
                    <a:pt x="2048" y="1068"/>
                  </a:moveTo>
                  <a:lnTo>
                    <a:pt x="2021" y="1023"/>
                  </a:lnTo>
                  <a:lnTo>
                    <a:pt x="2048" y="978"/>
                  </a:lnTo>
                  <a:lnTo>
                    <a:pt x="2074" y="1023"/>
                  </a:lnTo>
                  <a:lnTo>
                    <a:pt x="2048" y="1068"/>
                  </a:lnTo>
                  <a:close/>
                  <a:moveTo>
                    <a:pt x="2110" y="1068"/>
                  </a:moveTo>
                  <a:lnTo>
                    <a:pt x="2084" y="1023"/>
                  </a:lnTo>
                  <a:lnTo>
                    <a:pt x="2110" y="978"/>
                  </a:lnTo>
                  <a:lnTo>
                    <a:pt x="2137" y="1023"/>
                  </a:lnTo>
                  <a:lnTo>
                    <a:pt x="2110" y="1068"/>
                  </a:lnTo>
                  <a:close/>
                  <a:moveTo>
                    <a:pt x="2171" y="1068"/>
                  </a:moveTo>
                  <a:lnTo>
                    <a:pt x="2146" y="1023"/>
                  </a:lnTo>
                  <a:lnTo>
                    <a:pt x="2171" y="978"/>
                  </a:lnTo>
                  <a:lnTo>
                    <a:pt x="2198" y="1023"/>
                  </a:lnTo>
                  <a:lnTo>
                    <a:pt x="2171" y="1068"/>
                  </a:lnTo>
                  <a:close/>
                  <a:moveTo>
                    <a:pt x="2233" y="1068"/>
                  </a:moveTo>
                  <a:lnTo>
                    <a:pt x="2207" y="1023"/>
                  </a:lnTo>
                  <a:lnTo>
                    <a:pt x="2233" y="978"/>
                  </a:lnTo>
                  <a:lnTo>
                    <a:pt x="2260" y="1023"/>
                  </a:lnTo>
                  <a:lnTo>
                    <a:pt x="2233" y="1068"/>
                  </a:lnTo>
                  <a:close/>
                  <a:moveTo>
                    <a:pt x="2294" y="1068"/>
                  </a:moveTo>
                  <a:lnTo>
                    <a:pt x="2269" y="1023"/>
                  </a:lnTo>
                  <a:lnTo>
                    <a:pt x="2294" y="978"/>
                  </a:lnTo>
                  <a:lnTo>
                    <a:pt x="2321" y="1023"/>
                  </a:lnTo>
                  <a:lnTo>
                    <a:pt x="2294" y="1068"/>
                  </a:lnTo>
                  <a:close/>
                  <a:moveTo>
                    <a:pt x="2356" y="1068"/>
                  </a:moveTo>
                  <a:lnTo>
                    <a:pt x="2330" y="1023"/>
                  </a:lnTo>
                  <a:lnTo>
                    <a:pt x="2356" y="978"/>
                  </a:lnTo>
                  <a:lnTo>
                    <a:pt x="2383" y="1023"/>
                  </a:lnTo>
                  <a:lnTo>
                    <a:pt x="2356" y="1068"/>
                  </a:lnTo>
                  <a:close/>
                  <a:moveTo>
                    <a:pt x="2417" y="1068"/>
                  </a:moveTo>
                  <a:lnTo>
                    <a:pt x="2392" y="1023"/>
                  </a:lnTo>
                  <a:lnTo>
                    <a:pt x="2417" y="978"/>
                  </a:lnTo>
                  <a:lnTo>
                    <a:pt x="2444" y="1023"/>
                  </a:lnTo>
                  <a:lnTo>
                    <a:pt x="2417" y="1068"/>
                  </a:lnTo>
                  <a:close/>
                  <a:moveTo>
                    <a:pt x="2480" y="1068"/>
                  </a:moveTo>
                  <a:lnTo>
                    <a:pt x="2453" y="1023"/>
                  </a:lnTo>
                  <a:lnTo>
                    <a:pt x="2480" y="978"/>
                  </a:lnTo>
                  <a:lnTo>
                    <a:pt x="2506" y="1023"/>
                  </a:lnTo>
                  <a:lnTo>
                    <a:pt x="2480" y="1068"/>
                  </a:lnTo>
                  <a:close/>
                  <a:moveTo>
                    <a:pt x="46" y="1016"/>
                  </a:moveTo>
                  <a:lnTo>
                    <a:pt x="19" y="971"/>
                  </a:lnTo>
                  <a:lnTo>
                    <a:pt x="46" y="924"/>
                  </a:lnTo>
                  <a:lnTo>
                    <a:pt x="72" y="971"/>
                  </a:lnTo>
                  <a:lnTo>
                    <a:pt x="46" y="1016"/>
                  </a:lnTo>
                  <a:close/>
                  <a:moveTo>
                    <a:pt x="107" y="1016"/>
                  </a:moveTo>
                  <a:lnTo>
                    <a:pt x="81" y="971"/>
                  </a:lnTo>
                  <a:lnTo>
                    <a:pt x="107" y="924"/>
                  </a:lnTo>
                  <a:lnTo>
                    <a:pt x="133" y="971"/>
                  </a:lnTo>
                  <a:lnTo>
                    <a:pt x="107" y="1016"/>
                  </a:lnTo>
                  <a:close/>
                  <a:moveTo>
                    <a:pt x="169" y="1016"/>
                  </a:moveTo>
                  <a:lnTo>
                    <a:pt x="142" y="971"/>
                  </a:lnTo>
                  <a:lnTo>
                    <a:pt x="169" y="924"/>
                  </a:lnTo>
                  <a:lnTo>
                    <a:pt x="194" y="971"/>
                  </a:lnTo>
                  <a:lnTo>
                    <a:pt x="169" y="1016"/>
                  </a:lnTo>
                  <a:close/>
                  <a:moveTo>
                    <a:pt x="230" y="1016"/>
                  </a:moveTo>
                  <a:lnTo>
                    <a:pt x="203" y="971"/>
                  </a:lnTo>
                  <a:lnTo>
                    <a:pt x="230" y="924"/>
                  </a:lnTo>
                  <a:lnTo>
                    <a:pt x="256" y="971"/>
                  </a:lnTo>
                  <a:lnTo>
                    <a:pt x="230" y="1016"/>
                  </a:lnTo>
                  <a:close/>
                  <a:moveTo>
                    <a:pt x="292" y="1016"/>
                  </a:moveTo>
                  <a:lnTo>
                    <a:pt x="266" y="971"/>
                  </a:lnTo>
                  <a:lnTo>
                    <a:pt x="292" y="924"/>
                  </a:lnTo>
                  <a:lnTo>
                    <a:pt x="319" y="971"/>
                  </a:lnTo>
                  <a:lnTo>
                    <a:pt x="292" y="1016"/>
                  </a:lnTo>
                  <a:close/>
                  <a:moveTo>
                    <a:pt x="353" y="1016"/>
                  </a:moveTo>
                  <a:lnTo>
                    <a:pt x="328" y="971"/>
                  </a:lnTo>
                  <a:lnTo>
                    <a:pt x="353" y="924"/>
                  </a:lnTo>
                  <a:lnTo>
                    <a:pt x="380" y="971"/>
                  </a:lnTo>
                  <a:lnTo>
                    <a:pt x="353" y="1016"/>
                  </a:lnTo>
                  <a:close/>
                  <a:moveTo>
                    <a:pt x="415" y="1016"/>
                  </a:moveTo>
                  <a:lnTo>
                    <a:pt x="389" y="971"/>
                  </a:lnTo>
                  <a:lnTo>
                    <a:pt x="415" y="924"/>
                  </a:lnTo>
                  <a:lnTo>
                    <a:pt x="442" y="971"/>
                  </a:lnTo>
                  <a:lnTo>
                    <a:pt x="415" y="1016"/>
                  </a:lnTo>
                  <a:close/>
                  <a:moveTo>
                    <a:pt x="476" y="1016"/>
                  </a:moveTo>
                  <a:lnTo>
                    <a:pt x="451" y="971"/>
                  </a:lnTo>
                  <a:lnTo>
                    <a:pt x="476" y="924"/>
                  </a:lnTo>
                  <a:lnTo>
                    <a:pt x="503" y="971"/>
                  </a:lnTo>
                  <a:lnTo>
                    <a:pt x="476" y="1016"/>
                  </a:lnTo>
                  <a:close/>
                  <a:moveTo>
                    <a:pt x="538" y="1016"/>
                  </a:moveTo>
                  <a:lnTo>
                    <a:pt x="512" y="971"/>
                  </a:lnTo>
                  <a:lnTo>
                    <a:pt x="538" y="924"/>
                  </a:lnTo>
                  <a:lnTo>
                    <a:pt x="565" y="971"/>
                  </a:lnTo>
                  <a:lnTo>
                    <a:pt x="538" y="1016"/>
                  </a:lnTo>
                  <a:close/>
                  <a:moveTo>
                    <a:pt x="599" y="1016"/>
                  </a:moveTo>
                  <a:lnTo>
                    <a:pt x="574" y="971"/>
                  </a:lnTo>
                  <a:lnTo>
                    <a:pt x="599" y="924"/>
                  </a:lnTo>
                  <a:lnTo>
                    <a:pt x="626" y="971"/>
                  </a:lnTo>
                  <a:lnTo>
                    <a:pt x="599" y="1016"/>
                  </a:lnTo>
                  <a:close/>
                  <a:moveTo>
                    <a:pt x="662" y="1016"/>
                  </a:moveTo>
                  <a:lnTo>
                    <a:pt x="635" y="971"/>
                  </a:lnTo>
                  <a:lnTo>
                    <a:pt x="662" y="924"/>
                  </a:lnTo>
                  <a:lnTo>
                    <a:pt x="688" y="971"/>
                  </a:lnTo>
                  <a:lnTo>
                    <a:pt x="662" y="1016"/>
                  </a:lnTo>
                  <a:close/>
                  <a:moveTo>
                    <a:pt x="724" y="1016"/>
                  </a:moveTo>
                  <a:lnTo>
                    <a:pt x="697" y="971"/>
                  </a:lnTo>
                  <a:lnTo>
                    <a:pt x="724" y="924"/>
                  </a:lnTo>
                  <a:lnTo>
                    <a:pt x="749" y="971"/>
                  </a:lnTo>
                  <a:lnTo>
                    <a:pt x="724" y="1016"/>
                  </a:lnTo>
                  <a:close/>
                  <a:moveTo>
                    <a:pt x="785" y="1016"/>
                  </a:moveTo>
                  <a:lnTo>
                    <a:pt x="758" y="971"/>
                  </a:lnTo>
                  <a:lnTo>
                    <a:pt x="785" y="924"/>
                  </a:lnTo>
                  <a:lnTo>
                    <a:pt x="811" y="971"/>
                  </a:lnTo>
                  <a:lnTo>
                    <a:pt x="785" y="1016"/>
                  </a:lnTo>
                  <a:close/>
                  <a:moveTo>
                    <a:pt x="847" y="1016"/>
                  </a:moveTo>
                  <a:lnTo>
                    <a:pt x="820" y="971"/>
                  </a:lnTo>
                  <a:lnTo>
                    <a:pt x="847" y="924"/>
                  </a:lnTo>
                  <a:lnTo>
                    <a:pt x="872" y="971"/>
                  </a:lnTo>
                  <a:lnTo>
                    <a:pt x="847" y="1016"/>
                  </a:lnTo>
                  <a:close/>
                  <a:moveTo>
                    <a:pt x="908" y="1016"/>
                  </a:moveTo>
                  <a:lnTo>
                    <a:pt x="881" y="971"/>
                  </a:lnTo>
                  <a:lnTo>
                    <a:pt x="908" y="924"/>
                  </a:lnTo>
                  <a:lnTo>
                    <a:pt x="934" y="971"/>
                  </a:lnTo>
                  <a:lnTo>
                    <a:pt x="908" y="1016"/>
                  </a:lnTo>
                  <a:close/>
                  <a:moveTo>
                    <a:pt x="970" y="1016"/>
                  </a:moveTo>
                  <a:lnTo>
                    <a:pt x="943" y="971"/>
                  </a:lnTo>
                  <a:lnTo>
                    <a:pt x="970" y="924"/>
                  </a:lnTo>
                  <a:lnTo>
                    <a:pt x="995" y="971"/>
                  </a:lnTo>
                  <a:lnTo>
                    <a:pt x="970" y="1016"/>
                  </a:lnTo>
                  <a:close/>
                  <a:moveTo>
                    <a:pt x="1031" y="1016"/>
                  </a:moveTo>
                  <a:lnTo>
                    <a:pt x="1006" y="971"/>
                  </a:lnTo>
                  <a:lnTo>
                    <a:pt x="1031" y="924"/>
                  </a:lnTo>
                  <a:lnTo>
                    <a:pt x="1058" y="971"/>
                  </a:lnTo>
                  <a:lnTo>
                    <a:pt x="1031" y="1016"/>
                  </a:lnTo>
                  <a:close/>
                  <a:moveTo>
                    <a:pt x="1093" y="1016"/>
                  </a:moveTo>
                  <a:lnTo>
                    <a:pt x="1067" y="971"/>
                  </a:lnTo>
                  <a:lnTo>
                    <a:pt x="1093" y="924"/>
                  </a:lnTo>
                  <a:lnTo>
                    <a:pt x="1120" y="971"/>
                  </a:lnTo>
                  <a:lnTo>
                    <a:pt x="1093" y="1016"/>
                  </a:lnTo>
                  <a:close/>
                  <a:moveTo>
                    <a:pt x="1154" y="1016"/>
                  </a:moveTo>
                  <a:lnTo>
                    <a:pt x="1129" y="971"/>
                  </a:lnTo>
                  <a:lnTo>
                    <a:pt x="1154" y="924"/>
                  </a:lnTo>
                  <a:lnTo>
                    <a:pt x="1181" y="971"/>
                  </a:lnTo>
                  <a:lnTo>
                    <a:pt x="1154" y="1016"/>
                  </a:lnTo>
                  <a:close/>
                  <a:moveTo>
                    <a:pt x="1216" y="1016"/>
                  </a:moveTo>
                  <a:lnTo>
                    <a:pt x="1190" y="971"/>
                  </a:lnTo>
                  <a:lnTo>
                    <a:pt x="1216" y="924"/>
                  </a:lnTo>
                  <a:lnTo>
                    <a:pt x="1243" y="971"/>
                  </a:lnTo>
                  <a:lnTo>
                    <a:pt x="1216" y="1016"/>
                  </a:lnTo>
                  <a:close/>
                  <a:moveTo>
                    <a:pt x="1277" y="1016"/>
                  </a:moveTo>
                  <a:lnTo>
                    <a:pt x="1252" y="971"/>
                  </a:lnTo>
                  <a:lnTo>
                    <a:pt x="1277" y="924"/>
                  </a:lnTo>
                  <a:lnTo>
                    <a:pt x="1304" y="971"/>
                  </a:lnTo>
                  <a:lnTo>
                    <a:pt x="1277" y="1016"/>
                  </a:lnTo>
                  <a:close/>
                  <a:moveTo>
                    <a:pt x="1339" y="1016"/>
                  </a:moveTo>
                  <a:lnTo>
                    <a:pt x="1313" y="971"/>
                  </a:lnTo>
                  <a:lnTo>
                    <a:pt x="1339" y="924"/>
                  </a:lnTo>
                  <a:lnTo>
                    <a:pt x="1366" y="971"/>
                  </a:lnTo>
                  <a:lnTo>
                    <a:pt x="1339" y="1016"/>
                  </a:lnTo>
                  <a:close/>
                  <a:moveTo>
                    <a:pt x="1402" y="1016"/>
                  </a:moveTo>
                  <a:lnTo>
                    <a:pt x="1375" y="971"/>
                  </a:lnTo>
                  <a:lnTo>
                    <a:pt x="1402" y="924"/>
                  </a:lnTo>
                  <a:lnTo>
                    <a:pt x="1427" y="971"/>
                  </a:lnTo>
                  <a:lnTo>
                    <a:pt x="1402" y="1016"/>
                  </a:lnTo>
                  <a:close/>
                  <a:moveTo>
                    <a:pt x="1463" y="1016"/>
                  </a:moveTo>
                  <a:lnTo>
                    <a:pt x="1436" y="971"/>
                  </a:lnTo>
                  <a:lnTo>
                    <a:pt x="1463" y="924"/>
                  </a:lnTo>
                  <a:lnTo>
                    <a:pt x="1489" y="971"/>
                  </a:lnTo>
                  <a:lnTo>
                    <a:pt x="1463" y="1016"/>
                  </a:lnTo>
                  <a:close/>
                  <a:moveTo>
                    <a:pt x="1525" y="1016"/>
                  </a:moveTo>
                  <a:lnTo>
                    <a:pt x="1498" y="971"/>
                  </a:lnTo>
                  <a:lnTo>
                    <a:pt x="1525" y="924"/>
                  </a:lnTo>
                  <a:lnTo>
                    <a:pt x="1550" y="971"/>
                  </a:lnTo>
                  <a:lnTo>
                    <a:pt x="1525" y="1016"/>
                  </a:lnTo>
                  <a:close/>
                  <a:moveTo>
                    <a:pt x="1586" y="1016"/>
                  </a:moveTo>
                  <a:lnTo>
                    <a:pt x="1559" y="971"/>
                  </a:lnTo>
                  <a:lnTo>
                    <a:pt x="1586" y="924"/>
                  </a:lnTo>
                  <a:lnTo>
                    <a:pt x="1612" y="971"/>
                  </a:lnTo>
                  <a:lnTo>
                    <a:pt x="1586" y="1016"/>
                  </a:lnTo>
                  <a:close/>
                  <a:moveTo>
                    <a:pt x="1648" y="1016"/>
                  </a:moveTo>
                  <a:lnTo>
                    <a:pt x="1621" y="971"/>
                  </a:lnTo>
                  <a:lnTo>
                    <a:pt x="1648" y="924"/>
                  </a:lnTo>
                  <a:lnTo>
                    <a:pt x="1673" y="971"/>
                  </a:lnTo>
                  <a:lnTo>
                    <a:pt x="1648" y="1016"/>
                  </a:lnTo>
                  <a:close/>
                  <a:moveTo>
                    <a:pt x="1709" y="1016"/>
                  </a:moveTo>
                  <a:lnTo>
                    <a:pt x="1682" y="971"/>
                  </a:lnTo>
                  <a:lnTo>
                    <a:pt x="1709" y="924"/>
                  </a:lnTo>
                  <a:lnTo>
                    <a:pt x="1735" y="971"/>
                  </a:lnTo>
                  <a:lnTo>
                    <a:pt x="1709" y="1016"/>
                  </a:lnTo>
                  <a:close/>
                  <a:moveTo>
                    <a:pt x="1771" y="1016"/>
                  </a:moveTo>
                  <a:lnTo>
                    <a:pt x="1745" y="971"/>
                  </a:lnTo>
                  <a:lnTo>
                    <a:pt x="1771" y="924"/>
                  </a:lnTo>
                  <a:lnTo>
                    <a:pt x="1798" y="971"/>
                  </a:lnTo>
                  <a:lnTo>
                    <a:pt x="1771" y="1016"/>
                  </a:lnTo>
                  <a:close/>
                  <a:moveTo>
                    <a:pt x="1832" y="1016"/>
                  </a:moveTo>
                  <a:lnTo>
                    <a:pt x="1807" y="971"/>
                  </a:lnTo>
                  <a:lnTo>
                    <a:pt x="1832" y="924"/>
                  </a:lnTo>
                  <a:lnTo>
                    <a:pt x="1859" y="971"/>
                  </a:lnTo>
                  <a:lnTo>
                    <a:pt x="1832" y="1016"/>
                  </a:lnTo>
                  <a:close/>
                  <a:moveTo>
                    <a:pt x="1894" y="1016"/>
                  </a:moveTo>
                  <a:lnTo>
                    <a:pt x="1868" y="971"/>
                  </a:lnTo>
                  <a:lnTo>
                    <a:pt x="1894" y="924"/>
                  </a:lnTo>
                  <a:lnTo>
                    <a:pt x="1921" y="971"/>
                  </a:lnTo>
                  <a:lnTo>
                    <a:pt x="1894" y="1016"/>
                  </a:lnTo>
                  <a:close/>
                  <a:moveTo>
                    <a:pt x="1955" y="1016"/>
                  </a:moveTo>
                  <a:lnTo>
                    <a:pt x="1930" y="971"/>
                  </a:lnTo>
                  <a:lnTo>
                    <a:pt x="1955" y="924"/>
                  </a:lnTo>
                  <a:lnTo>
                    <a:pt x="1982" y="971"/>
                  </a:lnTo>
                  <a:lnTo>
                    <a:pt x="1955" y="1016"/>
                  </a:lnTo>
                  <a:close/>
                  <a:moveTo>
                    <a:pt x="2017" y="1016"/>
                  </a:moveTo>
                  <a:lnTo>
                    <a:pt x="1991" y="971"/>
                  </a:lnTo>
                  <a:lnTo>
                    <a:pt x="2017" y="924"/>
                  </a:lnTo>
                  <a:lnTo>
                    <a:pt x="2044" y="971"/>
                  </a:lnTo>
                  <a:lnTo>
                    <a:pt x="2017" y="1016"/>
                  </a:lnTo>
                  <a:close/>
                  <a:moveTo>
                    <a:pt x="2078" y="1016"/>
                  </a:moveTo>
                  <a:lnTo>
                    <a:pt x="2053" y="971"/>
                  </a:lnTo>
                  <a:lnTo>
                    <a:pt x="2078" y="924"/>
                  </a:lnTo>
                  <a:lnTo>
                    <a:pt x="2105" y="971"/>
                  </a:lnTo>
                  <a:lnTo>
                    <a:pt x="2078" y="1016"/>
                  </a:lnTo>
                  <a:close/>
                  <a:moveTo>
                    <a:pt x="2141" y="1016"/>
                  </a:moveTo>
                  <a:lnTo>
                    <a:pt x="2114" y="971"/>
                  </a:lnTo>
                  <a:lnTo>
                    <a:pt x="2141" y="924"/>
                  </a:lnTo>
                  <a:lnTo>
                    <a:pt x="2167" y="971"/>
                  </a:lnTo>
                  <a:lnTo>
                    <a:pt x="2141" y="1016"/>
                  </a:lnTo>
                  <a:close/>
                  <a:moveTo>
                    <a:pt x="2203" y="1016"/>
                  </a:moveTo>
                  <a:lnTo>
                    <a:pt x="2176" y="971"/>
                  </a:lnTo>
                  <a:lnTo>
                    <a:pt x="2203" y="924"/>
                  </a:lnTo>
                  <a:lnTo>
                    <a:pt x="2228" y="971"/>
                  </a:lnTo>
                  <a:lnTo>
                    <a:pt x="2203" y="1016"/>
                  </a:lnTo>
                  <a:close/>
                  <a:moveTo>
                    <a:pt x="2264" y="1016"/>
                  </a:moveTo>
                  <a:lnTo>
                    <a:pt x="2237" y="971"/>
                  </a:lnTo>
                  <a:lnTo>
                    <a:pt x="2264" y="924"/>
                  </a:lnTo>
                  <a:lnTo>
                    <a:pt x="2290" y="971"/>
                  </a:lnTo>
                  <a:lnTo>
                    <a:pt x="2264" y="1016"/>
                  </a:lnTo>
                  <a:close/>
                  <a:moveTo>
                    <a:pt x="2326" y="1016"/>
                  </a:moveTo>
                  <a:lnTo>
                    <a:pt x="2299" y="971"/>
                  </a:lnTo>
                  <a:lnTo>
                    <a:pt x="2326" y="924"/>
                  </a:lnTo>
                  <a:lnTo>
                    <a:pt x="2351" y="971"/>
                  </a:lnTo>
                  <a:lnTo>
                    <a:pt x="2326" y="1016"/>
                  </a:lnTo>
                  <a:close/>
                  <a:moveTo>
                    <a:pt x="2387" y="1016"/>
                  </a:moveTo>
                  <a:lnTo>
                    <a:pt x="2360" y="971"/>
                  </a:lnTo>
                  <a:lnTo>
                    <a:pt x="2387" y="924"/>
                  </a:lnTo>
                  <a:lnTo>
                    <a:pt x="2413" y="971"/>
                  </a:lnTo>
                  <a:lnTo>
                    <a:pt x="2387" y="1016"/>
                  </a:lnTo>
                  <a:close/>
                  <a:moveTo>
                    <a:pt x="2449" y="1016"/>
                  </a:moveTo>
                  <a:lnTo>
                    <a:pt x="2422" y="971"/>
                  </a:lnTo>
                  <a:lnTo>
                    <a:pt x="2449" y="924"/>
                  </a:lnTo>
                  <a:lnTo>
                    <a:pt x="2474" y="971"/>
                  </a:lnTo>
                  <a:lnTo>
                    <a:pt x="2449" y="1016"/>
                  </a:lnTo>
                  <a:close/>
                  <a:moveTo>
                    <a:pt x="2510" y="1016"/>
                  </a:moveTo>
                  <a:lnTo>
                    <a:pt x="2485" y="971"/>
                  </a:lnTo>
                  <a:lnTo>
                    <a:pt x="2510" y="924"/>
                  </a:lnTo>
                  <a:lnTo>
                    <a:pt x="2537" y="971"/>
                  </a:lnTo>
                  <a:lnTo>
                    <a:pt x="2510" y="1016"/>
                  </a:lnTo>
                  <a:close/>
                  <a:moveTo>
                    <a:pt x="76" y="962"/>
                  </a:moveTo>
                  <a:lnTo>
                    <a:pt x="51" y="917"/>
                  </a:lnTo>
                  <a:lnTo>
                    <a:pt x="76" y="872"/>
                  </a:lnTo>
                  <a:lnTo>
                    <a:pt x="103" y="917"/>
                  </a:lnTo>
                  <a:lnTo>
                    <a:pt x="76" y="962"/>
                  </a:lnTo>
                  <a:close/>
                  <a:moveTo>
                    <a:pt x="137" y="962"/>
                  </a:moveTo>
                  <a:lnTo>
                    <a:pt x="112" y="917"/>
                  </a:lnTo>
                  <a:lnTo>
                    <a:pt x="137" y="872"/>
                  </a:lnTo>
                  <a:lnTo>
                    <a:pt x="164" y="917"/>
                  </a:lnTo>
                  <a:lnTo>
                    <a:pt x="137" y="962"/>
                  </a:lnTo>
                  <a:close/>
                  <a:moveTo>
                    <a:pt x="199" y="962"/>
                  </a:moveTo>
                  <a:lnTo>
                    <a:pt x="173" y="917"/>
                  </a:lnTo>
                  <a:lnTo>
                    <a:pt x="199" y="872"/>
                  </a:lnTo>
                  <a:lnTo>
                    <a:pt x="226" y="917"/>
                  </a:lnTo>
                  <a:lnTo>
                    <a:pt x="199" y="962"/>
                  </a:lnTo>
                  <a:close/>
                  <a:moveTo>
                    <a:pt x="262" y="962"/>
                  </a:moveTo>
                  <a:lnTo>
                    <a:pt x="235" y="917"/>
                  </a:lnTo>
                  <a:lnTo>
                    <a:pt x="262" y="872"/>
                  </a:lnTo>
                  <a:lnTo>
                    <a:pt x="287" y="917"/>
                  </a:lnTo>
                  <a:lnTo>
                    <a:pt x="262" y="962"/>
                  </a:lnTo>
                  <a:close/>
                  <a:moveTo>
                    <a:pt x="323" y="962"/>
                  </a:moveTo>
                  <a:lnTo>
                    <a:pt x="296" y="917"/>
                  </a:lnTo>
                  <a:lnTo>
                    <a:pt x="323" y="872"/>
                  </a:lnTo>
                  <a:lnTo>
                    <a:pt x="349" y="917"/>
                  </a:lnTo>
                  <a:lnTo>
                    <a:pt x="323" y="962"/>
                  </a:lnTo>
                  <a:close/>
                  <a:moveTo>
                    <a:pt x="385" y="962"/>
                  </a:moveTo>
                  <a:lnTo>
                    <a:pt x="358" y="917"/>
                  </a:lnTo>
                  <a:lnTo>
                    <a:pt x="385" y="872"/>
                  </a:lnTo>
                  <a:lnTo>
                    <a:pt x="410" y="917"/>
                  </a:lnTo>
                  <a:lnTo>
                    <a:pt x="385" y="962"/>
                  </a:lnTo>
                  <a:close/>
                  <a:moveTo>
                    <a:pt x="446" y="962"/>
                  </a:moveTo>
                  <a:lnTo>
                    <a:pt x="419" y="917"/>
                  </a:lnTo>
                  <a:lnTo>
                    <a:pt x="446" y="872"/>
                  </a:lnTo>
                  <a:lnTo>
                    <a:pt x="472" y="917"/>
                  </a:lnTo>
                  <a:lnTo>
                    <a:pt x="446" y="962"/>
                  </a:lnTo>
                  <a:close/>
                  <a:moveTo>
                    <a:pt x="508" y="962"/>
                  </a:moveTo>
                  <a:lnTo>
                    <a:pt x="481" y="917"/>
                  </a:lnTo>
                  <a:lnTo>
                    <a:pt x="508" y="872"/>
                  </a:lnTo>
                  <a:lnTo>
                    <a:pt x="533" y="917"/>
                  </a:lnTo>
                  <a:lnTo>
                    <a:pt x="508" y="962"/>
                  </a:lnTo>
                  <a:close/>
                  <a:moveTo>
                    <a:pt x="569" y="962"/>
                  </a:moveTo>
                  <a:lnTo>
                    <a:pt x="542" y="917"/>
                  </a:lnTo>
                  <a:lnTo>
                    <a:pt x="569" y="872"/>
                  </a:lnTo>
                  <a:lnTo>
                    <a:pt x="595" y="917"/>
                  </a:lnTo>
                  <a:lnTo>
                    <a:pt x="569" y="962"/>
                  </a:lnTo>
                  <a:close/>
                  <a:moveTo>
                    <a:pt x="631" y="962"/>
                  </a:moveTo>
                  <a:lnTo>
                    <a:pt x="605" y="917"/>
                  </a:lnTo>
                  <a:lnTo>
                    <a:pt x="631" y="872"/>
                  </a:lnTo>
                  <a:lnTo>
                    <a:pt x="658" y="917"/>
                  </a:lnTo>
                  <a:lnTo>
                    <a:pt x="631" y="962"/>
                  </a:lnTo>
                  <a:close/>
                  <a:moveTo>
                    <a:pt x="692" y="962"/>
                  </a:moveTo>
                  <a:lnTo>
                    <a:pt x="667" y="917"/>
                  </a:lnTo>
                  <a:lnTo>
                    <a:pt x="692" y="872"/>
                  </a:lnTo>
                  <a:lnTo>
                    <a:pt x="719" y="917"/>
                  </a:lnTo>
                  <a:lnTo>
                    <a:pt x="692" y="962"/>
                  </a:lnTo>
                  <a:close/>
                  <a:moveTo>
                    <a:pt x="754" y="962"/>
                  </a:moveTo>
                  <a:lnTo>
                    <a:pt x="728" y="917"/>
                  </a:lnTo>
                  <a:lnTo>
                    <a:pt x="754" y="872"/>
                  </a:lnTo>
                  <a:lnTo>
                    <a:pt x="781" y="917"/>
                  </a:lnTo>
                  <a:lnTo>
                    <a:pt x="754" y="962"/>
                  </a:lnTo>
                  <a:close/>
                  <a:moveTo>
                    <a:pt x="815" y="962"/>
                  </a:moveTo>
                  <a:lnTo>
                    <a:pt x="790" y="917"/>
                  </a:lnTo>
                  <a:lnTo>
                    <a:pt x="815" y="872"/>
                  </a:lnTo>
                  <a:lnTo>
                    <a:pt x="842" y="917"/>
                  </a:lnTo>
                  <a:lnTo>
                    <a:pt x="815" y="962"/>
                  </a:lnTo>
                  <a:close/>
                  <a:moveTo>
                    <a:pt x="877" y="962"/>
                  </a:moveTo>
                  <a:lnTo>
                    <a:pt x="851" y="917"/>
                  </a:lnTo>
                  <a:lnTo>
                    <a:pt x="877" y="872"/>
                  </a:lnTo>
                  <a:lnTo>
                    <a:pt x="904" y="917"/>
                  </a:lnTo>
                  <a:lnTo>
                    <a:pt x="877" y="962"/>
                  </a:lnTo>
                  <a:close/>
                  <a:moveTo>
                    <a:pt x="938" y="962"/>
                  </a:moveTo>
                  <a:lnTo>
                    <a:pt x="913" y="917"/>
                  </a:lnTo>
                  <a:lnTo>
                    <a:pt x="938" y="872"/>
                  </a:lnTo>
                  <a:lnTo>
                    <a:pt x="965" y="917"/>
                  </a:lnTo>
                  <a:lnTo>
                    <a:pt x="938" y="962"/>
                  </a:lnTo>
                  <a:close/>
                  <a:moveTo>
                    <a:pt x="1001" y="962"/>
                  </a:moveTo>
                  <a:lnTo>
                    <a:pt x="974" y="917"/>
                  </a:lnTo>
                  <a:lnTo>
                    <a:pt x="1001" y="872"/>
                  </a:lnTo>
                  <a:lnTo>
                    <a:pt x="1027" y="917"/>
                  </a:lnTo>
                  <a:lnTo>
                    <a:pt x="1001" y="962"/>
                  </a:lnTo>
                  <a:close/>
                  <a:moveTo>
                    <a:pt x="1063" y="962"/>
                  </a:moveTo>
                  <a:lnTo>
                    <a:pt x="1036" y="917"/>
                  </a:lnTo>
                  <a:lnTo>
                    <a:pt x="1063" y="872"/>
                  </a:lnTo>
                  <a:lnTo>
                    <a:pt x="1088" y="917"/>
                  </a:lnTo>
                  <a:lnTo>
                    <a:pt x="1063" y="962"/>
                  </a:lnTo>
                  <a:close/>
                  <a:moveTo>
                    <a:pt x="1124" y="962"/>
                  </a:moveTo>
                  <a:lnTo>
                    <a:pt x="1097" y="917"/>
                  </a:lnTo>
                  <a:lnTo>
                    <a:pt x="1124" y="872"/>
                  </a:lnTo>
                  <a:lnTo>
                    <a:pt x="1150" y="917"/>
                  </a:lnTo>
                  <a:lnTo>
                    <a:pt x="1124" y="962"/>
                  </a:lnTo>
                  <a:close/>
                  <a:moveTo>
                    <a:pt x="1186" y="962"/>
                  </a:moveTo>
                  <a:lnTo>
                    <a:pt x="1159" y="917"/>
                  </a:lnTo>
                  <a:lnTo>
                    <a:pt x="1186" y="872"/>
                  </a:lnTo>
                  <a:lnTo>
                    <a:pt x="1211" y="917"/>
                  </a:lnTo>
                  <a:lnTo>
                    <a:pt x="1186" y="962"/>
                  </a:lnTo>
                  <a:close/>
                  <a:moveTo>
                    <a:pt x="1247" y="962"/>
                  </a:moveTo>
                  <a:lnTo>
                    <a:pt x="1220" y="917"/>
                  </a:lnTo>
                  <a:lnTo>
                    <a:pt x="1247" y="872"/>
                  </a:lnTo>
                  <a:lnTo>
                    <a:pt x="1273" y="917"/>
                  </a:lnTo>
                  <a:lnTo>
                    <a:pt x="1247" y="962"/>
                  </a:lnTo>
                  <a:close/>
                  <a:moveTo>
                    <a:pt x="1309" y="962"/>
                  </a:moveTo>
                  <a:lnTo>
                    <a:pt x="1282" y="917"/>
                  </a:lnTo>
                  <a:lnTo>
                    <a:pt x="1309" y="872"/>
                  </a:lnTo>
                  <a:lnTo>
                    <a:pt x="1334" y="917"/>
                  </a:lnTo>
                  <a:lnTo>
                    <a:pt x="1309" y="962"/>
                  </a:lnTo>
                  <a:close/>
                  <a:moveTo>
                    <a:pt x="1370" y="962"/>
                  </a:moveTo>
                  <a:lnTo>
                    <a:pt x="1345" y="917"/>
                  </a:lnTo>
                  <a:lnTo>
                    <a:pt x="1370" y="872"/>
                  </a:lnTo>
                  <a:lnTo>
                    <a:pt x="1397" y="917"/>
                  </a:lnTo>
                  <a:lnTo>
                    <a:pt x="1370" y="962"/>
                  </a:lnTo>
                  <a:close/>
                  <a:moveTo>
                    <a:pt x="1432" y="962"/>
                  </a:moveTo>
                  <a:lnTo>
                    <a:pt x="1406" y="917"/>
                  </a:lnTo>
                  <a:lnTo>
                    <a:pt x="1432" y="872"/>
                  </a:lnTo>
                  <a:lnTo>
                    <a:pt x="1459" y="917"/>
                  </a:lnTo>
                  <a:lnTo>
                    <a:pt x="1432" y="962"/>
                  </a:lnTo>
                  <a:close/>
                  <a:moveTo>
                    <a:pt x="1493" y="962"/>
                  </a:moveTo>
                  <a:lnTo>
                    <a:pt x="1468" y="917"/>
                  </a:lnTo>
                  <a:lnTo>
                    <a:pt x="1493" y="872"/>
                  </a:lnTo>
                  <a:lnTo>
                    <a:pt x="1520" y="917"/>
                  </a:lnTo>
                  <a:lnTo>
                    <a:pt x="1493" y="962"/>
                  </a:lnTo>
                  <a:close/>
                  <a:moveTo>
                    <a:pt x="1555" y="962"/>
                  </a:moveTo>
                  <a:lnTo>
                    <a:pt x="1529" y="917"/>
                  </a:lnTo>
                  <a:lnTo>
                    <a:pt x="1555" y="872"/>
                  </a:lnTo>
                  <a:lnTo>
                    <a:pt x="1582" y="917"/>
                  </a:lnTo>
                  <a:lnTo>
                    <a:pt x="1555" y="962"/>
                  </a:lnTo>
                  <a:close/>
                  <a:moveTo>
                    <a:pt x="1616" y="962"/>
                  </a:moveTo>
                  <a:lnTo>
                    <a:pt x="1591" y="917"/>
                  </a:lnTo>
                  <a:lnTo>
                    <a:pt x="1616" y="872"/>
                  </a:lnTo>
                  <a:lnTo>
                    <a:pt x="1643" y="917"/>
                  </a:lnTo>
                  <a:lnTo>
                    <a:pt x="1616" y="962"/>
                  </a:lnTo>
                  <a:close/>
                  <a:moveTo>
                    <a:pt x="1678" y="962"/>
                  </a:moveTo>
                  <a:lnTo>
                    <a:pt x="1652" y="917"/>
                  </a:lnTo>
                  <a:lnTo>
                    <a:pt x="1678" y="872"/>
                  </a:lnTo>
                  <a:lnTo>
                    <a:pt x="1705" y="917"/>
                  </a:lnTo>
                  <a:lnTo>
                    <a:pt x="1678" y="962"/>
                  </a:lnTo>
                  <a:close/>
                  <a:moveTo>
                    <a:pt x="1741" y="962"/>
                  </a:moveTo>
                  <a:lnTo>
                    <a:pt x="1714" y="917"/>
                  </a:lnTo>
                  <a:lnTo>
                    <a:pt x="1741" y="872"/>
                  </a:lnTo>
                  <a:lnTo>
                    <a:pt x="1766" y="917"/>
                  </a:lnTo>
                  <a:lnTo>
                    <a:pt x="1741" y="962"/>
                  </a:lnTo>
                  <a:close/>
                  <a:moveTo>
                    <a:pt x="1802" y="962"/>
                  </a:moveTo>
                  <a:lnTo>
                    <a:pt x="1775" y="917"/>
                  </a:lnTo>
                  <a:lnTo>
                    <a:pt x="1802" y="872"/>
                  </a:lnTo>
                  <a:lnTo>
                    <a:pt x="1828" y="917"/>
                  </a:lnTo>
                  <a:lnTo>
                    <a:pt x="1802" y="962"/>
                  </a:lnTo>
                  <a:close/>
                  <a:moveTo>
                    <a:pt x="1864" y="962"/>
                  </a:moveTo>
                  <a:lnTo>
                    <a:pt x="1837" y="917"/>
                  </a:lnTo>
                  <a:lnTo>
                    <a:pt x="1864" y="872"/>
                  </a:lnTo>
                  <a:lnTo>
                    <a:pt x="1889" y="917"/>
                  </a:lnTo>
                  <a:lnTo>
                    <a:pt x="1864" y="962"/>
                  </a:lnTo>
                  <a:close/>
                  <a:moveTo>
                    <a:pt x="1925" y="962"/>
                  </a:moveTo>
                  <a:lnTo>
                    <a:pt x="1898" y="917"/>
                  </a:lnTo>
                  <a:lnTo>
                    <a:pt x="1925" y="872"/>
                  </a:lnTo>
                  <a:lnTo>
                    <a:pt x="1951" y="917"/>
                  </a:lnTo>
                  <a:lnTo>
                    <a:pt x="1925" y="962"/>
                  </a:lnTo>
                  <a:close/>
                  <a:moveTo>
                    <a:pt x="1987" y="962"/>
                  </a:moveTo>
                  <a:lnTo>
                    <a:pt x="1960" y="917"/>
                  </a:lnTo>
                  <a:lnTo>
                    <a:pt x="1987" y="872"/>
                  </a:lnTo>
                  <a:lnTo>
                    <a:pt x="2012" y="917"/>
                  </a:lnTo>
                  <a:lnTo>
                    <a:pt x="1987" y="962"/>
                  </a:lnTo>
                  <a:close/>
                  <a:moveTo>
                    <a:pt x="2048" y="962"/>
                  </a:moveTo>
                  <a:lnTo>
                    <a:pt x="2021" y="917"/>
                  </a:lnTo>
                  <a:lnTo>
                    <a:pt x="2048" y="872"/>
                  </a:lnTo>
                  <a:lnTo>
                    <a:pt x="2074" y="917"/>
                  </a:lnTo>
                  <a:lnTo>
                    <a:pt x="2048" y="962"/>
                  </a:lnTo>
                  <a:close/>
                  <a:moveTo>
                    <a:pt x="2110" y="962"/>
                  </a:moveTo>
                  <a:lnTo>
                    <a:pt x="2084" y="917"/>
                  </a:lnTo>
                  <a:lnTo>
                    <a:pt x="2110" y="872"/>
                  </a:lnTo>
                  <a:lnTo>
                    <a:pt x="2137" y="917"/>
                  </a:lnTo>
                  <a:lnTo>
                    <a:pt x="2110" y="962"/>
                  </a:lnTo>
                  <a:close/>
                  <a:moveTo>
                    <a:pt x="2171" y="962"/>
                  </a:moveTo>
                  <a:lnTo>
                    <a:pt x="2146" y="917"/>
                  </a:lnTo>
                  <a:lnTo>
                    <a:pt x="2171" y="872"/>
                  </a:lnTo>
                  <a:lnTo>
                    <a:pt x="2198" y="917"/>
                  </a:lnTo>
                  <a:lnTo>
                    <a:pt x="2171" y="962"/>
                  </a:lnTo>
                  <a:close/>
                  <a:moveTo>
                    <a:pt x="2233" y="962"/>
                  </a:moveTo>
                  <a:lnTo>
                    <a:pt x="2207" y="917"/>
                  </a:lnTo>
                  <a:lnTo>
                    <a:pt x="2233" y="872"/>
                  </a:lnTo>
                  <a:lnTo>
                    <a:pt x="2260" y="917"/>
                  </a:lnTo>
                  <a:lnTo>
                    <a:pt x="2233" y="962"/>
                  </a:lnTo>
                  <a:close/>
                  <a:moveTo>
                    <a:pt x="2294" y="962"/>
                  </a:moveTo>
                  <a:lnTo>
                    <a:pt x="2269" y="917"/>
                  </a:lnTo>
                  <a:lnTo>
                    <a:pt x="2294" y="872"/>
                  </a:lnTo>
                  <a:lnTo>
                    <a:pt x="2321" y="917"/>
                  </a:lnTo>
                  <a:lnTo>
                    <a:pt x="2294" y="962"/>
                  </a:lnTo>
                  <a:close/>
                  <a:moveTo>
                    <a:pt x="2356" y="962"/>
                  </a:moveTo>
                  <a:lnTo>
                    <a:pt x="2330" y="917"/>
                  </a:lnTo>
                  <a:lnTo>
                    <a:pt x="2356" y="872"/>
                  </a:lnTo>
                  <a:lnTo>
                    <a:pt x="2383" y="917"/>
                  </a:lnTo>
                  <a:lnTo>
                    <a:pt x="2356" y="962"/>
                  </a:lnTo>
                  <a:close/>
                  <a:moveTo>
                    <a:pt x="2417" y="962"/>
                  </a:moveTo>
                  <a:lnTo>
                    <a:pt x="2392" y="917"/>
                  </a:lnTo>
                  <a:lnTo>
                    <a:pt x="2417" y="872"/>
                  </a:lnTo>
                  <a:lnTo>
                    <a:pt x="2444" y="917"/>
                  </a:lnTo>
                  <a:lnTo>
                    <a:pt x="2417" y="962"/>
                  </a:lnTo>
                  <a:close/>
                  <a:moveTo>
                    <a:pt x="2480" y="962"/>
                  </a:moveTo>
                  <a:lnTo>
                    <a:pt x="2453" y="917"/>
                  </a:lnTo>
                  <a:lnTo>
                    <a:pt x="2480" y="872"/>
                  </a:lnTo>
                  <a:lnTo>
                    <a:pt x="2506" y="917"/>
                  </a:lnTo>
                  <a:lnTo>
                    <a:pt x="2480" y="962"/>
                  </a:lnTo>
                  <a:close/>
                  <a:moveTo>
                    <a:pt x="46" y="909"/>
                  </a:moveTo>
                  <a:lnTo>
                    <a:pt x="19" y="863"/>
                  </a:lnTo>
                  <a:lnTo>
                    <a:pt x="46" y="818"/>
                  </a:lnTo>
                  <a:lnTo>
                    <a:pt x="72" y="863"/>
                  </a:lnTo>
                  <a:lnTo>
                    <a:pt x="46" y="909"/>
                  </a:lnTo>
                  <a:close/>
                  <a:moveTo>
                    <a:pt x="107" y="909"/>
                  </a:moveTo>
                  <a:lnTo>
                    <a:pt x="81" y="863"/>
                  </a:lnTo>
                  <a:lnTo>
                    <a:pt x="107" y="818"/>
                  </a:lnTo>
                  <a:lnTo>
                    <a:pt x="133" y="863"/>
                  </a:lnTo>
                  <a:lnTo>
                    <a:pt x="107" y="909"/>
                  </a:lnTo>
                  <a:close/>
                  <a:moveTo>
                    <a:pt x="169" y="909"/>
                  </a:moveTo>
                  <a:lnTo>
                    <a:pt x="142" y="863"/>
                  </a:lnTo>
                  <a:lnTo>
                    <a:pt x="169" y="818"/>
                  </a:lnTo>
                  <a:lnTo>
                    <a:pt x="194" y="863"/>
                  </a:lnTo>
                  <a:lnTo>
                    <a:pt x="169" y="909"/>
                  </a:lnTo>
                  <a:close/>
                  <a:moveTo>
                    <a:pt x="230" y="909"/>
                  </a:moveTo>
                  <a:lnTo>
                    <a:pt x="203" y="863"/>
                  </a:lnTo>
                  <a:lnTo>
                    <a:pt x="230" y="818"/>
                  </a:lnTo>
                  <a:lnTo>
                    <a:pt x="256" y="863"/>
                  </a:lnTo>
                  <a:lnTo>
                    <a:pt x="230" y="909"/>
                  </a:lnTo>
                  <a:close/>
                  <a:moveTo>
                    <a:pt x="292" y="909"/>
                  </a:moveTo>
                  <a:lnTo>
                    <a:pt x="266" y="863"/>
                  </a:lnTo>
                  <a:lnTo>
                    <a:pt x="292" y="818"/>
                  </a:lnTo>
                  <a:lnTo>
                    <a:pt x="319" y="863"/>
                  </a:lnTo>
                  <a:lnTo>
                    <a:pt x="292" y="909"/>
                  </a:lnTo>
                  <a:close/>
                  <a:moveTo>
                    <a:pt x="353" y="909"/>
                  </a:moveTo>
                  <a:lnTo>
                    <a:pt x="328" y="863"/>
                  </a:lnTo>
                  <a:lnTo>
                    <a:pt x="353" y="818"/>
                  </a:lnTo>
                  <a:lnTo>
                    <a:pt x="380" y="863"/>
                  </a:lnTo>
                  <a:lnTo>
                    <a:pt x="353" y="909"/>
                  </a:lnTo>
                  <a:close/>
                  <a:moveTo>
                    <a:pt x="415" y="909"/>
                  </a:moveTo>
                  <a:lnTo>
                    <a:pt x="389" y="863"/>
                  </a:lnTo>
                  <a:lnTo>
                    <a:pt x="415" y="818"/>
                  </a:lnTo>
                  <a:lnTo>
                    <a:pt x="442" y="863"/>
                  </a:lnTo>
                  <a:lnTo>
                    <a:pt x="415" y="909"/>
                  </a:lnTo>
                  <a:close/>
                  <a:moveTo>
                    <a:pt x="476" y="909"/>
                  </a:moveTo>
                  <a:lnTo>
                    <a:pt x="451" y="863"/>
                  </a:lnTo>
                  <a:lnTo>
                    <a:pt x="476" y="818"/>
                  </a:lnTo>
                  <a:lnTo>
                    <a:pt x="503" y="863"/>
                  </a:lnTo>
                  <a:lnTo>
                    <a:pt x="476" y="909"/>
                  </a:lnTo>
                  <a:close/>
                  <a:moveTo>
                    <a:pt x="538" y="909"/>
                  </a:moveTo>
                  <a:lnTo>
                    <a:pt x="512" y="863"/>
                  </a:lnTo>
                  <a:lnTo>
                    <a:pt x="538" y="818"/>
                  </a:lnTo>
                  <a:lnTo>
                    <a:pt x="565" y="863"/>
                  </a:lnTo>
                  <a:lnTo>
                    <a:pt x="538" y="909"/>
                  </a:lnTo>
                  <a:close/>
                  <a:moveTo>
                    <a:pt x="599" y="909"/>
                  </a:moveTo>
                  <a:lnTo>
                    <a:pt x="574" y="863"/>
                  </a:lnTo>
                  <a:lnTo>
                    <a:pt x="599" y="818"/>
                  </a:lnTo>
                  <a:lnTo>
                    <a:pt x="626" y="863"/>
                  </a:lnTo>
                  <a:lnTo>
                    <a:pt x="599" y="909"/>
                  </a:lnTo>
                  <a:close/>
                  <a:moveTo>
                    <a:pt x="662" y="909"/>
                  </a:moveTo>
                  <a:lnTo>
                    <a:pt x="635" y="863"/>
                  </a:lnTo>
                  <a:lnTo>
                    <a:pt x="662" y="818"/>
                  </a:lnTo>
                  <a:lnTo>
                    <a:pt x="688" y="863"/>
                  </a:lnTo>
                  <a:lnTo>
                    <a:pt x="662" y="909"/>
                  </a:lnTo>
                  <a:close/>
                  <a:moveTo>
                    <a:pt x="724" y="909"/>
                  </a:moveTo>
                  <a:lnTo>
                    <a:pt x="697" y="863"/>
                  </a:lnTo>
                  <a:lnTo>
                    <a:pt x="724" y="818"/>
                  </a:lnTo>
                  <a:lnTo>
                    <a:pt x="749" y="863"/>
                  </a:lnTo>
                  <a:lnTo>
                    <a:pt x="724" y="909"/>
                  </a:lnTo>
                  <a:close/>
                  <a:moveTo>
                    <a:pt x="785" y="909"/>
                  </a:moveTo>
                  <a:lnTo>
                    <a:pt x="758" y="863"/>
                  </a:lnTo>
                  <a:lnTo>
                    <a:pt x="785" y="818"/>
                  </a:lnTo>
                  <a:lnTo>
                    <a:pt x="811" y="863"/>
                  </a:lnTo>
                  <a:lnTo>
                    <a:pt x="785" y="909"/>
                  </a:lnTo>
                  <a:close/>
                  <a:moveTo>
                    <a:pt x="847" y="909"/>
                  </a:moveTo>
                  <a:lnTo>
                    <a:pt x="820" y="863"/>
                  </a:lnTo>
                  <a:lnTo>
                    <a:pt x="847" y="818"/>
                  </a:lnTo>
                  <a:lnTo>
                    <a:pt x="872" y="863"/>
                  </a:lnTo>
                  <a:lnTo>
                    <a:pt x="847" y="909"/>
                  </a:lnTo>
                  <a:close/>
                  <a:moveTo>
                    <a:pt x="908" y="909"/>
                  </a:moveTo>
                  <a:lnTo>
                    <a:pt x="881" y="863"/>
                  </a:lnTo>
                  <a:lnTo>
                    <a:pt x="908" y="818"/>
                  </a:lnTo>
                  <a:lnTo>
                    <a:pt x="934" y="863"/>
                  </a:lnTo>
                  <a:lnTo>
                    <a:pt x="908" y="909"/>
                  </a:lnTo>
                  <a:close/>
                  <a:moveTo>
                    <a:pt x="970" y="909"/>
                  </a:moveTo>
                  <a:lnTo>
                    <a:pt x="943" y="863"/>
                  </a:lnTo>
                  <a:lnTo>
                    <a:pt x="970" y="818"/>
                  </a:lnTo>
                  <a:lnTo>
                    <a:pt x="995" y="863"/>
                  </a:lnTo>
                  <a:lnTo>
                    <a:pt x="970" y="909"/>
                  </a:lnTo>
                  <a:close/>
                  <a:moveTo>
                    <a:pt x="1031" y="909"/>
                  </a:moveTo>
                  <a:lnTo>
                    <a:pt x="1006" y="863"/>
                  </a:lnTo>
                  <a:lnTo>
                    <a:pt x="1031" y="818"/>
                  </a:lnTo>
                  <a:lnTo>
                    <a:pt x="1058" y="863"/>
                  </a:lnTo>
                  <a:lnTo>
                    <a:pt x="1031" y="909"/>
                  </a:lnTo>
                  <a:close/>
                  <a:moveTo>
                    <a:pt x="1093" y="909"/>
                  </a:moveTo>
                  <a:lnTo>
                    <a:pt x="1067" y="863"/>
                  </a:lnTo>
                  <a:lnTo>
                    <a:pt x="1093" y="818"/>
                  </a:lnTo>
                  <a:lnTo>
                    <a:pt x="1120" y="863"/>
                  </a:lnTo>
                  <a:lnTo>
                    <a:pt x="1093" y="909"/>
                  </a:lnTo>
                  <a:close/>
                  <a:moveTo>
                    <a:pt x="1154" y="909"/>
                  </a:moveTo>
                  <a:lnTo>
                    <a:pt x="1129" y="863"/>
                  </a:lnTo>
                  <a:lnTo>
                    <a:pt x="1154" y="818"/>
                  </a:lnTo>
                  <a:lnTo>
                    <a:pt x="1181" y="863"/>
                  </a:lnTo>
                  <a:lnTo>
                    <a:pt x="1154" y="909"/>
                  </a:lnTo>
                  <a:close/>
                  <a:moveTo>
                    <a:pt x="1216" y="909"/>
                  </a:moveTo>
                  <a:lnTo>
                    <a:pt x="1190" y="863"/>
                  </a:lnTo>
                  <a:lnTo>
                    <a:pt x="1216" y="818"/>
                  </a:lnTo>
                  <a:lnTo>
                    <a:pt x="1243" y="863"/>
                  </a:lnTo>
                  <a:lnTo>
                    <a:pt x="1216" y="909"/>
                  </a:lnTo>
                  <a:close/>
                  <a:moveTo>
                    <a:pt x="1277" y="909"/>
                  </a:moveTo>
                  <a:lnTo>
                    <a:pt x="1252" y="863"/>
                  </a:lnTo>
                  <a:lnTo>
                    <a:pt x="1277" y="818"/>
                  </a:lnTo>
                  <a:lnTo>
                    <a:pt x="1304" y="863"/>
                  </a:lnTo>
                  <a:lnTo>
                    <a:pt x="1277" y="909"/>
                  </a:lnTo>
                  <a:close/>
                  <a:moveTo>
                    <a:pt x="1339" y="909"/>
                  </a:moveTo>
                  <a:lnTo>
                    <a:pt x="1313" y="863"/>
                  </a:lnTo>
                  <a:lnTo>
                    <a:pt x="1339" y="818"/>
                  </a:lnTo>
                  <a:lnTo>
                    <a:pt x="1366" y="863"/>
                  </a:lnTo>
                  <a:lnTo>
                    <a:pt x="1339" y="909"/>
                  </a:lnTo>
                  <a:close/>
                  <a:moveTo>
                    <a:pt x="1402" y="909"/>
                  </a:moveTo>
                  <a:lnTo>
                    <a:pt x="1375" y="863"/>
                  </a:lnTo>
                  <a:lnTo>
                    <a:pt x="1402" y="818"/>
                  </a:lnTo>
                  <a:lnTo>
                    <a:pt x="1427" y="863"/>
                  </a:lnTo>
                  <a:lnTo>
                    <a:pt x="1402" y="909"/>
                  </a:lnTo>
                  <a:close/>
                  <a:moveTo>
                    <a:pt x="1463" y="909"/>
                  </a:moveTo>
                  <a:lnTo>
                    <a:pt x="1436" y="863"/>
                  </a:lnTo>
                  <a:lnTo>
                    <a:pt x="1463" y="818"/>
                  </a:lnTo>
                  <a:lnTo>
                    <a:pt x="1489" y="863"/>
                  </a:lnTo>
                  <a:lnTo>
                    <a:pt x="1463" y="909"/>
                  </a:lnTo>
                  <a:close/>
                  <a:moveTo>
                    <a:pt x="1525" y="909"/>
                  </a:moveTo>
                  <a:lnTo>
                    <a:pt x="1498" y="863"/>
                  </a:lnTo>
                  <a:lnTo>
                    <a:pt x="1525" y="818"/>
                  </a:lnTo>
                  <a:lnTo>
                    <a:pt x="1550" y="863"/>
                  </a:lnTo>
                  <a:lnTo>
                    <a:pt x="1525" y="909"/>
                  </a:lnTo>
                  <a:close/>
                  <a:moveTo>
                    <a:pt x="1586" y="909"/>
                  </a:moveTo>
                  <a:lnTo>
                    <a:pt x="1559" y="863"/>
                  </a:lnTo>
                  <a:lnTo>
                    <a:pt x="1586" y="818"/>
                  </a:lnTo>
                  <a:lnTo>
                    <a:pt x="1612" y="863"/>
                  </a:lnTo>
                  <a:lnTo>
                    <a:pt x="1586" y="909"/>
                  </a:lnTo>
                  <a:close/>
                  <a:moveTo>
                    <a:pt x="1648" y="909"/>
                  </a:moveTo>
                  <a:lnTo>
                    <a:pt x="1621" y="863"/>
                  </a:lnTo>
                  <a:lnTo>
                    <a:pt x="1648" y="818"/>
                  </a:lnTo>
                  <a:lnTo>
                    <a:pt x="1673" y="863"/>
                  </a:lnTo>
                  <a:lnTo>
                    <a:pt x="1648" y="909"/>
                  </a:lnTo>
                  <a:close/>
                  <a:moveTo>
                    <a:pt x="1709" y="909"/>
                  </a:moveTo>
                  <a:lnTo>
                    <a:pt x="1682" y="863"/>
                  </a:lnTo>
                  <a:lnTo>
                    <a:pt x="1709" y="818"/>
                  </a:lnTo>
                  <a:lnTo>
                    <a:pt x="1735" y="863"/>
                  </a:lnTo>
                  <a:lnTo>
                    <a:pt x="1709" y="909"/>
                  </a:lnTo>
                  <a:close/>
                  <a:moveTo>
                    <a:pt x="1771" y="909"/>
                  </a:moveTo>
                  <a:lnTo>
                    <a:pt x="1745" y="863"/>
                  </a:lnTo>
                  <a:lnTo>
                    <a:pt x="1771" y="818"/>
                  </a:lnTo>
                  <a:lnTo>
                    <a:pt x="1798" y="863"/>
                  </a:lnTo>
                  <a:lnTo>
                    <a:pt x="1771" y="909"/>
                  </a:lnTo>
                  <a:close/>
                  <a:moveTo>
                    <a:pt x="1832" y="909"/>
                  </a:moveTo>
                  <a:lnTo>
                    <a:pt x="1807" y="863"/>
                  </a:lnTo>
                  <a:lnTo>
                    <a:pt x="1832" y="818"/>
                  </a:lnTo>
                  <a:lnTo>
                    <a:pt x="1859" y="863"/>
                  </a:lnTo>
                  <a:lnTo>
                    <a:pt x="1832" y="909"/>
                  </a:lnTo>
                  <a:close/>
                  <a:moveTo>
                    <a:pt x="1894" y="909"/>
                  </a:moveTo>
                  <a:lnTo>
                    <a:pt x="1868" y="863"/>
                  </a:lnTo>
                  <a:lnTo>
                    <a:pt x="1894" y="818"/>
                  </a:lnTo>
                  <a:lnTo>
                    <a:pt x="1921" y="863"/>
                  </a:lnTo>
                  <a:lnTo>
                    <a:pt x="1894" y="909"/>
                  </a:lnTo>
                  <a:close/>
                  <a:moveTo>
                    <a:pt x="1955" y="909"/>
                  </a:moveTo>
                  <a:lnTo>
                    <a:pt x="1930" y="863"/>
                  </a:lnTo>
                  <a:lnTo>
                    <a:pt x="1955" y="818"/>
                  </a:lnTo>
                  <a:lnTo>
                    <a:pt x="1982" y="863"/>
                  </a:lnTo>
                  <a:lnTo>
                    <a:pt x="1955" y="909"/>
                  </a:lnTo>
                  <a:close/>
                  <a:moveTo>
                    <a:pt x="2017" y="909"/>
                  </a:moveTo>
                  <a:lnTo>
                    <a:pt x="1991" y="863"/>
                  </a:lnTo>
                  <a:lnTo>
                    <a:pt x="2017" y="818"/>
                  </a:lnTo>
                  <a:lnTo>
                    <a:pt x="2044" y="863"/>
                  </a:lnTo>
                  <a:lnTo>
                    <a:pt x="2017" y="909"/>
                  </a:lnTo>
                  <a:close/>
                  <a:moveTo>
                    <a:pt x="2078" y="909"/>
                  </a:moveTo>
                  <a:lnTo>
                    <a:pt x="2053" y="863"/>
                  </a:lnTo>
                  <a:lnTo>
                    <a:pt x="2078" y="818"/>
                  </a:lnTo>
                  <a:lnTo>
                    <a:pt x="2105" y="863"/>
                  </a:lnTo>
                  <a:lnTo>
                    <a:pt x="2078" y="909"/>
                  </a:lnTo>
                  <a:close/>
                  <a:moveTo>
                    <a:pt x="2141" y="909"/>
                  </a:moveTo>
                  <a:lnTo>
                    <a:pt x="2114" y="863"/>
                  </a:lnTo>
                  <a:lnTo>
                    <a:pt x="2141" y="818"/>
                  </a:lnTo>
                  <a:lnTo>
                    <a:pt x="2167" y="863"/>
                  </a:lnTo>
                  <a:lnTo>
                    <a:pt x="2141" y="909"/>
                  </a:lnTo>
                  <a:close/>
                  <a:moveTo>
                    <a:pt x="2203" y="909"/>
                  </a:moveTo>
                  <a:lnTo>
                    <a:pt x="2176" y="863"/>
                  </a:lnTo>
                  <a:lnTo>
                    <a:pt x="2203" y="818"/>
                  </a:lnTo>
                  <a:lnTo>
                    <a:pt x="2228" y="863"/>
                  </a:lnTo>
                  <a:lnTo>
                    <a:pt x="2203" y="909"/>
                  </a:lnTo>
                  <a:close/>
                  <a:moveTo>
                    <a:pt x="2264" y="909"/>
                  </a:moveTo>
                  <a:lnTo>
                    <a:pt x="2237" y="863"/>
                  </a:lnTo>
                  <a:lnTo>
                    <a:pt x="2264" y="818"/>
                  </a:lnTo>
                  <a:lnTo>
                    <a:pt x="2290" y="863"/>
                  </a:lnTo>
                  <a:lnTo>
                    <a:pt x="2264" y="909"/>
                  </a:lnTo>
                  <a:close/>
                  <a:moveTo>
                    <a:pt x="2326" y="909"/>
                  </a:moveTo>
                  <a:lnTo>
                    <a:pt x="2299" y="863"/>
                  </a:lnTo>
                  <a:lnTo>
                    <a:pt x="2326" y="818"/>
                  </a:lnTo>
                  <a:lnTo>
                    <a:pt x="2351" y="863"/>
                  </a:lnTo>
                  <a:lnTo>
                    <a:pt x="2326" y="909"/>
                  </a:lnTo>
                  <a:close/>
                  <a:moveTo>
                    <a:pt x="2387" y="909"/>
                  </a:moveTo>
                  <a:lnTo>
                    <a:pt x="2360" y="863"/>
                  </a:lnTo>
                  <a:lnTo>
                    <a:pt x="2387" y="818"/>
                  </a:lnTo>
                  <a:lnTo>
                    <a:pt x="2413" y="863"/>
                  </a:lnTo>
                  <a:lnTo>
                    <a:pt x="2387" y="909"/>
                  </a:lnTo>
                  <a:close/>
                  <a:moveTo>
                    <a:pt x="2449" y="909"/>
                  </a:moveTo>
                  <a:lnTo>
                    <a:pt x="2422" y="863"/>
                  </a:lnTo>
                  <a:lnTo>
                    <a:pt x="2449" y="818"/>
                  </a:lnTo>
                  <a:lnTo>
                    <a:pt x="2474" y="863"/>
                  </a:lnTo>
                  <a:lnTo>
                    <a:pt x="2449" y="909"/>
                  </a:lnTo>
                  <a:close/>
                  <a:moveTo>
                    <a:pt x="2510" y="909"/>
                  </a:moveTo>
                  <a:lnTo>
                    <a:pt x="2485" y="863"/>
                  </a:lnTo>
                  <a:lnTo>
                    <a:pt x="2510" y="818"/>
                  </a:lnTo>
                  <a:lnTo>
                    <a:pt x="2537" y="863"/>
                  </a:lnTo>
                  <a:lnTo>
                    <a:pt x="2510" y="909"/>
                  </a:lnTo>
                  <a:close/>
                  <a:moveTo>
                    <a:pt x="76" y="855"/>
                  </a:moveTo>
                  <a:lnTo>
                    <a:pt x="51" y="810"/>
                  </a:lnTo>
                  <a:lnTo>
                    <a:pt x="76" y="764"/>
                  </a:lnTo>
                  <a:lnTo>
                    <a:pt x="103" y="810"/>
                  </a:lnTo>
                  <a:lnTo>
                    <a:pt x="76" y="855"/>
                  </a:lnTo>
                  <a:close/>
                  <a:moveTo>
                    <a:pt x="137" y="855"/>
                  </a:moveTo>
                  <a:lnTo>
                    <a:pt x="112" y="810"/>
                  </a:lnTo>
                  <a:lnTo>
                    <a:pt x="137" y="764"/>
                  </a:lnTo>
                  <a:lnTo>
                    <a:pt x="164" y="810"/>
                  </a:lnTo>
                  <a:lnTo>
                    <a:pt x="137" y="855"/>
                  </a:lnTo>
                  <a:close/>
                  <a:moveTo>
                    <a:pt x="199" y="855"/>
                  </a:moveTo>
                  <a:lnTo>
                    <a:pt x="173" y="810"/>
                  </a:lnTo>
                  <a:lnTo>
                    <a:pt x="199" y="764"/>
                  </a:lnTo>
                  <a:lnTo>
                    <a:pt x="226" y="810"/>
                  </a:lnTo>
                  <a:lnTo>
                    <a:pt x="199" y="855"/>
                  </a:lnTo>
                  <a:close/>
                  <a:moveTo>
                    <a:pt x="262" y="855"/>
                  </a:moveTo>
                  <a:lnTo>
                    <a:pt x="235" y="810"/>
                  </a:lnTo>
                  <a:lnTo>
                    <a:pt x="262" y="764"/>
                  </a:lnTo>
                  <a:lnTo>
                    <a:pt x="287" y="810"/>
                  </a:lnTo>
                  <a:lnTo>
                    <a:pt x="262" y="855"/>
                  </a:lnTo>
                  <a:close/>
                  <a:moveTo>
                    <a:pt x="323" y="855"/>
                  </a:moveTo>
                  <a:lnTo>
                    <a:pt x="296" y="810"/>
                  </a:lnTo>
                  <a:lnTo>
                    <a:pt x="323" y="764"/>
                  </a:lnTo>
                  <a:lnTo>
                    <a:pt x="349" y="810"/>
                  </a:lnTo>
                  <a:lnTo>
                    <a:pt x="323" y="855"/>
                  </a:lnTo>
                  <a:close/>
                  <a:moveTo>
                    <a:pt x="385" y="855"/>
                  </a:moveTo>
                  <a:lnTo>
                    <a:pt x="358" y="810"/>
                  </a:lnTo>
                  <a:lnTo>
                    <a:pt x="385" y="764"/>
                  </a:lnTo>
                  <a:lnTo>
                    <a:pt x="410" y="810"/>
                  </a:lnTo>
                  <a:lnTo>
                    <a:pt x="385" y="855"/>
                  </a:lnTo>
                  <a:close/>
                  <a:moveTo>
                    <a:pt x="446" y="855"/>
                  </a:moveTo>
                  <a:lnTo>
                    <a:pt x="419" y="810"/>
                  </a:lnTo>
                  <a:lnTo>
                    <a:pt x="446" y="764"/>
                  </a:lnTo>
                  <a:lnTo>
                    <a:pt x="472" y="810"/>
                  </a:lnTo>
                  <a:lnTo>
                    <a:pt x="446" y="855"/>
                  </a:lnTo>
                  <a:close/>
                  <a:moveTo>
                    <a:pt x="508" y="855"/>
                  </a:moveTo>
                  <a:lnTo>
                    <a:pt x="481" y="810"/>
                  </a:lnTo>
                  <a:lnTo>
                    <a:pt x="508" y="764"/>
                  </a:lnTo>
                  <a:lnTo>
                    <a:pt x="533" y="810"/>
                  </a:lnTo>
                  <a:lnTo>
                    <a:pt x="508" y="855"/>
                  </a:lnTo>
                  <a:close/>
                  <a:moveTo>
                    <a:pt x="569" y="855"/>
                  </a:moveTo>
                  <a:lnTo>
                    <a:pt x="542" y="810"/>
                  </a:lnTo>
                  <a:lnTo>
                    <a:pt x="569" y="764"/>
                  </a:lnTo>
                  <a:lnTo>
                    <a:pt x="595" y="810"/>
                  </a:lnTo>
                  <a:lnTo>
                    <a:pt x="569" y="855"/>
                  </a:lnTo>
                  <a:close/>
                  <a:moveTo>
                    <a:pt x="631" y="855"/>
                  </a:moveTo>
                  <a:lnTo>
                    <a:pt x="605" y="810"/>
                  </a:lnTo>
                  <a:lnTo>
                    <a:pt x="631" y="764"/>
                  </a:lnTo>
                  <a:lnTo>
                    <a:pt x="658" y="810"/>
                  </a:lnTo>
                  <a:lnTo>
                    <a:pt x="631" y="855"/>
                  </a:lnTo>
                  <a:close/>
                  <a:moveTo>
                    <a:pt x="692" y="855"/>
                  </a:moveTo>
                  <a:lnTo>
                    <a:pt x="667" y="810"/>
                  </a:lnTo>
                  <a:lnTo>
                    <a:pt x="692" y="764"/>
                  </a:lnTo>
                  <a:lnTo>
                    <a:pt x="719" y="810"/>
                  </a:lnTo>
                  <a:lnTo>
                    <a:pt x="692" y="855"/>
                  </a:lnTo>
                  <a:close/>
                  <a:moveTo>
                    <a:pt x="754" y="855"/>
                  </a:moveTo>
                  <a:lnTo>
                    <a:pt x="728" y="810"/>
                  </a:lnTo>
                  <a:lnTo>
                    <a:pt x="754" y="764"/>
                  </a:lnTo>
                  <a:lnTo>
                    <a:pt x="781" y="810"/>
                  </a:lnTo>
                  <a:lnTo>
                    <a:pt x="754" y="855"/>
                  </a:lnTo>
                  <a:close/>
                  <a:moveTo>
                    <a:pt x="815" y="855"/>
                  </a:moveTo>
                  <a:lnTo>
                    <a:pt x="790" y="810"/>
                  </a:lnTo>
                  <a:lnTo>
                    <a:pt x="815" y="764"/>
                  </a:lnTo>
                  <a:lnTo>
                    <a:pt x="842" y="810"/>
                  </a:lnTo>
                  <a:lnTo>
                    <a:pt x="815" y="855"/>
                  </a:lnTo>
                  <a:close/>
                  <a:moveTo>
                    <a:pt x="877" y="855"/>
                  </a:moveTo>
                  <a:lnTo>
                    <a:pt x="851" y="810"/>
                  </a:lnTo>
                  <a:lnTo>
                    <a:pt x="877" y="764"/>
                  </a:lnTo>
                  <a:lnTo>
                    <a:pt x="904" y="810"/>
                  </a:lnTo>
                  <a:lnTo>
                    <a:pt x="877" y="855"/>
                  </a:lnTo>
                  <a:close/>
                  <a:moveTo>
                    <a:pt x="938" y="855"/>
                  </a:moveTo>
                  <a:lnTo>
                    <a:pt x="913" y="810"/>
                  </a:lnTo>
                  <a:lnTo>
                    <a:pt x="938" y="764"/>
                  </a:lnTo>
                  <a:lnTo>
                    <a:pt x="965" y="810"/>
                  </a:lnTo>
                  <a:lnTo>
                    <a:pt x="938" y="855"/>
                  </a:lnTo>
                  <a:close/>
                  <a:moveTo>
                    <a:pt x="1001" y="855"/>
                  </a:moveTo>
                  <a:lnTo>
                    <a:pt x="974" y="810"/>
                  </a:lnTo>
                  <a:lnTo>
                    <a:pt x="1001" y="764"/>
                  </a:lnTo>
                  <a:lnTo>
                    <a:pt x="1027" y="810"/>
                  </a:lnTo>
                  <a:lnTo>
                    <a:pt x="1001" y="855"/>
                  </a:lnTo>
                  <a:close/>
                  <a:moveTo>
                    <a:pt x="1063" y="855"/>
                  </a:moveTo>
                  <a:lnTo>
                    <a:pt x="1036" y="810"/>
                  </a:lnTo>
                  <a:lnTo>
                    <a:pt x="1063" y="764"/>
                  </a:lnTo>
                  <a:lnTo>
                    <a:pt x="1088" y="810"/>
                  </a:lnTo>
                  <a:lnTo>
                    <a:pt x="1063" y="855"/>
                  </a:lnTo>
                  <a:close/>
                  <a:moveTo>
                    <a:pt x="1124" y="855"/>
                  </a:moveTo>
                  <a:lnTo>
                    <a:pt x="1097" y="810"/>
                  </a:lnTo>
                  <a:lnTo>
                    <a:pt x="1124" y="764"/>
                  </a:lnTo>
                  <a:lnTo>
                    <a:pt x="1150" y="810"/>
                  </a:lnTo>
                  <a:lnTo>
                    <a:pt x="1124" y="855"/>
                  </a:lnTo>
                  <a:close/>
                  <a:moveTo>
                    <a:pt x="1186" y="855"/>
                  </a:moveTo>
                  <a:lnTo>
                    <a:pt x="1159" y="810"/>
                  </a:lnTo>
                  <a:lnTo>
                    <a:pt x="1186" y="764"/>
                  </a:lnTo>
                  <a:lnTo>
                    <a:pt x="1211" y="810"/>
                  </a:lnTo>
                  <a:lnTo>
                    <a:pt x="1186" y="855"/>
                  </a:lnTo>
                  <a:close/>
                  <a:moveTo>
                    <a:pt x="1247" y="855"/>
                  </a:moveTo>
                  <a:lnTo>
                    <a:pt x="1220" y="810"/>
                  </a:lnTo>
                  <a:lnTo>
                    <a:pt x="1247" y="764"/>
                  </a:lnTo>
                  <a:lnTo>
                    <a:pt x="1273" y="810"/>
                  </a:lnTo>
                  <a:lnTo>
                    <a:pt x="1247" y="855"/>
                  </a:lnTo>
                  <a:close/>
                  <a:moveTo>
                    <a:pt x="1309" y="855"/>
                  </a:moveTo>
                  <a:lnTo>
                    <a:pt x="1282" y="810"/>
                  </a:lnTo>
                  <a:lnTo>
                    <a:pt x="1309" y="764"/>
                  </a:lnTo>
                  <a:lnTo>
                    <a:pt x="1334" y="810"/>
                  </a:lnTo>
                  <a:lnTo>
                    <a:pt x="1309" y="855"/>
                  </a:lnTo>
                  <a:close/>
                  <a:moveTo>
                    <a:pt x="1370" y="855"/>
                  </a:moveTo>
                  <a:lnTo>
                    <a:pt x="1345" y="810"/>
                  </a:lnTo>
                  <a:lnTo>
                    <a:pt x="1370" y="764"/>
                  </a:lnTo>
                  <a:lnTo>
                    <a:pt x="1397" y="810"/>
                  </a:lnTo>
                  <a:lnTo>
                    <a:pt x="1370" y="855"/>
                  </a:lnTo>
                  <a:close/>
                  <a:moveTo>
                    <a:pt x="1432" y="855"/>
                  </a:moveTo>
                  <a:lnTo>
                    <a:pt x="1406" y="810"/>
                  </a:lnTo>
                  <a:lnTo>
                    <a:pt x="1432" y="764"/>
                  </a:lnTo>
                  <a:lnTo>
                    <a:pt x="1459" y="810"/>
                  </a:lnTo>
                  <a:lnTo>
                    <a:pt x="1432" y="855"/>
                  </a:lnTo>
                  <a:close/>
                  <a:moveTo>
                    <a:pt x="1493" y="855"/>
                  </a:moveTo>
                  <a:lnTo>
                    <a:pt x="1468" y="810"/>
                  </a:lnTo>
                  <a:lnTo>
                    <a:pt x="1493" y="764"/>
                  </a:lnTo>
                  <a:lnTo>
                    <a:pt x="1520" y="810"/>
                  </a:lnTo>
                  <a:lnTo>
                    <a:pt x="1493" y="855"/>
                  </a:lnTo>
                  <a:close/>
                  <a:moveTo>
                    <a:pt x="1555" y="855"/>
                  </a:moveTo>
                  <a:lnTo>
                    <a:pt x="1529" y="810"/>
                  </a:lnTo>
                  <a:lnTo>
                    <a:pt x="1555" y="764"/>
                  </a:lnTo>
                  <a:lnTo>
                    <a:pt x="1582" y="810"/>
                  </a:lnTo>
                  <a:lnTo>
                    <a:pt x="1555" y="855"/>
                  </a:lnTo>
                  <a:close/>
                  <a:moveTo>
                    <a:pt x="1616" y="855"/>
                  </a:moveTo>
                  <a:lnTo>
                    <a:pt x="1591" y="810"/>
                  </a:lnTo>
                  <a:lnTo>
                    <a:pt x="1616" y="764"/>
                  </a:lnTo>
                  <a:lnTo>
                    <a:pt x="1643" y="810"/>
                  </a:lnTo>
                  <a:lnTo>
                    <a:pt x="1616" y="855"/>
                  </a:lnTo>
                  <a:close/>
                  <a:moveTo>
                    <a:pt x="1678" y="855"/>
                  </a:moveTo>
                  <a:lnTo>
                    <a:pt x="1652" y="810"/>
                  </a:lnTo>
                  <a:lnTo>
                    <a:pt x="1678" y="764"/>
                  </a:lnTo>
                  <a:lnTo>
                    <a:pt x="1705" y="810"/>
                  </a:lnTo>
                  <a:lnTo>
                    <a:pt x="1678" y="855"/>
                  </a:lnTo>
                  <a:close/>
                  <a:moveTo>
                    <a:pt x="1741" y="855"/>
                  </a:moveTo>
                  <a:lnTo>
                    <a:pt x="1714" y="810"/>
                  </a:lnTo>
                  <a:lnTo>
                    <a:pt x="1741" y="764"/>
                  </a:lnTo>
                  <a:lnTo>
                    <a:pt x="1766" y="810"/>
                  </a:lnTo>
                  <a:lnTo>
                    <a:pt x="1741" y="855"/>
                  </a:lnTo>
                  <a:close/>
                  <a:moveTo>
                    <a:pt x="1802" y="855"/>
                  </a:moveTo>
                  <a:lnTo>
                    <a:pt x="1775" y="810"/>
                  </a:lnTo>
                  <a:lnTo>
                    <a:pt x="1802" y="764"/>
                  </a:lnTo>
                  <a:lnTo>
                    <a:pt x="1828" y="810"/>
                  </a:lnTo>
                  <a:lnTo>
                    <a:pt x="1802" y="855"/>
                  </a:lnTo>
                  <a:close/>
                  <a:moveTo>
                    <a:pt x="1864" y="855"/>
                  </a:moveTo>
                  <a:lnTo>
                    <a:pt x="1837" y="810"/>
                  </a:lnTo>
                  <a:lnTo>
                    <a:pt x="1864" y="764"/>
                  </a:lnTo>
                  <a:lnTo>
                    <a:pt x="1889" y="810"/>
                  </a:lnTo>
                  <a:lnTo>
                    <a:pt x="1864" y="855"/>
                  </a:lnTo>
                  <a:close/>
                  <a:moveTo>
                    <a:pt x="1925" y="855"/>
                  </a:moveTo>
                  <a:lnTo>
                    <a:pt x="1898" y="810"/>
                  </a:lnTo>
                  <a:lnTo>
                    <a:pt x="1925" y="764"/>
                  </a:lnTo>
                  <a:lnTo>
                    <a:pt x="1951" y="810"/>
                  </a:lnTo>
                  <a:lnTo>
                    <a:pt x="1925" y="855"/>
                  </a:lnTo>
                  <a:close/>
                  <a:moveTo>
                    <a:pt x="1987" y="855"/>
                  </a:moveTo>
                  <a:lnTo>
                    <a:pt x="1960" y="810"/>
                  </a:lnTo>
                  <a:lnTo>
                    <a:pt x="1987" y="764"/>
                  </a:lnTo>
                  <a:lnTo>
                    <a:pt x="2012" y="810"/>
                  </a:lnTo>
                  <a:lnTo>
                    <a:pt x="1987" y="855"/>
                  </a:lnTo>
                  <a:close/>
                  <a:moveTo>
                    <a:pt x="2048" y="855"/>
                  </a:moveTo>
                  <a:lnTo>
                    <a:pt x="2021" y="810"/>
                  </a:lnTo>
                  <a:lnTo>
                    <a:pt x="2048" y="764"/>
                  </a:lnTo>
                  <a:lnTo>
                    <a:pt x="2074" y="810"/>
                  </a:lnTo>
                  <a:lnTo>
                    <a:pt x="2048" y="855"/>
                  </a:lnTo>
                  <a:close/>
                  <a:moveTo>
                    <a:pt x="2110" y="855"/>
                  </a:moveTo>
                  <a:lnTo>
                    <a:pt x="2084" y="810"/>
                  </a:lnTo>
                  <a:lnTo>
                    <a:pt x="2110" y="764"/>
                  </a:lnTo>
                  <a:lnTo>
                    <a:pt x="2137" y="810"/>
                  </a:lnTo>
                  <a:lnTo>
                    <a:pt x="2110" y="855"/>
                  </a:lnTo>
                  <a:close/>
                  <a:moveTo>
                    <a:pt x="2171" y="855"/>
                  </a:moveTo>
                  <a:lnTo>
                    <a:pt x="2146" y="810"/>
                  </a:lnTo>
                  <a:lnTo>
                    <a:pt x="2171" y="764"/>
                  </a:lnTo>
                  <a:lnTo>
                    <a:pt x="2198" y="810"/>
                  </a:lnTo>
                  <a:lnTo>
                    <a:pt x="2171" y="855"/>
                  </a:lnTo>
                  <a:close/>
                  <a:moveTo>
                    <a:pt x="2233" y="855"/>
                  </a:moveTo>
                  <a:lnTo>
                    <a:pt x="2207" y="810"/>
                  </a:lnTo>
                  <a:lnTo>
                    <a:pt x="2233" y="764"/>
                  </a:lnTo>
                  <a:lnTo>
                    <a:pt x="2260" y="810"/>
                  </a:lnTo>
                  <a:lnTo>
                    <a:pt x="2233" y="855"/>
                  </a:lnTo>
                  <a:close/>
                  <a:moveTo>
                    <a:pt x="2294" y="855"/>
                  </a:moveTo>
                  <a:lnTo>
                    <a:pt x="2269" y="810"/>
                  </a:lnTo>
                  <a:lnTo>
                    <a:pt x="2294" y="764"/>
                  </a:lnTo>
                  <a:lnTo>
                    <a:pt x="2321" y="810"/>
                  </a:lnTo>
                  <a:lnTo>
                    <a:pt x="2294" y="855"/>
                  </a:lnTo>
                  <a:close/>
                  <a:moveTo>
                    <a:pt x="2356" y="855"/>
                  </a:moveTo>
                  <a:lnTo>
                    <a:pt x="2330" y="810"/>
                  </a:lnTo>
                  <a:lnTo>
                    <a:pt x="2356" y="764"/>
                  </a:lnTo>
                  <a:lnTo>
                    <a:pt x="2383" y="810"/>
                  </a:lnTo>
                  <a:lnTo>
                    <a:pt x="2356" y="855"/>
                  </a:lnTo>
                  <a:close/>
                  <a:moveTo>
                    <a:pt x="2417" y="855"/>
                  </a:moveTo>
                  <a:lnTo>
                    <a:pt x="2392" y="810"/>
                  </a:lnTo>
                  <a:lnTo>
                    <a:pt x="2417" y="764"/>
                  </a:lnTo>
                  <a:lnTo>
                    <a:pt x="2444" y="810"/>
                  </a:lnTo>
                  <a:lnTo>
                    <a:pt x="2417" y="855"/>
                  </a:lnTo>
                  <a:close/>
                  <a:moveTo>
                    <a:pt x="2480" y="855"/>
                  </a:moveTo>
                  <a:lnTo>
                    <a:pt x="2453" y="810"/>
                  </a:lnTo>
                  <a:lnTo>
                    <a:pt x="2480" y="764"/>
                  </a:lnTo>
                  <a:lnTo>
                    <a:pt x="2506" y="810"/>
                  </a:lnTo>
                  <a:lnTo>
                    <a:pt x="2480" y="855"/>
                  </a:lnTo>
                  <a:close/>
                  <a:moveTo>
                    <a:pt x="46" y="801"/>
                  </a:moveTo>
                  <a:lnTo>
                    <a:pt x="19" y="757"/>
                  </a:lnTo>
                  <a:lnTo>
                    <a:pt x="46" y="712"/>
                  </a:lnTo>
                  <a:lnTo>
                    <a:pt x="72" y="757"/>
                  </a:lnTo>
                  <a:lnTo>
                    <a:pt x="46" y="801"/>
                  </a:lnTo>
                  <a:close/>
                  <a:moveTo>
                    <a:pt x="107" y="801"/>
                  </a:moveTo>
                  <a:lnTo>
                    <a:pt x="81" y="757"/>
                  </a:lnTo>
                  <a:lnTo>
                    <a:pt x="107" y="712"/>
                  </a:lnTo>
                  <a:lnTo>
                    <a:pt x="133" y="757"/>
                  </a:lnTo>
                  <a:lnTo>
                    <a:pt x="107" y="801"/>
                  </a:lnTo>
                  <a:close/>
                  <a:moveTo>
                    <a:pt x="169" y="801"/>
                  </a:moveTo>
                  <a:lnTo>
                    <a:pt x="142" y="757"/>
                  </a:lnTo>
                  <a:lnTo>
                    <a:pt x="169" y="712"/>
                  </a:lnTo>
                  <a:lnTo>
                    <a:pt x="194" y="757"/>
                  </a:lnTo>
                  <a:lnTo>
                    <a:pt x="169" y="801"/>
                  </a:lnTo>
                  <a:close/>
                  <a:moveTo>
                    <a:pt x="230" y="801"/>
                  </a:moveTo>
                  <a:lnTo>
                    <a:pt x="203" y="757"/>
                  </a:lnTo>
                  <a:lnTo>
                    <a:pt x="230" y="712"/>
                  </a:lnTo>
                  <a:lnTo>
                    <a:pt x="256" y="757"/>
                  </a:lnTo>
                  <a:lnTo>
                    <a:pt x="230" y="801"/>
                  </a:lnTo>
                  <a:close/>
                  <a:moveTo>
                    <a:pt x="292" y="801"/>
                  </a:moveTo>
                  <a:lnTo>
                    <a:pt x="266" y="757"/>
                  </a:lnTo>
                  <a:lnTo>
                    <a:pt x="292" y="712"/>
                  </a:lnTo>
                  <a:lnTo>
                    <a:pt x="319" y="757"/>
                  </a:lnTo>
                  <a:lnTo>
                    <a:pt x="292" y="801"/>
                  </a:lnTo>
                  <a:close/>
                  <a:moveTo>
                    <a:pt x="353" y="801"/>
                  </a:moveTo>
                  <a:lnTo>
                    <a:pt x="328" y="757"/>
                  </a:lnTo>
                  <a:lnTo>
                    <a:pt x="353" y="712"/>
                  </a:lnTo>
                  <a:lnTo>
                    <a:pt x="380" y="757"/>
                  </a:lnTo>
                  <a:lnTo>
                    <a:pt x="353" y="801"/>
                  </a:lnTo>
                  <a:close/>
                  <a:moveTo>
                    <a:pt x="415" y="801"/>
                  </a:moveTo>
                  <a:lnTo>
                    <a:pt x="389" y="757"/>
                  </a:lnTo>
                  <a:lnTo>
                    <a:pt x="415" y="712"/>
                  </a:lnTo>
                  <a:lnTo>
                    <a:pt x="442" y="757"/>
                  </a:lnTo>
                  <a:lnTo>
                    <a:pt x="415" y="801"/>
                  </a:lnTo>
                  <a:close/>
                  <a:moveTo>
                    <a:pt x="476" y="801"/>
                  </a:moveTo>
                  <a:lnTo>
                    <a:pt x="451" y="757"/>
                  </a:lnTo>
                  <a:lnTo>
                    <a:pt x="476" y="712"/>
                  </a:lnTo>
                  <a:lnTo>
                    <a:pt x="503" y="757"/>
                  </a:lnTo>
                  <a:lnTo>
                    <a:pt x="476" y="801"/>
                  </a:lnTo>
                  <a:close/>
                  <a:moveTo>
                    <a:pt x="538" y="801"/>
                  </a:moveTo>
                  <a:lnTo>
                    <a:pt x="512" y="757"/>
                  </a:lnTo>
                  <a:lnTo>
                    <a:pt x="538" y="712"/>
                  </a:lnTo>
                  <a:lnTo>
                    <a:pt x="565" y="757"/>
                  </a:lnTo>
                  <a:lnTo>
                    <a:pt x="538" y="801"/>
                  </a:lnTo>
                  <a:close/>
                  <a:moveTo>
                    <a:pt x="599" y="801"/>
                  </a:moveTo>
                  <a:lnTo>
                    <a:pt x="574" y="757"/>
                  </a:lnTo>
                  <a:lnTo>
                    <a:pt x="599" y="712"/>
                  </a:lnTo>
                  <a:lnTo>
                    <a:pt x="626" y="757"/>
                  </a:lnTo>
                  <a:lnTo>
                    <a:pt x="599" y="801"/>
                  </a:lnTo>
                  <a:close/>
                  <a:moveTo>
                    <a:pt x="662" y="801"/>
                  </a:moveTo>
                  <a:lnTo>
                    <a:pt x="635" y="757"/>
                  </a:lnTo>
                  <a:lnTo>
                    <a:pt x="662" y="712"/>
                  </a:lnTo>
                  <a:lnTo>
                    <a:pt x="688" y="757"/>
                  </a:lnTo>
                  <a:lnTo>
                    <a:pt x="662" y="801"/>
                  </a:lnTo>
                  <a:close/>
                  <a:moveTo>
                    <a:pt x="724" y="801"/>
                  </a:moveTo>
                  <a:lnTo>
                    <a:pt x="697" y="757"/>
                  </a:lnTo>
                  <a:lnTo>
                    <a:pt x="724" y="712"/>
                  </a:lnTo>
                  <a:lnTo>
                    <a:pt x="749" y="757"/>
                  </a:lnTo>
                  <a:lnTo>
                    <a:pt x="724" y="801"/>
                  </a:lnTo>
                  <a:close/>
                  <a:moveTo>
                    <a:pt x="785" y="801"/>
                  </a:moveTo>
                  <a:lnTo>
                    <a:pt x="758" y="757"/>
                  </a:lnTo>
                  <a:lnTo>
                    <a:pt x="785" y="712"/>
                  </a:lnTo>
                  <a:lnTo>
                    <a:pt x="811" y="757"/>
                  </a:lnTo>
                  <a:lnTo>
                    <a:pt x="785" y="801"/>
                  </a:lnTo>
                  <a:close/>
                  <a:moveTo>
                    <a:pt x="847" y="801"/>
                  </a:moveTo>
                  <a:lnTo>
                    <a:pt x="820" y="757"/>
                  </a:lnTo>
                  <a:lnTo>
                    <a:pt x="847" y="712"/>
                  </a:lnTo>
                  <a:lnTo>
                    <a:pt x="872" y="757"/>
                  </a:lnTo>
                  <a:lnTo>
                    <a:pt x="847" y="801"/>
                  </a:lnTo>
                  <a:close/>
                  <a:moveTo>
                    <a:pt x="908" y="801"/>
                  </a:moveTo>
                  <a:lnTo>
                    <a:pt x="881" y="757"/>
                  </a:lnTo>
                  <a:lnTo>
                    <a:pt x="908" y="712"/>
                  </a:lnTo>
                  <a:lnTo>
                    <a:pt x="934" y="757"/>
                  </a:lnTo>
                  <a:lnTo>
                    <a:pt x="908" y="801"/>
                  </a:lnTo>
                  <a:close/>
                  <a:moveTo>
                    <a:pt x="970" y="801"/>
                  </a:moveTo>
                  <a:lnTo>
                    <a:pt x="943" y="757"/>
                  </a:lnTo>
                  <a:lnTo>
                    <a:pt x="970" y="712"/>
                  </a:lnTo>
                  <a:lnTo>
                    <a:pt x="995" y="757"/>
                  </a:lnTo>
                  <a:lnTo>
                    <a:pt x="970" y="801"/>
                  </a:lnTo>
                  <a:close/>
                  <a:moveTo>
                    <a:pt x="1031" y="801"/>
                  </a:moveTo>
                  <a:lnTo>
                    <a:pt x="1006" y="757"/>
                  </a:lnTo>
                  <a:lnTo>
                    <a:pt x="1031" y="712"/>
                  </a:lnTo>
                  <a:lnTo>
                    <a:pt x="1058" y="757"/>
                  </a:lnTo>
                  <a:lnTo>
                    <a:pt x="1031" y="801"/>
                  </a:lnTo>
                  <a:close/>
                  <a:moveTo>
                    <a:pt x="1093" y="801"/>
                  </a:moveTo>
                  <a:lnTo>
                    <a:pt x="1067" y="757"/>
                  </a:lnTo>
                  <a:lnTo>
                    <a:pt x="1093" y="712"/>
                  </a:lnTo>
                  <a:lnTo>
                    <a:pt x="1120" y="757"/>
                  </a:lnTo>
                  <a:lnTo>
                    <a:pt x="1093" y="801"/>
                  </a:lnTo>
                  <a:close/>
                  <a:moveTo>
                    <a:pt x="1154" y="801"/>
                  </a:moveTo>
                  <a:lnTo>
                    <a:pt x="1129" y="757"/>
                  </a:lnTo>
                  <a:lnTo>
                    <a:pt x="1154" y="712"/>
                  </a:lnTo>
                  <a:lnTo>
                    <a:pt x="1181" y="757"/>
                  </a:lnTo>
                  <a:lnTo>
                    <a:pt x="1154" y="801"/>
                  </a:lnTo>
                  <a:close/>
                  <a:moveTo>
                    <a:pt x="1216" y="801"/>
                  </a:moveTo>
                  <a:lnTo>
                    <a:pt x="1190" y="757"/>
                  </a:lnTo>
                  <a:lnTo>
                    <a:pt x="1216" y="712"/>
                  </a:lnTo>
                  <a:lnTo>
                    <a:pt x="1243" y="757"/>
                  </a:lnTo>
                  <a:lnTo>
                    <a:pt x="1216" y="801"/>
                  </a:lnTo>
                  <a:close/>
                  <a:moveTo>
                    <a:pt x="1277" y="801"/>
                  </a:moveTo>
                  <a:lnTo>
                    <a:pt x="1252" y="757"/>
                  </a:lnTo>
                  <a:lnTo>
                    <a:pt x="1277" y="712"/>
                  </a:lnTo>
                  <a:lnTo>
                    <a:pt x="1304" y="757"/>
                  </a:lnTo>
                  <a:lnTo>
                    <a:pt x="1277" y="801"/>
                  </a:lnTo>
                  <a:close/>
                  <a:moveTo>
                    <a:pt x="1339" y="801"/>
                  </a:moveTo>
                  <a:lnTo>
                    <a:pt x="1313" y="757"/>
                  </a:lnTo>
                  <a:lnTo>
                    <a:pt x="1339" y="712"/>
                  </a:lnTo>
                  <a:lnTo>
                    <a:pt x="1366" y="757"/>
                  </a:lnTo>
                  <a:lnTo>
                    <a:pt x="1339" y="801"/>
                  </a:lnTo>
                  <a:close/>
                  <a:moveTo>
                    <a:pt x="1402" y="801"/>
                  </a:moveTo>
                  <a:lnTo>
                    <a:pt x="1375" y="757"/>
                  </a:lnTo>
                  <a:lnTo>
                    <a:pt x="1402" y="712"/>
                  </a:lnTo>
                  <a:lnTo>
                    <a:pt x="1427" y="757"/>
                  </a:lnTo>
                  <a:lnTo>
                    <a:pt x="1402" y="801"/>
                  </a:lnTo>
                  <a:close/>
                  <a:moveTo>
                    <a:pt x="1463" y="801"/>
                  </a:moveTo>
                  <a:lnTo>
                    <a:pt x="1436" y="757"/>
                  </a:lnTo>
                  <a:lnTo>
                    <a:pt x="1463" y="712"/>
                  </a:lnTo>
                  <a:lnTo>
                    <a:pt x="1489" y="757"/>
                  </a:lnTo>
                  <a:lnTo>
                    <a:pt x="1463" y="801"/>
                  </a:lnTo>
                  <a:close/>
                  <a:moveTo>
                    <a:pt x="1525" y="801"/>
                  </a:moveTo>
                  <a:lnTo>
                    <a:pt x="1498" y="757"/>
                  </a:lnTo>
                  <a:lnTo>
                    <a:pt x="1525" y="712"/>
                  </a:lnTo>
                  <a:lnTo>
                    <a:pt x="1550" y="757"/>
                  </a:lnTo>
                  <a:lnTo>
                    <a:pt x="1525" y="801"/>
                  </a:lnTo>
                  <a:close/>
                  <a:moveTo>
                    <a:pt x="1586" y="801"/>
                  </a:moveTo>
                  <a:lnTo>
                    <a:pt x="1559" y="757"/>
                  </a:lnTo>
                  <a:lnTo>
                    <a:pt x="1586" y="712"/>
                  </a:lnTo>
                  <a:lnTo>
                    <a:pt x="1612" y="757"/>
                  </a:lnTo>
                  <a:lnTo>
                    <a:pt x="1586" y="801"/>
                  </a:lnTo>
                  <a:close/>
                  <a:moveTo>
                    <a:pt x="1648" y="801"/>
                  </a:moveTo>
                  <a:lnTo>
                    <a:pt x="1621" y="757"/>
                  </a:lnTo>
                  <a:lnTo>
                    <a:pt x="1648" y="712"/>
                  </a:lnTo>
                  <a:lnTo>
                    <a:pt x="1673" y="757"/>
                  </a:lnTo>
                  <a:lnTo>
                    <a:pt x="1648" y="801"/>
                  </a:lnTo>
                  <a:close/>
                  <a:moveTo>
                    <a:pt x="1709" y="801"/>
                  </a:moveTo>
                  <a:lnTo>
                    <a:pt x="1682" y="757"/>
                  </a:lnTo>
                  <a:lnTo>
                    <a:pt x="1709" y="712"/>
                  </a:lnTo>
                  <a:lnTo>
                    <a:pt x="1735" y="757"/>
                  </a:lnTo>
                  <a:lnTo>
                    <a:pt x="1709" y="801"/>
                  </a:lnTo>
                  <a:close/>
                  <a:moveTo>
                    <a:pt x="1771" y="801"/>
                  </a:moveTo>
                  <a:lnTo>
                    <a:pt x="1745" y="757"/>
                  </a:lnTo>
                  <a:lnTo>
                    <a:pt x="1771" y="712"/>
                  </a:lnTo>
                  <a:lnTo>
                    <a:pt x="1798" y="757"/>
                  </a:lnTo>
                  <a:lnTo>
                    <a:pt x="1771" y="801"/>
                  </a:lnTo>
                  <a:close/>
                  <a:moveTo>
                    <a:pt x="1832" y="801"/>
                  </a:moveTo>
                  <a:lnTo>
                    <a:pt x="1807" y="757"/>
                  </a:lnTo>
                  <a:lnTo>
                    <a:pt x="1832" y="712"/>
                  </a:lnTo>
                  <a:lnTo>
                    <a:pt x="1859" y="757"/>
                  </a:lnTo>
                  <a:lnTo>
                    <a:pt x="1832" y="801"/>
                  </a:lnTo>
                  <a:close/>
                  <a:moveTo>
                    <a:pt x="1894" y="801"/>
                  </a:moveTo>
                  <a:lnTo>
                    <a:pt x="1868" y="757"/>
                  </a:lnTo>
                  <a:lnTo>
                    <a:pt x="1894" y="712"/>
                  </a:lnTo>
                  <a:lnTo>
                    <a:pt x="1921" y="757"/>
                  </a:lnTo>
                  <a:lnTo>
                    <a:pt x="1894" y="801"/>
                  </a:lnTo>
                  <a:close/>
                  <a:moveTo>
                    <a:pt x="1955" y="801"/>
                  </a:moveTo>
                  <a:lnTo>
                    <a:pt x="1930" y="757"/>
                  </a:lnTo>
                  <a:lnTo>
                    <a:pt x="1955" y="712"/>
                  </a:lnTo>
                  <a:lnTo>
                    <a:pt x="1982" y="757"/>
                  </a:lnTo>
                  <a:lnTo>
                    <a:pt x="1955" y="801"/>
                  </a:lnTo>
                  <a:close/>
                  <a:moveTo>
                    <a:pt x="2017" y="801"/>
                  </a:moveTo>
                  <a:lnTo>
                    <a:pt x="1991" y="757"/>
                  </a:lnTo>
                  <a:lnTo>
                    <a:pt x="2017" y="712"/>
                  </a:lnTo>
                  <a:lnTo>
                    <a:pt x="2044" y="757"/>
                  </a:lnTo>
                  <a:lnTo>
                    <a:pt x="2017" y="801"/>
                  </a:lnTo>
                  <a:close/>
                  <a:moveTo>
                    <a:pt x="2078" y="801"/>
                  </a:moveTo>
                  <a:lnTo>
                    <a:pt x="2053" y="757"/>
                  </a:lnTo>
                  <a:lnTo>
                    <a:pt x="2078" y="712"/>
                  </a:lnTo>
                  <a:lnTo>
                    <a:pt x="2105" y="757"/>
                  </a:lnTo>
                  <a:lnTo>
                    <a:pt x="2078" y="801"/>
                  </a:lnTo>
                  <a:close/>
                  <a:moveTo>
                    <a:pt x="2141" y="801"/>
                  </a:moveTo>
                  <a:lnTo>
                    <a:pt x="2114" y="757"/>
                  </a:lnTo>
                  <a:lnTo>
                    <a:pt x="2141" y="712"/>
                  </a:lnTo>
                  <a:lnTo>
                    <a:pt x="2167" y="757"/>
                  </a:lnTo>
                  <a:lnTo>
                    <a:pt x="2141" y="801"/>
                  </a:lnTo>
                  <a:close/>
                  <a:moveTo>
                    <a:pt x="2203" y="801"/>
                  </a:moveTo>
                  <a:lnTo>
                    <a:pt x="2176" y="757"/>
                  </a:lnTo>
                  <a:lnTo>
                    <a:pt x="2203" y="712"/>
                  </a:lnTo>
                  <a:lnTo>
                    <a:pt x="2228" y="757"/>
                  </a:lnTo>
                  <a:lnTo>
                    <a:pt x="2203" y="801"/>
                  </a:lnTo>
                  <a:close/>
                  <a:moveTo>
                    <a:pt x="2264" y="801"/>
                  </a:moveTo>
                  <a:lnTo>
                    <a:pt x="2237" y="757"/>
                  </a:lnTo>
                  <a:lnTo>
                    <a:pt x="2264" y="712"/>
                  </a:lnTo>
                  <a:lnTo>
                    <a:pt x="2290" y="757"/>
                  </a:lnTo>
                  <a:lnTo>
                    <a:pt x="2264" y="801"/>
                  </a:lnTo>
                  <a:close/>
                  <a:moveTo>
                    <a:pt x="2326" y="801"/>
                  </a:moveTo>
                  <a:lnTo>
                    <a:pt x="2299" y="757"/>
                  </a:lnTo>
                  <a:lnTo>
                    <a:pt x="2326" y="712"/>
                  </a:lnTo>
                  <a:lnTo>
                    <a:pt x="2351" y="757"/>
                  </a:lnTo>
                  <a:lnTo>
                    <a:pt x="2326" y="801"/>
                  </a:lnTo>
                  <a:close/>
                  <a:moveTo>
                    <a:pt x="2387" y="801"/>
                  </a:moveTo>
                  <a:lnTo>
                    <a:pt x="2360" y="757"/>
                  </a:lnTo>
                  <a:lnTo>
                    <a:pt x="2387" y="712"/>
                  </a:lnTo>
                  <a:lnTo>
                    <a:pt x="2413" y="757"/>
                  </a:lnTo>
                  <a:lnTo>
                    <a:pt x="2387" y="801"/>
                  </a:lnTo>
                  <a:close/>
                  <a:moveTo>
                    <a:pt x="2449" y="801"/>
                  </a:moveTo>
                  <a:lnTo>
                    <a:pt x="2422" y="757"/>
                  </a:lnTo>
                  <a:lnTo>
                    <a:pt x="2449" y="712"/>
                  </a:lnTo>
                  <a:lnTo>
                    <a:pt x="2474" y="757"/>
                  </a:lnTo>
                  <a:lnTo>
                    <a:pt x="2449" y="801"/>
                  </a:lnTo>
                  <a:close/>
                  <a:moveTo>
                    <a:pt x="2510" y="801"/>
                  </a:moveTo>
                  <a:lnTo>
                    <a:pt x="2485" y="757"/>
                  </a:lnTo>
                  <a:lnTo>
                    <a:pt x="2510" y="712"/>
                  </a:lnTo>
                  <a:lnTo>
                    <a:pt x="2537" y="757"/>
                  </a:lnTo>
                  <a:lnTo>
                    <a:pt x="2510" y="801"/>
                  </a:lnTo>
                  <a:close/>
                  <a:moveTo>
                    <a:pt x="76" y="749"/>
                  </a:moveTo>
                  <a:lnTo>
                    <a:pt x="51" y="704"/>
                  </a:lnTo>
                  <a:lnTo>
                    <a:pt x="76" y="658"/>
                  </a:lnTo>
                  <a:lnTo>
                    <a:pt x="103" y="704"/>
                  </a:lnTo>
                  <a:lnTo>
                    <a:pt x="76" y="749"/>
                  </a:lnTo>
                  <a:close/>
                  <a:moveTo>
                    <a:pt x="137" y="749"/>
                  </a:moveTo>
                  <a:lnTo>
                    <a:pt x="112" y="704"/>
                  </a:lnTo>
                  <a:lnTo>
                    <a:pt x="137" y="658"/>
                  </a:lnTo>
                  <a:lnTo>
                    <a:pt x="164" y="704"/>
                  </a:lnTo>
                  <a:lnTo>
                    <a:pt x="137" y="749"/>
                  </a:lnTo>
                  <a:close/>
                  <a:moveTo>
                    <a:pt x="199" y="749"/>
                  </a:moveTo>
                  <a:lnTo>
                    <a:pt x="173" y="704"/>
                  </a:lnTo>
                  <a:lnTo>
                    <a:pt x="199" y="658"/>
                  </a:lnTo>
                  <a:lnTo>
                    <a:pt x="226" y="704"/>
                  </a:lnTo>
                  <a:lnTo>
                    <a:pt x="199" y="749"/>
                  </a:lnTo>
                  <a:close/>
                  <a:moveTo>
                    <a:pt x="262" y="749"/>
                  </a:moveTo>
                  <a:lnTo>
                    <a:pt x="235" y="704"/>
                  </a:lnTo>
                  <a:lnTo>
                    <a:pt x="262" y="658"/>
                  </a:lnTo>
                  <a:lnTo>
                    <a:pt x="287" y="704"/>
                  </a:lnTo>
                  <a:lnTo>
                    <a:pt x="262" y="749"/>
                  </a:lnTo>
                  <a:close/>
                  <a:moveTo>
                    <a:pt x="323" y="749"/>
                  </a:moveTo>
                  <a:lnTo>
                    <a:pt x="296" y="704"/>
                  </a:lnTo>
                  <a:lnTo>
                    <a:pt x="323" y="658"/>
                  </a:lnTo>
                  <a:lnTo>
                    <a:pt x="349" y="704"/>
                  </a:lnTo>
                  <a:lnTo>
                    <a:pt x="323" y="749"/>
                  </a:lnTo>
                  <a:close/>
                  <a:moveTo>
                    <a:pt x="385" y="749"/>
                  </a:moveTo>
                  <a:lnTo>
                    <a:pt x="358" y="704"/>
                  </a:lnTo>
                  <a:lnTo>
                    <a:pt x="385" y="658"/>
                  </a:lnTo>
                  <a:lnTo>
                    <a:pt x="410" y="704"/>
                  </a:lnTo>
                  <a:lnTo>
                    <a:pt x="385" y="749"/>
                  </a:lnTo>
                  <a:close/>
                  <a:moveTo>
                    <a:pt x="446" y="749"/>
                  </a:moveTo>
                  <a:lnTo>
                    <a:pt x="419" y="704"/>
                  </a:lnTo>
                  <a:lnTo>
                    <a:pt x="446" y="658"/>
                  </a:lnTo>
                  <a:lnTo>
                    <a:pt x="472" y="704"/>
                  </a:lnTo>
                  <a:lnTo>
                    <a:pt x="446" y="749"/>
                  </a:lnTo>
                  <a:close/>
                  <a:moveTo>
                    <a:pt x="508" y="749"/>
                  </a:moveTo>
                  <a:lnTo>
                    <a:pt x="481" y="704"/>
                  </a:lnTo>
                  <a:lnTo>
                    <a:pt x="508" y="658"/>
                  </a:lnTo>
                  <a:lnTo>
                    <a:pt x="533" y="704"/>
                  </a:lnTo>
                  <a:lnTo>
                    <a:pt x="508" y="749"/>
                  </a:lnTo>
                  <a:close/>
                  <a:moveTo>
                    <a:pt x="569" y="749"/>
                  </a:moveTo>
                  <a:lnTo>
                    <a:pt x="542" y="704"/>
                  </a:lnTo>
                  <a:lnTo>
                    <a:pt x="569" y="658"/>
                  </a:lnTo>
                  <a:lnTo>
                    <a:pt x="595" y="704"/>
                  </a:lnTo>
                  <a:lnTo>
                    <a:pt x="569" y="749"/>
                  </a:lnTo>
                  <a:close/>
                  <a:moveTo>
                    <a:pt x="631" y="749"/>
                  </a:moveTo>
                  <a:lnTo>
                    <a:pt x="605" y="704"/>
                  </a:lnTo>
                  <a:lnTo>
                    <a:pt x="631" y="658"/>
                  </a:lnTo>
                  <a:lnTo>
                    <a:pt x="658" y="704"/>
                  </a:lnTo>
                  <a:lnTo>
                    <a:pt x="631" y="749"/>
                  </a:lnTo>
                  <a:close/>
                  <a:moveTo>
                    <a:pt x="692" y="749"/>
                  </a:moveTo>
                  <a:lnTo>
                    <a:pt x="667" y="704"/>
                  </a:lnTo>
                  <a:lnTo>
                    <a:pt x="692" y="658"/>
                  </a:lnTo>
                  <a:lnTo>
                    <a:pt x="719" y="704"/>
                  </a:lnTo>
                  <a:lnTo>
                    <a:pt x="692" y="749"/>
                  </a:lnTo>
                  <a:close/>
                  <a:moveTo>
                    <a:pt x="754" y="749"/>
                  </a:moveTo>
                  <a:lnTo>
                    <a:pt x="728" y="704"/>
                  </a:lnTo>
                  <a:lnTo>
                    <a:pt x="754" y="658"/>
                  </a:lnTo>
                  <a:lnTo>
                    <a:pt x="781" y="704"/>
                  </a:lnTo>
                  <a:lnTo>
                    <a:pt x="754" y="749"/>
                  </a:lnTo>
                  <a:close/>
                  <a:moveTo>
                    <a:pt x="815" y="749"/>
                  </a:moveTo>
                  <a:lnTo>
                    <a:pt x="790" y="704"/>
                  </a:lnTo>
                  <a:lnTo>
                    <a:pt x="815" y="658"/>
                  </a:lnTo>
                  <a:lnTo>
                    <a:pt x="842" y="704"/>
                  </a:lnTo>
                  <a:lnTo>
                    <a:pt x="815" y="749"/>
                  </a:lnTo>
                  <a:close/>
                  <a:moveTo>
                    <a:pt x="877" y="749"/>
                  </a:moveTo>
                  <a:lnTo>
                    <a:pt x="851" y="704"/>
                  </a:lnTo>
                  <a:lnTo>
                    <a:pt x="877" y="658"/>
                  </a:lnTo>
                  <a:lnTo>
                    <a:pt x="904" y="704"/>
                  </a:lnTo>
                  <a:lnTo>
                    <a:pt x="877" y="749"/>
                  </a:lnTo>
                  <a:close/>
                  <a:moveTo>
                    <a:pt x="938" y="749"/>
                  </a:moveTo>
                  <a:lnTo>
                    <a:pt x="913" y="704"/>
                  </a:lnTo>
                  <a:lnTo>
                    <a:pt x="938" y="658"/>
                  </a:lnTo>
                  <a:lnTo>
                    <a:pt x="965" y="704"/>
                  </a:lnTo>
                  <a:lnTo>
                    <a:pt x="938" y="749"/>
                  </a:lnTo>
                  <a:close/>
                  <a:moveTo>
                    <a:pt x="1001" y="749"/>
                  </a:moveTo>
                  <a:lnTo>
                    <a:pt x="974" y="704"/>
                  </a:lnTo>
                  <a:lnTo>
                    <a:pt x="1001" y="658"/>
                  </a:lnTo>
                  <a:lnTo>
                    <a:pt x="1027" y="704"/>
                  </a:lnTo>
                  <a:lnTo>
                    <a:pt x="1001" y="749"/>
                  </a:lnTo>
                  <a:close/>
                  <a:moveTo>
                    <a:pt x="1063" y="749"/>
                  </a:moveTo>
                  <a:lnTo>
                    <a:pt x="1036" y="704"/>
                  </a:lnTo>
                  <a:lnTo>
                    <a:pt x="1063" y="658"/>
                  </a:lnTo>
                  <a:lnTo>
                    <a:pt x="1088" y="704"/>
                  </a:lnTo>
                  <a:lnTo>
                    <a:pt x="1063" y="749"/>
                  </a:lnTo>
                  <a:close/>
                  <a:moveTo>
                    <a:pt x="1124" y="749"/>
                  </a:moveTo>
                  <a:lnTo>
                    <a:pt x="1097" y="704"/>
                  </a:lnTo>
                  <a:lnTo>
                    <a:pt x="1124" y="658"/>
                  </a:lnTo>
                  <a:lnTo>
                    <a:pt x="1150" y="704"/>
                  </a:lnTo>
                  <a:lnTo>
                    <a:pt x="1124" y="749"/>
                  </a:lnTo>
                  <a:close/>
                  <a:moveTo>
                    <a:pt x="1186" y="749"/>
                  </a:moveTo>
                  <a:lnTo>
                    <a:pt x="1159" y="704"/>
                  </a:lnTo>
                  <a:lnTo>
                    <a:pt x="1186" y="658"/>
                  </a:lnTo>
                  <a:lnTo>
                    <a:pt x="1211" y="704"/>
                  </a:lnTo>
                  <a:lnTo>
                    <a:pt x="1186" y="749"/>
                  </a:lnTo>
                  <a:close/>
                  <a:moveTo>
                    <a:pt x="1247" y="749"/>
                  </a:moveTo>
                  <a:lnTo>
                    <a:pt x="1220" y="704"/>
                  </a:lnTo>
                  <a:lnTo>
                    <a:pt x="1247" y="658"/>
                  </a:lnTo>
                  <a:lnTo>
                    <a:pt x="1273" y="704"/>
                  </a:lnTo>
                  <a:lnTo>
                    <a:pt x="1247" y="749"/>
                  </a:lnTo>
                  <a:close/>
                  <a:moveTo>
                    <a:pt x="1309" y="749"/>
                  </a:moveTo>
                  <a:lnTo>
                    <a:pt x="1282" y="704"/>
                  </a:lnTo>
                  <a:lnTo>
                    <a:pt x="1309" y="658"/>
                  </a:lnTo>
                  <a:lnTo>
                    <a:pt x="1334" y="704"/>
                  </a:lnTo>
                  <a:lnTo>
                    <a:pt x="1309" y="749"/>
                  </a:lnTo>
                  <a:close/>
                  <a:moveTo>
                    <a:pt x="1370" y="749"/>
                  </a:moveTo>
                  <a:lnTo>
                    <a:pt x="1345" y="704"/>
                  </a:lnTo>
                  <a:lnTo>
                    <a:pt x="1370" y="658"/>
                  </a:lnTo>
                  <a:lnTo>
                    <a:pt x="1397" y="704"/>
                  </a:lnTo>
                  <a:lnTo>
                    <a:pt x="1370" y="749"/>
                  </a:lnTo>
                  <a:close/>
                  <a:moveTo>
                    <a:pt x="1432" y="749"/>
                  </a:moveTo>
                  <a:lnTo>
                    <a:pt x="1406" y="704"/>
                  </a:lnTo>
                  <a:lnTo>
                    <a:pt x="1432" y="658"/>
                  </a:lnTo>
                  <a:lnTo>
                    <a:pt x="1459" y="704"/>
                  </a:lnTo>
                  <a:lnTo>
                    <a:pt x="1432" y="749"/>
                  </a:lnTo>
                  <a:close/>
                  <a:moveTo>
                    <a:pt x="1493" y="749"/>
                  </a:moveTo>
                  <a:lnTo>
                    <a:pt x="1468" y="704"/>
                  </a:lnTo>
                  <a:lnTo>
                    <a:pt x="1493" y="658"/>
                  </a:lnTo>
                  <a:lnTo>
                    <a:pt x="1520" y="704"/>
                  </a:lnTo>
                  <a:lnTo>
                    <a:pt x="1493" y="749"/>
                  </a:lnTo>
                  <a:close/>
                  <a:moveTo>
                    <a:pt x="1555" y="749"/>
                  </a:moveTo>
                  <a:lnTo>
                    <a:pt x="1529" y="704"/>
                  </a:lnTo>
                  <a:lnTo>
                    <a:pt x="1555" y="658"/>
                  </a:lnTo>
                  <a:lnTo>
                    <a:pt x="1582" y="704"/>
                  </a:lnTo>
                  <a:lnTo>
                    <a:pt x="1555" y="749"/>
                  </a:lnTo>
                  <a:close/>
                  <a:moveTo>
                    <a:pt x="1616" y="749"/>
                  </a:moveTo>
                  <a:lnTo>
                    <a:pt x="1591" y="704"/>
                  </a:lnTo>
                  <a:lnTo>
                    <a:pt x="1616" y="658"/>
                  </a:lnTo>
                  <a:lnTo>
                    <a:pt x="1643" y="704"/>
                  </a:lnTo>
                  <a:lnTo>
                    <a:pt x="1616" y="749"/>
                  </a:lnTo>
                  <a:close/>
                  <a:moveTo>
                    <a:pt x="1678" y="749"/>
                  </a:moveTo>
                  <a:lnTo>
                    <a:pt x="1652" y="704"/>
                  </a:lnTo>
                  <a:lnTo>
                    <a:pt x="1678" y="658"/>
                  </a:lnTo>
                  <a:lnTo>
                    <a:pt x="1705" y="704"/>
                  </a:lnTo>
                  <a:lnTo>
                    <a:pt x="1678" y="749"/>
                  </a:lnTo>
                  <a:close/>
                  <a:moveTo>
                    <a:pt x="1741" y="749"/>
                  </a:moveTo>
                  <a:lnTo>
                    <a:pt x="1714" y="704"/>
                  </a:lnTo>
                  <a:lnTo>
                    <a:pt x="1741" y="658"/>
                  </a:lnTo>
                  <a:lnTo>
                    <a:pt x="1766" y="704"/>
                  </a:lnTo>
                  <a:lnTo>
                    <a:pt x="1741" y="749"/>
                  </a:lnTo>
                  <a:close/>
                  <a:moveTo>
                    <a:pt x="1802" y="749"/>
                  </a:moveTo>
                  <a:lnTo>
                    <a:pt x="1775" y="704"/>
                  </a:lnTo>
                  <a:lnTo>
                    <a:pt x="1802" y="658"/>
                  </a:lnTo>
                  <a:lnTo>
                    <a:pt x="1828" y="704"/>
                  </a:lnTo>
                  <a:lnTo>
                    <a:pt x="1802" y="749"/>
                  </a:lnTo>
                  <a:close/>
                  <a:moveTo>
                    <a:pt x="1864" y="749"/>
                  </a:moveTo>
                  <a:lnTo>
                    <a:pt x="1837" y="704"/>
                  </a:lnTo>
                  <a:lnTo>
                    <a:pt x="1864" y="658"/>
                  </a:lnTo>
                  <a:lnTo>
                    <a:pt x="1889" y="704"/>
                  </a:lnTo>
                  <a:lnTo>
                    <a:pt x="1864" y="749"/>
                  </a:lnTo>
                  <a:close/>
                  <a:moveTo>
                    <a:pt x="1925" y="749"/>
                  </a:moveTo>
                  <a:lnTo>
                    <a:pt x="1898" y="704"/>
                  </a:lnTo>
                  <a:lnTo>
                    <a:pt x="1925" y="658"/>
                  </a:lnTo>
                  <a:lnTo>
                    <a:pt x="1951" y="704"/>
                  </a:lnTo>
                  <a:lnTo>
                    <a:pt x="1925" y="749"/>
                  </a:lnTo>
                  <a:close/>
                  <a:moveTo>
                    <a:pt x="1987" y="749"/>
                  </a:moveTo>
                  <a:lnTo>
                    <a:pt x="1960" y="704"/>
                  </a:lnTo>
                  <a:lnTo>
                    <a:pt x="1987" y="658"/>
                  </a:lnTo>
                  <a:lnTo>
                    <a:pt x="2012" y="704"/>
                  </a:lnTo>
                  <a:lnTo>
                    <a:pt x="1987" y="749"/>
                  </a:lnTo>
                  <a:close/>
                  <a:moveTo>
                    <a:pt x="2048" y="749"/>
                  </a:moveTo>
                  <a:lnTo>
                    <a:pt x="2021" y="704"/>
                  </a:lnTo>
                  <a:lnTo>
                    <a:pt x="2048" y="658"/>
                  </a:lnTo>
                  <a:lnTo>
                    <a:pt x="2074" y="704"/>
                  </a:lnTo>
                  <a:lnTo>
                    <a:pt x="2048" y="749"/>
                  </a:lnTo>
                  <a:close/>
                  <a:moveTo>
                    <a:pt x="2110" y="749"/>
                  </a:moveTo>
                  <a:lnTo>
                    <a:pt x="2084" y="704"/>
                  </a:lnTo>
                  <a:lnTo>
                    <a:pt x="2110" y="658"/>
                  </a:lnTo>
                  <a:lnTo>
                    <a:pt x="2137" y="704"/>
                  </a:lnTo>
                  <a:lnTo>
                    <a:pt x="2110" y="749"/>
                  </a:lnTo>
                  <a:close/>
                  <a:moveTo>
                    <a:pt x="2171" y="749"/>
                  </a:moveTo>
                  <a:lnTo>
                    <a:pt x="2146" y="704"/>
                  </a:lnTo>
                  <a:lnTo>
                    <a:pt x="2171" y="658"/>
                  </a:lnTo>
                  <a:lnTo>
                    <a:pt x="2198" y="704"/>
                  </a:lnTo>
                  <a:lnTo>
                    <a:pt x="2171" y="749"/>
                  </a:lnTo>
                  <a:close/>
                  <a:moveTo>
                    <a:pt x="2233" y="749"/>
                  </a:moveTo>
                  <a:lnTo>
                    <a:pt x="2207" y="704"/>
                  </a:lnTo>
                  <a:lnTo>
                    <a:pt x="2233" y="658"/>
                  </a:lnTo>
                  <a:lnTo>
                    <a:pt x="2260" y="704"/>
                  </a:lnTo>
                  <a:lnTo>
                    <a:pt x="2233" y="749"/>
                  </a:lnTo>
                  <a:close/>
                  <a:moveTo>
                    <a:pt x="2294" y="749"/>
                  </a:moveTo>
                  <a:lnTo>
                    <a:pt x="2269" y="704"/>
                  </a:lnTo>
                  <a:lnTo>
                    <a:pt x="2294" y="658"/>
                  </a:lnTo>
                  <a:lnTo>
                    <a:pt x="2321" y="704"/>
                  </a:lnTo>
                  <a:lnTo>
                    <a:pt x="2294" y="749"/>
                  </a:lnTo>
                  <a:close/>
                  <a:moveTo>
                    <a:pt x="2356" y="749"/>
                  </a:moveTo>
                  <a:lnTo>
                    <a:pt x="2330" y="704"/>
                  </a:lnTo>
                  <a:lnTo>
                    <a:pt x="2356" y="658"/>
                  </a:lnTo>
                  <a:lnTo>
                    <a:pt x="2383" y="704"/>
                  </a:lnTo>
                  <a:lnTo>
                    <a:pt x="2356" y="749"/>
                  </a:lnTo>
                  <a:close/>
                  <a:moveTo>
                    <a:pt x="2417" y="749"/>
                  </a:moveTo>
                  <a:lnTo>
                    <a:pt x="2392" y="704"/>
                  </a:lnTo>
                  <a:lnTo>
                    <a:pt x="2417" y="658"/>
                  </a:lnTo>
                  <a:lnTo>
                    <a:pt x="2444" y="704"/>
                  </a:lnTo>
                  <a:lnTo>
                    <a:pt x="2417" y="749"/>
                  </a:lnTo>
                  <a:close/>
                  <a:moveTo>
                    <a:pt x="2480" y="749"/>
                  </a:moveTo>
                  <a:lnTo>
                    <a:pt x="2453" y="704"/>
                  </a:lnTo>
                  <a:lnTo>
                    <a:pt x="2480" y="658"/>
                  </a:lnTo>
                  <a:lnTo>
                    <a:pt x="2506" y="704"/>
                  </a:lnTo>
                  <a:lnTo>
                    <a:pt x="2480" y="749"/>
                  </a:lnTo>
                  <a:close/>
                  <a:moveTo>
                    <a:pt x="46" y="695"/>
                  </a:moveTo>
                  <a:lnTo>
                    <a:pt x="19" y="650"/>
                  </a:lnTo>
                  <a:lnTo>
                    <a:pt x="46" y="605"/>
                  </a:lnTo>
                  <a:lnTo>
                    <a:pt x="72" y="650"/>
                  </a:lnTo>
                  <a:lnTo>
                    <a:pt x="46" y="695"/>
                  </a:lnTo>
                  <a:close/>
                  <a:moveTo>
                    <a:pt x="107" y="695"/>
                  </a:moveTo>
                  <a:lnTo>
                    <a:pt x="81" y="650"/>
                  </a:lnTo>
                  <a:lnTo>
                    <a:pt x="107" y="605"/>
                  </a:lnTo>
                  <a:lnTo>
                    <a:pt x="133" y="650"/>
                  </a:lnTo>
                  <a:lnTo>
                    <a:pt x="107" y="695"/>
                  </a:lnTo>
                  <a:close/>
                  <a:moveTo>
                    <a:pt x="169" y="695"/>
                  </a:moveTo>
                  <a:lnTo>
                    <a:pt x="142" y="650"/>
                  </a:lnTo>
                  <a:lnTo>
                    <a:pt x="169" y="605"/>
                  </a:lnTo>
                  <a:lnTo>
                    <a:pt x="194" y="650"/>
                  </a:lnTo>
                  <a:lnTo>
                    <a:pt x="169" y="695"/>
                  </a:lnTo>
                  <a:close/>
                  <a:moveTo>
                    <a:pt x="230" y="695"/>
                  </a:moveTo>
                  <a:lnTo>
                    <a:pt x="203" y="650"/>
                  </a:lnTo>
                  <a:lnTo>
                    <a:pt x="230" y="605"/>
                  </a:lnTo>
                  <a:lnTo>
                    <a:pt x="256" y="650"/>
                  </a:lnTo>
                  <a:lnTo>
                    <a:pt x="230" y="695"/>
                  </a:lnTo>
                  <a:close/>
                  <a:moveTo>
                    <a:pt x="292" y="695"/>
                  </a:moveTo>
                  <a:lnTo>
                    <a:pt x="266" y="650"/>
                  </a:lnTo>
                  <a:lnTo>
                    <a:pt x="292" y="605"/>
                  </a:lnTo>
                  <a:lnTo>
                    <a:pt x="319" y="650"/>
                  </a:lnTo>
                  <a:lnTo>
                    <a:pt x="292" y="695"/>
                  </a:lnTo>
                  <a:close/>
                  <a:moveTo>
                    <a:pt x="353" y="695"/>
                  </a:moveTo>
                  <a:lnTo>
                    <a:pt x="328" y="650"/>
                  </a:lnTo>
                  <a:lnTo>
                    <a:pt x="353" y="605"/>
                  </a:lnTo>
                  <a:lnTo>
                    <a:pt x="380" y="650"/>
                  </a:lnTo>
                  <a:lnTo>
                    <a:pt x="353" y="695"/>
                  </a:lnTo>
                  <a:close/>
                  <a:moveTo>
                    <a:pt x="415" y="695"/>
                  </a:moveTo>
                  <a:lnTo>
                    <a:pt x="389" y="650"/>
                  </a:lnTo>
                  <a:lnTo>
                    <a:pt x="415" y="605"/>
                  </a:lnTo>
                  <a:lnTo>
                    <a:pt x="442" y="650"/>
                  </a:lnTo>
                  <a:lnTo>
                    <a:pt x="415" y="695"/>
                  </a:lnTo>
                  <a:close/>
                  <a:moveTo>
                    <a:pt x="476" y="695"/>
                  </a:moveTo>
                  <a:lnTo>
                    <a:pt x="451" y="650"/>
                  </a:lnTo>
                  <a:lnTo>
                    <a:pt x="476" y="605"/>
                  </a:lnTo>
                  <a:lnTo>
                    <a:pt x="503" y="650"/>
                  </a:lnTo>
                  <a:lnTo>
                    <a:pt x="476" y="695"/>
                  </a:lnTo>
                  <a:close/>
                  <a:moveTo>
                    <a:pt x="538" y="695"/>
                  </a:moveTo>
                  <a:lnTo>
                    <a:pt x="512" y="650"/>
                  </a:lnTo>
                  <a:lnTo>
                    <a:pt x="538" y="605"/>
                  </a:lnTo>
                  <a:lnTo>
                    <a:pt x="565" y="650"/>
                  </a:lnTo>
                  <a:lnTo>
                    <a:pt x="538" y="695"/>
                  </a:lnTo>
                  <a:close/>
                  <a:moveTo>
                    <a:pt x="599" y="695"/>
                  </a:moveTo>
                  <a:lnTo>
                    <a:pt x="574" y="650"/>
                  </a:lnTo>
                  <a:lnTo>
                    <a:pt x="599" y="605"/>
                  </a:lnTo>
                  <a:lnTo>
                    <a:pt x="626" y="650"/>
                  </a:lnTo>
                  <a:lnTo>
                    <a:pt x="599" y="695"/>
                  </a:lnTo>
                  <a:close/>
                  <a:moveTo>
                    <a:pt x="662" y="695"/>
                  </a:moveTo>
                  <a:lnTo>
                    <a:pt x="635" y="650"/>
                  </a:lnTo>
                  <a:lnTo>
                    <a:pt x="662" y="605"/>
                  </a:lnTo>
                  <a:lnTo>
                    <a:pt x="688" y="650"/>
                  </a:lnTo>
                  <a:lnTo>
                    <a:pt x="662" y="695"/>
                  </a:lnTo>
                  <a:close/>
                  <a:moveTo>
                    <a:pt x="724" y="695"/>
                  </a:moveTo>
                  <a:lnTo>
                    <a:pt x="697" y="650"/>
                  </a:lnTo>
                  <a:lnTo>
                    <a:pt x="724" y="605"/>
                  </a:lnTo>
                  <a:lnTo>
                    <a:pt x="749" y="650"/>
                  </a:lnTo>
                  <a:lnTo>
                    <a:pt x="724" y="695"/>
                  </a:lnTo>
                  <a:close/>
                  <a:moveTo>
                    <a:pt x="785" y="695"/>
                  </a:moveTo>
                  <a:lnTo>
                    <a:pt x="758" y="650"/>
                  </a:lnTo>
                  <a:lnTo>
                    <a:pt x="785" y="605"/>
                  </a:lnTo>
                  <a:lnTo>
                    <a:pt x="811" y="650"/>
                  </a:lnTo>
                  <a:lnTo>
                    <a:pt x="785" y="695"/>
                  </a:lnTo>
                  <a:close/>
                  <a:moveTo>
                    <a:pt x="847" y="695"/>
                  </a:moveTo>
                  <a:lnTo>
                    <a:pt x="820" y="650"/>
                  </a:lnTo>
                  <a:lnTo>
                    <a:pt x="847" y="605"/>
                  </a:lnTo>
                  <a:lnTo>
                    <a:pt x="872" y="650"/>
                  </a:lnTo>
                  <a:lnTo>
                    <a:pt x="847" y="695"/>
                  </a:lnTo>
                  <a:close/>
                  <a:moveTo>
                    <a:pt x="908" y="695"/>
                  </a:moveTo>
                  <a:lnTo>
                    <a:pt x="881" y="650"/>
                  </a:lnTo>
                  <a:lnTo>
                    <a:pt x="908" y="605"/>
                  </a:lnTo>
                  <a:lnTo>
                    <a:pt x="934" y="650"/>
                  </a:lnTo>
                  <a:lnTo>
                    <a:pt x="908" y="695"/>
                  </a:lnTo>
                  <a:close/>
                  <a:moveTo>
                    <a:pt x="970" y="695"/>
                  </a:moveTo>
                  <a:lnTo>
                    <a:pt x="943" y="650"/>
                  </a:lnTo>
                  <a:lnTo>
                    <a:pt x="970" y="605"/>
                  </a:lnTo>
                  <a:lnTo>
                    <a:pt x="995" y="650"/>
                  </a:lnTo>
                  <a:lnTo>
                    <a:pt x="970" y="695"/>
                  </a:lnTo>
                  <a:close/>
                  <a:moveTo>
                    <a:pt x="1031" y="695"/>
                  </a:moveTo>
                  <a:lnTo>
                    <a:pt x="1006" y="650"/>
                  </a:lnTo>
                  <a:lnTo>
                    <a:pt x="1031" y="605"/>
                  </a:lnTo>
                  <a:lnTo>
                    <a:pt x="1058" y="650"/>
                  </a:lnTo>
                  <a:lnTo>
                    <a:pt x="1031" y="695"/>
                  </a:lnTo>
                  <a:close/>
                  <a:moveTo>
                    <a:pt x="1093" y="695"/>
                  </a:moveTo>
                  <a:lnTo>
                    <a:pt x="1067" y="650"/>
                  </a:lnTo>
                  <a:lnTo>
                    <a:pt x="1093" y="605"/>
                  </a:lnTo>
                  <a:lnTo>
                    <a:pt x="1120" y="650"/>
                  </a:lnTo>
                  <a:lnTo>
                    <a:pt x="1093" y="695"/>
                  </a:lnTo>
                  <a:close/>
                  <a:moveTo>
                    <a:pt x="1154" y="695"/>
                  </a:moveTo>
                  <a:lnTo>
                    <a:pt x="1129" y="650"/>
                  </a:lnTo>
                  <a:lnTo>
                    <a:pt x="1154" y="605"/>
                  </a:lnTo>
                  <a:lnTo>
                    <a:pt x="1181" y="650"/>
                  </a:lnTo>
                  <a:lnTo>
                    <a:pt x="1154" y="695"/>
                  </a:lnTo>
                  <a:close/>
                  <a:moveTo>
                    <a:pt x="1216" y="695"/>
                  </a:moveTo>
                  <a:lnTo>
                    <a:pt x="1190" y="650"/>
                  </a:lnTo>
                  <a:lnTo>
                    <a:pt x="1216" y="605"/>
                  </a:lnTo>
                  <a:lnTo>
                    <a:pt x="1243" y="650"/>
                  </a:lnTo>
                  <a:lnTo>
                    <a:pt x="1216" y="695"/>
                  </a:lnTo>
                  <a:close/>
                  <a:moveTo>
                    <a:pt x="1277" y="695"/>
                  </a:moveTo>
                  <a:lnTo>
                    <a:pt x="1252" y="650"/>
                  </a:lnTo>
                  <a:lnTo>
                    <a:pt x="1277" y="605"/>
                  </a:lnTo>
                  <a:lnTo>
                    <a:pt x="1304" y="650"/>
                  </a:lnTo>
                  <a:lnTo>
                    <a:pt x="1277" y="695"/>
                  </a:lnTo>
                  <a:close/>
                  <a:moveTo>
                    <a:pt x="1339" y="695"/>
                  </a:moveTo>
                  <a:lnTo>
                    <a:pt x="1313" y="650"/>
                  </a:lnTo>
                  <a:lnTo>
                    <a:pt x="1339" y="605"/>
                  </a:lnTo>
                  <a:lnTo>
                    <a:pt x="1366" y="650"/>
                  </a:lnTo>
                  <a:lnTo>
                    <a:pt x="1339" y="695"/>
                  </a:lnTo>
                  <a:close/>
                  <a:moveTo>
                    <a:pt x="1402" y="695"/>
                  </a:moveTo>
                  <a:lnTo>
                    <a:pt x="1375" y="650"/>
                  </a:lnTo>
                  <a:lnTo>
                    <a:pt x="1402" y="605"/>
                  </a:lnTo>
                  <a:lnTo>
                    <a:pt x="1427" y="650"/>
                  </a:lnTo>
                  <a:lnTo>
                    <a:pt x="1402" y="695"/>
                  </a:lnTo>
                  <a:close/>
                  <a:moveTo>
                    <a:pt x="1463" y="695"/>
                  </a:moveTo>
                  <a:lnTo>
                    <a:pt x="1436" y="650"/>
                  </a:lnTo>
                  <a:lnTo>
                    <a:pt x="1463" y="605"/>
                  </a:lnTo>
                  <a:lnTo>
                    <a:pt x="1489" y="650"/>
                  </a:lnTo>
                  <a:lnTo>
                    <a:pt x="1463" y="695"/>
                  </a:lnTo>
                  <a:close/>
                  <a:moveTo>
                    <a:pt x="1525" y="695"/>
                  </a:moveTo>
                  <a:lnTo>
                    <a:pt x="1498" y="650"/>
                  </a:lnTo>
                  <a:lnTo>
                    <a:pt x="1525" y="605"/>
                  </a:lnTo>
                  <a:lnTo>
                    <a:pt x="1550" y="650"/>
                  </a:lnTo>
                  <a:lnTo>
                    <a:pt x="1525" y="695"/>
                  </a:lnTo>
                  <a:close/>
                  <a:moveTo>
                    <a:pt x="1586" y="695"/>
                  </a:moveTo>
                  <a:lnTo>
                    <a:pt x="1559" y="650"/>
                  </a:lnTo>
                  <a:lnTo>
                    <a:pt x="1586" y="605"/>
                  </a:lnTo>
                  <a:lnTo>
                    <a:pt x="1612" y="650"/>
                  </a:lnTo>
                  <a:lnTo>
                    <a:pt x="1586" y="695"/>
                  </a:lnTo>
                  <a:close/>
                  <a:moveTo>
                    <a:pt x="1648" y="695"/>
                  </a:moveTo>
                  <a:lnTo>
                    <a:pt x="1621" y="650"/>
                  </a:lnTo>
                  <a:lnTo>
                    <a:pt x="1648" y="605"/>
                  </a:lnTo>
                  <a:lnTo>
                    <a:pt x="1673" y="650"/>
                  </a:lnTo>
                  <a:lnTo>
                    <a:pt x="1648" y="695"/>
                  </a:lnTo>
                  <a:close/>
                  <a:moveTo>
                    <a:pt x="1709" y="695"/>
                  </a:moveTo>
                  <a:lnTo>
                    <a:pt x="1682" y="650"/>
                  </a:lnTo>
                  <a:lnTo>
                    <a:pt x="1709" y="605"/>
                  </a:lnTo>
                  <a:lnTo>
                    <a:pt x="1735" y="650"/>
                  </a:lnTo>
                  <a:lnTo>
                    <a:pt x="1709" y="695"/>
                  </a:lnTo>
                  <a:close/>
                  <a:moveTo>
                    <a:pt x="1771" y="695"/>
                  </a:moveTo>
                  <a:lnTo>
                    <a:pt x="1745" y="650"/>
                  </a:lnTo>
                  <a:lnTo>
                    <a:pt x="1771" y="605"/>
                  </a:lnTo>
                  <a:lnTo>
                    <a:pt x="1798" y="650"/>
                  </a:lnTo>
                  <a:lnTo>
                    <a:pt x="1771" y="695"/>
                  </a:lnTo>
                  <a:close/>
                  <a:moveTo>
                    <a:pt x="1832" y="695"/>
                  </a:moveTo>
                  <a:lnTo>
                    <a:pt x="1807" y="650"/>
                  </a:lnTo>
                  <a:lnTo>
                    <a:pt x="1832" y="605"/>
                  </a:lnTo>
                  <a:lnTo>
                    <a:pt x="1859" y="650"/>
                  </a:lnTo>
                  <a:lnTo>
                    <a:pt x="1832" y="695"/>
                  </a:lnTo>
                  <a:close/>
                  <a:moveTo>
                    <a:pt x="1894" y="695"/>
                  </a:moveTo>
                  <a:lnTo>
                    <a:pt x="1868" y="650"/>
                  </a:lnTo>
                  <a:lnTo>
                    <a:pt x="1894" y="605"/>
                  </a:lnTo>
                  <a:lnTo>
                    <a:pt x="1921" y="650"/>
                  </a:lnTo>
                  <a:lnTo>
                    <a:pt x="1894" y="695"/>
                  </a:lnTo>
                  <a:close/>
                  <a:moveTo>
                    <a:pt x="1955" y="695"/>
                  </a:moveTo>
                  <a:lnTo>
                    <a:pt x="1930" y="650"/>
                  </a:lnTo>
                  <a:lnTo>
                    <a:pt x="1955" y="605"/>
                  </a:lnTo>
                  <a:lnTo>
                    <a:pt x="1982" y="650"/>
                  </a:lnTo>
                  <a:lnTo>
                    <a:pt x="1955" y="695"/>
                  </a:lnTo>
                  <a:close/>
                  <a:moveTo>
                    <a:pt x="2017" y="695"/>
                  </a:moveTo>
                  <a:lnTo>
                    <a:pt x="1991" y="650"/>
                  </a:lnTo>
                  <a:lnTo>
                    <a:pt x="2017" y="605"/>
                  </a:lnTo>
                  <a:lnTo>
                    <a:pt x="2044" y="650"/>
                  </a:lnTo>
                  <a:lnTo>
                    <a:pt x="2017" y="695"/>
                  </a:lnTo>
                  <a:close/>
                  <a:moveTo>
                    <a:pt x="2078" y="695"/>
                  </a:moveTo>
                  <a:lnTo>
                    <a:pt x="2053" y="650"/>
                  </a:lnTo>
                  <a:lnTo>
                    <a:pt x="2078" y="605"/>
                  </a:lnTo>
                  <a:lnTo>
                    <a:pt x="2105" y="650"/>
                  </a:lnTo>
                  <a:lnTo>
                    <a:pt x="2078" y="695"/>
                  </a:lnTo>
                  <a:close/>
                  <a:moveTo>
                    <a:pt x="2141" y="695"/>
                  </a:moveTo>
                  <a:lnTo>
                    <a:pt x="2114" y="650"/>
                  </a:lnTo>
                  <a:lnTo>
                    <a:pt x="2141" y="605"/>
                  </a:lnTo>
                  <a:lnTo>
                    <a:pt x="2167" y="650"/>
                  </a:lnTo>
                  <a:lnTo>
                    <a:pt x="2141" y="695"/>
                  </a:lnTo>
                  <a:close/>
                  <a:moveTo>
                    <a:pt x="2203" y="695"/>
                  </a:moveTo>
                  <a:lnTo>
                    <a:pt x="2176" y="650"/>
                  </a:lnTo>
                  <a:lnTo>
                    <a:pt x="2203" y="605"/>
                  </a:lnTo>
                  <a:lnTo>
                    <a:pt x="2228" y="650"/>
                  </a:lnTo>
                  <a:lnTo>
                    <a:pt x="2203" y="695"/>
                  </a:lnTo>
                  <a:close/>
                  <a:moveTo>
                    <a:pt x="2264" y="695"/>
                  </a:moveTo>
                  <a:lnTo>
                    <a:pt x="2237" y="650"/>
                  </a:lnTo>
                  <a:lnTo>
                    <a:pt x="2264" y="605"/>
                  </a:lnTo>
                  <a:lnTo>
                    <a:pt x="2290" y="650"/>
                  </a:lnTo>
                  <a:lnTo>
                    <a:pt x="2264" y="695"/>
                  </a:lnTo>
                  <a:close/>
                  <a:moveTo>
                    <a:pt x="2326" y="695"/>
                  </a:moveTo>
                  <a:lnTo>
                    <a:pt x="2299" y="650"/>
                  </a:lnTo>
                  <a:lnTo>
                    <a:pt x="2326" y="605"/>
                  </a:lnTo>
                  <a:lnTo>
                    <a:pt x="2351" y="650"/>
                  </a:lnTo>
                  <a:lnTo>
                    <a:pt x="2326" y="695"/>
                  </a:lnTo>
                  <a:close/>
                  <a:moveTo>
                    <a:pt x="2387" y="695"/>
                  </a:moveTo>
                  <a:lnTo>
                    <a:pt x="2360" y="650"/>
                  </a:lnTo>
                  <a:lnTo>
                    <a:pt x="2387" y="605"/>
                  </a:lnTo>
                  <a:lnTo>
                    <a:pt x="2413" y="650"/>
                  </a:lnTo>
                  <a:lnTo>
                    <a:pt x="2387" y="695"/>
                  </a:lnTo>
                  <a:close/>
                  <a:moveTo>
                    <a:pt x="2449" y="695"/>
                  </a:moveTo>
                  <a:lnTo>
                    <a:pt x="2422" y="650"/>
                  </a:lnTo>
                  <a:lnTo>
                    <a:pt x="2449" y="605"/>
                  </a:lnTo>
                  <a:lnTo>
                    <a:pt x="2474" y="650"/>
                  </a:lnTo>
                  <a:lnTo>
                    <a:pt x="2449" y="695"/>
                  </a:lnTo>
                  <a:close/>
                  <a:moveTo>
                    <a:pt x="2510" y="695"/>
                  </a:moveTo>
                  <a:lnTo>
                    <a:pt x="2485" y="650"/>
                  </a:lnTo>
                  <a:lnTo>
                    <a:pt x="2510" y="605"/>
                  </a:lnTo>
                  <a:lnTo>
                    <a:pt x="2537" y="650"/>
                  </a:lnTo>
                  <a:lnTo>
                    <a:pt x="2510" y="695"/>
                  </a:lnTo>
                  <a:close/>
                  <a:moveTo>
                    <a:pt x="76" y="643"/>
                  </a:moveTo>
                  <a:lnTo>
                    <a:pt x="51" y="596"/>
                  </a:lnTo>
                  <a:lnTo>
                    <a:pt x="76" y="551"/>
                  </a:lnTo>
                  <a:lnTo>
                    <a:pt x="103" y="596"/>
                  </a:lnTo>
                  <a:lnTo>
                    <a:pt x="76" y="643"/>
                  </a:lnTo>
                  <a:close/>
                  <a:moveTo>
                    <a:pt x="137" y="643"/>
                  </a:moveTo>
                  <a:lnTo>
                    <a:pt x="112" y="596"/>
                  </a:lnTo>
                  <a:lnTo>
                    <a:pt x="137" y="551"/>
                  </a:lnTo>
                  <a:lnTo>
                    <a:pt x="164" y="596"/>
                  </a:lnTo>
                  <a:lnTo>
                    <a:pt x="137" y="643"/>
                  </a:lnTo>
                  <a:close/>
                  <a:moveTo>
                    <a:pt x="199" y="643"/>
                  </a:moveTo>
                  <a:lnTo>
                    <a:pt x="173" y="596"/>
                  </a:lnTo>
                  <a:lnTo>
                    <a:pt x="199" y="551"/>
                  </a:lnTo>
                  <a:lnTo>
                    <a:pt x="226" y="596"/>
                  </a:lnTo>
                  <a:lnTo>
                    <a:pt x="199" y="643"/>
                  </a:lnTo>
                  <a:close/>
                  <a:moveTo>
                    <a:pt x="262" y="643"/>
                  </a:moveTo>
                  <a:lnTo>
                    <a:pt x="235" y="596"/>
                  </a:lnTo>
                  <a:lnTo>
                    <a:pt x="262" y="551"/>
                  </a:lnTo>
                  <a:lnTo>
                    <a:pt x="287" y="596"/>
                  </a:lnTo>
                  <a:lnTo>
                    <a:pt x="262" y="643"/>
                  </a:lnTo>
                  <a:close/>
                  <a:moveTo>
                    <a:pt x="323" y="643"/>
                  </a:moveTo>
                  <a:lnTo>
                    <a:pt x="296" y="596"/>
                  </a:lnTo>
                  <a:lnTo>
                    <a:pt x="323" y="551"/>
                  </a:lnTo>
                  <a:lnTo>
                    <a:pt x="349" y="596"/>
                  </a:lnTo>
                  <a:lnTo>
                    <a:pt x="323" y="643"/>
                  </a:lnTo>
                  <a:close/>
                  <a:moveTo>
                    <a:pt x="385" y="643"/>
                  </a:moveTo>
                  <a:lnTo>
                    <a:pt x="358" y="596"/>
                  </a:lnTo>
                  <a:lnTo>
                    <a:pt x="385" y="551"/>
                  </a:lnTo>
                  <a:lnTo>
                    <a:pt x="410" y="596"/>
                  </a:lnTo>
                  <a:lnTo>
                    <a:pt x="385" y="643"/>
                  </a:lnTo>
                  <a:close/>
                  <a:moveTo>
                    <a:pt x="446" y="643"/>
                  </a:moveTo>
                  <a:lnTo>
                    <a:pt x="419" y="596"/>
                  </a:lnTo>
                  <a:lnTo>
                    <a:pt x="446" y="551"/>
                  </a:lnTo>
                  <a:lnTo>
                    <a:pt x="472" y="596"/>
                  </a:lnTo>
                  <a:lnTo>
                    <a:pt x="446" y="643"/>
                  </a:lnTo>
                  <a:close/>
                  <a:moveTo>
                    <a:pt x="508" y="643"/>
                  </a:moveTo>
                  <a:lnTo>
                    <a:pt x="481" y="596"/>
                  </a:lnTo>
                  <a:lnTo>
                    <a:pt x="508" y="551"/>
                  </a:lnTo>
                  <a:lnTo>
                    <a:pt x="533" y="596"/>
                  </a:lnTo>
                  <a:lnTo>
                    <a:pt x="508" y="643"/>
                  </a:lnTo>
                  <a:close/>
                  <a:moveTo>
                    <a:pt x="569" y="643"/>
                  </a:moveTo>
                  <a:lnTo>
                    <a:pt x="542" y="596"/>
                  </a:lnTo>
                  <a:lnTo>
                    <a:pt x="569" y="551"/>
                  </a:lnTo>
                  <a:lnTo>
                    <a:pt x="595" y="596"/>
                  </a:lnTo>
                  <a:lnTo>
                    <a:pt x="569" y="643"/>
                  </a:lnTo>
                  <a:close/>
                  <a:moveTo>
                    <a:pt x="631" y="643"/>
                  </a:moveTo>
                  <a:lnTo>
                    <a:pt x="605" y="596"/>
                  </a:lnTo>
                  <a:lnTo>
                    <a:pt x="631" y="551"/>
                  </a:lnTo>
                  <a:lnTo>
                    <a:pt x="658" y="596"/>
                  </a:lnTo>
                  <a:lnTo>
                    <a:pt x="631" y="643"/>
                  </a:lnTo>
                  <a:close/>
                  <a:moveTo>
                    <a:pt x="692" y="643"/>
                  </a:moveTo>
                  <a:lnTo>
                    <a:pt x="667" y="596"/>
                  </a:lnTo>
                  <a:lnTo>
                    <a:pt x="692" y="551"/>
                  </a:lnTo>
                  <a:lnTo>
                    <a:pt x="719" y="596"/>
                  </a:lnTo>
                  <a:lnTo>
                    <a:pt x="692" y="643"/>
                  </a:lnTo>
                  <a:close/>
                  <a:moveTo>
                    <a:pt x="754" y="643"/>
                  </a:moveTo>
                  <a:lnTo>
                    <a:pt x="728" y="596"/>
                  </a:lnTo>
                  <a:lnTo>
                    <a:pt x="754" y="551"/>
                  </a:lnTo>
                  <a:lnTo>
                    <a:pt x="781" y="596"/>
                  </a:lnTo>
                  <a:lnTo>
                    <a:pt x="754" y="643"/>
                  </a:lnTo>
                  <a:close/>
                  <a:moveTo>
                    <a:pt x="815" y="643"/>
                  </a:moveTo>
                  <a:lnTo>
                    <a:pt x="790" y="596"/>
                  </a:lnTo>
                  <a:lnTo>
                    <a:pt x="815" y="551"/>
                  </a:lnTo>
                  <a:lnTo>
                    <a:pt x="842" y="596"/>
                  </a:lnTo>
                  <a:lnTo>
                    <a:pt x="815" y="643"/>
                  </a:lnTo>
                  <a:close/>
                  <a:moveTo>
                    <a:pt x="877" y="643"/>
                  </a:moveTo>
                  <a:lnTo>
                    <a:pt x="851" y="596"/>
                  </a:lnTo>
                  <a:lnTo>
                    <a:pt x="877" y="551"/>
                  </a:lnTo>
                  <a:lnTo>
                    <a:pt x="904" y="596"/>
                  </a:lnTo>
                  <a:lnTo>
                    <a:pt x="877" y="643"/>
                  </a:lnTo>
                  <a:close/>
                  <a:moveTo>
                    <a:pt x="938" y="643"/>
                  </a:moveTo>
                  <a:lnTo>
                    <a:pt x="913" y="596"/>
                  </a:lnTo>
                  <a:lnTo>
                    <a:pt x="938" y="551"/>
                  </a:lnTo>
                  <a:lnTo>
                    <a:pt x="965" y="596"/>
                  </a:lnTo>
                  <a:lnTo>
                    <a:pt x="938" y="643"/>
                  </a:lnTo>
                  <a:close/>
                  <a:moveTo>
                    <a:pt x="1001" y="643"/>
                  </a:moveTo>
                  <a:lnTo>
                    <a:pt x="974" y="596"/>
                  </a:lnTo>
                  <a:lnTo>
                    <a:pt x="1001" y="551"/>
                  </a:lnTo>
                  <a:lnTo>
                    <a:pt x="1027" y="596"/>
                  </a:lnTo>
                  <a:lnTo>
                    <a:pt x="1001" y="643"/>
                  </a:lnTo>
                  <a:close/>
                  <a:moveTo>
                    <a:pt x="1063" y="643"/>
                  </a:moveTo>
                  <a:lnTo>
                    <a:pt x="1036" y="596"/>
                  </a:lnTo>
                  <a:lnTo>
                    <a:pt x="1063" y="551"/>
                  </a:lnTo>
                  <a:lnTo>
                    <a:pt x="1088" y="596"/>
                  </a:lnTo>
                  <a:lnTo>
                    <a:pt x="1063" y="643"/>
                  </a:lnTo>
                  <a:close/>
                  <a:moveTo>
                    <a:pt x="1124" y="643"/>
                  </a:moveTo>
                  <a:lnTo>
                    <a:pt x="1097" y="596"/>
                  </a:lnTo>
                  <a:lnTo>
                    <a:pt x="1124" y="551"/>
                  </a:lnTo>
                  <a:lnTo>
                    <a:pt x="1150" y="596"/>
                  </a:lnTo>
                  <a:lnTo>
                    <a:pt x="1124" y="643"/>
                  </a:lnTo>
                  <a:close/>
                  <a:moveTo>
                    <a:pt x="1186" y="643"/>
                  </a:moveTo>
                  <a:lnTo>
                    <a:pt x="1159" y="596"/>
                  </a:lnTo>
                  <a:lnTo>
                    <a:pt x="1186" y="551"/>
                  </a:lnTo>
                  <a:lnTo>
                    <a:pt x="1211" y="596"/>
                  </a:lnTo>
                  <a:lnTo>
                    <a:pt x="1186" y="643"/>
                  </a:lnTo>
                  <a:close/>
                  <a:moveTo>
                    <a:pt x="1247" y="643"/>
                  </a:moveTo>
                  <a:lnTo>
                    <a:pt x="1220" y="596"/>
                  </a:lnTo>
                  <a:lnTo>
                    <a:pt x="1247" y="551"/>
                  </a:lnTo>
                  <a:lnTo>
                    <a:pt x="1273" y="596"/>
                  </a:lnTo>
                  <a:lnTo>
                    <a:pt x="1247" y="643"/>
                  </a:lnTo>
                  <a:close/>
                  <a:moveTo>
                    <a:pt x="1309" y="643"/>
                  </a:moveTo>
                  <a:lnTo>
                    <a:pt x="1282" y="596"/>
                  </a:lnTo>
                  <a:lnTo>
                    <a:pt x="1309" y="551"/>
                  </a:lnTo>
                  <a:lnTo>
                    <a:pt x="1334" y="596"/>
                  </a:lnTo>
                  <a:lnTo>
                    <a:pt x="1309" y="643"/>
                  </a:lnTo>
                  <a:close/>
                  <a:moveTo>
                    <a:pt x="1370" y="643"/>
                  </a:moveTo>
                  <a:lnTo>
                    <a:pt x="1345" y="596"/>
                  </a:lnTo>
                  <a:lnTo>
                    <a:pt x="1370" y="551"/>
                  </a:lnTo>
                  <a:lnTo>
                    <a:pt x="1397" y="596"/>
                  </a:lnTo>
                  <a:lnTo>
                    <a:pt x="1370" y="643"/>
                  </a:lnTo>
                  <a:close/>
                  <a:moveTo>
                    <a:pt x="1432" y="643"/>
                  </a:moveTo>
                  <a:lnTo>
                    <a:pt x="1406" y="596"/>
                  </a:lnTo>
                  <a:lnTo>
                    <a:pt x="1432" y="551"/>
                  </a:lnTo>
                  <a:lnTo>
                    <a:pt x="1459" y="596"/>
                  </a:lnTo>
                  <a:lnTo>
                    <a:pt x="1432" y="643"/>
                  </a:lnTo>
                  <a:close/>
                  <a:moveTo>
                    <a:pt x="1493" y="643"/>
                  </a:moveTo>
                  <a:lnTo>
                    <a:pt x="1468" y="596"/>
                  </a:lnTo>
                  <a:lnTo>
                    <a:pt x="1493" y="551"/>
                  </a:lnTo>
                  <a:lnTo>
                    <a:pt x="1520" y="596"/>
                  </a:lnTo>
                  <a:lnTo>
                    <a:pt x="1493" y="643"/>
                  </a:lnTo>
                  <a:close/>
                  <a:moveTo>
                    <a:pt x="1555" y="643"/>
                  </a:moveTo>
                  <a:lnTo>
                    <a:pt x="1529" y="596"/>
                  </a:lnTo>
                  <a:lnTo>
                    <a:pt x="1555" y="551"/>
                  </a:lnTo>
                  <a:lnTo>
                    <a:pt x="1582" y="596"/>
                  </a:lnTo>
                  <a:lnTo>
                    <a:pt x="1555" y="643"/>
                  </a:lnTo>
                  <a:close/>
                  <a:moveTo>
                    <a:pt x="1616" y="643"/>
                  </a:moveTo>
                  <a:lnTo>
                    <a:pt x="1591" y="596"/>
                  </a:lnTo>
                  <a:lnTo>
                    <a:pt x="1616" y="551"/>
                  </a:lnTo>
                  <a:lnTo>
                    <a:pt x="1643" y="596"/>
                  </a:lnTo>
                  <a:lnTo>
                    <a:pt x="1616" y="643"/>
                  </a:lnTo>
                  <a:close/>
                  <a:moveTo>
                    <a:pt x="1678" y="643"/>
                  </a:moveTo>
                  <a:lnTo>
                    <a:pt x="1652" y="596"/>
                  </a:lnTo>
                  <a:lnTo>
                    <a:pt x="1678" y="551"/>
                  </a:lnTo>
                  <a:lnTo>
                    <a:pt x="1705" y="596"/>
                  </a:lnTo>
                  <a:lnTo>
                    <a:pt x="1678" y="643"/>
                  </a:lnTo>
                  <a:close/>
                  <a:moveTo>
                    <a:pt x="1741" y="643"/>
                  </a:moveTo>
                  <a:lnTo>
                    <a:pt x="1714" y="596"/>
                  </a:lnTo>
                  <a:lnTo>
                    <a:pt x="1741" y="551"/>
                  </a:lnTo>
                  <a:lnTo>
                    <a:pt x="1766" y="596"/>
                  </a:lnTo>
                  <a:lnTo>
                    <a:pt x="1741" y="643"/>
                  </a:lnTo>
                  <a:close/>
                  <a:moveTo>
                    <a:pt x="1802" y="643"/>
                  </a:moveTo>
                  <a:lnTo>
                    <a:pt x="1775" y="596"/>
                  </a:lnTo>
                  <a:lnTo>
                    <a:pt x="1802" y="551"/>
                  </a:lnTo>
                  <a:lnTo>
                    <a:pt x="1828" y="596"/>
                  </a:lnTo>
                  <a:lnTo>
                    <a:pt x="1802" y="643"/>
                  </a:lnTo>
                  <a:close/>
                  <a:moveTo>
                    <a:pt x="1864" y="643"/>
                  </a:moveTo>
                  <a:lnTo>
                    <a:pt x="1837" y="596"/>
                  </a:lnTo>
                  <a:lnTo>
                    <a:pt x="1864" y="551"/>
                  </a:lnTo>
                  <a:lnTo>
                    <a:pt x="1889" y="596"/>
                  </a:lnTo>
                  <a:lnTo>
                    <a:pt x="1864" y="643"/>
                  </a:lnTo>
                  <a:close/>
                  <a:moveTo>
                    <a:pt x="1925" y="643"/>
                  </a:moveTo>
                  <a:lnTo>
                    <a:pt x="1898" y="596"/>
                  </a:lnTo>
                  <a:lnTo>
                    <a:pt x="1925" y="551"/>
                  </a:lnTo>
                  <a:lnTo>
                    <a:pt x="1951" y="596"/>
                  </a:lnTo>
                  <a:lnTo>
                    <a:pt x="1925" y="643"/>
                  </a:lnTo>
                  <a:close/>
                  <a:moveTo>
                    <a:pt x="1987" y="643"/>
                  </a:moveTo>
                  <a:lnTo>
                    <a:pt x="1960" y="596"/>
                  </a:lnTo>
                  <a:lnTo>
                    <a:pt x="1987" y="551"/>
                  </a:lnTo>
                  <a:lnTo>
                    <a:pt x="2012" y="596"/>
                  </a:lnTo>
                  <a:lnTo>
                    <a:pt x="1987" y="643"/>
                  </a:lnTo>
                  <a:close/>
                  <a:moveTo>
                    <a:pt x="2048" y="643"/>
                  </a:moveTo>
                  <a:lnTo>
                    <a:pt x="2021" y="596"/>
                  </a:lnTo>
                  <a:lnTo>
                    <a:pt x="2048" y="551"/>
                  </a:lnTo>
                  <a:lnTo>
                    <a:pt x="2074" y="596"/>
                  </a:lnTo>
                  <a:lnTo>
                    <a:pt x="2048" y="643"/>
                  </a:lnTo>
                  <a:close/>
                  <a:moveTo>
                    <a:pt x="2110" y="643"/>
                  </a:moveTo>
                  <a:lnTo>
                    <a:pt x="2084" y="596"/>
                  </a:lnTo>
                  <a:lnTo>
                    <a:pt x="2110" y="551"/>
                  </a:lnTo>
                  <a:lnTo>
                    <a:pt x="2137" y="596"/>
                  </a:lnTo>
                  <a:lnTo>
                    <a:pt x="2110" y="643"/>
                  </a:lnTo>
                  <a:close/>
                  <a:moveTo>
                    <a:pt x="2171" y="643"/>
                  </a:moveTo>
                  <a:lnTo>
                    <a:pt x="2146" y="596"/>
                  </a:lnTo>
                  <a:lnTo>
                    <a:pt x="2171" y="551"/>
                  </a:lnTo>
                  <a:lnTo>
                    <a:pt x="2198" y="596"/>
                  </a:lnTo>
                  <a:lnTo>
                    <a:pt x="2171" y="643"/>
                  </a:lnTo>
                  <a:close/>
                  <a:moveTo>
                    <a:pt x="2233" y="643"/>
                  </a:moveTo>
                  <a:lnTo>
                    <a:pt x="2207" y="596"/>
                  </a:lnTo>
                  <a:lnTo>
                    <a:pt x="2233" y="551"/>
                  </a:lnTo>
                  <a:lnTo>
                    <a:pt x="2260" y="596"/>
                  </a:lnTo>
                  <a:lnTo>
                    <a:pt x="2233" y="643"/>
                  </a:lnTo>
                  <a:close/>
                  <a:moveTo>
                    <a:pt x="2294" y="643"/>
                  </a:moveTo>
                  <a:lnTo>
                    <a:pt x="2269" y="596"/>
                  </a:lnTo>
                  <a:lnTo>
                    <a:pt x="2294" y="551"/>
                  </a:lnTo>
                  <a:lnTo>
                    <a:pt x="2321" y="596"/>
                  </a:lnTo>
                  <a:lnTo>
                    <a:pt x="2294" y="643"/>
                  </a:lnTo>
                  <a:close/>
                  <a:moveTo>
                    <a:pt x="2356" y="643"/>
                  </a:moveTo>
                  <a:lnTo>
                    <a:pt x="2330" y="596"/>
                  </a:lnTo>
                  <a:lnTo>
                    <a:pt x="2356" y="551"/>
                  </a:lnTo>
                  <a:lnTo>
                    <a:pt x="2383" y="596"/>
                  </a:lnTo>
                  <a:lnTo>
                    <a:pt x="2356" y="643"/>
                  </a:lnTo>
                  <a:close/>
                  <a:moveTo>
                    <a:pt x="2417" y="643"/>
                  </a:moveTo>
                  <a:lnTo>
                    <a:pt x="2392" y="596"/>
                  </a:lnTo>
                  <a:lnTo>
                    <a:pt x="2417" y="551"/>
                  </a:lnTo>
                  <a:lnTo>
                    <a:pt x="2444" y="596"/>
                  </a:lnTo>
                  <a:lnTo>
                    <a:pt x="2417" y="643"/>
                  </a:lnTo>
                  <a:close/>
                  <a:moveTo>
                    <a:pt x="2480" y="643"/>
                  </a:moveTo>
                  <a:lnTo>
                    <a:pt x="2453" y="596"/>
                  </a:lnTo>
                  <a:lnTo>
                    <a:pt x="2480" y="551"/>
                  </a:lnTo>
                  <a:lnTo>
                    <a:pt x="2506" y="596"/>
                  </a:lnTo>
                  <a:lnTo>
                    <a:pt x="2480" y="643"/>
                  </a:lnTo>
                  <a:close/>
                  <a:moveTo>
                    <a:pt x="46" y="589"/>
                  </a:moveTo>
                  <a:lnTo>
                    <a:pt x="19" y="544"/>
                  </a:lnTo>
                  <a:lnTo>
                    <a:pt x="46" y="497"/>
                  </a:lnTo>
                  <a:lnTo>
                    <a:pt x="72" y="544"/>
                  </a:lnTo>
                  <a:lnTo>
                    <a:pt x="46" y="589"/>
                  </a:lnTo>
                  <a:close/>
                  <a:moveTo>
                    <a:pt x="107" y="589"/>
                  </a:moveTo>
                  <a:lnTo>
                    <a:pt x="81" y="544"/>
                  </a:lnTo>
                  <a:lnTo>
                    <a:pt x="107" y="497"/>
                  </a:lnTo>
                  <a:lnTo>
                    <a:pt x="133" y="544"/>
                  </a:lnTo>
                  <a:lnTo>
                    <a:pt x="107" y="589"/>
                  </a:lnTo>
                  <a:close/>
                  <a:moveTo>
                    <a:pt x="169" y="589"/>
                  </a:moveTo>
                  <a:lnTo>
                    <a:pt x="142" y="544"/>
                  </a:lnTo>
                  <a:lnTo>
                    <a:pt x="169" y="497"/>
                  </a:lnTo>
                  <a:lnTo>
                    <a:pt x="194" y="544"/>
                  </a:lnTo>
                  <a:lnTo>
                    <a:pt x="169" y="589"/>
                  </a:lnTo>
                  <a:close/>
                  <a:moveTo>
                    <a:pt x="230" y="589"/>
                  </a:moveTo>
                  <a:lnTo>
                    <a:pt x="203" y="544"/>
                  </a:lnTo>
                  <a:lnTo>
                    <a:pt x="230" y="497"/>
                  </a:lnTo>
                  <a:lnTo>
                    <a:pt x="256" y="544"/>
                  </a:lnTo>
                  <a:lnTo>
                    <a:pt x="230" y="589"/>
                  </a:lnTo>
                  <a:close/>
                  <a:moveTo>
                    <a:pt x="292" y="589"/>
                  </a:moveTo>
                  <a:lnTo>
                    <a:pt x="266" y="544"/>
                  </a:lnTo>
                  <a:lnTo>
                    <a:pt x="292" y="497"/>
                  </a:lnTo>
                  <a:lnTo>
                    <a:pt x="319" y="544"/>
                  </a:lnTo>
                  <a:lnTo>
                    <a:pt x="292" y="589"/>
                  </a:lnTo>
                  <a:close/>
                  <a:moveTo>
                    <a:pt x="353" y="589"/>
                  </a:moveTo>
                  <a:lnTo>
                    <a:pt x="328" y="544"/>
                  </a:lnTo>
                  <a:lnTo>
                    <a:pt x="353" y="497"/>
                  </a:lnTo>
                  <a:lnTo>
                    <a:pt x="380" y="544"/>
                  </a:lnTo>
                  <a:lnTo>
                    <a:pt x="353" y="589"/>
                  </a:lnTo>
                  <a:close/>
                  <a:moveTo>
                    <a:pt x="415" y="589"/>
                  </a:moveTo>
                  <a:lnTo>
                    <a:pt x="389" y="544"/>
                  </a:lnTo>
                  <a:lnTo>
                    <a:pt x="415" y="497"/>
                  </a:lnTo>
                  <a:lnTo>
                    <a:pt x="442" y="544"/>
                  </a:lnTo>
                  <a:lnTo>
                    <a:pt x="415" y="589"/>
                  </a:lnTo>
                  <a:close/>
                  <a:moveTo>
                    <a:pt x="476" y="589"/>
                  </a:moveTo>
                  <a:lnTo>
                    <a:pt x="451" y="544"/>
                  </a:lnTo>
                  <a:lnTo>
                    <a:pt x="476" y="497"/>
                  </a:lnTo>
                  <a:lnTo>
                    <a:pt x="503" y="544"/>
                  </a:lnTo>
                  <a:lnTo>
                    <a:pt x="476" y="589"/>
                  </a:lnTo>
                  <a:close/>
                  <a:moveTo>
                    <a:pt x="538" y="589"/>
                  </a:moveTo>
                  <a:lnTo>
                    <a:pt x="512" y="544"/>
                  </a:lnTo>
                  <a:lnTo>
                    <a:pt x="538" y="497"/>
                  </a:lnTo>
                  <a:lnTo>
                    <a:pt x="565" y="544"/>
                  </a:lnTo>
                  <a:lnTo>
                    <a:pt x="538" y="589"/>
                  </a:lnTo>
                  <a:close/>
                  <a:moveTo>
                    <a:pt x="599" y="589"/>
                  </a:moveTo>
                  <a:lnTo>
                    <a:pt x="574" y="544"/>
                  </a:lnTo>
                  <a:lnTo>
                    <a:pt x="599" y="497"/>
                  </a:lnTo>
                  <a:lnTo>
                    <a:pt x="626" y="544"/>
                  </a:lnTo>
                  <a:lnTo>
                    <a:pt x="599" y="589"/>
                  </a:lnTo>
                  <a:close/>
                  <a:moveTo>
                    <a:pt x="662" y="589"/>
                  </a:moveTo>
                  <a:lnTo>
                    <a:pt x="635" y="544"/>
                  </a:lnTo>
                  <a:lnTo>
                    <a:pt x="662" y="497"/>
                  </a:lnTo>
                  <a:lnTo>
                    <a:pt x="688" y="544"/>
                  </a:lnTo>
                  <a:lnTo>
                    <a:pt x="662" y="589"/>
                  </a:lnTo>
                  <a:close/>
                  <a:moveTo>
                    <a:pt x="724" y="589"/>
                  </a:moveTo>
                  <a:lnTo>
                    <a:pt x="697" y="544"/>
                  </a:lnTo>
                  <a:lnTo>
                    <a:pt x="724" y="497"/>
                  </a:lnTo>
                  <a:lnTo>
                    <a:pt x="749" y="544"/>
                  </a:lnTo>
                  <a:lnTo>
                    <a:pt x="724" y="589"/>
                  </a:lnTo>
                  <a:close/>
                  <a:moveTo>
                    <a:pt x="785" y="589"/>
                  </a:moveTo>
                  <a:lnTo>
                    <a:pt x="758" y="544"/>
                  </a:lnTo>
                  <a:lnTo>
                    <a:pt x="785" y="497"/>
                  </a:lnTo>
                  <a:lnTo>
                    <a:pt x="811" y="544"/>
                  </a:lnTo>
                  <a:lnTo>
                    <a:pt x="785" y="589"/>
                  </a:lnTo>
                  <a:close/>
                  <a:moveTo>
                    <a:pt x="847" y="589"/>
                  </a:moveTo>
                  <a:lnTo>
                    <a:pt x="820" y="544"/>
                  </a:lnTo>
                  <a:lnTo>
                    <a:pt x="847" y="497"/>
                  </a:lnTo>
                  <a:lnTo>
                    <a:pt x="872" y="544"/>
                  </a:lnTo>
                  <a:lnTo>
                    <a:pt x="847" y="589"/>
                  </a:lnTo>
                  <a:close/>
                  <a:moveTo>
                    <a:pt x="908" y="589"/>
                  </a:moveTo>
                  <a:lnTo>
                    <a:pt x="881" y="544"/>
                  </a:lnTo>
                  <a:lnTo>
                    <a:pt x="908" y="497"/>
                  </a:lnTo>
                  <a:lnTo>
                    <a:pt x="934" y="544"/>
                  </a:lnTo>
                  <a:lnTo>
                    <a:pt x="908" y="589"/>
                  </a:lnTo>
                  <a:close/>
                  <a:moveTo>
                    <a:pt x="970" y="589"/>
                  </a:moveTo>
                  <a:lnTo>
                    <a:pt x="943" y="544"/>
                  </a:lnTo>
                  <a:lnTo>
                    <a:pt x="970" y="497"/>
                  </a:lnTo>
                  <a:lnTo>
                    <a:pt x="995" y="544"/>
                  </a:lnTo>
                  <a:lnTo>
                    <a:pt x="970" y="589"/>
                  </a:lnTo>
                  <a:close/>
                  <a:moveTo>
                    <a:pt x="1031" y="589"/>
                  </a:moveTo>
                  <a:lnTo>
                    <a:pt x="1006" y="544"/>
                  </a:lnTo>
                  <a:lnTo>
                    <a:pt x="1031" y="497"/>
                  </a:lnTo>
                  <a:lnTo>
                    <a:pt x="1058" y="544"/>
                  </a:lnTo>
                  <a:lnTo>
                    <a:pt x="1031" y="589"/>
                  </a:lnTo>
                  <a:close/>
                  <a:moveTo>
                    <a:pt x="1093" y="589"/>
                  </a:moveTo>
                  <a:lnTo>
                    <a:pt x="1067" y="544"/>
                  </a:lnTo>
                  <a:lnTo>
                    <a:pt x="1093" y="497"/>
                  </a:lnTo>
                  <a:lnTo>
                    <a:pt x="1120" y="544"/>
                  </a:lnTo>
                  <a:lnTo>
                    <a:pt x="1093" y="589"/>
                  </a:lnTo>
                  <a:close/>
                  <a:moveTo>
                    <a:pt x="1154" y="589"/>
                  </a:moveTo>
                  <a:lnTo>
                    <a:pt x="1129" y="544"/>
                  </a:lnTo>
                  <a:lnTo>
                    <a:pt x="1154" y="497"/>
                  </a:lnTo>
                  <a:lnTo>
                    <a:pt x="1181" y="544"/>
                  </a:lnTo>
                  <a:lnTo>
                    <a:pt x="1154" y="589"/>
                  </a:lnTo>
                  <a:close/>
                  <a:moveTo>
                    <a:pt x="1216" y="589"/>
                  </a:moveTo>
                  <a:lnTo>
                    <a:pt x="1190" y="544"/>
                  </a:lnTo>
                  <a:lnTo>
                    <a:pt x="1216" y="497"/>
                  </a:lnTo>
                  <a:lnTo>
                    <a:pt x="1243" y="544"/>
                  </a:lnTo>
                  <a:lnTo>
                    <a:pt x="1216" y="589"/>
                  </a:lnTo>
                  <a:close/>
                  <a:moveTo>
                    <a:pt x="1277" y="589"/>
                  </a:moveTo>
                  <a:lnTo>
                    <a:pt x="1252" y="544"/>
                  </a:lnTo>
                  <a:lnTo>
                    <a:pt x="1277" y="497"/>
                  </a:lnTo>
                  <a:lnTo>
                    <a:pt x="1304" y="544"/>
                  </a:lnTo>
                  <a:lnTo>
                    <a:pt x="1277" y="589"/>
                  </a:lnTo>
                  <a:close/>
                  <a:moveTo>
                    <a:pt x="1339" y="589"/>
                  </a:moveTo>
                  <a:lnTo>
                    <a:pt x="1313" y="544"/>
                  </a:lnTo>
                  <a:lnTo>
                    <a:pt x="1339" y="497"/>
                  </a:lnTo>
                  <a:lnTo>
                    <a:pt x="1366" y="544"/>
                  </a:lnTo>
                  <a:lnTo>
                    <a:pt x="1339" y="589"/>
                  </a:lnTo>
                  <a:close/>
                  <a:moveTo>
                    <a:pt x="1402" y="589"/>
                  </a:moveTo>
                  <a:lnTo>
                    <a:pt x="1375" y="544"/>
                  </a:lnTo>
                  <a:lnTo>
                    <a:pt x="1402" y="497"/>
                  </a:lnTo>
                  <a:lnTo>
                    <a:pt x="1427" y="544"/>
                  </a:lnTo>
                  <a:lnTo>
                    <a:pt x="1402" y="589"/>
                  </a:lnTo>
                  <a:close/>
                  <a:moveTo>
                    <a:pt x="1463" y="589"/>
                  </a:moveTo>
                  <a:lnTo>
                    <a:pt x="1436" y="544"/>
                  </a:lnTo>
                  <a:lnTo>
                    <a:pt x="1463" y="497"/>
                  </a:lnTo>
                  <a:lnTo>
                    <a:pt x="1489" y="544"/>
                  </a:lnTo>
                  <a:lnTo>
                    <a:pt x="1463" y="589"/>
                  </a:lnTo>
                  <a:close/>
                  <a:moveTo>
                    <a:pt x="1525" y="589"/>
                  </a:moveTo>
                  <a:lnTo>
                    <a:pt x="1498" y="544"/>
                  </a:lnTo>
                  <a:lnTo>
                    <a:pt x="1525" y="497"/>
                  </a:lnTo>
                  <a:lnTo>
                    <a:pt x="1550" y="544"/>
                  </a:lnTo>
                  <a:lnTo>
                    <a:pt x="1525" y="589"/>
                  </a:lnTo>
                  <a:close/>
                  <a:moveTo>
                    <a:pt x="1586" y="589"/>
                  </a:moveTo>
                  <a:lnTo>
                    <a:pt x="1559" y="544"/>
                  </a:lnTo>
                  <a:lnTo>
                    <a:pt x="1586" y="497"/>
                  </a:lnTo>
                  <a:lnTo>
                    <a:pt x="1612" y="544"/>
                  </a:lnTo>
                  <a:lnTo>
                    <a:pt x="1586" y="589"/>
                  </a:lnTo>
                  <a:close/>
                  <a:moveTo>
                    <a:pt x="1648" y="589"/>
                  </a:moveTo>
                  <a:lnTo>
                    <a:pt x="1621" y="544"/>
                  </a:lnTo>
                  <a:lnTo>
                    <a:pt x="1648" y="497"/>
                  </a:lnTo>
                  <a:lnTo>
                    <a:pt x="1673" y="544"/>
                  </a:lnTo>
                  <a:lnTo>
                    <a:pt x="1648" y="589"/>
                  </a:lnTo>
                  <a:close/>
                  <a:moveTo>
                    <a:pt x="1709" y="589"/>
                  </a:moveTo>
                  <a:lnTo>
                    <a:pt x="1682" y="544"/>
                  </a:lnTo>
                  <a:lnTo>
                    <a:pt x="1709" y="497"/>
                  </a:lnTo>
                  <a:lnTo>
                    <a:pt x="1735" y="544"/>
                  </a:lnTo>
                  <a:lnTo>
                    <a:pt x="1709" y="589"/>
                  </a:lnTo>
                  <a:close/>
                  <a:moveTo>
                    <a:pt x="1771" y="589"/>
                  </a:moveTo>
                  <a:lnTo>
                    <a:pt x="1745" y="544"/>
                  </a:lnTo>
                  <a:lnTo>
                    <a:pt x="1771" y="497"/>
                  </a:lnTo>
                  <a:lnTo>
                    <a:pt x="1798" y="544"/>
                  </a:lnTo>
                  <a:lnTo>
                    <a:pt x="1771" y="589"/>
                  </a:lnTo>
                  <a:close/>
                  <a:moveTo>
                    <a:pt x="1832" y="589"/>
                  </a:moveTo>
                  <a:lnTo>
                    <a:pt x="1807" y="544"/>
                  </a:lnTo>
                  <a:lnTo>
                    <a:pt x="1832" y="497"/>
                  </a:lnTo>
                  <a:lnTo>
                    <a:pt x="1859" y="544"/>
                  </a:lnTo>
                  <a:lnTo>
                    <a:pt x="1832" y="589"/>
                  </a:lnTo>
                  <a:close/>
                  <a:moveTo>
                    <a:pt x="1894" y="589"/>
                  </a:moveTo>
                  <a:lnTo>
                    <a:pt x="1868" y="544"/>
                  </a:lnTo>
                  <a:lnTo>
                    <a:pt x="1894" y="497"/>
                  </a:lnTo>
                  <a:lnTo>
                    <a:pt x="1921" y="544"/>
                  </a:lnTo>
                  <a:lnTo>
                    <a:pt x="1894" y="589"/>
                  </a:lnTo>
                  <a:close/>
                  <a:moveTo>
                    <a:pt x="1955" y="589"/>
                  </a:moveTo>
                  <a:lnTo>
                    <a:pt x="1930" y="544"/>
                  </a:lnTo>
                  <a:lnTo>
                    <a:pt x="1955" y="497"/>
                  </a:lnTo>
                  <a:lnTo>
                    <a:pt x="1982" y="544"/>
                  </a:lnTo>
                  <a:lnTo>
                    <a:pt x="1955" y="589"/>
                  </a:lnTo>
                  <a:close/>
                  <a:moveTo>
                    <a:pt x="2017" y="589"/>
                  </a:moveTo>
                  <a:lnTo>
                    <a:pt x="1991" y="544"/>
                  </a:lnTo>
                  <a:lnTo>
                    <a:pt x="2017" y="497"/>
                  </a:lnTo>
                  <a:lnTo>
                    <a:pt x="2044" y="544"/>
                  </a:lnTo>
                  <a:lnTo>
                    <a:pt x="2017" y="589"/>
                  </a:lnTo>
                  <a:close/>
                  <a:moveTo>
                    <a:pt x="2078" y="589"/>
                  </a:moveTo>
                  <a:lnTo>
                    <a:pt x="2053" y="544"/>
                  </a:lnTo>
                  <a:lnTo>
                    <a:pt x="2078" y="497"/>
                  </a:lnTo>
                  <a:lnTo>
                    <a:pt x="2105" y="544"/>
                  </a:lnTo>
                  <a:lnTo>
                    <a:pt x="2078" y="589"/>
                  </a:lnTo>
                  <a:close/>
                  <a:moveTo>
                    <a:pt x="2141" y="589"/>
                  </a:moveTo>
                  <a:lnTo>
                    <a:pt x="2114" y="544"/>
                  </a:lnTo>
                  <a:lnTo>
                    <a:pt x="2141" y="497"/>
                  </a:lnTo>
                  <a:lnTo>
                    <a:pt x="2167" y="544"/>
                  </a:lnTo>
                  <a:lnTo>
                    <a:pt x="2141" y="589"/>
                  </a:lnTo>
                  <a:close/>
                  <a:moveTo>
                    <a:pt x="2203" y="589"/>
                  </a:moveTo>
                  <a:lnTo>
                    <a:pt x="2176" y="544"/>
                  </a:lnTo>
                  <a:lnTo>
                    <a:pt x="2203" y="497"/>
                  </a:lnTo>
                  <a:lnTo>
                    <a:pt x="2228" y="544"/>
                  </a:lnTo>
                  <a:lnTo>
                    <a:pt x="2203" y="589"/>
                  </a:lnTo>
                  <a:close/>
                  <a:moveTo>
                    <a:pt x="2264" y="589"/>
                  </a:moveTo>
                  <a:lnTo>
                    <a:pt x="2237" y="544"/>
                  </a:lnTo>
                  <a:lnTo>
                    <a:pt x="2264" y="497"/>
                  </a:lnTo>
                  <a:lnTo>
                    <a:pt x="2290" y="544"/>
                  </a:lnTo>
                  <a:lnTo>
                    <a:pt x="2264" y="589"/>
                  </a:lnTo>
                  <a:close/>
                  <a:moveTo>
                    <a:pt x="2326" y="589"/>
                  </a:moveTo>
                  <a:lnTo>
                    <a:pt x="2299" y="544"/>
                  </a:lnTo>
                  <a:lnTo>
                    <a:pt x="2326" y="497"/>
                  </a:lnTo>
                  <a:lnTo>
                    <a:pt x="2351" y="544"/>
                  </a:lnTo>
                  <a:lnTo>
                    <a:pt x="2326" y="589"/>
                  </a:lnTo>
                  <a:close/>
                  <a:moveTo>
                    <a:pt x="2387" y="589"/>
                  </a:moveTo>
                  <a:lnTo>
                    <a:pt x="2360" y="544"/>
                  </a:lnTo>
                  <a:lnTo>
                    <a:pt x="2387" y="497"/>
                  </a:lnTo>
                  <a:lnTo>
                    <a:pt x="2413" y="544"/>
                  </a:lnTo>
                  <a:lnTo>
                    <a:pt x="2387" y="589"/>
                  </a:lnTo>
                  <a:close/>
                  <a:moveTo>
                    <a:pt x="2449" y="589"/>
                  </a:moveTo>
                  <a:lnTo>
                    <a:pt x="2422" y="544"/>
                  </a:lnTo>
                  <a:lnTo>
                    <a:pt x="2449" y="497"/>
                  </a:lnTo>
                  <a:lnTo>
                    <a:pt x="2474" y="544"/>
                  </a:lnTo>
                  <a:lnTo>
                    <a:pt x="2449" y="589"/>
                  </a:lnTo>
                  <a:close/>
                  <a:moveTo>
                    <a:pt x="2510" y="589"/>
                  </a:moveTo>
                  <a:lnTo>
                    <a:pt x="2485" y="544"/>
                  </a:lnTo>
                  <a:lnTo>
                    <a:pt x="2510" y="497"/>
                  </a:lnTo>
                  <a:lnTo>
                    <a:pt x="2537" y="544"/>
                  </a:lnTo>
                  <a:lnTo>
                    <a:pt x="2510" y="589"/>
                  </a:lnTo>
                  <a:close/>
                  <a:moveTo>
                    <a:pt x="76" y="536"/>
                  </a:moveTo>
                  <a:lnTo>
                    <a:pt x="51" y="490"/>
                  </a:lnTo>
                  <a:lnTo>
                    <a:pt x="76" y="445"/>
                  </a:lnTo>
                  <a:lnTo>
                    <a:pt x="103" y="490"/>
                  </a:lnTo>
                  <a:lnTo>
                    <a:pt x="76" y="536"/>
                  </a:lnTo>
                  <a:close/>
                  <a:moveTo>
                    <a:pt x="137" y="536"/>
                  </a:moveTo>
                  <a:lnTo>
                    <a:pt x="112" y="490"/>
                  </a:lnTo>
                  <a:lnTo>
                    <a:pt x="137" y="445"/>
                  </a:lnTo>
                  <a:lnTo>
                    <a:pt x="164" y="490"/>
                  </a:lnTo>
                  <a:lnTo>
                    <a:pt x="137" y="536"/>
                  </a:lnTo>
                  <a:close/>
                  <a:moveTo>
                    <a:pt x="199" y="536"/>
                  </a:moveTo>
                  <a:lnTo>
                    <a:pt x="173" y="490"/>
                  </a:lnTo>
                  <a:lnTo>
                    <a:pt x="199" y="445"/>
                  </a:lnTo>
                  <a:lnTo>
                    <a:pt x="226" y="490"/>
                  </a:lnTo>
                  <a:lnTo>
                    <a:pt x="199" y="536"/>
                  </a:lnTo>
                  <a:close/>
                  <a:moveTo>
                    <a:pt x="262" y="536"/>
                  </a:moveTo>
                  <a:lnTo>
                    <a:pt x="235" y="490"/>
                  </a:lnTo>
                  <a:lnTo>
                    <a:pt x="262" y="445"/>
                  </a:lnTo>
                  <a:lnTo>
                    <a:pt x="287" y="490"/>
                  </a:lnTo>
                  <a:lnTo>
                    <a:pt x="262" y="536"/>
                  </a:lnTo>
                  <a:close/>
                  <a:moveTo>
                    <a:pt x="323" y="536"/>
                  </a:moveTo>
                  <a:lnTo>
                    <a:pt x="296" y="490"/>
                  </a:lnTo>
                  <a:lnTo>
                    <a:pt x="323" y="445"/>
                  </a:lnTo>
                  <a:lnTo>
                    <a:pt x="349" y="490"/>
                  </a:lnTo>
                  <a:lnTo>
                    <a:pt x="323" y="536"/>
                  </a:lnTo>
                  <a:close/>
                  <a:moveTo>
                    <a:pt x="385" y="536"/>
                  </a:moveTo>
                  <a:lnTo>
                    <a:pt x="358" y="490"/>
                  </a:lnTo>
                  <a:lnTo>
                    <a:pt x="385" y="445"/>
                  </a:lnTo>
                  <a:lnTo>
                    <a:pt x="410" y="490"/>
                  </a:lnTo>
                  <a:lnTo>
                    <a:pt x="385" y="536"/>
                  </a:lnTo>
                  <a:close/>
                  <a:moveTo>
                    <a:pt x="446" y="536"/>
                  </a:moveTo>
                  <a:lnTo>
                    <a:pt x="419" y="490"/>
                  </a:lnTo>
                  <a:lnTo>
                    <a:pt x="446" y="445"/>
                  </a:lnTo>
                  <a:lnTo>
                    <a:pt x="472" y="490"/>
                  </a:lnTo>
                  <a:lnTo>
                    <a:pt x="446" y="536"/>
                  </a:lnTo>
                  <a:close/>
                  <a:moveTo>
                    <a:pt x="508" y="536"/>
                  </a:moveTo>
                  <a:lnTo>
                    <a:pt x="481" y="490"/>
                  </a:lnTo>
                  <a:lnTo>
                    <a:pt x="508" y="445"/>
                  </a:lnTo>
                  <a:lnTo>
                    <a:pt x="533" y="490"/>
                  </a:lnTo>
                  <a:lnTo>
                    <a:pt x="508" y="536"/>
                  </a:lnTo>
                  <a:close/>
                  <a:moveTo>
                    <a:pt x="569" y="536"/>
                  </a:moveTo>
                  <a:lnTo>
                    <a:pt x="542" y="490"/>
                  </a:lnTo>
                  <a:lnTo>
                    <a:pt x="569" y="445"/>
                  </a:lnTo>
                  <a:lnTo>
                    <a:pt x="595" y="490"/>
                  </a:lnTo>
                  <a:lnTo>
                    <a:pt x="569" y="536"/>
                  </a:lnTo>
                  <a:close/>
                  <a:moveTo>
                    <a:pt x="631" y="536"/>
                  </a:moveTo>
                  <a:lnTo>
                    <a:pt x="605" y="490"/>
                  </a:lnTo>
                  <a:lnTo>
                    <a:pt x="631" y="445"/>
                  </a:lnTo>
                  <a:lnTo>
                    <a:pt x="658" y="490"/>
                  </a:lnTo>
                  <a:lnTo>
                    <a:pt x="631" y="536"/>
                  </a:lnTo>
                  <a:close/>
                  <a:moveTo>
                    <a:pt x="692" y="536"/>
                  </a:moveTo>
                  <a:lnTo>
                    <a:pt x="667" y="490"/>
                  </a:lnTo>
                  <a:lnTo>
                    <a:pt x="692" y="445"/>
                  </a:lnTo>
                  <a:lnTo>
                    <a:pt x="719" y="490"/>
                  </a:lnTo>
                  <a:lnTo>
                    <a:pt x="692" y="536"/>
                  </a:lnTo>
                  <a:close/>
                  <a:moveTo>
                    <a:pt x="754" y="536"/>
                  </a:moveTo>
                  <a:lnTo>
                    <a:pt x="728" y="490"/>
                  </a:lnTo>
                  <a:lnTo>
                    <a:pt x="754" y="445"/>
                  </a:lnTo>
                  <a:lnTo>
                    <a:pt x="781" y="490"/>
                  </a:lnTo>
                  <a:lnTo>
                    <a:pt x="754" y="536"/>
                  </a:lnTo>
                  <a:close/>
                  <a:moveTo>
                    <a:pt x="815" y="536"/>
                  </a:moveTo>
                  <a:lnTo>
                    <a:pt x="790" y="490"/>
                  </a:lnTo>
                  <a:lnTo>
                    <a:pt x="815" y="445"/>
                  </a:lnTo>
                  <a:lnTo>
                    <a:pt x="842" y="490"/>
                  </a:lnTo>
                  <a:lnTo>
                    <a:pt x="815" y="536"/>
                  </a:lnTo>
                  <a:close/>
                  <a:moveTo>
                    <a:pt x="877" y="536"/>
                  </a:moveTo>
                  <a:lnTo>
                    <a:pt x="851" y="490"/>
                  </a:lnTo>
                  <a:lnTo>
                    <a:pt x="877" y="445"/>
                  </a:lnTo>
                  <a:lnTo>
                    <a:pt x="904" y="490"/>
                  </a:lnTo>
                  <a:lnTo>
                    <a:pt x="877" y="536"/>
                  </a:lnTo>
                  <a:close/>
                  <a:moveTo>
                    <a:pt x="938" y="536"/>
                  </a:moveTo>
                  <a:lnTo>
                    <a:pt x="913" y="490"/>
                  </a:lnTo>
                  <a:lnTo>
                    <a:pt x="938" y="445"/>
                  </a:lnTo>
                  <a:lnTo>
                    <a:pt x="965" y="490"/>
                  </a:lnTo>
                  <a:lnTo>
                    <a:pt x="938" y="536"/>
                  </a:lnTo>
                  <a:close/>
                  <a:moveTo>
                    <a:pt x="1001" y="536"/>
                  </a:moveTo>
                  <a:lnTo>
                    <a:pt x="974" y="490"/>
                  </a:lnTo>
                  <a:lnTo>
                    <a:pt x="1001" y="445"/>
                  </a:lnTo>
                  <a:lnTo>
                    <a:pt x="1027" y="490"/>
                  </a:lnTo>
                  <a:lnTo>
                    <a:pt x="1001" y="536"/>
                  </a:lnTo>
                  <a:close/>
                  <a:moveTo>
                    <a:pt x="1063" y="536"/>
                  </a:moveTo>
                  <a:lnTo>
                    <a:pt x="1036" y="490"/>
                  </a:lnTo>
                  <a:lnTo>
                    <a:pt x="1063" y="445"/>
                  </a:lnTo>
                  <a:lnTo>
                    <a:pt x="1088" y="490"/>
                  </a:lnTo>
                  <a:lnTo>
                    <a:pt x="1063" y="536"/>
                  </a:lnTo>
                  <a:close/>
                  <a:moveTo>
                    <a:pt x="1124" y="536"/>
                  </a:moveTo>
                  <a:lnTo>
                    <a:pt x="1097" y="490"/>
                  </a:lnTo>
                  <a:lnTo>
                    <a:pt x="1124" y="445"/>
                  </a:lnTo>
                  <a:lnTo>
                    <a:pt x="1150" y="490"/>
                  </a:lnTo>
                  <a:lnTo>
                    <a:pt x="1124" y="536"/>
                  </a:lnTo>
                  <a:close/>
                  <a:moveTo>
                    <a:pt x="1186" y="536"/>
                  </a:moveTo>
                  <a:lnTo>
                    <a:pt x="1159" y="490"/>
                  </a:lnTo>
                  <a:lnTo>
                    <a:pt x="1186" y="445"/>
                  </a:lnTo>
                  <a:lnTo>
                    <a:pt x="1211" y="490"/>
                  </a:lnTo>
                  <a:lnTo>
                    <a:pt x="1186" y="536"/>
                  </a:lnTo>
                  <a:close/>
                  <a:moveTo>
                    <a:pt x="1247" y="536"/>
                  </a:moveTo>
                  <a:lnTo>
                    <a:pt x="1220" y="490"/>
                  </a:lnTo>
                  <a:lnTo>
                    <a:pt x="1247" y="445"/>
                  </a:lnTo>
                  <a:lnTo>
                    <a:pt x="1273" y="490"/>
                  </a:lnTo>
                  <a:lnTo>
                    <a:pt x="1247" y="536"/>
                  </a:lnTo>
                  <a:close/>
                  <a:moveTo>
                    <a:pt x="1309" y="536"/>
                  </a:moveTo>
                  <a:lnTo>
                    <a:pt x="1282" y="490"/>
                  </a:lnTo>
                  <a:lnTo>
                    <a:pt x="1309" y="445"/>
                  </a:lnTo>
                  <a:lnTo>
                    <a:pt x="1334" y="490"/>
                  </a:lnTo>
                  <a:lnTo>
                    <a:pt x="1309" y="536"/>
                  </a:lnTo>
                  <a:close/>
                  <a:moveTo>
                    <a:pt x="1370" y="536"/>
                  </a:moveTo>
                  <a:lnTo>
                    <a:pt x="1345" y="490"/>
                  </a:lnTo>
                  <a:lnTo>
                    <a:pt x="1370" y="445"/>
                  </a:lnTo>
                  <a:lnTo>
                    <a:pt x="1397" y="490"/>
                  </a:lnTo>
                  <a:lnTo>
                    <a:pt x="1370" y="536"/>
                  </a:lnTo>
                  <a:close/>
                  <a:moveTo>
                    <a:pt x="1432" y="536"/>
                  </a:moveTo>
                  <a:lnTo>
                    <a:pt x="1406" y="490"/>
                  </a:lnTo>
                  <a:lnTo>
                    <a:pt x="1432" y="445"/>
                  </a:lnTo>
                  <a:lnTo>
                    <a:pt x="1459" y="490"/>
                  </a:lnTo>
                  <a:lnTo>
                    <a:pt x="1432" y="536"/>
                  </a:lnTo>
                  <a:close/>
                  <a:moveTo>
                    <a:pt x="1493" y="536"/>
                  </a:moveTo>
                  <a:lnTo>
                    <a:pt x="1468" y="490"/>
                  </a:lnTo>
                  <a:lnTo>
                    <a:pt x="1493" y="445"/>
                  </a:lnTo>
                  <a:lnTo>
                    <a:pt x="1520" y="490"/>
                  </a:lnTo>
                  <a:lnTo>
                    <a:pt x="1493" y="536"/>
                  </a:lnTo>
                  <a:close/>
                  <a:moveTo>
                    <a:pt x="1555" y="536"/>
                  </a:moveTo>
                  <a:lnTo>
                    <a:pt x="1529" y="490"/>
                  </a:lnTo>
                  <a:lnTo>
                    <a:pt x="1555" y="445"/>
                  </a:lnTo>
                  <a:lnTo>
                    <a:pt x="1582" y="490"/>
                  </a:lnTo>
                  <a:lnTo>
                    <a:pt x="1555" y="536"/>
                  </a:lnTo>
                  <a:close/>
                  <a:moveTo>
                    <a:pt x="1616" y="536"/>
                  </a:moveTo>
                  <a:lnTo>
                    <a:pt x="1591" y="490"/>
                  </a:lnTo>
                  <a:lnTo>
                    <a:pt x="1616" y="445"/>
                  </a:lnTo>
                  <a:lnTo>
                    <a:pt x="1643" y="490"/>
                  </a:lnTo>
                  <a:lnTo>
                    <a:pt x="1616" y="536"/>
                  </a:lnTo>
                  <a:close/>
                  <a:moveTo>
                    <a:pt x="1678" y="536"/>
                  </a:moveTo>
                  <a:lnTo>
                    <a:pt x="1652" y="490"/>
                  </a:lnTo>
                  <a:lnTo>
                    <a:pt x="1678" y="445"/>
                  </a:lnTo>
                  <a:lnTo>
                    <a:pt x="1705" y="490"/>
                  </a:lnTo>
                  <a:lnTo>
                    <a:pt x="1678" y="536"/>
                  </a:lnTo>
                  <a:close/>
                  <a:moveTo>
                    <a:pt x="1741" y="536"/>
                  </a:moveTo>
                  <a:lnTo>
                    <a:pt x="1714" y="490"/>
                  </a:lnTo>
                  <a:lnTo>
                    <a:pt x="1741" y="445"/>
                  </a:lnTo>
                  <a:lnTo>
                    <a:pt x="1766" y="490"/>
                  </a:lnTo>
                  <a:lnTo>
                    <a:pt x="1741" y="536"/>
                  </a:lnTo>
                  <a:close/>
                  <a:moveTo>
                    <a:pt x="1802" y="536"/>
                  </a:moveTo>
                  <a:lnTo>
                    <a:pt x="1775" y="490"/>
                  </a:lnTo>
                  <a:lnTo>
                    <a:pt x="1802" y="445"/>
                  </a:lnTo>
                  <a:lnTo>
                    <a:pt x="1828" y="490"/>
                  </a:lnTo>
                  <a:lnTo>
                    <a:pt x="1802" y="536"/>
                  </a:lnTo>
                  <a:close/>
                  <a:moveTo>
                    <a:pt x="1864" y="536"/>
                  </a:moveTo>
                  <a:lnTo>
                    <a:pt x="1837" y="490"/>
                  </a:lnTo>
                  <a:lnTo>
                    <a:pt x="1864" y="445"/>
                  </a:lnTo>
                  <a:lnTo>
                    <a:pt x="1889" y="490"/>
                  </a:lnTo>
                  <a:lnTo>
                    <a:pt x="1864" y="536"/>
                  </a:lnTo>
                  <a:close/>
                  <a:moveTo>
                    <a:pt x="1925" y="536"/>
                  </a:moveTo>
                  <a:lnTo>
                    <a:pt x="1898" y="490"/>
                  </a:lnTo>
                  <a:lnTo>
                    <a:pt x="1925" y="445"/>
                  </a:lnTo>
                  <a:lnTo>
                    <a:pt x="1951" y="490"/>
                  </a:lnTo>
                  <a:lnTo>
                    <a:pt x="1925" y="536"/>
                  </a:lnTo>
                  <a:close/>
                  <a:moveTo>
                    <a:pt x="1987" y="536"/>
                  </a:moveTo>
                  <a:lnTo>
                    <a:pt x="1960" y="490"/>
                  </a:lnTo>
                  <a:lnTo>
                    <a:pt x="1987" y="445"/>
                  </a:lnTo>
                  <a:lnTo>
                    <a:pt x="2012" y="490"/>
                  </a:lnTo>
                  <a:lnTo>
                    <a:pt x="1987" y="536"/>
                  </a:lnTo>
                  <a:close/>
                  <a:moveTo>
                    <a:pt x="2048" y="536"/>
                  </a:moveTo>
                  <a:lnTo>
                    <a:pt x="2021" y="490"/>
                  </a:lnTo>
                  <a:lnTo>
                    <a:pt x="2048" y="445"/>
                  </a:lnTo>
                  <a:lnTo>
                    <a:pt x="2074" y="490"/>
                  </a:lnTo>
                  <a:lnTo>
                    <a:pt x="2048" y="536"/>
                  </a:lnTo>
                  <a:close/>
                  <a:moveTo>
                    <a:pt x="2110" y="536"/>
                  </a:moveTo>
                  <a:lnTo>
                    <a:pt x="2084" y="490"/>
                  </a:lnTo>
                  <a:lnTo>
                    <a:pt x="2110" y="445"/>
                  </a:lnTo>
                  <a:lnTo>
                    <a:pt x="2137" y="490"/>
                  </a:lnTo>
                  <a:lnTo>
                    <a:pt x="2110" y="536"/>
                  </a:lnTo>
                  <a:close/>
                  <a:moveTo>
                    <a:pt x="2171" y="536"/>
                  </a:moveTo>
                  <a:lnTo>
                    <a:pt x="2146" y="490"/>
                  </a:lnTo>
                  <a:lnTo>
                    <a:pt x="2171" y="445"/>
                  </a:lnTo>
                  <a:lnTo>
                    <a:pt x="2198" y="490"/>
                  </a:lnTo>
                  <a:lnTo>
                    <a:pt x="2171" y="536"/>
                  </a:lnTo>
                  <a:close/>
                  <a:moveTo>
                    <a:pt x="2233" y="536"/>
                  </a:moveTo>
                  <a:lnTo>
                    <a:pt x="2207" y="490"/>
                  </a:lnTo>
                  <a:lnTo>
                    <a:pt x="2233" y="445"/>
                  </a:lnTo>
                  <a:lnTo>
                    <a:pt x="2260" y="490"/>
                  </a:lnTo>
                  <a:lnTo>
                    <a:pt x="2233" y="536"/>
                  </a:lnTo>
                  <a:close/>
                  <a:moveTo>
                    <a:pt x="2294" y="536"/>
                  </a:moveTo>
                  <a:lnTo>
                    <a:pt x="2269" y="490"/>
                  </a:lnTo>
                  <a:lnTo>
                    <a:pt x="2294" y="445"/>
                  </a:lnTo>
                  <a:lnTo>
                    <a:pt x="2321" y="490"/>
                  </a:lnTo>
                  <a:lnTo>
                    <a:pt x="2294" y="536"/>
                  </a:lnTo>
                  <a:close/>
                  <a:moveTo>
                    <a:pt x="2356" y="536"/>
                  </a:moveTo>
                  <a:lnTo>
                    <a:pt x="2330" y="490"/>
                  </a:lnTo>
                  <a:lnTo>
                    <a:pt x="2356" y="445"/>
                  </a:lnTo>
                  <a:lnTo>
                    <a:pt x="2383" y="490"/>
                  </a:lnTo>
                  <a:lnTo>
                    <a:pt x="2356" y="536"/>
                  </a:lnTo>
                  <a:close/>
                  <a:moveTo>
                    <a:pt x="2417" y="536"/>
                  </a:moveTo>
                  <a:lnTo>
                    <a:pt x="2392" y="490"/>
                  </a:lnTo>
                  <a:lnTo>
                    <a:pt x="2417" y="445"/>
                  </a:lnTo>
                  <a:lnTo>
                    <a:pt x="2444" y="490"/>
                  </a:lnTo>
                  <a:lnTo>
                    <a:pt x="2417" y="536"/>
                  </a:lnTo>
                  <a:close/>
                  <a:moveTo>
                    <a:pt x="2480" y="536"/>
                  </a:moveTo>
                  <a:lnTo>
                    <a:pt x="2453" y="490"/>
                  </a:lnTo>
                  <a:lnTo>
                    <a:pt x="2480" y="445"/>
                  </a:lnTo>
                  <a:lnTo>
                    <a:pt x="2506" y="490"/>
                  </a:lnTo>
                  <a:lnTo>
                    <a:pt x="2480" y="536"/>
                  </a:lnTo>
                  <a:close/>
                  <a:moveTo>
                    <a:pt x="46" y="483"/>
                  </a:moveTo>
                  <a:lnTo>
                    <a:pt x="19" y="438"/>
                  </a:lnTo>
                  <a:lnTo>
                    <a:pt x="46" y="391"/>
                  </a:lnTo>
                  <a:lnTo>
                    <a:pt x="72" y="438"/>
                  </a:lnTo>
                  <a:lnTo>
                    <a:pt x="46" y="483"/>
                  </a:lnTo>
                  <a:close/>
                  <a:moveTo>
                    <a:pt x="107" y="483"/>
                  </a:moveTo>
                  <a:lnTo>
                    <a:pt x="81" y="438"/>
                  </a:lnTo>
                  <a:lnTo>
                    <a:pt x="107" y="391"/>
                  </a:lnTo>
                  <a:lnTo>
                    <a:pt x="133" y="438"/>
                  </a:lnTo>
                  <a:lnTo>
                    <a:pt x="107" y="483"/>
                  </a:lnTo>
                  <a:close/>
                  <a:moveTo>
                    <a:pt x="169" y="483"/>
                  </a:moveTo>
                  <a:lnTo>
                    <a:pt x="142" y="438"/>
                  </a:lnTo>
                  <a:lnTo>
                    <a:pt x="169" y="391"/>
                  </a:lnTo>
                  <a:lnTo>
                    <a:pt x="194" y="438"/>
                  </a:lnTo>
                  <a:lnTo>
                    <a:pt x="169" y="483"/>
                  </a:lnTo>
                  <a:close/>
                  <a:moveTo>
                    <a:pt x="230" y="483"/>
                  </a:moveTo>
                  <a:lnTo>
                    <a:pt x="203" y="438"/>
                  </a:lnTo>
                  <a:lnTo>
                    <a:pt x="230" y="391"/>
                  </a:lnTo>
                  <a:lnTo>
                    <a:pt x="256" y="438"/>
                  </a:lnTo>
                  <a:lnTo>
                    <a:pt x="230" y="483"/>
                  </a:lnTo>
                  <a:close/>
                  <a:moveTo>
                    <a:pt x="292" y="483"/>
                  </a:moveTo>
                  <a:lnTo>
                    <a:pt x="266" y="438"/>
                  </a:lnTo>
                  <a:lnTo>
                    <a:pt x="292" y="391"/>
                  </a:lnTo>
                  <a:lnTo>
                    <a:pt x="319" y="438"/>
                  </a:lnTo>
                  <a:lnTo>
                    <a:pt x="292" y="483"/>
                  </a:lnTo>
                  <a:close/>
                  <a:moveTo>
                    <a:pt x="353" y="483"/>
                  </a:moveTo>
                  <a:lnTo>
                    <a:pt x="328" y="438"/>
                  </a:lnTo>
                  <a:lnTo>
                    <a:pt x="353" y="391"/>
                  </a:lnTo>
                  <a:lnTo>
                    <a:pt x="380" y="438"/>
                  </a:lnTo>
                  <a:lnTo>
                    <a:pt x="353" y="483"/>
                  </a:lnTo>
                  <a:close/>
                  <a:moveTo>
                    <a:pt x="415" y="483"/>
                  </a:moveTo>
                  <a:lnTo>
                    <a:pt x="389" y="438"/>
                  </a:lnTo>
                  <a:lnTo>
                    <a:pt x="415" y="391"/>
                  </a:lnTo>
                  <a:lnTo>
                    <a:pt x="442" y="438"/>
                  </a:lnTo>
                  <a:lnTo>
                    <a:pt x="415" y="483"/>
                  </a:lnTo>
                  <a:close/>
                  <a:moveTo>
                    <a:pt x="476" y="483"/>
                  </a:moveTo>
                  <a:lnTo>
                    <a:pt x="451" y="438"/>
                  </a:lnTo>
                  <a:lnTo>
                    <a:pt x="476" y="391"/>
                  </a:lnTo>
                  <a:lnTo>
                    <a:pt x="503" y="438"/>
                  </a:lnTo>
                  <a:lnTo>
                    <a:pt x="476" y="483"/>
                  </a:lnTo>
                  <a:close/>
                  <a:moveTo>
                    <a:pt x="538" y="483"/>
                  </a:moveTo>
                  <a:lnTo>
                    <a:pt x="512" y="438"/>
                  </a:lnTo>
                  <a:lnTo>
                    <a:pt x="538" y="391"/>
                  </a:lnTo>
                  <a:lnTo>
                    <a:pt x="565" y="438"/>
                  </a:lnTo>
                  <a:lnTo>
                    <a:pt x="538" y="483"/>
                  </a:lnTo>
                  <a:close/>
                  <a:moveTo>
                    <a:pt x="599" y="483"/>
                  </a:moveTo>
                  <a:lnTo>
                    <a:pt x="574" y="438"/>
                  </a:lnTo>
                  <a:lnTo>
                    <a:pt x="599" y="391"/>
                  </a:lnTo>
                  <a:lnTo>
                    <a:pt x="626" y="438"/>
                  </a:lnTo>
                  <a:lnTo>
                    <a:pt x="599" y="483"/>
                  </a:lnTo>
                  <a:close/>
                  <a:moveTo>
                    <a:pt x="662" y="483"/>
                  </a:moveTo>
                  <a:lnTo>
                    <a:pt x="635" y="438"/>
                  </a:lnTo>
                  <a:lnTo>
                    <a:pt x="662" y="391"/>
                  </a:lnTo>
                  <a:lnTo>
                    <a:pt x="688" y="438"/>
                  </a:lnTo>
                  <a:lnTo>
                    <a:pt x="662" y="483"/>
                  </a:lnTo>
                  <a:close/>
                  <a:moveTo>
                    <a:pt x="724" y="483"/>
                  </a:moveTo>
                  <a:lnTo>
                    <a:pt x="697" y="438"/>
                  </a:lnTo>
                  <a:lnTo>
                    <a:pt x="724" y="391"/>
                  </a:lnTo>
                  <a:lnTo>
                    <a:pt x="749" y="438"/>
                  </a:lnTo>
                  <a:lnTo>
                    <a:pt x="724" y="483"/>
                  </a:lnTo>
                  <a:close/>
                  <a:moveTo>
                    <a:pt x="785" y="483"/>
                  </a:moveTo>
                  <a:lnTo>
                    <a:pt x="758" y="438"/>
                  </a:lnTo>
                  <a:lnTo>
                    <a:pt x="785" y="391"/>
                  </a:lnTo>
                  <a:lnTo>
                    <a:pt x="811" y="438"/>
                  </a:lnTo>
                  <a:lnTo>
                    <a:pt x="785" y="483"/>
                  </a:lnTo>
                  <a:close/>
                  <a:moveTo>
                    <a:pt x="847" y="483"/>
                  </a:moveTo>
                  <a:lnTo>
                    <a:pt x="820" y="438"/>
                  </a:lnTo>
                  <a:lnTo>
                    <a:pt x="847" y="391"/>
                  </a:lnTo>
                  <a:lnTo>
                    <a:pt x="872" y="438"/>
                  </a:lnTo>
                  <a:lnTo>
                    <a:pt x="847" y="483"/>
                  </a:lnTo>
                  <a:close/>
                  <a:moveTo>
                    <a:pt x="908" y="483"/>
                  </a:moveTo>
                  <a:lnTo>
                    <a:pt x="881" y="438"/>
                  </a:lnTo>
                  <a:lnTo>
                    <a:pt x="908" y="391"/>
                  </a:lnTo>
                  <a:lnTo>
                    <a:pt x="934" y="438"/>
                  </a:lnTo>
                  <a:lnTo>
                    <a:pt x="908" y="483"/>
                  </a:lnTo>
                  <a:close/>
                  <a:moveTo>
                    <a:pt x="970" y="483"/>
                  </a:moveTo>
                  <a:lnTo>
                    <a:pt x="943" y="438"/>
                  </a:lnTo>
                  <a:lnTo>
                    <a:pt x="970" y="391"/>
                  </a:lnTo>
                  <a:lnTo>
                    <a:pt x="995" y="438"/>
                  </a:lnTo>
                  <a:lnTo>
                    <a:pt x="970" y="483"/>
                  </a:lnTo>
                  <a:close/>
                  <a:moveTo>
                    <a:pt x="1031" y="483"/>
                  </a:moveTo>
                  <a:lnTo>
                    <a:pt x="1006" y="438"/>
                  </a:lnTo>
                  <a:lnTo>
                    <a:pt x="1031" y="391"/>
                  </a:lnTo>
                  <a:lnTo>
                    <a:pt x="1058" y="438"/>
                  </a:lnTo>
                  <a:lnTo>
                    <a:pt x="1031" y="483"/>
                  </a:lnTo>
                  <a:close/>
                  <a:moveTo>
                    <a:pt x="1093" y="483"/>
                  </a:moveTo>
                  <a:lnTo>
                    <a:pt x="1067" y="438"/>
                  </a:lnTo>
                  <a:lnTo>
                    <a:pt x="1093" y="391"/>
                  </a:lnTo>
                  <a:lnTo>
                    <a:pt x="1120" y="438"/>
                  </a:lnTo>
                  <a:lnTo>
                    <a:pt x="1093" y="483"/>
                  </a:lnTo>
                  <a:close/>
                  <a:moveTo>
                    <a:pt x="1154" y="483"/>
                  </a:moveTo>
                  <a:lnTo>
                    <a:pt x="1129" y="438"/>
                  </a:lnTo>
                  <a:lnTo>
                    <a:pt x="1154" y="391"/>
                  </a:lnTo>
                  <a:lnTo>
                    <a:pt x="1181" y="438"/>
                  </a:lnTo>
                  <a:lnTo>
                    <a:pt x="1154" y="483"/>
                  </a:lnTo>
                  <a:close/>
                  <a:moveTo>
                    <a:pt x="1216" y="483"/>
                  </a:moveTo>
                  <a:lnTo>
                    <a:pt x="1190" y="438"/>
                  </a:lnTo>
                  <a:lnTo>
                    <a:pt x="1216" y="391"/>
                  </a:lnTo>
                  <a:lnTo>
                    <a:pt x="1243" y="438"/>
                  </a:lnTo>
                  <a:lnTo>
                    <a:pt x="1216" y="483"/>
                  </a:lnTo>
                  <a:close/>
                  <a:moveTo>
                    <a:pt x="1277" y="483"/>
                  </a:moveTo>
                  <a:lnTo>
                    <a:pt x="1252" y="438"/>
                  </a:lnTo>
                  <a:lnTo>
                    <a:pt x="1277" y="391"/>
                  </a:lnTo>
                  <a:lnTo>
                    <a:pt x="1304" y="438"/>
                  </a:lnTo>
                  <a:lnTo>
                    <a:pt x="1277" y="483"/>
                  </a:lnTo>
                  <a:close/>
                  <a:moveTo>
                    <a:pt x="1339" y="483"/>
                  </a:moveTo>
                  <a:lnTo>
                    <a:pt x="1313" y="438"/>
                  </a:lnTo>
                  <a:lnTo>
                    <a:pt x="1339" y="391"/>
                  </a:lnTo>
                  <a:lnTo>
                    <a:pt x="1366" y="438"/>
                  </a:lnTo>
                  <a:lnTo>
                    <a:pt x="1339" y="483"/>
                  </a:lnTo>
                  <a:close/>
                  <a:moveTo>
                    <a:pt x="1402" y="483"/>
                  </a:moveTo>
                  <a:lnTo>
                    <a:pt x="1375" y="438"/>
                  </a:lnTo>
                  <a:lnTo>
                    <a:pt x="1402" y="391"/>
                  </a:lnTo>
                  <a:lnTo>
                    <a:pt x="1427" y="438"/>
                  </a:lnTo>
                  <a:lnTo>
                    <a:pt x="1402" y="483"/>
                  </a:lnTo>
                  <a:close/>
                  <a:moveTo>
                    <a:pt x="1463" y="483"/>
                  </a:moveTo>
                  <a:lnTo>
                    <a:pt x="1436" y="438"/>
                  </a:lnTo>
                  <a:lnTo>
                    <a:pt x="1463" y="391"/>
                  </a:lnTo>
                  <a:lnTo>
                    <a:pt x="1489" y="438"/>
                  </a:lnTo>
                  <a:lnTo>
                    <a:pt x="1463" y="483"/>
                  </a:lnTo>
                  <a:close/>
                  <a:moveTo>
                    <a:pt x="1525" y="483"/>
                  </a:moveTo>
                  <a:lnTo>
                    <a:pt x="1498" y="438"/>
                  </a:lnTo>
                  <a:lnTo>
                    <a:pt x="1525" y="391"/>
                  </a:lnTo>
                  <a:lnTo>
                    <a:pt x="1550" y="438"/>
                  </a:lnTo>
                  <a:lnTo>
                    <a:pt x="1525" y="483"/>
                  </a:lnTo>
                  <a:close/>
                  <a:moveTo>
                    <a:pt x="1586" y="483"/>
                  </a:moveTo>
                  <a:lnTo>
                    <a:pt x="1559" y="438"/>
                  </a:lnTo>
                  <a:lnTo>
                    <a:pt x="1586" y="391"/>
                  </a:lnTo>
                  <a:lnTo>
                    <a:pt x="1612" y="438"/>
                  </a:lnTo>
                  <a:lnTo>
                    <a:pt x="1586" y="483"/>
                  </a:lnTo>
                  <a:close/>
                  <a:moveTo>
                    <a:pt x="1648" y="483"/>
                  </a:moveTo>
                  <a:lnTo>
                    <a:pt x="1621" y="438"/>
                  </a:lnTo>
                  <a:lnTo>
                    <a:pt x="1648" y="391"/>
                  </a:lnTo>
                  <a:lnTo>
                    <a:pt x="1673" y="438"/>
                  </a:lnTo>
                  <a:lnTo>
                    <a:pt x="1648" y="483"/>
                  </a:lnTo>
                  <a:close/>
                  <a:moveTo>
                    <a:pt x="1709" y="483"/>
                  </a:moveTo>
                  <a:lnTo>
                    <a:pt x="1682" y="438"/>
                  </a:lnTo>
                  <a:lnTo>
                    <a:pt x="1709" y="391"/>
                  </a:lnTo>
                  <a:lnTo>
                    <a:pt x="1735" y="438"/>
                  </a:lnTo>
                  <a:lnTo>
                    <a:pt x="1709" y="483"/>
                  </a:lnTo>
                  <a:close/>
                  <a:moveTo>
                    <a:pt x="1771" y="483"/>
                  </a:moveTo>
                  <a:lnTo>
                    <a:pt x="1745" y="438"/>
                  </a:lnTo>
                  <a:lnTo>
                    <a:pt x="1771" y="391"/>
                  </a:lnTo>
                  <a:lnTo>
                    <a:pt x="1798" y="438"/>
                  </a:lnTo>
                  <a:lnTo>
                    <a:pt x="1771" y="483"/>
                  </a:lnTo>
                  <a:close/>
                  <a:moveTo>
                    <a:pt x="1832" y="483"/>
                  </a:moveTo>
                  <a:lnTo>
                    <a:pt x="1807" y="438"/>
                  </a:lnTo>
                  <a:lnTo>
                    <a:pt x="1832" y="391"/>
                  </a:lnTo>
                  <a:lnTo>
                    <a:pt x="1859" y="438"/>
                  </a:lnTo>
                  <a:lnTo>
                    <a:pt x="1832" y="483"/>
                  </a:lnTo>
                  <a:close/>
                  <a:moveTo>
                    <a:pt x="1894" y="483"/>
                  </a:moveTo>
                  <a:lnTo>
                    <a:pt x="1868" y="438"/>
                  </a:lnTo>
                  <a:lnTo>
                    <a:pt x="1894" y="391"/>
                  </a:lnTo>
                  <a:lnTo>
                    <a:pt x="1921" y="438"/>
                  </a:lnTo>
                  <a:lnTo>
                    <a:pt x="1894" y="483"/>
                  </a:lnTo>
                  <a:close/>
                  <a:moveTo>
                    <a:pt x="1955" y="483"/>
                  </a:moveTo>
                  <a:lnTo>
                    <a:pt x="1930" y="438"/>
                  </a:lnTo>
                  <a:lnTo>
                    <a:pt x="1955" y="391"/>
                  </a:lnTo>
                  <a:lnTo>
                    <a:pt x="1982" y="438"/>
                  </a:lnTo>
                  <a:lnTo>
                    <a:pt x="1955" y="483"/>
                  </a:lnTo>
                  <a:close/>
                  <a:moveTo>
                    <a:pt x="2017" y="483"/>
                  </a:moveTo>
                  <a:lnTo>
                    <a:pt x="1991" y="438"/>
                  </a:lnTo>
                  <a:lnTo>
                    <a:pt x="2017" y="391"/>
                  </a:lnTo>
                  <a:lnTo>
                    <a:pt x="2044" y="438"/>
                  </a:lnTo>
                  <a:lnTo>
                    <a:pt x="2017" y="483"/>
                  </a:lnTo>
                  <a:close/>
                  <a:moveTo>
                    <a:pt x="2078" y="483"/>
                  </a:moveTo>
                  <a:lnTo>
                    <a:pt x="2053" y="438"/>
                  </a:lnTo>
                  <a:lnTo>
                    <a:pt x="2078" y="391"/>
                  </a:lnTo>
                  <a:lnTo>
                    <a:pt x="2105" y="438"/>
                  </a:lnTo>
                  <a:lnTo>
                    <a:pt x="2078" y="483"/>
                  </a:lnTo>
                  <a:close/>
                  <a:moveTo>
                    <a:pt x="2141" y="483"/>
                  </a:moveTo>
                  <a:lnTo>
                    <a:pt x="2114" y="438"/>
                  </a:lnTo>
                  <a:lnTo>
                    <a:pt x="2141" y="391"/>
                  </a:lnTo>
                  <a:lnTo>
                    <a:pt x="2167" y="438"/>
                  </a:lnTo>
                  <a:lnTo>
                    <a:pt x="2141" y="483"/>
                  </a:lnTo>
                  <a:close/>
                  <a:moveTo>
                    <a:pt x="2203" y="483"/>
                  </a:moveTo>
                  <a:lnTo>
                    <a:pt x="2176" y="438"/>
                  </a:lnTo>
                  <a:lnTo>
                    <a:pt x="2203" y="391"/>
                  </a:lnTo>
                  <a:lnTo>
                    <a:pt x="2228" y="438"/>
                  </a:lnTo>
                  <a:lnTo>
                    <a:pt x="2203" y="483"/>
                  </a:lnTo>
                  <a:close/>
                  <a:moveTo>
                    <a:pt x="2264" y="483"/>
                  </a:moveTo>
                  <a:lnTo>
                    <a:pt x="2237" y="438"/>
                  </a:lnTo>
                  <a:lnTo>
                    <a:pt x="2264" y="391"/>
                  </a:lnTo>
                  <a:lnTo>
                    <a:pt x="2290" y="438"/>
                  </a:lnTo>
                  <a:lnTo>
                    <a:pt x="2264" y="483"/>
                  </a:lnTo>
                  <a:close/>
                  <a:moveTo>
                    <a:pt x="2326" y="483"/>
                  </a:moveTo>
                  <a:lnTo>
                    <a:pt x="2299" y="438"/>
                  </a:lnTo>
                  <a:lnTo>
                    <a:pt x="2326" y="391"/>
                  </a:lnTo>
                  <a:lnTo>
                    <a:pt x="2351" y="438"/>
                  </a:lnTo>
                  <a:lnTo>
                    <a:pt x="2326" y="483"/>
                  </a:lnTo>
                  <a:close/>
                  <a:moveTo>
                    <a:pt x="2387" y="483"/>
                  </a:moveTo>
                  <a:lnTo>
                    <a:pt x="2360" y="438"/>
                  </a:lnTo>
                  <a:lnTo>
                    <a:pt x="2387" y="391"/>
                  </a:lnTo>
                  <a:lnTo>
                    <a:pt x="2413" y="438"/>
                  </a:lnTo>
                  <a:lnTo>
                    <a:pt x="2387" y="483"/>
                  </a:lnTo>
                  <a:close/>
                  <a:moveTo>
                    <a:pt x="2449" y="483"/>
                  </a:moveTo>
                  <a:lnTo>
                    <a:pt x="2422" y="438"/>
                  </a:lnTo>
                  <a:lnTo>
                    <a:pt x="2449" y="391"/>
                  </a:lnTo>
                  <a:lnTo>
                    <a:pt x="2474" y="438"/>
                  </a:lnTo>
                  <a:lnTo>
                    <a:pt x="2449" y="483"/>
                  </a:lnTo>
                  <a:close/>
                  <a:moveTo>
                    <a:pt x="2510" y="483"/>
                  </a:moveTo>
                  <a:lnTo>
                    <a:pt x="2485" y="438"/>
                  </a:lnTo>
                  <a:lnTo>
                    <a:pt x="2510" y="391"/>
                  </a:lnTo>
                  <a:lnTo>
                    <a:pt x="2537" y="438"/>
                  </a:lnTo>
                  <a:lnTo>
                    <a:pt x="2510" y="483"/>
                  </a:lnTo>
                  <a:close/>
                  <a:moveTo>
                    <a:pt x="76" y="429"/>
                  </a:moveTo>
                  <a:lnTo>
                    <a:pt x="51" y="384"/>
                  </a:lnTo>
                  <a:lnTo>
                    <a:pt x="76" y="339"/>
                  </a:lnTo>
                  <a:lnTo>
                    <a:pt x="103" y="384"/>
                  </a:lnTo>
                  <a:lnTo>
                    <a:pt x="76" y="429"/>
                  </a:lnTo>
                  <a:close/>
                  <a:moveTo>
                    <a:pt x="137" y="429"/>
                  </a:moveTo>
                  <a:lnTo>
                    <a:pt x="112" y="384"/>
                  </a:lnTo>
                  <a:lnTo>
                    <a:pt x="137" y="339"/>
                  </a:lnTo>
                  <a:lnTo>
                    <a:pt x="164" y="384"/>
                  </a:lnTo>
                  <a:lnTo>
                    <a:pt x="137" y="429"/>
                  </a:lnTo>
                  <a:close/>
                  <a:moveTo>
                    <a:pt x="199" y="429"/>
                  </a:moveTo>
                  <a:lnTo>
                    <a:pt x="173" y="384"/>
                  </a:lnTo>
                  <a:lnTo>
                    <a:pt x="199" y="339"/>
                  </a:lnTo>
                  <a:lnTo>
                    <a:pt x="226" y="384"/>
                  </a:lnTo>
                  <a:lnTo>
                    <a:pt x="199" y="429"/>
                  </a:lnTo>
                  <a:close/>
                  <a:moveTo>
                    <a:pt x="262" y="429"/>
                  </a:moveTo>
                  <a:lnTo>
                    <a:pt x="235" y="384"/>
                  </a:lnTo>
                  <a:lnTo>
                    <a:pt x="262" y="339"/>
                  </a:lnTo>
                  <a:lnTo>
                    <a:pt x="287" y="384"/>
                  </a:lnTo>
                  <a:lnTo>
                    <a:pt x="262" y="429"/>
                  </a:lnTo>
                  <a:close/>
                  <a:moveTo>
                    <a:pt x="323" y="429"/>
                  </a:moveTo>
                  <a:lnTo>
                    <a:pt x="296" y="384"/>
                  </a:lnTo>
                  <a:lnTo>
                    <a:pt x="323" y="339"/>
                  </a:lnTo>
                  <a:lnTo>
                    <a:pt x="349" y="384"/>
                  </a:lnTo>
                  <a:lnTo>
                    <a:pt x="323" y="429"/>
                  </a:lnTo>
                  <a:close/>
                  <a:moveTo>
                    <a:pt x="385" y="429"/>
                  </a:moveTo>
                  <a:lnTo>
                    <a:pt x="358" y="384"/>
                  </a:lnTo>
                  <a:lnTo>
                    <a:pt x="385" y="339"/>
                  </a:lnTo>
                  <a:lnTo>
                    <a:pt x="410" y="384"/>
                  </a:lnTo>
                  <a:lnTo>
                    <a:pt x="385" y="429"/>
                  </a:lnTo>
                  <a:close/>
                  <a:moveTo>
                    <a:pt x="446" y="429"/>
                  </a:moveTo>
                  <a:lnTo>
                    <a:pt x="419" y="384"/>
                  </a:lnTo>
                  <a:lnTo>
                    <a:pt x="446" y="339"/>
                  </a:lnTo>
                  <a:lnTo>
                    <a:pt x="472" y="384"/>
                  </a:lnTo>
                  <a:lnTo>
                    <a:pt x="446" y="429"/>
                  </a:lnTo>
                  <a:close/>
                  <a:moveTo>
                    <a:pt x="508" y="429"/>
                  </a:moveTo>
                  <a:lnTo>
                    <a:pt x="481" y="384"/>
                  </a:lnTo>
                  <a:lnTo>
                    <a:pt x="508" y="339"/>
                  </a:lnTo>
                  <a:lnTo>
                    <a:pt x="533" y="384"/>
                  </a:lnTo>
                  <a:lnTo>
                    <a:pt x="508" y="429"/>
                  </a:lnTo>
                  <a:close/>
                  <a:moveTo>
                    <a:pt x="569" y="429"/>
                  </a:moveTo>
                  <a:lnTo>
                    <a:pt x="542" y="384"/>
                  </a:lnTo>
                  <a:lnTo>
                    <a:pt x="569" y="339"/>
                  </a:lnTo>
                  <a:lnTo>
                    <a:pt x="595" y="384"/>
                  </a:lnTo>
                  <a:lnTo>
                    <a:pt x="569" y="429"/>
                  </a:lnTo>
                  <a:close/>
                  <a:moveTo>
                    <a:pt x="631" y="429"/>
                  </a:moveTo>
                  <a:lnTo>
                    <a:pt x="605" y="384"/>
                  </a:lnTo>
                  <a:lnTo>
                    <a:pt x="631" y="339"/>
                  </a:lnTo>
                  <a:lnTo>
                    <a:pt x="658" y="384"/>
                  </a:lnTo>
                  <a:lnTo>
                    <a:pt x="631" y="429"/>
                  </a:lnTo>
                  <a:close/>
                  <a:moveTo>
                    <a:pt x="692" y="429"/>
                  </a:moveTo>
                  <a:lnTo>
                    <a:pt x="667" y="384"/>
                  </a:lnTo>
                  <a:lnTo>
                    <a:pt x="692" y="339"/>
                  </a:lnTo>
                  <a:lnTo>
                    <a:pt x="719" y="384"/>
                  </a:lnTo>
                  <a:lnTo>
                    <a:pt x="692" y="429"/>
                  </a:lnTo>
                  <a:close/>
                  <a:moveTo>
                    <a:pt x="754" y="429"/>
                  </a:moveTo>
                  <a:lnTo>
                    <a:pt x="728" y="384"/>
                  </a:lnTo>
                  <a:lnTo>
                    <a:pt x="754" y="339"/>
                  </a:lnTo>
                  <a:lnTo>
                    <a:pt x="781" y="384"/>
                  </a:lnTo>
                  <a:lnTo>
                    <a:pt x="754" y="429"/>
                  </a:lnTo>
                  <a:close/>
                  <a:moveTo>
                    <a:pt x="815" y="429"/>
                  </a:moveTo>
                  <a:lnTo>
                    <a:pt x="790" y="384"/>
                  </a:lnTo>
                  <a:lnTo>
                    <a:pt x="815" y="339"/>
                  </a:lnTo>
                  <a:lnTo>
                    <a:pt x="842" y="384"/>
                  </a:lnTo>
                  <a:lnTo>
                    <a:pt x="815" y="429"/>
                  </a:lnTo>
                  <a:close/>
                  <a:moveTo>
                    <a:pt x="877" y="429"/>
                  </a:moveTo>
                  <a:lnTo>
                    <a:pt x="851" y="384"/>
                  </a:lnTo>
                  <a:lnTo>
                    <a:pt x="877" y="339"/>
                  </a:lnTo>
                  <a:lnTo>
                    <a:pt x="904" y="384"/>
                  </a:lnTo>
                  <a:lnTo>
                    <a:pt x="877" y="429"/>
                  </a:lnTo>
                  <a:close/>
                  <a:moveTo>
                    <a:pt x="938" y="429"/>
                  </a:moveTo>
                  <a:lnTo>
                    <a:pt x="913" y="384"/>
                  </a:lnTo>
                  <a:lnTo>
                    <a:pt x="938" y="339"/>
                  </a:lnTo>
                  <a:lnTo>
                    <a:pt x="965" y="384"/>
                  </a:lnTo>
                  <a:lnTo>
                    <a:pt x="938" y="429"/>
                  </a:lnTo>
                  <a:close/>
                  <a:moveTo>
                    <a:pt x="1001" y="429"/>
                  </a:moveTo>
                  <a:lnTo>
                    <a:pt x="974" y="384"/>
                  </a:lnTo>
                  <a:lnTo>
                    <a:pt x="1001" y="339"/>
                  </a:lnTo>
                  <a:lnTo>
                    <a:pt x="1027" y="384"/>
                  </a:lnTo>
                  <a:lnTo>
                    <a:pt x="1001" y="429"/>
                  </a:lnTo>
                  <a:close/>
                  <a:moveTo>
                    <a:pt x="1063" y="429"/>
                  </a:moveTo>
                  <a:lnTo>
                    <a:pt x="1036" y="384"/>
                  </a:lnTo>
                  <a:lnTo>
                    <a:pt x="1063" y="339"/>
                  </a:lnTo>
                  <a:lnTo>
                    <a:pt x="1088" y="384"/>
                  </a:lnTo>
                  <a:lnTo>
                    <a:pt x="1063" y="429"/>
                  </a:lnTo>
                  <a:close/>
                  <a:moveTo>
                    <a:pt x="1124" y="429"/>
                  </a:moveTo>
                  <a:lnTo>
                    <a:pt x="1097" y="384"/>
                  </a:lnTo>
                  <a:lnTo>
                    <a:pt x="1124" y="339"/>
                  </a:lnTo>
                  <a:lnTo>
                    <a:pt x="1150" y="384"/>
                  </a:lnTo>
                  <a:lnTo>
                    <a:pt x="1124" y="429"/>
                  </a:lnTo>
                  <a:close/>
                  <a:moveTo>
                    <a:pt x="1186" y="429"/>
                  </a:moveTo>
                  <a:lnTo>
                    <a:pt x="1159" y="384"/>
                  </a:lnTo>
                  <a:lnTo>
                    <a:pt x="1186" y="339"/>
                  </a:lnTo>
                  <a:lnTo>
                    <a:pt x="1211" y="384"/>
                  </a:lnTo>
                  <a:lnTo>
                    <a:pt x="1186" y="429"/>
                  </a:lnTo>
                  <a:close/>
                  <a:moveTo>
                    <a:pt x="1247" y="429"/>
                  </a:moveTo>
                  <a:lnTo>
                    <a:pt x="1220" y="384"/>
                  </a:lnTo>
                  <a:lnTo>
                    <a:pt x="1247" y="339"/>
                  </a:lnTo>
                  <a:lnTo>
                    <a:pt x="1273" y="384"/>
                  </a:lnTo>
                  <a:lnTo>
                    <a:pt x="1247" y="429"/>
                  </a:lnTo>
                  <a:close/>
                  <a:moveTo>
                    <a:pt x="1309" y="429"/>
                  </a:moveTo>
                  <a:lnTo>
                    <a:pt x="1282" y="384"/>
                  </a:lnTo>
                  <a:lnTo>
                    <a:pt x="1309" y="339"/>
                  </a:lnTo>
                  <a:lnTo>
                    <a:pt x="1334" y="384"/>
                  </a:lnTo>
                  <a:lnTo>
                    <a:pt x="1309" y="429"/>
                  </a:lnTo>
                  <a:close/>
                  <a:moveTo>
                    <a:pt x="1370" y="429"/>
                  </a:moveTo>
                  <a:lnTo>
                    <a:pt x="1345" y="384"/>
                  </a:lnTo>
                  <a:lnTo>
                    <a:pt x="1370" y="339"/>
                  </a:lnTo>
                  <a:lnTo>
                    <a:pt x="1397" y="384"/>
                  </a:lnTo>
                  <a:lnTo>
                    <a:pt x="1370" y="429"/>
                  </a:lnTo>
                  <a:close/>
                  <a:moveTo>
                    <a:pt x="1432" y="429"/>
                  </a:moveTo>
                  <a:lnTo>
                    <a:pt x="1406" y="384"/>
                  </a:lnTo>
                  <a:lnTo>
                    <a:pt x="1432" y="339"/>
                  </a:lnTo>
                  <a:lnTo>
                    <a:pt x="1459" y="384"/>
                  </a:lnTo>
                  <a:lnTo>
                    <a:pt x="1432" y="429"/>
                  </a:lnTo>
                  <a:close/>
                  <a:moveTo>
                    <a:pt x="1493" y="429"/>
                  </a:moveTo>
                  <a:lnTo>
                    <a:pt x="1468" y="384"/>
                  </a:lnTo>
                  <a:lnTo>
                    <a:pt x="1493" y="339"/>
                  </a:lnTo>
                  <a:lnTo>
                    <a:pt x="1520" y="384"/>
                  </a:lnTo>
                  <a:lnTo>
                    <a:pt x="1493" y="429"/>
                  </a:lnTo>
                  <a:close/>
                  <a:moveTo>
                    <a:pt x="1555" y="429"/>
                  </a:moveTo>
                  <a:lnTo>
                    <a:pt x="1529" y="384"/>
                  </a:lnTo>
                  <a:lnTo>
                    <a:pt x="1555" y="339"/>
                  </a:lnTo>
                  <a:lnTo>
                    <a:pt x="1582" y="384"/>
                  </a:lnTo>
                  <a:lnTo>
                    <a:pt x="1555" y="429"/>
                  </a:lnTo>
                  <a:close/>
                  <a:moveTo>
                    <a:pt x="1616" y="429"/>
                  </a:moveTo>
                  <a:lnTo>
                    <a:pt x="1591" y="384"/>
                  </a:lnTo>
                  <a:lnTo>
                    <a:pt x="1616" y="339"/>
                  </a:lnTo>
                  <a:lnTo>
                    <a:pt x="1643" y="384"/>
                  </a:lnTo>
                  <a:lnTo>
                    <a:pt x="1616" y="429"/>
                  </a:lnTo>
                  <a:close/>
                  <a:moveTo>
                    <a:pt x="1678" y="429"/>
                  </a:moveTo>
                  <a:lnTo>
                    <a:pt x="1652" y="384"/>
                  </a:lnTo>
                  <a:lnTo>
                    <a:pt x="1678" y="339"/>
                  </a:lnTo>
                  <a:lnTo>
                    <a:pt x="1705" y="384"/>
                  </a:lnTo>
                  <a:lnTo>
                    <a:pt x="1678" y="429"/>
                  </a:lnTo>
                  <a:close/>
                  <a:moveTo>
                    <a:pt x="1741" y="429"/>
                  </a:moveTo>
                  <a:lnTo>
                    <a:pt x="1714" y="384"/>
                  </a:lnTo>
                  <a:lnTo>
                    <a:pt x="1741" y="339"/>
                  </a:lnTo>
                  <a:lnTo>
                    <a:pt x="1766" y="384"/>
                  </a:lnTo>
                  <a:lnTo>
                    <a:pt x="1741" y="429"/>
                  </a:lnTo>
                  <a:close/>
                  <a:moveTo>
                    <a:pt x="1802" y="429"/>
                  </a:moveTo>
                  <a:lnTo>
                    <a:pt x="1775" y="384"/>
                  </a:lnTo>
                  <a:lnTo>
                    <a:pt x="1802" y="339"/>
                  </a:lnTo>
                  <a:lnTo>
                    <a:pt x="1828" y="384"/>
                  </a:lnTo>
                  <a:lnTo>
                    <a:pt x="1802" y="429"/>
                  </a:lnTo>
                  <a:close/>
                  <a:moveTo>
                    <a:pt x="1864" y="429"/>
                  </a:moveTo>
                  <a:lnTo>
                    <a:pt x="1837" y="384"/>
                  </a:lnTo>
                  <a:lnTo>
                    <a:pt x="1864" y="339"/>
                  </a:lnTo>
                  <a:lnTo>
                    <a:pt x="1889" y="384"/>
                  </a:lnTo>
                  <a:lnTo>
                    <a:pt x="1864" y="429"/>
                  </a:lnTo>
                  <a:close/>
                  <a:moveTo>
                    <a:pt x="1925" y="429"/>
                  </a:moveTo>
                  <a:lnTo>
                    <a:pt x="1898" y="384"/>
                  </a:lnTo>
                  <a:lnTo>
                    <a:pt x="1925" y="339"/>
                  </a:lnTo>
                  <a:lnTo>
                    <a:pt x="1951" y="384"/>
                  </a:lnTo>
                  <a:lnTo>
                    <a:pt x="1925" y="429"/>
                  </a:lnTo>
                  <a:close/>
                  <a:moveTo>
                    <a:pt x="1987" y="429"/>
                  </a:moveTo>
                  <a:lnTo>
                    <a:pt x="1960" y="384"/>
                  </a:lnTo>
                  <a:lnTo>
                    <a:pt x="1987" y="339"/>
                  </a:lnTo>
                  <a:lnTo>
                    <a:pt x="2012" y="384"/>
                  </a:lnTo>
                  <a:lnTo>
                    <a:pt x="1987" y="429"/>
                  </a:lnTo>
                  <a:close/>
                  <a:moveTo>
                    <a:pt x="2048" y="429"/>
                  </a:moveTo>
                  <a:lnTo>
                    <a:pt x="2021" y="384"/>
                  </a:lnTo>
                  <a:lnTo>
                    <a:pt x="2048" y="339"/>
                  </a:lnTo>
                  <a:lnTo>
                    <a:pt x="2074" y="384"/>
                  </a:lnTo>
                  <a:lnTo>
                    <a:pt x="2048" y="429"/>
                  </a:lnTo>
                  <a:close/>
                  <a:moveTo>
                    <a:pt x="2110" y="429"/>
                  </a:moveTo>
                  <a:lnTo>
                    <a:pt x="2084" y="384"/>
                  </a:lnTo>
                  <a:lnTo>
                    <a:pt x="2110" y="339"/>
                  </a:lnTo>
                  <a:lnTo>
                    <a:pt x="2137" y="384"/>
                  </a:lnTo>
                  <a:lnTo>
                    <a:pt x="2110" y="429"/>
                  </a:lnTo>
                  <a:close/>
                  <a:moveTo>
                    <a:pt x="2171" y="429"/>
                  </a:moveTo>
                  <a:lnTo>
                    <a:pt x="2146" y="384"/>
                  </a:lnTo>
                  <a:lnTo>
                    <a:pt x="2171" y="339"/>
                  </a:lnTo>
                  <a:lnTo>
                    <a:pt x="2198" y="384"/>
                  </a:lnTo>
                  <a:lnTo>
                    <a:pt x="2171" y="429"/>
                  </a:lnTo>
                  <a:close/>
                  <a:moveTo>
                    <a:pt x="2233" y="429"/>
                  </a:moveTo>
                  <a:lnTo>
                    <a:pt x="2207" y="384"/>
                  </a:lnTo>
                  <a:lnTo>
                    <a:pt x="2233" y="339"/>
                  </a:lnTo>
                  <a:lnTo>
                    <a:pt x="2260" y="384"/>
                  </a:lnTo>
                  <a:lnTo>
                    <a:pt x="2233" y="429"/>
                  </a:lnTo>
                  <a:close/>
                  <a:moveTo>
                    <a:pt x="2294" y="429"/>
                  </a:moveTo>
                  <a:lnTo>
                    <a:pt x="2269" y="384"/>
                  </a:lnTo>
                  <a:lnTo>
                    <a:pt x="2294" y="339"/>
                  </a:lnTo>
                  <a:lnTo>
                    <a:pt x="2321" y="384"/>
                  </a:lnTo>
                  <a:lnTo>
                    <a:pt x="2294" y="429"/>
                  </a:lnTo>
                  <a:close/>
                  <a:moveTo>
                    <a:pt x="2356" y="429"/>
                  </a:moveTo>
                  <a:lnTo>
                    <a:pt x="2330" y="384"/>
                  </a:lnTo>
                  <a:lnTo>
                    <a:pt x="2356" y="339"/>
                  </a:lnTo>
                  <a:lnTo>
                    <a:pt x="2383" y="384"/>
                  </a:lnTo>
                  <a:lnTo>
                    <a:pt x="2356" y="429"/>
                  </a:lnTo>
                  <a:close/>
                  <a:moveTo>
                    <a:pt x="2417" y="429"/>
                  </a:moveTo>
                  <a:lnTo>
                    <a:pt x="2392" y="384"/>
                  </a:lnTo>
                  <a:lnTo>
                    <a:pt x="2417" y="339"/>
                  </a:lnTo>
                  <a:lnTo>
                    <a:pt x="2444" y="384"/>
                  </a:lnTo>
                  <a:lnTo>
                    <a:pt x="2417" y="429"/>
                  </a:lnTo>
                  <a:close/>
                  <a:moveTo>
                    <a:pt x="2480" y="429"/>
                  </a:moveTo>
                  <a:lnTo>
                    <a:pt x="2453" y="384"/>
                  </a:lnTo>
                  <a:lnTo>
                    <a:pt x="2480" y="339"/>
                  </a:lnTo>
                  <a:lnTo>
                    <a:pt x="2506" y="384"/>
                  </a:lnTo>
                  <a:lnTo>
                    <a:pt x="2480" y="429"/>
                  </a:lnTo>
                  <a:close/>
                  <a:moveTo>
                    <a:pt x="46" y="376"/>
                  </a:moveTo>
                  <a:lnTo>
                    <a:pt x="19" y="330"/>
                  </a:lnTo>
                  <a:lnTo>
                    <a:pt x="46" y="285"/>
                  </a:lnTo>
                  <a:lnTo>
                    <a:pt x="72" y="330"/>
                  </a:lnTo>
                  <a:lnTo>
                    <a:pt x="46" y="376"/>
                  </a:lnTo>
                  <a:close/>
                  <a:moveTo>
                    <a:pt x="107" y="376"/>
                  </a:moveTo>
                  <a:lnTo>
                    <a:pt x="81" y="330"/>
                  </a:lnTo>
                  <a:lnTo>
                    <a:pt x="107" y="285"/>
                  </a:lnTo>
                  <a:lnTo>
                    <a:pt x="133" y="330"/>
                  </a:lnTo>
                  <a:lnTo>
                    <a:pt x="107" y="376"/>
                  </a:lnTo>
                  <a:close/>
                  <a:moveTo>
                    <a:pt x="169" y="376"/>
                  </a:moveTo>
                  <a:lnTo>
                    <a:pt x="142" y="330"/>
                  </a:lnTo>
                  <a:lnTo>
                    <a:pt x="169" y="285"/>
                  </a:lnTo>
                  <a:lnTo>
                    <a:pt x="194" y="330"/>
                  </a:lnTo>
                  <a:lnTo>
                    <a:pt x="169" y="376"/>
                  </a:lnTo>
                  <a:close/>
                  <a:moveTo>
                    <a:pt x="230" y="376"/>
                  </a:moveTo>
                  <a:lnTo>
                    <a:pt x="203" y="330"/>
                  </a:lnTo>
                  <a:lnTo>
                    <a:pt x="230" y="285"/>
                  </a:lnTo>
                  <a:lnTo>
                    <a:pt x="256" y="330"/>
                  </a:lnTo>
                  <a:lnTo>
                    <a:pt x="230" y="376"/>
                  </a:lnTo>
                  <a:close/>
                  <a:moveTo>
                    <a:pt x="292" y="376"/>
                  </a:moveTo>
                  <a:lnTo>
                    <a:pt x="266" y="330"/>
                  </a:lnTo>
                  <a:lnTo>
                    <a:pt x="292" y="285"/>
                  </a:lnTo>
                  <a:lnTo>
                    <a:pt x="319" y="330"/>
                  </a:lnTo>
                  <a:lnTo>
                    <a:pt x="292" y="376"/>
                  </a:lnTo>
                  <a:close/>
                  <a:moveTo>
                    <a:pt x="353" y="376"/>
                  </a:moveTo>
                  <a:lnTo>
                    <a:pt x="328" y="330"/>
                  </a:lnTo>
                  <a:lnTo>
                    <a:pt x="353" y="285"/>
                  </a:lnTo>
                  <a:lnTo>
                    <a:pt x="380" y="330"/>
                  </a:lnTo>
                  <a:lnTo>
                    <a:pt x="353" y="376"/>
                  </a:lnTo>
                  <a:close/>
                  <a:moveTo>
                    <a:pt x="415" y="376"/>
                  </a:moveTo>
                  <a:lnTo>
                    <a:pt x="389" y="330"/>
                  </a:lnTo>
                  <a:lnTo>
                    <a:pt x="415" y="285"/>
                  </a:lnTo>
                  <a:lnTo>
                    <a:pt x="442" y="330"/>
                  </a:lnTo>
                  <a:lnTo>
                    <a:pt x="415" y="376"/>
                  </a:lnTo>
                  <a:close/>
                  <a:moveTo>
                    <a:pt x="476" y="376"/>
                  </a:moveTo>
                  <a:lnTo>
                    <a:pt x="451" y="330"/>
                  </a:lnTo>
                  <a:lnTo>
                    <a:pt x="476" y="285"/>
                  </a:lnTo>
                  <a:lnTo>
                    <a:pt x="503" y="330"/>
                  </a:lnTo>
                  <a:lnTo>
                    <a:pt x="476" y="376"/>
                  </a:lnTo>
                  <a:close/>
                  <a:moveTo>
                    <a:pt x="538" y="376"/>
                  </a:moveTo>
                  <a:lnTo>
                    <a:pt x="512" y="330"/>
                  </a:lnTo>
                  <a:lnTo>
                    <a:pt x="538" y="285"/>
                  </a:lnTo>
                  <a:lnTo>
                    <a:pt x="565" y="330"/>
                  </a:lnTo>
                  <a:lnTo>
                    <a:pt x="538" y="376"/>
                  </a:lnTo>
                  <a:close/>
                  <a:moveTo>
                    <a:pt x="599" y="376"/>
                  </a:moveTo>
                  <a:lnTo>
                    <a:pt x="574" y="330"/>
                  </a:lnTo>
                  <a:lnTo>
                    <a:pt x="599" y="285"/>
                  </a:lnTo>
                  <a:lnTo>
                    <a:pt x="626" y="330"/>
                  </a:lnTo>
                  <a:lnTo>
                    <a:pt x="599" y="376"/>
                  </a:lnTo>
                  <a:close/>
                  <a:moveTo>
                    <a:pt x="662" y="376"/>
                  </a:moveTo>
                  <a:lnTo>
                    <a:pt x="635" y="330"/>
                  </a:lnTo>
                  <a:lnTo>
                    <a:pt x="662" y="285"/>
                  </a:lnTo>
                  <a:lnTo>
                    <a:pt x="688" y="330"/>
                  </a:lnTo>
                  <a:lnTo>
                    <a:pt x="662" y="376"/>
                  </a:lnTo>
                  <a:close/>
                  <a:moveTo>
                    <a:pt x="724" y="376"/>
                  </a:moveTo>
                  <a:lnTo>
                    <a:pt x="697" y="330"/>
                  </a:lnTo>
                  <a:lnTo>
                    <a:pt x="724" y="285"/>
                  </a:lnTo>
                  <a:lnTo>
                    <a:pt x="749" y="330"/>
                  </a:lnTo>
                  <a:lnTo>
                    <a:pt x="724" y="376"/>
                  </a:lnTo>
                  <a:close/>
                  <a:moveTo>
                    <a:pt x="785" y="376"/>
                  </a:moveTo>
                  <a:lnTo>
                    <a:pt x="758" y="330"/>
                  </a:lnTo>
                  <a:lnTo>
                    <a:pt x="785" y="285"/>
                  </a:lnTo>
                  <a:lnTo>
                    <a:pt x="811" y="330"/>
                  </a:lnTo>
                  <a:lnTo>
                    <a:pt x="785" y="376"/>
                  </a:lnTo>
                  <a:close/>
                  <a:moveTo>
                    <a:pt x="847" y="376"/>
                  </a:moveTo>
                  <a:lnTo>
                    <a:pt x="820" y="330"/>
                  </a:lnTo>
                  <a:lnTo>
                    <a:pt x="847" y="285"/>
                  </a:lnTo>
                  <a:lnTo>
                    <a:pt x="872" y="330"/>
                  </a:lnTo>
                  <a:lnTo>
                    <a:pt x="847" y="376"/>
                  </a:lnTo>
                  <a:close/>
                  <a:moveTo>
                    <a:pt x="908" y="376"/>
                  </a:moveTo>
                  <a:lnTo>
                    <a:pt x="881" y="330"/>
                  </a:lnTo>
                  <a:lnTo>
                    <a:pt x="908" y="285"/>
                  </a:lnTo>
                  <a:lnTo>
                    <a:pt x="934" y="330"/>
                  </a:lnTo>
                  <a:lnTo>
                    <a:pt x="908" y="376"/>
                  </a:lnTo>
                  <a:close/>
                  <a:moveTo>
                    <a:pt x="970" y="376"/>
                  </a:moveTo>
                  <a:lnTo>
                    <a:pt x="943" y="330"/>
                  </a:lnTo>
                  <a:lnTo>
                    <a:pt x="970" y="285"/>
                  </a:lnTo>
                  <a:lnTo>
                    <a:pt x="995" y="330"/>
                  </a:lnTo>
                  <a:lnTo>
                    <a:pt x="970" y="376"/>
                  </a:lnTo>
                  <a:close/>
                  <a:moveTo>
                    <a:pt x="1031" y="376"/>
                  </a:moveTo>
                  <a:lnTo>
                    <a:pt x="1006" y="330"/>
                  </a:lnTo>
                  <a:lnTo>
                    <a:pt x="1031" y="285"/>
                  </a:lnTo>
                  <a:lnTo>
                    <a:pt x="1058" y="330"/>
                  </a:lnTo>
                  <a:lnTo>
                    <a:pt x="1031" y="376"/>
                  </a:lnTo>
                  <a:close/>
                  <a:moveTo>
                    <a:pt x="1093" y="376"/>
                  </a:moveTo>
                  <a:lnTo>
                    <a:pt x="1067" y="330"/>
                  </a:lnTo>
                  <a:lnTo>
                    <a:pt x="1093" y="285"/>
                  </a:lnTo>
                  <a:lnTo>
                    <a:pt x="1120" y="330"/>
                  </a:lnTo>
                  <a:lnTo>
                    <a:pt x="1093" y="376"/>
                  </a:lnTo>
                  <a:close/>
                  <a:moveTo>
                    <a:pt x="1154" y="376"/>
                  </a:moveTo>
                  <a:lnTo>
                    <a:pt x="1129" y="330"/>
                  </a:lnTo>
                  <a:lnTo>
                    <a:pt x="1154" y="285"/>
                  </a:lnTo>
                  <a:lnTo>
                    <a:pt x="1181" y="330"/>
                  </a:lnTo>
                  <a:lnTo>
                    <a:pt x="1154" y="376"/>
                  </a:lnTo>
                  <a:close/>
                  <a:moveTo>
                    <a:pt x="1216" y="376"/>
                  </a:moveTo>
                  <a:lnTo>
                    <a:pt x="1190" y="330"/>
                  </a:lnTo>
                  <a:lnTo>
                    <a:pt x="1216" y="285"/>
                  </a:lnTo>
                  <a:lnTo>
                    <a:pt x="1243" y="330"/>
                  </a:lnTo>
                  <a:lnTo>
                    <a:pt x="1216" y="376"/>
                  </a:lnTo>
                  <a:close/>
                  <a:moveTo>
                    <a:pt x="1277" y="376"/>
                  </a:moveTo>
                  <a:lnTo>
                    <a:pt x="1252" y="330"/>
                  </a:lnTo>
                  <a:lnTo>
                    <a:pt x="1277" y="285"/>
                  </a:lnTo>
                  <a:lnTo>
                    <a:pt x="1304" y="330"/>
                  </a:lnTo>
                  <a:lnTo>
                    <a:pt x="1277" y="376"/>
                  </a:lnTo>
                  <a:close/>
                  <a:moveTo>
                    <a:pt x="1339" y="376"/>
                  </a:moveTo>
                  <a:lnTo>
                    <a:pt x="1313" y="330"/>
                  </a:lnTo>
                  <a:lnTo>
                    <a:pt x="1339" y="285"/>
                  </a:lnTo>
                  <a:lnTo>
                    <a:pt x="1366" y="330"/>
                  </a:lnTo>
                  <a:lnTo>
                    <a:pt x="1339" y="376"/>
                  </a:lnTo>
                  <a:close/>
                  <a:moveTo>
                    <a:pt x="1402" y="376"/>
                  </a:moveTo>
                  <a:lnTo>
                    <a:pt x="1375" y="330"/>
                  </a:lnTo>
                  <a:lnTo>
                    <a:pt x="1402" y="285"/>
                  </a:lnTo>
                  <a:lnTo>
                    <a:pt x="1427" y="330"/>
                  </a:lnTo>
                  <a:lnTo>
                    <a:pt x="1402" y="376"/>
                  </a:lnTo>
                  <a:close/>
                  <a:moveTo>
                    <a:pt x="1463" y="376"/>
                  </a:moveTo>
                  <a:lnTo>
                    <a:pt x="1436" y="330"/>
                  </a:lnTo>
                  <a:lnTo>
                    <a:pt x="1463" y="285"/>
                  </a:lnTo>
                  <a:lnTo>
                    <a:pt x="1489" y="330"/>
                  </a:lnTo>
                  <a:lnTo>
                    <a:pt x="1463" y="376"/>
                  </a:lnTo>
                  <a:close/>
                  <a:moveTo>
                    <a:pt x="1525" y="376"/>
                  </a:moveTo>
                  <a:lnTo>
                    <a:pt x="1498" y="330"/>
                  </a:lnTo>
                  <a:lnTo>
                    <a:pt x="1525" y="285"/>
                  </a:lnTo>
                  <a:lnTo>
                    <a:pt x="1550" y="330"/>
                  </a:lnTo>
                  <a:lnTo>
                    <a:pt x="1525" y="376"/>
                  </a:lnTo>
                  <a:close/>
                  <a:moveTo>
                    <a:pt x="1586" y="376"/>
                  </a:moveTo>
                  <a:lnTo>
                    <a:pt x="1559" y="330"/>
                  </a:lnTo>
                  <a:lnTo>
                    <a:pt x="1586" y="285"/>
                  </a:lnTo>
                  <a:lnTo>
                    <a:pt x="1612" y="330"/>
                  </a:lnTo>
                  <a:lnTo>
                    <a:pt x="1586" y="376"/>
                  </a:lnTo>
                  <a:close/>
                  <a:moveTo>
                    <a:pt x="1648" y="376"/>
                  </a:moveTo>
                  <a:lnTo>
                    <a:pt x="1621" y="330"/>
                  </a:lnTo>
                  <a:lnTo>
                    <a:pt x="1648" y="285"/>
                  </a:lnTo>
                  <a:lnTo>
                    <a:pt x="1673" y="330"/>
                  </a:lnTo>
                  <a:lnTo>
                    <a:pt x="1648" y="376"/>
                  </a:lnTo>
                  <a:close/>
                  <a:moveTo>
                    <a:pt x="1709" y="376"/>
                  </a:moveTo>
                  <a:lnTo>
                    <a:pt x="1682" y="330"/>
                  </a:lnTo>
                  <a:lnTo>
                    <a:pt x="1709" y="285"/>
                  </a:lnTo>
                  <a:lnTo>
                    <a:pt x="1735" y="330"/>
                  </a:lnTo>
                  <a:lnTo>
                    <a:pt x="1709" y="376"/>
                  </a:lnTo>
                  <a:close/>
                  <a:moveTo>
                    <a:pt x="1771" y="376"/>
                  </a:moveTo>
                  <a:lnTo>
                    <a:pt x="1745" y="330"/>
                  </a:lnTo>
                  <a:lnTo>
                    <a:pt x="1771" y="285"/>
                  </a:lnTo>
                  <a:lnTo>
                    <a:pt x="1798" y="330"/>
                  </a:lnTo>
                  <a:lnTo>
                    <a:pt x="1771" y="376"/>
                  </a:lnTo>
                  <a:close/>
                  <a:moveTo>
                    <a:pt x="1832" y="376"/>
                  </a:moveTo>
                  <a:lnTo>
                    <a:pt x="1807" y="330"/>
                  </a:lnTo>
                  <a:lnTo>
                    <a:pt x="1832" y="285"/>
                  </a:lnTo>
                  <a:lnTo>
                    <a:pt x="1859" y="330"/>
                  </a:lnTo>
                  <a:lnTo>
                    <a:pt x="1832" y="376"/>
                  </a:lnTo>
                  <a:close/>
                  <a:moveTo>
                    <a:pt x="1894" y="376"/>
                  </a:moveTo>
                  <a:lnTo>
                    <a:pt x="1868" y="330"/>
                  </a:lnTo>
                  <a:lnTo>
                    <a:pt x="1894" y="285"/>
                  </a:lnTo>
                  <a:lnTo>
                    <a:pt x="1921" y="330"/>
                  </a:lnTo>
                  <a:lnTo>
                    <a:pt x="1894" y="376"/>
                  </a:lnTo>
                  <a:close/>
                  <a:moveTo>
                    <a:pt x="1955" y="376"/>
                  </a:moveTo>
                  <a:lnTo>
                    <a:pt x="1930" y="330"/>
                  </a:lnTo>
                  <a:lnTo>
                    <a:pt x="1955" y="285"/>
                  </a:lnTo>
                  <a:lnTo>
                    <a:pt x="1982" y="330"/>
                  </a:lnTo>
                  <a:lnTo>
                    <a:pt x="1955" y="376"/>
                  </a:lnTo>
                  <a:close/>
                  <a:moveTo>
                    <a:pt x="2017" y="376"/>
                  </a:moveTo>
                  <a:lnTo>
                    <a:pt x="1991" y="330"/>
                  </a:lnTo>
                  <a:lnTo>
                    <a:pt x="2017" y="285"/>
                  </a:lnTo>
                  <a:lnTo>
                    <a:pt x="2044" y="330"/>
                  </a:lnTo>
                  <a:lnTo>
                    <a:pt x="2017" y="376"/>
                  </a:lnTo>
                  <a:close/>
                  <a:moveTo>
                    <a:pt x="2078" y="376"/>
                  </a:moveTo>
                  <a:lnTo>
                    <a:pt x="2053" y="330"/>
                  </a:lnTo>
                  <a:lnTo>
                    <a:pt x="2078" y="285"/>
                  </a:lnTo>
                  <a:lnTo>
                    <a:pt x="2105" y="330"/>
                  </a:lnTo>
                  <a:lnTo>
                    <a:pt x="2078" y="376"/>
                  </a:lnTo>
                  <a:close/>
                  <a:moveTo>
                    <a:pt x="2141" y="376"/>
                  </a:moveTo>
                  <a:lnTo>
                    <a:pt x="2114" y="330"/>
                  </a:lnTo>
                  <a:lnTo>
                    <a:pt x="2141" y="285"/>
                  </a:lnTo>
                  <a:lnTo>
                    <a:pt x="2167" y="330"/>
                  </a:lnTo>
                  <a:lnTo>
                    <a:pt x="2141" y="376"/>
                  </a:lnTo>
                  <a:close/>
                  <a:moveTo>
                    <a:pt x="2203" y="376"/>
                  </a:moveTo>
                  <a:lnTo>
                    <a:pt x="2176" y="330"/>
                  </a:lnTo>
                  <a:lnTo>
                    <a:pt x="2203" y="285"/>
                  </a:lnTo>
                  <a:lnTo>
                    <a:pt x="2228" y="330"/>
                  </a:lnTo>
                  <a:lnTo>
                    <a:pt x="2203" y="376"/>
                  </a:lnTo>
                  <a:close/>
                  <a:moveTo>
                    <a:pt x="2264" y="376"/>
                  </a:moveTo>
                  <a:lnTo>
                    <a:pt x="2237" y="330"/>
                  </a:lnTo>
                  <a:lnTo>
                    <a:pt x="2264" y="285"/>
                  </a:lnTo>
                  <a:lnTo>
                    <a:pt x="2290" y="330"/>
                  </a:lnTo>
                  <a:lnTo>
                    <a:pt x="2264" y="376"/>
                  </a:lnTo>
                  <a:close/>
                  <a:moveTo>
                    <a:pt x="2326" y="376"/>
                  </a:moveTo>
                  <a:lnTo>
                    <a:pt x="2299" y="330"/>
                  </a:lnTo>
                  <a:lnTo>
                    <a:pt x="2326" y="285"/>
                  </a:lnTo>
                  <a:lnTo>
                    <a:pt x="2351" y="330"/>
                  </a:lnTo>
                  <a:lnTo>
                    <a:pt x="2326" y="376"/>
                  </a:lnTo>
                  <a:close/>
                  <a:moveTo>
                    <a:pt x="2387" y="376"/>
                  </a:moveTo>
                  <a:lnTo>
                    <a:pt x="2360" y="330"/>
                  </a:lnTo>
                  <a:lnTo>
                    <a:pt x="2387" y="285"/>
                  </a:lnTo>
                  <a:lnTo>
                    <a:pt x="2413" y="330"/>
                  </a:lnTo>
                  <a:lnTo>
                    <a:pt x="2387" y="376"/>
                  </a:lnTo>
                  <a:close/>
                  <a:moveTo>
                    <a:pt x="2449" y="376"/>
                  </a:moveTo>
                  <a:lnTo>
                    <a:pt x="2422" y="330"/>
                  </a:lnTo>
                  <a:lnTo>
                    <a:pt x="2449" y="285"/>
                  </a:lnTo>
                  <a:lnTo>
                    <a:pt x="2474" y="330"/>
                  </a:lnTo>
                  <a:lnTo>
                    <a:pt x="2449" y="376"/>
                  </a:lnTo>
                  <a:close/>
                  <a:moveTo>
                    <a:pt x="2510" y="376"/>
                  </a:moveTo>
                  <a:lnTo>
                    <a:pt x="2485" y="330"/>
                  </a:lnTo>
                  <a:lnTo>
                    <a:pt x="2510" y="285"/>
                  </a:lnTo>
                  <a:lnTo>
                    <a:pt x="2537" y="330"/>
                  </a:lnTo>
                  <a:lnTo>
                    <a:pt x="2510" y="376"/>
                  </a:lnTo>
                  <a:close/>
                  <a:moveTo>
                    <a:pt x="76" y="322"/>
                  </a:moveTo>
                  <a:lnTo>
                    <a:pt x="51" y="277"/>
                  </a:lnTo>
                  <a:lnTo>
                    <a:pt x="76" y="232"/>
                  </a:lnTo>
                  <a:lnTo>
                    <a:pt x="103" y="277"/>
                  </a:lnTo>
                  <a:lnTo>
                    <a:pt x="76" y="322"/>
                  </a:lnTo>
                  <a:close/>
                  <a:moveTo>
                    <a:pt x="137" y="322"/>
                  </a:moveTo>
                  <a:lnTo>
                    <a:pt x="112" y="277"/>
                  </a:lnTo>
                  <a:lnTo>
                    <a:pt x="137" y="232"/>
                  </a:lnTo>
                  <a:lnTo>
                    <a:pt x="164" y="277"/>
                  </a:lnTo>
                  <a:lnTo>
                    <a:pt x="137" y="322"/>
                  </a:lnTo>
                  <a:close/>
                  <a:moveTo>
                    <a:pt x="199" y="322"/>
                  </a:moveTo>
                  <a:lnTo>
                    <a:pt x="173" y="277"/>
                  </a:lnTo>
                  <a:lnTo>
                    <a:pt x="199" y="232"/>
                  </a:lnTo>
                  <a:lnTo>
                    <a:pt x="226" y="277"/>
                  </a:lnTo>
                  <a:lnTo>
                    <a:pt x="199" y="322"/>
                  </a:lnTo>
                  <a:close/>
                  <a:moveTo>
                    <a:pt x="262" y="322"/>
                  </a:moveTo>
                  <a:lnTo>
                    <a:pt x="235" y="277"/>
                  </a:lnTo>
                  <a:lnTo>
                    <a:pt x="262" y="232"/>
                  </a:lnTo>
                  <a:lnTo>
                    <a:pt x="287" y="277"/>
                  </a:lnTo>
                  <a:lnTo>
                    <a:pt x="262" y="322"/>
                  </a:lnTo>
                  <a:close/>
                  <a:moveTo>
                    <a:pt x="323" y="322"/>
                  </a:moveTo>
                  <a:lnTo>
                    <a:pt x="296" y="277"/>
                  </a:lnTo>
                  <a:lnTo>
                    <a:pt x="323" y="232"/>
                  </a:lnTo>
                  <a:lnTo>
                    <a:pt x="349" y="277"/>
                  </a:lnTo>
                  <a:lnTo>
                    <a:pt x="323" y="322"/>
                  </a:lnTo>
                  <a:close/>
                  <a:moveTo>
                    <a:pt x="385" y="322"/>
                  </a:moveTo>
                  <a:lnTo>
                    <a:pt x="358" y="277"/>
                  </a:lnTo>
                  <a:lnTo>
                    <a:pt x="385" y="232"/>
                  </a:lnTo>
                  <a:lnTo>
                    <a:pt x="410" y="277"/>
                  </a:lnTo>
                  <a:lnTo>
                    <a:pt x="385" y="322"/>
                  </a:lnTo>
                  <a:close/>
                  <a:moveTo>
                    <a:pt x="446" y="322"/>
                  </a:moveTo>
                  <a:lnTo>
                    <a:pt x="419" y="277"/>
                  </a:lnTo>
                  <a:lnTo>
                    <a:pt x="446" y="232"/>
                  </a:lnTo>
                  <a:lnTo>
                    <a:pt x="472" y="277"/>
                  </a:lnTo>
                  <a:lnTo>
                    <a:pt x="446" y="322"/>
                  </a:lnTo>
                  <a:close/>
                  <a:moveTo>
                    <a:pt x="508" y="322"/>
                  </a:moveTo>
                  <a:lnTo>
                    <a:pt x="481" y="277"/>
                  </a:lnTo>
                  <a:lnTo>
                    <a:pt x="508" y="232"/>
                  </a:lnTo>
                  <a:lnTo>
                    <a:pt x="533" y="277"/>
                  </a:lnTo>
                  <a:lnTo>
                    <a:pt x="508" y="322"/>
                  </a:lnTo>
                  <a:close/>
                  <a:moveTo>
                    <a:pt x="569" y="322"/>
                  </a:moveTo>
                  <a:lnTo>
                    <a:pt x="542" y="277"/>
                  </a:lnTo>
                  <a:lnTo>
                    <a:pt x="569" y="232"/>
                  </a:lnTo>
                  <a:lnTo>
                    <a:pt x="595" y="277"/>
                  </a:lnTo>
                  <a:lnTo>
                    <a:pt x="569" y="322"/>
                  </a:lnTo>
                  <a:close/>
                  <a:moveTo>
                    <a:pt x="631" y="322"/>
                  </a:moveTo>
                  <a:lnTo>
                    <a:pt x="605" y="277"/>
                  </a:lnTo>
                  <a:lnTo>
                    <a:pt x="631" y="232"/>
                  </a:lnTo>
                  <a:lnTo>
                    <a:pt x="658" y="277"/>
                  </a:lnTo>
                  <a:lnTo>
                    <a:pt x="631" y="322"/>
                  </a:lnTo>
                  <a:close/>
                  <a:moveTo>
                    <a:pt x="692" y="322"/>
                  </a:moveTo>
                  <a:lnTo>
                    <a:pt x="667" y="277"/>
                  </a:lnTo>
                  <a:lnTo>
                    <a:pt x="692" y="232"/>
                  </a:lnTo>
                  <a:lnTo>
                    <a:pt x="719" y="277"/>
                  </a:lnTo>
                  <a:lnTo>
                    <a:pt x="692" y="322"/>
                  </a:lnTo>
                  <a:close/>
                  <a:moveTo>
                    <a:pt x="754" y="322"/>
                  </a:moveTo>
                  <a:lnTo>
                    <a:pt x="728" y="277"/>
                  </a:lnTo>
                  <a:lnTo>
                    <a:pt x="754" y="232"/>
                  </a:lnTo>
                  <a:lnTo>
                    <a:pt x="781" y="277"/>
                  </a:lnTo>
                  <a:lnTo>
                    <a:pt x="754" y="322"/>
                  </a:lnTo>
                  <a:close/>
                  <a:moveTo>
                    <a:pt x="815" y="322"/>
                  </a:moveTo>
                  <a:lnTo>
                    <a:pt x="790" y="277"/>
                  </a:lnTo>
                  <a:lnTo>
                    <a:pt x="815" y="232"/>
                  </a:lnTo>
                  <a:lnTo>
                    <a:pt x="842" y="277"/>
                  </a:lnTo>
                  <a:lnTo>
                    <a:pt x="815" y="322"/>
                  </a:lnTo>
                  <a:close/>
                  <a:moveTo>
                    <a:pt x="877" y="322"/>
                  </a:moveTo>
                  <a:lnTo>
                    <a:pt x="851" y="277"/>
                  </a:lnTo>
                  <a:lnTo>
                    <a:pt x="877" y="232"/>
                  </a:lnTo>
                  <a:lnTo>
                    <a:pt x="904" y="277"/>
                  </a:lnTo>
                  <a:lnTo>
                    <a:pt x="877" y="322"/>
                  </a:lnTo>
                  <a:close/>
                  <a:moveTo>
                    <a:pt x="938" y="322"/>
                  </a:moveTo>
                  <a:lnTo>
                    <a:pt x="913" y="277"/>
                  </a:lnTo>
                  <a:lnTo>
                    <a:pt x="938" y="232"/>
                  </a:lnTo>
                  <a:lnTo>
                    <a:pt x="965" y="277"/>
                  </a:lnTo>
                  <a:lnTo>
                    <a:pt x="938" y="322"/>
                  </a:lnTo>
                  <a:close/>
                  <a:moveTo>
                    <a:pt x="1001" y="322"/>
                  </a:moveTo>
                  <a:lnTo>
                    <a:pt x="974" y="277"/>
                  </a:lnTo>
                  <a:lnTo>
                    <a:pt x="1001" y="232"/>
                  </a:lnTo>
                  <a:lnTo>
                    <a:pt x="1027" y="277"/>
                  </a:lnTo>
                  <a:lnTo>
                    <a:pt x="1001" y="322"/>
                  </a:lnTo>
                  <a:close/>
                  <a:moveTo>
                    <a:pt x="1063" y="322"/>
                  </a:moveTo>
                  <a:lnTo>
                    <a:pt x="1036" y="277"/>
                  </a:lnTo>
                  <a:lnTo>
                    <a:pt x="1063" y="232"/>
                  </a:lnTo>
                  <a:lnTo>
                    <a:pt x="1088" y="277"/>
                  </a:lnTo>
                  <a:lnTo>
                    <a:pt x="1063" y="322"/>
                  </a:lnTo>
                  <a:close/>
                  <a:moveTo>
                    <a:pt x="1124" y="322"/>
                  </a:moveTo>
                  <a:lnTo>
                    <a:pt x="1097" y="277"/>
                  </a:lnTo>
                  <a:lnTo>
                    <a:pt x="1124" y="232"/>
                  </a:lnTo>
                  <a:lnTo>
                    <a:pt x="1150" y="277"/>
                  </a:lnTo>
                  <a:lnTo>
                    <a:pt x="1124" y="322"/>
                  </a:lnTo>
                  <a:close/>
                  <a:moveTo>
                    <a:pt x="1186" y="322"/>
                  </a:moveTo>
                  <a:lnTo>
                    <a:pt x="1159" y="277"/>
                  </a:lnTo>
                  <a:lnTo>
                    <a:pt x="1186" y="232"/>
                  </a:lnTo>
                  <a:lnTo>
                    <a:pt x="1211" y="277"/>
                  </a:lnTo>
                  <a:lnTo>
                    <a:pt x="1186" y="322"/>
                  </a:lnTo>
                  <a:close/>
                  <a:moveTo>
                    <a:pt x="1247" y="322"/>
                  </a:moveTo>
                  <a:lnTo>
                    <a:pt x="1220" y="277"/>
                  </a:lnTo>
                  <a:lnTo>
                    <a:pt x="1247" y="232"/>
                  </a:lnTo>
                  <a:lnTo>
                    <a:pt x="1273" y="277"/>
                  </a:lnTo>
                  <a:lnTo>
                    <a:pt x="1247" y="322"/>
                  </a:lnTo>
                  <a:close/>
                  <a:moveTo>
                    <a:pt x="1309" y="322"/>
                  </a:moveTo>
                  <a:lnTo>
                    <a:pt x="1282" y="277"/>
                  </a:lnTo>
                  <a:lnTo>
                    <a:pt x="1309" y="232"/>
                  </a:lnTo>
                  <a:lnTo>
                    <a:pt x="1334" y="277"/>
                  </a:lnTo>
                  <a:lnTo>
                    <a:pt x="1309" y="322"/>
                  </a:lnTo>
                  <a:close/>
                  <a:moveTo>
                    <a:pt x="1370" y="322"/>
                  </a:moveTo>
                  <a:lnTo>
                    <a:pt x="1345" y="277"/>
                  </a:lnTo>
                  <a:lnTo>
                    <a:pt x="1370" y="232"/>
                  </a:lnTo>
                  <a:lnTo>
                    <a:pt x="1397" y="277"/>
                  </a:lnTo>
                  <a:lnTo>
                    <a:pt x="1370" y="322"/>
                  </a:lnTo>
                  <a:close/>
                  <a:moveTo>
                    <a:pt x="1432" y="322"/>
                  </a:moveTo>
                  <a:lnTo>
                    <a:pt x="1406" y="277"/>
                  </a:lnTo>
                  <a:lnTo>
                    <a:pt x="1432" y="232"/>
                  </a:lnTo>
                  <a:lnTo>
                    <a:pt x="1459" y="277"/>
                  </a:lnTo>
                  <a:lnTo>
                    <a:pt x="1432" y="322"/>
                  </a:lnTo>
                  <a:close/>
                  <a:moveTo>
                    <a:pt x="1493" y="322"/>
                  </a:moveTo>
                  <a:lnTo>
                    <a:pt x="1468" y="277"/>
                  </a:lnTo>
                  <a:lnTo>
                    <a:pt x="1493" y="232"/>
                  </a:lnTo>
                  <a:lnTo>
                    <a:pt x="1520" y="277"/>
                  </a:lnTo>
                  <a:lnTo>
                    <a:pt x="1493" y="322"/>
                  </a:lnTo>
                  <a:close/>
                  <a:moveTo>
                    <a:pt x="1555" y="322"/>
                  </a:moveTo>
                  <a:lnTo>
                    <a:pt x="1529" y="277"/>
                  </a:lnTo>
                  <a:lnTo>
                    <a:pt x="1555" y="232"/>
                  </a:lnTo>
                  <a:lnTo>
                    <a:pt x="1582" y="277"/>
                  </a:lnTo>
                  <a:lnTo>
                    <a:pt x="1555" y="322"/>
                  </a:lnTo>
                  <a:close/>
                  <a:moveTo>
                    <a:pt x="1616" y="322"/>
                  </a:moveTo>
                  <a:lnTo>
                    <a:pt x="1591" y="277"/>
                  </a:lnTo>
                  <a:lnTo>
                    <a:pt x="1616" y="232"/>
                  </a:lnTo>
                  <a:lnTo>
                    <a:pt x="1643" y="277"/>
                  </a:lnTo>
                  <a:lnTo>
                    <a:pt x="1616" y="322"/>
                  </a:lnTo>
                  <a:close/>
                  <a:moveTo>
                    <a:pt x="1678" y="322"/>
                  </a:moveTo>
                  <a:lnTo>
                    <a:pt x="1652" y="277"/>
                  </a:lnTo>
                  <a:lnTo>
                    <a:pt x="1678" y="232"/>
                  </a:lnTo>
                  <a:lnTo>
                    <a:pt x="1705" y="277"/>
                  </a:lnTo>
                  <a:lnTo>
                    <a:pt x="1678" y="322"/>
                  </a:lnTo>
                  <a:close/>
                  <a:moveTo>
                    <a:pt x="1741" y="322"/>
                  </a:moveTo>
                  <a:lnTo>
                    <a:pt x="1714" y="277"/>
                  </a:lnTo>
                  <a:lnTo>
                    <a:pt x="1741" y="232"/>
                  </a:lnTo>
                  <a:lnTo>
                    <a:pt x="1766" y="277"/>
                  </a:lnTo>
                  <a:lnTo>
                    <a:pt x="1741" y="322"/>
                  </a:lnTo>
                  <a:close/>
                  <a:moveTo>
                    <a:pt x="1802" y="322"/>
                  </a:moveTo>
                  <a:lnTo>
                    <a:pt x="1775" y="277"/>
                  </a:lnTo>
                  <a:lnTo>
                    <a:pt x="1802" y="232"/>
                  </a:lnTo>
                  <a:lnTo>
                    <a:pt x="1828" y="277"/>
                  </a:lnTo>
                  <a:lnTo>
                    <a:pt x="1802" y="322"/>
                  </a:lnTo>
                  <a:close/>
                  <a:moveTo>
                    <a:pt x="1864" y="322"/>
                  </a:moveTo>
                  <a:lnTo>
                    <a:pt x="1837" y="277"/>
                  </a:lnTo>
                  <a:lnTo>
                    <a:pt x="1864" y="232"/>
                  </a:lnTo>
                  <a:lnTo>
                    <a:pt x="1889" y="277"/>
                  </a:lnTo>
                  <a:lnTo>
                    <a:pt x="1864" y="322"/>
                  </a:lnTo>
                  <a:close/>
                  <a:moveTo>
                    <a:pt x="1925" y="322"/>
                  </a:moveTo>
                  <a:lnTo>
                    <a:pt x="1898" y="277"/>
                  </a:lnTo>
                  <a:lnTo>
                    <a:pt x="1925" y="232"/>
                  </a:lnTo>
                  <a:lnTo>
                    <a:pt x="1951" y="277"/>
                  </a:lnTo>
                  <a:lnTo>
                    <a:pt x="1925" y="322"/>
                  </a:lnTo>
                  <a:close/>
                  <a:moveTo>
                    <a:pt x="1987" y="322"/>
                  </a:moveTo>
                  <a:lnTo>
                    <a:pt x="1960" y="277"/>
                  </a:lnTo>
                  <a:lnTo>
                    <a:pt x="1987" y="232"/>
                  </a:lnTo>
                  <a:lnTo>
                    <a:pt x="2012" y="277"/>
                  </a:lnTo>
                  <a:lnTo>
                    <a:pt x="1987" y="322"/>
                  </a:lnTo>
                  <a:close/>
                  <a:moveTo>
                    <a:pt x="2048" y="322"/>
                  </a:moveTo>
                  <a:lnTo>
                    <a:pt x="2021" y="277"/>
                  </a:lnTo>
                  <a:lnTo>
                    <a:pt x="2048" y="232"/>
                  </a:lnTo>
                  <a:lnTo>
                    <a:pt x="2074" y="277"/>
                  </a:lnTo>
                  <a:lnTo>
                    <a:pt x="2048" y="322"/>
                  </a:lnTo>
                  <a:close/>
                  <a:moveTo>
                    <a:pt x="2110" y="322"/>
                  </a:moveTo>
                  <a:lnTo>
                    <a:pt x="2084" y="277"/>
                  </a:lnTo>
                  <a:lnTo>
                    <a:pt x="2110" y="232"/>
                  </a:lnTo>
                  <a:lnTo>
                    <a:pt x="2137" y="277"/>
                  </a:lnTo>
                  <a:lnTo>
                    <a:pt x="2110" y="322"/>
                  </a:lnTo>
                  <a:close/>
                  <a:moveTo>
                    <a:pt x="2171" y="322"/>
                  </a:moveTo>
                  <a:lnTo>
                    <a:pt x="2146" y="277"/>
                  </a:lnTo>
                  <a:lnTo>
                    <a:pt x="2171" y="232"/>
                  </a:lnTo>
                  <a:lnTo>
                    <a:pt x="2198" y="277"/>
                  </a:lnTo>
                  <a:lnTo>
                    <a:pt x="2171" y="322"/>
                  </a:lnTo>
                  <a:close/>
                  <a:moveTo>
                    <a:pt x="2233" y="322"/>
                  </a:moveTo>
                  <a:lnTo>
                    <a:pt x="2207" y="277"/>
                  </a:lnTo>
                  <a:lnTo>
                    <a:pt x="2233" y="232"/>
                  </a:lnTo>
                  <a:lnTo>
                    <a:pt x="2260" y="277"/>
                  </a:lnTo>
                  <a:lnTo>
                    <a:pt x="2233" y="322"/>
                  </a:lnTo>
                  <a:close/>
                  <a:moveTo>
                    <a:pt x="2294" y="322"/>
                  </a:moveTo>
                  <a:lnTo>
                    <a:pt x="2269" y="277"/>
                  </a:lnTo>
                  <a:lnTo>
                    <a:pt x="2294" y="232"/>
                  </a:lnTo>
                  <a:lnTo>
                    <a:pt x="2321" y="277"/>
                  </a:lnTo>
                  <a:lnTo>
                    <a:pt x="2294" y="322"/>
                  </a:lnTo>
                  <a:close/>
                  <a:moveTo>
                    <a:pt x="2356" y="322"/>
                  </a:moveTo>
                  <a:lnTo>
                    <a:pt x="2330" y="277"/>
                  </a:lnTo>
                  <a:lnTo>
                    <a:pt x="2356" y="232"/>
                  </a:lnTo>
                  <a:lnTo>
                    <a:pt x="2383" y="277"/>
                  </a:lnTo>
                  <a:lnTo>
                    <a:pt x="2356" y="322"/>
                  </a:lnTo>
                  <a:close/>
                  <a:moveTo>
                    <a:pt x="2417" y="322"/>
                  </a:moveTo>
                  <a:lnTo>
                    <a:pt x="2392" y="277"/>
                  </a:lnTo>
                  <a:lnTo>
                    <a:pt x="2417" y="232"/>
                  </a:lnTo>
                  <a:lnTo>
                    <a:pt x="2444" y="277"/>
                  </a:lnTo>
                  <a:lnTo>
                    <a:pt x="2417" y="322"/>
                  </a:lnTo>
                  <a:close/>
                  <a:moveTo>
                    <a:pt x="2480" y="322"/>
                  </a:moveTo>
                  <a:lnTo>
                    <a:pt x="2453" y="277"/>
                  </a:lnTo>
                  <a:lnTo>
                    <a:pt x="2480" y="232"/>
                  </a:lnTo>
                  <a:lnTo>
                    <a:pt x="2506" y="277"/>
                  </a:lnTo>
                  <a:lnTo>
                    <a:pt x="2480" y="322"/>
                  </a:lnTo>
                  <a:close/>
                  <a:moveTo>
                    <a:pt x="46" y="270"/>
                  </a:moveTo>
                  <a:lnTo>
                    <a:pt x="19" y="223"/>
                  </a:lnTo>
                  <a:lnTo>
                    <a:pt x="46" y="179"/>
                  </a:lnTo>
                  <a:lnTo>
                    <a:pt x="72" y="223"/>
                  </a:lnTo>
                  <a:lnTo>
                    <a:pt x="46" y="270"/>
                  </a:lnTo>
                  <a:close/>
                  <a:moveTo>
                    <a:pt x="107" y="270"/>
                  </a:moveTo>
                  <a:lnTo>
                    <a:pt x="81" y="223"/>
                  </a:lnTo>
                  <a:lnTo>
                    <a:pt x="107" y="179"/>
                  </a:lnTo>
                  <a:lnTo>
                    <a:pt x="133" y="223"/>
                  </a:lnTo>
                  <a:lnTo>
                    <a:pt x="107" y="270"/>
                  </a:lnTo>
                  <a:close/>
                  <a:moveTo>
                    <a:pt x="169" y="270"/>
                  </a:moveTo>
                  <a:lnTo>
                    <a:pt x="142" y="223"/>
                  </a:lnTo>
                  <a:lnTo>
                    <a:pt x="169" y="179"/>
                  </a:lnTo>
                  <a:lnTo>
                    <a:pt x="194" y="223"/>
                  </a:lnTo>
                  <a:lnTo>
                    <a:pt x="169" y="270"/>
                  </a:lnTo>
                  <a:close/>
                  <a:moveTo>
                    <a:pt x="230" y="270"/>
                  </a:moveTo>
                  <a:lnTo>
                    <a:pt x="203" y="223"/>
                  </a:lnTo>
                  <a:lnTo>
                    <a:pt x="230" y="179"/>
                  </a:lnTo>
                  <a:lnTo>
                    <a:pt x="256" y="223"/>
                  </a:lnTo>
                  <a:lnTo>
                    <a:pt x="230" y="270"/>
                  </a:lnTo>
                  <a:close/>
                  <a:moveTo>
                    <a:pt x="292" y="270"/>
                  </a:moveTo>
                  <a:lnTo>
                    <a:pt x="266" y="223"/>
                  </a:lnTo>
                  <a:lnTo>
                    <a:pt x="292" y="179"/>
                  </a:lnTo>
                  <a:lnTo>
                    <a:pt x="319" y="223"/>
                  </a:lnTo>
                  <a:lnTo>
                    <a:pt x="292" y="270"/>
                  </a:lnTo>
                  <a:close/>
                  <a:moveTo>
                    <a:pt x="353" y="270"/>
                  </a:moveTo>
                  <a:lnTo>
                    <a:pt x="328" y="223"/>
                  </a:lnTo>
                  <a:lnTo>
                    <a:pt x="353" y="179"/>
                  </a:lnTo>
                  <a:lnTo>
                    <a:pt x="380" y="223"/>
                  </a:lnTo>
                  <a:lnTo>
                    <a:pt x="353" y="270"/>
                  </a:lnTo>
                  <a:close/>
                  <a:moveTo>
                    <a:pt x="415" y="270"/>
                  </a:moveTo>
                  <a:lnTo>
                    <a:pt x="389" y="223"/>
                  </a:lnTo>
                  <a:lnTo>
                    <a:pt x="415" y="179"/>
                  </a:lnTo>
                  <a:lnTo>
                    <a:pt x="442" y="223"/>
                  </a:lnTo>
                  <a:lnTo>
                    <a:pt x="415" y="270"/>
                  </a:lnTo>
                  <a:close/>
                  <a:moveTo>
                    <a:pt x="476" y="270"/>
                  </a:moveTo>
                  <a:lnTo>
                    <a:pt x="451" y="223"/>
                  </a:lnTo>
                  <a:lnTo>
                    <a:pt x="476" y="179"/>
                  </a:lnTo>
                  <a:lnTo>
                    <a:pt x="503" y="223"/>
                  </a:lnTo>
                  <a:lnTo>
                    <a:pt x="476" y="270"/>
                  </a:lnTo>
                  <a:close/>
                  <a:moveTo>
                    <a:pt x="538" y="270"/>
                  </a:moveTo>
                  <a:lnTo>
                    <a:pt x="512" y="223"/>
                  </a:lnTo>
                  <a:lnTo>
                    <a:pt x="538" y="179"/>
                  </a:lnTo>
                  <a:lnTo>
                    <a:pt x="565" y="223"/>
                  </a:lnTo>
                  <a:lnTo>
                    <a:pt x="538" y="270"/>
                  </a:lnTo>
                  <a:close/>
                  <a:moveTo>
                    <a:pt x="599" y="270"/>
                  </a:moveTo>
                  <a:lnTo>
                    <a:pt x="574" y="223"/>
                  </a:lnTo>
                  <a:lnTo>
                    <a:pt x="599" y="179"/>
                  </a:lnTo>
                  <a:lnTo>
                    <a:pt x="626" y="223"/>
                  </a:lnTo>
                  <a:lnTo>
                    <a:pt x="599" y="270"/>
                  </a:lnTo>
                  <a:close/>
                  <a:moveTo>
                    <a:pt x="662" y="270"/>
                  </a:moveTo>
                  <a:lnTo>
                    <a:pt x="635" y="223"/>
                  </a:lnTo>
                  <a:lnTo>
                    <a:pt x="662" y="179"/>
                  </a:lnTo>
                  <a:lnTo>
                    <a:pt x="688" y="223"/>
                  </a:lnTo>
                  <a:lnTo>
                    <a:pt x="662" y="270"/>
                  </a:lnTo>
                  <a:close/>
                  <a:moveTo>
                    <a:pt x="724" y="270"/>
                  </a:moveTo>
                  <a:lnTo>
                    <a:pt x="697" y="223"/>
                  </a:lnTo>
                  <a:lnTo>
                    <a:pt x="724" y="179"/>
                  </a:lnTo>
                  <a:lnTo>
                    <a:pt x="749" y="223"/>
                  </a:lnTo>
                  <a:lnTo>
                    <a:pt x="724" y="270"/>
                  </a:lnTo>
                  <a:close/>
                  <a:moveTo>
                    <a:pt x="785" y="270"/>
                  </a:moveTo>
                  <a:lnTo>
                    <a:pt x="758" y="223"/>
                  </a:lnTo>
                  <a:lnTo>
                    <a:pt x="785" y="179"/>
                  </a:lnTo>
                  <a:lnTo>
                    <a:pt x="811" y="223"/>
                  </a:lnTo>
                  <a:lnTo>
                    <a:pt x="785" y="270"/>
                  </a:lnTo>
                  <a:close/>
                  <a:moveTo>
                    <a:pt x="847" y="270"/>
                  </a:moveTo>
                  <a:lnTo>
                    <a:pt x="820" y="223"/>
                  </a:lnTo>
                  <a:lnTo>
                    <a:pt x="847" y="179"/>
                  </a:lnTo>
                  <a:lnTo>
                    <a:pt x="872" y="223"/>
                  </a:lnTo>
                  <a:lnTo>
                    <a:pt x="847" y="270"/>
                  </a:lnTo>
                  <a:close/>
                  <a:moveTo>
                    <a:pt x="908" y="270"/>
                  </a:moveTo>
                  <a:lnTo>
                    <a:pt x="881" y="223"/>
                  </a:lnTo>
                  <a:lnTo>
                    <a:pt x="908" y="179"/>
                  </a:lnTo>
                  <a:lnTo>
                    <a:pt x="934" y="223"/>
                  </a:lnTo>
                  <a:lnTo>
                    <a:pt x="908" y="270"/>
                  </a:lnTo>
                  <a:close/>
                  <a:moveTo>
                    <a:pt x="970" y="270"/>
                  </a:moveTo>
                  <a:lnTo>
                    <a:pt x="943" y="223"/>
                  </a:lnTo>
                  <a:lnTo>
                    <a:pt x="970" y="179"/>
                  </a:lnTo>
                  <a:lnTo>
                    <a:pt x="995" y="223"/>
                  </a:lnTo>
                  <a:lnTo>
                    <a:pt x="970" y="270"/>
                  </a:lnTo>
                  <a:close/>
                  <a:moveTo>
                    <a:pt x="1031" y="270"/>
                  </a:moveTo>
                  <a:lnTo>
                    <a:pt x="1006" y="223"/>
                  </a:lnTo>
                  <a:lnTo>
                    <a:pt x="1031" y="179"/>
                  </a:lnTo>
                  <a:lnTo>
                    <a:pt x="1058" y="223"/>
                  </a:lnTo>
                  <a:lnTo>
                    <a:pt x="1031" y="270"/>
                  </a:lnTo>
                  <a:close/>
                  <a:moveTo>
                    <a:pt x="1093" y="270"/>
                  </a:moveTo>
                  <a:lnTo>
                    <a:pt x="1067" y="223"/>
                  </a:lnTo>
                  <a:lnTo>
                    <a:pt x="1093" y="179"/>
                  </a:lnTo>
                  <a:lnTo>
                    <a:pt x="1120" y="223"/>
                  </a:lnTo>
                  <a:lnTo>
                    <a:pt x="1093" y="270"/>
                  </a:lnTo>
                  <a:close/>
                  <a:moveTo>
                    <a:pt x="1154" y="270"/>
                  </a:moveTo>
                  <a:lnTo>
                    <a:pt x="1129" y="223"/>
                  </a:lnTo>
                  <a:lnTo>
                    <a:pt x="1154" y="179"/>
                  </a:lnTo>
                  <a:lnTo>
                    <a:pt x="1181" y="223"/>
                  </a:lnTo>
                  <a:lnTo>
                    <a:pt x="1154" y="270"/>
                  </a:lnTo>
                  <a:close/>
                  <a:moveTo>
                    <a:pt x="1216" y="270"/>
                  </a:moveTo>
                  <a:lnTo>
                    <a:pt x="1190" y="223"/>
                  </a:lnTo>
                  <a:lnTo>
                    <a:pt x="1216" y="179"/>
                  </a:lnTo>
                  <a:lnTo>
                    <a:pt x="1243" y="223"/>
                  </a:lnTo>
                  <a:lnTo>
                    <a:pt x="1216" y="270"/>
                  </a:lnTo>
                  <a:close/>
                  <a:moveTo>
                    <a:pt x="1277" y="270"/>
                  </a:moveTo>
                  <a:lnTo>
                    <a:pt x="1252" y="223"/>
                  </a:lnTo>
                  <a:lnTo>
                    <a:pt x="1277" y="179"/>
                  </a:lnTo>
                  <a:lnTo>
                    <a:pt x="1304" y="223"/>
                  </a:lnTo>
                  <a:lnTo>
                    <a:pt x="1277" y="270"/>
                  </a:lnTo>
                  <a:close/>
                  <a:moveTo>
                    <a:pt x="1339" y="270"/>
                  </a:moveTo>
                  <a:lnTo>
                    <a:pt x="1313" y="223"/>
                  </a:lnTo>
                  <a:lnTo>
                    <a:pt x="1339" y="179"/>
                  </a:lnTo>
                  <a:lnTo>
                    <a:pt x="1366" y="223"/>
                  </a:lnTo>
                  <a:lnTo>
                    <a:pt x="1339" y="270"/>
                  </a:lnTo>
                  <a:close/>
                  <a:moveTo>
                    <a:pt x="1402" y="270"/>
                  </a:moveTo>
                  <a:lnTo>
                    <a:pt x="1375" y="223"/>
                  </a:lnTo>
                  <a:lnTo>
                    <a:pt x="1402" y="179"/>
                  </a:lnTo>
                  <a:lnTo>
                    <a:pt x="1427" y="223"/>
                  </a:lnTo>
                  <a:lnTo>
                    <a:pt x="1402" y="270"/>
                  </a:lnTo>
                  <a:close/>
                  <a:moveTo>
                    <a:pt x="1463" y="270"/>
                  </a:moveTo>
                  <a:lnTo>
                    <a:pt x="1436" y="223"/>
                  </a:lnTo>
                  <a:lnTo>
                    <a:pt x="1463" y="179"/>
                  </a:lnTo>
                  <a:lnTo>
                    <a:pt x="1489" y="223"/>
                  </a:lnTo>
                  <a:lnTo>
                    <a:pt x="1463" y="270"/>
                  </a:lnTo>
                  <a:close/>
                  <a:moveTo>
                    <a:pt x="1525" y="270"/>
                  </a:moveTo>
                  <a:lnTo>
                    <a:pt x="1498" y="223"/>
                  </a:lnTo>
                  <a:lnTo>
                    <a:pt x="1525" y="179"/>
                  </a:lnTo>
                  <a:lnTo>
                    <a:pt x="1550" y="223"/>
                  </a:lnTo>
                  <a:lnTo>
                    <a:pt x="1525" y="270"/>
                  </a:lnTo>
                  <a:close/>
                  <a:moveTo>
                    <a:pt x="1586" y="270"/>
                  </a:moveTo>
                  <a:lnTo>
                    <a:pt x="1559" y="223"/>
                  </a:lnTo>
                  <a:lnTo>
                    <a:pt x="1586" y="179"/>
                  </a:lnTo>
                  <a:lnTo>
                    <a:pt x="1612" y="223"/>
                  </a:lnTo>
                  <a:lnTo>
                    <a:pt x="1586" y="270"/>
                  </a:lnTo>
                  <a:close/>
                  <a:moveTo>
                    <a:pt x="1648" y="270"/>
                  </a:moveTo>
                  <a:lnTo>
                    <a:pt x="1621" y="223"/>
                  </a:lnTo>
                  <a:lnTo>
                    <a:pt x="1648" y="179"/>
                  </a:lnTo>
                  <a:lnTo>
                    <a:pt x="1673" y="223"/>
                  </a:lnTo>
                  <a:lnTo>
                    <a:pt x="1648" y="270"/>
                  </a:lnTo>
                  <a:close/>
                  <a:moveTo>
                    <a:pt x="1709" y="270"/>
                  </a:moveTo>
                  <a:lnTo>
                    <a:pt x="1682" y="223"/>
                  </a:lnTo>
                  <a:lnTo>
                    <a:pt x="1709" y="179"/>
                  </a:lnTo>
                  <a:lnTo>
                    <a:pt x="1735" y="223"/>
                  </a:lnTo>
                  <a:lnTo>
                    <a:pt x="1709" y="270"/>
                  </a:lnTo>
                  <a:close/>
                  <a:moveTo>
                    <a:pt x="1771" y="270"/>
                  </a:moveTo>
                  <a:lnTo>
                    <a:pt x="1745" y="223"/>
                  </a:lnTo>
                  <a:lnTo>
                    <a:pt x="1771" y="179"/>
                  </a:lnTo>
                  <a:lnTo>
                    <a:pt x="1798" y="223"/>
                  </a:lnTo>
                  <a:lnTo>
                    <a:pt x="1771" y="270"/>
                  </a:lnTo>
                  <a:close/>
                  <a:moveTo>
                    <a:pt x="1832" y="270"/>
                  </a:moveTo>
                  <a:lnTo>
                    <a:pt x="1807" y="223"/>
                  </a:lnTo>
                  <a:lnTo>
                    <a:pt x="1832" y="179"/>
                  </a:lnTo>
                  <a:lnTo>
                    <a:pt x="1859" y="223"/>
                  </a:lnTo>
                  <a:lnTo>
                    <a:pt x="1832" y="270"/>
                  </a:lnTo>
                  <a:close/>
                  <a:moveTo>
                    <a:pt x="1894" y="270"/>
                  </a:moveTo>
                  <a:lnTo>
                    <a:pt x="1868" y="223"/>
                  </a:lnTo>
                  <a:lnTo>
                    <a:pt x="1894" y="179"/>
                  </a:lnTo>
                  <a:lnTo>
                    <a:pt x="1921" y="223"/>
                  </a:lnTo>
                  <a:lnTo>
                    <a:pt x="1894" y="270"/>
                  </a:lnTo>
                  <a:close/>
                  <a:moveTo>
                    <a:pt x="1955" y="270"/>
                  </a:moveTo>
                  <a:lnTo>
                    <a:pt x="1930" y="223"/>
                  </a:lnTo>
                  <a:lnTo>
                    <a:pt x="1955" y="179"/>
                  </a:lnTo>
                  <a:lnTo>
                    <a:pt x="1982" y="223"/>
                  </a:lnTo>
                  <a:lnTo>
                    <a:pt x="1955" y="270"/>
                  </a:lnTo>
                  <a:close/>
                  <a:moveTo>
                    <a:pt x="2017" y="270"/>
                  </a:moveTo>
                  <a:lnTo>
                    <a:pt x="1991" y="223"/>
                  </a:lnTo>
                  <a:lnTo>
                    <a:pt x="2017" y="179"/>
                  </a:lnTo>
                  <a:lnTo>
                    <a:pt x="2044" y="223"/>
                  </a:lnTo>
                  <a:lnTo>
                    <a:pt x="2017" y="270"/>
                  </a:lnTo>
                  <a:close/>
                  <a:moveTo>
                    <a:pt x="2078" y="270"/>
                  </a:moveTo>
                  <a:lnTo>
                    <a:pt x="2053" y="223"/>
                  </a:lnTo>
                  <a:lnTo>
                    <a:pt x="2078" y="179"/>
                  </a:lnTo>
                  <a:lnTo>
                    <a:pt x="2105" y="223"/>
                  </a:lnTo>
                  <a:lnTo>
                    <a:pt x="2078" y="270"/>
                  </a:lnTo>
                  <a:close/>
                  <a:moveTo>
                    <a:pt x="2141" y="270"/>
                  </a:moveTo>
                  <a:lnTo>
                    <a:pt x="2114" y="223"/>
                  </a:lnTo>
                  <a:lnTo>
                    <a:pt x="2141" y="179"/>
                  </a:lnTo>
                  <a:lnTo>
                    <a:pt x="2167" y="223"/>
                  </a:lnTo>
                  <a:lnTo>
                    <a:pt x="2141" y="270"/>
                  </a:lnTo>
                  <a:close/>
                  <a:moveTo>
                    <a:pt x="2203" y="270"/>
                  </a:moveTo>
                  <a:lnTo>
                    <a:pt x="2176" y="223"/>
                  </a:lnTo>
                  <a:lnTo>
                    <a:pt x="2203" y="179"/>
                  </a:lnTo>
                  <a:lnTo>
                    <a:pt x="2228" y="223"/>
                  </a:lnTo>
                  <a:lnTo>
                    <a:pt x="2203" y="270"/>
                  </a:lnTo>
                  <a:close/>
                  <a:moveTo>
                    <a:pt x="2264" y="270"/>
                  </a:moveTo>
                  <a:lnTo>
                    <a:pt x="2237" y="223"/>
                  </a:lnTo>
                  <a:lnTo>
                    <a:pt x="2264" y="179"/>
                  </a:lnTo>
                  <a:lnTo>
                    <a:pt x="2290" y="223"/>
                  </a:lnTo>
                  <a:lnTo>
                    <a:pt x="2264" y="270"/>
                  </a:lnTo>
                  <a:close/>
                  <a:moveTo>
                    <a:pt x="2326" y="270"/>
                  </a:moveTo>
                  <a:lnTo>
                    <a:pt x="2299" y="223"/>
                  </a:lnTo>
                  <a:lnTo>
                    <a:pt x="2326" y="179"/>
                  </a:lnTo>
                  <a:lnTo>
                    <a:pt x="2351" y="223"/>
                  </a:lnTo>
                  <a:lnTo>
                    <a:pt x="2326" y="270"/>
                  </a:lnTo>
                  <a:close/>
                  <a:moveTo>
                    <a:pt x="2387" y="270"/>
                  </a:moveTo>
                  <a:lnTo>
                    <a:pt x="2360" y="223"/>
                  </a:lnTo>
                  <a:lnTo>
                    <a:pt x="2387" y="179"/>
                  </a:lnTo>
                  <a:lnTo>
                    <a:pt x="2413" y="223"/>
                  </a:lnTo>
                  <a:lnTo>
                    <a:pt x="2387" y="270"/>
                  </a:lnTo>
                  <a:close/>
                  <a:moveTo>
                    <a:pt x="2449" y="270"/>
                  </a:moveTo>
                  <a:lnTo>
                    <a:pt x="2422" y="223"/>
                  </a:lnTo>
                  <a:lnTo>
                    <a:pt x="2449" y="179"/>
                  </a:lnTo>
                  <a:lnTo>
                    <a:pt x="2474" y="223"/>
                  </a:lnTo>
                  <a:lnTo>
                    <a:pt x="2449" y="270"/>
                  </a:lnTo>
                  <a:close/>
                  <a:moveTo>
                    <a:pt x="2510" y="270"/>
                  </a:moveTo>
                  <a:lnTo>
                    <a:pt x="2485" y="223"/>
                  </a:lnTo>
                  <a:lnTo>
                    <a:pt x="2510" y="179"/>
                  </a:lnTo>
                  <a:lnTo>
                    <a:pt x="2537" y="223"/>
                  </a:lnTo>
                  <a:lnTo>
                    <a:pt x="2510" y="270"/>
                  </a:lnTo>
                  <a:close/>
                  <a:moveTo>
                    <a:pt x="76" y="216"/>
                  </a:moveTo>
                  <a:lnTo>
                    <a:pt x="51" y="171"/>
                  </a:lnTo>
                  <a:lnTo>
                    <a:pt x="76" y="125"/>
                  </a:lnTo>
                  <a:lnTo>
                    <a:pt x="103" y="171"/>
                  </a:lnTo>
                  <a:lnTo>
                    <a:pt x="76" y="216"/>
                  </a:lnTo>
                  <a:close/>
                  <a:moveTo>
                    <a:pt x="137" y="216"/>
                  </a:moveTo>
                  <a:lnTo>
                    <a:pt x="112" y="171"/>
                  </a:lnTo>
                  <a:lnTo>
                    <a:pt x="137" y="125"/>
                  </a:lnTo>
                  <a:lnTo>
                    <a:pt x="164" y="171"/>
                  </a:lnTo>
                  <a:lnTo>
                    <a:pt x="137" y="216"/>
                  </a:lnTo>
                  <a:close/>
                  <a:moveTo>
                    <a:pt x="199" y="216"/>
                  </a:moveTo>
                  <a:lnTo>
                    <a:pt x="173" y="171"/>
                  </a:lnTo>
                  <a:lnTo>
                    <a:pt x="199" y="125"/>
                  </a:lnTo>
                  <a:lnTo>
                    <a:pt x="226" y="171"/>
                  </a:lnTo>
                  <a:lnTo>
                    <a:pt x="199" y="216"/>
                  </a:lnTo>
                  <a:close/>
                  <a:moveTo>
                    <a:pt x="262" y="216"/>
                  </a:moveTo>
                  <a:lnTo>
                    <a:pt x="235" y="171"/>
                  </a:lnTo>
                  <a:lnTo>
                    <a:pt x="262" y="125"/>
                  </a:lnTo>
                  <a:lnTo>
                    <a:pt x="287" y="171"/>
                  </a:lnTo>
                  <a:lnTo>
                    <a:pt x="262" y="216"/>
                  </a:lnTo>
                  <a:close/>
                  <a:moveTo>
                    <a:pt x="323" y="216"/>
                  </a:moveTo>
                  <a:lnTo>
                    <a:pt x="296" y="171"/>
                  </a:lnTo>
                  <a:lnTo>
                    <a:pt x="323" y="125"/>
                  </a:lnTo>
                  <a:lnTo>
                    <a:pt x="349" y="171"/>
                  </a:lnTo>
                  <a:lnTo>
                    <a:pt x="323" y="216"/>
                  </a:lnTo>
                  <a:close/>
                  <a:moveTo>
                    <a:pt x="385" y="216"/>
                  </a:moveTo>
                  <a:lnTo>
                    <a:pt x="358" y="171"/>
                  </a:lnTo>
                  <a:lnTo>
                    <a:pt x="385" y="125"/>
                  </a:lnTo>
                  <a:lnTo>
                    <a:pt x="410" y="171"/>
                  </a:lnTo>
                  <a:lnTo>
                    <a:pt x="385" y="216"/>
                  </a:lnTo>
                  <a:close/>
                  <a:moveTo>
                    <a:pt x="446" y="216"/>
                  </a:moveTo>
                  <a:lnTo>
                    <a:pt x="419" y="171"/>
                  </a:lnTo>
                  <a:lnTo>
                    <a:pt x="446" y="125"/>
                  </a:lnTo>
                  <a:lnTo>
                    <a:pt x="472" y="171"/>
                  </a:lnTo>
                  <a:lnTo>
                    <a:pt x="446" y="216"/>
                  </a:lnTo>
                  <a:close/>
                  <a:moveTo>
                    <a:pt x="508" y="216"/>
                  </a:moveTo>
                  <a:lnTo>
                    <a:pt x="481" y="171"/>
                  </a:lnTo>
                  <a:lnTo>
                    <a:pt x="508" y="125"/>
                  </a:lnTo>
                  <a:lnTo>
                    <a:pt x="533" y="171"/>
                  </a:lnTo>
                  <a:lnTo>
                    <a:pt x="508" y="216"/>
                  </a:lnTo>
                  <a:close/>
                  <a:moveTo>
                    <a:pt x="569" y="216"/>
                  </a:moveTo>
                  <a:lnTo>
                    <a:pt x="542" y="171"/>
                  </a:lnTo>
                  <a:lnTo>
                    <a:pt x="569" y="125"/>
                  </a:lnTo>
                  <a:lnTo>
                    <a:pt x="595" y="171"/>
                  </a:lnTo>
                  <a:lnTo>
                    <a:pt x="569" y="216"/>
                  </a:lnTo>
                  <a:close/>
                  <a:moveTo>
                    <a:pt x="631" y="216"/>
                  </a:moveTo>
                  <a:lnTo>
                    <a:pt x="605" y="171"/>
                  </a:lnTo>
                  <a:lnTo>
                    <a:pt x="631" y="125"/>
                  </a:lnTo>
                  <a:lnTo>
                    <a:pt x="658" y="171"/>
                  </a:lnTo>
                  <a:lnTo>
                    <a:pt x="631" y="216"/>
                  </a:lnTo>
                  <a:close/>
                  <a:moveTo>
                    <a:pt x="692" y="216"/>
                  </a:moveTo>
                  <a:lnTo>
                    <a:pt x="667" y="171"/>
                  </a:lnTo>
                  <a:lnTo>
                    <a:pt x="692" y="125"/>
                  </a:lnTo>
                  <a:lnTo>
                    <a:pt x="719" y="171"/>
                  </a:lnTo>
                  <a:lnTo>
                    <a:pt x="692" y="216"/>
                  </a:lnTo>
                  <a:close/>
                  <a:moveTo>
                    <a:pt x="754" y="216"/>
                  </a:moveTo>
                  <a:lnTo>
                    <a:pt x="728" y="171"/>
                  </a:lnTo>
                  <a:lnTo>
                    <a:pt x="754" y="125"/>
                  </a:lnTo>
                  <a:lnTo>
                    <a:pt x="781" y="171"/>
                  </a:lnTo>
                  <a:lnTo>
                    <a:pt x="754" y="216"/>
                  </a:lnTo>
                  <a:close/>
                  <a:moveTo>
                    <a:pt x="815" y="216"/>
                  </a:moveTo>
                  <a:lnTo>
                    <a:pt x="790" y="171"/>
                  </a:lnTo>
                  <a:lnTo>
                    <a:pt x="815" y="125"/>
                  </a:lnTo>
                  <a:lnTo>
                    <a:pt x="842" y="171"/>
                  </a:lnTo>
                  <a:lnTo>
                    <a:pt x="815" y="216"/>
                  </a:lnTo>
                  <a:close/>
                  <a:moveTo>
                    <a:pt x="877" y="216"/>
                  </a:moveTo>
                  <a:lnTo>
                    <a:pt x="851" y="171"/>
                  </a:lnTo>
                  <a:lnTo>
                    <a:pt x="877" y="125"/>
                  </a:lnTo>
                  <a:lnTo>
                    <a:pt x="904" y="171"/>
                  </a:lnTo>
                  <a:lnTo>
                    <a:pt x="877" y="216"/>
                  </a:lnTo>
                  <a:close/>
                  <a:moveTo>
                    <a:pt x="938" y="216"/>
                  </a:moveTo>
                  <a:lnTo>
                    <a:pt x="913" y="171"/>
                  </a:lnTo>
                  <a:lnTo>
                    <a:pt x="938" y="125"/>
                  </a:lnTo>
                  <a:lnTo>
                    <a:pt x="965" y="171"/>
                  </a:lnTo>
                  <a:lnTo>
                    <a:pt x="938" y="216"/>
                  </a:lnTo>
                  <a:close/>
                  <a:moveTo>
                    <a:pt x="1001" y="216"/>
                  </a:moveTo>
                  <a:lnTo>
                    <a:pt x="974" y="171"/>
                  </a:lnTo>
                  <a:lnTo>
                    <a:pt x="1001" y="125"/>
                  </a:lnTo>
                  <a:lnTo>
                    <a:pt x="1027" y="171"/>
                  </a:lnTo>
                  <a:lnTo>
                    <a:pt x="1001" y="216"/>
                  </a:lnTo>
                  <a:close/>
                  <a:moveTo>
                    <a:pt x="1063" y="216"/>
                  </a:moveTo>
                  <a:lnTo>
                    <a:pt x="1036" y="171"/>
                  </a:lnTo>
                  <a:lnTo>
                    <a:pt x="1063" y="125"/>
                  </a:lnTo>
                  <a:lnTo>
                    <a:pt x="1088" y="171"/>
                  </a:lnTo>
                  <a:lnTo>
                    <a:pt x="1063" y="216"/>
                  </a:lnTo>
                  <a:close/>
                  <a:moveTo>
                    <a:pt x="1124" y="216"/>
                  </a:moveTo>
                  <a:lnTo>
                    <a:pt x="1097" y="171"/>
                  </a:lnTo>
                  <a:lnTo>
                    <a:pt x="1124" y="125"/>
                  </a:lnTo>
                  <a:lnTo>
                    <a:pt x="1150" y="171"/>
                  </a:lnTo>
                  <a:lnTo>
                    <a:pt x="1124" y="216"/>
                  </a:lnTo>
                  <a:close/>
                  <a:moveTo>
                    <a:pt x="1186" y="216"/>
                  </a:moveTo>
                  <a:lnTo>
                    <a:pt x="1159" y="171"/>
                  </a:lnTo>
                  <a:lnTo>
                    <a:pt x="1186" y="125"/>
                  </a:lnTo>
                  <a:lnTo>
                    <a:pt x="1211" y="171"/>
                  </a:lnTo>
                  <a:lnTo>
                    <a:pt x="1186" y="216"/>
                  </a:lnTo>
                  <a:close/>
                  <a:moveTo>
                    <a:pt x="1247" y="216"/>
                  </a:moveTo>
                  <a:lnTo>
                    <a:pt x="1220" y="171"/>
                  </a:lnTo>
                  <a:lnTo>
                    <a:pt x="1247" y="125"/>
                  </a:lnTo>
                  <a:lnTo>
                    <a:pt x="1273" y="171"/>
                  </a:lnTo>
                  <a:lnTo>
                    <a:pt x="1247" y="216"/>
                  </a:lnTo>
                  <a:close/>
                  <a:moveTo>
                    <a:pt x="1309" y="216"/>
                  </a:moveTo>
                  <a:lnTo>
                    <a:pt x="1282" y="171"/>
                  </a:lnTo>
                  <a:lnTo>
                    <a:pt x="1309" y="125"/>
                  </a:lnTo>
                  <a:lnTo>
                    <a:pt x="1334" y="171"/>
                  </a:lnTo>
                  <a:lnTo>
                    <a:pt x="1309" y="216"/>
                  </a:lnTo>
                  <a:close/>
                  <a:moveTo>
                    <a:pt x="1370" y="216"/>
                  </a:moveTo>
                  <a:lnTo>
                    <a:pt x="1345" y="171"/>
                  </a:lnTo>
                  <a:lnTo>
                    <a:pt x="1370" y="125"/>
                  </a:lnTo>
                  <a:lnTo>
                    <a:pt x="1397" y="171"/>
                  </a:lnTo>
                  <a:lnTo>
                    <a:pt x="1370" y="216"/>
                  </a:lnTo>
                  <a:close/>
                  <a:moveTo>
                    <a:pt x="1432" y="216"/>
                  </a:moveTo>
                  <a:lnTo>
                    <a:pt x="1406" y="171"/>
                  </a:lnTo>
                  <a:lnTo>
                    <a:pt x="1432" y="125"/>
                  </a:lnTo>
                  <a:lnTo>
                    <a:pt x="1459" y="171"/>
                  </a:lnTo>
                  <a:lnTo>
                    <a:pt x="1432" y="216"/>
                  </a:lnTo>
                  <a:close/>
                  <a:moveTo>
                    <a:pt x="1493" y="216"/>
                  </a:moveTo>
                  <a:lnTo>
                    <a:pt x="1468" y="171"/>
                  </a:lnTo>
                  <a:lnTo>
                    <a:pt x="1493" y="125"/>
                  </a:lnTo>
                  <a:lnTo>
                    <a:pt x="1520" y="171"/>
                  </a:lnTo>
                  <a:lnTo>
                    <a:pt x="1493" y="216"/>
                  </a:lnTo>
                  <a:close/>
                  <a:moveTo>
                    <a:pt x="1555" y="216"/>
                  </a:moveTo>
                  <a:lnTo>
                    <a:pt x="1529" y="171"/>
                  </a:lnTo>
                  <a:lnTo>
                    <a:pt x="1555" y="125"/>
                  </a:lnTo>
                  <a:lnTo>
                    <a:pt x="1582" y="171"/>
                  </a:lnTo>
                  <a:lnTo>
                    <a:pt x="1555" y="216"/>
                  </a:lnTo>
                  <a:close/>
                  <a:moveTo>
                    <a:pt x="1616" y="216"/>
                  </a:moveTo>
                  <a:lnTo>
                    <a:pt x="1591" y="171"/>
                  </a:lnTo>
                  <a:lnTo>
                    <a:pt x="1616" y="125"/>
                  </a:lnTo>
                  <a:lnTo>
                    <a:pt x="1643" y="171"/>
                  </a:lnTo>
                  <a:lnTo>
                    <a:pt x="1616" y="216"/>
                  </a:lnTo>
                  <a:close/>
                  <a:moveTo>
                    <a:pt x="1678" y="216"/>
                  </a:moveTo>
                  <a:lnTo>
                    <a:pt x="1652" y="171"/>
                  </a:lnTo>
                  <a:lnTo>
                    <a:pt x="1678" y="125"/>
                  </a:lnTo>
                  <a:lnTo>
                    <a:pt x="1705" y="171"/>
                  </a:lnTo>
                  <a:lnTo>
                    <a:pt x="1678" y="216"/>
                  </a:lnTo>
                  <a:close/>
                  <a:moveTo>
                    <a:pt x="1741" y="216"/>
                  </a:moveTo>
                  <a:lnTo>
                    <a:pt x="1714" y="171"/>
                  </a:lnTo>
                  <a:lnTo>
                    <a:pt x="1741" y="125"/>
                  </a:lnTo>
                  <a:lnTo>
                    <a:pt x="1766" y="171"/>
                  </a:lnTo>
                  <a:lnTo>
                    <a:pt x="1741" y="216"/>
                  </a:lnTo>
                  <a:close/>
                  <a:moveTo>
                    <a:pt x="1802" y="216"/>
                  </a:moveTo>
                  <a:lnTo>
                    <a:pt x="1775" y="171"/>
                  </a:lnTo>
                  <a:lnTo>
                    <a:pt x="1802" y="125"/>
                  </a:lnTo>
                  <a:lnTo>
                    <a:pt x="1828" y="171"/>
                  </a:lnTo>
                  <a:lnTo>
                    <a:pt x="1802" y="216"/>
                  </a:lnTo>
                  <a:close/>
                  <a:moveTo>
                    <a:pt x="1864" y="216"/>
                  </a:moveTo>
                  <a:lnTo>
                    <a:pt x="1837" y="171"/>
                  </a:lnTo>
                  <a:lnTo>
                    <a:pt x="1864" y="125"/>
                  </a:lnTo>
                  <a:lnTo>
                    <a:pt x="1889" y="171"/>
                  </a:lnTo>
                  <a:lnTo>
                    <a:pt x="1864" y="216"/>
                  </a:lnTo>
                  <a:close/>
                  <a:moveTo>
                    <a:pt x="1925" y="216"/>
                  </a:moveTo>
                  <a:lnTo>
                    <a:pt x="1898" y="171"/>
                  </a:lnTo>
                  <a:lnTo>
                    <a:pt x="1925" y="125"/>
                  </a:lnTo>
                  <a:lnTo>
                    <a:pt x="1951" y="171"/>
                  </a:lnTo>
                  <a:lnTo>
                    <a:pt x="1925" y="216"/>
                  </a:lnTo>
                  <a:close/>
                  <a:moveTo>
                    <a:pt x="1987" y="216"/>
                  </a:moveTo>
                  <a:lnTo>
                    <a:pt x="1960" y="171"/>
                  </a:lnTo>
                  <a:lnTo>
                    <a:pt x="1987" y="125"/>
                  </a:lnTo>
                  <a:lnTo>
                    <a:pt x="2012" y="171"/>
                  </a:lnTo>
                  <a:lnTo>
                    <a:pt x="1987" y="216"/>
                  </a:lnTo>
                  <a:close/>
                  <a:moveTo>
                    <a:pt x="2048" y="216"/>
                  </a:moveTo>
                  <a:lnTo>
                    <a:pt x="2021" y="171"/>
                  </a:lnTo>
                  <a:lnTo>
                    <a:pt x="2048" y="125"/>
                  </a:lnTo>
                  <a:lnTo>
                    <a:pt x="2074" y="171"/>
                  </a:lnTo>
                  <a:lnTo>
                    <a:pt x="2048" y="216"/>
                  </a:lnTo>
                  <a:close/>
                  <a:moveTo>
                    <a:pt x="2110" y="216"/>
                  </a:moveTo>
                  <a:lnTo>
                    <a:pt x="2084" y="171"/>
                  </a:lnTo>
                  <a:lnTo>
                    <a:pt x="2110" y="125"/>
                  </a:lnTo>
                  <a:lnTo>
                    <a:pt x="2137" y="171"/>
                  </a:lnTo>
                  <a:lnTo>
                    <a:pt x="2110" y="216"/>
                  </a:lnTo>
                  <a:close/>
                  <a:moveTo>
                    <a:pt x="2171" y="216"/>
                  </a:moveTo>
                  <a:lnTo>
                    <a:pt x="2146" y="171"/>
                  </a:lnTo>
                  <a:lnTo>
                    <a:pt x="2171" y="125"/>
                  </a:lnTo>
                  <a:lnTo>
                    <a:pt x="2198" y="171"/>
                  </a:lnTo>
                  <a:lnTo>
                    <a:pt x="2171" y="216"/>
                  </a:lnTo>
                  <a:close/>
                  <a:moveTo>
                    <a:pt x="2233" y="216"/>
                  </a:moveTo>
                  <a:lnTo>
                    <a:pt x="2207" y="171"/>
                  </a:lnTo>
                  <a:lnTo>
                    <a:pt x="2233" y="125"/>
                  </a:lnTo>
                  <a:lnTo>
                    <a:pt x="2260" y="171"/>
                  </a:lnTo>
                  <a:lnTo>
                    <a:pt x="2233" y="216"/>
                  </a:lnTo>
                  <a:close/>
                  <a:moveTo>
                    <a:pt x="2294" y="216"/>
                  </a:moveTo>
                  <a:lnTo>
                    <a:pt x="2269" y="171"/>
                  </a:lnTo>
                  <a:lnTo>
                    <a:pt x="2294" y="125"/>
                  </a:lnTo>
                  <a:lnTo>
                    <a:pt x="2321" y="171"/>
                  </a:lnTo>
                  <a:lnTo>
                    <a:pt x="2294" y="216"/>
                  </a:lnTo>
                  <a:close/>
                  <a:moveTo>
                    <a:pt x="2356" y="216"/>
                  </a:moveTo>
                  <a:lnTo>
                    <a:pt x="2330" y="171"/>
                  </a:lnTo>
                  <a:lnTo>
                    <a:pt x="2356" y="125"/>
                  </a:lnTo>
                  <a:lnTo>
                    <a:pt x="2383" y="171"/>
                  </a:lnTo>
                  <a:lnTo>
                    <a:pt x="2356" y="216"/>
                  </a:lnTo>
                  <a:close/>
                  <a:moveTo>
                    <a:pt x="2417" y="216"/>
                  </a:moveTo>
                  <a:lnTo>
                    <a:pt x="2392" y="171"/>
                  </a:lnTo>
                  <a:lnTo>
                    <a:pt x="2417" y="125"/>
                  </a:lnTo>
                  <a:lnTo>
                    <a:pt x="2444" y="171"/>
                  </a:lnTo>
                  <a:lnTo>
                    <a:pt x="2417" y="216"/>
                  </a:lnTo>
                  <a:close/>
                  <a:moveTo>
                    <a:pt x="2480" y="216"/>
                  </a:moveTo>
                  <a:lnTo>
                    <a:pt x="2453" y="171"/>
                  </a:lnTo>
                  <a:lnTo>
                    <a:pt x="2480" y="125"/>
                  </a:lnTo>
                  <a:lnTo>
                    <a:pt x="2506" y="171"/>
                  </a:lnTo>
                  <a:lnTo>
                    <a:pt x="2480" y="216"/>
                  </a:lnTo>
                  <a:close/>
                  <a:moveTo>
                    <a:pt x="46" y="162"/>
                  </a:moveTo>
                  <a:lnTo>
                    <a:pt x="19" y="117"/>
                  </a:lnTo>
                  <a:lnTo>
                    <a:pt x="46" y="72"/>
                  </a:lnTo>
                  <a:lnTo>
                    <a:pt x="72" y="117"/>
                  </a:lnTo>
                  <a:lnTo>
                    <a:pt x="46" y="162"/>
                  </a:lnTo>
                  <a:close/>
                  <a:moveTo>
                    <a:pt x="107" y="162"/>
                  </a:moveTo>
                  <a:lnTo>
                    <a:pt x="81" y="117"/>
                  </a:lnTo>
                  <a:lnTo>
                    <a:pt x="107" y="72"/>
                  </a:lnTo>
                  <a:lnTo>
                    <a:pt x="133" y="117"/>
                  </a:lnTo>
                  <a:lnTo>
                    <a:pt x="107" y="162"/>
                  </a:lnTo>
                  <a:close/>
                  <a:moveTo>
                    <a:pt x="169" y="162"/>
                  </a:moveTo>
                  <a:lnTo>
                    <a:pt x="142" y="117"/>
                  </a:lnTo>
                  <a:lnTo>
                    <a:pt x="169" y="72"/>
                  </a:lnTo>
                  <a:lnTo>
                    <a:pt x="194" y="117"/>
                  </a:lnTo>
                  <a:lnTo>
                    <a:pt x="169" y="162"/>
                  </a:lnTo>
                  <a:close/>
                  <a:moveTo>
                    <a:pt x="230" y="162"/>
                  </a:moveTo>
                  <a:lnTo>
                    <a:pt x="203" y="117"/>
                  </a:lnTo>
                  <a:lnTo>
                    <a:pt x="230" y="72"/>
                  </a:lnTo>
                  <a:lnTo>
                    <a:pt x="256" y="117"/>
                  </a:lnTo>
                  <a:lnTo>
                    <a:pt x="230" y="162"/>
                  </a:lnTo>
                  <a:close/>
                  <a:moveTo>
                    <a:pt x="292" y="162"/>
                  </a:moveTo>
                  <a:lnTo>
                    <a:pt x="266" y="117"/>
                  </a:lnTo>
                  <a:lnTo>
                    <a:pt x="292" y="72"/>
                  </a:lnTo>
                  <a:lnTo>
                    <a:pt x="319" y="117"/>
                  </a:lnTo>
                  <a:lnTo>
                    <a:pt x="292" y="162"/>
                  </a:lnTo>
                  <a:close/>
                  <a:moveTo>
                    <a:pt x="353" y="162"/>
                  </a:moveTo>
                  <a:lnTo>
                    <a:pt x="328" y="117"/>
                  </a:lnTo>
                  <a:lnTo>
                    <a:pt x="353" y="72"/>
                  </a:lnTo>
                  <a:lnTo>
                    <a:pt x="380" y="117"/>
                  </a:lnTo>
                  <a:lnTo>
                    <a:pt x="353" y="162"/>
                  </a:lnTo>
                  <a:close/>
                  <a:moveTo>
                    <a:pt x="415" y="162"/>
                  </a:moveTo>
                  <a:lnTo>
                    <a:pt x="389" y="117"/>
                  </a:lnTo>
                  <a:lnTo>
                    <a:pt x="415" y="72"/>
                  </a:lnTo>
                  <a:lnTo>
                    <a:pt x="442" y="117"/>
                  </a:lnTo>
                  <a:lnTo>
                    <a:pt x="415" y="162"/>
                  </a:lnTo>
                  <a:close/>
                  <a:moveTo>
                    <a:pt x="476" y="162"/>
                  </a:moveTo>
                  <a:lnTo>
                    <a:pt x="451" y="117"/>
                  </a:lnTo>
                  <a:lnTo>
                    <a:pt x="476" y="72"/>
                  </a:lnTo>
                  <a:lnTo>
                    <a:pt x="503" y="117"/>
                  </a:lnTo>
                  <a:lnTo>
                    <a:pt x="476" y="162"/>
                  </a:lnTo>
                  <a:close/>
                  <a:moveTo>
                    <a:pt x="538" y="162"/>
                  </a:moveTo>
                  <a:lnTo>
                    <a:pt x="512" y="117"/>
                  </a:lnTo>
                  <a:lnTo>
                    <a:pt x="538" y="72"/>
                  </a:lnTo>
                  <a:lnTo>
                    <a:pt x="565" y="117"/>
                  </a:lnTo>
                  <a:lnTo>
                    <a:pt x="538" y="162"/>
                  </a:lnTo>
                  <a:close/>
                  <a:moveTo>
                    <a:pt x="599" y="162"/>
                  </a:moveTo>
                  <a:lnTo>
                    <a:pt x="574" y="117"/>
                  </a:lnTo>
                  <a:lnTo>
                    <a:pt x="599" y="72"/>
                  </a:lnTo>
                  <a:lnTo>
                    <a:pt x="626" y="117"/>
                  </a:lnTo>
                  <a:lnTo>
                    <a:pt x="599" y="162"/>
                  </a:lnTo>
                  <a:close/>
                  <a:moveTo>
                    <a:pt x="662" y="162"/>
                  </a:moveTo>
                  <a:lnTo>
                    <a:pt x="635" y="117"/>
                  </a:lnTo>
                  <a:lnTo>
                    <a:pt x="662" y="72"/>
                  </a:lnTo>
                  <a:lnTo>
                    <a:pt x="688" y="117"/>
                  </a:lnTo>
                  <a:lnTo>
                    <a:pt x="662" y="162"/>
                  </a:lnTo>
                  <a:close/>
                  <a:moveTo>
                    <a:pt x="724" y="162"/>
                  </a:moveTo>
                  <a:lnTo>
                    <a:pt x="697" y="117"/>
                  </a:lnTo>
                  <a:lnTo>
                    <a:pt x="724" y="72"/>
                  </a:lnTo>
                  <a:lnTo>
                    <a:pt x="749" y="117"/>
                  </a:lnTo>
                  <a:lnTo>
                    <a:pt x="724" y="162"/>
                  </a:lnTo>
                  <a:close/>
                  <a:moveTo>
                    <a:pt x="785" y="162"/>
                  </a:moveTo>
                  <a:lnTo>
                    <a:pt x="758" y="117"/>
                  </a:lnTo>
                  <a:lnTo>
                    <a:pt x="785" y="72"/>
                  </a:lnTo>
                  <a:lnTo>
                    <a:pt x="811" y="117"/>
                  </a:lnTo>
                  <a:lnTo>
                    <a:pt x="785" y="162"/>
                  </a:lnTo>
                  <a:close/>
                  <a:moveTo>
                    <a:pt x="847" y="162"/>
                  </a:moveTo>
                  <a:lnTo>
                    <a:pt x="820" y="117"/>
                  </a:lnTo>
                  <a:lnTo>
                    <a:pt x="847" y="72"/>
                  </a:lnTo>
                  <a:lnTo>
                    <a:pt x="872" y="117"/>
                  </a:lnTo>
                  <a:lnTo>
                    <a:pt x="847" y="162"/>
                  </a:lnTo>
                  <a:close/>
                  <a:moveTo>
                    <a:pt x="908" y="162"/>
                  </a:moveTo>
                  <a:lnTo>
                    <a:pt x="881" y="117"/>
                  </a:lnTo>
                  <a:lnTo>
                    <a:pt x="908" y="72"/>
                  </a:lnTo>
                  <a:lnTo>
                    <a:pt x="934" y="117"/>
                  </a:lnTo>
                  <a:lnTo>
                    <a:pt x="908" y="162"/>
                  </a:lnTo>
                  <a:close/>
                  <a:moveTo>
                    <a:pt x="970" y="162"/>
                  </a:moveTo>
                  <a:lnTo>
                    <a:pt x="943" y="117"/>
                  </a:lnTo>
                  <a:lnTo>
                    <a:pt x="970" y="72"/>
                  </a:lnTo>
                  <a:lnTo>
                    <a:pt x="995" y="117"/>
                  </a:lnTo>
                  <a:lnTo>
                    <a:pt x="970" y="162"/>
                  </a:lnTo>
                  <a:close/>
                  <a:moveTo>
                    <a:pt x="1031" y="162"/>
                  </a:moveTo>
                  <a:lnTo>
                    <a:pt x="1006" y="117"/>
                  </a:lnTo>
                  <a:lnTo>
                    <a:pt x="1031" y="72"/>
                  </a:lnTo>
                  <a:lnTo>
                    <a:pt x="1058" y="117"/>
                  </a:lnTo>
                  <a:lnTo>
                    <a:pt x="1031" y="162"/>
                  </a:lnTo>
                  <a:close/>
                  <a:moveTo>
                    <a:pt x="1093" y="162"/>
                  </a:moveTo>
                  <a:lnTo>
                    <a:pt x="1067" y="117"/>
                  </a:lnTo>
                  <a:lnTo>
                    <a:pt x="1093" y="72"/>
                  </a:lnTo>
                  <a:lnTo>
                    <a:pt x="1120" y="117"/>
                  </a:lnTo>
                  <a:lnTo>
                    <a:pt x="1093" y="162"/>
                  </a:lnTo>
                  <a:close/>
                  <a:moveTo>
                    <a:pt x="1154" y="162"/>
                  </a:moveTo>
                  <a:lnTo>
                    <a:pt x="1129" y="117"/>
                  </a:lnTo>
                  <a:lnTo>
                    <a:pt x="1154" y="72"/>
                  </a:lnTo>
                  <a:lnTo>
                    <a:pt x="1181" y="117"/>
                  </a:lnTo>
                  <a:lnTo>
                    <a:pt x="1154" y="162"/>
                  </a:lnTo>
                  <a:close/>
                  <a:moveTo>
                    <a:pt x="1216" y="162"/>
                  </a:moveTo>
                  <a:lnTo>
                    <a:pt x="1190" y="117"/>
                  </a:lnTo>
                  <a:lnTo>
                    <a:pt x="1216" y="72"/>
                  </a:lnTo>
                  <a:lnTo>
                    <a:pt x="1243" y="117"/>
                  </a:lnTo>
                  <a:lnTo>
                    <a:pt x="1216" y="162"/>
                  </a:lnTo>
                  <a:close/>
                  <a:moveTo>
                    <a:pt x="1277" y="162"/>
                  </a:moveTo>
                  <a:lnTo>
                    <a:pt x="1252" y="117"/>
                  </a:lnTo>
                  <a:lnTo>
                    <a:pt x="1277" y="72"/>
                  </a:lnTo>
                  <a:lnTo>
                    <a:pt x="1304" y="117"/>
                  </a:lnTo>
                  <a:lnTo>
                    <a:pt x="1277" y="162"/>
                  </a:lnTo>
                  <a:close/>
                  <a:moveTo>
                    <a:pt x="1339" y="162"/>
                  </a:moveTo>
                  <a:lnTo>
                    <a:pt x="1313" y="117"/>
                  </a:lnTo>
                  <a:lnTo>
                    <a:pt x="1339" y="72"/>
                  </a:lnTo>
                  <a:lnTo>
                    <a:pt x="1366" y="117"/>
                  </a:lnTo>
                  <a:lnTo>
                    <a:pt x="1339" y="162"/>
                  </a:lnTo>
                  <a:close/>
                  <a:moveTo>
                    <a:pt x="1402" y="162"/>
                  </a:moveTo>
                  <a:lnTo>
                    <a:pt x="1375" y="117"/>
                  </a:lnTo>
                  <a:lnTo>
                    <a:pt x="1402" y="72"/>
                  </a:lnTo>
                  <a:lnTo>
                    <a:pt x="1427" y="117"/>
                  </a:lnTo>
                  <a:lnTo>
                    <a:pt x="1402" y="162"/>
                  </a:lnTo>
                  <a:close/>
                  <a:moveTo>
                    <a:pt x="1463" y="162"/>
                  </a:moveTo>
                  <a:lnTo>
                    <a:pt x="1436" y="117"/>
                  </a:lnTo>
                  <a:lnTo>
                    <a:pt x="1463" y="72"/>
                  </a:lnTo>
                  <a:lnTo>
                    <a:pt x="1489" y="117"/>
                  </a:lnTo>
                  <a:lnTo>
                    <a:pt x="1463" y="162"/>
                  </a:lnTo>
                  <a:close/>
                  <a:moveTo>
                    <a:pt x="1525" y="162"/>
                  </a:moveTo>
                  <a:lnTo>
                    <a:pt x="1498" y="117"/>
                  </a:lnTo>
                  <a:lnTo>
                    <a:pt x="1525" y="72"/>
                  </a:lnTo>
                  <a:lnTo>
                    <a:pt x="1550" y="117"/>
                  </a:lnTo>
                  <a:lnTo>
                    <a:pt x="1525" y="162"/>
                  </a:lnTo>
                  <a:close/>
                  <a:moveTo>
                    <a:pt x="1586" y="162"/>
                  </a:moveTo>
                  <a:lnTo>
                    <a:pt x="1559" y="117"/>
                  </a:lnTo>
                  <a:lnTo>
                    <a:pt x="1586" y="72"/>
                  </a:lnTo>
                  <a:lnTo>
                    <a:pt x="1612" y="117"/>
                  </a:lnTo>
                  <a:lnTo>
                    <a:pt x="1586" y="162"/>
                  </a:lnTo>
                  <a:close/>
                  <a:moveTo>
                    <a:pt x="1648" y="162"/>
                  </a:moveTo>
                  <a:lnTo>
                    <a:pt x="1621" y="117"/>
                  </a:lnTo>
                  <a:lnTo>
                    <a:pt x="1648" y="72"/>
                  </a:lnTo>
                  <a:lnTo>
                    <a:pt x="1673" y="117"/>
                  </a:lnTo>
                  <a:lnTo>
                    <a:pt x="1648" y="162"/>
                  </a:lnTo>
                  <a:close/>
                  <a:moveTo>
                    <a:pt x="1709" y="162"/>
                  </a:moveTo>
                  <a:lnTo>
                    <a:pt x="1682" y="117"/>
                  </a:lnTo>
                  <a:lnTo>
                    <a:pt x="1709" y="72"/>
                  </a:lnTo>
                  <a:lnTo>
                    <a:pt x="1735" y="117"/>
                  </a:lnTo>
                  <a:lnTo>
                    <a:pt x="1709" y="162"/>
                  </a:lnTo>
                  <a:close/>
                  <a:moveTo>
                    <a:pt x="1771" y="162"/>
                  </a:moveTo>
                  <a:lnTo>
                    <a:pt x="1745" y="117"/>
                  </a:lnTo>
                  <a:lnTo>
                    <a:pt x="1771" y="72"/>
                  </a:lnTo>
                  <a:lnTo>
                    <a:pt x="1798" y="117"/>
                  </a:lnTo>
                  <a:lnTo>
                    <a:pt x="1771" y="162"/>
                  </a:lnTo>
                  <a:close/>
                  <a:moveTo>
                    <a:pt x="1832" y="162"/>
                  </a:moveTo>
                  <a:lnTo>
                    <a:pt x="1807" y="117"/>
                  </a:lnTo>
                  <a:lnTo>
                    <a:pt x="1832" y="72"/>
                  </a:lnTo>
                  <a:lnTo>
                    <a:pt x="1859" y="117"/>
                  </a:lnTo>
                  <a:lnTo>
                    <a:pt x="1832" y="162"/>
                  </a:lnTo>
                  <a:close/>
                  <a:moveTo>
                    <a:pt x="1894" y="162"/>
                  </a:moveTo>
                  <a:lnTo>
                    <a:pt x="1868" y="117"/>
                  </a:lnTo>
                  <a:lnTo>
                    <a:pt x="1894" y="72"/>
                  </a:lnTo>
                  <a:lnTo>
                    <a:pt x="1921" y="117"/>
                  </a:lnTo>
                  <a:lnTo>
                    <a:pt x="1894" y="162"/>
                  </a:lnTo>
                  <a:close/>
                  <a:moveTo>
                    <a:pt x="1955" y="162"/>
                  </a:moveTo>
                  <a:lnTo>
                    <a:pt x="1930" y="117"/>
                  </a:lnTo>
                  <a:lnTo>
                    <a:pt x="1955" y="72"/>
                  </a:lnTo>
                  <a:lnTo>
                    <a:pt x="1982" y="117"/>
                  </a:lnTo>
                  <a:lnTo>
                    <a:pt x="1955" y="162"/>
                  </a:lnTo>
                  <a:close/>
                  <a:moveTo>
                    <a:pt x="2017" y="162"/>
                  </a:moveTo>
                  <a:lnTo>
                    <a:pt x="1991" y="117"/>
                  </a:lnTo>
                  <a:lnTo>
                    <a:pt x="2017" y="72"/>
                  </a:lnTo>
                  <a:lnTo>
                    <a:pt x="2044" y="117"/>
                  </a:lnTo>
                  <a:lnTo>
                    <a:pt x="2017" y="162"/>
                  </a:lnTo>
                  <a:close/>
                  <a:moveTo>
                    <a:pt x="2078" y="162"/>
                  </a:moveTo>
                  <a:lnTo>
                    <a:pt x="2053" y="117"/>
                  </a:lnTo>
                  <a:lnTo>
                    <a:pt x="2078" y="72"/>
                  </a:lnTo>
                  <a:lnTo>
                    <a:pt x="2105" y="117"/>
                  </a:lnTo>
                  <a:lnTo>
                    <a:pt x="2078" y="162"/>
                  </a:lnTo>
                  <a:close/>
                  <a:moveTo>
                    <a:pt x="2141" y="162"/>
                  </a:moveTo>
                  <a:lnTo>
                    <a:pt x="2114" y="117"/>
                  </a:lnTo>
                  <a:lnTo>
                    <a:pt x="2141" y="72"/>
                  </a:lnTo>
                  <a:lnTo>
                    <a:pt x="2167" y="117"/>
                  </a:lnTo>
                  <a:lnTo>
                    <a:pt x="2141" y="162"/>
                  </a:lnTo>
                  <a:close/>
                  <a:moveTo>
                    <a:pt x="2203" y="162"/>
                  </a:moveTo>
                  <a:lnTo>
                    <a:pt x="2176" y="117"/>
                  </a:lnTo>
                  <a:lnTo>
                    <a:pt x="2203" y="72"/>
                  </a:lnTo>
                  <a:lnTo>
                    <a:pt x="2228" y="117"/>
                  </a:lnTo>
                  <a:lnTo>
                    <a:pt x="2203" y="162"/>
                  </a:lnTo>
                  <a:close/>
                  <a:moveTo>
                    <a:pt x="2264" y="162"/>
                  </a:moveTo>
                  <a:lnTo>
                    <a:pt x="2237" y="117"/>
                  </a:lnTo>
                  <a:lnTo>
                    <a:pt x="2264" y="72"/>
                  </a:lnTo>
                  <a:lnTo>
                    <a:pt x="2290" y="117"/>
                  </a:lnTo>
                  <a:lnTo>
                    <a:pt x="2264" y="162"/>
                  </a:lnTo>
                  <a:close/>
                  <a:moveTo>
                    <a:pt x="2326" y="162"/>
                  </a:moveTo>
                  <a:lnTo>
                    <a:pt x="2299" y="117"/>
                  </a:lnTo>
                  <a:lnTo>
                    <a:pt x="2326" y="72"/>
                  </a:lnTo>
                  <a:lnTo>
                    <a:pt x="2351" y="117"/>
                  </a:lnTo>
                  <a:lnTo>
                    <a:pt x="2326" y="162"/>
                  </a:lnTo>
                  <a:close/>
                  <a:moveTo>
                    <a:pt x="2387" y="162"/>
                  </a:moveTo>
                  <a:lnTo>
                    <a:pt x="2360" y="117"/>
                  </a:lnTo>
                  <a:lnTo>
                    <a:pt x="2387" y="72"/>
                  </a:lnTo>
                  <a:lnTo>
                    <a:pt x="2413" y="117"/>
                  </a:lnTo>
                  <a:lnTo>
                    <a:pt x="2387" y="162"/>
                  </a:lnTo>
                  <a:close/>
                  <a:moveTo>
                    <a:pt x="2449" y="162"/>
                  </a:moveTo>
                  <a:lnTo>
                    <a:pt x="2422" y="117"/>
                  </a:lnTo>
                  <a:lnTo>
                    <a:pt x="2449" y="72"/>
                  </a:lnTo>
                  <a:lnTo>
                    <a:pt x="2474" y="117"/>
                  </a:lnTo>
                  <a:lnTo>
                    <a:pt x="2449" y="162"/>
                  </a:lnTo>
                  <a:close/>
                  <a:moveTo>
                    <a:pt x="2510" y="162"/>
                  </a:moveTo>
                  <a:lnTo>
                    <a:pt x="2485" y="117"/>
                  </a:lnTo>
                  <a:lnTo>
                    <a:pt x="2510" y="72"/>
                  </a:lnTo>
                  <a:lnTo>
                    <a:pt x="2537" y="117"/>
                  </a:lnTo>
                  <a:lnTo>
                    <a:pt x="2510" y="162"/>
                  </a:lnTo>
                  <a:close/>
                  <a:moveTo>
                    <a:pt x="76" y="110"/>
                  </a:moveTo>
                  <a:lnTo>
                    <a:pt x="51" y="65"/>
                  </a:lnTo>
                  <a:lnTo>
                    <a:pt x="76" y="18"/>
                  </a:lnTo>
                  <a:lnTo>
                    <a:pt x="103" y="65"/>
                  </a:lnTo>
                  <a:lnTo>
                    <a:pt x="76" y="110"/>
                  </a:lnTo>
                  <a:close/>
                  <a:moveTo>
                    <a:pt x="137" y="110"/>
                  </a:moveTo>
                  <a:lnTo>
                    <a:pt x="112" y="65"/>
                  </a:lnTo>
                  <a:lnTo>
                    <a:pt x="137" y="18"/>
                  </a:lnTo>
                  <a:lnTo>
                    <a:pt x="164" y="65"/>
                  </a:lnTo>
                  <a:lnTo>
                    <a:pt x="137" y="110"/>
                  </a:lnTo>
                  <a:close/>
                  <a:moveTo>
                    <a:pt x="199" y="110"/>
                  </a:moveTo>
                  <a:lnTo>
                    <a:pt x="173" y="65"/>
                  </a:lnTo>
                  <a:lnTo>
                    <a:pt x="199" y="18"/>
                  </a:lnTo>
                  <a:lnTo>
                    <a:pt x="226" y="65"/>
                  </a:lnTo>
                  <a:lnTo>
                    <a:pt x="199" y="110"/>
                  </a:lnTo>
                  <a:close/>
                  <a:moveTo>
                    <a:pt x="262" y="110"/>
                  </a:moveTo>
                  <a:lnTo>
                    <a:pt x="235" y="65"/>
                  </a:lnTo>
                  <a:lnTo>
                    <a:pt x="262" y="18"/>
                  </a:lnTo>
                  <a:lnTo>
                    <a:pt x="287" y="65"/>
                  </a:lnTo>
                  <a:lnTo>
                    <a:pt x="262" y="110"/>
                  </a:lnTo>
                  <a:close/>
                  <a:moveTo>
                    <a:pt x="323" y="110"/>
                  </a:moveTo>
                  <a:lnTo>
                    <a:pt x="296" y="65"/>
                  </a:lnTo>
                  <a:lnTo>
                    <a:pt x="323" y="18"/>
                  </a:lnTo>
                  <a:lnTo>
                    <a:pt x="349" y="65"/>
                  </a:lnTo>
                  <a:lnTo>
                    <a:pt x="323" y="110"/>
                  </a:lnTo>
                  <a:close/>
                  <a:moveTo>
                    <a:pt x="385" y="110"/>
                  </a:moveTo>
                  <a:lnTo>
                    <a:pt x="358" y="65"/>
                  </a:lnTo>
                  <a:lnTo>
                    <a:pt x="385" y="18"/>
                  </a:lnTo>
                  <a:lnTo>
                    <a:pt x="410" y="65"/>
                  </a:lnTo>
                  <a:lnTo>
                    <a:pt x="385" y="110"/>
                  </a:lnTo>
                  <a:close/>
                  <a:moveTo>
                    <a:pt x="446" y="110"/>
                  </a:moveTo>
                  <a:lnTo>
                    <a:pt x="419" y="65"/>
                  </a:lnTo>
                  <a:lnTo>
                    <a:pt x="446" y="18"/>
                  </a:lnTo>
                  <a:lnTo>
                    <a:pt x="472" y="65"/>
                  </a:lnTo>
                  <a:lnTo>
                    <a:pt x="446" y="110"/>
                  </a:lnTo>
                  <a:close/>
                  <a:moveTo>
                    <a:pt x="508" y="110"/>
                  </a:moveTo>
                  <a:lnTo>
                    <a:pt x="481" y="65"/>
                  </a:lnTo>
                  <a:lnTo>
                    <a:pt x="508" y="18"/>
                  </a:lnTo>
                  <a:lnTo>
                    <a:pt x="533" y="65"/>
                  </a:lnTo>
                  <a:lnTo>
                    <a:pt x="508" y="110"/>
                  </a:lnTo>
                  <a:close/>
                  <a:moveTo>
                    <a:pt x="569" y="110"/>
                  </a:moveTo>
                  <a:lnTo>
                    <a:pt x="542" y="65"/>
                  </a:lnTo>
                  <a:lnTo>
                    <a:pt x="569" y="18"/>
                  </a:lnTo>
                  <a:lnTo>
                    <a:pt x="595" y="65"/>
                  </a:lnTo>
                  <a:lnTo>
                    <a:pt x="569" y="110"/>
                  </a:lnTo>
                  <a:close/>
                  <a:moveTo>
                    <a:pt x="631" y="110"/>
                  </a:moveTo>
                  <a:lnTo>
                    <a:pt x="605" y="65"/>
                  </a:lnTo>
                  <a:lnTo>
                    <a:pt x="631" y="18"/>
                  </a:lnTo>
                  <a:lnTo>
                    <a:pt x="658" y="65"/>
                  </a:lnTo>
                  <a:lnTo>
                    <a:pt x="631" y="110"/>
                  </a:lnTo>
                  <a:close/>
                  <a:moveTo>
                    <a:pt x="692" y="110"/>
                  </a:moveTo>
                  <a:lnTo>
                    <a:pt x="667" y="65"/>
                  </a:lnTo>
                  <a:lnTo>
                    <a:pt x="692" y="18"/>
                  </a:lnTo>
                  <a:lnTo>
                    <a:pt x="719" y="65"/>
                  </a:lnTo>
                  <a:lnTo>
                    <a:pt x="692" y="110"/>
                  </a:lnTo>
                  <a:close/>
                  <a:moveTo>
                    <a:pt x="754" y="110"/>
                  </a:moveTo>
                  <a:lnTo>
                    <a:pt x="728" y="65"/>
                  </a:lnTo>
                  <a:lnTo>
                    <a:pt x="754" y="18"/>
                  </a:lnTo>
                  <a:lnTo>
                    <a:pt x="781" y="65"/>
                  </a:lnTo>
                  <a:lnTo>
                    <a:pt x="754" y="110"/>
                  </a:lnTo>
                  <a:close/>
                  <a:moveTo>
                    <a:pt x="815" y="110"/>
                  </a:moveTo>
                  <a:lnTo>
                    <a:pt x="790" y="65"/>
                  </a:lnTo>
                  <a:lnTo>
                    <a:pt x="815" y="18"/>
                  </a:lnTo>
                  <a:lnTo>
                    <a:pt x="842" y="65"/>
                  </a:lnTo>
                  <a:lnTo>
                    <a:pt x="815" y="110"/>
                  </a:lnTo>
                  <a:close/>
                  <a:moveTo>
                    <a:pt x="877" y="110"/>
                  </a:moveTo>
                  <a:lnTo>
                    <a:pt x="851" y="65"/>
                  </a:lnTo>
                  <a:lnTo>
                    <a:pt x="877" y="18"/>
                  </a:lnTo>
                  <a:lnTo>
                    <a:pt x="904" y="65"/>
                  </a:lnTo>
                  <a:lnTo>
                    <a:pt x="877" y="110"/>
                  </a:lnTo>
                  <a:close/>
                  <a:moveTo>
                    <a:pt x="938" y="110"/>
                  </a:moveTo>
                  <a:lnTo>
                    <a:pt x="913" y="65"/>
                  </a:lnTo>
                  <a:lnTo>
                    <a:pt x="938" y="18"/>
                  </a:lnTo>
                  <a:lnTo>
                    <a:pt x="965" y="65"/>
                  </a:lnTo>
                  <a:lnTo>
                    <a:pt x="938" y="110"/>
                  </a:lnTo>
                  <a:close/>
                  <a:moveTo>
                    <a:pt x="1001" y="110"/>
                  </a:moveTo>
                  <a:lnTo>
                    <a:pt x="974" y="65"/>
                  </a:lnTo>
                  <a:lnTo>
                    <a:pt x="1001" y="18"/>
                  </a:lnTo>
                  <a:lnTo>
                    <a:pt x="1027" y="65"/>
                  </a:lnTo>
                  <a:lnTo>
                    <a:pt x="1001" y="110"/>
                  </a:lnTo>
                  <a:close/>
                  <a:moveTo>
                    <a:pt x="1063" y="110"/>
                  </a:moveTo>
                  <a:lnTo>
                    <a:pt x="1036" y="65"/>
                  </a:lnTo>
                  <a:lnTo>
                    <a:pt x="1063" y="18"/>
                  </a:lnTo>
                  <a:lnTo>
                    <a:pt x="1088" y="65"/>
                  </a:lnTo>
                  <a:lnTo>
                    <a:pt x="1063" y="110"/>
                  </a:lnTo>
                  <a:close/>
                  <a:moveTo>
                    <a:pt x="1124" y="110"/>
                  </a:moveTo>
                  <a:lnTo>
                    <a:pt x="1097" y="65"/>
                  </a:lnTo>
                  <a:lnTo>
                    <a:pt x="1124" y="18"/>
                  </a:lnTo>
                  <a:lnTo>
                    <a:pt x="1150" y="65"/>
                  </a:lnTo>
                  <a:lnTo>
                    <a:pt x="1124" y="110"/>
                  </a:lnTo>
                  <a:close/>
                  <a:moveTo>
                    <a:pt x="1186" y="110"/>
                  </a:moveTo>
                  <a:lnTo>
                    <a:pt x="1159" y="65"/>
                  </a:lnTo>
                  <a:lnTo>
                    <a:pt x="1186" y="18"/>
                  </a:lnTo>
                  <a:lnTo>
                    <a:pt x="1211" y="65"/>
                  </a:lnTo>
                  <a:lnTo>
                    <a:pt x="1186" y="110"/>
                  </a:lnTo>
                  <a:close/>
                  <a:moveTo>
                    <a:pt x="1247" y="110"/>
                  </a:moveTo>
                  <a:lnTo>
                    <a:pt x="1220" y="65"/>
                  </a:lnTo>
                  <a:lnTo>
                    <a:pt x="1247" y="18"/>
                  </a:lnTo>
                  <a:lnTo>
                    <a:pt x="1273" y="65"/>
                  </a:lnTo>
                  <a:lnTo>
                    <a:pt x="1247" y="110"/>
                  </a:lnTo>
                  <a:close/>
                  <a:moveTo>
                    <a:pt x="1309" y="110"/>
                  </a:moveTo>
                  <a:lnTo>
                    <a:pt x="1282" y="65"/>
                  </a:lnTo>
                  <a:lnTo>
                    <a:pt x="1309" y="18"/>
                  </a:lnTo>
                  <a:lnTo>
                    <a:pt x="1334" y="65"/>
                  </a:lnTo>
                  <a:lnTo>
                    <a:pt x="1309" y="110"/>
                  </a:lnTo>
                  <a:close/>
                  <a:moveTo>
                    <a:pt x="1370" y="110"/>
                  </a:moveTo>
                  <a:lnTo>
                    <a:pt x="1345" y="65"/>
                  </a:lnTo>
                  <a:lnTo>
                    <a:pt x="1370" y="18"/>
                  </a:lnTo>
                  <a:lnTo>
                    <a:pt x="1397" y="65"/>
                  </a:lnTo>
                  <a:lnTo>
                    <a:pt x="1370" y="110"/>
                  </a:lnTo>
                  <a:close/>
                  <a:moveTo>
                    <a:pt x="1432" y="110"/>
                  </a:moveTo>
                  <a:lnTo>
                    <a:pt x="1406" y="65"/>
                  </a:lnTo>
                  <a:lnTo>
                    <a:pt x="1432" y="18"/>
                  </a:lnTo>
                  <a:lnTo>
                    <a:pt x="1459" y="65"/>
                  </a:lnTo>
                  <a:lnTo>
                    <a:pt x="1432" y="110"/>
                  </a:lnTo>
                  <a:close/>
                  <a:moveTo>
                    <a:pt x="1493" y="110"/>
                  </a:moveTo>
                  <a:lnTo>
                    <a:pt x="1468" y="65"/>
                  </a:lnTo>
                  <a:lnTo>
                    <a:pt x="1493" y="18"/>
                  </a:lnTo>
                  <a:lnTo>
                    <a:pt x="1520" y="65"/>
                  </a:lnTo>
                  <a:lnTo>
                    <a:pt x="1493" y="110"/>
                  </a:lnTo>
                  <a:close/>
                  <a:moveTo>
                    <a:pt x="1555" y="110"/>
                  </a:moveTo>
                  <a:lnTo>
                    <a:pt x="1529" y="65"/>
                  </a:lnTo>
                  <a:lnTo>
                    <a:pt x="1555" y="18"/>
                  </a:lnTo>
                  <a:lnTo>
                    <a:pt x="1582" y="65"/>
                  </a:lnTo>
                  <a:lnTo>
                    <a:pt x="1555" y="110"/>
                  </a:lnTo>
                  <a:close/>
                  <a:moveTo>
                    <a:pt x="1616" y="110"/>
                  </a:moveTo>
                  <a:lnTo>
                    <a:pt x="1591" y="65"/>
                  </a:lnTo>
                  <a:lnTo>
                    <a:pt x="1616" y="18"/>
                  </a:lnTo>
                  <a:lnTo>
                    <a:pt x="1643" y="65"/>
                  </a:lnTo>
                  <a:lnTo>
                    <a:pt x="1616" y="110"/>
                  </a:lnTo>
                  <a:close/>
                  <a:moveTo>
                    <a:pt x="1678" y="110"/>
                  </a:moveTo>
                  <a:lnTo>
                    <a:pt x="1652" y="65"/>
                  </a:lnTo>
                  <a:lnTo>
                    <a:pt x="1678" y="18"/>
                  </a:lnTo>
                  <a:lnTo>
                    <a:pt x="1705" y="65"/>
                  </a:lnTo>
                  <a:lnTo>
                    <a:pt x="1678" y="110"/>
                  </a:lnTo>
                  <a:close/>
                  <a:moveTo>
                    <a:pt x="1741" y="110"/>
                  </a:moveTo>
                  <a:lnTo>
                    <a:pt x="1714" y="65"/>
                  </a:lnTo>
                  <a:lnTo>
                    <a:pt x="1741" y="18"/>
                  </a:lnTo>
                  <a:lnTo>
                    <a:pt x="1766" y="65"/>
                  </a:lnTo>
                  <a:lnTo>
                    <a:pt x="1741" y="110"/>
                  </a:lnTo>
                  <a:close/>
                  <a:moveTo>
                    <a:pt x="1802" y="110"/>
                  </a:moveTo>
                  <a:lnTo>
                    <a:pt x="1775" y="65"/>
                  </a:lnTo>
                  <a:lnTo>
                    <a:pt x="1802" y="18"/>
                  </a:lnTo>
                  <a:lnTo>
                    <a:pt x="1828" y="65"/>
                  </a:lnTo>
                  <a:lnTo>
                    <a:pt x="1802" y="110"/>
                  </a:lnTo>
                  <a:close/>
                  <a:moveTo>
                    <a:pt x="1864" y="110"/>
                  </a:moveTo>
                  <a:lnTo>
                    <a:pt x="1837" y="65"/>
                  </a:lnTo>
                  <a:lnTo>
                    <a:pt x="1864" y="18"/>
                  </a:lnTo>
                  <a:lnTo>
                    <a:pt x="1889" y="65"/>
                  </a:lnTo>
                  <a:lnTo>
                    <a:pt x="1864" y="110"/>
                  </a:lnTo>
                  <a:close/>
                  <a:moveTo>
                    <a:pt x="1925" y="110"/>
                  </a:moveTo>
                  <a:lnTo>
                    <a:pt x="1898" y="65"/>
                  </a:lnTo>
                  <a:lnTo>
                    <a:pt x="1925" y="18"/>
                  </a:lnTo>
                  <a:lnTo>
                    <a:pt x="1951" y="65"/>
                  </a:lnTo>
                  <a:lnTo>
                    <a:pt x="1925" y="110"/>
                  </a:lnTo>
                  <a:close/>
                  <a:moveTo>
                    <a:pt x="1987" y="110"/>
                  </a:moveTo>
                  <a:lnTo>
                    <a:pt x="1960" y="65"/>
                  </a:lnTo>
                  <a:lnTo>
                    <a:pt x="1987" y="18"/>
                  </a:lnTo>
                  <a:lnTo>
                    <a:pt x="2012" y="65"/>
                  </a:lnTo>
                  <a:lnTo>
                    <a:pt x="1987" y="110"/>
                  </a:lnTo>
                  <a:close/>
                  <a:moveTo>
                    <a:pt x="2048" y="110"/>
                  </a:moveTo>
                  <a:lnTo>
                    <a:pt x="2021" y="65"/>
                  </a:lnTo>
                  <a:lnTo>
                    <a:pt x="2048" y="18"/>
                  </a:lnTo>
                  <a:lnTo>
                    <a:pt x="2074" y="65"/>
                  </a:lnTo>
                  <a:lnTo>
                    <a:pt x="2048" y="110"/>
                  </a:lnTo>
                  <a:close/>
                  <a:moveTo>
                    <a:pt x="2110" y="110"/>
                  </a:moveTo>
                  <a:lnTo>
                    <a:pt x="2084" y="65"/>
                  </a:lnTo>
                  <a:lnTo>
                    <a:pt x="2110" y="18"/>
                  </a:lnTo>
                  <a:lnTo>
                    <a:pt x="2137" y="65"/>
                  </a:lnTo>
                  <a:lnTo>
                    <a:pt x="2110" y="110"/>
                  </a:lnTo>
                  <a:close/>
                  <a:moveTo>
                    <a:pt x="2171" y="110"/>
                  </a:moveTo>
                  <a:lnTo>
                    <a:pt x="2146" y="65"/>
                  </a:lnTo>
                  <a:lnTo>
                    <a:pt x="2171" y="18"/>
                  </a:lnTo>
                  <a:lnTo>
                    <a:pt x="2198" y="65"/>
                  </a:lnTo>
                  <a:lnTo>
                    <a:pt x="2171" y="110"/>
                  </a:lnTo>
                  <a:close/>
                  <a:moveTo>
                    <a:pt x="2233" y="110"/>
                  </a:moveTo>
                  <a:lnTo>
                    <a:pt x="2207" y="65"/>
                  </a:lnTo>
                  <a:lnTo>
                    <a:pt x="2233" y="18"/>
                  </a:lnTo>
                  <a:lnTo>
                    <a:pt x="2260" y="65"/>
                  </a:lnTo>
                  <a:lnTo>
                    <a:pt x="2233" y="110"/>
                  </a:lnTo>
                  <a:close/>
                  <a:moveTo>
                    <a:pt x="2294" y="110"/>
                  </a:moveTo>
                  <a:lnTo>
                    <a:pt x="2269" y="65"/>
                  </a:lnTo>
                  <a:lnTo>
                    <a:pt x="2294" y="18"/>
                  </a:lnTo>
                  <a:lnTo>
                    <a:pt x="2321" y="65"/>
                  </a:lnTo>
                  <a:lnTo>
                    <a:pt x="2294" y="110"/>
                  </a:lnTo>
                  <a:close/>
                  <a:moveTo>
                    <a:pt x="2356" y="110"/>
                  </a:moveTo>
                  <a:lnTo>
                    <a:pt x="2330" y="65"/>
                  </a:lnTo>
                  <a:lnTo>
                    <a:pt x="2356" y="18"/>
                  </a:lnTo>
                  <a:lnTo>
                    <a:pt x="2383" y="65"/>
                  </a:lnTo>
                  <a:lnTo>
                    <a:pt x="2356" y="110"/>
                  </a:lnTo>
                  <a:close/>
                  <a:moveTo>
                    <a:pt x="2417" y="110"/>
                  </a:moveTo>
                  <a:lnTo>
                    <a:pt x="2392" y="65"/>
                  </a:lnTo>
                  <a:lnTo>
                    <a:pt x="2417" y="18"/>
                  </a:lnTo>
                  <a:lnTo>
                    <a:pt x="2444" y="65"/>
                  </a:lnTo>
                  <a:lnTo>
                    <a:pt x="2417" y="110"/>
                  </a:lnTo>
                  <a:close/>
                  <a:moveTo>
                    <a:pt x="2480" y="110"/>
                  </a:moveTo>
                  <a:lnTo>
                    <a:pt x="2453" y="65"/>
                  </a:lnTo>
                  <a:lnTo>
                    <a:pt x="2480" y="18"/>
                  </a:lnTo>
                  <a:lnTo>
                    <a:pt x="2506" y="65"/>
                  </a:lnTo>
                  <a:lnTo>
                    <a:pt x="2480" y="110"/>
                  </a:lnTo>
                  <a:close/>
                  <a:moveTo>
                    <a:pt x="2552" y="0"/>
                  </a:moveTo>
                  <a:lnTo>
                    <a:pt x="2543" y="0"/>
                  </a:lnTo>
                  <a:lnTo>
                    <a:pt x="2542" y="3"/>
                  </a:lnTo>
                  <a:lnTo>
                    <a:pt x="2539" y="0"/>
                  </a:lnTo>
                  <a:lnTo>
                    <a:pt x="2530" y="0"/>
                  </a:lnTo>
                  <a:lnTo>
                    <a:pt x="2537" y="11"/>
                  </a:lnTo>
                  <a:lnTo>
                    <a:pt x="2510" y="56"/>
                  </a:lnTo>
                  <a:lnTo>
                    <a:pt x="2485" y="11"/>
                  </a:lnTo>
                  <a:lnTo>
                    <a:pt x="2491" y="0"/>
                  </a:lnTo>
                  <a:lnTo>
                    <a:pt x="2482" y="0"/>
                  </a:lnTo>
                  <a:lnTo>
                    <a:pt x="2480" y="3"/>
                  </a:lnTo>
                  <a:lnTo>
                    <a:pt x="2477" y="0"/>
                  </a:lnTo>
                  <a:lnTo>
                    <a:pt x="2468" y="0"/>
                  </a:lnTo>
                  <a:lnTo>
                    <a:pt x="2474" y="11"/>
                  </a:lnTo>
                  <a:lnTo>
                    <a:pt x="2449" y="56"/>
                  </a:lnTo>
                  <a:lnTo>
                    <a:pt x="2422" y="11"/>
                  </a:lnTo>
                  <a:lnTo>
                    <a:pt x="2429" y="0"/>
                  </a:lnTo>
                  <a:lnTo>
                    <a:pt x="2420" y="0"/>
                  </a:lnTo>
                  <a:lnTo>
                    <a:pt x="2417" y="3"/>
                  </a:lnTo>
                  <a:lnTo>
                    <a:pt x="2416" y="0"/>
                  </a:lnTo>
                  <a:lnTo>
                    <a:pt x="2407" y="0"/>
                  </a:lnTo>
                  <a:lnTo>
                    <a:pt x="2413" y="11"/>
                  </a:lnTo>
                  <a:lnTo>
                    <a:pt x="2387" y="56"/>
                  </a:lnTo>
                  <a:lnTo>
                    <a:pt x="2360" y="11"/>
                  </a:lnTo>
                  <a:lnTo>
                    <a:pt x="2368" y="0"/>
                  </a:lnTo>
                  <a:lnTo>
                    <a:pt x="2359" y="0"/>
                  </a:lnTo>
                  <a:lnTo>
                    <a:pt x="2356" y="3"/>
                  </a:lnTo>
                  <a:lnTo>
                    <a:pt x="2354" y="0"/>
                  </a:lnTo>
                  <a:lnTo>
                    <a:pt x="2345" y="0"/>
                  </a:lnTo>
                  <a:lnTo>
                    <a:pt x="2351" y="11"/>
                  </a:lnTo>
                  <a:lnTo>
                    <a:pt x="2326" y="56"/>
                  </a:lnTo>
                  <a:lnTo>
                    <a:pt x="2299" y="11"/>
                  </a:lnTo>
                  <a:lnTo>
                    <a:pt x="2305" y="0"/>
                  </a:lnTo>
                  <a:lnTo>
                    <a:pt x="2296" y="0"/>
                  </a:lnTo>
                  <a:lnTo>
                    <a:pt x="2294" y="3"/>
                  </a:lnTo>
                  <a:lnTo>
                    <a:pt x="2293" y="0"/>
                  </a:lnTo>
                  <a:lnTo>
                    <a:pt x="2284" y="0"/>
                  </a:lnTo>
                  <a:lnTo>
                    <a:pt x="2290" y="11"/>
                  </a:lnTo>
                  <a:lnTo>
                    <a:pt x="2264" y="56"/>
                  </a:lnTo>
                  <a:lnTo>
                    <a:pt x="2237" y="11"/>
                  </a:lnTo>
                  <a:lnTo>
                    <a:pt x="2243" y="0"/>
                  </a:lnTo>
                  <a:lnTo>
                    <a:pt x="2234" y="0"/>
                  </a:lnTo>
                  <a:lnTo>
                    <a:pt x="2233" y="3"/>
                  </a:lnTo>
                  <a:lnTo>
                    <a:pt x="2231" y="0"/>
                  </a:lnTo>
                  <a:lnTo>
                    <a:pt x="2222" y="0"/>
                  </a:lnTo>
                  <a:lnTo>
                    <a:pt x="2228" y="11"/>
                  </a:lnTo>
                  <a:lnTo>
                    <a:pt x="2203" y="56"/>
                  </a:lnTo>
                  <a:lnTo>
                    <a:pt x="2176" y="11"/>
                  </a:lnTo>
                  <a:lnTo>
                    <a:pt x="2182" y="0"/>
                  </a:lnTo>
                  <a:lnTo>
                    <a:pt x="2173" y="0"/>
                  </a:lnTo>
                  <a:lnTo>
                    <a:pt x="2171" y="3"/>
                  </a:lnTo>
                  <a:lnTo>
                    <a:pt x="2170" y="0"/>
                  </a:lnTo>
                  <a:lnTo>
                    <a:pt x="2161" y="0"/>
                  </a:lnTo>
                  <a:lnTo>
                    <a:pt x="2167" y="11"/>
                  </a:lnTo>
                  <a:lnTo>
                    <a:pt x="2141" y="56"/>
                  </a:lnTo>
                  <a:lnTo>
                    <a:pt x="2114" y="11"/>
                  </a:lnTo>
                  <a:lnTo>
                    <a:pt x="2120" y="0"/>
                  </a:lnTo>
                  <a:lnTo>
                    <a:pt x="2111" y="0"/>
                  </a:lnTo>
                  <a:lnTo>
                    <a:pt x="2110" y="3"/>
                  </a:lnTo>
                  <a:lnTo>
                    <a:pt x="2108" y="0"/>
                  </a:lnTo>
                  <a:lnTo>
                    <a:pt x="2099" y="0"/>
                  </a:lnTo>
                  <a:lnTo>
                    <a:pt x="2105" y="11"/>
                  </a:lnTo>
                  <a:lnTo>
                    <a:pt x="2078" y="56"/>
                  </a:lnTo>
                  <a:lnTo>
                    <a:pt x="2053" y="11"/>
                  </a:lnTo>
                  <a:lnTo>
                    <a:pt x="2059" y="0"/>
                  </a:lnTo>
                  <a:lnTo>
                    <a:pt x="2050" y="0"/>
                  </a:lnTo>
                  <a:lnTo>
                    <a:pt x="2048" y="3"/>
                  </a:lnTo>
                  <a:lnTo>
                    <a:pt x="2047" y="0"/>
                  </a:lnTo>
                  <a:lnTo>
                    <a:pt x="2038" y="0"/>
                  </a:lnTo>
                  <a:lnTo>
                    <a:pt x="2044" y="11"/>
                  </a:lnTo>
                  <a:lnTo>
                    <a:pt x="2017" y="56"/>
                  </a:lnTo>
                  <a:lnTo>
                    <a:pt x="1991" y="11"/>
                  </a:lnTo>
                  <a:lnTo>
                    <a:pt x="1997" y="0"/>
                  </a:lnTo>
                  <a:lnTo>
                    <a:pt x="1988" y="0"/>
                  </a:lnTo>
                  <a:lnTo>
                    <a:pt x="1987" y="3"/>
                  </a:lnTo>
                  <a:lnTo>
                    <a:pt x="1985" y="0"/>
                  </a:lnTo>
                  <a:lnTo>
                    <a:pt x="1976" y="0"/>
                  </a:lnTo>
                  <a:lnTo>
                    <a:pt x="1982" y="11"/>
                  </a:lnTo>
                  <a:lnTo>
                    <a:pt x="1955" y="56"/>
                  </a:lnTo>
                  <a:lnTo>
                    <a:pt x="1930" y="11"/>
                  </a:lnTo>
                  <a:lnTo>
                    <a:pt x="1936" y="0"/>
                  </a:lnTo>
                  <a:lnTo>
                    <a:pt x="1927" y="0"/>
                  </a:lnTo>
                  <a:lnTo>
                    <a:pt x="1925" y="3"/>
                  </a:lnTo>
                  <a:lnTo>
                    <a:pt x="1924" y="0"/>
                  </a:lnTo>
                  <a:lnTo>
                    <a:pt x="1915" y="0"/>
                  </a:lnTo>
                  <a:lnTo>
                    <a:pt x="1921" y="11"/>
                  </a:lnTo>
                  <a:lnTo>
                    <a:pt x="1894" y="56"/>
                  </a:lnTo>
                  <a:lnTo>
                    <a:pt x="1868" y="11"/>
                  </a:lnTo>
                  <a:lnTo>
                    <a:pt x="1874" y="0"/>
                  </a:lnTo>
                  <a:lnTo>
                    <a:pt x="1865" y="0"/>
                  </a:lnTo>
                  <a:lnTo>
                    <a:pt x="1864" y="3"/>
                  </a:lnTo>
                  <a:lnTo>
                    <a:pt x="1862" y="0"/>
                  </a:lnTo>
                  <a:lnTo>
                    <a:pt x="1852" y="0"/>
                  </a:lnTo>
                  <a:lnTo>
                    <a:pt x="1859" y="11"/>
                  </a:lnTo>
                  <a:lnTo>
                    <a:pt x="1832" y="56"/>
                  </a:lnTo>
                  <a:lnTo>
                    <a:pt x="1807" y="11"/>
                  </a:lnTo>
                  <a:lnTo>
                    <a:pt x="1813" y="0"/>
                  </a:lnTo>
                  <a:lnTo>
                    <a:pt x="1804" y="0"/>
                  </a:lnTo>
                  <a:lnTo>
                    <a:pt x="1802" y="3"/>
                  </a:lnTo>
                  <a:lnTo>
                    <a:pt x="1799" y="0"/>
                  </a:lnTo>
                  <a:lnTo>
                    <a:pt x="1790" y="0"/>
                  </a:lnTo>
                  <a:lnTo>
                    <a:pt x="1798" y="11"/>
                  </a:lnTo>
                  <a:lnTo>
                    <a:pt x="1771" y="56"/>
                  </a:lnTo>
                  <a:lnTo>
                    <a:pt x="1745" y="11"/>
                  </a:lnTo>
                  <a:lnTo>
                    <a:pt x="1751" y="0"/>
                  </a:lnTo>
                  <a:lnTo>
                    <a:pt x="1742" y="0"/>
                  </a:lnTo>
                  <a:lnTo>
                    <a:pt x="1741" y="3"/>
                  </a:lnTo>
                  <a:lnTo>
                    <a:pt x="1738" y="0"/>
                  </a:lnTo>
                  <a:lnTo>
                    <a:pt x="1729" y="0"/>
                  </a:lnTo>
                  <a:lnTo>
                    <a:pt x="1735" y="11"/>
                  </a:lnTo>
                  <a:lnTo>
                    <a:pt x="1709" y="56"/>
                  </a:lnTo>
                  <a:lnTo>
                    <a:pt x="1682" y="11"/>
                  </a:lnTo>
                  <a:lnTo>
                    <a:pt x="1690" y="0"/>
                  </a:lnTo>
                  <a:lnTo>
                    <a:pt x="1681" y="0"/>
                  </a:lnTo>
                  <a:lnTo>
                    <a:pt x="1678" y="3"/>
                  </a:lnTo>
                  <a:lnTo>
                    <a:pt x="1676" y="0"/>
                  </a:lnTo>
                  <a:lnTo>
                    <a:pt x="1667" y="0"/>
                  </a:lnTo>
                  <a:lnTo>
                    <a:pt x="1673" y="11"/>
                  </a:lnTo>
                  <a:lnTo>
                    <a:pt x="1648" y="56"/>
                  </a:lnTo>
                  <a:lnTo>
                    <a:pt x="1621" y="11"/>
                  </a:lnTo>
                  <a:lnTo>
                    <a:pt x="1628" y="0"/>
                  </a:lnTo>
                  <a:lnTo>
                    <a:pt x="1619" y="0"/>
                  </a:lnTo>
                  <a:lnTo>
                    <a:pt x="1616" y="3"/>
                  </a:lnTo>
                  <a:lnTo>
                    <a:pt x="1615" y="0"/>
                  </a:lnTo>
                  <a:lnTo>
                    <a:pt x="1606" y="0"/>
                  </a:lnTo>
                  <a:lnTo>
                    <a:pt x="1612" y="11"/>
                  </a:lnTo>
                  <a:lnTo>
                    <a:pt x="1586" y="56"/>
                  </a:lnTo>
                  <a:lnTo>
                    <a:pt x="1559" y="11"/>
                  </a:lnTo>
                  <a:lnTo>
                    <a:pt x="1565" y="0"/>
                  </a:lnTo>
                  <a:lnTo>
                    <a:pt x="1556" y="0"/>
                  </a:lnTo>
                  <a:lnTo>
                    <a:pt x="1555" y="3"/>
                  </a:lnTo>
                  <a:lnTo>
                    <a:pt x="1553" y="0"/>
                  </a:lnTo>
                  <a:lnTo>
                    <a:pt x="1544" y="0"/>
                  </a:lnTo>
                  <a:lnTo>
                    <a:pt x="1550" y="11"/>
                  </a:lnTo>
                  <a:lnTo>
                    <a:pt x="1525" y="56"/>
                  </a:lnTo>
                  <a:lnTo>
                    <a:pt x="1498" y="11"/>
                  </a:lnTo>
                  <a:lnTo>
                    <a:pt x="1504" y="0"/>
                  </a:lnTo>
                  <a:lnTo>
                    <a:pt x="1495" y="0"/>
                  </a:lnTo>
                  <a:lnTo>
                    <a:pt x="1493" y="3"/>
                  </a:lnTo>
                  <a:lnTo>
                    <a:pt x="1492" y="0"/>
                  </a:lnTo>
                  <a:lnTo>
                    <a:pt x="1483" y="0"/>
                  </a:lnTo>
                  <a:lnTo>
                    <a:pt x="1489" y="11"/>
                  </a:lnTo>
                  <a:lnTo>
                    <a:pt x="1463" y="56"/>
                  </a:lnTo>
                  <a:lnTo>
                    <a:pt x="1436" y="11"/>
                  </a:lnTo>
                  <a:lnTo>
                    <a:pt x="1442" y="0"/>
                  </a:lnTo>
                  <a:lnTo>
                    <a:pt x="1433" y="0"/>
                  </a:lnTo>
                  <a:lnTo>
                    <a:pt x="1432" y="3"/>
                  </a:lnTo>
                  <a:lnTo>
                    <a:pt x="1430" y="0"/>
                  </a:lnTo>
                  <a:lnTo>
                    <a:pt x="1421" y="0"/>
                  </a:lnTo>
                  <a:lnTo>
                    <a:pt x="1427" y="11"/>
                  </a:lnTo>
                  <a:lnTo>
                    <a:pt x="1402" y="56"/>
                  </a:lnTo>
                  <a:lnTo>
                    <a:pt x="1375" y="11"/>
                  </a:lnTo>
                  <a:lnTo>
                    <a:pt x="1381" y="0"/>
                  </a:lnTo>
                  <a:lnTo>
                    <a:pt x="1372" y="0"/>
                  </a:lnTo>
                  <a:lnTo>
                    <a:pt x="1370" y="3"/>
                  </a:lnTo>
                  <a:lnTo>
                    <a:pt x="1369" y="0"/>
                  </a:lnTo>
                  <a:lnTo>
                    <a:pt x="1360" y="0"/>
                  </a:lnTo>
                  <a:lnTo>
                    <a:pt x="1366" y="11"/>
                  </a:lnTo>
                  <a:lnTo>
                    <a:pt x="1339" y="56"/>
                  </a:lnTo>
                  <a:lnTo>
                    <a:pt x="1313" y="11"/>
                  </a:lnTo>
                  <a:lnTo>
                    <a:pt x="1319" y="0"/>
                  </a:lnTo>
                  <a:lnTo>
                    <a:pt x="1310" y="0"/>
                  </a:lnTo>
                  <a:lnTo>
                    <a:pt x="1309" y="3"/>
                  </a:lnTo>
                  <a:lnTo>
                    <a:pt x="1307" y="0"/>
                  </a:lnTo>
                  <a:lnTo>
                    <a:pt x="1298" y="0"/>
                  </a:lnTo>
                  <a:lnTo>
                    <a:pt x="1304" y="11"/>
                  </a:lnTo>
                  <a:lnTo>
                    <a:pt x="1277" y="56"/>
                  </a:lnTo>
                  <a:lnTo>
                    <a:pt x="1252" y="11"/>
                  </a:lnTo>
                  <a:lnTo>
                    <a:pt x="1258" y="0"/>
                  </a:lnTo>
                  <a:lnTo>
                    <a:pt x="1249" y="0"/>
                  </a:lnTo>
                  <a:lnTo>
                    <a:pt x="1247" y="3"/>
                  </a:lnTo>
                  <a:lnTo>
                    <a:pt x="1246" y="0"/>
                  </a:lnTo>
                  <a:lnTo>
                    <a:pt x="1237" y="0"/>
                  </a:lnTo>
                  <a:lnTo>
                    <a:pt x="1243" y="11"/>
                  </a:lnTo>
                  <a:lnTo>
                    <a:pt x="1216" y="56"/>
                  </a:lnTo>
                  <a:lnTo>
                    <a:pt x="1190" y="11"/>
                  </a:lnTo>
                  <a:lnTo>
                    <a:pt x="1196" y="0"/>
                  </a:lnTo>
                  <a:lnTo>
                    <a:pt x="1187" y="0"/>
                  </a:lnTo>
                  <a:lnTo>
                    <a:pt x="1186" y="3"/>
                  </a:lnTo>
                  <a:lnTo>
                    <a:pt x="1184" y="0"/>
                  </a:lnTo>
                  <a:lnTo>
                    <a:pt x="1175" y="0"/>
                  </a:lnTo>
                  <a:lnTo>
                    <a:pt x="1181" y="11"/>
                  </a:lnTo>
                  <a:lnTo>
                    <a:pt x="1154" y="56"/>
                  </a:lnTo>
                  <a:lnTo>
                    <a:pt x="1129" y="11"/>
                  </a:lnTo>
                  <a:lnTo>
                    <a:pt x="1135" y="0"/>
                  </a:lnTo>
                  <a:lnTo>
                    <a:pt x="1126" y="0"/>
                  </a:lnTo>
                  <a:lnTo>
                    <a:pt x="1124" y="3"/>
                  </a:lnTo>
                  <a:lnTo>
                    <a:pt x="1123" y="0"/>
                  </a:lnTo>
                  <a:lnTo>
                    <a:pt x="1112" y="0"/>
                  </a:lnTo>
                  <a:lnTo>
                    <a:pt x="1120" y="11"/>
                  </a:lnTo>
                  <a:lnTo>
                    <a:pt x="1093" y="56"/>
                  </a:lnTo>
                  <a:lnTo>
                    <a:pt x="1067" y="11"/>
                  </a:lnTo>
                  <a:lnTo>
                    <a:pt x="1073" y="0"/>
                  </a:lnTo>
                  <a:lnTo>
                    <a:pt x="1064" y="0"/>
                  </a:lnTo>
                  <a:lnTo>
                    <a:pt x="1063" y="3"/>
                  </a:lnTo>
                  <a:lnTo>
                    <a:pt x="1060" y="0"/>
                  </a:lnTo>
                  <a:lnTo>
                    <a:pt x="1051" y="0"/>
                  </a:lnTo>
                  <a:lnTo>
                    <a:pt x="1058" y="11"/>
                  </a:lnTo>
                  <a:lnTo>
                    <a:pt x="1031" y="56"/>
                  </a:lnTo>
                  <a:lnTo>
                    <a:pt x="1006" y="11"/>
                  </a:lnTo>
                  <a:lnTo>
                    <a:pt x="1012" y="0"/>
                  </a:lnTo>
                  <a:lnTo>
                    <a:pt x="1003" y="0"/>
                  </a:lnTo>
                  <a:lnTo>
                    <a:pt x="1001" y="3"/>
                  </a:lnTo>
                  <a:lnTo>
                    <a:pt x="998" y="0"/>
                  </a:lnTo>
                  <a:lnTo>
                    <a:pt x="989" y="0"/>
                  </a:lnTo>
                  <a:lnTo>
                    <a:pt x="995" y="11"/>
                  </a:lnTo>
                  <a:lnTo>
                    <a:pt x="970" y="56"/>
                  </a:lnTo>
                  <a:lnTo>
                    <a:pt x="943" y="11"/>
                  </a:lnTo>
                  <a:lnTo>
                    <a:pt x="950" y="0"/>
                  </a:lnTo>
                  <a:lnTo>
                    <a:pt x="941" y="0"/>
                  </a:lnTo>
                  <a:lnTo>
                    <a:pt x="938" y="3"/>
                  </a:lnTo>
                  <a:lnTo>
                    <a:pt x="937" y="0"/>
                  </a:lnTo>
                  <a:lnTo>
                    <a:pt x="928" y="0"/>
                  </a:lnTo>
                  <a:lnTo>
                    <a:pt x="934" y="11"/>
                  </a:lnTo>
                  <a:lnTo>
                    <a:pt x="908" y="56"/>
                  </a:lnTo>
                  <a:lnTo>
                    <a:pt x="881" y="11"/>
                  </a:lnTo>
                  <a:lnTo>
                    <a:pt x="889" y="0"/>
                  </a:lnTo>
                  <a:lnTo>
                    <a:pt x="880" y="0"/>
                  </a:lnTo>
                  <a:lnTo>
                    <a:pt x="877" y="3"/>
                  </a:lnTo>
                  <a:lnTo>
                    <a:pt x="875" y="0"/>
                  </a:lnTo>
                  <a:lnTo>
                    <a:pt x="866" y="0"/>
                  </a:lnTo>
                  <a:lnTo>
                    <a:pt x="872" y="11"/>
                  </a:lnTo>
                  <a:lnTo>
                    <a:pt x="847" y="56"/>
                  </a:lnTo>
                  <a:lnTo>
                    <a:pt x="820" y="11"/>
                  </a:lnTo>
                  <a:lnTo>
                    <a:pt x="826" y="0"/>
                  </a:lnTo>
                  <a:lnTo>
                    <a:pt x="817" y="0"/>
                  </a:lnTo>
                  <a:lnTo>
                    <a:pt x="815" y="3"/>
                  </a:lnTo>
                  <a:lnTo>
                    <a:pt x="814" y="0"/>
                  </a:lnTo>
                  <a:lnTo>
                    <a:pt x="805" y="0"/>
                  </a:lnTo>
                  <a:lnTo>
                    <a:pt x="811" y="11"/>
                  </a:lnTo>
                  <a:lnTo>
                    <a:pt x="785" y="56"/>
                  </a:lnTo>
                  <a:lnTo>
                    <a:pt x="758" y="11"/>
                  </a:lnTo>
                  <a:lnTo>
                    <a:pt x="764" y="0"/>
                  </a:lnTo>
                  <a:lnTo>
                    <a:pt x="755" y="0"/>
                  </a:lnTo>
                  <a:lnTo>
                    <a:pt x="754" y="3"/>
                  </a:lnTo>
                  <a:lnTo>
                    <a:pt x="752" y="0"/>
                  </a:lnTo>
                  <a:lnTo>
                    <a:pt x="743" y="0"/>
                  </a:lnTo>
                  <a:lnTo>
                    <a:pt x="749" y="11"/>
                  </a:lnTo>
                  <a:lnTo>
                    <a:pt x="724" y="56"/>
                  </a:lnTo>
                  <a:lnTo>
                    <a:pt x="697" y="11"/>
                  </a:lnTo>
                  <a:lnTo>
                    <a:pt x="703" y="0"/>
                  </a:lnTo>
                  <a:lnTo>
                    <a:pt x="694" y="0"/>
                  </a:lnTo>
                  <a:lnTo>
                    <a:pt x="692" y="3"/>
                  </a:lnTo>
                  <a:lnTo>
                    <a:pt x="691" y="0"/>
                  </a:lnTo>
                  <a:lnTo>
                    <a:pt x="682" y="0"/>
                  </a:lnTo>
                  <a:lnTo>
                    <a:pt x="688" y="11"/>
                  </a:lnTo>
                  <a:lnTo>
                    <a:pt x="662" y="56"/>
                  </a:lnTo>
                  <a:lnTo>
                    <a:pt x="635" y="11"/>
                  </a:lnTo>
                  <a:lnTo>
                    <a:pt x="641" y="0"/>
                  </a:lnTo>
                  <a:lnTo>
                    <a:pt x="632" y="0"/>
                  </a:lnTo>
                  <a:lnTo>
                    <a:pt x="631" y="3"/>
                  </a:lnTo>
                  <a:lnTo>
                    <a:pt x="629" y="0"/>
                  </a:lnTo>
                  <a:lnTo>
                    <a:pt x="620" y="0"/>
                  </a:lnTo>
                  <a:lnTo>
                    <a:pt x="626" y="11"/>
                  </a:lnTo>
                  <a:lnTo>
                    <a:pt x="599" y="56"/>
                  </a:lnTo>
                  <a:lnTo>
                    <a:pt x="574" y="11"/>
                  </a:lnTo>
                  <a:lnTo>
                    <a:pt x="580" y="0"/>
                  </a:lnTo>
                  <a:lnTo>
                    <a:pt x="571" y="0"/>
                  </a:lnTo>
                  <a:lnTo>
                    <a:pt x="569" y="3"/>
                  </a:lnTo>
                  <a:lnTo>
                    <a:pt x="568" y="0"/>
                  </a:lnTo>
                  <a:lnTo>
                    <a:pt x="559" y="0"/>
                  </a:lnTo>
                  <a:lnTo>
                    <a:pt x="565" y="11"/>
                  </a:lnTo>
                  <a:lnTo>
                    <a:pt x="538" y="56"/>
                  </a:lnTo>
                  <a:lnTo>
                    <a:pt x="512" y="11"/>
                  </a:lnTo>
                  <a:lnTo>
                    <a:pt x="518" y="0"/>
                  </a:lnTo>
                  <a:lnTo>
                    <a:pt x="509" y="0"/>
                  </a:lnTo>
                  <a:lnTo>
                    <a:pt x="508" y="3"/>
                  </a:lnTo>
                  <a:lnTo>
                    <a:pt x="506" y="0"/>
                  </a:lnTo>
                  <a:lnTo>
                    <a:pt x="497" y="0"/>
                  </a:lnTo>
                  <a:lnTo>
                    <a:pt x="503" y="11"/>
                  </a:lnTo>
                  <a:lnTo>
                    <a:pt x="476" y="56"/>
                  </a:lnTo>
                  <a:lnTo>
                    <a:pt x="451" y="11"/>
                  </a:lnTo>
                  <a:lnTo>
                    <a:pt x="457" y="0"/>
                  </a:lnTo>
                  <a:lnTo>
                    <a:pt x="448" y="0"/>
                  </a:lnTo>
                  <a:lnTo>
                    <a:pt x="446" y="3"/>
                  </a:lnTo>
                  <a:lnTo>
                    <a:pt x="445" y="0"/>
                  </a:lnTo>
                  <a:lnTo>
                    <a:pt x="436" y="0"/>
                  </a:lnTo>
                  <a:lnTo>
                    <a:pt x="442" y="11"/>
                  </a:lnTo>
                  <a:lnTo>
                    <a:pt x="415" y="56"/>
                  </a:lnTo>
                  <a:lnTo>
                    <a:pt x="389" y="11"/>
                  </a:lnTo>
                  <a:lnTo>
                    <a:pt x="395" y="0"/>
                  </a:lnTo>
                  <a:lnTo>
                    <a:pt x="386" y="0"/>
                  </a:lnTo>
                  <a:lnTo>
                    <a:pt x="385" y="3"/>
                  </a:lnTo>
                  <a:lnTo>
                    <a:pt x="383" y="0"/>
                  </a:lnTo>
                  <a:lnTo>
                    <a:pt x="373" y="0"/>
                  </a:lnTo>
                  <a:lnTo>
                    <a:pt x="380" y="11"/>
                  </a:lnTo>
                  <a:lnTo>
                    <a:pt x="353" y="56"/>
                  </a:lnTo>
                  <a:lnTo>
                    <a:pt x="328" y="11"/>
                  </a:lnTo>
                  <a:lnTo>
                    <a:pt x="334" y="0"/>
                  </a:lnTo>
                  <a:lnTo>
                    <a:pt x="325" y="0"/>
                  </a:lnTo>
                  <a:lnTo>
                    <a:pt x="323" y="3"/>
                  </a:lnTo>
                  <a:lnTo>
                    <a:pt x="320" y="0"/>
                  </a:lnTo>
                  <a:lnTo>
                    <a:pt x="311" y="0"/>
                  </a:lnTo>
                  <a:lnTo>
                    <a:pt x="319" y="11"/>
                  </a:lnTo>
                  <a:lnTo>
                    <a:pt x="292" y="56"/>
                  </a:lnTo>
                  <a:lnTo>
                    <a:pt x="266" y="11"/>
                  </a:lnTo>
                  <a:lnTo>
                    <a:pt x="272" y="0"/>
                  </a:lnTo>
                  <a:lnTo>
                    <a:pt x="263" y="0"/>
                  </a:lnTo>
                  <a:lnTo>
                    <a:pt x="262" y="3"/>
                  </a:lnTo>
                  <a:lnTo>
                    <a:pt x="259" y="0"/>
                  </a:lnTo>
                  <a:lnTo>
                    <a:pt x="250" y="0"/>
                  </a:lnTo>
                  <a:lnTo>
                    <a:pt x="256" y="11"/>
                  </a:lnTo>
                  <a:lnTo>
                    <a:pt x="230" y="56"/>
                  </a:lnTo>
                  <a:lnTo>
                    <a:pt x="203" y="11"/>
                  </a:lnTo>
                  <a:lnTo>
                    <a:pt x="211" y="0"/>
                  </a:lnTo>
                  <a:lnTo>
                    <a:pt x="202" y="0"/>
                  </a:lnTo>
                  <a:lnTo>
                    <a:pt x="199" y="3"/>
                  </a:lnTo>
                  <a:lnTo>
                    <a:pt x="197" y="0"/>
                  </a:lnTo>
                  <a:lnTo>
                    <a:pt x="188" y="0"/>
                  </a:lnTo>
                  <a:lnTo>
                    <a:pt x="194" y="11"/>
                  </a:lnTo>
                  <a:lnTo>
                    <a:pt x="169" y="56"/>
                  </a:lnTo>
                  <a:lnTo>
                    <a:pt x="142" y="11"/>
                  </a:lnTo>
                  <a:lnTo>
                    <a:pt x="149" y="0"/>
                  </a:lnTo>
                  <a:lnTo>
                    <a:pt x="140" y="0"/>
                  </a:lnTo>
                  <a:lnTo>
                    <a:pt x="137" y="3"/>
                  </a:lnTo>
                  <a:lnTo>
                    <a:pt x="136" y="0"/>
                  </a:lnTo>
                  <a:lnTo>
                    <a:pt x="127" y="0"/>
                  </a:lnTo>
                  <a:lnTo>
                    <a:pt x="133" y="11"/>
                  </a:lnTo>
                  <a:lnTo>
                    <a:pt x="107" y="56"/>
                  </a:lnTo>
                  <a:lnTo>
                    <a:pt x="81" y="11"/>
                  </a:lnTo>
                  <a:lnTo>
                    <a:pt x="87" y="0"/>
                  </a:lnTo>
                  <a:lnTo>
                    <a:pt x="78" y="0"/>
                  </a:lnTo>
                  <a:lnTo>
                    <a:pt x="76" y="3"/>
                  </a:lnTo>
                  <a:lnTo>
                    <a:pt x="75" y="0"/>
                  </a:lnTo>
                  <a:lnTo>
                    <a:pt x="66" y="0"/>
                  </a:lnTo>
                  <a:lnTo>
                    <a:pt x="72" y="11"/>
                  </a:lnTo>
                  <a:lnTo>
                    <a:pt x="46" y="56"/>
                  </a:lnTo>
                  <a:lnTo>
                    <a:pt x="19" y="11"/>
                  </a:lnTo>
                  <a:lnTo>
                    <a:pt x="25" y="0"/>
                  </a:lnTo>
                  <a:lnTo>
                    <a:pt x="16" y="0"/>
                  </a:lnTo>
                  <a:lnTo>
                    <a:pt x="15" y="3"/>
                  </a:lnTo>
                  <a:lnTo>
                    <a:pt x="13" y="0"/>
                  </a:lnTo>
                  <a:lnTo>
                    <a:pt x="4" y="0"/>
                  </a:lnTo>
                  <a:lnTo>
                    <a:pt x="10" y="11"/>
                  </a:lnTo>
                  <a:lnTo>
                    <a:pt x="0" y="30"/>
                  </a:lnTo>
                  <a:lnTo>
                    <a:pt x="0" y="45"/>
                  </a:lnTo>
                  <a:lnTo>
                    <a:pt x="15" y="18"/>
                  </a:lnTo>
                  <a:lnTo>
                    <a:pt x="42" y="65"/>
                  </a:lnTo>
                  <a:lnTo>
                    <a:pt x="15" y="110"/>
                  </a:lnTo>
                  <a:lnTo>
                    <a:pt x="0" y="83"/>
                  </a:lnTo>
                  <a:lnTo>
                    <a:pt x="0" y="98"/>
                  </a:lnTo>
                  <a:lnTo>
                    <a:pt x="10" y="117"/>
                  </a:lnTo>
                  <a:lnTo>
                    <a:pt x="0" y="137"/>
                  </a:lnTo>
                  <a:lnTo>
                    <a:pt x="0" y="153"/>
                  </a:lnTo>
                  <a:lnTo>
                    <a:pt x="15" y="125"/>
                  </a:lnTo>
                  <a:lnTo>
                    <a:pt x="42" y="171"/>
                  </a:lnTo>
                  <a:lnTo>
                    <a:pt x="15" y="216"/>
                  </a:lnTo>
                  <a:lnTo>
                    <a:pt x="0" y="189"/>
                  </a:lnTo>
                  <a:lnTo>
                    <a:pt x="0" y="204"/>
                  </a:lnTo>
                  <a:lnTo>
                    <a:pt x="10" y="223"/>
                  </a:lnTo>
                  <a:lnTo>
                    <a:pt x="0" y="243"/>
                  </a:lnTo>
                  <a:lnTo>
                    <a:pt x="0" y="259"/>
                  </a:lnTo>
                  <a:lnTo>
                    <a:pt x="15" y="232"/>
                  </a:lnTo>
                  <a:lnTo>
                    <a:pt x="42" y="277"/>
                  </a:lnTo>
                  <a:lnTo>
                    <a:pt x="15" y="322"/>
                  </a:lnTo>
                  <a:lnTo>
                    <a:pt x="0" y="295"/>
                  </a:lnTo>
                  <a:lnTo>
                    <a:pt x="0" y="310"/>
                  </a:lnTo>
                  <a:lnTo>
                    <a:pt x="10" y="330"/>
                  </a:lnTo>
                  <a:lnTo>
                    <a:pt x="0" y="351"/>
                  </a:lnTo>
                  <a:lnTo>
                    <a:pt x="0" y="366"/>
                  </a:lnTo>
                  <a:lnTo>
                    <a:pt x="15" y="339"/>
                  </a:lnTo>
                  <a:lnTo>
                    <a:pt x="42" y="384"/>
                  </a:lnTo>
                  <a:lnTo>
                    <a:pt x="15" y="429"/>
                  </a:lnTo>
                  <a:lnTo>
                    <a:pt x="0" y="402"/>
                  </a:lnTo>
                  <a:lnTo>
                    <a:pt x="0" y="418"/>
                  </a:lnTo>
                  <a:lnTo>
                    <a:pt x="10" y="438"/>
                  </a:lnTo>
                  <a:lnTo>
                    <a:pt x="0" y="457"/>
                  </a:lnTo>
                  <a:lnTo>
                    <a:pt x="0" y="472"/>
                  </a:lnTo>
                  <a:lnTo>
                    <a:pt x="15" y="445"/>
                  </a:lnTo>
                  <a:lnTo>
                    <a:pt x="42" y="490"/>
                  </a:lnTo>
                  <a:lnTo>
                    <a:pt x="15" y="536"/>
                  </a:lnTo>
                  <a:lnTo>
                    <a:pt x="0" y="508"/>
                  </a:lnTo>
                  <a:lnTo>
                    <a:pt x="0" y="524"/>
                  </a:lnTo>
                  <a:lnTo>
                    <a:pt x="10" y="544"/>
                  </a:lnTo>
                  <a:lnTo>
                    <a:pt x="0" y="563"/>
                  </a:lnTo>
                  <a:lnTo>
                    <a:pt x="0" y="578"/>
                  </a:lnTo>
                  <a:lnTo>
                    <a:pt x="15" y="551"/>
                  </a:lnTo>
                  <a:lnTo>
                    <a:pt x="42" y="596"/>
                  </a:lnTo>
                  <a:lnTo>
                    <a:pt x="15" y="643"/>
                  </a:lnTo>
                  <a:lnTo>
                    <a:pt x="0" y="614"/>
                  </a:lnTo>
                  <a:lnTo>
                    <a:pt x="0" y="631"/>
                  </a:lnTo>
                  <a:lnTo>
                    <a:pt x="10" y="650"/>
                  </a:lnTo>
                  <a:lnTo>
                    <a:pt x="0" y="670"/>
                  </a:lnTo>
                  <a:lnTo>
                    <a:pt x="0" y="686"/>
                  </a:lnTo>
                  <a:lnTo>
                    <a:pt x="15" y="658"/>
                  </a:lnTo>
                  <a:lnTo>
                    <a:pt x="42" y="704"/>
                  </a:lnTo>
                  <a:lnTo>
                    <a:pt x="15" y="749"/>
                  </a:lnTo>
                  <a:lnTo>
                    <a:pt x="0" y="722"/>
                  </a:lnTo>
                  <a:lnTo>
                    <a:pt x="0" y="737"/>
                  </a:lnTo>
                  <a:lnTo>
                    <a:pt x="10" y="757"/>
                  </a:lnTo>
                  <a:lnTo>
                    <a:pt x="0" y="776"/>
                  </a:lnTo>
                  <a:lnTo>
                    <a:pt x="0" y="792"/>
                  </a:lnTo>
                  <a:lnTo>
                    <a:pt x="15" y="764"/>
                  </a:lnTo>
                  <a:lnTo>
                    <a:pt x="42" y="810"/>
                  </a:lnTo>
                  <a:lnTo>
                    <a:pt x="15" y="855"/>
                  </a:lnTo>
                  <a:lnTo>
                    <a:pt x="0" y="828"/>
                  </a:lnTo>
                  <a:lnTo>
                    <a:pt x="0" y="843"/>
                  </a:lnTo>
                  <a:lnTo>
                    <a:pt x="10" y="863"/>
                  </a:lnTo>
                  <a:lnTo>
                    <a:pt x="0" y="882"/>
                  </a:lnTo>
                  <a:lnTo>
                    <a:pt x="0" y="899"/>
                  </a:lnTo>
                  <a:lnTo>
                    <a:pt x="15" y="872"/>
                  </a:lnTo>
                  <a:lnTo>
                    <a:pt x="42" y="917"/>
                  </a:lnTo>
                  <a:lnTo>
                    <a:pt x="15" y="962"/>
                  </a:lnTo>
                  <a:lnTo>
                    <a:pt x="0" y="935"/>
                  </a:lnTo>
                  <a:lnTo>
                    <a:pt x="0" y="950"/>
                  </a:lnTo>
                  <a:lnTo>
                    <a:pt x="10" y="971"/>
                  </a:lnTo>
                  <a:lnTo>
                    <a:pt x="0" y="990"/>
                  </a:lnTo>
                  <a:lnTo>
                    <a:pt x="0" y="1005"/>
                  </a:lnTo>
                  <a:lnTo>
                    <a:pt x="15" y="978"/>
                  </a:lnTo>
                  <a:lnTo>
                    <a:pt x="42" y="1023"/>
                  </a:lnTo>
                  <a:lnTo>
                    <a:pt x="15" y="1068"/>
                  </a:lnTo>
                  <a:lnTo>
                    <a:pt x="0" y="1041"/>
                  </a:lnTo>
                  <a:lnTo>
                    <a:pt x="0" y="1057"/>
                  </a:lnTo>
                  <a:lnTo>
                    <a:pt x="10" y="1077"/>
                  </a:lnTo>
                  <a:lnTo>
                    <a:pt x="0" y="1096"/>
                  </a:lnTo>
                  <a:lnTo>
                    <a:pt x="0" y="1111"/>
                  </a:lnTo>
                  <a:lnTo>
                    <a:pt x="15" y="1084"/>
                  </a:lnTo>
                  <a:lnTo>
                    <a:pt x="42" y="1129"/>
                  </a:lnTo>
                  <a:lnTo>
                    <a:pt x="15" y="1176"/>
                  </a:lnTo>
                  <a:lnTo>
                    <a:pt x="0" y="1147"/>
                  </a:lnTo>
                  <a:lnTo>
                    <a:pt x="0" y="1164"/>
                  </a:lnTo>
                  <a:lnTo>
                    <a:pt x="10" y="1183"/>
                  </a:lnTo>
                  <a:lnTo>
                    <a:pt x="0" y="1203"/>
                  </a:lnTo>
                  <a:lnTo>
                    <a:pt x="0" y="1218"/>
                  </a:lnTo>
                  <a:lnTo>
                    <a:pt x="15" y="1191"/>
                  </a:lnTo>
                  <a:lnTo>
                    <a:pt x="42" y="1236"/>
                  </a:lnTo>
                  <a:lnTo>
                    <a:pt x="15" y="1282"/>
                  </a:lnTo>
                  <a:lnTo>
                    <a:pt x="0" y="1254"/>
                  </a:lnTo>
                  <a:lnTo>
                    <a:pt x="0" y="1270"/>
                  </a:lnTo>
                  <a:lnTo>
                    <a:pt x="10" y="1290"/>
                  </a:lnTo>
                  <a:lnTo>
                    <a:pt x="0" y="1309"/>
                  </a:lnTo>
                  <a:lnTo>
                    <a:pt x="0" y="1325"/>
                  </a:lnTo>
                  <a:lnTo>
                    <a:pt x="15" y="1297"/>
                  </a:lnTo>
                  <a:lnTo>
                    <a:pt x="42" y="1343"/>
                  </a:lnTo>
                  <a:lnTo>
                    <a:pt x="15" y="1388"/>
                  </a:lnTo>
                  <a:lnTo>
                    <a:pt x="0" y="1361"/>
                  </a:lnTo>
                  <a:lnTo>
                    <a:pt x="0" y="1376"/>
                  </a:lnTo>
                  <a:lnTo>
                    <a:pt x="10" y="1396"/>
                  </a:lnTo>
                  <a:lnTo>
                    <a:pt x="0" y="1415"/>
                  </a:lnTo>
                  <a:lnTo>
                    <a:pt x="0" y="1432"/>
                  </a:lnTo>
                  <a:lnTo>
                    <a:pt x="15" y="1403"/>
                  </a:lnTo>
                  <a:lnTo>
                    <a:pt x="36" y="1441"/>
                  </a:lnTo>
                  <a:lnTo>
                    <a:pt x="45" y="1441"/>
                  </a:lnTo>
                  <a:lnTo>
                    <a:pt x="19" y="1396"/>
                  </a:lnTo>
                  <a:lnTo>
                    <a:pt x="46" y="1351"/>
                  </a:lnTo>
                  <a:lnTo>
                    <a:pt x="72" y="1396"/>
                  </a:lnTo>
                  <a:lnTo>
                    <a:pt x="46" y="1441"/>
                  </a:lnTo>
                  <a:lnTo>
                    <a:pt x="55" y="1441"/>
                  </a:lnTo>
                  <a:lnTo>
                    <a:pt x="76" y="1403"/>
                  </a:lnTo>
                  <a:lnTo>
                    <a:pt x="97" y="1441"/>
                  </a:lnTo>
                  <a:lnTo>
                    <a:pt x="106" y="1441"/>
                  </a:lnTo>
                  <a:lnTo>
                    <a:pt x="81" y="1396"/>
                  </a:lnTo>
                  <a:lnTo>
                    <a:pt x="107" y="1351"/>
                  </a:lnTo>
                  <a:lnTo>
                    <a:pt x="133" y="1396"/>
                  </a:lnTo>
                  <a:lnTo>
                    <a:pt x="107" y="1441"/>
                  </a:lnTo>
                  <a:lnTo>
                    <a:pt x="116" y="1441"/>
                  </a:lnTo>
                  <a:lnTo>
                    <a:pt x="137" y="1403"/>
                  </a:lnTo>
                  <a:lnTo>
                    <a:pt x="158" y="1441"/>
                  </a:lnTo>
                  <a:lnTo>
                    <a:pt x="167" y="1441"/>
                  </a:lnTo>
                  <a:lnTo>
                    <a:pt x="142" y="1396"/>
                  </a:lnTo>
                  <a:lnTo>
                    <a:pt x="169" y="1351"/>
                  </a:lnTo>
                  <a:lnTo>
                    <a:pt x="194" y="1396"/>
                  </a:lnTo>
                  <a:lnTo>
                    <a:pt x="169" y="1441"/>
                  </a:lnTo>
                  <a:lnTo>
                    <a:pt x="179" y="1441"/>
                  </a:lnTo>
                  <a:lnTo>
                    <a:pt x="199" y="1403"/>
                  </a:lnTo>
                  <a:lnTo>
                    <a:pt x="220" y="1441"/>
                  </a:lnTo>
                  <a:lnTo>
                    <a:pt x="229" y="1441"/>
                  </a:lnTo>
                  <a:lnTo>
                    <a:pt x="203" y="1396"/>
                  </a:lnTo>
                  <a:lnTo>
                    <a:pt x="230" y="1351"/>
                  </a:lnTo>
                  <a:lnTo>
                    <a:pt x="256" y="1396"/>
                  </a:lnTo>
                  <a:lnTo>
                    <a:pt x="232" y="1441"/>
                  </a:lnTo>
                  <a:lnTo>
                    <a:pt x="241" y="1441"/>
                  </a:lnTo>
                  <a:lnTo>
                    <a:pt x="262" y="1403"/>
                  </a:lnTo>
                  <a:lnTo>
                    <a:pt x="281" y="1441"/>
                  </a:lnTo>
                  <a:lnTo>
                    <a:pt x="290" y="1441"/>
                  </a:lnTo>
                  <a:lnTo>
                    <a:pt x="266" y="1396"/>
                  </a:lnTo>
                  <a:lnTo>
                    <a:pt x="292" y="1351"/>
                  </a:lnTo>
                  <a:lnTo>
                    <a:pt x="319" y="1396"/>
                  </a:lnTo>
                  <a:lnTo>
                    <a:pt x="293" y="1441"/>
                  </a:lnTo>
                  <a:lnTo>
                    <a:pt x="302" y="1441"/>
                  </a:lnTo>
                  <a:lnTo>
                    <a:pt x="323" y="1403"/>
                  </a:lnTo>
                  <a:lnTo>
                    <a:pt x="344" y="1441"/>
                  </a:lnTo>
                  <a:lnTo>
                    <a:pt x="353" y="1441"/>
                  </a:lnTo>
                  <a:lnTo>
                    <a:pt x="328" y="1396"/>
                  </a:lnTo>
                  <a:lnTo>
                    <a:pt x="353" y="1351"/>
                  </a:lnTo>
                  <a:lnTo>
                    <a:pt x="380" y="1396"/>
                  </a:lnTo>
                  <a:lnTo>
                    <a:pt x="355" y="1441"/>
                  </a:lnTo>
                  <a:lnTo>
                    <a:pt x="364" y="1441"/>
                  </a:lnTo>
                  <a:lnTo>
                    <a:pt x="385" y="1403"/>
                  </a:lnTo>
                  <a:lnTo>
                    <a:pt x="406" y="1441"/>
                  </a:lnTo>
                  <a:lnTo>
                    <a:pt x="415" y="1441"/>
                  </a:lnTo>
                  <a:lnTo>
                    <a:pt x="389" y="1396"/>
                  </a:lnTo>
                  <a:lnTo>
                    <a:pt x="415" y="1351"/>
                  </a:lnTo>
                  <a:lnTo>
                    <a:pt x="442" y="1396"/>
                  </a:lnTo>
                  <a:lnTo>
                    <a:pt x="416" y="1441"/>
                  </a:lnTo>
                  <a:lnTo>
                    <a:pt x="425" y="1441"/>
                  </a:lnTo>
                  <a:lnTo>
                    <a:pt x="446" y="1403"/>
                  </a:lnTo>
                  <a:lnTo>
                    <a:pt x="467" y="1441"/>
                  </a:lnTo>
                  <a:lnTo>
                    <a:pt x="476" y="1441"/>
                  </a:lnTo>
                  <a:lnTo>
                    <a:pt x="451" y="1396"/>
                  </a:lnTo>
                  <a:lnTo>
                    <a:pt x="476" y="1351"/>
                  </a:lnTo>
                  <a:lnTo>
                    <a:pt x="503" y="1396"/>
                  </a:lnTo>
                  <a:lnTo>
                    <a:pt x="478" y="1441"/>
                  </a:lnTo>
                  <a:lnTo>
                    <a:pt x="487" y="1441"/>
                  </a:lnTo>
                  <a:lnTo>
                    <a:pt x="508" y="1403"/>
                  </a:lnTo>
                  <a:lnTo>
                    <a:pt x="529" y="1441"/>
                  </a:lnTo>
                  <a:lnTo>
                    <a:pt x="538" y="1441"/>
                  </a:lnTo>
                  <a:lnTo>
                    <a:pt x="512" y="1396"/>
                  </a:lnTo>
                  <a:lnTo>
                    <a:pt x="538" y="1351"/>
                  </a:lnTo>
                  <a:lnTo>
                    <a:pt x="565" y="1396"/>
                  </a:lnTo>
                  <a:lnTo>
                    <a:pt x="539" y="1441"/>
                  </a:lnTo>
                  <a:lnTo>
                    <a:pt x="548" y="1441"/>
                  </a:lnTo>
                  <a:lnTo>
                    <a:pt x="569" y="1403"/>
                  </a:lnTo>
                  <a:lnTo>
                    <a:pt x="590" y="1441"/>
                  </a:lnTo>
                  <a:lnTo>
                    <a:pt x="599" y="1441"/>
                  </a:lnTo>
                  <a:lnTo>
                    <a:pt x="574" y="1396"/>
                  </a:lnTo>
                  <a:lnTo>
                    <a:pt x="599" y="1351"/>
                  </a:lnTo>
                  <a:lnTo>
                    <a:pt x="626" y="1396"/>
                  </a:lnTo>
                  <a:lnTo>
                    <a:pt x="601" y="1441"/>
                  </a:lnTo>
                  <a:lnTo>
                    <a:pt x="610" y="1441"/>
                  </a:lnTo>
                  <a:lnTo>
                    <a:pt x="631" y="1403"/>
                  </a:lnTo>
                  <a:lnTo>
                    <a:pt x="652" y="1441"/>
                  </a:lnTo>
                  <a:lnTo>
                    <a:pt x="661" y="1441"/>
                  </a:lnTo>
                  <a:lnTo>
                    <a:pt x="635" y="1396"/>
                  </a:lnTo>
                  <a:lnTo>
                    <a:pt x="662" y="1351"/>
                  </a:lnTo>
                  <a:lnTo>
                    <a:pt x="688" y="1396"/>
                  </a:lnTo>
                  <a:lnTo>
                    <a:pt x="662" y="1441"/>
                  </a:lnTo>
                  <a:lnTo>
                    <a:pt x="671" y="1441"/>
                  </a:lnTo>
                  <a:lnTo>
                    <a:pt x="692" y="1403"/>
                  </a:lnTo>
                  <a:lnTo>
                    <a:pt x="713" y="1441"/>
                  </a:lnTo>
                  <a:lnTo>
                    <a:pt x="722" y="1441"/>
                  </a:lnTo>
                  <a:lnTo>
                    <a:pt x="697" y="1396"/>
                  </a:lnTo>
                  <a:lnTo>
                    <a:pt x="724" y="1351"/>
                  </a:lnTo>
                  <a:lnTo>
                    <a:pt x="749" y="1396"/>
                  </a:lnTo>
                  <a:lnTo>
                    <a:pt x="724" y="1441"/>
                  </a:lnTo>
                  <a:lnTo>
                    <a:pt x="733" y="1441"/>
                  </a:lnTo>
                  <a:lnTo>
                    <a:pt x="754" y="1403"/>
                  </a:lnTo>
                  <a:lnTo>
                    <a:pt x="775" y="1441"/>
                  </a:lnTo>
                  <a:lnTo>
                    <a:pt x="784" y="1441"/>
                  </a:lnTo>
                  <a:lnTo>
                    <a:pt x="758" y="1396"/>
                  </a:lnTo>
                  <a:lnTo>
                    <a:pt x="785" y="1351"/>
                  </a:lnTo>
                  <a:lnTo>
                    <a:pt x="811" y="1396"/>
                  </a:lnTo>
                  <a:lnTo>
                    <a:pt x="785" y="1441"/>
                  </a:lnTo>
                  <a:lnTo>
                    <a:pt x="794" y="1441"/>
                  </a:lnTo>
                  <a:lnTo>
                    <a:pt x="815" y="1403"/>
                  </a:lnTo>
                  <a:lnTo>
                    <a:pt x="836" y="1441"/>
                  </a:lnTo>
                  <a:lnTo>
                    <a:pt x="845" y="1441"/>
                  </a:lnTo>
                  <a:lnTo>
                    <a:pt x="820" y="1396"/>
                  </a:lnTo>
                  <a:lnTo>
                    <a:pt x="847" y="1351"/>
                  </a:lnTo>
                  <a:lnTo>
                    <a:pt x="872" y="1396"/>
                  </a:lnTo>
                  <a:lnTo>
                    <a:pt x="847" y="1441"/>
                  </a:lnTo>
                  <a:lnTo>
                    <a:pt x="856" y="1441"/>
                  </a:lnTo>
                  <a:lnTo>
                    <a:pt x="877" y="1403"/>
                  </a:lnTo>
                  <a:lnTo>
                    <a:pt x="898" y="1441"/>
                  </a:lnTo>
                  <a:lnTo>
                    <a:pt x="907" y="1441"/>
                  </a:lnTo>
                  <a:lnTo>
                    <a:pt x="881" y="1396"/>
                  </a:lnTo>
                  <a:lnTo>
                    <a:pt x="908" y="1351"/>
                  </a:lnTo>
                  <a:lnTo>
                    <a:pt x="934" y="1396"/>
                  </a:lnTo>
                  <a:lnTo>
                    <a:pt x="908" y="1441"/>
                  </a:lnTo>
                  <a:lnTo>
                    <a:pt x="919" y="1441"/>
                  </a:lnTo>
                  <a:lnTo>
                    <a:pt x="938" y="1403"/>
                  </a:lnTo>
                  <a:lnTo>
                    <a:pt x="959" y="1441"/>
                  </a:lnTo>
                  <a:lnTo>
                    <a:pt x="968" y="1441"/>
                  </a:lnTo>
                  <a:lnTo>
                    <a:pt x="943" y="1396"/>
                  </a:lnTo>
                  <a:lnTo>
                    <a:pt x="970" y="1351"/>
                  </a:lnTo>
                  <a:lnTo>
                    <a:pt x="995" y="1396"/>
                  </a:lnTo>
                  <a:lnTo>
                    <a:pt x="971" y="1441"/>
                  </a:lnTo>
                  <a:lnTo>
                    <a:pt x="980" y="1441"/>
                  </a:lnTo>
                  <a:lnTo>
                    <a:pt x="1001" y="1403"/>
                  </a:lnTo>
                  <a:lnTo>
                    <a:pt x="1021" y="1441"/>
                  </a:lnTo>
                  <a:lnTo>
                    <a:pt x="1030" y="1441"/>
                  </a:lnTo>
                  <a:lnTo>
                    <a:pt x="1006" y="1396"/>
                  </a:lnTo>
                  <a:lnTo>
                    <a:pt x="1031" y="1351"/>
                  </a:lnTo>
                  <a:lnTo>
                    <a:pt x="1058" y="1396"/>
                  </a:lnTo>
                  <a:lnTo>
                    <a:pt x="1033" y="1441"/>
                  </a:lnTo>
                  <a:lnTo>
                    <a:pt x="1042" y="1441"/>
                  </a:lnTo>
                  <a:lnTo>
                    <a:pt x="1063" y="1403"/>
                  </a:lnTo>
                  <a:lnTo>
                    <a:pt x="1082" y="1441"/>
                  </a:lnTo>
                  <a:lnTo>
                    <a:pt x="1093" y="1441"/>
                  </a:lnTo>
                  <a:lnTo>
                    <a:pt x="1067" y="1396"/>
                  </a:lnTo>
                  <a:lnTo>
                    <a:pt x="1093" y="1351"/>
                  </a:lnTo>
                  <a:lnTo>
                    <a:pt x="1120" y="1396"/>
                  </a:lnTo>
                  <a:lnTo>
                    <a:pt x="1094" y="1441"/>
                  </a:lnTo>
                  <a:lnTo>
                    <a:pt x="1103" y="1441"/>
                  </a:lnTo>
                  <a:lnTo>
                    <a:pt x="1124" y="1403"/>
                  </a:lnTo>
                  <a:lnTo>
                    <a:pt x="1145" y="1441"/>
                  </a:lnTo>
                  <a:lnTo>
                    <a:pt x="1154" y="1441"/>
                  </a:lnTo>
                  <a:lnTo>
                    <a:pt x="1129" y="1396"/>
                  </a:lnTo>
                  <a:lnTo>
                    <a:pt x="1154" y="1351"/>
                  </a:lnTo>
                  <a:lnTo>
                    <a:pt x="1181" y="1396"/>
                  </a:lnTo>
                  <a:lnTo>
                    <a:pt x="1156" y="1441"/>
                  </a:lnTo>
                  <a:lnTo>
                    <a:pt x="1165" y="1441"/>
                  </a:lnTo>
                  <a:lnTo>
                    <a:pt x="1186" y="1403"/>
                  </a:lnTo>
                  <a:lnTo>
                    <a:pt x="1207" y="1441"/>
                  </a:lnTo>
                  <a:lnTo>
                    <a:pt x="1216" y="1441"/>
                  </a:lnTo>
                  <a:lnTo>
                    <a:pt x="1190" y="1396"/>
                  </a:lnTo>
                  <a:lnTo>
                    <a:pt x="1216" y="1351"/>
                  </a:lnTo>
                  <a:lnTo>
                    <a:pt x="1243" y="1396"/>
                  </a:lnTo>
                  <a:lnTo>
                    <a:pt x="1217" y="1441"/>
                  </a:lnTo>
                  <a:lnTo>
                    <a:pt x="1226" y="1441"/>
                  </a:lnTo>
                  <a:lnTo>
                    <a:pt x="1247" y="1403"/>
                  </a:lnTo>
                  <a:lnTo>
                    <a:pt x="1268" y="1441"/>
                  </a:lnTo>
                  <a:lnTo>
                    <a:pt x="1277" y="1441"/>
                  </a:lnTo>
                  <a:lnTo>
                    <a:pt x="1252" y="1396"/>
                  </a:lnTo>
                  <a:lnTo>
                    <a:pt x="1277" y="1351"/>
                  </a:lnTo>
                  <a:lnTo>
                    <a:pt x="1304" y="1396"/>
                  </a:lnTo>
                  <a:lnTo>
                    <a:pt x="1279" y="1441"/>
                  </a:lnTo>
                  <a:lnTo>
                    <a:pt x="1288" y="1441"/>
                  </a:lnTo>
                  <a:lnTo>
                    <a:pt x="1309" y="1403"/>
                  </a:lnTo>
                  <a:lnTo>
                    <a:pt x="1330" y="1441"/>
                  </a:lnTo>
                  <a:lnTo>
                    <a:pt x="1339" y="1441"/>
                  </a:lnTo>
                  <a:lnTo>
                    <a:pt x="1313" y="1396"/>
                  </a:lnTo>
                  <a:lnTo>
                    <a:pt x="1339" y="1351"/>
                  </a:lnTo>
                  <a:lnTo>
                    <a:pt x="1366" y="1396"/>
                  </a:lnTo>
                  <a:lnTo>
                    <a:pt x="1340" y="1441"/>
                  </a:lnTo>
                  <a:lnTo>
                    <a:pt x="1349" y="1441"/>
                  </a:lnTo>
                  <a:lnTo>
                    <a:pt x="1370" y="1403"/>
                  </a:lnTo>
                  <a:lnTo>
                    <a:pt x="1391" y="1441"/>
                  </a:lnTo>
                  <a:lnTo>
                    <a:pt x="1400" y="1441"/>
                  </a:lnTo>
                  <a:lnTo>
                    <a:pt x="1375" y="1396"/>
                  </a:lnTo>
                  <a:lnTo>
                    <a:pt x="1402" y="1351"/>
                  </a:lnTo>
                  <a:lnTo>
                    <a:pt x="1427" y="1396"/>
                  </a:lnTo>
                  <a:lnTo>
                    <a:pt x="1402" y="1441"/>
                  </a:lnTo>
                  <a:lnTo>
                    <a:pt x="1411" y="1441"/>
                  </a:lnTo>
                  <a:lnTo>
                    <a:pt x="1432" y="1403"/>
                  </a:lnTo>
                  <a:lnTo>
                    <a:pt x="1453" y="1441"/>
                  </a:lnTo>
                  <a:lnTo>
                    <a:pt x="1462" y="1441"/>
                  </a:lnTo>
                  <a:lnTo>
                    <a:pt x="1436" y="1396"/>
                  </a:lnTo>
                  <a:lnTo>
                    <a:pt x="1463" y="1351"/>
                  </a:lnTo>
                  <a:lnTo>
                    <a:pt x="1489" y="1396"/>
                  </a:lnTo>
                  <a:lnTo>
                    <a:pt x="1463" y="1441"/>
                  </a:lnTo>
                  <a:lnTo>
                    <a:pt x="1472" y="1441"/>
                  </a:lnTo>
                  <a:lnTo>
                    <a:pt x="1493" y="1403"/>
                  </a:lnTo>
                  <a:lnTo>
                    <a:pt x="1514" y="1441"/>
                  </a:lnTo>
                  <a:lnTo>
                    <a:pt x="1523" y="1441"/>
                  </a:lnTo>
                  <a:lnTo>
                    <a:pt x="1498" y="1396"/>
                  </a:lnTo>
                  <a:lnTo>
                    <a:pt x="1525" y="1351"/>
                  </a:lnTo>
                  <a:lnTo>
                    <a:pt x="1550" y="1396"/>
                  </a:lnTo>
                  <a:lnTo>
                    <a:pt x="1525" y="1441"/>
                  </a:lnTo>
                  <a:lnTo>
                    <a:pt x="1534" y="1441"/>
                  </a:lnTo>
                  <a:lnTo>
                    <a:pt x="1555" y="1403"/>
                  </a:lnTo>
                  <a:lnTo>
                    <a:pt x="1576" y="1441"/>
                  </a:lnTo>
                  <a:lnTo>
                    <a:pt x="1585" y="1441"/>
                  </a:lnTo>
                  <a:lnTo>
                    <a:pt x="1559" y="1396"/>
                  </a:lnTo>
                  <a:lnTo>
                    <a:pt x="1586" y="1351"/>
                  </a:lnTo>
                  <a:lnTo>
                    <a:pt x="1612" y="1396"/>
                  </a:lnTo>
                  <a:lnTo>
                    <a:pt x="1586" y="1441"/>
                  </a:lnTo>
                  <a:lnTo>
                    <a:pt x="1595" y="1441"/>
                  </a:lnTo>
                  <a:lnTo>
                    <a:pt x="1616" y="1403"/>
                  </a:lnTo>
                  <a:lnTo>
                    <a:pt x="1637" y="1441"/>
                  </a:lnTo>
                  <a:lnTo>
                    <a:pt x="1646" y="1441"/>
                  </a:lnTo>
                  <a:lnTo>
                    <a:pt x="1621" y="1396"/>
                  </a:lnTo>
                  <a:lnTo>
                    <a:pt x="1648" y="1351"/>
                  </a:lnTo>
                  <a:lnTo>
                    <a:pt x="1673" y="1396"/>
                  </a:lnTo>
                  <a:lnTo>
                    <a:pt x="1648" y="1441"/>
                  </a:lnTo>
                  <a:lnTo>
                    <a:pt x="1658" y="1441"/>
                  </a:lnTo>
                  <a:lnTo>
                    <a:pt x="1678" y="1403"/>
                  </a:lnTo>
                  <a:lnTo>
                    <a:pt x="1699" y="1441"/>
                  </a:lnTo>
                  <a:lnTo>
                    <a:pt x="1708" y="1441"/>
                  </a:lnTo>
                  <a:lnTo>
                    <a:pt x="1682" y="1396"/>
                  </a:lnTo>
                  <a:lnTo>
                    <a:pt x="1709" y="1351"/>
                  </a:lnTo>
                  <a:lnTo>
                    <a:pt x="1735" y="1396"/>
                  </a:lnTo>
                  <a:lnTo>
                    <a:pt x="1711" y="1441"/>
                  </a:lnTo>
                  <a:lnTo>
                    <a:pt x="1720" y="1441"/>
                  </a:lnTo>
                  <a:lnTo>
                    <a:pt x="1741" y="1403"/>
                  </a:lnTo>
                  <a:lnTo>
                    <a:pt x="1760" y="1441"/>
                  </a:lnTo>
                  <a:lnTo>
                    <a:pt x="1769" y="1441"/>
                  </a:lnTo>
                  <a:lnTo>
                    <a:pt x="1745" y="1396"/>
                  </a:lnTo>
                  <a:lnTo>
                    <a:pt x="1771" y="1351"/>
                  </a:lnTo>
                  <a:lnTo>
                    <a:pt x="1798" y="1396"/>
                  </a:lnTo>
                  <a:lnTo>
                    <a:pt x="1772" y="1441"/>
                  </a:lnTo>
                  <a:lnTo>
                    <a:pt x="1781" y="1441"/>
                  </a:lnTo>
                  <a:lnTo>
                    <a:pt x="1802" y="1403"/>
                  </a:lnTo>
                  <a:lnTo>
                    <a:pt x="1822" y="1441"/>
                  </a:lnTo>
                  <a:lnTo>
                    <a:pt x="1832" y="1441"/>
                  </a:lnTo>
                  <a:lnTo>
                    <a:pt x="1807" y="1396"/>
                  </a:lnTo>
                  <a:lnTo>
                    <a:pt x="1832" y="1351"/>
                  </a:lnTo>
                  <a:lnTo>
                    <a:pt x="1859" y="1396"/>
                  </a:lnTo>
                  <a:lnTo>
                    <a:pt x="1834" y="1441"/>
                  </a:lnTo>
                  <a:lnTo>
                    <a:pt x="1843" y="1441"/>
                  </a:lnTo>
                  <a:lnTo>
                    <a:pt x="1864" y="1403"/>
                  </a:lnTo>
                  <a:lnTo>
                    <a:pt x="1885" y="1441"/>
                  </a:lnTo>
                  <a:lnTo>
                    <a:pt x="1894" y="1441"/>
                  </a:lnTo>
                  <a:lnTo>
                    <a:pt x="1868" y="1396"/>
                  </a:lnTo>
                  <a:lnTo>
                    <a:pt x="1894" y="1351"/>
                  </a:lnTo>
                  <a:lnTo>
                    <a:pt x="1921" y="1396"/>
                  </a:lnTo>
                  <a:lnTo>
                    <a:pt x="1895" y="1441"/>
                  </a:lnTo>
                  <a:lnTo>
                    <a:pt x="1904" y="1441"/>
                  </a:lnTo>
                  <a:lnTo>
                    <a:pt x="1925" y="1403"/>
                  </a:lnTo>
                  <a:lnTo>
                    <a:pt x="1946" y="1441"/>
                  </a:lnTo>
                  <a:lnTo>
                    <a:pt x="1955" y="1441"/>
                  </a:lnTo>
                  <a:lnTo>
                    <a:pt x="1930" y="1396"/>
                  </a:lnTo>
                  <a:lnTo>
                    <a:pt x="1955" y="1351"/>
                  </a:lnTo>
                  <a:lnTo>
                    <a:pt x="1982" y="1396"/>
                  </a:lnTo>
                  <a:lnTo>
                    <a:pt x="1957" y="1441"/>
                  </a:lnTo>
                  <a:lnTo>
                    <a:pt x="1966" y="1441"/>
                  </a:lnTo>
                  <a:lnTo>
                    <a:pt x="1987" y="1403"/>
                  </a:lnTo>
                  <a:lnTo>
                    <a:pt x="2008" y="1441"/>
                  </a:lnTo>
                  <a:lnTo>
                    <a:pt x="2017" y="1441"/>
                  </a:lnTo>
                  <a:lnTo>
                    <a:pt x="1991" y="1396"/>
                  </a:lnTo>
                  <a:lnTo>
                    <a:pt x="2017" y="1351"/>
                  </a:lnTo>
                  <a:lnTo>
                    <a:pt x="2044" y="1396"/>
                  </a:lnTo>
                  <a:lnTo>
                    <a:pt x="2018" y="1441"/>
                  </a:lnTo>
                  <a:lnTo>
                    <a:pt x="2027" y="1441"/>
                  </a:lnTo>
                  <a:lnTo>
                    <a:pt x="2048" y="1403"/>
                  </a:lnTo>
                  <a:lnTo>
                    <a:pt x="2069" y="1441"/>
                  </a:lnTo>
                  <a:lnTo>
                    <a:pt x="2078" y="1441"/>
                  </a:lnTo>
                  <a:lnTo>
                    <a:pt x="2053" y="1396"/>
                  </a:lnTo>
                  <a:lnTo>
                    <a:pt x="2078" y="1351"/>
                  </a:lnTo>
                  <a:lnTo>
                    <a:pt x="2105" y="1396"/>
                  </a:lnTo>
                  <a:lnTo>
                    <a:pt x="2080" y="1441"/>
                  </a:lnTo>
                  <a:lnTo>
                    <a:pt x="2089" y="1441"/>
                  </a:lnTo>
                  <a:lnTo>
                    <a:pt x="2110" y="1403"/>
                  </a:lnTo>
                  <a:lnTo>
                    <a:pt x="2131" y="1441"/>
                  </a:lnTo>
                  <a:lnTo>
                    <a:pt x="2140" y="1441"/>
                  </a:lnTo>
                  <a:lnTo>
                    <a:pt x="2114" y="1396"/>
                  </a:lnTo>
                  <a:lnTo>
                    <a:pt x="2141" y="1351"/>
                  </a:lnTo>
                  <a:lnTo>
                    <a:pt x="2167" y="1396"/>
                  </a:lnTo>
                  <a:lnTo>
                    <a:pt x="2141" y="1441"/>
                  </a:lnTo>
                  <a:lnTo>
                    <a:pt x="2150" y="1441"/>
                  </a:lnTo>
                  <a:lnTo>
                    <a:pt x="2171" y="1403"/>
                  </a:lnTo>
                  <a:lnTo>
                    <a:pt x="2192" y="1441"/>
                  </a:lnTo>
                  <a:lnTo>
                    <a:pt x="2201" y="1441"/>
                  </a:lnTo>
                  <a:lnTo>
                    <a:pt x="2176" y="1396"/>
                  </a:lnTo>
                  <a:lnTo>
                    <a:pt x="2203" y="1351"/>
                  </a:lnTo>
                  <a:lnTo>
                    <a:pt x="2228" y="1396"/>
                  </a:lnTo>
                  <a:lnTo>
                    <a:pt x="2203" y="1441"/>
                  </a:lnTo>
                  <a:lnTo>
                    <a:pt x="2212" y="1441"/>
                  </a:lnTo>
                  <a:lnTo>
                    <a:pt x="2233" y="1403"/>
                  </a:lnTo>
                  <a:lnTo>
                    <a:pt x="2254" y="1441"/>
                  </a:lnTo>
                  <a:lnTo>
                    <a:pt x="2263" y="1441"/>
                  </a:lnTo>
                  <a:lnTo>
                    <a:pt x="2237" y="1396"/>
                  </a:lnTo>
                  <a:lnTo>
                    <a:pt x="2264" y="1351"/>
                  </a:lnTo>
                  <a:lnTo>
                    <a:pt x="2290" y="1396"/>
                  </a:lnTo>
                  <a:lnTo>
                    <a:pt x="2264" y="1441"/>
                  </a:lnTo>
                  <a:lnTo>
                    <a:pt x="2273" y="1441"/>
                  </a:lnTo>
                  <a:lnTo>
                    <a:pt x="2294" y="1403"/>
                  </a:lnTo>
                  <a:lnTo>
                    <a:pt x="2315" y="1441"/>
                  </a:lnTo>
                  <a:lnTo>
                    <a:pt x="2324" y="1441"/>
                  </a:lnTo>
                  <a:lnTo>
                    <a:pt x="2299" y="1396"/>
                  </a:lnTo>
                  <a:lnTo>
                    <a:pt x="2326" y="1351"/>
                  </a:lnTo>
                  <a:lnTo>
                    <a:pt x="2351" y="1396"/>
                  </a:lnTo>
                  <a:lnTo>
                    <a:pt x="2326" y="1441"/>
                  </a:lnTo>
                  <a:lnTo>
                    <a:pt x="2335" y="1441"/>
                  </a:lnTo>
                  <a:lnTo>
                    <a:pt x="2356" y="1403"/>
                  </a:lnTo>
                  <a:lnTo>
                    <a:pt x="2377" y="1441"/>
                  </a:lnTo>
                  <a:lnTo>
                    <a:pt x="2386" y="1441"/>
                  </a:lnTo>
                  <a:lnTo>
                    <a:pt x="2360" y="1396"/>
                  </a:lnTo>
                  <a:lnTo>
                    <a:pt x="2387" y="1351"/>
                  </a:lnTo>
                  <a:lnTo>
                    <a:pt x="2413" y="1396"/>
                  </a:lnTo>
                  <a:lnTo>
                    <a:pt x="2387" y="1441"/>
                  </a:lnTo>
                  <a:lnTo>
                    <a:pt x="2398" y="1441"/>
                  </a:lnTo>
                  <a:lnTo>
                    <a:pt x="2417" y="1403"/>
                  </a:lnTo>
                  <a:lnTo>
                    <a:pt x="2438" y="1441"/>
                  </a:lnTo>
                  <a:lnTo>
                    <a:pt x="2447" y="1441"/>
                  </a:lnTo>
                  <a:lnTo>
                    <a:pt x="2422" y="1396"/>
                  </a:lnTo>
                  <a:lnTo>
                    <a:pt x="2449" y="1351"/>
                  </a:lnTo>
                  <a:lnTo>
                    <a:pt x="2474" y="1396"/>
                  </a:lnTo>
                  <a:lnTo>
                    <a:pt x="2450" y="1441"/>
                  </a:lnTo>
                  <a:lnTo>
                    <a:pt x="2459" y="1441"/>
                  </a:lnTo>
                  <a:lnTo>
                    <a:pt x="2480" y="1403"/>
                  </a:lnTo>
                  <a:lnTo>
                    <a:pt x="2500" y="1441"/>
                  </a:lnTo>
                  <a:lnTo>
                    <a:pt x="2509" y="1441"/>
                  </a:lnTo>
                  <a:lnTo>
                    <a:pt x="2485" y="1396"/>
                  </a:lnTo>
                  <a:lnTo>
                    <a:pt x="2510" y="1351"/>
                  </a:lnTo>
                  <a:lnTo>
                    <a:pt x="2537" y="1396"/>
                  </a:lnTo>
                  <a:lnTo>
                    <a:pt x="2512" y="1441"/>
                  </a:lnTo>
                  <a:lnTo>
                    <a:pt x="2521" y="1441"/>
                  </a:lnTo>
                  <a:lnTo>
                    <a:pt x="2542" y="1403"/>
                  </a:lnTo>
                  <a:lnTo>
                    <a:pt x="2557" y="1430"/>
                  </a:lnTo>
                  <a:lnTo>
                    <a:pt x="2557" y="1414"/>
                  </a:lnTo>
                  <a:lnTo>
                    <a:pt x="2546" y="1396"/>
                  </a:lnTo>
                  <a:lnTo>
                    <a:pt x="2557" y="1378"/>
                  </a:lnTo>
                  <a:lnTo>
                    <a:pt x="2557" y="1363"/>
                  </a:lnTo>
                  <a:lnTo>
                    <a:pt x="2542" y="1388"/>
                  </a:lnTo>
                  <a:lnTo>
                    <a:pt x="2515" y="1343"/>
                  </a:lnTo>
                  <a:lnTo>
                    <a:pt x="2542" y="1297"/>
                  </a:lnTo>
                  <a:lnTo>
                    <a:pt x="2557" y="1324"/>
                  </a:lnTo>
                  <a:lnTo>
                    <a:pt x="2557" y="1307"/>
                  </a:lnTo>
                  <a:lnTo>
                    <a:pt x="2546" y="1290"/>
                  </a:lnTo>
                  <a:lnTo>
                    <a:pt x="2557" y="1272"/>
                  </a:lnTo>
                  <a:lnTo>
                    <a:pt x="2557" y="1255"/>
                  </a:lnTo>
                  <a:lnTo>
                    <a:pt x="2542" y="1282"/>
                  </a:lnTo>
                  <a:lnTo>
                    <a:pt x="2515" y="1236"/>
                  </a:lnTo>
                  <a:lnTo>
                    <a:pt x="2542" y="1191"/>
                  </a:lnTo>
                  <a:lnTo>
                    <a:pt x="2557" y="1216"/>
                  </a:lnTo>
                  <a:lnTo>
                    <a:pt x="2557" y="1201"/>
                  </a:lnTo>
                  <a:lnTo>
                    <a:pt x="2546" y="1183"/>
                  </a:lnTo>
                  <a:lnTo>
                    <a:pt x="2557" y="1165"/>
                  </a:lnTo>
                  <a:lnTo>
                    <a:pt x="2557" y="1149"/>
                  </a:lnTo>
                  <a:lnTo>
                    <a:pt x="2542" y="1176"/>
                  </a:lnTo>
                  <a:lnTo>
                    <a:pt x="2515" y="1129"/>
                  </a:lnTo>
                  <a:lnTo>
                    <a:pt x="2542" y="1084"/>
                  </a:lnTo>
                  <a:lnTo>
                    <a:pt x="2557" y="1110"/>
                  </a:lnTo>
                  <a:lnTo>
                    <a:pt x="2557" y="1095"/>
                  </a:lnTo>
                  <a:lnTo>
                    <a:pt x="2546" y="1077"/>
                  </a:lnTo>
                  <a:lnTo>
                    <a:pt x="2557" y="1059"/>
                  </a:lnTo>
                  <a:lnTo>
                    <a:pt x="2557" y="1042"/>
                  </a:lnTo>
                  <a:lnTo>
                    <a:pt x="2542" y="1068"/>
                  </a:lnTo>
                  <a:lnTo>
                    <a:pt x="2515" y="1023"/>
                  </a:lnTo>
                  <a:lnTo>
                    <a:pt x="2542" y="978"/>
                  </a:lnTo>
                  <a:lnTo>
                    <a:pt x="2557" y="1004"/>
                  </a:lnTo>
                  <a:lnTo>
                    <a:pt x="2557" y="989"/>
                  </a:lnTo>
                  <a:lnTo>
                    <a:pt x="2546" y="971"/>
                  </a:lnTo>
                  <a:lnTo>
                    <a:pt x="2557" y="951"/>
                  </a:lnTo>
                  <a:lnTo>
                    <a:pt x="2557" y="936"/>
                  </a:lnTo>
                  <a:lnTo>
                    <a:pt x="2542" y="962"/>
                  </a:lnTo>
                  <a:lnTo>
                    <a:pt x="2515" y="917"/>
                  </a:lnTo>
                  <a:lnTo>
                    <a:pt x="2542" y="872"/>
                  </a:lnTo>
                  <a:lnTo>
                    <a:pt x="2557" y="897"/>
                  </a:lnTo>
                  <a:lnTo>
                    <a:pt x="2557" y="881"/>
                  </a:lnTo>
                  <a:lnTo>
                    <a:pt x="2546" y="863"/>
                  </a:lnTo>
                  <a:lnTo>
                    <a:pt x="2557" y="845"/>
                  </a:lnTo>
                  <a:lnTo>
                    <a:pt x="2557" y="830"/>
                  </a:lnTo>
                  <a:lnTo>
                    <a:pt x="2542" y="855"/>
                  </a:lnTo>
                  <a:lnTo>
                    <a:pt x="2515" y="810"/>
                  </a:lnTo>
                  <a:lnTo>
                    <a:pt x="2542" y="764"/>
                  </a:lnTo>
                  <a:lnTo>
                    <a:pt x="2557" y="791"/>
                  </a:lnTo>
                  <a:lnTo>
                    <a:pt x="2557" y="774"/>
                  </a:lnTo>
                  <a:lnTo>
                    <a:pt x="2546" y="757"/>
                  </a:lnTo>
                  <a:lnTo>
                    <a:pt x="2557" y="739"/>
                  </a:lnTo>
                  <a:lnTo>
                    <a:pt x="2557" y="724"/>
                  </a:lnTo>
                  <a:lnTo>
                    <a:pt x="2542" y="749"/>
                  </a:lnTo>
                  <a:lnTo>
                    <a:pt x="2515" y="704"/>
                  </a:lnTo>
                  <a:lnTo>
                    <a:pt x="2542" y="658"/>
                  </a:lnTo>
                  <a:lnTo>
                    <a:pt x="2557" y="685"/>
                  </a:lnTo>
                  <a:lnTo>
                    <a:pt x="2557" y="668"/>
                  </a:lnTo>
                  <a:lnTo>
                    <a:pt x="2546" y="650"/>
                  </a:lnTo>
                  <a:lnTo>
                    <a:pt x="2557" y="632"/>
                  </a:lnTo>
                  <a:lnTo>
                    <a:pt x="2557" y="616"/>
                  </a:lnTo>
                  <a:lnTo>
                    <a:pt x="2542" y="643"/>
                  </a:lnTo>
                  <a:lnTo>
                    <a:pt x="2515" y="596"/>
                  </a:lnTo>
                  <a:lnTo>
                    <a:pt x="2542" y="551"/>
                  </a:lnTo>
                  <a:lnTo>
                    <a:pt x="2557" y="577"/>
                  </a:lnTo>
                  <a:lnTo>
                    <a:pt x="2557" y="562"/>
                  </a:lnTo>
                  <a:lnTo>
                    <a:pt x="2546" y="544"/>
                  </a:lnTo>
                  <a:lnTo>
                    <a:pt x="2557" y="526"/>
                  </a:lnTo>
                  <a:lnTo>
                    <a:pt x="2557" y="509"/>
                  </a:lnTo>
                  <a:lnTo>
                    <a:pt x="2542" y="536"/>
                  </a:lnTo>
                  <a:lnTo>
                    <a:pt x="2515" y="490"/>
                  </a:lnTo>
                  <a:lnTo>
                    <a:pt x="2542" y="445"/>
                  </a:lnTo>
                  <a:lnTo>
                    <a:pt x="2557" y="471"/>
                  </a:lnTo>
                  <a:lnTo>
                    <a:pt x="2557" y="456"/>
                  </a:lnTo>
                  <a:lnTo>
                    <a:pt x="2546" y="438"/>
                  </a:lnTo>
                  <a:lnTo>
                    <a:pt x="2557" y="420"/>
                  </a:lnTo>
                  <a:lnTo>
                    <a:pt x="2557" y="403"/>
                  </a:lnTo>
                  <a:lnTo>
                    <a:pt x="2542" y="429"/>
                  </a:lnTo>
                  <a:lnTo>
                    <a:pt x="2515" y="384"/>
                  </a:lnTo>
                  <a:lnTo>
                    <a:pt x="2542" y="339"/>
                  </a:lnTo>
                  <a:lnTo>
                    <a:pt x="2557" y="364"/>
                  </a:lnTo>
                  <a:lnTo>
                    <a:pt x="2557" y="349"/>
                  </a:lnTo>
                  <a:lnTo>
                    <a:pt x="2546" y="330"/>
                  </a:lnTo>
                  <a:lnTo>
                    <a:pt x="2557" y="312"/>
                  </a:lnTo>
                  <a:lnTo>
                    <a:pt x="2557" y="297"/>
                  </a:lnTo>
                  <a:lnTo>
                    <a:pt x="2542" y="322"/>
                  </a:lnTo>
                  <a:lnTo>
                    <a:pt x="2515" y="277"/>
                  </a:lnTo>
                  <a:lnTo>
                    <a:pt x="2542" y="232"/>
                  </a:lnTo>
                  <a:lnTo>
                    <a:pt x="2557" y="258"/>
                  </a:lnTo>
                  <a:lnTo>
                    <a:pt x="2557" y="241"/>
                  </a:lnTo>
                  <a:lnTo>
                    <a:pt x="2546" y="223"/>
                  </a:lnTo>
                  <a:lnTo>
                    <a:pt x="2557" y="206"/>
                  </a:lnTo>
                  <a:lnTo>
                    <a:pt x="2557" y="191"/>
                  </a:lnTo>
                  <a:lnTo>
                    <a:pt x="2542" y="216"/>
                  </a:lnTo>
                  <a:lnTo>
                    <a:pt x="2515" y="171"/>
                  </a:lnTo>
                  <a:lnTo>
                    <a:pt x="2542" y="125"/>
                  </a:lnTo>
                  <a:lnTo>
                    <a:pt x="2557" y="152"/>
                  </a:lnTo>
                  <a:lnTo>
                    <a:pt x="2557" y="135"/>
                  </a:lnTo>
                  <a:lnTo>
                    <a:pt x="2546" y="117"/>
                  </a:lnTo>
                  <a:lnTo>
                    <a:pt x="2557" y="99"/>
                  </a:lnTo>
                  <a:lnTo>
                    <a:pt x="2557" y="84"/>
                  </a:lnTo>
                  <a:lnTo>
                    <a:pt x="2542" y="110"/>
                  </a:lnTo>
                  <a:lnTo>
                    <a:pt x="2515" y="65"/>
                  </a:lnTo>
                  <a:lnTo>
                    <a:pt x="2542" y="18"/>
                  </a:lnTo>
                  <a:lnTo>
                    <a:pt x="2557" y="44"/>
                  </a:lnTo>
                  <a:lnTo>
                    <a:pt x="2557" y="29"/>
                  </a:lnTo>
                  <a:lnTo>
                    <a:pt x="2546" y="11"/>
                  </a:lnTo>
                  <a:lnTo>
                    <a:pt x="255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4" name="Freeform 20">
              <a:extLst>
                <a:ext uri="{FF2B5EF4-FFF2-40B4-BE49-F238E27FC236}">
                  <a16:creationId xmlns:a16="http://schemas.microsoft.com/office/drawing/2014/main" id="{86C28DE0-3E21-4435-955D-5228D529AB58}"/>
                </a:ext>
              </a:extLst>
            </p:cNvPr>
            <p:cNvSpPr>
              <a:spLocks noEditPoints="1"/>
            </p:cNvSpPr>
            <p:nvPr/>
          </p:nvSpPr>
          <p:spPr bwMode="auto">
            <a:xfrm>
              <a:off x="-4518025" y="-4489450"/>
              <a:ext cx="4059238" cy="2287588"/>
            </a:xfrm>
            <a:custGeom>
              <a:avLst/>
              <a:gdLst>
                <a:gd name="T0" fmla="*/ 1186 w 2557"/>
                <a:gd name="T1" fmla="*/ 1297 h 1441"/>
                <a:gd name="T2" fmla="*/ 2356 w 2557"/>
                <a:gd name="T3" fmla="*/ 1388 h 1441"/>
                <a:gd name="T4" fmla="*/ 995 w 2557"/>
                <a:gd name="T5" fmla="*/ 1290 h 1441"/>
                <a:gd name="T6" fmla="*/ 2114 w 2557"/>
                <a:gd name="T7" fmla="*/ 1290 h 1441"/>
                <a:gd name="T8" fmla="*/ 754 w 2557"/>
                <a:gd name="T9" fmla="*/ 1282 h 1441"/>
                <a:gd name="T10" fmla="*/ 1925 w 2557"/>
                <a:gd name="T11" fmla="*/ 1191 h 1441"/>
                <a:gd name="T12" fmla="*/ 599 w 2557"/>
                <a:gd name="T13" fmla="*/ 1228 h 1441"/>
                <a:gd name="T14" fmla="*/ 1735 w 2557"/>
                <a:gd name="T15" fmla="*/ 1183 h 1441"/>
                <a:gd name="T16" fmla="*/ 358 w 2557"/>
                <a:gd name="T17" fmla="*/ 1129 h 1441"/>
                <a:gd name="T18" fmla="*/ 1493 w 2557"/>
                <a:gd name="T19" fmla="*/ 1176 h 1441"/>
                <a:gd name="T20" fmla="*/ 169 w 2557"/>
                <a:gd name="T21" fmla="*/ 1031 h 1441"/>
                <a:gd name="T22" fmla="*/ 1339 w 2557"/>
                <a:gd name="T23" fmla="*/ 1122 h 1441"/>
                <a:gd name="T24" fmla="*/ 2474 w 2557"/>
                <a:gd name="T25" fmla="*/ 1077 h 1441"/>
                <a:gd name="T26" fmla="*/ 1097 w 2557"/>
                <a:gd name="T27" fmla="*/ 1023 h 1441"/>
                <a:gd name="T28" fmla="*/ 2233 w 2557"/>
                <a:gd name="T29" fmla="*/ 1068 h 1441"/>
                <a:gd name="T30" fmla="*/ 908 w 2557"/>
                <a:gd name="T31" fmla="*/ 924 h 1441"/>
                <a:gd name="T32" fmla="*/ 2078 w 2557"/>
                <a:gd name="T33" fmla="*/ 1016 h 1441"/>
                <a:gd name="T34" fmla="*/ 719 w 2557"/>
                <a:gd name="T35" fmla="*/ 917 h 1441"/>
                <a:gd name="T36" fmla="*/ 1837 w 2557"/>
                <a:gd name="T37" fmla="*/ 917 h 1441"/>
                <a:gd name="T38" fmla="*/ 476 w 2557"/>
                <a:gd name="T39" fmla="*/ 909 h 1441"/>
                <a:gd name="T40" fmla="*/ 1648 w 2557"/>
                <a:gd name="T41" fmla="*/ 818 h 1441"/>
                <a:gd name="T42" fmla="*/ 323 w 2557"/>
                <a:gd name="T43" fmla="*/ 855 h 1441"/>
                <a:gd name="T44" fmla="*/ 1459 w 2557"/>
                <a:gd name="T45" fmla="*/ 810 h 1441"/>
                <a:gd name="T46" fmla="*/ 81 w 2557"/>
                <a:gd name="T47" fmla="*/ 757 h 1441"/>
                <a:gd name="T48" fmla="*/ 1216 w 2557"/>
                <a:gd name="T49" fmla="*/ 801 h 1441"/>
                <a:gd name="T50" fmla="*/ 2387 w 2557"/>
                <a:gd name="T51" fmla="*/ 712 h 1441"/>
                <a:gd name="T52" fmla="*/ 1063 w 2557"/>
                <a:gd name="T53" fmla="*/ 749 h 1441"/>
                <a:gd name="T54" fmla="*/ 2198 w 2557"/>
                <a:gd name="T55" fmla="*/ 704 h 1441"/>
                <a:gd name="T56" fmla="*/ 820 w 2557"/>
                <a:gd name="T57" fmla="*/ 650 h 1441"/>
                <a:gd name="T58" fmla="*/ 1955 w 2557"/>
                <a:gd name="T59" fmla="*/ 695 h 1441"/>
                <a:gd name="T60" fmla="*/ 631 w 2557"/>
                <a:gd name="T61" fmla="*/ 551 h 1441"/>
                <a:gd name="T62" fmla="*/ 1802 w 2557"/>
                <a:gd name="T63" fmla="*/ 643 h 1441"/>
                <a:gd name="T64" fmla="*/ 442 w 2557"/>
                <a:gd name="T65" fmla="*/ 544 h 1441"/>
                <a:gd name="T66" fmla="*/ 1559 w 2557"/>
                <a:gd name="T67" fmla="*/ 544 h 1441"/>
                <a:gd name="T68" fmla="*/ 199 w 2557"/>
                <a:gd name="T69" fmla="*/ 536 h 1441"/>
                <a:gd name="T70" fmla="*/ 1370 w 2557"/>
                <a:gd name="T71" fmla="*/ 445 h 1441"/>
                <a:gd name="T72" fmla="*/ 46 w 2557"/>
                <a:gd name="T73" fmla="*/ 483 h 1441"/>
                <a:gd name="T74" fmla="*/ 1181 w 2557"/>
                <a:gd name="T75" fmla="*/ 438 h 1441"/>
                <a:gd name="T76" fmla="*/ 2299 w 2557"/>
                <a:gd name="T77" fmla="*/ 438 h 1441"/>
                <a:gd name="T78" fmla="*/ 938 w 2557"/>
                <a:gd name="T79" fmla="*/ 429 h 1441"/>
                <a:gd name="T80" fmla="*/ 2110 w 2557"/>
                <a:gd name="T81" fmla="*/ 339 h 1441"/>
                <a:gd name="T82" fmla="*/ 785 w 2557"/>
                <a:gd name="T83" fmla="*/ 376 h 1441"/>
                <a:gd name="T84" fmla="*/ 1921 w 2557"/>
                <a:gd name="T85" fmla="*/ 330 h 1441"/>
                <a:gd name="T86" fmla="*/ 542 w 2557"/>
                <a:gd name="T87" fmla="*/ 277 h 1441"/>
                <a:gd name="T88" fmla="*/ 1678 w 2557"/>
                <a:gd name="T89" fmla="*/ 322 h 1441"/>
                <a:gd name="T90" fmla="*/ 353 w 2557"/>
                <a:gd name="T91" fmla="*/ 179 h 1441"/>
                <a:gd name="T92" fmla="*/ 1525 w 2557"/>
                <a:gd name="T93" fmla="*/ 270 h 1441"/>
                <a:gd name="T94" fmla="*/ 164 w 2557"/>
                <a:gd name="T95" fmla="*/ 171 h 1441"/>
                <a:gd name="T96" fmla="*/ 1282 w 2557"/>
                <a:gd name="T97" fmla="*/ 171 h 1441"/>
                <a:gd name="T98" fmla="*/ 2417 w 2557"/>
                <a:gd name="T99" fmla="*/ 216 h 1441"/>
                <a:gd name="T100" fmla="*/ 1093 w 2557"/>
                <a:gd name="T101" fmla="*/ 72 h 1441"/>
                <a:gd name="T102" fmla="*/ 2264 w 2557"/>
                <a:gd name="T103" fmla="*/ 162 h 1441"/>
                <a:gd name="T104" fmla="*/ 904 w 2557"/>
                <a:gd name="T105" fmla="*/ 65 h 1441"/>
                <a:gd name="T106" fmla="*/ 2021 w 2557"/>
                <a:gd name="T107" fmla="*/ 65 h 1441"/>
                <a:gd name="T108" fmla="*/ 2141 w 2557"/>
                <a:gd name="T109" fmla="*/ 56 h 1441"/>
                <a:gd name="T110" fmla="*/ 1430 w 2557"/>
                <a:gd name="T111" fmla="*/ 0 h 1441"/>
                <a:gd name="T112" fmla="*/ 703 w 2557"/>
                <a:gd name="T113" fmla="*/ 0 h 1441"/>
                <a:gd name="T114" fmla="*/ 10 w 2557"/>
                <a:gd name="T115" fmla="*/ 11 h 1441"/>
                <a:gd name="T116" fmla="*/ 15 w 2557"/>
                <a:gd name="T117" fmla="*/ 1282 h 1441"/>
                <a:gd name="T118" fmla="*/ 610 w 2557"/>
                <a:gd name="T119" fmla="*/ 1441 h 1441"/>
                <a:gd name="T120" fmla="*/ 1339 w 2557"/>
                <a:gd name="T121" fmla="*/ 1351 h 1441"/>
                <a:gd name="T122" fmla="*/ 2069 w 2557"/>
                <a:gd name="T123" fmla="*/ 1441 h 1441"/>
                <a:gd name="T124" fmla="*/ 2542 w 2557"/>
                <a:gd name="T125" fmla="*/ 1068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41">
                  <a:moveTo>
                    <a:pt x="76" y="1388"/>
                  </a:moveTo>
                  <a:lnTo>
                    <a:pt x="51" y="1343"/>
                  </a:lnTo>
                  <a:lnTo>
                    <a:pt x="76" y="1297"/>
                  </a:lnTo>
                  <a:lnTo>
                    <a:pt x="103" y="1343"/>
                  </a:lnTo>
                  <a:lnTo>
                    <a:pt x="76" y="1388"/>
                  </a:lnTo>
                  <a:moveTo>
                    <a:pt x="137" y="1388"/>
                  </a:moveTo>
                  <a:lnTo>
                    <a:pt x="112" y="1343"/>
                  </a:lnTo>
                  <a:lnTo>
                    <a:pt x="137" y="1297"/>
                  </a:lnTo>
                  <a:lnTo>
                    <a:pt x="164" y="1343"/>
                  </a:lnTo>
                  <a:lnTo>
                    <a:pt x="137" y="1388"/>
                  </a:lnTo>
                  <a:moveTo>
                    <a:pt x="199" y="1388"/>
                  </a:moveTo>
                  <a:lnTo>
                    <a:pt x="173" y="1343"/>
                  </a:lnTo>
                  <a:lnTo>
                    <a:pt x="199" y="1297"/>
                  </a:lnTo>
                  <a:lnTo>
                    <a:pt x="226" y="1343"/>
                  </a:lnTo>
                  <a:lnTo>
                    <a:pt x="199" y="1388"/>
                  </a:lnTo>
                  <a:moveTo>
                    <a:pt x="262" y="1388"/>
                  </a:moveTo>
                  <a:lnTo>
                    <a:pt x="235" y="1343"/>
                  </a:lnTo>
                  <a:lnTo>
                    <a:pt x="262" y="1297"/>
                  </a:lnTo>
                  <a:lnTo>
                    <a:pt x="287" y="1343"/>
                  </a:lnTo>
                  <a:lnTo>
                    <a:pt x="262" y="1388"/>
                  </a:lnTo>
                  <a:moveTo>
                    <a:pt x="323" y="1388"/>
                  </a:moveTo>
                  <a:lnTo>
                    <a:pt x="296" y="1343"/>
                  </a:lnTo>
                  <a:lnTo>
                    <a:pt x="323" y="1297"/>
                  </a:lnTo>
                  <a:lnTo>
                    <a:pt x="349" y="1343"/>
                  </a:lnTo>
                  <a:lnTo>
                    <a:pt x="323" y="1388"/>
                  </a:lnTo>
                  <a:moveTo>
                    <a:pt x="385" y="1388"/>
                  </a:moveTo>
                  <a:lnTo>
                    <a:pt x="358" y="1343"/>
                  </a:lnTo>
                  <a:lnTo>
                    <a:pt x="385" y="1297"/>
                  </a:lnTo>
                  <a:lnTo>
                    <a:pt x="410" y="1343"/>
                  </a:lnTo>
                  <a:lnTo>
                    <a:pt x="385" y="1388"/>
                  </a:lnTo>
                  <a:moveTo>
                    <a:pt x="446" y="1388"/>
                  </a:moveTo>
                  <a:lnTo>
                    <a:pt x="419" y="1343"/>
                  </a:lnTo>
                  <a:lnTo>
                    <a:pt x="446" y="1297"/>
                  </a:lnTo>
                  <a:lnTo>
                    <a:pt x="472" y="1343"/>
                  </a:lnTo>
                  <a:lnTo>
                    <a:pt x="446" y="1388"/>
                  </a:lnTo>
                  <a:moveTo>
                    <a:pt x="508" y="1388"/>
                  </a:moveTo>
                  <a:lnTo>
                    <a:pt x="481" y="1343"/>
                  </a:lnTo>
                  <a:lnTo>
                    <a:pt x="508" y="1297"/>
                  </a:lnTo>
                  <a:lnTo>
                    <a:pt x="533" y="1343"/>
                  </a:lnTo>
                  <a:lnTo>
                    <a:pt x="508" y="1388"/>
                  </a:lnTo>
                  <a:moveTo>
                    <a:pt x="569" y="1388"/>
                  </a:moveTo>
                  <a:lnTo>
                    <a:pt x="542" y="1343"/>
                  </a:lnTo>
                  <a:lnTo>
                    <a:pt x="569" y="1297"/>
                  </a:lnTo>
                  <a:lnTo>
                    <a:pt x="595" y="1343"/>
                  </a:lnTo>
                  <a:lnTo>
                    <a:pt x="569" y="1388"/>
                  </a:lnTo>
                  <a:moveTo>
                    <a:pt x="631" y="1388"/>
                  </a:moveTo>
                  <a:lnTo>
                    <a:pt x="605" y="1343"/>
                  </a:lnTo>
                  <a:lnTo>
                    <a:pt x="631" y="1297"/>
                  </a:lnTo>
                  <a:lnTo>
                    <a:pt x="658" y="1343"/>
                  </a:lnTo>
                  <a:lnTo>
                    <a:pt x="631" y="1388"/>
                  </a:lnTo>
                  <a:moveTo>
                    <a:pt x="692" y="1388"/>
                  </a:moveTo>
                  <a:lnTo>
                    <a:pt x="667" y="1343"/>
                  </a:lnTo>
                  <a:lnTo>
                    <a:pt x="692" y="1297"/>
                  </a:lnTo>
                  <a:lnTo>
                    <a:pt x="719" y="1343"/>
                  </a:lnTo>
                  <a:lnTo>
                    <a:pt x="692" y="1388"/>
                  </a:lnTo>
                  <a:moveTo>
                    <a:pt x="754" y="1388"/>
                  </a:moveTo>
                  <a:lnTo>
                    <a:pt x="728" y="1343"/>
                  </a:lnTo>
                  <a:lnTo>
                    <a:pt x="754" y="1297"/>
                  </a:lnTo>
                  <a:lnTo>
                    <a:pt x="781" y="1343"/>
                  </a:lnTo>
                  <a:lnTo>
                    <a:pt x="754" y="1388"/>
                  </a:lnTo>
                  <a:moveTo>
                    <a:pt x="815" y="1388"/>
                  </a:moveTo>
                  <a:lnTo>
                    <a:pt x="790" y="1343"/>
                  </a:lnTo>
                  <a:lnTo>
                    <a:pt x="815" y="1297"/>
                  </a:lnTo>
                  <a:lnTo>
                    <a:pt x="842" y="1343"/>
                  </a:lnTo>
                  <a:lnTo>
                    <a:pt x="815" y="1388"/>
                  </a:lnTo>
                  <a:moveTo>
                    <a:pt x="877" y="1388"/>
                  </a:moveTo>
                  <a:lnTo>
                    <a:pt x="851" y="1343"/>
                  </a:lnTo>
                  <a:lnTo>
                    <a:pt x="877" y="1297"/>
                  </a:lnTo>
                  <a:lnTo>
                    <a:pt x="904" y="1343"/>
                  </a:lnTo>
                  <a:lnTo>
                    <a:pt x="877" y="1388"/>
                  </a:lnTo>
                  <a:moveTo>
                    <a:pt x="938" y="1388"/>
                  </a:moveTo>
                  <a:lnTo>
                    <a:pt x="913" y="1343"/>
                  </a:lnTo>
                  <a:lnTo>
                    <a:pt x="938" y="1297"/>
                  </a:lnTo>
                  <a:lnTo>
                    <a:pt x="965" y="1343"/>
                  </a:lnTo>
                  <a:lnTo>
                    <a:pt x="938" y="1388"/>
                  </a:lnTo>
                  <a:moveTo>
                    <a:pt x="1001" y="1388"/>
                  </a:moveTo>
                  <a:lnTo>
                    <a:pt x="974" y="1343"/>
                  </a:lnTo>
                  <a:lnTo>
                    <a:pt x="1001" y="1297"/>
                  </a:lnTo>
                  <a:lnTo>
                    <a:pt x="1027" y="1343"/>
                  </a:lnTo>
                  <a:lnTo>
                    <a:pt x="1001" y="1388"/>
                  </a:lnTo>
                  <a:moveTo>
                    <a:pt x="1063" y="1388"/>
                  </a:moveTo>
                  <a:lnTo>
                    <a:pt x="1036" y="1343"/>
                  </a:lnTo>
                  <a:lnTo>
                    <a:pt x="1063" y="1297"/>
                  </a:lnTo>
                  <a:lnTo>
                    <a:pt x="1088" y="1343"/>
                  </a:lnTo>
                  <a:lnTo>
                    <a:pt x="1063" y="1388"/>
                  </a:lnTo>
                  <a:moveTo>
                    <a:pt x="1124" y="1388"/>
                  </a:moveTo>
                  <a:lnTo>
                    <a:pt x="1097" y="1343"/>
                  </a:lnTo>
                  <a:lnTo>
                    <a:pt x="1124" y="1297"/>
                  </a:lnTo>
                  <a:lnTo>
                    <a:pt x="1150" y="1343"/>
                  </a:lnTo>
                  <a:lnTo>
                    <a:pt x="1124" y="1388"/>
                  </a:lnTo>
                  <a:moveTo>
                    <a:pt x="1186" y="1388"/>
                  </a:moveTo>
                  <a:lnTo>
                    <a:pt x="1159" y="1343"/>
                  </a:lnTo>
                  <a:lnTo>
                    <a:pt x="1186" y="1297"/>
                  </a:lnTo>
                  <a:lnTo>
                    <a:pt x="1211" y="1343"/>
                  </a:lnTo>
                  <a:lnTo>
                    <a:pt x="1186" y="1388"/>
                  </a:lnTo>
                  <a:moveTo>
                    <a:pt x="1247" y="1388"/>
                  </a:moveTo>
                  <a:lnTo>
                    <a:pt x="1220" y="1343"/>
                  </a:lnTo>
                  <a:lnTo>
                    <a:pt x="1247" y="1297"/>
                  </a:lnTo>
                  <a:lnTo>
                    <a:pt x="1273" y="1343"/>
                  </a:lnTo>
                  <a:lnTo>
                    <a:pt x="1247" y="1388"/>
                  </a:lnTo>
                  <a:moveTo>
                    <a:pt x="1309" y="1388"/>
                  </a:moveTo>
                  <a:lnTo>
                    <a:pt x="1282" y="1343"/>
                  </a:lnTo>
                  <a:lnTo>
                    <a:pt x="1309" y="1297"/>
                  </a:lnTo>
                  <a:lnTo>
                    <a:pt x="1334" y="1343"/>
                  </a:lnTo>
                  <a:lnTo>
                    <a:pt x="1309" y="1388"/>
                  </a:lnTo>
                  <a:moveTo>
                    <a:pt x="1370" y="1388"/>
                  </a:moveTo>
                  <a:lnTo>
                    <a:pt x="1345" y="1343"/>
                  </a:lnTo>
                  <a:lnTo>
                    <a:pt x="1370" y="1297"/>
                  </a:lnTo>
                  <a:lnTo>
                    <a:pt x="1397" y="1343"/>
                  </a:lnTo>
                  <a:lnTo>
                    <a:pt x="1370" y="1388"/>
                  </a:lnTo>
                  <a:moveTo>
                    <a:pt x="1432" y="1388"/>
                  </a:moveTo>
                  <a:lnTo>
                    <a:pt x="1406" y="1343"/>
                  </a:lnTo>
                  <a:lnTo>
                    <a:pt x="1432" y="1297"/>
                  </a:lnTo>
                  <a:lnTo>
                    <a:pt x="1459" y="1343"/>
                  </a:lnTo>
                  <a:lnTo>
                    <a:pt x="1432" y="1388"/>
                  </a:lnTo>
                  <a:moveTo>
                    <a:pt x="1493" y="1388"/>
                  </a:moveTo>
                  <a:lnTo>
                    <a:pt x="1468" y="1343"/>
                  </a:lnTo>
                  <a:lnTo>
                    <a:pt x="1493" y="1297"/>
                  </a:lnTo>
                  <a:lnTo>
                    <a:pt x="1520" y="1343"/>
                  </a:lnTo>
                  <a:lnTo>
                    <a:pt x="1493" y="1388"/>
                  </a:lnTo>
                  <a:moveTo>
                    <a:pt x="1555" y="1388"/>
                  </a:moveTo>
                  <a:lnTo>
                    <a:pt x="1529" y="1343"/>
                  </a:lnTo>
                  <a:lnTo>
                    <a:pt x="1555" y="1297"/>
                  </a:lnTo>
                  <a:lnTo>
                    <a:pt x="1582" y="1343"/>
                  </a:lnTo>
                  <a:lnTo>
                    <a:pt x="1555" y="1388"/>
                  </a:lnTo>
                  <a:moveTo>
                    <a:pt x="1616" y="1388"/>
                  </a:moveTo>
                  <a:lnTo>
                    <a:pt x="1591" y="1343"/>
                  </a:lnTo>
                  <a:lnTo>
                    <a:pt x="1616" y="1297"/>
                  </a:lnTo>
                  <a:lnTo>
                    <a:pt x="1643" y="1343"/>
                  </a:lnTo>
                  <a:lnTo>
                    <a:pt x="1616" y="1388"/>
                  </a:lnTo>
                  <a:moveTo>
                    <a:pt x="1678" y="1388"/>
                  </a:moveTo>
                  <a:lnTo>
                    <a:pt x="1652" y="1343"/>
                  </a:lnTo>
                  <a:lnTo>
                    <a:pt x="1678" y="1297"/>
                  </a:lnTo>
                  <a:lnTo>
                    <a:pt x="1705" y="1343"/>
                  </a:lnTo>
                  <a:lnTo>
                    <a:pt x="1678" y="1388"/>
                  </a:lnTo>
                  <a:moveTo>
                    <a:pt x="1741" y="1388"/>
                  </a:moveTo>
                  <a:lnTo>
                    <a:pt x="1714" y="1343"/>
                  </a:lnTo>
                  <a:lnTo>
                    <a:pt x="1741" y="1297"/>
                  </a:lnTo>
                  <a:lnTo>
                    <a:pt x="1766" y="1343"/>
                  </a:lnTo>
                  <a:lnTo>
                    <a:pt x="1741" y="1388"/>
                  </a:lnTo>
                  <a:moveTo>
                    <a:pt x="1802" y="1388"/>
                  </a:moveTo>
                  <a:lnTo>
                    <a:pt x="1775" y="1343"/>
                  </a:lnTo>
                  <a:lnTo>
                    <a:pt x="1802" y="1297"/>
                  </a:lnTo>
                  <a:lnTo>
                    <a:pt x="1828" y="1343"/>
                  </a:lnTo>
                  <a:lnTo>
                    <a:pt x="1802" y="1388"/>
                  </a:lnTo>
                  <a:moveTo>
                    <a:pt x="1864" y="1388"/>
                  </a:moveTo>
                  <a:lnTo>
                    <a:pt x="1837" y="1343"/>
                  </a:lnTo>
                  <a:lnTo>
                    <a:pt x="1864" y="1297"/>
                  </a:lnTo>
                  <a:lnTo>
                    <a:pt x="1889" y="1343"/>
                  </a:lnTo>
                  <a:lnTo>
                    <a:pt x="1864" y="1388"/>
                  </a:lnTo>
                  <a:moveTo>
                    <a:pt x="1925" y="1388"/>
                  </a:moveTo>
                  <a:lnTo>
                    <a:pt x="1898" y="1343"/>
                  </a:lnTo>
                  <a:lnTo>
                    <a:pt x="1925" y="1297"/>
                  </a:lnTo>
                  <a:lnTo>
                    <a:pt x="1951" y="1343"/>
                  </a:lnTo>
                  <a:lnTo>
                    <a:pt x="1925" y="1388"/>
                  </a:lnTo>
                  <a:moveTo>
                    <a:pt x="1987" y="1388"/>
                  </a:moveTo>
                  <a:lnTo>
                    <a:pt x="1960" y="1343"/>
                  </a:lnTo>
                  <a:lnTo>
                    <a:pt x="1987" y="1297"/>
                  </a:lnTo>
                  <a:lnTo>
                    <a:pt x="2012" y="1343"/>
                  </a:lnTo>
                  <a:lnTo>
                    <a:pt x="1987" y="1388"/>
                  </a:lnTo>
                  <a:moveTo>
                    <a:pt x="2048" y="1388"/>
                  </a:moveTo>
                  <a:lnTo>
                    <a:pt x="2021" y="1343"/>
                  </a:lnTo>
                  <a:lnTo>
                    <a:pt x="2048" y="1297"/>
                  </a:lnTo>
                  <a:lnTo>
                    <a:pt x="2074" y="1343"/>
                  </a:lnTo>
                  <a:lnTo>
                    <a:pt x="2048" y="1388"/>
                  </a:lnTo>
                  <a:moveTo>
                    <a:pt x="2110" y="1388"/>
                  </a:moveTo>
                  <a:lnTo>
                    <a:pt x="2084" y="1343"/>
                  </a:lnTo>
                  <a:lnTo>
                    <a:pt x="2110" y="1297"/>
                  </a:lnTo>
                  <a:lnTo>
                    <a:pt x="2137" y="1343"/>
                  </a:lnTo>
                  <a:lnTo>
                    <a:pt x="2110" y="1388"/>
                  </a:lnTo>
                  <a:moveTo>
                    <a:pt x="2171" y="1388"/>
                  </a:moveTo>
                  <a:lnTo>
                    <a:pt x="2146" y="1343"/>
                  </a:lnTo>
                  <a:lnTo>
                    <a:pt x="2171" y="1297"/>
                  </a:lnTo>
                  <a:lnTo>
                    <a:pt x="2198" y="1343"/>
                  </a:lnTo>
                  <a:lnTo>
                    <a:pt x="2171" y="1388"/>
                  </a:lnTo>
                  <a:moveTo>
                    <a:pt x="2233" y="1388"/>
                  </a:moveTo>
                  <a:lnTo>
                    <a:pt x="2207" y="1343"/>
                  </a:lnTo>
                  <a:lnTo>
                    <a:pt x="2233" y="1297"/>
                  </a:lnTo>
                  <a:lnTo>
                    <a:pt x="2260" y="1343"/>
                  </a:lnTo>
                  <a:lnTo>
                    <a:pt x="2233" y="1388"/>
                  </a:lnTo>
                  <a:moveTo>
                    <a:pt x="2294" y="1388"/>
                  </a:moveTo>
                  <a:lnTo>
                    <a:pt x="2269" y="1343"/>
                  </a:lnTo>
                  <a:lnTo>
                    <a:pt x="2294" y="1297"/>
                  </a:lnTo>
                  <a:lnTo>
                    <a:pt x="2321" y="1343"/>
                  </a:lnTo>
                  <a:lnTo>
                    <a:pt x="2294" y="1388"/>
                  </a:lnTo>
                  <a:moveTo>
                    <a:pt x="2356" y="1388"/>
                  </a:moveTo>
                  <a:lnTo>
                    <a:pt x="2330" y="1343"/>
                  </a:lnTo>
                  <a:lnTo>
                    <a:pt x="2356" y="1297"/>
                  </a:lnTo>
                  <a:lnTo>
                    <a:pt x="2383" y="1343"/>
                  </a:lnTo>
                  <a:lnTo>
                    <a:pt x="2356" y="1388"/>
                  </a:lnTo>
                  <a:moveTo>
                    <a:pt x="2417" y="1388"/>
                  </a:moveTo>
                  <a:lnTo>
                    <a:pt x="2392" y="1343"/>
                  </a:lnTo>
                  <a:lnTo>
                    <a:pt x="2417" y="1297"/>
                  </a:lnTo>
                  <a:lnTo>
                    <a:pt x="2444" y="1343"/>
                  </a:lnTo>
                  <a:lnTo>
                    <a:pt x="2417" y="1388"/>
                  </a:lnTo>
                  <a:moveTo>
                    <a:pt x="2480" y="1388"/>
                  </a:moveTo>
                  <a:lnTo>
                    <a:pt x="2453" y="1343"/>
                  </a:lnTo>
                  <a:lnTo>
                    <a:pt x="2480" y="1297"/>
                  </a:lnTo>
                  <a:lnTo>
                    <a:pt x="2506" y="1343"/>
                  </a:lnTo>
                  <a:lnTo>
                    <a:pt x="2480" y="1388"/>
                  </a:lnTo>
                  <a:moveTo>
                    <a:pt x="46" y="1334"/>
                  </a:moveTo>
                  <a:lnTo>
                    <a:pt x="19" y="1290"/>
                  </a:lnTo>
                  <a:lnTo>
                    <a:pt x="46" y="1245"/>
                  </a:lnTo>
                  <a:lnTo>
                    <a:pt x="72" y="1290"/>
                  </a:lnTo>
                  <a:lnTo>
                    <a:pt x="46" y="1334"/>
                  </a:lnTo>
                  <a:moveTo>
                    <a:pt x="107" y="1334"/>
                  </a:moveTo>
                  <a:lnTo>
                    <a:pt x="81" y="1290"/>
                  </a:lnTo>
                  <a:lnTo>
                    <a:pt x="107" y="1245"/>
                  </a:lnTo>
                  <a:lnTo>
                    <a:pt x="133" y="1290"/>
                  </a:lnTo>
                  <a:lnTo>
                    <a:pt x="107" y="1334"/>
                  </a:lnTo>
                  <a:moveTo>
                    <a:pt x="169" y="1334"/>
                  </a:moveTo>
                  <a:lnTo>
                    <a:pt x="142" y="1290"/>
                  </a:lnTo>
                  <a:lnTo>
                    <a:pt x="169" y="1245"/>
                  </a:lnTo>
                  <a:lnTo>
                    <a:pt x="194" y="1290"/>
                  </a:lnTo>
                  <a:lnTo>
                    <a:pt x="169" y="1334"/>
                  </a:lnTo>
                  <a:moveTo>
                    <a:pt x="230" y="1334"/>
                  </a:moveTo>
                  <a:lnTo>
                    <a:pt x="203" y="1290"/>
                  </a:lnTo>
                  <a:lnTo>
                    <a:pt x="230" y="1245"/>
                  </a:lnTo>
                  <a:lnTo>
                    <a:pt x="256" y="1290"/>
                  </a:lnTo>
                  <a:lnTo>
                    <a:pt x="230" y="1334"/>
                  </a:lnTo>
                  <a:moveTo>
                    <a:pt x="292" y="1334"/>
                  </a:moveTo>
                  <a:lnTo>
                    <a:pt x="266" y="1290"/>
                  </a:lnTo>
                  <a:lnTo>
                    <a:pt x="292" y="1245"/>
                  </a:lnTo>
                  <a:lnTo>
                    <a:pt x="319" y="1290"/>
                  </a:lnTo>
                  <a:lnTo>
                    <a:pt x="292" y="1334"/>
                  </a:lnTo>
                  <a:moveTo>
                    <a:pt x="353" y="1334"/>
                  </a:moveTo>
                  <a:lnTo>
                    <a:pt x="328" y="1290"/>
                  </a:lnTo>
                  <a:lnTo>
                    <a:pt x="353" y="1245"/>
                  </a:lnTo>
                  <a:lnTo>
                    <a:pt x="380" y="1290"/>
                  </a:lnTo>
                  <a:lnTo>
                    <a:pt x="353" y="1334"/>
                  </a:lnTo>
                  <a:moveTo>
                    <a:pt x="415" y="1334"/>
                  </a:moveTo>
                  <a:lnTo>
                    <a:pt x="389" y="1290"/>
                  </a:lnTo>
                  <a:lnTo>
                    <a:pt x="415" y="1245"/>
                  </a:lnTo>
                  <a:lnTo>
                    <a:pt x="442" y="1290"/>
                  </a:lnTo>
                  <a:lnTo>
                    <a:pt x="415" y="1334"/>
                  </a:lnTo>
                  <a:moveTo>
                    <a:pt x="476" y="1334"/>
                  </a:moveTo>
                  <a:lnTo>
                    <a:pt x="451" y="1290"/>
                  </a:lnTo>
                  <a:lnTo>
                    <a:pt x="476" y="1245"/>
                  </a:lnTo>
                  <a:lnTo>
                    <a:pt x="503" y="1290"/>
                  </a:lnTo>
                  <a:lnTo>
                    <a:pt x="476" y="1334"/>
                  </a:lnTo>
                  <a:moveTo>
                    <a:pt x="538" y="1334"/>
                  </a:moveTo>
                  <a:lnTo>
                    <a:pt x="512" y="1290"/>
                  </a:lnTo>
                  <a:lnTo>
                    <a:pt x="538" y="1245"/>
                  </a:lnTo>
                  <a:lnTo>
                    <a:pt x="565" y="1290"/>
                  </a:lnTo>
                  <a:lnTo>
                    <a:pt x="538" y="1334"/>
                  </a:lnTo>
                  <a:moveTo>
                    <a:pt x="599" y="1334"/>
                  </a:moveTo>
                  <a:lnTo>
                    <a:pt x="574" y="1290"/>
                  </a:lnTo>
                  <a:lnTo>
                    <a:pt x="599" y="1245"/>
                  </a:lnTo>
                  <a:lnTo>
                    <a:pt x="626" y="1290"/>
                  </a:lnTo>
                  <a:lnTo>
                    <a:pt x="599" y="1334"/>
                  </a:lnTo>
                  <a:moveTo>
                    <a:pt x="662" y="1334"/>
                  </a:moveTo>
                  <a:lnTo>
                    <a:pt x="635" y="1290"/>
                  </a:lnTo>
                  <a:lnTo>
                    <a:pt x="662" y="1245"/>
                  </a:lnTo>
                  <a:lnTo>
                    <a:pt x="688" y="1290"/>
                  </a:lnTo>
                  <a:lnTo>
                    <a:pt x="662" y="1334"/>
                  </a:lnTo>
                  <a:moveTo>
                    <a:pt x="724" y="1334"/>
                  </a:moveTo>
                  <a:lnTo>
                    <a:pt x="697" y="1290"/>
                  </a:lnTo>
                  <a:lnTo>
                    <a:pt x="724" y="1245"/>
                  </a:lnTo>
                  <a:lnTo>
                    <a:pt x="749" y="1290"/>
                  </a:lnTo>
                  <a:lnTo>
                    <a:pt x="724" y="1334"/>
                  </a:lnTo>
                  <a:moveTo>
                    <a:pt x="785" y="1334"/>
                  </a:moveTo>
                  <a:lnTo>
                    <a:pt x="758" y="1290"/>
                  </a:lnTo>
                  <a:lnTo>
                    <a:pt x="785" y="1245"/>
                  </a:lnTo>
                  <a:lnTo>
                    <a:pt x="811" y="1290"/>
                  </a:lnTo>
                  <a:lnTo>
                    <a:pt x="785" y="1334"/>
                  </a:lnTo>
                  <a:moveTo>
                    <a:pt x="847" y="1334"/>
                  </a:moveTo>
                  <a:lnTo>
                    <a:pt x="820" y="1290"/>
                  </a:lnTo>
                  <a:lnTo>
                    <a:pt x="847" y="1245"/>
                  </a:lnTo>
                  <a:lnTo>
                    <a:pt x="872" y="1290"/>
                  </a:lnTo>
                  <a:lnTo>
                    <a:pt x="847" y="1334"/>
                  </a:lnTo>
                  <a:moveTo>
                    <a:pt x="908" y="1334"/>
                  </a:moveTo>
                  <a:lnTo>
                    <a:pt x="881" y="1290"/>
                  </a:lnTo>
                  <a:lnTo>
                    <a:pt x="908" y="1245"/>
                  </a:lnTo>
                  <a:lnTo>
                    <a:pt x="934" y="1290"/>
                  </a:lnTo>
                  <a:lnTo>
                    <a:pt x="908" y="1334"/>
                  </a:lnTo>
                  <a:moveTo>
                    <a:pt x="970" y="1334"/>
                  </a:moveTo>
                  <a:lnTo>
                    <a:pt x="943" y="1290"/>
                  </a:lnTo>
                  <a:lnTo>
                    <a:pt x="970" y="1245"/>
                  </a:lnTo>
                  <a:lnTo>
                    <a:pt x="995" y="1290"/>
                  </a:lnTo>
                  <a:lnTo>
                    <a:pt x="970" y="1334"/>
                  </a:lnTo>
                  <a:moveTo>
                    <a:pt x="1031" y="1334"/>
                  </a:moveTo>
                  <a:lnTo>
                    <a:pt x="1006" y="1290"/>
                  </a:lnTo>
                  <a:lnTo>
                    <a:pt x="1031" y="1245"/>
                  </a:lnTo>
                  <a:lnTo>
                    <a:pt x="1058" y="1290"/>
                  </a:lnTo>
                  <a:lnTo>
                    <a:pt x="1031" y="1334"/>
                  </a:lnTo>
                  <a:moveTo>
                    <a:pt x="1093" y="1334"/>
                  </a:moveTo>
                  <a:lnTo>
                    <a:pt x="1067" y="1290"/>
                  </a:lnTo>
                  <a:lnTo>
                    <a:pt x="1093" y="1245"/>
                  </a:lnTo>
                  <a:lnTo>
                    <a:pt x="1120" y="1290"/>
                  </a:lnTo>
                  <a:lnTo>
                    <a:pt x="1093" y="1334"/>
                  </a:lnTo>
                  <a:moveTo>
                    <a:pt x="1154" y="1334"/>
                  </a:moveTo>
                  <a:lnTo>
                    <a:pt x="1129" y="1290"/>
                  </a:lnTo>
                  <a:lnTo>
                    <a:pt x="1154" y="1245"/>
                  </a:lnTo>
                  <a:lnTo>
                    <a:pt x="1181" y="1290"/>
                  </a:lnTo>
                  <a:lnTo>
                    <a:pt x="1154" y="1334"/>
                  </a:lnTo>
                  <a:moveTo>
                    <a:pt x="1216" y="1334"/>
                  </a:moveTo>
                  <a:lnTo>
                    <a:pt x="1190" y="1290"/>
                  </a:lnTo>
                  <a:lnTo>
                    <a:pt x="1216" y="1245"/>
                  </a:lnTo>
                  <a:lnTo>
                    <a:pt x="1243" y="1290"/>
                  </a:lnTo>
                  <a:lnTo>
                    <a:pt x="1216" y="1334"/>
                  </a:lnTo>
                  <a:moveTo>
                    <a:pt x="1277" y="1334"/>
                  </a:moveTo>
                  <a:lnTo>
                    <a:pt x="1252" y="1290"/>
                  </a:lnTo>
                  <a:lnTo>
                    <a:pt x="1277" y="1245"/>
                  </a:lnTo>
                  <a:lnTo>
                    <a:pt x="1304" y="1290"/>
                  </a:lnTo>
                  <a:lnTo>
                    <a:pt x="1277" y="1334"/>
                  </a:lnTo>
                  <a:moveTo>
                    <a:pt x="1339" y="1334"/>
                  </a:moveTo>
                  <a:lnTo>
                    <a:pt x="1313" y="1290"/>
                  </a:lnTo>
                  <a:lnTo>
                    <a:pt x="1339" y="1245"/>
                  </a:lnTo>
                  <a:lnTo>
                    <a:pt x="1366" y="1290"/>
                  </a:lnTo>
                  <a:lnTo>
                    <a:pt x="1339" y="1334"/>
                  </a:lnTo>
                  <a:moveTo>
                    <a:pt x="1402" y="1334"/>
                  </a:moveTo>
                  <a:lnTo>
                    <a:pt x="1375" y="1290"/>
                  </a:lnTo>
                  <a:lnTo>
                    <a:pt x="1402" y="1245"/>
                  </a:lnTo>
                  <a:lnTo>
                    <a:pt x="1427" y="1290"/>
                  </a:lnTo>
                  <a:lnTo>
                    <a:pt x="1402" y="1334"/>
                  </a:lnTo>
                  <a:moveTo>
                    <a:pt x="1463" y="1334"/>
                  </a:moveTo>
                  <a:lnTo>
                    <a:pt x="1436" y="1290"/>
                  </a:lnTo>
                  <a:lnTo>
                    <a:pt x="1463" y="1245"/>
                  </a:lnTo>
                  <a:lnTo>
                    <a:pt x="1489" y="1290"/>
                  </a:lnTo>
                  <a:lnTo>
                    <a:pt x="1463" y="1334"/>
                  </a:lnTo>
                  <a:moveTo>
                    <a:pt x="1525" y="1334"/>
                  </a:moveTo>
                  <a:lnTo>
                    <a:pt x="1498" y="1290"/>
                  </a:lnTo>
                  <a:lnTo>
                    <a:pt x="1525" y="1245"/>
                  </a:lnTo>
                  <a:lnTo>
                    <a:pt x="1550" y="1290"/>
                  </a:lnTo>
                  <a:lnTo>
                    <a:pt x="1525" y="1334"/>
                  </a:lnTo>
                  <a:moveTo>
                    <a:pt x="1586" y="1334"/>
                  </a:moveTo>
                  <a:lnTo>
                    <a:pt x="1559" y="1290"/>
                  </a:lnTo>
                  <a:lnTo>
                    <a:pt x="1586" y="1245"/>
                  </a:lnTo>
                  <a:lnTo>
                    <a:pt x="1612" y="1290"/>
                  </a:lnTo>
                  <a:lnTo>
                    <a:pt x="1586" y="1334"/>
                  </a:lnTo>
                  <a:moveTo>
                    <a:pt x="1648" y="1334"/>
                  </a:moveTo>
                  <a:lnTo>
                    <a:pt x="1621" y="1290"/>
                  </a:lnTo>
                  <a:lnTo>
                    <a:pt x="1648" y="1245"/>
                  </a:lnTo>
                  <a:lnTo>
                    <a:pt x="1673" y="1290"/>
                  </a:lnTo>
                  <a:lnTo>
                    <a:pt x="1648" y="1334"/>
                  </a:lnTo>
                  <a:moveTo>
                    <a:pt x="1709" y="1334"/>
                  </a:moveTo>
                  <a:lnTo>
                    <a:pt x="1682" y="1290"/>
                  </a:lnTo>
                  <a:lnTo>
                    <a:pt x="1709" y="1245"/>
                  </a:lnTo>
                  <a:lnTo>
                    <a:pt x="1735" y="1290"/>
                  </a:lnTo>
                  <a:lnTo>
                    <a:pt x="1709" y="1334"/>
                  </a:lnTo>
                  <a:moveTo>
                    <a:pt x="1771" y="1334"/>
                  </a:moveTo>
                  <a:lnTo>
                    <a:pt x="1745" y="1290"/>
                  </a:lnTo>
                  <a:lnTo>
                    <a:pt x="1771" y="1245"/>
                  </a:lnTo>
                  <a:lnTo>
                    <a:pt x="1798" y="1290"/>
                  </a:lnTo>
                  <a:lnTo>
                    <a:pt x="1771" y="1334"/>
                  </a:lnTo>
                  <a:moveTo>
                    <a:pt x="1832" y="1334"/>
                  </a:moveTo>
                  <a:lnTo>
                    <a:pt x="1807" y="1290"/>
                  </a:lnTo>
                  <a:lnTo>
                    <a:pt x="1832" y="1245"/>
                  </a:lnTo>
                  <a:lnTo>
                    <a:pt x="1859" y="1290"/>
                  </a:lnTo>
                  <a:lnTo>
                    <a:pt x="1832" y="1334"/>
                  </a:lnTo>
                  <a:moveTo>
                    <a:pt x="1894" y="1334"/>
                  </a:moveTo>
                  <a:lnTo>
                    <a:pt x="1868" y="1290"/>
                  </a:lnTo>
                  <a:lnTo>
                    <a:pt x="1894" y="1245"/>
                  </a:lnTo>
                  <a:lnTo>
                    <a:pt x="1921" y="1290"/>
                  </a:lnTo>
                  <a:lnTo>
                    <a:pt x="1894" y="1334"/>
                  </a:lnTo>
                  <a:moveTo>
                    <a:pt x="1955" y="1334"/>
                  </a:moveTo>
                  <a:lnTo>
                    <a:pt x="1930" y="1290"/>
                  </a:lnTo>
                  <a:lnTo>
                    <a:pt x="1955" y="1245"/>
                  </a:lnTo>
                  <a:lnTo>
                    <a:pt x="1982" y="1290"/>
                  </a:lnTo>
                  <a:lnTo>
                    <a:pt x="1955" y="1334"/>
                  </a:lnTo>
                  <a:moveTo>
                    <a:pt x="2017" y="1334"/>
                  </a:moveTo>
                  <a:lnTo>
                    <a:pt x="1991" y="1290"/>
                  </a:lnTo>
                  <a:lnTo>
                    <a:pt x="2017" y="1245"/>
                  </a:lnTo>
                  <a:lnTo>
                    <a:pt x="2044" y="1290"/>
                  </a:lnTo>
                  <a:lnTo>
                    <a:pt x="2017" y="1334"/>
                  </a:lnTo>
                  <a:moveTo>
                    <a:pt x="2078" y="1334"/>
                  </a:moveTo>
                  <a:lnTo>
                    <a:pt x="2053" y="1290"/>
                  </a:lnTo>
                  <a:lnTo>
                    <a:pt x="2078" y="1245"/>
                  </a:lnTo>
                  <a:lnTo>
                    <a:pt x="2105" y="1290"/>
                  </a:lnTo>
                  <a:lnTo>
                    <a:pt x="2078" y="1334"/>
                  </a:lnTo>
                  <a:moveTo>
                    <a:pt x="2141" y="1334"/>
                  </a:moveTo>
                  <a:lnTo>
                    <a:pt x="2114" y="1290"/>
                  </a:lnTo>
                  <a:lnTo>
                    <a:pt x="2141" y="1245"/>
                  </a:lnTo>
                  <a:lnTo>
                    <a:pt x="2167" y="1290"/>
                  </a:lnTo>
                  <a:lnTo>
                    <a:pt x="2141" y="1334"/>
                  </a:lnTo>
                  <a:moveTo>
                    <a:pt x="2203" y="1334"/>
                  </a:moveTo>
                  <a:lnTo>
                    <a:pt x="2176" y="1290"/>
                  </a:lnTo>
                  <a:lnTo>
                    <a:pt x="2203" y="1245"/>
                  </a:lnTo>
                  <a:lnTo>
                    <a:pt x="2228" y="1290"/>
                  </a:lnTo>
                  <a:lnTo>
                    <a:pt x="2203" y="1334"/>
                  </a:lnTo>
                  <a:moveTo>
                    <a:pt x="2264" y="1334"/>
                  </a:moveTo>
                  <a:lnTo>
                    <a:pt x="2237" y="1290"/>
                  </a:lnTo>
                  <a:lnTo>
                    <a:pt x="2264" y="1245"/>
                  </a:lnTo>
                  <a:lnTo>
                    <a:pt x="2290" y="1290"/>
                  </a:lnTo>
                  <a:lnTo>
                    <a:pt x="2264" y="1334"/>
                  </a:lnTo>
                  <a:moveTo>
                    <a:pt x="2326" y="1334"/>
                  </a:moveTo>
                  <a:lnTo>
                    <a:pt x="2299" y="1290"/>
                  </a:lnTo>
                  <a:lnTo>
                    <a:pt x="2326" y="1245"/>
                  </a:lnTo>
                  <a:lnTo>
                    <a:pt x="2351" y="1290"/>
                  </a:lnTo>
                  <a:lnTo>
                    <a:pt x="2326" y="1334"/>
                  </a:lnTo>
                  <a:moveTo>
                    <a:pt x="2387" y="1334"/>
                  </a:moveTo>
                  <a:lnTo>
                    <a:pt x="2360" y="1290"/>
                  </a:lnTo>
                  <a:lnTo>
                    <a:pt x="2387" y="1245"/>
                  </a:lnTo>
                  <a:lnTo>
                    <a:pt x="2413" y="1290"/>
                  </a:lnTo>
                  <a:lnTo>
                    <a:pt x="2387" y="1334"/>
                  </a:lnTo>
                  <a:moveTo>
                    <a:pt x="2449" y="1334"/>
                  </a:moveTo>
                  <a:lnTo>
                    <a:pt x="2422" y="1290"/>
                  </a:lnTo>
                  <a:lnTo>
                    <a:pt x="2449" y="1245"/>
                  </a:lnTo>
                  <a:lnTo>
                    <a:pt x="2474" y="1290"/>
                  </a:lnTo>
                  <a:lnTo>
                    <a:pt x="2449" y="1334"/>
                  </a:lnTo>
                  <a:moveTo>
                    <a:pt x="2510" y="1334"/>
                  </a:moveTo>
                  <a:lnTo>
                    <a:pt x="2485" y="1290"/>
                  </a:lnTo>
                  <a:lnTo>
                    <a:pt x="2510" y="1245"/>
                  </a:lnTo>
                  <a:lnTo>
                    <a:pt x="2537" y="1290"/>
                  </a:lnTo>
                  <a:lnTo>
                    <a:pt x="2510" y="1334"/>
                  </a:lnTo>
                  <a:moveTo>
                    <a:pt x="76" y="1282"/>
                  </a:moveTo>
                  <a:lnTo>
                    <a:pt x="51" y="1236"/>
                  </a:lnTo>
                  <a:lnTo>
                    <a:pt x="76" y="1191"/>
                  </a:lnTo>
                  <a:lnTo>
                    <a:pt x="103" y="1236"/>
                  </a:lnTo>
                  <a:lnTo>
                    <a:pt x="76" y="1282"/>
                  </a:lnTo>
                  <a:moveTo>
                    <a:pt x="137" y="1282"/>
                  </a:moveTo>
                  <a:lnTo>
                    <a:pt x="112" y="1236"/>
                  </a:lnTo>
                  <a:lnTo>
                    <a:pt x="137" y="1191"/>
                  </a:lnTo>
                  <a:lnTo>
                    <a:pt x="164" y="1236"/>
                  </a:lnTo>
                  <a:lnTo>
                    <a:pt x="137" y="1282"/>
                  </a:lnTo>
                  <a:moveTo>
                    <a:pt x="199" y="1282"/>
                  </a:moveTo>
                  <a:lnTo>
                    <a:pt x="173" y="1236"/>
                  </a:lnTo>
                  <a:lnTo>
                    <a:pt x="199" y="1191"/>
                  </a:lnTo>
                  <a:lnTo>
                    <a:pt x="226" y="1236"/>
                  </a:lnTo>
                  <a:lnTo>
                    <a:pt x="199" y="1282"/>
                  </a:lnTo>
                  <a:moveTo>
                    <a:pt x="262" y="1282"/>
                  </a:moveTo>
                  <a:lnTo>
                    <a:pt x="235" y="1236"/>
                  </a:lnTo>
                  <a:lnTo>
                    <a:pt x="262" y="1191"/>
                  </a:lnTo>
                  <a:lnTo>
                    <a:pt x="287" y="1236"/>
                  </a:lnTo>
                  <a:lnTo>
                    <a:pt x="262" y="1282"/>
                  </a:lnTo>
                  <a:moveTo>
                    <a:pt x="323" y="1282"/>
                  </a:moveTo>
                  <a:lnTo>
                    <a:pt x="296" y="1236"/>
                  </a:lnTo>
                  <a:lnTo>
                    <a:pt x="323" y="1191"/>
                  </a:lnTo>
                  <a:lnTo>
                    <a:pt x="349" y="1236"/>
                  </a:lnTo>
                  <a:lnTo>
                    <a:pt x="323" y="1282"/>
                  </a:lnTo>
                  <a:moveTo>
                    <a:pt x="385" y="1282"/>
                  </a:moveTo>
                  <a:lnTo>
                    <a:pt x="358" y="1236"/>
                  </a:lnTo>
                  <a:lnTo>
                    <a:pt x="385" y="1191"/>
                  </a:lnTo>
                  <a:lnTo>
                    <a:pt x="410" y="1236"/>
                  </a:lnTo>
                  <a:lnTo>
                    <a:pt x="385" y="1282"/>
                  </a:lnTo>
                  <a:moveTo>
                    <a:pt x="446" y="1282"/>
                  </a:moveTo>
                  <a:lnTo>
                    <a:pt x="419" y="1236"/>
                  </a:lnTo>
                  <a:lnTo>
                    <a:pt x="446" y="1191"/>
                  </a:lnTo>
                  <a:lnTo>
                    <a:pt x="472" y="1236"/>
                  </a:lnTo>
                  <a:lnTo>
                    <a:pt x="446" y="1282"/>
                  </a:lnTo>
                  <a:moveTo>
                    <a:pt x="508" y="1282"/>
                  </a:moveTo>
                  <a:lnTo>
                    <a:pt x="481" y="1236"/>
                  </a:lnTo>
                  <a:lnTo>
                    <a:pt x="508" y="1191"/>
                  </a:lnTo>
                  <a:lnTo>
                    <a:pt x="533" y="1236"/>
                  </a:lnTo>
                  <a:lnTo>
                    <a:pt x="508" y="1282"/>
                  </a:lnTo>
                  <a:moveTo>
                    <a:pt x="569" y="1282"/>
                  </a:moveTo>
                  <a:lnTo>
                    <a:pt x="542" y="1236"/>
                  </a:lnTo>
                  <a:lnTo>
                    <a:pt x="569" y="1191"/>
                  </a:lnTo>
                  <a:lnTo>
                    <a:pt x="595" y="1236"/>
                  </a:lnTo>
                  <a:lnTo>
                    <a:pt x="569" y="1282"/>
                  </a:lnTo>
                  <a:moveTo>
                    <a:pt x="631" y="1282"/>
                  </a:moveTo>
                  <a:lnTo>
                    <a:pt x="605" y="1236"/>
                  </a:lnTo>
                  <a:lnTo>
                    <a:pt x="631" y="1191"/>
                  </a:lnTo>
                  <a:lnTo>
                    <a:pt x="658" y="1236"/>
                  </a:lnTo>
                  <a:lnTo>
                    <a:pt x="631" y="1282"/>
                  </a:lnTo>
                  <a:moveTo>
                    <a:pt x="692" y="1282"/>
                  </a:moveTo>
                  <a:lnTo>
                    <a:pt x="667" y="1236"/>
                  </a:lnTo>
                  <a:lnTo>
                    <a:pt x="692" y="1191"/>
                  </a:lnTo>
                  <a:lnTo>
                    <a:pt x="719" y="1236"/>
                  </a:lnTo>
                  <a:lnTo>
                    <a:pt x="692" y="1282"/>
                  </a:lnTo>
                  <a:moveTo>
                    <a:pt x="754" y="1282"/>
                  </a:moveTo>
                  <a:lnTo>
                    <a:pt x="728" y="1236"/>
                  </a:lnTo>
                  <a:lnTo>
                    <a:pt x="754" y="1191"/>
                  </a:lnTo>
                  <a:lnTo>
                    <a:pt x="781" y="1236"/>
                  </a:lnTo>
                  <a:lnTo>
                    <a:pt x="754" y="1282"/>
                  </a:lnTo>
                  <a:moveTo>
                    <a:pt x="815" y="1282"/>
                  </a:moveTo>
                  <a:lnTo>
                    <a:pt x="790" y="1236"/>
                  </a:lnTo>
                  <a:lnTo>
                    <a:pt x="815" y="1191"/>
                  </a:lnTo>
                  <a:lnTo>
                    <a:pt x="842" y="1236"/>
                  </a:lnTo>
                  <a:lnTo>
                    <a:pt x="815" y="1282"/>
                  </a:lnTo>
                  <a:moveTo>
                    <a:pt x="877" y="1282"/>
                  </a:moveTo>
                  <a:lnTo>
                    <a:pt x="851" y="1236"/>
                  </a:lnTo>
                  <a:lnTo>
                    <a:pt x="877" y="1191"/>
                  </a:lnTo>
                  <a:lnTo>
                    <a:pt x="904" y="1236"/>
                  </a:lnTo>
                  <a:lnTo>
                    <a:pt x="877" y="1282"/>
                  </a:lnTo>
                  <a:moveTo>
                    <a:pt x="938" y="1282"/>
                  </a:moveTo>
                  <a:lnTo>
                    <a:pt x="913" y="1236"/>
                  </a:lnTo>
                  <a:lnTo>
                    <a:pt x="938" y="1191"/>
                  </a:lnTo>
                  <a:lnTo>
                    <a:pt x="965" y="1236"/>
                  </a:lnTo>
                  <a:lnTo>
                    <a:pt x="938" y="1282"/>
                  </a:lnTo>
                  <a:moveTo>
                    <a:pt x="1001" y="1282"/>
                  </a:moveTo>
                  <a:lnTo>
                    <a:pt x="974" y="1236"/>
                  </a:lnTo>
                  <a:lnTo>
                    <a:pt x="1001" y="1191"/>
                  </a:lnTo>
                  <a:lnTo>
                    <a:pt x="1027" y="1236"/>
                  </a:lnTo>
                  <a:lnTo>
                    <a:pt x="1001" y="1282"/>
                  </a:lnTo>
                  <a:moveTo>
                    <a:pt x="1063" y="1282"/>
                  </a:moveTo>
                  <a:lnTo>
                    <a:pt x="1036" y="1236"/>
                  </a:lnTo>
                  <a:lnTo>
                    <a:pt x="1063" y="1191"/>
                  </a:lnTo>
                  <a:lnTo>
                    <a:pt x="1088" y="1236"/>
                  </a:lnTo>
                  <a:lnTo>
                    <a:pt x="1063" y="1282"/>
                  </a:lnTo>
                  <a:moveTo>
                    <a:pt x="1124" y="1282"/>
                  </a:moveTo>
                  <a:lnTo>
                    <a:pt x="1097" y="1236"/>
                  </a:lnTo>
                  <a:lnTo>
                    <a:pt x="1124" y="1191"/>
                  </a:lnTo>
                  <a:lnTo>
                    <a:pt x="1150" y="1236"/>
                  </a:lnTo>
                  <a:lnTo>
                    <a:pt x="1124" y="1282"/>
                  </a:lnTo>
                  <a:moveTo>
                    <a:pt x="1186" y="1282"/>
                  </a:moveTo>
                  <a:lnTo>
                    <a:pt x="1159" y="1236"/>
                  </a:lnTo>
                  <a:lnTo>
                    <a:pt x="1186" y="1191"/>
                  </a:lnTo>
                  <a:lnTo>
                    <a:pt x="1211" y="1236"/>
                  </a:lnTo>
                  <a:lnTo>
                    <a:pt x="1186" y="1282"/>
                  </a:lnTo>
                  <a:moveTo>
                    <a:pt x="1247" y="1282"/>
                  </a:moveTo>
                  <a:lnTo>
                    <a:pt x="1220" y="1236"/>
                  </a:lnTo>
                  <a:lnTo>
                    <a:pt x="1247" y="1191"/>
                  </a:lnTo>
                  <a:lnTo>
                    <a:pt x="1273" y="1236"/>
                  </a:lnTo>
                  <a:lnTo>
                    <a:pt x="1247" y="1282"/>
                  </a:lnTo>
                  <a:moveTo>
                    <a:pt x="1309" y="1282"/>
                  </a:moveTo>
                  <a:lnTo>
                    <a:pt x="1282" y="1236"/>
                  </a:lnTo>
                  <a:lnTo>
                    <a:pt x="1309" y="1191"/>
                  </a:lnTo>
                  <a:lnTo>
                    <a:pt x="1334" y="1236"/>
                  </a:lnTo>
                  <a:lnTo>
                    <a:pt x="1309" y="1282"/>
                  </a:lnTo>
                  <a:moveTo>
                    <a:pt x="1370" y="1282"/>
                  </a:moveTo>
                  <a:lnTo>
                    <a:pt x="1345" y="1236"/>
                  </a:lnTo>
                  <a:lnTo>
                    <a:pt x="1370" y="1191"/>
                  </a:lnTo>
                  <a:lnTo>
                    <a:pt x="1397" y="1236"/>
                  </a:lnTo>
                  <a:lnTo>
                    <a:pt x="1370" y="1282"/>
                  </a:lnTo>
                  <a:moveTo>
                    <a:pt x="1432" y="1282"/>
                  </a:moveTo>
                  <a:lnTo>
                    <a:pt x="1406" y="1236"/>
                  </a:lnTo>
                  <a:lnTo>
                    <a:pt x="1432" y="1191"/>
                  </a:lnTo>
                  <a:lnTo>
                    <a:pt x="1459" y="1236"/>
                  </a:lnTo>
                  <a:lnTo>
                    <a:pt x="1432" y="1282"/>
                  </a:lnTo>
                  <a:moveTo>
                    <a:pt x="1493" y="1282"/>
                  </a:moveTo>
                  <a:lnTo>
                    <a:pt x="1468" y="1236"/>
                  </a:lnTo>
                  <a:lnTo>
                    <a:pt x="1493" y="1191"/>
                  </a:lnTo>
                  <a:lnTo>
                    <a:pt x="1520" y="1236"/>
                  </a:lnTo>
                  <a:lnTo>
                    <a:pt x="1493" y="1282"/>
                  </a:lnTo>
                  <a:moveTo>
                    <a:pt x="1555" y="1282"/>
                  </a:moveTo>
                  <a:lnTo>
                    <a:pt x="1529" y="1236"/>
                  </a:lnTo>
                  <a:lnTo>
                    <a:pt x="1555" y="1191"/>
                  </a:lnTo>
                  <a:lnTo>
                    <a:pt x="1582" y="1236"/>
                  </a:lnTo>
                  <a:lnTo>
                    <a:pt x="1555" y="1282"/>
                  </a:lnTo>
                  <a:moveTo>
                    <a:pt x="1616" y="1282"/>
                  </a:moveTo>
                  <a:lnTo>
                    <a:pt x="1591" y="1236"/>
                  </a:lnTo>
                  <a:lnTo>
                    <a:pt x="1616" y="1191"/>
                  </a:lnTo>
                  <a:lnTo>
                    <a:pt x="1643" y="1236"/>
                  </a:lnTo>
                  <a:lnTo>
                    <a:pt x="1616" y="1282"/>
                  </a:lnTo>
                  <a:moveTo>
                    <a:pt x="1678" y="1282"/>
                  </a:moveTo>
                  <a:lnTo>
                    <a:pt x="1652" y="1236"/>
                  </a:lnTo>
                  <a:lnTo>
                    <a:pt x="1678" y="1191"/>
                  </a:lnTo>
                  <a:lnTo>
                    <a:pt x="1705" y="1236"/>
                  </a:lnTo>
                  <a:lnTo>
                    <a:pt x="1678" y="1282"/>
                  </a:lnTo>
                  <a:moveTo>
                    <a:pt x="1741" y="1282"/>
                  </a:moveTo>
                  <a:lnTo>
                    <a:pt x="1714" y="1236"/>
                  </a:lnTo>
                  <a:lnTo>
                    <a:pt x="1741" y="1191"/>
                  </a:lnTo>
                  <a:lnTo>
                    <a:pt x="1766" y="1236"/>
                  </a:lnTo>
                  <a:lnTo>
                    <a:pt x="1741" y="1282"/>
                  </a:lnTo>
                  <a:moveTo>
                    <a:pt x="1802" y="1282"/>
                  </a:moveTo>
                  <a:lnTo>
                    <a:pt x="1775" y="1236"/>
                  </a:lnTo>
                  <a:lnTo>
                    <a:pt x="1802" y="1191"/>
                  </a:lnTo>
                  <a:lnTo>
                    <a:pt x="1828" y="1236"/>
                  </a:lnTo>
                  <a:lnTo>
                    <a:pt x="1802" y="1282"/>
                  </a:lnTo>
                  <a:moveTo>
                    <a:pt x="1864" y="1282"/>
                  </a:moveTo>
                  <a:lnTo>
                    <a:pt x="1837" y="1236"/>
                  </a:lnTo>
                  <a:lnTo>
                    <a:pt x="1864" y="1191"/>
                  </a:lnTo>
                  <a:lnTo>
                    <a:pt x="1889" y="1236"/>
                  </a:lnTo>
                  <a:lnTo>
                    <a:pt x="1864" y="1282"/>
                  </a:lnTo>
                  <a:moveTo>
                    <a:pt x="1925" y="1282"/>
                  </a:moveTo>
                  <a:lnTo>
                    <a:pt x="1898" y="1236"/>
                  </a:lnTo>
                  <a:lnTo>
                    <a:pt x="1925" y="1191"/>
                  </a:lnTo>
                  <a:lnTo>
                    <a:pt x="1951" y="1236"/>
                  </a:lnTo>
                  <a:lnTo>
                    <a:pt x="1925" y="1282"/>
                  </a:lnTo>
                  <a:moveTo>
                    <a:pt x="1987" y="1282"/>
                  </a:moveTo>
                  <a:lnTo>
                    <a:pt x="1960" y="1236"/>
                  </a:lnTo>
                  <a:lnTo>
                    <a:pt x="1987" y="1191"/>
                  </a:lnTo>
                  <a:lnTo>
                    <a:pt x="2012" y="1236"/>
                  </a:lnTo>
                  <a:lnTo>
                    <a:pt x="1987" y="1282"/>
                  </a:lnTo>
                  <a:moveTo>
                    <a:pt x="2048" y="1282"/>
                  </a:moveTo>
                  <a:lnTo>
                    <a:pt x="2021" y="1236"/>
                  </a:lnTo>
                  <a:lnTo>
                    <a:pt x="2048" y="1191"/>
                  </a:lnTo>
                  <a:lnTo>
                    <a:pt x="2074" y="1236"/>
                  </a:lnTo>
                  <a:lnTo>
                    <a:pt x="2048" y="1282"/>
                  </a:lnTo>
                  <a:moveTo>
                    <a:pt x="2110" y="1282"/>
                  </a:moveTo>
                  <a:lnTo>
                    <a:pt x="2084" y="1236"/>
                  </a:lnTo>
                  <a:lnTo>
                    <a:pt x="2110" y="1191"/>
                  </a:lnTo>
                  <a:lnTo>
                    <a:pt x="2137" y="1236"/>
                  </a:lnTo>
                  <a:lnTo>
                    <a:pt x="2110" y="1282"/>
                  </a:lnTo>
                  <a:moveTo>
                    <a:pt x="2171" y="1282"/>
                  </a:moveTo>
                  <a:lnTo>
                    <a:pt x="2146" y="1236"/>
                  </a:lnTo>
                  <a:lnTo>
                    <a:pt x="2171" y="1191"/>
                  </a:lnTo>
                  <a:lnTo>
                    <a:pt x="2198" y="1236"/>
                  </a:lnTo>
                  <a:lnTo>
                    <a:pt x="2171" y="1282"/>
                  </a:lnTo>
                  <a:moveTo>
                    <a:pt x="2233" y="1282"/>
                  </a:moveTo>
                  <a:lnTo>
                    <a:pt x="2207" y="1236"/>
                  </a:lnTo>
                  <a:lnTo>
                    <a:pt x="2233" y="1191"/>
                  </a:lnTo>
                  <a:lnTo>
                    <a:pt x="2260" y="1236"/>
                  </a:lnTo>
                  <a:lnTo>
                    <a:pt x="2233" y="1282"/>
                  </a:lnTo>
                  <a:moveTo>
                    <a:pt x="2294" y="1282"/>
                  </a:moveTo>
                  <a:lnTo>
                    <a:pt x="2269" y="1236"/>
                  </a:lnTo>
                  <a:lnTo>
                    <a:pt x="2294" y="1191"/>
                  </a:lnTo>
                  <a:lnTo>
                    <a:pt x="2321" y="1236"/>
                  </a:lnTo>
                  <a:lnTo>
                    <a:pt x="2294" y="1282"/>
                  </a:lnTo>
                  <a:moveTo>
                    <a:pt x="2356" y="1282"/>
                  </a:moveTo>
                  <a:lnTo>
                    <a:pt x="2330" y="1236"/>
                  </a:lnTo>
                  <a:lnTo>
                    <a:pt x="2356" y="1191"/>
                  </a:lnTo>
                  <a:lnTo>
                    <a:pt x="2383" y="1236"/>
                  </a:lnTo>
                  <a:lnTo>
                    <a:pt x="2356" y="1282"/>
                  </a:lnTo>
                  <a:moveTo>
                    <a:pt x="2417" y="1282"/>
                  </a:moveTo>
                  <a:lnTo>
                    <a:pt x="2392" y="1236"/>
                  </a:lnTo>
                  <a:lnTo>
                    <a:pt x="2417" y="1191"/>
                  </a:lnTo>
                  <a:lnTo>
                    <a:pt x="2444" y="1236"/>
                  </a:lnTo>
                  <a:lnTo>
                    <a:pt x="2417" y="1282"/>
                  </a:lnTo>
                  <a:moveTo>
                    <a:pt x="2480" y="1282"/>
                  </a:moveTo>
                  <a:lnTo>
                    <a:pt x="2453" y="1236"/>
                  </a:lnTo>
                  <a:lnTo>
                    <a:pt x="2480" y="1191"/>
                  </a:lnTo>
                  <a:lnTo>
                    <a:pt x="2506" y="1236"/>
                  </a:lnTo>
                  <a:lnTo>
                    <a:pt x="2480" y="1282"/>
                  </a:lnTo>
                  <a:moveTo>
                    <a:pt x="46" y="1228"/>
                  </a:moveTo>
                  <a:lnTo>
                    <a:pt x="19" y="1183"/>
                  </a:lnTo>
                  <a:lnTo>
                    <a:pt x="46" y="1138"/>
                  </a:lnTo>
                  <a:lnTo>
                    <a:pt x="72" y="1183"/>
                  </a:lnTo>
                  <a:lnTo>
                    <a:pt x="46" y="1228"/>
                  </a:lnTo>
                  <a:moveTo>
                    <a:pt x="107" y="1228"/>
                  </a:moveTo>
                  <a:lnTo>
                    <a:pt x="81" y="1183"/>
                  </a:lnTo>
                  <a:lnTo>
                    <a:pt x="107" y="1138"/>
                  </a:lnTo>
                  <a:lnTo>
                    <a:pt x="133" y="1183"/>
                  </a:lnTo>
                  <a:lnTo>
                    <a:pt x="107" y="1228"/>
                  </a:lnTo>
                  <a:moveTo>
                    <a:pt x="169" y="1228"/>
                  </a:moveTo>
                  <a:lnTo>
                    <a:pt x="142" y="1183"/>
                  </a:lnTo>
                  <a:lnTo>
                    <a:pt x="169" y="1138"/>
                  </a:lnTo>
                  <a:lnTo>
                    <a:pt x="194" y="1183"/>
                  </a:lnTo>
                  <a:lnTo>
                    <a:pt x="169" y="1228"/>
                  </a:lnTo>
                  <a:moveTo>
                    <a:pt x="230" y="1228"/>
                  </a:moveTo>
                  <a:lnTo>
                    <a:pt x="203" y="1183"/>
                  </a:lnTo>
                  <a:lnTo>
                    <a:pt x="230" y="1138"/>
                  </a:lnTo>
                  <a:lnTo>
                    <a:pt x="256" y="1183"/>
                  </a:lnTo>
                  <a:lnTo>
                    <a:pt x="230" y="1228"/>
                  </a:lnTo>
                  <a:moveTo>
                    <a:pt x="292" y="1228"/>
                  </a:moveTo>
                  <a:lnTo>
                    <a:pt x="266" y="1183"/>
                  </a:lnTo>
                  <a:lnTo>
                    <a:pt x="292" y="1138"/>
                  </a:lnTo>
                  <a:lnTo>
                    <a:pt x="319" y="1183"/>
                  </a:lnTo>
                  <a:lnTo>
                    <a:pt x="292" y="1228"/>
                  </a:lnTo>
                  <a:moveTo>
                    <a:pt x="353" y="1228"/>
                  </a:moveTo>
                  <a:lnTo>
                    <a:pt x="328" y="1183"/>
                  </a:lnTo>
                  <a:lnTo>
                    <a:pt x="353" y="1138"/>
                  </a:lnTo>
                  <a:lnTo>
                    <a:pt x="380" y="1183"/>
                  </a:lnTo>
                  <a:lnTo>
                    <a:pt x="353" y="1228"/>
                  </a:lnTo>
                  <a:moveTo>
                    <a:pt x="415" y="1228"/>
                  </a:moveTo>
                  <a:lnTo>
                    <a:pt x="389" y="1183"/>
                  </a:lnTo>
                  <a:lnTo>
                    <a:pt x="415" y="1138"/>
                  </a:lnTo>
                  <a:lnTo>
                    <a:pt x="442" y="1183"/>
                  </a:lnTo>
                  <a:lnTo>
                    <a:pt x="415" y="1228"/>
                  </a:lnTo>
                  <a:moveTo>
                    <a:pt x="476" y="1228"/>
                  </a:moveTo>
                  <a:lnTo>
                    <a:pt x="451" y="1183"/>
                  </a:lnTo>
                  <a:lnTo>
                    <a:pt x="476" y="1138"/>
                  </a:lnTo>
                  <a:lnTo>
                    <a:pt x="503" y="1183"/>
                  </a:lnTo>
                  <a:lnTo>
                    <a:pt x="476" y="1228"/>
                  </a:lnTo>
                  <a:moveTo>
                    <a:pt x="538" y="1228"/>
                  </a:moveTo>
                  <a:lnTo>
                    <a:pt x="512" y="1183"/>
                  </a:lnTo>
                  <a:lnTo>
                    <a:pt x="538" y="1138"/>
                  </a:lnTo>
                  <a:lnTo>
                    <a:pt x="565" y="1183"/>
                  </a:lnTo>
                  <a:lnTo>
                    <a:pt x="538" y="1228"/>
                  </a:lnTo>
                  <a:moveTo>
                    <a:pt x="599" y="1228"/>
                  </a:moveTo>
                  <a:lnTo>
                    <a:pt x="574" y="1183"/>
                  </a:lnTo>
                  <a:lnTo>
                    <a:pt x="599" y="1138"/>
                  </a:lnTo>
                  <a:lnTo>
                    <a:pt x="626" y="1183"/>
                  </a:lnTo>
                  <a:lnTo>
                    <a:pt x="599" y="1228"/>
                  </a:lnTo>
                  <a:moveTo>
                    <a:pt x="662" y="1228"/>
                  </a:moveTo>
                  <a:lnTo>
                    <a:pt x="635" y="1183"/>
                  </a:lnTo>
                  <a:lnTo>
                    <a:pt x="662" y="1138"/>
                  </a:lnTo>
                  <a:lnTo>
                    <a:pt x="688" y="1183"/>
                  </a:lnTo>
                  <a:lnTo>
                    <a:pt x="662" y="1228"/>
                  </a:lnTo>
                  <a:moveTo>
                    <a:pt x="724" y="1228"/>
                  </a:moveTo>
                  <a:lnTo>
                    <a:pt x="697" y="1183"/>
                  </a:lnTo>
                  <a:lnTo>
                    <a:pt x="724" y="1138"/>
                  </a:lnTo>
                  <a:lnTo>
                    <a:pt x="749" y="1183"/>
                  </a:lnTo>
                  <a:lnTo>
                    <a:pt x="724" y="1228"/>
                  </a:lnTo>
                  <a:moveTo>
                    <a:pt x="785" y="1228"/>
                  </a:moveTo>
                  <a:lnTo>
                    <a:pt x="758" y="1183"/>
                  </a:lnTo>
                  <a:lnTo>
                    <a:pt x="785" y="1138"/>
                  </a:lnTo>
                  <a:lnTo>
                    <a:pt x="811" y="1183"/>
                  </a:lnTo>
                  <a:lnTo>
                    <a:pt x="785" y="1228"/>
                  </a:lnTo>
                  <a:moveTo>
                    <a:pt x="847" y="1228"/>
                  </a:moveTo>
                  <a:lnTo>
                    <a:pt x="820" y="1183"/>
                  </a:lnTo>
                  <a:lnTo>
                    <a:pt x="847" y="1138"/>
                  </a:lnTo>
                  <a:lnTo>
                    <a:pt x="872" y="1183"/>
                  </a:lnTo>
                  <a:lnTo>
                    <a:pt x="847" y="1228"/>
                  </a:lnTo>
                  <a:moveTo>
                    <a:pt x="908" y="1228"/>
                  </a:moveTo>
                  <a:lnTo>
                    <a:pt x="881" y="1183"/>
                  </a:lnTo>
                  <a:lnTo>
                    <a:pt x="908" y="1138"/>
                  </a:lnTo>
                  <a:lnTo>
                    <a:pt x="934" y="1183"/>
                  </a:lnTo>
                  <a:lnTo>
                    <a:pt x="908" y="1228"/>
                  </a:lnTo>
                  <a:moveTo>
                    <a:pt x="970" y="1228"/>
                  </a:moveTo>
                  <a:lnTo>
                    <a:pt x="943" y="1183"/>
                  </a:lnTo>
                  <a:lnTo>
                    <a:pt x="970" y="1138"/>
                  </a:lnTo>
                  <a:lnTo>
                    <a:pt x="995" y="1183"/>
                  </a:lnTo>
                  <a:lnTo>
                    <a:pt x="970" y="1228"/>
                  </a:lnTo>
                  <a:moveTo>
                    <a:pt x="1031" y="1228"/>
                  </a:moveTo>
                  <a:lnTo>
                    <a:pt x="1006" y="1183"/>
                  </a:lnTo>
                  <a:lnTo>
                    <a:pt x="1031" y="1138"/>
                  </a:lnTo>
                  <a:lnTo>
                    <a:pt x="1058" y="1183"/>
                  </a:lnTo>
                  <a:lnTo>
                    <a:pt x="1031" y="1228"/>
                  </a:lnTo>
                  <a:moveTo>
                    <a:pt x="1093" y="1228"/>
                  </a:moveTo>
                  <a:lnTo>
                    <a:pt x="1067" y="1183"/>
                  </a:lnTo>
                  <a:lnTo>
                    <a:pt x="1093" y="1138"/>
                  </a:lnTo>
                  <a:lnTo>
                    <a:pt x="1120" y="1183"/>
                  </a:lnTo>
                  <a:lnTo>
                    <a:pt x="1093" y="1228"/>
                  </a:lnTo>
                  <a:moveTo>
                    <a:pt x="1154" y="1228"/>
                  </a:moveTo>
                  <a:lnTo>
                    <a:pt x="1129" y="1183"/>
                  </a:lnTo>
                  <a:lnTo>
                    <a:pt x="1154" y="1138"/>
                  </a:lnTo>
                  <a:lnTo>
                    <a:pt x="1181" y="1183"/>
                  </a:lnTo>
                  <a:lnTo>
                    <a:pt x="1154" y="1228"/>
                  </a:lnTo>
                  <a:moveTo>
                    <a:pt x="1216" y="1228"/>
                  </a:moveTo>
                  <a:lnTo>
                    <a:pt x="1190" y="1183"/>
                  </a:lnTo>
                  <a:lnTo>
                    <a:pt x="1216" y="1138"/>
                  </a:lnTo>
                  <a:lnTo>
                    <a:pt x="1243" y="1183"/>
                  </a:lnTo>
                  <a:lnTo>
                    <a:pt x="1216" y="1228"/>
                  </a:lnTo>
                  <a:moveTo>
                    <a:pt x="1277" y="1228"/>
                  </a:moveTo>
                  <a:lnTo>
                    <a:pt x="1252" y="1183"/>
                  </a:lnTo>
                  <a:lnTo>
                    <a:pt x="1277" y="1138"/>
                  </a:lnTo>
                  <a:lnTo>
                    <a:pt x="1304" y="1183"/>
                  </a:lnTo>
                  <a:lnTo>
                    <a:pt x="1277" y="1228"/>
                  </a:lnTo>
                  <a:moveTo>
                    <a:pt x="1339" y="1228"/>
                  </a:moveTo>
                  <a:lnTo>
                    <a:pt x="1313" y="1183"/>
                  </a:lnTo>
                  <a:lnTo>
                    <a:pt x="1339" y="1138"/>
                  </a:lnTo>
                  <a:lnTo>
                    <a:pt x="1366" y="1183"/>
                  </a:lnTo>
                  <a:lnTo>
                    <a:pt x="1339" y="1228"/>
                  </a:lnTo>
                  <a:moveTo>
                    <a:pt x="1402" y="1228"/>
                  </a:moveTo>
                  <a:lnTo>
                    <a:pt x="1375" y="1183"/>
                  </a:lnTo>
                  <a:lnTo>
                    <a:pt x="1402" y="1138"/>
                  </a:lnTo>
                  <a:lnTo>
                    <a:pt x="1427" y="1183"/>
                  </a:lnTo>
                  <a:lnTo>
                    <a:pt x="1402" y="1228"/>
                  </a:lnTo>
                  <a:moveTo>
                    <a:pt x="1463" y="1228"/>
                  </a:moveTo>
                  <a:lnTo>
                    <a:pt x="1436" y="1183"/>
                  </a:lnTo>
                  <a:lnTo>
                    <a:pt x="1463" y="1138"/>
                  </a:lnTo>
                  <a:lnTo>
                    <a:pt x="1489" y="1183"/>
                  </a:lnTo>
                  <a:lnTo>
                    <a:pt x="1463" y="1228"/>
                  </a:lnTo>
                  <a:moveTo>
                    <a:pt x="1525" y="1228"/>
                  </a:moveTo>
                  <a:lnTo>
                    <a:pt x="1498" y="1183"/>
                  </a:lnTo>
                  <a:lnTo>
                    <a:pt x="1525" y="1138"/>
                  </a:lnTo>
                  <a:lnTo>
                    <a:pt x="1550" y="1183"/>
                  </a:lnTo>
                  <a:lnTo>
                    <a:pt x="1525" y="1228"/>
                  </a:lnTo>
                  <a:moveTo>
                    <a:pt x="1586" y="1228"/>
                  </a:moveTo>
                  <a:lnTo>
                    <a:pt x="1559" y="1183"/>
                  </a:lnTo>
                  <a:lnTo>
                    <a:pt x="1586" y="1138"/>
                  </a:lnTo>
                  <a:lnTo>
                    <a:pt x="1612" y="1183"/>
                  </a:lnTo>
                  <a:lnTo>
                    <a:pt x="1586" y="1228"/>
                  </a:lnTo>
                  <a:moveTo>
                    <a:pt x="1648" y="1228"/>
                  </a:moveTo>
                  <a:lnTo>
                    <a:pt x="1621" y="1183"/>
                  </a:lnTo>
                  <a:lnTo>
                    <a:pt x="1648" y="1138"/>
                  </a:lnTo>
                  <a:lnTo>
                    <a:pt x="1673" y="1183"/>
                  </a:lnTo>
                  <a:lnTo>
                    <a:pt x="1648" y="1228"/>
                  </a:lnTo>
                  <a:moveTo>
                    <a:pt x="1709" y="1228"/>
                  </a:moveTo>
                  <a:lnTo>
                    <a:pt x="1682" y="1183"/>
                  </a:lnTo>
                  <a:lnTo>
                    <a:pt x="1709" y="1138"/>
                  </a:lnTo>
                  <a:lnTo>
                    <a:pt x="1735" y="1183"/>
                  </a:lnTo>
                  <a:lnTo>
                    <a:pt x="1709" y="1228"/>
                  </a:lnTo>
                  <a:moveTo>
                    <a:pt x="1771" y="1228"/>
                  </a:moveTo>
                  <a:lnTo>
                    <a:pt x="1745" y="1183"/>
                  </a:lnTo>
                  <a:lnTo>
                    <a:pt x="1771" y="1138"/>
                  </a:lnTo>
                  <a:lnTo>
                    <a:pt x="1798" y="1183"/>
                  </a:lnTo>
                  <a:lnTo>
                    <a:pt x="1771" y="1228"/>
                  </a:lnTo>
                  <a:moveTo>
                    <a:pt x="1832" y="1228"/>
                  </a:moveTo>
                  <a:lnTo>
                    <a:pt x="1807" y="1183"/>
                  </a:lnTo>
                  <a:lnTo>
                    <a:pt x="1832" y="1138"/>
                  </a:lnTo>
                  <a:lnTo>
                    <a:pt x="1859" y="1183"/>
                  </a:lnTo>
                  <a:lnTo>
                    <a:pt x="1832" y="1228"/>
                  </a:lnTo>
                  <a:moveTo>
                    <a:pt x="1894" y="1228"/>
                  </a:moveTo>
                  <a:lnTo>
                    <a:pt x="1868" y="1183"/>
                  </a:lnTo>
                  <a:lnTo>
                    <a:pt x="1894" y="1138"/>
                  </a:lnTo>
                  <a:lnTo>
                    <a:pt x="1921" y="1183"/>
                  </a:lnTo>
                  <a:lnTo>
                    <a:pt x="1894" y="1228"/>
                  </a:lnTo>
                  <a:moveTo>
                    <a:pt x="1955" y="1228"/>
                  </a:moveTo>
                  <a:lnTo>
                    <a:pt x="1930" y="1183"/>
                  </a:lnTo>
                  <a:lnTo>
                    <a:pt x="1955" y="1138"/>
                  </a:lnTo>
                  <a:lnTo>
                    <a:pt x="1982" y="1183"/>
                  </a:lnTo>
                  <a:lnTo>
                    <a:pt x="1955" y="1228"/>
                  </a:lnTo>
                  <a:moveTo>
                    <a:pt x="2017" y="1228"/>
                  </a:moveTo>
                  <a:lnTo>
                    <a:pt x="1991" y="1183"/>
                  </a:lnTo>
                  <a:lnTo>
                    <a:pt x="2017" y="1138"/>
                  </a:lnTo>
                  <a:lnTo>
                    <a:pt x="2044" y="1183"/>
                  </a:lnTo>
                  <a:lnTo>
                    <a:pt x="2017" y="1228"/>
                  </a:lnTo>
                  <a:moveTo>
                    <a:pt x="2078" y="1228"/>
                  </a:moveTo>
                  <a:lnTo>
                    <a:pt x="2053" y="1183"/>
                  </a:lnTo>
                  <a:lnTo>
                    <a:pt x="2078" y="1138"/>
                  </a:lnTo>
                  <a:lnTo>
                    <a:pt x="2105" y="1183"/>
                  </a:lnTo>
                  <a:lnTo>
                    <a:pt x="2078" y="1228"/>
                  </a:lnTo>
                  <a:moveTo>
                    <a:pt x="2141" y="1228"/>
                  </a:moveTo>
                  <a:lnTo>
                    <a:pt x="2114" y="1183"/>
                  </a:lnTo>
                  <a:lnTo>
                    <a:pt x="2141" y="1138"/>
                  </a:lnTo>
                  <a:lnTo>
                    <a:pt x="2167" y="1183"/>
                  </a:lnTo>
                  <a:lnTo>
                    <a:pt x="2141" y="1228"/>
                  </a:lnTo>
                  <a:moveTo>
                    <a:pt x="2203" y="1228"/>
                  </a:moveTo>
                  <a:lnTo>
                    <a:pt x="2176" y="1183"/>
                  </a:lnTo>
                  <a:lnTo>
                    <a:pt x="2203" y="1138"/>
                  </a:lnTo>
                  <a:lnTo>
                    <a:pt x="2228" y="1183"/>
                  </a:lnTo>
                  <a:lnTo>
                    <a:pt x="2203" y="1228"/>
                  </a:lnTo>
                  <a:moveTo>
                    <a:pt x="2264" y="1228"/>
                  </a:moveTo>
                  <a:lnTo>
                    <a:pt x="2237" y="1183"/>
                  </a:lnTo>
                  <a:lnTo>
                    <a:pt x="2264" y="1138"/>
                  </a:lnTo>
                  <a:lnTo>
                    <a:pt x="2290" y="1183"/>
                  </a:lnTo>
                  <a:lnTo>
                    <a:pt x="2264" y="1228"/>
                  </a:lnTo>
                  <a:moveTo>
                    <a:pt x="2326" y="1228"/>
                  </a:moveTo>
                  <a:lnTo>
                    <a:pt x="2299" y="1183"/>
                  </a:lnTo>
                  <a:lnTo>
                    <a:pt x="2326" y="1138"/>
                  </a:lnTo>
                  <a:lnTo>
                    <a:pt x="2351" y="1183"/>
                  </a:lnTo>
                  <a:lnTo>
                    <a:pt x="2326" y="1228"/>
                  </a:lnTo>
                  <a:moveTo>
                    <a:pt x="2387" y="1228"/>
                  </a:moveTo>
                  <a:lnTo>
                    <a:pt x="2360" y="1183"/>
                  </a:lnTo>
                  <a:lnTo>
                    <a:pt x="2387" y="1138"/>
                  </a:lnTo>
                  <a:lnTo>
                    <a:pt x="2413" y="1183"/>
                  </a:lnTo>
                  <a:lnTo>
                    <a:pt x="2387" y="1228"/>
                  </a:lnTo>
                  <a:moveTo>
                    <a:pt x="2449" y="1228"/>
                  </a:moveTo>
                  <a:lnTo>
                    <a:pt x="2422" y="1183"/>
                  </a:lnTo>
                  <a:lnTo>
                    <a:pt x="2449" y="1138"/>
                  </a:lnTo>
                  <a:lnTo>
                    <a:pt x="2474" y="1183"/>
                  </a:lnTo>
                  <a:lnTo>
                    <a:pt x="2449" y="1228"/>
                  </a:lnTo>
                  <a:moveTo>
                    <a:pt x="2510" y="1228"/>
                  </a:moveTo>
                  <a:lnTo>
                    <a:pt x="2485" y="1183"/>
                  </a:lnTo>
                  <a:lnTo>
                    <a:pt x="2510" y="1138"/>
                  </a:lnTo>
                  <a:lnTo>
                    <a:pt x="2537" y="1183"/>
                  </a:lnTo>
                  <a:lnTo>
                    <a:pt x="2510" y="1228"/>
                  </a:lnTo>
                  <a:moveTo>
                    <a:pt x="76" y="1176"/>
                  </a:moveTo>
                  <a:lnTo>
                    <a:pt x="51" y="1129"/>
                  </a:lnTo>
                  <a:lnTo>
                    <a:pt x="76" y="1084"/>
                  </a:lnTo>
                  <a:lnTo>
                    <a:pt x="103" y="1129"/>
                  </a:lnTo>
                  <a:lnTo>
                    <a:pt x="76" y="1176"/>
                  </a:lnTo>
                  <a:moveTo>
                    <a:pt x="137" y="1176"/>
                  </a:moveTo>
                  <a:lnTo>
                    <a:pt x="112" y="1129"/>
                  </a:lnTo>
                  <a:lnTo>
                    <a:pt x="137" y="1084"/>
                  </a:lnTo>
                  <a:lnTo>
                    <a:pt x="164" y="1129"/>
                  </a:lnTo>
                  <a:lnTo>
                    <a:pt x="137" y="1176"/>
                  </a:lnTo>
                  <a:moveTo>
                    <a:pt x="199" y="1176"/>
                  </a:moveTo>
                  <a:lnTo>
                    <a:pt x="173" y="1129"/>
                  </a:lnTo>
                  <a:lnTo>
                    <a:pt x="199" y="1084"/>
                  </a:lnTo>
                  <a:lnTo>
                    <a:pt x="226" y="1129"/>
                  </a:lnTo>
                  <a:lnTo>
                    <a:pt x="199" y="1176"/>
                  </a:lnTo>
                  <a:moveTo>
                    <a:pt x="262" y="1176"/>
                  </a:moveTo>
                  <a:lnTo>
                    <a:pt x="235" y="1129"/>
                  </a:lnTo>
                  <a:lnTo>
                    <a:pt x="262" y="1084"/>
                  </a:lnTo>
                  <a:lnTo>
                    <a:pt x="287" y="1129"/>
                  </a:lnTo>
                  <a:lnTo>
                    <a:pt x="262" y="1176"/>
                  </a:lnTo>
                  <a:moveTo>
                    <a:pt x="323" y="1176"/>
                  </a:moveTo>
                  <a:lnTo>
                    <a:pt x="296" y="1129"/>
                  </a:lnTo>
                  <a:lnTo>
                    <a:pt x="323" y="1084"/>
                  </a:lnTo>
                  <a:lnTo>
                    <a:pt x="349" y="1129"/>
                  </a:lnTo>
                  <a:lnTo>
                    <a:pt x="323" y="1176"/>
                  </a:lnTo>
                  <a:moveTo>
                    <a:pt x="385" y="1176"/>
                  </a:moveTo>
                  <a:lnTo>
                    <a:pt x="358" y="1129"/>
                  </a:lnTo>
                  <a:lnTo>
                    <a:pt x="385" y="1084"/>
                  </a:lnTo>
                  <a:lnTo>
                    <a:pt x="410" y="1129"/>
                  </a:lnTo>
                  <a:lnTo>
                    <a:pt x="385" y="1176"/>
                  </a:lnTo>
                  <a:moveTo>
                    <a:pt x="446" y="1176"/>
                  </a:moveTo>
                  <a:lnTo>
                    <a:pt x="419" y="1129"/>
                  </a:lnTo>
                  <a:lnTo>
                    <a:pt x="446" y="1084"/>
                  </a:lnTo>
                  <a:lnTo>
                    <a:pt x="472" y="1129"/>
                  </a:lnTo>
                  <a:lnTo>
                    <a:pt x="446" y="1176"/>
                  </a:lnTo>
                  <a:moveTo>
                    <a:pt x="508" y="1176"/>
                  </a:moveTo>
                  <a:lnTo>
                    <a:pt x="481" y="1129"/>
                  </a:lnTo>
                  <a:lnTo>
                    <a:pt x="508" y="1084"/>
                  </a:lnTo>
                  <a:lnTo>
                    <a:pt x="533" y="1129"/>
                  </a:lnTo>
                  <a:lnTo>
                    <a:pt x="508" y="1176"/>
                  </a:lnTo>
                  <a:moveTo>
                    <a:pt x="569" y="1176"/>
                  </a:moveTo>
                  <a:lnTo>
                    <a:pt x="542" y="1129"/>
                  </a:lnTo>
                  <a:lnTo>
                    <a:pt x="569" y="1084"/>
                  </a:lnTo>
                  <a:lnTo>
                    <a:pt x="595" y="1129"/>
                  </a:lnTo>
                  <a:lnTo>
                    <a:pt x="569" y="1176"/>
                  </a:lnTo>
                  <a:moveTo>
                    <a:pt x="631" y="1176"/>
                  </a:moveTo>
                  <a:lnTo>
                    <a:pt x="605" y="1129"/>
                  </a:lnTo>
                  <a:lnTo>
                    <a:pt x="631" y="1084"/>
                  </a:lnTo>
                  <a:lnTo>
                    <a:pt x="658" y="1129"/>
                  </a:lnTo>
                  <a:lnTo>
                    <a:pt x="631" y="1176"/>
                  </a:lnTo>
                  <a:moveTo>
                    <a:pt x="692" y="1176"/>
                  </a:moveTo>
                  <a:lnTo>
                    <a:pt x="667" y="1129"/>
                  </a:lnTo>
                  <a:lnTo>
                    <a:pt x="692" y="1084"/>
                  </a:lnTo>
                  <a:lnTo>
                    <a:pt x="719" y="1129"/>
                  </a:lnTo>
                  <a:lnTo>
                    <a:pt x="692" y="1176"/>
                  </a:lnTo>
                  <a:moveTo>
                    <a:pt x="754" y="1176"/>
                  </a:moveTo>
                  <a:lnTo>
                    <a:pt x="728" y="1129"/>
                  </a:lnTo>
                  <a:lnTo>
                    <a:pt x="754" y="1084"/>
                  </a:lnTo>
                  <a:lnTo>
                    <a:pt x="781" y="1129"/>
                  </a:lnTo>
                  <a:lnTo>
                    <a:pt x="754" y="1176"/>
                  </a:lnTo>
                  <a:moveTo>
                    <a:pt x="815" y="1176"/>
                  </a:moveTo>
                  <a:lnTo>
                    <a:pt x="790" y="1129"/>
                  </a:lnTo>
                  <a:lnTo>
                    <a:pt x="815" y="1084"/>
                  </a:lnTo>
                  <a:lnTo>
                    <a:pt x="842" y="1129"/>
                  </a:lnTo>
                  <a:lnTo>
                    <a:pt x="815" y="1176"/>
                  </a:lnTo>
                  <a:moveTo>
                    <a:pt x="877" y="1176"/>
                  </a:moveTo>
                  <a:lnTo>
                    <a:pt x="851" y="1129"/>
                  </a:lnTo>
                  <a:lnTo>
                    <a:pt x="877" y="1084"/>
                  </a:lnTo>
                  <a:lnTo>
                    <a:pt x="904" y="1129"/>
                  </a:lnTo>
                  <a:lnTo>
                    <a:pt x="877" y="1176"/>
                  </a:lnTo>
                  <a:moveTo>
                    <a:pt x="938" y="1176"/>
                  </a:moveTo>
                  <a:lnTo>
                    <a:pt x="913" y="1129"/>
                  </a:lnTo>
                  <a:lnTo>
                    <a:pt x="938" y="1084"/>
                  </a:lnTo>
                  <a:lnTo>
                    <a:pt x="965" y="1129"/>
                  </a:lnTo>
                  <a:lnTo>
                    <a:pt x="938" y="1176"/>
                  </a:lnTo>
                  <a:moveTo>
                    <a:pt x="1001" y="1176"/>
                  </a:moveTo>
                  <a:lnTo>
                    <a:pt x="974" y="1129"/>
                  </a:lnTo>
                  <a:lnTo>
                    <a:pt x="1001" y="1084"/>
                  </a:lnTo>
                  <a:lnTo>
                    <a:pt x="1027" y="1129"/>
                  </a:lnTo>
                  <a:lnTo>
                    <a:pt x="1001" y="1176"/>
                  </a:lnTo>
                  <a:moveTo>
                    <a:pt x="1063" y="1176"/>
                  </a:moveTo>
                  <a:lnTo>
                    <a:pt x="1036" y="1129"/>
                  </a:lnTo>
                  <a:lnTo>
                    <a:pt x="1063" y="1084"/>
                  </a:lnTo>
                  <a:lnTo>
                    <a:pt x="1088" y="1129"/>
                  </a:lnTo>
                  <a:lnTo>
                    <a:pt x="1063" y="1176"/>
                  </a:lnTo>
                  <a:moveTo>
                    <a:pt x="1124" y="1176"/>
                  </a:moveTo>
                  <a:lnTo>
                    <a:pt x="1097" y="1129"/>
                  </a:lnTo>
                  <a:lnTo>
                    <a:pt x="1124" y="1084"/>
                  </a:lnTo>
                  <a:lnTo>
                    <a:pt x="1150" y="1129"/>
                  </a:lnTo>
                  <a:lnTo>
                    <a:pt x="1124" y="1176"/>
                  </a:lnTo>
                  <a:moveTo>
                    <a:pt x="1186" y="1176"/>
                  </a:moveTo>
                  <a:lnTo>
                    <a:pt x="1159" y="1129"/>
                  </a:lnTo>
                  <a:lnTo>
                    <a:pt x="1186" y="1084"/>
                  </a:lnTo>
                  <a:lnTo>
                    <a:pt x="1211" y="1129"/>
                  </a:lnTo>
                  <a:lnTo>
                    <a:pt x="1186" y="1176"/>
                  </a:lnTo>
                  <a:moveTo>
                    <a:pt x="1247" y="1176"/>
                  </a:moveTo>
                  <a:lnTo>
                    <a:pt x="1220" y="1129"/>
                  </a:lnTo>
                  <a:lnTo>
                    <a:pt x="1247" y="1084"/>
                  </a:lnTo>
                  <a:lnTo>
                    <a:pt x="1273" y="1129"/>
                  </a:lnTo>
                  <a:lnTo>
                    <a:pt x="1247" y="1176"/>
                  </a:lnTo>
                  <a:moveTo>
                    <a:pt x="1309" y="1176"/>
                  </a:moveTo>
                  <a:lnTo>
                    <a:pt x="1282" y="1129"/>
                  </a:lnTo>
                  <a:lnTo>
                    <a:pt x="1309" y="1084"/>
                  </a:lnTo>
                  <a:lnTo>
                    <a:pt x="1334" y="1129"/>
                  </a:lnTo>
                  <a:lnTo>
                    <a:pt x="1309" y="1176"/>
                  </a:lnTo>
                  <a:moveTo>
                    <a:pt x="1370" y="1176"/>
                  </a:moveTo>
                  <a:lnTo>
                    <a:pt x="1345" y="1129"/>
                  </a:lnTo>
                  <a:lnTo>
                    <a:pt x="1370" y="1084"/>
                  </a:lnTo>
                  <a:lnTo>
                    <a:pt x="1397" y="1129"/>
                  </a:lnTo>
                  <a:lnTo>
                    <a:pt x="1370" y="1176"/>
                  </a:lnTo>
                  <a:moveTo>
                    <a:pt x="1432" y="1176"/>
                  </a:moveTo>
                  <a:lnTo>
                    <a:pt x="1406" y="1129"/>
                  </a:lnTo>
                  <a:lnTo>
                    <a:pt x="1432" y="1084"/>
                  </a:lnTo>
                  <a:lnTo>
                    <a:pt x="1459" y="1129"/>
                  </a:lnTo>
                  <a:lnTo>
                    <a:pt x="1432" y="1176"/>
                  </a:lnTo>
                  <a:moveTo>
                    <a:pt x="1493" y="1176"/>
                  </a:moveTo>
                  <a:lnTo>
                    <a:pt x="1468" y="1129"/>
                  </a:lnTo>
                  <a:lnTo>
                    <a:pt x="1493" y="1084"/>
                  </a:lnTo>
                  <a:lnTo>
                    <a:pt x="1520" y="1129"/>
                  </a:lnTo>
                  <a:lnTo>
                    <a:pt x="1493" y="1176"/>
                  </a:lnTo>
                  <a:moveTo>
                    <a:pt x="1555" y="1176"/>
                  </a:moveTo>
                  <a:lnTo>
                    <a:pt x="1529" y="1129"/>
                  </a:lnTo>
                  <a:lnTo>
                    <a:pt x="1555" y="1084"/>
                  </a:lnTo>
                  <a:lnTo>
                    <a:pt x="1582" y="1129"/>
                  </a:lnTo>
                  <a:lnTo>
                    <a:pt x="1555" y="1176"/>
                  </a:lnTo>
                  <a:moveTo>
                    <a:pt x="1616" y="1176"/>
                  </a:moveTo>
                  <a:lnTo>
                    <a:pt x="1591" y="1129"/>
                  </a:lnTo>
                  <a:lnTo>
                    <a:pt x="1616" y="1084"/>
                  </a:lnTo>
                  <a:lnTo>
                    <a:pt x="1643" y="1129"/>
                  </a:lnTo>
                  <a:lnTo>
                    <a:pt x="1616" y="1176"/>
                  </a:lnTo>
                  <a:moveTo>
                    <a:pt x="1678" y="1176"/>
                  </a:moveTo>
                  <a:lnTo>
                    <a:pt x="1652" y="1129"/>
                  </a:lnTo>
                  <a:lnTo>
                    <a:pt x="1678" y="1084"/>
                  </a:lnTo>
                  <a:lnTo>
                    <a:pt x="1705" y="1129"/>
                  </a:lnTo>
                  <a:lnTo>
                    <a:pt x="1678" y="1176"/>
                  </a:lnTo>
                  <a:moveTo>
                    <a:pt x="1741" y="1176"/>
                  </a:moveTo>
                  <a:lnTo>
                    <a:pt x="1714" y="1129"/>
                  </a:lnTo>
                  <a:lnTo>
                    <a:pt x="1741" y="1084"/>
                  </a:lnTo>
                  <a:lnTo>
                    <a:pt x="1766" y="1129"/>
                  </a:lnTo>
                  <a:lnTo>
                    <a:pt x="1741" y="1176"/>
                  </a:lnTo>
                  <a:moveTo>
                    <a:pt x="1802" y="1176"/>
                  </a:moveTo>
                  <a:lnTo>
                    <a:pt x="1775" y="1129"/>
                  </a:lnTo>
                  <a:lnTo>
                    <a:pt x="1802" y="1084"/>
                  </a:lnTo>
                  <a:lnTo>
                    <a:pt x="1828" y="1129"/>
                  </a:lnTo>
                  <a:lnTo>
                    <a:pt x="1802" y="1176"/>
                  </a:lnTo>
                  <a:moveTo>
                    <a:pt x="1864" y="1176"/>
                  </a:moveTo>
                  <a:lnTo>
                    <a:pt x="1837" y="1129"/>
                  </a:lnTo>
                  <a:lnTo>
                    <a:pt x="1864" y="1084"/>
                  </a:lnTo>
                  <a:lnTo>
                    <a:pt x="1889" y="1129"/>
                  </a:lnTo>
                  <a:lnTo>
                    <a:pt x="1864" y="1176"/>
                  </a:lnTo>
                  <a:moveTo>
                    <a:pt x="1925" y="1176"/>
                  </a:moveTo>
                  <a:lnTo>
                    <a:pt x="1898" y="1129"/>
                  </a:lnTo>
                  <a:lnTo>
                    <a:pt x="1925" y="1084"/>
                  </a:lnTo>
                  <a:lnTo>
                    <a:pt x="1951" y="1129"/>
                  </a:lnTo>
                  <a:lnTo>
                    <a:pt x="1925" y="1176"/>
                  </a:lnTo>
                  <a:moveTo>
                    <a:pt x="1987" y="1176"/>
                  </a:moveTo>
                  <a:lnTo>
                    <a:pt x="1960" y="1129"/>
                  </a:lnTo>
                  <a:lnTo>
                    <a:pt x="1987" y="1084"/>
                  </a:lnTo>
                  <a:lnTo>
                    <a:pt x="2012" y="1129"/>
                  </a:lnTo>
                  <a:lnTo>
                    <a:pt x="1987" y="1176"/>
                  </a:lnTo>
                  <a:moveTo>
                    <a:pt x="2048" y="1176"/>
                  </a:moveTo>
                  <a:lnTo>
                    <a:pt x="2021" y="1129"/>
                  </a:lnTo>
                  <a:lnTo>
                    <a:pt x="2048" y="1084"/>
                  </a:lnTo>
                  <a:lnTo>
                    <a:pt x="2074" y="1129"/>
                  </a:lnTo>
                  <a:lnTo>
                    <a:pt x="2048" y="1176"/>
                  </a:lnTo>
                  <a:moveTo>
                    <a:pt x="2110" y="1176"/>
                  </a:moveTo>
                  <a:lnTo>
                    <a:pt x="2084" y="1129"/>
                  </a:lnTo>
                  <a:lnTo>
                    <a:pt x="2110" y="1084"/>
                  </a:lnTo>
                  <a:lnTo>
                    <a:pt x="2137" y="1129"/>
                  </a:lnTo>
                  <a:lnTo>
                    <a:pt x="2110" y="1176"/>
                  </a:lnTo>
                  <a:moveTo>
                    <a:pt x="2171" y="1176"/>
                  </a:moveTo>
                  <a:lnTo>
                    <a:pt x="2146" y="1129"/>
                  </a:lnTo>
                  <a:lnTo>
                    <a:pt x="2171" y="1084"/>
                  </a:lnTo>
                  <a:lnTo>
                    <a:pt x="2198" y="1129"/>
                  </a:lnTo>
                  <a:lnTo>
                    <a:pt x="2171" y="1176"/>
                  </a:lnTo>
                  <a:moveTo>
                    <a:pt x="2233" y="1176"/>
                  </a:moveTo>
                  <a:lnTo>
                    <a:pt x="2207" y="1129"/>
                  </a:lnTo>
                  <a:lnTo>
                    <a:pt x="2233" y="1084"/>
                  </a:lnTo>
                  <a:lnTo>
                    <a:pt x="2260" y="1129"/>
                  </a:lnTo>
                  <a:lnTo>
                    <a:pt x="2233" y="1176"/>
                  </a:lnTo>
                  <a:moveTo>
                    <a:pt x="2294" y="1176"/>
                  </a:moveTo>
                  <a:lnTo>
                    <a:pt x="2269" y="1129"/>
                  </a:lnTo>
                  <a:lnTo>
                    <a:pt x="2294" y="1084"/>
                  </a:lnTo>
                  <a:lnTo>
                    <a:pt x="2321" y="1129"/>
                  </a:lnTo>
                  <a:lnTo>
                    <a:pt x="2294" y="1176"/>
                  </a:lnTo>
                  <a:moveTo>
                    <a:pt x="2356" y="1176"/>
                  </a:moveTo>
                  <a:lnTo>
                    <a:pt x="2330" y="1129"/>
                  </a:lnTo>
                  <a:lnTo>
                    <a:pt x="2356" y="1084"/>
                  </a:lnTo>
                  <a:lnTo>
                    <a:pt x="2383" y="1129"/>
                  </a:lnTo>
                  <a:lnTo>
                    <a:pt x="2356" y="1176"/>
                  </a:lnTo>
                  <a:moveTo>
                    <a:pt x="2417" y="1176"/>
                  </a:moveTo>
                  <a:lnTo>
                    <a:pt x="2392" y="1129"/>
                  </a:lnTo>
                  <a:lnTo>
                    <a:pt x="2417" y="1084"/>
                  </a:lnTo>
                  <a:lnTo>
                    <a:pt x="2444" y="1129"/>
                  </a:lnTo>
                  <a:lnTo>
                    <a:pt x="2417" y="1176"/>
                  </a:lnTo>
                  <a:moveTo>
                    <a:pt x="2480" y="1176"/>
                  </a:moveTo>
                  <a:lnTo>
                    <a:pt x="2453" y="1129"/>
                  </a:lnTo>
                  <a:lnTo>
                    <a:pt x="2480" y="1084"/>
                  </a:lnTo>
                  <a:lnTo>
                    <a:pt x="2506" y="1129"/>
                  </a:lnTo>
                  <a:lnTo>
                    <a:pt x="2480" y="1176"/>
                  </a:lnTo>
                  <a:moveTo>
                    <a:pt x="46" y="1122"/>
                  </a:moveTo>
                  <a:lnTo>
                    <a:pt x="19" y="1077"/>
                  </a:lnTo>
                  <a:lnTo>
                    <a:pt x="46" y="1031"/>
                  </a:lnTo>
                  <a:lnTo>
                    <a:pt x="72" y="1077"/>
                  </a:lnTo>
                  <a:lnTo>
                    <a:pt x="46" y="1122"/>
                  </a:lnTo>
                  <a:moveTo>
                    <a:pt x="107" y="1122"/>
                  </a:moveTo>
                  <a:lnTo>
                    <a:pt x="81" y="1077"/>
                  </a:lnTo>
                  <a:lnTo>
                    <a:pt x="107" y="1031"/>
                  </a:lnTo>
                  <a:lnTo>
                    <a:pt x="133" y="1077"/>
                  </a:lnTo>
                  <a:lnTo>
                    <a:pt x="107" y="1122"/>
                  </a:lnTo>
                  <a:moveTo>
                    <a:pt x="169" y="1122"/>
                  </a:moveTo>
                  <a:lnTo>
                    <a:pt x="142" y="1077"/>
                  </a:lnTo>
                  <a:lnTo>
                    <a:pt x="169" y="1031"/>
                  </a:lnTo>
                  <a:lnTo>
                    <a:pt x="194" y="1077"/>
                  </a:lnTo>
                  <a:lnTo>
                    <a:pt x="169" y="1122"/>
                  </a:lnTo>
                  <a:moveTo>
                    <a:pt x="230" y="1122"/>
                  </a:moveTo>
                  <a:lnTo>
                    <a:pt x="203" y="1077"/>
                  </a:lnTo>
                  <a:lnTo>
                    <a:pt x="230" y="1031"/>
                  </a:lnTo>
                  <a:lnTo>
                    <a:pt x="256" y="1077"/>
                  </a:lnTo>
                  <a:lnTo>
                    <a:pt x="230" y="1122"/>
                  </a:lnTo>
                  <a:moveTo>
                    <a:pt x="292" y="1122"/>
                  </a:moveTo>
                  <a:lnTo>
                    <a:pt x="266" y="1077"/>
                  </a:lnTo>
                  <a:lnTo>
                    <a:pt x="292" y="1031"/>
                  </a:lnTo>
                  <a:lnTo>
                    <a:pt x="319" y="1077"/>
                  </a:lnTo>
                  <a:lnTo>
                    <a:pt x="292" y="1122"/>
                  </a:lnTo>
                  <a:moveTo>
                    <a:pt x="353" y="1122"/>
                  </a:moveTo>
                  <a:lnTo>
                    <a:pt x="328" y="1077"/>
                  </a:lnTo>
                  <a:lnTo>
                    <a:pt x="353" y="1031"/>
                  </a:lnTo>
                  <a:lnTo>
                    <a:pt x="380" y="1077"/>
                  </a:lnTo>
                  <a:lnTo>
                    <a:pt x="353" y="1122"/>
                  </a:lnTo>
                  <a:moveTo>
                    <a:pt x="415" y="1122"/>
                  </a:moveTo>
                  <a:lnTo>
                    <a:pt x="389" y="1077"/>
                  </a:lnTo>
                  <a:lnTo>
                    <a:pt x="415" y="1031"/>
                  </a:lnTo>
                  <a:lnTo>
                    <a:pt x="442" y="1077"/>
                  </a:lnTo>
                  <a:lnTo>
                    <a:pt x="415" y="1122"/>
                  </a:lnTo>
                  <a:moveTo>
                    <a:pt x="476" y="1122"/>
                  </a:moveTo>
                  <a:lnTo>
                    <a:pt x="451" y="1077"/>
                  </a:lnTo>
                  <a:lnTo>
                    <a:pt x="476" y="1031"/>
                  </a:lnTo>
                  <a:lnTo>
                    <a:pt x="503" y="1077"/>
                  </a:lnTo>
                  <a:lnTo>
                    <a:pt x="476" y="1122"/>
                  </a:lnTo>
                  <a:moveTo>
                    <a:pt x="538" y="1122"/>
                  </a:moveTo>
                  <a:lnTo>
                    <a:pt x="512" y="1077"/>
                  </a:lnTo>
                  <a:lnTo>
                    <a:pt x="538" y="1031"/>
                  </a:lnTo>
                  <a:lnTo>
                    <a:pt x="565" y="1077"/>
                  </a:lnTo>
                  <a:lnTo>
                    <a:pt x="538" y="1122"/>
                  </a:lnTo>
                  <a:moveTo>
                    <a:pt x="599" y="1122"/>
                  </a:moveTo>
                  <a:lnTo>
                    <a:pt x="574" y="1077"/>
                  </a:lnTo>
                  <a:lnTo>
                    <a:pt x="599" y="1031"/>
                  </a:lnTo>
                  <a:lnTo>
                    <a:pt x="626" y="1077"/>
                  </a:lnTo>
                  <a:lnTo>
                    <a:pt x="599" y="1122"/>
                  </a:lnTo>
                  <a:moveTo>
                    <a:pt x="662" y="1122"/>
                  </a:moveTo>
                  <a:lnTo>
                    <a:pt x="635" y="1077"/>
                  </a:lnTo>
                  <a:lnTo>
                    <a:pt x="662" y="1031"/>
                  </a:lnTo>
                  <a:lnTo>
                    <a:pt x="688" y="1077"/>
                  </a:lnTo>
                  <a:lnTo>
                    <a:pt x="662" y="1122"/>
                  </a:lnTo>
                  <a:moveTo>
                    <a:pt x="724" y="1122"/>
                  </a:moveTo>
                  <a:lnTo>
                    <a:pt x="697" y="1077"/>
                  </a:lnTo>
                  <a:lnTo>
                    <a:pt x="724" y="1031"/>
                  </a:lnTo>
                  <a:lnTo>
                    <a:pt x="749" y="1077"/>
                  </a:lnTo>
                  <a:lnTo>
                    <a:pt x="724" y="1122"/>
                  </a:lnTo>
                  <a:moveTo>
                    <a:pt x="785" y="1122"/>
                  </a:moveTo>
                  <a:lnTo>
                    <a:pt x="758" y="1077"/>
                  </a:lnTo>
                  <a:lnTo>
                    <a:pt x="785" y="1031"/>
                  </a:lnTo>
                  <a:lnTo>
                    <a:pt x="811" y="1077"/>
                  </a:lnTo>
                  <a:lnTo>
                    <a:pt x="785" y="1122"/>
                  </a:lnTo>
                  <a:moveTo>
                    <a:pt x="847" y="1122"/>
                  </a:moveTo>
                  <a:lnTo>
                    <a:pt x="820" y="1077"/>
                  </a:lnTo>
                  <a:lnTo>
                    <a:pt x="847" y="1031"/>
                  </a:lnTo>
                  <a:lnTo>
                    <a:pt x="872" y="1077"/>
                  </a:lnTo>
                  <a:lnTo>
                    <a:pt x="847" y="1122"/>
                  </a:lnTo>
                  <a:moveTo>
                    <a:pt x="908" y="1122"/>
                  </a:moveTo>
                  <a:lnTo>
                    <a:pt x="881" y="1077"/>
                  </a:lnTo>
                  <a:lnTo>
                    <a:pt x="908" y="1031"/>
                  </a:lnTo>
                  <a:lnTo>
                    <a:pt x="934" y="1077"/>
                  </a:lnTo>
                  <a:lnTo>
                    <a:pt x="908" y="1122"/>
                  </a:lnTo>
                  <a:moveTo>
                    <a:pt x="970" y="1122"/>
                  </a:moveTo>
                  <a:lnTo>
                    <a:pt x="943" y="1077"/>
                  </a:lnTo>
                  <a:lnTo>
                    <a:pt x="970" y="1031"/>
                  </a:lnTo>
                  <a:lnTo>
                    <a:pt x="995" y="1077"/>
                  </a:lnTo>
                  <a:lnTo>
                    <a:pt x="970" y="1122"/>
                  </a:lnTo>
                  <a:moveTo>
                    <a:pt x="1031" y="1122"/>
                  </a:moveTo>
                  <a:lnTo>
                    <a:pt x="1006" y="1077"/>
                  </a:lnTo>
                  <a:lnTo>
                    <a:pt x="1031" y="1031"/>
                  </a:lnTo>
                  <a:lnTo>
                    <a:pt x="1058" y="1077"/>
                  </a:lnTo>
                  <a:lnTo>
                    <a:pt x="1031" y="1122"/>
                  </a:lnTo>
                  <a:moveTo>
                    <a:pt x="1093" y="1122"/>
                  </a:moveTo>
                  <a:lnTo>
                    <a:pt x="1067" y="1077"/>
                  </a:lnTo>
                  <a:lnTo>
                    <a:pt x="1093" y="1031"/>
                  </a:lnTo>
                  <a:lnTo>
                    <a:pt x="1120" y="1077"/>
                  </a:lnTo>
                  <a:lnTo>
                    <a:pt x="1093" y="1122"/>
                  </a:lnTo>
                  <a:moveTo>
                    <a:pt x="1154" y="1122"/>
                  </a:moveTo>
                  <a:lnTo>
                    <a:pt x="1129" y="1077"/>
                  </a:lnTo>
                  <a:lnTo>
                    <a:pt x="1154" y="1031"/>
                  </a:lnTo>
                  <a:lnTo>
                    <a:pt x="1181" y="1077"/>
                  </a:lnTo>
                  <a:lnTo>
                    <a:pt x="1154" y="1122"/>
                  </a:lnTo>
                  <a:moveTo>
                    <a:pt x="1216" y="1122"/>
                  </a:moveTo>
                  <a:lnTo>
                    <a:pt x="1190" y="1077"/>
                  </a:lnTo>
                  <a:lnTo>
                    <a:pt x="1216" y="1031"/>
                  </a:lnTo>
                  <a:lnTo>
                    <a:pt x="1243" y="1077"/>
                  </a:lnTo>
                  <a:lnTo>
                    <a:pt x="1216" y="1122"/>
                  </a:lnTo>
                  <a:moveTo>
                    <a:pt x="1277" y="1122"/>
                  </a:moveTo>
                  <a:lnTo>
                    <a:pt x="1252" y="1077"/>
                  </a:lnTo>
                  <a:lnTo>
                    <a:pt x="1277" y="1031"/>
                  </a:lnTo>
                  <a:lnTo>
                    <a:pt x="1304" y="1077"/>
                  </a:lnTo>
                  <a:lnTo>
                    <a:pt x="1277" y="1122"/>
                  </a:lnTo>
                  <a:moveTo>
                    <a:pt x="1339" y="1122"/>
                  </a:moveTo>
                  <a:lnTo>
                    <a:pt x="1313" y="1077"/>
                  </a:lnTo>
                  <a:lnTo>
                    <a:pt x="1339" y="1031"/>
                  </a:lnTo>
                  <a:lnTo>
                    <a:pt x="1366" y="1077"/>
                  </a:lnTo>
                  <a:lnTo>
                    <a:pt x="1339" y="1122"/>
                  </a:lnTo>
                  <a:moveTo>
                    <a:pt x="1402" y="1122"/>
                  </a:moveTo>
                  <a:lnTo>
                    <a:pt x="1375" y="1077"/>
                  </a:lnTo>
                  <a:lnTo>
                    <a:pt x="1402" y="1031"/>
                  </a:lnTo>
                  <a:lnTo>
                    <a:pt x="1427" y="1077"/>
                  </a:lnTo>
                  <a:lnTo>
                    <a:pt x="1402" y="1122"/>
                  </a:lnTo>
                  <a:moveTo>
                    <a:pt x="1463" y="1122"/>
                  </a:moveTo>
                  <a:lnTo>
                    <a:pt x="1436" y="1077"/>
                  </a:lnTo>
                  <a:lnTo>
                    <a:pt x="1463" y="1031"/>
                  </a:lnTo>
                  <a:lnTo>
                    <a:pt x="1489" y="1077"/>
                  </a:lnTo>
                  <a:lnTo>
                    <a:pt x="1463" y="1122"/>
                  </a:lnTo>
                  <a:moveTo>
                    <a:pt x="1525" y="1122"/>
                  </a:moveTo>
                  <a:lnTo>
                    <a:pt x="1498" y="1077"/>
                  </a:lnTo>
                  <a:lnTo>
                    <a:pt x="1525" y="1031"/>
                  </a:lnTo>
                  <a:lnTo>
                    <a:pt x="1550" y="1077"/>
                  </a:lnTo>
                  <a:lnTo>
                    <a:pt x="1525" y="1122"/>
                  </a:lnTo>
                  <a:moveTo>
                    <a:pt x="1586" y="1122"/>
                  </a:moveTo>
                  <a:lnTo>
                    <a:pt x="1559" y="1077"/>
                  </a:lnTo>
                  <a:lnTo>
                    <a:pt x="1586" y="1031"/>
                  </a:lnTo>
                  <a:lnTo>
                    <a:pt x="1612" y="1077"/>
                  </a:lnTo>
                  <a:lnTo>
                    <a:pt x="1586" y="1122"/>
                  </a:lnTo>
                  <a:moveTo>
                    <a:pt x="1648" y="1122"/>
                  </a:moveTo>
                  <a:lnTo>
                    <a:pt x="1621" y="1077"/>
                  </a:lnTo>
                  <a:lnTo>
                    <a:pt x="1648" y="1031"/>
                  </a:lnTo>
                  <a:lnTo>
                    <a:pt x="1673" y="1077"/>
                  </a:lnTo>
                  <a:lnTo>
                    <a:pt x="1648" y="1122"/>
                  </a:lnTo>
                  <a:moveTo>
                    <a:pt x="1709" y="1122"/>
                  </a:moveTo>
                  <a:lnTo>
                    <a:pt x="1682" y="1077"/>
                  </a:lnTo>
                  <a:lnTo>
                    <a:pt x="1709" y="1031"/>
                  </a:lnTo>
                  <a:lnTo>
                    <a:pt x="1735" y="1077"/>
                  </a:lnTo>
                  <a:lnTo>
                    <a:pt x="1709" y="1122"/>
                  </a:lnTo>
                  <a:moveTo>
                    <a:pt x="1771" y="1122"/>
                  </a:moveTo>
                  <a:lnTo>
                    <a:pt x="1745" y="1077"/>
                  </a:lnTo>
                  <a:lnTo>
                    <a:pt x="1771" y="1031"/>
                  </a:lnTo>
                  <a:lnTo>
                    <a:pt x="1798" y="1077"/>
                  </a:lnTo>
                  <a:lnTo>
                    <a:pt x="1771" y="1122"/>
                  </a:lnTo>
                  <a:moveTo>
                    <a:pt x="1832" y="1122"/>
                  </a:moveTo>
                  <a:lnTo>
                    <a:pt x="1807" y="1077"/>
                  </a:lnTo>
                  <a:lnTo>
                    <a:pt x="1832" y="1031"/>
                  </a:lnTo>
                  <a:lnTo>
                    <a:pt x="1859" y="1077"/>
                  </a:lnTo>
                  <a:lnTo>
                    <a:pt x="1832" y="1122"/>
                  </a:lnTo>
                  <a:moveTo>
                    <a:pt x="1894" y="1122"/>
                  </a:moveTo>
                  <a:lnTo>
                    <a:pt x="1868" y="1077"/>
                  </a:lnTo>
                  <a:lnTo>
                    <a:pt x="1894" y="1031"/>
                  </a:lnTo>
                  <a:lnTo>
                    <a:pt x="1921" y="1077"/>
                  </a:lnTo>
                  <a:lnTo>
                    <a:pt x="1894" y="1122"/>
                  </a:lnTo>
                  <a:moveTo>
                    <a:pt x="1955" y="1122"/>
                  </a:moveTo>
                  <a:lnTo>
                    <a:pt x="1930" y="1077"/>
                  </a:lnTo>
                  <a:lnTo>
                    <a:pt x="1955" y="1031"/>
                  </a:lnTo>
                  <a:lnTo>
                    <a:pt x="1982" y="1077"/>
                  </a:lnTo>
                  <a:lnTo>
                    <a:pt x="1955" y="1122"/>
                  </a:lnTo>
                  <a:moveTo>
                    <a:pt x="2017" y="1122"/>
                  </a:moveTo>
                  <a:lnTo>
                    <a:pt x="1991" y="1077"/>
                  </a:lnTo>
                  <a:lnTo>
                    <a:pt x="2017" y="1031"/>
                  </a:lnTo>
                  <a:lnTo>
                    <a:pt x="2044" y="1077"/>
                  </a:lnTo>
                  <a:lnTo>
                    <a:pt x="2017" y="1122"/>
                  </a:lnTo>
                  <a:moveTo>
                    <a:pt x="2078" y="1122"/>
                  </a:moveTo>
                  <a:lnTo>
                    <a:pt x="2053" y="1077"/>
                  </a:lnTo>
                  <a:lnTo>
                    <a:pt x="2078" y="1031"/>
                  </a:lnTo>
                  <a:lnTo>
                    <a:pt x="2105" y="1077"/>
                  </a:lnTo>
                  <a:lnTo>
                    <a:pt x="2078" y="1122"/>
                  </a:lnTo>
                  <a:moveTo>
                    <a:pt x="2141" y="1122"/>
                  </a:moveTo>
                  <a:lnTo>
                    <a:pt x="2114" y="1077"/>
                  </a:lnTo>
                  <a:lnTo>
                    <a:pt x="2141" y="1031"/>
                  </a:lnTo>
                  <a:lnTo>
                    <a:pt x="2167" y="1077"/>
                  </a:lnTo>
                  <a:lnTo>
                    <a:pt x="2141" y="1122"/>
                  </a:lnTo>
                  <a:moveTo>
                    <a:pt x="2203" y="1122"/>
                  </a:moveTo>
                  <a:lnTo>
                    <a:pt x="2176" y="1077"/>
                  </a:lnTo>
                  <a:lnTo>
                    <a:pt x="2203" y="1031"/>
                  </a:lnTo>
                  <a:lnTo>
                    <a:pt x="2228" y="1077"/>
                  </a:lnTo>
                  <a:lnTo>
                    <a:pt x="2203" y="1122"/>
                  </a:lnTo>
                  <a:moveTo>
                    <a:pt x="2264" y="1122"/>
                  </a:moveTo>
                  <a:lnTo>
                    <a:pt x="2237" y="1077"/>
                  </a:lnTo>
                  <a:lnTo>
                    <a:pt x="2264" y="1031"/>
                  </a:lnTo>
                  <a:lnTo>
                    <a:pt x="2290" y="1077"/>
                  </a:lnTo>
                  <a:lnTo>
                    <a:pt x="2264" y="1122"/>
                  </a:lnTo>
                  <a:moveTo>
                    <a:pt x="2326" y="1122"/>
                  </a:moveTo>
                  <a:lnTo>
                    <a:pt x="2299" y="1077"/>
                  </a:lnTo>
                  <a:lnTo>
                    <a:pt x="2326" y="1031"/>
                  </a:lnTo>
                  <a:lnTo>
                    <a:pt x="2351" y="1077"/>
                  </a:lnTo>
                  <a:lnTo>
                    <a:pt x="2326" y="1122"/>
                  </a:lnTo>
                  <a:moveTo>
                    <a:pt x="2387" y="1122"/>
                  </a:moveTo>
                  <a:lnTo>
                    <a:pt x="2360" y="1077"/>
                  </a:lnTo>
                  <a:lnTo>
                    <a:pt x="2387" y="1031"/>
                  </a:lnTo>
                  <a:lnTo>
                    <a:pt x="2413" y="1077"/>
                  </a:lnTo>
                  <a:lnTo>
                    <a:pt x="2387" y="1122"/>
                  </a:lnTo>
                  <a:moveTo>
                    <a:pt x="2449" y="1122"/>
                  </a:moveTo>
                  <a:lnTo>
                    <a:pt x="2422" y="1077"/>
                  </a:lnTo>
                  <a:lnTo>
                    <a:pt x="2449" y="1031"/>
                  </a:lnTo>
                  <a:lnTo>
                    <a:pt x="2474" y="1077"/>
                  </a:lnTo>
                  <a:lnTo>
                    <a:pt x="2449" y="1122"/>
                  </a:lnTo>
                  <a:moveTo>
                    <a:pt x="2510" y="1122"/>
                  </a:moveTo>
                  <a:lnTo>
                    <a:pt x="2485" y="1077"/>
                  </a:lnTo>
                  <a:lnTo>
                    <a:pt x="2510" y="1031"/>
                  </a:lnTo>
                  <a:lnTo>
                    <a:pt x="2537" y="1077"/>
                  </a:lnTo>
                  <a:lnTo>
                    <a:pt x="2510" y="1122"/>
                  </a:lnTo>
                  <a:moveTo>
                    <a:pt x="76" y="1068"/>
                  </a:moveTo>
                  <a:lnTo>
                    <a:pt x="51" y="1023"/>
                  </a:lnTo>
                  <a:lnTo>
                    <a:pt x="76" y="978"/>
                  </a:lnTo>
                  <a:lnTo>
                    <a:pt x="103" y="1023"/>
                  </a:lnTo>
                  <a:lnTo>
                    <a:pt x="76" y="1068"/>
                  </a:lnTo>
                  <a:moveTo>
                    <a:pt x="137" y="1068"/>
                  </a:moveTo>
                  <a:lnTo>
                    <a:pt x="112" y="1023"/>
                  </a:lnTo>
                  <a:lnTo>
                    <a:pt x="137" y="978"/>
                  </a:lnTo>
                  <a:lnTo>
                    <a:pt x="164" y="1023"/>
                  </a:lnTo>
                  <a:lnTo>
                    <a:pt x="137" y="1068"/>
                  </a:lnTo>
                  <a:moveTo>
                    <a:pt x="199" y="1068"/>
                  </a:moveTo>
                  <a:lnTo>
                    <a:pt x="173" y="1023"/>
                  </a:lnTo>
                  <a:lnTo>
                    <a:pt x="199" y="978"/>
                  </a:lnTo>
                  <a:lnTo>
                    <a:pt x="226" y="1023"/>
                  </a:lnTo>
                  <a:lnTo>
                    <a:pt x="199" y="1068"/>
                  </a:lnTo>
                  <a:moveTo>
                    <a:pt x="262" y="1068"/>
                  </a:moveTo>
                  <a:lnTo>
                    <a:pt x="235" y="1023"/>
                  </a:lnTo>
                  <a:lnTo>
                    <a:pt x="262" y="978"/>
                  </a:lnTo>
                  <a:lnTo>
                    <a:pt x="287" y="1023"/>
                  </a:lnTo>
                  <a:lnTo>
                    <a:pt x="262" y="1068"/>
                  </a:lnTo>
                  <a:moveTo>
                    <a:pt x="323" y="1068"/>
                  </a:moveTo>
                  <a:lnTo>
                    <a:pt x="296" y="1023"/>
                  </a:lnTo>
                  <a:lnTo>
                    <a:pt x="323" y="978"/>
                  </a:lnTo>
                  <a:lnTo>
                    <a:pt x="349" y="1023"/>
                  </a:lnTo>
                  <a:lnTo>
                    <a:pt x="323" y="1068"/>
                  </a:lnTo>
                  <a:moveTo>
                    <a:pt x="385" y="1068"/>
                  </a:moveTo>
                  <a:lnTo>
                    <a:pt x="358" y="1023"/>
                  </a:lnTo>
                  <a:lnTo>
                    <a:pt x="385" y="978"/>
                  </a:lnTo>
                  <a:lnTo>
                    <a:pt x="410" y="1023"/>
                  </a:lnTo>
                  <a:lnTo>
                    <a:pt x="385" y="1068"/>
                  </a:lnTo>
                  <a:moveTo>
                    <a:pt x="446" y="1068"/>
                  </a:moveTo>
                  <a:lnTo>
                    <a:pt x="419" y="1023"/>
                  </a:lnTo>
                  <a:lnTo>
                    <a:pt x="446" y="978"/>
                  </a:lnTo>
                  <a:lnTo>
                    <a:pt x="472" y="1023"/>
                  </a:lnTo>
                  <a:lnTo>
                    <a:pt x="446" y="1068"/>
                  </a:lnTo>
                  <a:moveTo>
                    <a:pt x="508" y="1068"/>
                  </a:moveTo>
                  <a:lnTo>
                    <a:pt x="481" y="1023"/>
                  </a:lnTo>
                  <a:lnTo>
                    <a:pt x="508" y="978"/>
                  </a:lnTo>
                  <a:lnTo>
                    <a:pt x="533" y="1023"/>
                  </a:lnTo>
                  <a:lnTo>
                    <a:pt x="508" y="1068"/>
                  </a:lnTo>
                  <a:moveTo>
                    <a:pt x="569" y="1068"/>
                  </a:moveTo>
                  <a:lnTo>
                    <a:pt x="542" y="1023"/>
                  </a:lnTo>
                  <a:lnTo>
                    <a:pt x="569" y="978"/>
                  </a:lnTo>
                  <a:lnTo>
                    <a:pt x="595" y="1023"/>
                  </a:lnTo>
                  <a:lnTo>
                    <a:pt x="569" y="1068"/>
                  </a:lnTo>
                  <a:moveTo>
                    <a:pt x="631" y="1068"/>
                  </a:moveTo>
                  <a:lnTo>
                    <a:pt x="605" y="1023"/>
                  </a:lnTo>
                  <a:lnTo>
                    <a:pt x="631" y="978"/>
                  </a:lnTo>
                  <a:lnTo>
                    <a:pt x="658" y="1023"/>
                  </a:lnTo>
                  <a:lnTo>
                    <a:pt x="631" y="1068"/>
                  </a:lnTo>
                  <a:moveTo>
                    <a:pt x="692" y="1068"/>
                  </a:moveTo>
                  <a:lnTo>
                    <a:pt x="667" y="1023"/>
                  </a:lnTo>
                  <a:lnTo>
                    <a:pt x="692" y="978"/>
                  </a:lnTo>
                  <a:lnTo>
                    <a:pt x="719" y="1023"/>
                  </a:lnTo>
                  <a:lnTo>
                    <a:pt x="692" y="1068"/>
                  </a:lnTo>
                  <a:moveTo>
                    <a:pt x="754" y="1068"/>
                  </a:moveTo>
                  <a:lnTo>
                    <a:pt x="728" y="1023"/>
                  </a:lnTo>
                  <a:lnTo>
                    <a:pt x="754" y="978"/>
                  </a:lnTo>
                  <a:lnTo>
                    <a:pt x="781" y="1023"/>
                  </a:lnTo>
                  <a:lnTo>
                    <a:pt x="754" y="1068"/>
                  </a:lnTo>
                  <a:moveTo>
                    <a:pt x="815" y="1068"/>
                  </a:moveTo>
                  <a:lnTo>
                    <a:pt x="790" y="1023"/>
                  </a:lnTo>
                  <a:lnTo>
                    <a:pt x="815" y="978"/>
                  </a:lnTo>
                  <a:lnTo>
                    <a:pt x="842" y="1023"/>
                  </a:lnTo>
                  <a:lnTo>
                    <a:pt x="815" y="1068"/>
                  </a:lnTo>
                  <a:moveTo>
                    <a:pt x="877" y="1068"/>
                  </a:moveTo>
                  <a:lnTo>
                    <a:pt x="851" y="1023"/>
                  </a:lnTo>
                  <a:lnTo>
                    <a:pt x="877" y="978"/>
                  </a:lnTo>
                  <a:lnTo>
                    <a:pt x="904" y="1023"/>
                  </a:lnTo>
                  <a:lnTo>
                    <a:pt x="877" y="1068"/>
                  </a:lnTo>
                  <a:moveTo>
                    <a:pt x="938" y="1068"/>
                  </a:moveTo>
                  <a:lnTo>
                    <a:pt x="913" y="1023"/>
                  </a:lnTo>
                  <a:lnTo>
                    <a:pt x="938" y="978"/>
                  </a:lnTo>
                  <a:lnTo>
                    <a:pt x="965" y="1023"/>
                  </a:lnTo>
                  <a:lnTo>
                    <a:pt x="938" y="1068"/>
                  </a:lnTo>
                  <a:moveTo>
                    <a:pt x="1001" y="1068"/>
                  </a:moveTo>
                  <a:lnTo>
                    <a:pt x="974" y="1023"/>
                  </a:lnTo>
                  <a:lnTo>
                    <a:pt x="1001" y="978"/>
                  </a:lnTo>
                  <a:lnTo>
                    <a:pt x="1027" y="1023"/>
                  </a:lnTo>
                  <a:lnTo>
                    <a:pt x="1001" y="1068"/>
                  </a:lnTo>
                  <a:moveTo>
                    <a:pt x="1063" y="1068"/>
                  </a:moveTo>
                  <a:lnTo>
                    <a:pt x="1036" y="1023"/>
                  </a:lnTo>
                  <a:lnTo>
                    <a:pt x="1063" y="978"/>
                  </a:lnTo>
                  <a:lnTo>
                    <a:pt x="1088" y="1023"/>
                  </a:lnTo>
                  <a:lnTo>
                    <a:pt x="1063" y="1068"/>
                  </a:lnTo>
                  <a:moveTo>
                    <a:pt x="1124" y="1068"/>
                  </a:moveTo>
                  <a:lnTo>
                    <a:pt x="1097" y="1023"/>
                  </a:lnTo>
                  <a:lnTo>
                    <a:pt x="1124" y="978"/>
                  </a:lnTo>
                  <a:lnTo>
                    <a:pt x="1150" y="1023"/>
                  </a:lnTo>
                  <a:lnTo>
                    <a:pt x="1124" y="1068"/>
                  </a:lnTo>
                  <a:moveTo>
                    <a:pt x="1186" y="1068"/>
                  </a:moveTo>
                  <a:lnTo>
                    <a:pt x="1159" y="1023"/>
                  </a:lnTo>
                  <a:lnTo>
                    <a:pt x="1186" y="978"/>
                  </a:lnTo>
                  <a:lnTo>
                    <a:pt x="1211" y="1023"/>
                  </a:lnTo>
                  <a:lnTo>
                    <a:pt x="1186" y="1068"/>
                  </a:lnTo>
                  <a:moveTo>
                    <a:pt x="1247" y="1068"/>
                  </a:moveTo>
                  <a:lnTo>
                    <a:pt x="1220" y="1023"/>
                  </a:lnTo>
                  <a:lnTo>
                    <a:pt x="1247" y="978"/>
                  </a:lnTo>
                  <a:lnTo>
                    <a:pt x="1273" y="1023"/>
                  </a:lnTo>
                  <a:lnTo>
                    <a:pt x="1247" y="1068"/>
                  </a:lnTo>
                  <a:moveTo>
                    <a:pt x="1309" y="1068"/>
                  </a:moveTo>
                  <a:lnTo>
                    <a:pt x="1282" y="1023"/>
                  </a:lnTo>
                  <a:lnTo>
                    <a:pt x="1309" y="978"/>
                  </a:lnTo>
                  <a:lnTo>
                    <a:pt x="1334" y="1023"/>
                  </a:lnTo>
                  <a:lnTo>
                    <a:pt x="1309" y="1068"/>
                  </a:lnTo>
                  <a:moveTo>
                    <a:pt x="1370" y="1068"/>
                  </a:moveTo>
                  <a:lnTo>
                    <a:pt x="1345" y="1023"/>
                  </a:lnTo>
                  <a:lnTo>
                    <a:pt x="1370" y="978"/>
                  </a:lnTo>
                  <a:lnTo>
                    <a:pt x="1397" y="1023"/>
                  </a:lnTo>
                  <a:lnTo>
                    <a:pt x="1370" y="1068"/>
                  </a:lnTo>
                  <a:moveTo>
                    <a:pt x="1432" y="1068"/>
                  </a:moveTo>
                  <a:lnTo>
                    <a:pt x="1406" y="1023"/>
                  </a:lnTo>
                  <a:lnTo>
                    <a:pt x="1432" y="978"/>
                  </a:lnTo>
                  <a:lnTo>
                    <a:pt x="1459" y="1023"/>
                  </a:lnTo>
                  <a:lnTo>
                    <a:pt x="1432" y="1068"/>
                  </a:lnTo>
                  <a:moveTo>
                    <a:pt x="1493" y="1068"/>
                  </a:moveTo>
                  <a:lnTo>
                    <a:pt x="1468" y="1023"/>
                  </a:lnTo>
                  <a:lnTo>
                    <a:pt x="1493" y="978"/>
                  </a:lnTo>
                  <a:lnTo>
                    <a:pt x="1520" y="1023"/>
                  </a:lnTo>
                  <a:lnTo>
                    <a:pt x="1493" y="1068"/>
                  </a:lnTo>
                  <a:moveTo>
                    <a:pt x="1555" y="1068"/>
                  </a:moveTo>
                  <a:lnTo>
                    <a:pt x="1529" y="1023"/>
                  </a:lnTo>
                  <a:lnTo>
                    <a:pt x="1555" y="978"/>
                  </a:lnTo>
                  <a:lnTo>
                    <a:pt x="1582" y="1023"/>
                  </a:lnTo>
                  <a:lnTo>
                    <a:pt x="1555" y="1068"/>
                  </a:lnTo>
                  <a:moveTo>
                    <a:pt x="1616" y="1068"/>
                  </a:moveTo>
                  <a:lnTo>
                    <a:pt x="1591" y="1023"/>
                  </a:lnTo>
                  <a:lnTo>
                    <a:pt x="1616" y="978"/>
                  </a:lnTo>
                  <a:lnTo>
                    <a:pt x="1643" y="1023"/>
                  </a:lnTo>
                  <a:lnTo>
                    <a:pt x="1616" y="1068"/>
                  </a:lnTo>
                  <a:moveTo>
                    <a:pt x="1678" y="1068"/>
                  </a:moveTo>
                  <a:lnTo>
                    <a:pt x="1652" y="1023"/>
                  </a:lnTo>
                  <a:lnTo>
                    <a:pt x="1678" y="978"/>
                  </a:lnTo>
                  <a:lnTo>
                    <a:pt x="1705" y="1023"/>
                  </a:lnTo>
                  <a:lnTo>
                    <a:pt x="1678" y="1068"/>
                  </a:lnTo>
                  <a:moveTo>
                    <a:pt x="1741" y="1068"/>
                  </a:moveTo>
                  <a:lnTo>
                    <a:pt x="1714" y="1023"/>
                  </a:lnTo>
                  <a:lnTo>
                    <a:pt x="1741" y="978"/>
                  </a:lnTo>
                  <a:lnTo>
                    <a:pt x="1766" y="1023"/>
                  </a:lnTo>
                  <a:lnTo>
                    <a:pt x="1741" y="1068"/>
                  </a:lnTo>
                  <a:moveTo>
                    <a:pt x="1802" y="1068"/>
                  </a:moveTo>
                  <a:lnTo>
                    <a:pt x="1775" y="1023"/>
                  </a:lnTo>
                  <a:lnTo>
                    <a:pt x="1802" y="978"/>
                  </a:lnTo>
                  <a:lnTo>
                    <a:pt x="1828" y="1023"/>
                  </a:lnTo>
                  <a:lnTo>
                    <a:pt x="1802" y="1068"/>
                  </a:lnTo>
                  <a:moveTo>
                    <a:pt x="1864" y="1068"/>
                  </a:moveTo>
                  <a:lnTo>
                    <a:pt x="1837" y="1023"/>
                  </a:lnTo>
                  <a:lnTo>
                    <a:pt x="1864" y="978"/>
                  </a:lnTo>
                  <a:lnTo>
                    <a:pt x="1889" y="1023"/>
                  </a:lnTo>
                  <a:lnTo>
                    <a:pt x="1864" y="1068"/>
                  </a:lnTo>
                  <a:moveTo>
                    <a:pt x="1925" y="1068"/>
                  </a:moveTo>
                  <a:lnTo>
                    <a:pt x="1898" y="1023"/>
                  </a:lnTo>
                  <a:lnTo>
                    <a:pt x="1925" y="978"/>
                  </a:lnTo>
                  <a:lnTo>
                    <a:pt x="1951" y="1023"/>
                  </a:lnTo>
                  <a:lnTo>
                    <a:pt x="1925" y="1068"/>
                  </a:lnTo>
                  <a:moveTo>
                    <a:pt x="1987" y="1068"/>
                  </a:moveTo>
                  <a:lnTo>
                    <a:pt x="1960" y="1023"/>
                  </a:lnTo>
                  <a:lnTo>
                    <a:pt x="1987" y="978"/>
                  </a:lnTo>
                  <a:lnTo>
                    <a:pt x="2012" y="1023"/>
                  </a:lnTo>
                  <a:lnTo>
                    <a:pt x="1987" y="1068"/>
                  </a:lnTo>
                  <a:moveTo>
                    <a:pt x="2048" y="1068"/>
                  </a:moveTo>
                  <a:lnTo>
                    <a:pt x="2021" y="1023"/>
                  </a:lnTo>
                  <a:lnTo>
                    <a:pt x="2048" y="978"/>
                  </a:lnTo>
                  <a:lnTo>
                    <a:pt x="2074" y="1023"/>
                  </a:lnTo>
                  <a:lnTo>
                    <a:pt x="2048" y="1068"/>
                  </a:lnTo>
                  <a:moveTo>
                    <a:pt x="2110" y="1068"/>
                  </a:moveTo>
                  <a:lnTo>
                    <a:pt x="2084" y="1023"/>
                  </a:lnTo>
                  <a:lnTo>
                    <a:pt x="2110" y="978"/>
                  </a:lnTo>
                  <a:lnTo>
                    <a:pt x="2137" y="1023"/>
                  </a:lnTo>
                  <a:lnTo>
                    <a:pt x="2110" y="1068"/>
                  </a:lnTo>
                  <a:moveTo>
                    <a:pt x="2171" y="1068"/>
                  </a:moveTo>
                  <a:lnTo>
                    <a:pt x="2146" y="1023"/>
                  </a:lnTo>
                  <a:lnTo>
                    <a:pt x="2171" y="978"/>
                  </a:lnTo>
                  <a:lnTo>
                    <a:pt x="2198" y="1023"/>
                  </a:lnTo>
                  <a:lnTo>
                    <a:pt x="2171" y="1068"/>
                  </a:lnTo>
                  <a:moveTo>
                    <a:pt x="2233" y="1068"/>
                  </a:moveTo>
                  <a:lnTo>
                    <a:pt x="2207" y="1023"/>
                  </a:lnTo>
                  <a:lnTo>
                    <a:pt x="2233" y="978"/>
                  </a:lnTo>
                  <a:lnTo>
                    <a:pt x="2260" y="1023"/>
                  </a:lnTo>
                  <a:lnTo>
                    <a:pt x="2233" y="1068"/>
                  </a:lnTo>
                  <a:moveTo>
                    <a:pt x="2294" y="1068"/>
                  </a:moveTo>
                  <a:lnTo>
                    <a:pt x="2269" y="1023"/>
                  </a:lnTo>
                  <a:lnTo>
                    <a:pt x="2294" y="978"/>
                  </a:lnTo>
                  <a:lnTo>
                    <a:pt x="2321" y="1023"/>
                  </a:lnTo>
                  <a:lnTo>
                    <a:pt x="2294" y="1068"/>
                  </a:lnTo>
                  <a:moveTo>
                    <a:pt x="2356" y="1068"/>
                  </a:moveTo>
                  <a:lnTo>
                    <a:pt x="2330" y="1023"/>
                  </a:lnTo>
                  <a:lnTo>
                    <a:pt x="2356" y="978"/>
                  </a:lnTo>
                  <a:lnTo>
                    <a:pt x="2383" y="1023"/>
                  </a:lnTo>
                  <a:lnTo>
                    <a:pt x="2356" y="1068"/>
                  </a:lnTo>
                  <a:moveTo>
                    <a:pt x="2417" y="1068"/>
                  </a:moveTo>
                  <a:lnTo>
                    <a:pt x="2392" y="1023"/>
                  </a:lnTo>
                  <a:lnTo>
                    <a:pt x="2417" y="978"/>
                  </a:lnTo>
                  <a:lnTo>
                    <a:pt x="2444" y="1023"/>
                  </a:lnTo>
                  <a:lnTo>
                    <a:pt x="2417" y="1068"/>
                  </a:lnTo>
                  <a:moveTo>
                    <a:pt x="2480" y="1068"/>
                  </a:moveTo>
                  <a:lnTo>
                    <a:pt x="2453" y="1023"/>
                  </a:lnTo>
                  <a:lnTo>
                    <a:pt x="2480" y="978"/>
                  </a:lnTo>
                  <a:lnTo>
                    <a:pt x="2506" y="1023"/>
                  </a:lnTo>
                  <a:lnTo>
                    <a:pt x="2480" y="1068"/>
                  </a:lnTo>
                  <a:moveTo>
                    <a:pt x="46" y="1016"/>
                  </a:moveTo>
                  <a:lnTo>
                    <a:pt x="19" y="971"/>
                  </a:lnTo>
                  <a:lnTo>
                    <a:pt x="46" y="924"/>
                  </a:lnTo>
                  <a:lnTo>
                    <a:pt x="72" y="971"/>
                  </a:lnTo>
                  <a:lnTo>
                    <a:pt x="46" y="1016"/>
                  </a:lnTo>
                  <a:moveTo>
                    <a:pt x="107" y="1016"/>
                  </a:moveTo>
                  <a:lnTo>
                    <a:pt x="81" y="971"/>
                  </a:lnTo>
                  <a:lnTo>
                    <a:pt x="107" y="924"/>
                  </a:lnTo>
                  <a:lnTo>
                    <a:pt x="133" y="971"/>
                  </a:lnTo>
                  <a:lnTo>
                    <a:pt x="107" y="1016"/>
                  </a:lnTo>
                  <a:moveTo>
                    <a:pt x="169" y="1016"/>
                  </a:moveTo>
                  <a:lnTo>
                    <a:pt x="142" y="971"/>
                  </a:lnTo>
                  <a:lnTo>
                    <a:pt x="169" y="924"/>
                  </a:lnTo>
                  <a:lnTo>
                    <a:pt x="194" y="971"/>
                  </a:lnTo>
                  <a:lnTo>
                    <a:pt x="169" y="1016"/>
                  </a:lnTo>
                  <a:moveTo>
                    <a:pt x="230" y="1016"/>
                  </a:moveTo>
                  <a:lnTo>
                    <a:pt x="203" y="971"/>
                  </a:lnTo>
                  <a:lnTo>
                    <a:pt x="230" y="924"/>
                  </a:lnTo>
                  <a:lnTo>
                    <a:pt x="256" y="971"/>
                  </a:lnTo>
                  <a:lnTo>
                    <a:pt x="230" y="1016"/>
                  </a:lnTo>
                  <a:moveTo>
                    <a:pt x="292" y="1016"/>
                  </a:moveTo>
                  <a:lnTo>
                    <a:pt x="266" y="971"/>
                  </a:lnTo>
                  <a:lnTo>
                    <a:pt x="292" y="924"/>
                  </a:lnTo>
                  <a:lnTo>
                    <a:pt x="319" y="971"/>
                  </a:lnTo>
                  <a:lnTo>
                    <a:pt x="292" y="1016"/>
                  </a:lnTo>
                  <a:moveTo>
                    <a:pt x="353" y="1016"/>
                  </a:moveTo>
                  <a:lnTo>
                    <a:pt x="328" y="971"/>
                  </a:lnTo>
                  <a:lnTo>
                    <a:pt x="353" y="924"/>
                  </a:lnTo>
                  <a:lnTo>
                    <a:pt x="380" y="971"/>
                  </a:lnTo>
                  <a:lnTo>
                    <a:pt x="353" y="1016"/>
                  </a:lnTo>
                  <a:moveTo>
                    <a:pt x="415" y="1016"/>
                  </a:moveTo>
                  <a:lnTo>
                    <a:pt x="389" y="971"/>
                  </a:lnTo>
                  <a:lnTo>
                    <a:pt x="415" y="924"/>
                  </a:lnTo>
                  <a:lnTo>
                    <a:pt x="442" y="971"/>
                  </a:lnTo>
                  <a:lnTo>
                    <a:pt x="415" y="1016"/>
                  </a:lnTo>
                  <a:moveTo>
                    <a:pt x="476" y="1016"/>
                  </a:moveTo>
                  <a:lnTo>
                    <a:pt x="451" y="971"/>
                  </a:lnTo>
                  <a:lnTo>
                    <a:pt x="476" y="924"/>
                  </a:lnTo>
                  <a:lnTo>
                    <a:pt x="503" y="971"/>
                  </a:lnTo>
                  <a:lnTo>
                    <a:pt x="476" y="1016"/>
                  </a:lnTo>
                  <a:moveTo>
                    <a:pt x="538" y="1016"/>
                  </a:moveTo>
                  <a:lnTo>
                    <a:pt x="512" y="971"/>
                  </a:lnTo>
                  <a:lnTo>
                    <a:pt x="538" y="924"/>
                  </a:lnTo>
                  <a:lnTo>
                    <a:pt x="565" y="971"/>
                  </a:lnTo>
                  <a:lnTo>
                    <a:pt x="538" y="1016"/>
                  </a:lnTo>
                  <a:moveTo>
                    <a:pt x="599" y="1016"/>
                  </a:moveTo>
                  <a:lnTo>
                    <a:pt x="574" y="971"/>
                  </a:lnTo>
                  <a:lnTo>
                    <a:pt x="599" y="924"/>
                  </a:lnTo>
                  <a:lnTo>
                    <a:pt x="626" y="971"/>
                  </a:lnTo>
                  <a:lnTo>
                    <a:pt x="599" y="1016"/>
                  </a:lnTo>
                  <a:moveTo>
                    <a:pt x="662" y="1016"/>
                  </a:moveTo>
                  <a:lnTo>
                    <a:pt x="635" y="971"/>
                  </a:lnTo>
                  <a:lnTo>
                    <a:pt x="662" y="924"/>
                  </a:lnTo>
                  <a:lnTo>
                    <a:pt x="688" y="971"/>
                  </a:lnTo>
                  <a:lnTo>
                    <a:pt x="662" y="1016"/>
                  </a:lnTo>
                  <a:moveTo>
                    <a:pt x="724" y="1016"/>
                  </a:moveTo>
                  <a:lnTo>
                    <a:pt x="697" y="971"/>
                  </a:lnTo>
                  <a:lnTo>
                    <a:pt x="724" y="924"/>
                  </a:lnTo>
                  <a:lnTo>
                    <a:pt x="749" y="971"/>
                  </a:lnTo>
                  <a:lnTo>
                    <a:pt x="724" y="1016"/>
                  </a:lnTo>
                  <a:moveTo>
                    <a:pt x="785" y="1016"/>
                  </a:moveTo>
                  <a:lnTo>
                    <a:pt x="758" y="971"/>
                  </a:lnTo>
                  <a:lnTo>
                    <a:pt x="785" y="924"/>
                  </a:lnTo>
                  <a:lnTo>
                    <a:pt x="811" y="971"/>
                  </a:lnTo>
                  <a:lnTo>
                    <a:pt x="785" y="1016"/>
                  </a:lnTo>
                  <a:moveTo>
                    <a:pt x="847" y="1016"/>
                  </a:moveTo>
                  <a:lnTo>
                    <a:pt x="820" y="971"/>
                  </a:lnTo>
                  <a:lnTo>
                    <a:pt x="847" y="924"/>
                  </a:lnTo>
                  <a:lnTo>
                    <a:pt x="872" y="971"/>
                  </a:lnTo>
                  <a:lnTo>
                    <a:pt x="847" y="1016"/>
                  </a:lnTo>
                  <a:moveTo>
                    <a:pt x="908" y="1016"/>
                  </a:moveTo>
                  <a:lnTo>
                    <a:pt x="881" y="971"/>
                  </a:lnTo>
                  <a:lnTo>
                    <a:pt x="908" y="924"/>
                  </a:lnTo>
                  <a:lnTo>
                    <a:pt x="934" y="971"/>
                  </a:lnTo>
                  <a:lnTo>
                    <a:pt x="908" y="1016"/>
                  </a:lnTo>
                  <a:moveTo>
                    <a:pt x="970" y="1016"/>
                  </a:moveTo>
                  <a:lnTo>
                    <a:pt x="943" y="971"/>
                  </a:lnTo>
                  <a:lnTo>
                    <a:pt x="970" y="924"/>
                  </a:lnTo>
                  <a:lnTo>
                    <a:pt x="995" y="971"/>
                  </a:lnTo>
                  <a:lnTo>
                    <a:pt x="970" y="1016"/>
                  </a:lnTo>
                  <a:moveTo>
                    <a:pt x="1031" y="1016"/>
                  </a:moveTo>
                  <a:lnTo>
                    <a:pt x="1006" y="971"/>
                  </a:lnTo>
                  <a:lnTo>
                    <a:pt x="1031" y="924"/>
                  </a:lnTo>
                  <a:lnTo>
                    <a:pt x="1058" y="971"/>
                  </a:lnTo>
                  <a:lnTo>
                    <a:pt x="1031" y="1016"/>
                  </a:lnTo>
                  <a:moveTo>
                    <a:pt x="1093" y="1016"/>
                  </a:moveTo>
                  <a:lnTo>
                    <a:pt x="1067" y="971"/>
                  </a:lnTo>
                  <a:lnTo>
                    <a:pt x="1093" y="924"/>
                  </a:lnTo>
                  <a:lnTo>
                    <a:pt x="1120" y="971"/>
                  </a:lnTo>
                  <a:lnTo>
                    <a:pt x="1093" y="1016"/>
                  </a:lnTo>
                  <a:moveTo>
                    <a:pt x="1154" y="1016"/>
                  </a:moveTo>
                  <a:lnTo>
                    <a:pt x="1129" y="971"/>
                  </a:lnTo>
                  <a:lnTo>
                    <a:pt x="1154" y="924"/>
                  </a:lnTo>
                  <a:lnTo>
                    <a:pt x="1181" y="971"/>
                  </a:lnTo>
                  <a:lnTo>
                    <a:pt x="1154" y="1016"/>
                  </a:lnTo>
                  <a:moveTo>
                    <a:pt x="1216" y="1016"/>
                  </a:moveTo>
                  <a:lnTo>
                    <a:pt x="1190" y="971"/>
                  </a:lnTo>
                  <a:lnTo>
                    <a:pt x="1216" y="924"/>
                  </a:lnTo>
                  <a:lnTo>
                    <a:pt x="1243" y="971"/>
                  </a:lnTo>
                  <a:lnTo>
                    <a:pt x="1216" y="1016"/>
                  </a:lnTo>
                  <a:moveTo>
                    <a:pt x="1277" y="1016"/>
                  </a:moveTo>
                  <a:lnTo>
                    <a:pt x="1252" y="971"/>
                  </a:lnTo>
                  <a:lnTo>
                    <a:pt x="1277" y="924"/>
                  </a:lnTo>
                  <a:lnTo>
                    <a:pt x="1304" y="971"/>
                  </a:lnTo>
                  <a:lnTo>
                    <a:pt x="1277" y="1016"/>
                  </a:lnTo>
                  <a:moveTo>
                    <a:pt x="1339" y="1016"/>
                  </a:moveTo>
                  <a:lnTo>
                    <a:pt x="1313" y="971"/>
                  </a:lnTo>
                  <a:lnTo>
                    <a:pt x="1339" y="924"/>
                  </a:lnTo>
                  <a:lnTo>
                    <a:pt x="1366" y="971"/>
                  </a:lnTo>
                  <a:lnTo>
                    <a:pt x="1339" y="1016"/>
                  </a:lnTo>
                  <a:moveTo>
                    <a:pt x="1402" y="1016"/>
                  </a:moveTo>
                  <a:lnTo>
                    <a:pt x="1375" y="971"/>
                  </a:lnTo>
                  <a:lnTo>
                    <a:pt x="1402" y="924"/>
                  </a:lnTo>
                  <a:lnTo>
                    <a:pt x="1427" y="971"/>
                  </a:lnTo>
                  <a:lnTo>
                    <a:pt x="1402" y="1016"/>
                  </a:lnTo>
                  <a:moveTo>
                    <a:pt x="1463" y="1016"/>
                  </a:moveTo>
                  <a:lnTo>
                    <a:pt x="1436" y="971"/>
                  </a:lnTo>
                  <a:lnTo>
                    <a:pt x="1463" y="924"/>
                  </a:lnTo>
                  <a:lnTo>
                    <a:pt x="1489" y="971"/>
                  </a:lnTo>
                  <a:lnTo>
                    <a:pt x="1463" y="1016"/>
                  </a:lnTo>
                  <a:moveTo>
                    <a:pt x="1525" y="1016"/>
                  </a:moveTo>
                  <a:lnTo>
                    <a:pt x="1498" y="971"/>
                  </a:lnTo>
                  <a:lnTo>
                    <a:pt x="1525" y="924"/>
                  </a:lnTo>
                  <a:lnTo>
                    <a:pt x="1550" y="971"/>
                  </a:lnTo>
                  <a:lnTo>
                    <a:pt x="1525" y="1016"/>
                  </a:lnTo>
                  <a:moveTo>
                    <a:pt x="1586" y="1016"/>
                  </a:moveTo>
                  <a:lnTo>
                    <a:pt x="1559" y="971"/>
                  </a:lnTo>
                  <a:lnTo>
                    <a:pt x="1586" y="924"/>
                  </a:lnTo>
                  <a:lnTo>
                    <a:pt x="1612" y="971"/>
                  </a:lnTo>
                  <a:lnTo>
                    <a:pt x="1586" y="1016"/>
                  </a:lnTo>
                  <a:moveTo>
                    <a:pt x="1648" y="1016"/>
                  </a:moveTo>
                  <a:lnTo>
                    <a:pt x="1621" y="971"/>
                  </a:lnTo>
                  <a:lnTo>
                    <a:pt x="1648" y="924"/>
                  </a:lnTo>
                  <a:lnTo>
                    <a:pt x="1673" y="971"/>
                  </a:lnTo>
                  <a:lnTo>
                    <a:pt x="1648" y="1016"/>
                  </a:lnTo>
                  <a:moveTo>
                    <a:pt x="1709" y="1016"/>
                  </a:moveTo>
                  <a:lnTo>
                    <a:pt x="1682" y="971"/>
                  </a:lnTo>
                  <a:lnTo>
                    <a:pt x="1709" y="924"/>
                  </a:lnTo>
                  <a:lnTo>
                    <a:pt x="1735" y="971"/>
                  </a:lnTo>
                  <a:lnTo>
                    <a:pt x="1709" y="1016"/>
                  </a:lnTo>
                  <a:moveTo>
                    <a:pt x="1771" y="1016"/>
                  </a:moveTo>
                  <a:lnTo>
                    <a:pt x="1745" y="971"/>
                  </a:lnTo>
                  <a:lnTo>
                    <a:pt x="1771" y="924"/>
                  </a:lnTo>
                  <a:lnTo>
                    <a:pt x="1798" y="971"/>
                  </a:lnTo>
                  <a:lnTo>
                    <a:pt x="1771" y="1016"/>
                  </a:lnTo>
                  <a:moveTo>
                    <a:pt x="1832" y="1016"/>
                  </a:moveTo>
                  <a:lnTo>
                    <a:pt x="1807" y="971"/>
                  </a:lnTo>
                  <a:lnTo>
                    <a:pt x="1832" y="924"/>
                  </a:lnTo>
                  <a:lnTo>
                    <a:pt x="1859" y="971"/>
                  </a:lnTo>
                  <a:lnTo>
                    <a:pt x="1832" y="1016"/>
                  </a:lnTo>
                  <a:moveTo>
                    <a:pt x="1894" y="1016"/>
                  </a:moveTo>
                  <a:lnTo>
                    <a:pt x="1868" y="971"/>
                  </a:lnTo>
                  <a:lnTo>
                    <a:pt x="1894" y="924"/>
                  </a:lnTo>
                  <a:lnTo>
                    <a:pt x="1921" y="971"/>
                  </a:lnTo>
                  <a:lnTo>
                    <a:pt x="1894" y="1016"/>
                  </a:lnTo>
                  <a:moveTo>
                    <a:pt x="1955" y="1016"/>
                  </a:moveTo>
                  <a:lnTo>
                    <a:pt x="1930" y="971"/>
                  </a:lnTo>
                  <a:lnTo>
                    <a:pt x="1955" y="924"/>
                  </a:lnTo>
                  <a:lnTo>
                    <a:pt x="1982" y="971"/>
                  </a:lnTo>
                  <a:lnTo>
                    <a:pt x="1955" y="1016"/>
                  </a:lnTo>
                  <a:moveTo>
                    <a:pt x="2017" y="1016"/>
                  </a:moveTo>
                  <a:lnTo>
                    <a:pt x="1991" y="971"/>
                  </a:lnTo>
                  <a:lnTo>
                    <a:pt x="2017" y="924"/>
                  </a:lnTo>
                  <a:lnTo>
                    <a:pt x="2044" y="971"/>
                  </a:lnTo>
                  <a:lnTo>
                    <a:pt x="2017" y="1016"/>
                  </a:lnTo>
                  <a:moveTo>
                    <a:pt x="2078" y="1016"/>
                  </a:moveTo>
                  <a:lnTo>
                    <a:pt x="2053" y="971"/>
                  </a:lnTo>
                  <a:lnTo>
                    <a:pt x="2078" y="924"/>
                  </a:lnTo>
                  <a:lnTo>
                    <a:pt x="2105" y="971"/>
                  </a:lnTo>
                  <a:lnTo>
                    <a:pt x="2078" y="1016"/>
                  </a:lnTo>
                  <a:moveTo>
                    <a:pt x="2141" y="1016"/>
                  </a:moveTo>
                  <a:lnTo>
                    <a:pt x="2114" y="971"/>
                  </a:lnTo>
                  <a:lnTo>
                    <a:pt x="2141" y="924"/>
                  </a:lnTo>
                  <a:lnTo>
                    <a:pt x="2167" y="971"/>
                  </a:lnTo>
                  <a:lnTo>
                    <a:pt x="2141" y="1016"/>
                  </a:lnTo>
                  <a:moveTo>
                    <a:pt x="2203" y="1016"/>
                  </a:moveTo>
                  <a:lnTo>
                    <a:pt x="2176" y="971"/>
                  </a:lnTo>
                  <a:lnTo>
                    <a:pt x="2203" y="924"/>
                  </a:lnTo>
                  <a:lnTo>
                    <a:pt x="2228" y="971"/>
                  </a:lnTo>
                  <a:lnTo>
                    <a:pt x="2203" y="1016"/>
                  </a:lnTo>
                  <a:moveTo>
                    <a:pt x="2264" y="1016"/>
                  </a:moveTo>
                  <a:lnTo>
                    <a:pt x="2237" y="971"/>
                  </a:lnTo>
                  <a:lnTo>
                    <a:pt x="2264" y="924"/>
                  </a:lnTo>
                  <a:lnTo>
                    <a:pt x="2290" y="971"/>
                  </a:lnTo>
                  <a:lnTo>
                    <a:pt x="2264" y="1016"/>
                  </a:lnTo>
                  <a:moveTo>
                    <a:pt x="2326" y="1016"/>
                  </a:moveTo>
                  <a:lnTo>
                    <a:pt x="2299" y="971"/>
                  </a:lnTo>
                  <a:lnTo>
                    <a:pt x="2326" y="924"/>
                  </a:lnTo>
                  <a:lnTo>
                    <a:pt x="2351" y="971"/>
                  </a:lnTo>
                  <a:lnTo>
                    <a:pt x="2326" y="1016"/>
                  </a:lnTo>
                  <a:moveTo>
                    <a:pt x="2387" y="1016"/>
                  </a:moveTo>
                  <a:lnTo>
                    <a:pt x="2360" y="971"/>
                  </a:lnTo>
                  <a:lnTo>
                    <a:pt x="2387" y="924"/>
                  </a:lnTo>
                  <a:lnTo>
                    <a:pt x="2413" y="971"/>
                  </a:lnTo>
                  <a:lnTo>
                    <a:pt x="2387" y="1016"/>
                  </a:lnTo>
                  <a:moveTo>
                    <a:pt x="2449" y="1016"/>
                  </a:moveTo>
                  <a:lnTo>
                    <a:pt x="2422" y="971"/>
                  </a:lnTo>
                  <a:lnTo>
                    <a:pt x="2449" y="924"/>
                  </a:lnTo>
                  <a:lnTo>
                    <a:pt x="2474" y="971"/>
                  </a:lnTo>
                  <a:lnTo>
                    <a:pt x="2449" y="1016"/>
                  </a:lnTo>
                  <a:moveTo>
                    <a:pt x="2510" y="1016"/>
                  </a:moveTo>
                  <a:lnTo>
                    <a:pt x="2485" y="971"/>
                  </a:lnTo>
                  <a:lnTo>
                    <a:pt x="2510" y="924"/>
                  </a:lnTo>
                  <a:lnTo>
                    <a:pt x="2537" y="971"/>
                  </a:lnTo>
                  <a:lnTo>
                    <a:pt x="2510" y="1016"/>
                  </a:lnTo>
                  <a:moveTo>
                    <a:pt x="76" y="962"/>
                  </a:moveTo>
                  <a:lnTo>
                    <a:pt x="51" y="917"/>
                  </a:lnTo>
                  <a:lnTo>
                    <a:pt x="76" y="872"/>
                  </a:lnTo>
                  <a:lnTo>
                    <a:pt x="103" y="917"/>
                  </a:lnTo>
                  <a:lnTo>
                    <a:pt x="76" y="962"/>
                  </a:lnTo>
                  <a:moveTo>
                    <a:pt x="137" y="962"/>
                  </a:moveTo>
                  <a:lnTo>
                    <a:pt x="112" y="917"/>
                  </a:lnTo>
                  <a:lnTo>
                    <a:pt x="137" y="872"/>
                  </a:lnTo>
                  <a:lnTo>
                    <a:pt x="164" y="917"/>
                  </a:lnTo>
                  <a:lnTo>
                    <a:pt x="137" y="962"/>
                  </a:lnTo>
                  <a:moveTo>
                    <a:pt x="199" y="962"/>
                  </a:moveTo>
                  <a:lnTo>
                    <a:pt x="173" y="917"/>
                  </a:lnTo>
                  <a:lnTo>
                    <a:pt x="199" y="872"/>
                  </a:lnTo>
                  <a:lnTo>
                    <a:pt x="226" y="917"/>
                  </a:lnTo>
                  <a:lnTo>
                    <a:pt x="199" y="962"/>
                  </a:lnTo>
                  <a:moveTo>
                    <a:pt x="262" y="962"/>
                  </a:moveTo>
                  <a:lnTo>
                    <a:pt x="235" y="917"/>
                  </a:lnTo>
                  <a:lnTo>
                    <a:pt x="262" y="872"/>
                  </a:lnTo>
                  <a:lnTo>
                    <a:pt x="287" y="917"/>
                  </a:lnTo>
                  <a:lnTo>
                    <a:pt x="262" y="962"/>
                  </a:lnTo>
                  <a:moveTo>
                    <a:pt x="323" y="962"/>
                  </a:moveTo>
                  <a:lnTo>
                    <a:pt x="296" y="917"/>
                  </a:lnTo>
                  <a:lnTo>
                    <a:pt x="323" y="872"/>
                  </a:lnTo>
                  <a:lnTo>
                    <a:pt x="349" y="917"/>
                  </a:lnTo>
                  <a:lnTo>
                    <a:pt x="323" y="962"/>
                  </a:lnTo>
                  <a:moveTo>
                    <a:pt x="385" y="962"/>
                  </a:moveTo>
                  <a:lnTo>
                    <a:pt x="358" y="917"/>
                  </a:lnTo>
                  <a:lnTo>
                    <a:pt x="385" y="872"/>
                  </a:lnTo>
                  <a:lnTo>
                    <a:pt x="410" y="917"/>
                  </a:lnTo>
                  <a:lnTo>
                    <a:pt x="385" y="962"/>
                  </a:lnTo>
                  <a:moveTo>
                    <a:pt x="446" y="962"/>
                  </a:moveTo>
                  <a:lnTo>
                    <a:pt x="419" y="917"/>
                  </a:lnTo>
                  <a:lnTo>
                    <a:pt x="446" y="872"/>
                  </a:lnTo>
                  <a:lnTo>
                    <a:pt x="472" y="917"/>
                  </a:lnTo>
                  <a:lnTo>
                    <a:pt x="446" y="962"/>
                  </a:lnTo>
                  <a:moveTo>
                    <a:pt x="508" y="962"/>
                  </a:moveTo>
                  <a:lnTo>
                    <a:pt x="481" y="917"/>
                  </a:lnTo>
                  <a:lnTo>
                    <a:pt x="508" y="872"/>
                  </a:lnTo>
                  <a:lnTo>
                    <a:pt x="533" y="917"/>
                  </a:lnTo>
                  <a:lnTo>
                    <a:pt x="508" y="962"/>
                  </a:lnTo>
                  <a:moveTo>
                    <a:pt x="569" y="962"/>
                  </a:moveTo>
                  <a:lnTo>
                    <a:pt x="542" y="917"/>
                  </a:lnTo>
                  <a:lnTo>
                    <a:pt x="569" y="872"/>
                  </a:lnTo>
                  <a:lnTo>
                    <a:pt x="595" y="917"/>
                  </a:lnTo>
                  <a:lnTo>
                    <a:pt x="569" y="962"/>
                  </a:lnTo>
                  <a:moveTo>
                    <a:pt x="631" y="962"/>
                  </a:moveTo>
                  <a:lnTo>
                    <a:pt x="605" y="917"/>
                  </a:lnTo>
                  <a:lnTo>
                    <a:pt x="631" y="872"/>
                  </a:lnTo>
                  <a:lnTo>
                    <a:pt x="658" y="917"/>
                  </a:lnTo>
                  <a:lnTo>
                    <a:pt x="631" y="962"/>
                  </a:lnTo>
                  <a:moveTo>
                    <a:pt x="692" y="962"/>
                  </a:moveTo>
                  <a:lnTo>
                    <a:pt x="667" y="917"/>
                  </a:lnTo>
                  <a:lnTo>
                    <a:pt x="692" y="872"/>
                  </a:lnTo>
                  <a:lnTo>
                    <a:pt x="719" y="917"/>
                  </a:lnTo>
                  <a:lnTo>
                    <a:pt x="692" y="962"/>
                  </a:lnTo>
                  <a:moveTo>
                    <a:pt x="754" y="962"/>
                  </a:moveTo>
                  <a:lnTo>
                    <a:pt x="728" y="917"/>
                  </a:lnTo>
                  <a:lnTo>
                    <a:pt x="754" y="872"/>
                  </a:lnTo>
                  <a:lnTo>
                    <a:pt x="781" y="917"/>
                  </a:lnTo>
                  <a:lnTo>
                    <a:pt x="754" y="962"/>
                  </a:lnTo>
                  <a:moveTo>
                    <a:pt x="815" y="962"/>
                  </a:moveTo>
                  <a:lnTo>
                    <a:pt x="790" y="917"/>
                  </a:lnTo>
                  <a:lnTo>
                    <a:pt x="815" y="872"/>
                  </a:lnTo>
                  <a:lnTo>
                    <a:pt x="842" y="917"/>
                  </a:lnTo>
                  <a:lnTo>
                    <a:pt x="815" y="962"/>
                  </a:lnTo>
                  <a:moveTo>
                    <a:pt x="877" y="962"/>
                  </a:moveTo>
                  <a:lnTo>
                    <a:pt x="851" y="917"/>
                  </a:lnTo>
                  <a:lnTo>
                    <a:pt x="877" y="872"/>
                  </a:lnTo>
                  <a:lnTo>
                    <a:pt x="904" y="917"/>
                  </a:lnTo>
                  <a:lnTo>
                    <a:pt x="877" y="962"/>
                  </a:lnTo>
                  <a:moveTo>
                    <a:pt x="938" y="962"/>
                  </a:moveTo>
                  <a:lnTo>
                    <a:pt x="913" y="917"/>
                  </a:lnTo>
                  <a:lnTo>
                    <a:pt x="938" y="872"/>
                  </a:lnTo>
                  <a:lnTo>
                    <a:pt x="965" y="917"/>
                  </a:lnTo>
                  <a:lnTo>
                    <a:pt x="938" y="962"/>
                  </a:lnTo>
                  <a:moveTo>
                    <a:pt x="1001" y="962"/>
                  </a:moveTo>
                  <a:lnTo>
                    <a:pt x="974" y="917"/>
                  </a:lnTo>
                  <a:lnTo>
                    <a:pt x="1001" y="872"/>
                  </a:lnTo>
                  <a:lnTo>
                    <a:pt x="1027" y="917"/>
                  </a:lnTo>
                  <a:lnTo>
                    <a:pt x="1001" y="962"/>
                  </a:lnTo>
                  <a:moveTo>
                    <a:pt x="1063" y="962"/>
                  </a:moveTo>
                  <a:lnTo>
                    <a:pt x="1036" y="917"/>
                  </a:lnTo>
                  <a:lnTo>
                    <a:pt x="1063" y="872"/>
                  </a:lnTo>
                  <a:lnTo>
                    <a:pt x="1088" y="917"/>
                  </a:lnTo>
                  <a:lnTo>
                    <a:pt x="1063" y="962"/>
                  </a:lnTo>
                  <a:moveTo>
                    <a:pt x="1124" y="962"/>
                  </a:moveTo>
                  <a:lnTo>
                    <a:pt x="1097" y="917"/>
                  </a:lnTo>
                  <a:lnTo>
                    <a:pt x="1124" y="872"/>
                  </a:lnTo>
                  <a:lnTo>
                    <a:pt x="1150" y="917"/>
                  </a:lnTo>
                  <a:lnTo>
                    <a:pt x="1124" y="962"/>
                  </a:lnTo>
                  <a:moveTo>
                    <a:pt x="1186" y="962"/>
                  </a:moveTo>
                  <a:lnTo>
                    <a:pt x="1159" y="917"/>
                  </a:lnTo>
                  <a:lnTo>
                    <a:pt x="1186" y="872"/>
                  </a:lnTo>
                  <a:lnTo>
                    <a:pt x="1211" y="917"/>
                  </a:lnTo>
                  <a:lnTo>
                    <a:pt x="1186" y="962"/>
                  </a:lnTo>
                  <a:moveTo>
                    <a:pt x="1247" y="962"/>
                  </a:moveTo>
                  <a:lnTo>
                    <a:pt x="1220" y="917"/>
                  </a:lnTo>
                  <a:lnTo>
                    <a:pt x="1247" y="872"/>
                  </a:lnTo>
                  <a:lnTo>
                    <a:pt x="1273" y="917"/>
                  </a:lnTo>
                  <a:lnTo>
                    <a:pt x="1247" y="962"/>
                  </a:lnTo>
                  <a:moveTo>
                    <a:pt x="1309" y="962"/>
                  </a:moveTo>
                  <a:lnTo>
                    <a:pt x="1282" y="917"/>
                  </a:lnTo>
                  <a:lnTo>
                    <a:pt x="1309" y="872"/>
                  </a:lnTo>
                  <a:lnTo>
                    <a:pt x="1334" y="917"/>
                  </a:lnTo>
                  <a:lnTo>
                    <a:pt x="1309" y="962"/>
                  </a:lnTo>
                  <a:moveTo>
                    <a:pt x="1370" y="962"/>
                  </a:moveTo>
                  <a:lnTo>
                    <a:pt x="1345" y="917"/>
                  </a:lnTo>
                  <a:lnTo>
                    <a:pt x="1370" y="872"/>
                  </a:lnTo>
                  <a:lnTo>
                    <a:pt x="1397" y="917"/>
                  </a:lnTo>
                  <a:lnTo>
                    <a:pt x="1370" y="962"/>
                  </a:lnTo>
                  <a:moveTo>
                    <a:pt x="1432" y="962"/>
                  </a:moveTo>
                  <a:lnTo>
                    <a:pt x="1406" y="917"/>
                  </a:lnTo>
                  <a:lnTo>
                    <a:pt x="1432" y="872"/>
                  </a:lnTo>
                  <a:lnTo>
                    <a:pt x="1459" y="917"/>
                  </a:lnTo>
                  <a:lnTo>
                    <a:pt x="1432" y="962"/>
                  </a:lnTo>
                  <a:moveTo>
                    <a:pt x="1493" y="962"/>
                  </a:moveTo>
                  <a:lnTo>
                    <a:pt x="1468" y="917"/>
                  </a:lnTo>
                  <a:lnTo>
                    <a:pt x="1493" y="872"/>
                  </a:lnTo>
                  <a:lnTo>
                    <a:pt x="1520" y="917"/>
                  </a:lnTo>
                  <a:lnTo>
                    <a:pt x="1493" y="962"/>
                  </a:lnTo>
                  <a:moveTo>
                    <a:pt x="1555" y="962"/>
                  </a:moveTo>
                  <a:lnTo>
                    <a:pt x="1529" y="917"/>
                  </a:lnTo>
                  <a:lnTo>
                    <a:pt x="1555" y="872"/>
                  </a:lnTo>
                  <a:lnTo>
                    <a:pt x="1582" y="917"/>
                  </a:lnTo>
                  <a:lnTo>
                    <a:pt x="1555" y="962"/>
                  </a:lnTo>
                  <a:moveTo>
                    <a:pt x="1616" y="962"/>
                  </a:moveTo>
                  <a:lnTo>
                    <a:pt x="1591" y="917"/>
                  </a:lnTo>
                  <a:lnTo>
                    <a:pt x="1616" y="872"/>
                  </a:lnTo>
                  <a:lnTo>
                    <a:pt x="1643" y="917"/>
                  </a:lnTo>
                  <a:lnTo>
                    <a:pt x="1616" y="962"/>
                  </a:lnTo>
                  <a:moveTo>
                    <a:pt x="1678" y="962"/>
                  </a:moveTo>
                  <a:lnTo>
                    <a:pt x="1652" y="917"/>
                  </a:lnTo>
                  <a:lnTo>
                    <a:pt x="1678" y="872"/>
                  </a:lnTo>
                  <a:lnTo>
                    <a:pt x="1705" y="917"/>
                  </a:lnTo>
                  <a:lnTo>
                    <a:pt x="1678" y="962"/>
                  </a:lnTo>
                  <a:moveTo>
                    <a:pt x="1741" y="962"/>
                  </a:moveTo>
                  <a:lnTo>
                    <a:pt x="1714" y="917"/>
                  </a:lnTo>
                  <a:lnTo>
                    <a:pt x="1741" y="872"/>
                  </a:lnTo>
                  <a:lnTo>
                    <a:pt x="1766" y="917"/>
                  </a:lnTo>
                  <a:lnTo>
                    <a:pt x="1741" y="962"/>
                  </a:lnTo>
                  <a:moveTo>
                    <a:pt x="1802" y="962"/>
                  </a:moveTo>
                  <a:lnTo>
                    <a:pt x="1775" y="917"/>
                  </a:lnTo>
                  <a:lnTo>
                    <a:pt x="1802" y="872"/>
                  </a:lnTo>
                  <a:lnTo>
                    <a:pt x="1828" y="917"/>
                  </a:lnTo>
                  <a:lnTo>
                    <a:pt x="1802" y="962"/>
                  </a:lnTo>
                  <a:moveTo>
                    <a:pt x="1864" y="962"/>
                  </a:moveTo>
                  <a:lnTo>
                    <a:pt x="1837" y="917"/>
                  </a:lnTo>
                  <a:lnTo>
                    <a:pt x="1864" y="872"/>
                  </a:lnTo>
                  <a:lnTo>
                    <a:pt x="1889" y="917"/>
                  </a:lnTo>
                  <a:lnTo>
                    <a:pt x="1864" y="962"/>
                  </a:lnTo>
                  <a:moveTo>
                    <a:pt x="1925" y="962"/>
                  </a:moveTo>
                  <a:lnTo>
                    <a:pt x="1898" y="917"/>
                  </a:lnTo>
                  <a:lnTo>
                    <a:pt x="1925" y="872"/>
                  </a:lnTo>
                  <a:lnTo>
                    <a:pt x="1951" y="917"/>
                  </a:lnTo>
                  <a:lnTo>
                    <a:pt x="1925" y="962"/>
                  </a:lnTo>
                  <a:moveTo>
                    <a:pt x="1987" y="962"/>
                  </a:moveTo>
                  <a:lnTo>
                    <a:pt x="1960" y="917"/>
                  </a:lnTo>
                  <a:lnTo>
                    <a:pt x="1987" y="872"/>
                  </a:lnTo>
                  <a:lnTo>
                    <a:pt x="2012" y="917"/>
                  </a:lnTo>
                  <a:lnTo>
                    <a:pt x="1987" y="962"/>
                  </a:lnTo>
                  <a:moveTo>
                    <a:pt x="2048" y="962"/>
                  </a:moveTo>
                  <a:lnTo>
                    <a:pt x="2021" y="917"/>
                  </a:lnTo>
                  <a:lnTo>
                    <a:pt x="2048" y="872"/>
                  </a:lnTo>
                  <a:lnTo>
                    <a:pt x="2074" y="917"/>
                  </a:lnTo>
                  <a:lnTo>
                    <a:pt x="2048" y="962"/>
                  </a:lnTo>
                  <a:moveTo>
                    <a:pt x="2110" y="962"/>
                  </a:moveTo>
                  <a:lnTo>
                    <a:pt x="2084" y="917"/>
                  </a:lnTo>
                  <a:lnTo>
                    <a:pt x="2110" y="872"/>
                  </a:lnTo>
                  <a:lnTo>
                    <a:pt x="2137" y="917"/>
                  </a:lnTo>
                  <a:lnTo>
                    <a:pt x="2110" y="962"/>
                  </a:lnTo>
                  <a:moveTo>
                    <a:pt x="2171" y="962"/>
                  </a:moveTo>
                  <a:lnTo>
                    <a:pt x="2146" y="917"/>
                  </a:lnTo>
                  <a:lnTo>
                    <a:pt x="2171" y="872"/>
                  </a:lnTo>
                  <a:lnTo>
                    <a:pt x="2198" y="917"/>
                  </a:lnTo>
                  <a:lnTo>
                    <a:pt x="2171" y="962"/>
                  </a:lnTo>
                  <a:moveTo>
                    <a:pt x="2233" y="962"/>
                  </a:moveTo>
                  <a:lnTo>
                    <a:pt x="2207" y="917"/>
                  </a:lnTo>
                  <a:lnTo>
                    <a:pt x="2233" y="872"/>
                  </a:lnTo>
                  <a:lnTo>
                    <a:pt x="2260" y="917"/>
                  </a:lnTo>
                  <a:lnTo>
                    <a:pt x="2233" y="962"/>
                  </a:lnTo>
                  <a:moveTo>
                    <a:pt x="2294" y="962"/>
                  </a:moveTo>
                  <a:lnTo>
                    <a:pt x="2269" y="917"/>
                  </a:lnTo>
                  <a:lnTo>
                    <a:pt x="2294" y="872"/>
                  </a:lnTo>
                  <a:lnTo>
                    <a:pt x="2321" y="917"/>
                  </a:lnTo>
                  <a:lnTo>
                    <a:pt x="2294" y="962"/>
                  </a:lnTo>
                  <a:moveTo>
                    <a:pt x="2356" y="962"/>
                  </a:moveTo>
                  <a:lnTo>
                    <a:pt x="2330" y="917"/>
                  </a:lnTo>
                  <a:lnTo>
                    <a:pt x="2356" y="872"/>
                  </a:lnTo>
                  <a:lnTo>
                    <a:pt x="2383" y="917"/>
                  </a:lnTo>
                  <a:lnTo>
                    <a:pt x="2356" y="962"/>
                  </a:lnTo>
                  <a:moveTo>
                    <a:pt x="2417" y="962"/>
                  </a:moveTo>
                  <a:lnTo>
                    <a:pt x="2392" y="917"/>
                  </a:lnTo>
                  <a:lnTo>
                    <a:pt x="2417" y="872"/>
                  </a:lnTo>
                  <a:lnTo>
                    <a:pt x="2444" y="917"/>
                  </a:lnTo>
                  <a:lnTo>
                    <a:pt x="2417" y="962"/>
                  </a:lnTo>
                  <a:moveTo>
                    <a:pt x="2480" y="962"/>
                  </a:moveTo>
                  <a:lnTo>
                    <a:pt x="2453" y="917"/>
                  </a:lnTo>
                  <a:lnTo>
                    <a:pt x="2480" y="872"/>
                  </a:lnTo>
                  <a:lnTo>
                    <a:pt x="2506" y="917"/>
                  </a:lnTo>
                  <a:lnTo>
                    <a:pt x="2480" y="962"/>
                  </a:lnTo>
                  <a:moveTo>
                    <a:pt x="46" y="909"/>
                  </a:moveTo>
                  <a:lnTo>
                    <a:pt x="19" y="863"/>
                  </a:lnTo>
                  <a:lnTo>
                    <a:pt x="46" y="818"/>
                  </a:lnTo>
                  <a:lnTo>
                    <a:pt x="72" y="863"/>
                  </a:lnTo>
                  <a:lnTo>
                    <a:pt x="46" y="909"/>
                  </a:lnTo>
                  <a:moveTo>
                    <a:pt x="107" y="909"/>
                  </a:moveTo>
                  <a:lnTo>
                    <a:pt x="81" y="863"/>
                  </a:lnTo>
                  <a:lnTo>
                    <a:pt x="107" y="818"/>
                  </a:lnTo>
                  <a:lnTo>
                    <a:pt x="133" y="863"/>
                  </a:lnTo>
                  <a:lnTo>
                    <a:pt x="107" y="909"/>
                  </a:lnTo>
                  <a:moveTo>
                    <a:pt x="169" y="909"/>
                  </a:moveTo>
                  <a:lnTo>
                    <a:pt x="142" y="863"/>
                  </a:lnTo>
                  <a:lnTo>
                    <a:pt x="169" y="818"/>
                  </a:lnTo>
                  <a:lnTo>
                    <a:pt x="194" y="863"/>
                  </a:lnTo>
                  <a:lnTo>
                    <a:pt x="169" y="909"/>
                  </a:lnTo>
                  <a:moveTo>
                    <a:pt x="230" y="909"/>
                  </a:moveTo>
                  <a:lnTo>
                    <a:pt x="203" y="863"/>
                  </a:lnTo>
                  <a:lnTo>
                    <a:pt x="230" y="818"/>
                  </a:lnTo>
                  <a:lnTo>
                    <a:pt x="256" y="863"/>
                  </a:lnTo>
                  <a:lnTo>
                    <a:pt x="230" y="909"/>
                  </a:lnTo>
                  <a:moveTo>
                    <a:pt x="292" y="909"/>
                  </a:moveTo>
                  <a:lnTo>
                    <a:pt x="266" y="863"/>
                  </a:lnTo>
                  <a:lnTo>
                    <a:pt x="292" y="818"/>
                  </a:lnTo>
                  <a:lnTo>
                    <a:pt x="319" y="863"/>
                  </a:lnTo>
                  <a:lnTo>
                    <a:pt x="292" y="909"/>
                  </a:lnTo>
                  <a:moveTo>
                    <a:pt x="353" y="909"/>
                  </a:moveTo>
                  <a:lnTo>
                    <a:pt x="328" y="863"/>
                  </a:lnTo>
                  <a:lnTo>
                    <a:pt x="353" y="818"/>
                  </a:lnTo>
                  <a:lnTo>
                    <a:pt x="380" y="863"/>
                  </a:lnTo>
                  <a:lnTo>
                    <a:pt x="353" y="909"/>
                  </a:lnTo>
                  <a:moveTo>
                    <a:pt x="415" y="909"/>
                  </a:moveTo>
                  <a:lnTo>
                    <a:pt x="389" y="863"/>
                  </a:lnTo>
                  <a:lnTo>
                    <a:pt x="415" y="818"/>
                  </a:lnTo>
                  <a:lnTo>
                    <a:pt x="442" y="863"/>
                  </a:lnTo>
                  <a:lnTo>
                    <a:pt x="415" y="909"/>
                  </a:lnTo>
                  <a:moveTo>
                    <a:pt x="476" y="909"/>
                  </a:moveTo>
                  <a:lnTo>
                    <a:pt x="451" y="863"/>
                  </a:lnTo>
                  <a:lnTo>
                    <a:pt x="476" y="818"/>
                  </a:lnTo>
                  <a:lnTo>
                    <a:pt x="503" y="863"/>
                  </a:lnTo>
                  <a:lnTo>
                    <a:pt x="476" y="909"/>
                  </a:lnTo>
                  <a:moveTo>
                    <a:pt x="538" y="909"/>
                  </a:moveTo>
                  <a:lnTo>
                    <a:pt x="512" y="863"/>
                  </a:lnTo>
                  <a:lnTo>
                    <a:pt x="538" y="818"/>
                  </a:lnTo>
                  <a:lnTo>
                    <a:pt x="565" y="863"/>
                  </a:lnTo>
                  <a:lnTo>
                    <a:pt x="538" y="909"/>
                  </a:lnTo>
                  <a:moveTo>
                    <a:pt x="599" y="909"/>
                  </a:moveTo>
                  <a:lnTo>
                    <a:pt x="574" y="863"/>
                  </a:lnTo>
                  <a:lnTo>
                    <a:pt x="599" y="818"/>
                  </a:lnTo>
                  <a:lnTo>
                    <a:pt x="626" y="863"/>
                  </a:lnTo>
                  <a:lnTo>
                    <a:pt x="599" y="909"/>
                  </a:lnTo>
                  <a:moveTo>
                    <a:pt x="662" y="909"/>
                  </a:moveTo>
                  <a:lnTo>
                    <a:pt x="635" y="863"/>
                  </a:lnTo>
                  <a:lnTo>
                    <a:pt x="662" y="818"/>
                  </a:lnTo>
                  <a:lnTo>
                    <a:pt x="688" y="863"/>
                  </a:lnTo>
                  <a:lnTo>
                    <a:pt x="662" y="909"/>
                  </a:lnTo>
                  <a:moveTo>
                    <a:pt x="724" y="909"/>
                  </a:moveTo>
                  <a:lnTo>
                    <a:pt x="697" y="863"/>
                  </a:lnTo>
                  <a:lnTo>
                    <a:pt x="724" y="818"/>
                  </a:lnTo>
                  <a:lnTo>
                    <a:pt x="749" y="863"/>
                  </a:lnTo>
                  <a:lnTo>
                    <a:pt x="724" y="909"/>
                  </a:lnTo>
                  <a:moveTo>
                    <a:pt x="785" y="909"/>
                  </a:moveTo>
                  <a:lnTo>
                    <a:pt x="758" y="863"/>
                  </a:lnTo>
                  <a:lnTo>
                    <a:pt x="785" y="818"/>
                  </a:lnTo>
                  <a:lnTo>
                    <a:pt x="811" y="863"/>
                  </a:lnTo>
                  <a:lnTo>
                    <a:pt x="785" y="909"/>
                  </a:lnTo>
                  <a:moveTo>
                    <a:pt x="847" y="909"/>
                  </a:moveTo>
                  <a:lnTo>
                    <a:pt x="820" y="863"/>
                  </a:lnTo>
                  <a:lnTo>
                    <a:pt x="847" y="818"/>
                  </a:lnTo>
                  <a:lnTo>
                    <a:pt x="872" y="863"/>
                  </a:lnTo>
                  <a:lnTo>
                    <a:pt x="847" y="909"/>
                  </a:lnTo>
                  <a:moveTo>
                    <a:pt x="908" y="909"/>
                  </a:moveTo>
                  <a:lnTo>
                    <a:pt x="881" y="863"/>
                  </a:lnTo>
                  <a:lnTo>
                    <a:pt x="908" y="818"/>
                  </a:lnTo>
                  <a:lnTo>
                    <a:pt x="934" y="863"/>
                  </a:lnTo>
                  <a:lnTo>
                    <a:pt x="908" y="909"/>
                  </a:lnTo>
                  <a:moveTo>
                    <a:pt x="970" y="909"/>
                  </a:moveTo>
                  <a:lnTo>
                    <a:pt x="943" y="863"/>
                  </a:lnTo>
                  <a:lnTo>
                    <a:pt x="970" y="818"/>
                  </a:lnTo>
                  <a:lnTo>
                    <a:pt x="995" y="863"/>
                  </a:lnTo>
                  <a:lnTo>
                    <a:pt x="970" y="909"/>
                  </a:lnTo>
                  <a:moveTo>
                    <a:pt x="1031" y="909"/>
                  </a:moveTo>
                  <a:lnTo>
                    <a:pt x="1006" y="863"/>
                  </a:lnTo>
                  <a:lnTo>
                    <a:pt x="1031" y="818"/>
                  </a:lnTo>
                  <a:lnTo>
                    <a:pt x="1058" y="863"/>
                  </a:lnTo>
                  <a:lnTo>
                    <a:pt x="1031" y="909"/>
                  </a:lnTo>
                  <a:moveTo>
                    <a:pt x="1093" y="909"/>
                  </a:moveTo>
                  <a:lnTo>
                    <a:pt x="1067" y="863"/>
                  </a:lnTo>
                  <a:lnTo>
                    <a:pt x="1093" y="818"/>
                  </a:lnTo>
                  <a:lnTo>
                    <a:pt x="1120" y="863"/>
                  </a:lnTo>
                  <a:lnTo>
                    <a:pt x="1093" y="909"/>
                  </a:lnTo>
                  <a:moveTo>
                    <a:pt x="1154" y="909"/>
                  </a:moveTo>
                  <a:lnTo>
                    <a:pt x="1129" y="863"/>
                  </a:lnTo>
                  <a:lnTo>
                    <a:pt x="1154" y="818"/>
                  </a:lnTo>
                  <a:lnTo>
                    <a:pt x="1181" y="863"/>
                  </a:lnTo>
                  <a:lnTo>
                    <a:pt x="1154" y="909"/>
                  </a:lnTo>
                  <a:moveTo>
                    <a:pt x="1216" y="909"/>
                  </a:moveTo>
                  <a:lnTo>
                    <a:pt x="1190" y="863"/>
                  </a:lnTo>
                  <a:lnTo>
                    <a:pt x="1216" y="818"/>
                  </a:lnTo>
                  <a:lnTo>
                    <a:pt x="1243" y="863"/>
                  </a:lnTo>
                  <a:lnTo>
                    <a:pt x="1216" y="909"/>
                  </a:lnTo>
                  <a:moveTo>
                    <a:pt x="1277" y="909"/>
                  </a:moveTo>
                  <a:lnTo>
                    <a:pt x="1252" y="863"/>
                  </a:lnTo>
                  <a:lnTo>
                    <a:pt x="1277" y="818"/>
                  </a:lnTo>
                  <a:lnTo>
                    <a:pt x="1304" y="863"/>
                  </a:lnTo>
                  <a:lnTo>
                    <a:pt x="1277" y="909"/>
                  </a:lnTo>
                  <a:moveTo>
                    <a:pt x="1339" y="909"/>
                  </a:moveTo>
                  <a:lnTo>
                    <a:pt x="1313" y="863"/>
                  </a:lnTo>
                  <a:lnTo>
                    <a:pt x="1339" y="818"/>
                  </a:lnTo>
                  <a:lnTo>
                    <a:pt x="1366" y="863"/>
                  </a:lnTo>
                  <a:lnTo>
                    <a:pt x="1339" y="909"/>
                  </a:lnTo>
                  <a:moveTo>
                    <a:pt x="1402" y="909"/>
                  </a:moveTo>
                  <a:lnTo>
                    <a:pt x="1375" y="863"/>
                  </a:lnTo>
                  <a:lnTo>
                    <a:pt x="1402" y="818"/>
                  </a:lnTo>
                  <a:lnTo>
                    <a:pt x="1427" y="863"/>
                  </a:lnTo>
                  <a:lnTo>
                    <a:pt x="1402" y="909"/>
                  </a:lnTo>
                  <a:moveTo>
                    <a:pt x="1463" y="909"/>
                  </a:moveTo>
                  <a:lnTo>
                    <a:pt x="1436" y="863"/>
                  </a:lnTo>
                  <a:lnTo>
                    <a:pt x="1463" y="818"/>
                  </a:lnTo>
                  <a:lnTo>
                    <a:pt x="1489" y="863"/>
                  </a:lnTo>
                  <a:lnTo>
                    <a:pt x="1463" y="909"/>
                  </a:lnTo>
                  <a:moveTo>
                    <a:pt x="1525" y="909"/>
                  </a:moveTo>
                  <a:lnTo>
                    <a:pt x="1498" y="863"/>
                  </a:lnTo>
                  <a:lnTo>
                    <a:pt x="1525" y="818"/>
                  </a:lnTo>
                  <a:lnTo>
                    <a:pt x="1550" y="863"/>
                  </a:lnTo>
                  <a:lnTo>
                    <a:pt x="1525" y="909"/>
                  </a:lnTo>
                  <a:moveTo>
                    <a:pt x="1586" y="909"/>
                  </a:moveTo>
                  <a:lnTo>
                    <a:pt x="1559" y="863"/>
                  </a:lnTo>
                  <a:lnTo>
                    <a:pt x="1586" y="818"/>
                  </a:lnTo>
                  <a:lnTo>
                    <a:pt x="1612" y="863"/>
                  </a:lnTo>
                  <a:lnTo>
                    <a:pt x="1586" y="909"/>
                  </a:lnTo>
                  <a:moveTo>
                    <a:pt x="1648" y="909"/>
                  </a:moveTo>
                  <a:lnTo>
                    <a:pt x="1621" y="863"/>
                  </a:lnTo>
                  <a:lnTo>
                    <a:pt x="1648" y="818"/>
                  </a:lnTo>
                  <a:lnTo>
                    <a:pt x="1673" y="863"/>
                  </a:lnTo>
                  <a:lnTo>
                    <a:pt x="1648" y="909"/>
                  </a:lnTo>
                  <a:moveTo>
                    <a:pt x="1709" y="909"/>
                  </a:moveTo>
                  <a:lnTo>
                    <a:pt x="1682" y="863"/>
                  </a:lnTo>
                  <a:lnTo>
                    <a:pt x="1709" y="818"/>
                  </a:lnTo>
                  <a:lnTo>
                    <a:pt x="1735" y="863"/>
                  </a:lnTo>
                  <a:lnTo>
                    <a:pt x="1709" y="909"/>
                  </a:lnTo>
                  <a:moveTo>
                    <a:pt x="1771" y="909"/>
                  </a:moveTo>
                  <a:lnTo>
                    <a:pt x="1745" y="863"/>
                  </a:lnTo>
                  <a:lnTo>
                    <a:pt x="1771" y="818"/>
                  </a:lnTo>
                  <a:lnTo>
                    <a:pt x="1798" y="863"/>
                  </a:lnTo>
                  <a:lnTo>
                    <a:pt x="1771" y="909"/>
                  </a:lnTo>
                  <a:moveTo>
                    <a:pt x="1832" y="909"/>
                  </a:moveTo>
                  <a:lnTo>
                    <a:pt x="1807" y="863"/>
                  </a:lnTo>
                  <a:lnTo>
                    <a:pt x="1832" y="818"/>
                  </a:lnTo>
                  <a:lnTo>
                    <a:pt x="1859" y="863"/>
                  </a:lnTo>
                  <a:lnTo>
                    <a:pt x="1832" y="909"/>
                  </a:lnTo>
                  <a:moveTo>
                    <a:pt x="1894" y="909"/>
                  </a:moveTo>
                  <a:lnTo>
                    <a:pt x="1868" y="863"/>
                  </a:lnTo>
                  <a:lnTo>
                    <a:pt x="1894" y="818"/>
                  </a:lnTo>
                  <a:lnTo>
                    <a:pt x="1921" y="863"/>
                  </a:lnTo>
                  <a:lnTo>
                    <a:pt x="1894" y="909"/>
                  </a:lnTo>
                  <a:moveTo>
                    <a:pt x="1955" y="909"/>
                  </a:moveTo>
                  <a:lnTo>
                    <a:pt x="1930" y="863"/>
                  </a:lnTo>
                  <a:lnTo>
                    <a:pt x="1955" y="818"/>
                  </a:lnTo>
                  <a:lnTo>
                    <a:pt x="1982" y="863"/>
                  </a:lnTo>
                  <a:lnTo>
                    <a:pt x="1955" y="909"/>
                  </a:lnTo>
                  <a:moveTo>
                    <a:pt x="2017" y="909"/>
                  </a:moveTo>
                  <a:lnTo>
                    <a:pt x="1991" y="863"/>
                  </a:lnTo>
                  <a:lnTo>
                    <a:pt x="2017" y="818"/>
                  </a:lnTo>
                  <a:lnTo>
                    <a:pt x="2044" y="863"/>
                  </a:lnTo>
                  <a:lnTo>
                    <a:pt x="2017" y="909"/>
                  </a:lnTo>
                  <a:moveTo>
                    <a:pt x="2078" y="909"/>
                  </a:moveTo>
                  <a:lnTo>
                    <a:pt x="2053" y="863"/>
                  </a:lnTo>
                  <a:lnTo>
                    <a:pt x="2078" y="818"/>
                  </a:lnTo>
                  <a:lnTo>
                    <a:pt x="2105" y="863"/>
                  </a:lnTo>
                  <a:lnTo>
                    <a:pt x="2078" y="909"/>
                  </a:lnTo>
                  <a:moveTo>
                    <a:pt x="2141" y="909"/>
                  </a:moveTo>
                  <a:lnTo>
                    <a:pt x="2114" y="863"/>
                  </a:lnTo>
                  <a:lnTo>
                    <a:pt x="2141" y="818"/>
                  </a:lnTo>
                  <a:lnTo>
                    <a:pt x="2167" y="863"/>
                  </a:lnTo>
                  <a:lnTo>
                    <a:pt x="2141" y="909"/>
                  </a:lnTo>
                  <a:moveTo>
                    <a:pt x="2203" y="909"/>
                  </a:moveTo>
                  <a:lnTo>
                    <a:pt x="2176" y="863"/>
                  </a:lnTo>
                  <a:lnTo>
                    <a:pt x="2203" y="818"/>
                  </a:lnTo>
                  <a:lnTo>
                    <a:pt x="2228" y="863"/>
                  </a:lnTo>
                  <a:lnTo>
                    <a:pt x="2203" y="909"/>
                  </a:lnTo>
                  <a:moveTo>
                    <a:pt x="2264" y="909"/>
                  </a:moveTo>
                  <a:lnTo>
                    <a:pt x="2237" y="863"/>
                  </a:lnTo>
                  <a:lnTo>
                    <a:pt x="2264" y="818"/>
                  </a:lnTo>
                  <a:lnTo>
                    <a:pt x="2290" y="863"/>
                  </a:lnTo>
                  <a:lnTo>
                    <a:pt x="2264" y="909"/>
                  </a:lnTo>
                  <a:moveTo>
                    <a:pt x="2326" y="909"/>
                  </a:moveTo>
                  <a:lnTo>
                    <a:pt x="2299" y="863"/>
                  </a:lnTo>
                  <a:lnTo>
                    <a:pt x="2326" y="818"/>
                  </a:lnTo>
                  <a:lnTo>
                    <a:pt x="2351" y="863"/>
                  </a:lnTo>
                  <a:lnTo>
                    <a:pt x="2326" y="909"/>
                  </a:lnTo>
                  <a:moveTo>
                    <a:pt x="2387" y="909"/>
                  </a:moveTo>
                  <a:lnTo>
                    <a:pt x="2360" y="863"/>
                  </a:lnTo>
                  <a:lnTo>
                    <a:pt x="2387" y="818"/>
                  </a:lnTo>
                  <a:lnTo>
                    <a:pt x="2413" y="863"/>
                  </a:lnTo>
                  <a:lnTo>
                    <a:pt x="2387" y="909"/>
                  </a:lnTo>
                  <a:moveTo>
                    <a:pt x="2449" y="909"/>
                  </a:moveTo>
                  <a:lnTo>
                    <a:pt x="2422" y="863"/>
                  </a:lnTo>
                  <a:lnTo>
                    <a:pt x="2449" y="818"/>
                  </a:lnTo>
                  <a:lnTo>
                    <a:pt x="2474" y="863"/>
                  </a:lnTo>
                  <a:lnTo>
                    <a:pt x="2449" y="909"/>
                  </a:lnTo>
                  <a:moveTo>
                    <a:pt x="2510" y="909"/>
                  </a:moveTo>
                  <a:lnTo>
                    <a:pt x="2485" y="863"/>
                  </a:lnTo>
                  <a:lnTo>
                    <a:pt x="2510" y="818"/>
                  </a:lnTo>
                  <a:lnTo>
                    <a:pt x="2537" y="863"/>
                  </a:lnTo>
                  <a:lnTo>
                    <a:pt x="2510" y="909"/>
                  </a:lnTo>
                  <a:moveTo>
                    <a:pt x="76" y="855"/>
                  </a:moveTo>
                  <a:lnTo>
                    <a:pt x="51" y="810"/>
                  </a:lnTo>
                  <a:lnTo>
                    <a:pt x="76" y="764"/>
                  </a:lnTo>
                  <a:lnTo>
                    <a:pt x="103" y="810"/>
                  </a:lnTo>
                  <a:lnTo>
                    <a:pt x="76" y="855"/>
                  </a:lnTo>
                  <a:moveTo>
                    <a:pt x="137" y="855"/>
                  </a:moveTo>
                  <a:lnTo>
                    <a:pt x="112" y="810"/>
                  </a:lnTo>
                  <a:lnTo>
                    <a:pt x="137" y="764"/>
                  </a:lnTo>
                  <a:lnTo>
                    <a:pt x="164" y="810"/>
                  </a:lnTo>
                  <a:lnTo>
                    <a:pt x="137" y="855"/>
                  </a:lnTo>
                  <a:moveTo>
                    <a:pt x="199" y="855"/>
                  </a:moveTo>
                  <a:lnTo>
                    <a:pt x="173" y="810"/>
                  </a:lnTo>
                  <a:lnTo>
                    <a:pt x="199" y="764"/>
                  </a:lnTo>
                  <a:lnTo>
                    <a:pt x="226" y="810"/>
                  </a:lnTo>
                  <a:lnTo>
                    <a:pt x="199" y="855"/>
                  </a:lnTo>
                  <a:moveTo>
                    <a:pt x="262" y="855"/>
                  </a:moveTo>
                  <a:lnTo>
                    <a:pt x="235" y="810"/>
                  </a:lnTo>
                  <a:lnTo>
                    <a:pt x="262" y="764"/>
                  </a:lnTo>
                  <a:lnTo>
                    <a:pt x="287" y="810"/>
                  </a:lnTo>
                  <a:lnTo>
                    <a:pt x="262" y="855"/>
                  </a:lnTo>
                  <a:moveTo>
                    <a:pt x="323" y="855"/>
                  </a:moveTo>
                  <a:lnTo>
                    <a:pt x="296" y="810"/>
                  </a:lnTo>
                  <a:lnTo>
                    <a:pt x="323" y="764"/>
                  </a:lnTo>
                  <a:lnTo>
                    <a:pt x="349" y="810"/>
                  </a:lnTo>
                  <a:lnTo>
                    <a:pt x="323" y="855"/>
                  </a:lnTo>
                  <a:moveTo>
                    <a:pt x="385" y="855"/>
                  </a:moveTo>
                  <a:lnTo>
                    <a:pt x="358" y="810"/>
                  </a:lnTo>
                  <a:lnTo>
                    <a:pt x="385" y="764"/>
                  </a:lnTo>
                  <a:lnTo>
                    <a:pt x="410" y="810"/>
                  </a:lnTo>
                  <a:lnTo>
                    <a:pt x="385" y="855"/>
                  </a:lnTo>
                  <a:moveTo>
                    <a:pt x="446" y="855"/>
                  </a:moveTo>
                  <a:lnTo>
                    <a:pt x="419" y="810"/>
                  </a:lnTo>
                  <a:lnTo>
                    <a:pt x="446" y="764"/>
                  </a:lnTo>
                  <a:lnTo>
                    <a:pt x="472" y="810"/>
                  </a:lnTo>
                  <a:lnTo>
                    <a:pt x="446" y="855"/>
                  </a:lnTo>
                  <a:moveTo>
                    <a:pt x="508" y="855"/>
                  </a:moveTo>
                  <a:lnTo>
                    <a:pt x="481" y="810"/>
                  </a:lnTo>
                  <a:lnTo>
                    <a:pt x="508" y="764"/>
                  </a:lnTo>
                  <a:lnTo>
                    <a:pt x="533" y="810"/>
                  </a:lnTo>
                  <a:lnTo>
                    <a:pt x="508" y="855"/>
                  </a:lnTo>
                  <a:moveTo>
                    <a:pt x="569" y="855"/>
                  </a:moveTo>
                  <a:lnTo>
                    <a:pt x="542" y="810"/>
                  </a:lnTo>
                  <a:lnTo>
                    <a:pt x="569" y="764"/>
                  </a:lnTo>
                  <a:lnTo>
                    <a:pt x="595" y="810"/>
                  </a:lnTo>
                  <a:lnTo>
                    <a:pt x="569" y="855"/>
                  </a:lnTo>
                  <a:moveTo>
                    <a:pt x="631" y="855"/>
                  </a:moveTo>
                  <a:lnTo>
                    <a:pt x="605" y="810"/>
                  </a:lnTo>
                  <a:lnTo>
                    <a:pt x="631" y="764"/>
                  </a:lnTo>
                  <a:lnTo>
                    <a:pt x="658" y="810"/>
                  </a:lnTo>
                  <a:lnTo>
                    <a:pt x="631" y="855"/>
                  </a:lnTo>
                  <a:moveTo>
                    <a:pt x="692" y="855"/>
                  </a:moveTo>
                  <a:lnTo>
                    <a:pt x="667" y="810"/>
                  </a:lnTo>
                  <a:lnTo>
                    <a:pt x="692" y="764"/>
                  </a:lnTo>
                  <a:lnTo>
                    <a:pt x="719" y="810"/>
                  </a:lnTo>
                  <a:lnTo>
                    <a:pt x="692" y="855"/>
                  </a:lnTo>
                  <a:moveTo>
                    <a:pt x="754" y="855"/>
                  </a:moveTo>
                  <a:lnTo>
                    <a:pt x="728" y="810"/>
                  </a:lnTo>
                  <a:lnTo>
                    <a:pt x="754" y="764"/>
                  </a:lnTo>
                  <a:lnTo>
                    <a:pt x="781" y="810"/>
                  </a:lnTo>
                  <a:lnTo>
                    <a:pt x="754" y="855"/>
                  </a:lnTo>
                  <a:moveTo>
                    <a:pt x="815" y="855"/>
                  </a:moveTo>
                  <a:lnTo>
                    <a:pt x="790" y="810"/>
                  </a:lnTo>
                  <a:lnTo>
                    <a:pt x="815" y="764"/>
                  </a:lnTo>
                  <a:lnTo>
                    <a:pt x="842" y="810"/>
                  </a:lnTo>
                  <a:lnTo>
                    <a:pt x="815" y="855"/>
                  </a:lnTo>
                  <a:moveTo>
                    <a:pt x="877" y="855"/>
                  </a:moveTo>
                  <a:lnTo>
                    <a:pt x="851" y="810"/>
                  </a:lnTo>
                  <a:lnTo>
                    <a:pt x="877" y="764"/>
                  </a:lnTo>
                  <a:lnTo>
                    <a:pt x="904" y="810"/>
                  </a:lnTo>
                  <a:lnTo>
                    <a:pt x="877" y="855"/>
                  </a:lnTo>
                  <a:moveTo>
                    <a:pt x="938" y="855"/>
                  </a:moveTo>
                  <a:lnTo>
                    <a:pt x="913" y="810"/>
                  </a:lnTo>
                  <a:lnTo>
                    <a:pt x="938" y="764"/>
                  </a:lnTo>
                  <a:lnTo>
                    <a:pt x="965" y="810"/>
                  </a:lnTo>
                  <a:lnTo>
                    <a:pt x="938" y="855"/>
                  </a:lnTo>
                  <a:moveTo>
                    <a:pt x="1001" y="855"/>
                  </a:moveTo>
                  <a:lnTo>
                    <a:pt x="974" y="810"/>
                  </a:lnTo>
                  <a:lnTo>
                    <a:pt x="1001" y="764"/>
                  </a:lnTo>
                  <a:lnTo>
                    <a:pt x="1027" y="810"/>
                  </a:lnTo>
                  <a:lnTo>
                    <a:pt x="1001" y="855"/>
                  </a:lnTo>
                  <a:moveTo>
                    <a:pt x="1063" y="855"/>
                  </a:moveTo>
                  <a:lnTo>
                    <a:pt x="1036" y="810"/>
                  </a:lnTo>
                  <a:lnTo>
                    <a:pt x="1063" y="764"/>
                  </a:lnTo>
                  <a:lnTo>
                    <a:pt x="1088" y="810"/>
                  </a:lnTo>
                  <a:lnTo>
                    <a:pt x="1063" y="855"/>
                  </a:lnTo>
                  <a:moveTo>
                    <a:pt x="1124" y="855"/>
                  </a:moveTo>
                  <a:lnTo>
                    <a:pt x="1097" y="810"/>
                  </a:lnTo>
                  <a:lnTo>
                    <a:pt x="1124" y="764"/>
                  </a:lnTo>
                  <a:lnTo>
                    <a:pt x="1150" y="810"/>
                  </a:lnTo>
                  <a:lnTo>
                    <a:pt x="1124" y="855"/>
                  </a:lnTo>
                  <a:moveTo>
                    <a:pt x="1186" y="855"/>
                  </a:moveTo>
                  <a:lnTo>
                    <a:pt x="1159" y="810"/>
                  </a:lnTo>
                  <a:lnTo>
                    <a:pt x="1186" y="764"/>
                  </a:lnTo>
                  <a:lnTo>
                    <a:pt x="1211" y="810"/>
                  </a:lnTo>
                  <a:lnTo>
                    <a:pt x="1186" y="855"/>
                  </a:lnTo>
                  <a:moveTo>
                    <a:pt x="1247" y="855"/>
                  </a:moveTo>
                  <a:lnTo>
                    <a:pt x="1220" y="810"/>
                  </a:lnTo>
                  <a:lnTo>
                    <a:pt x="1247" y="764"/>
                  </a:lnTo>
                  <a:lnTo>
                    <a:pt x="1273" y="810"/>
                  </a:lnTo>
                  <a:lnTo>
                    <a:pt x="1247" y="855"/>
                  </a:lnTo>
                  <a:moveTo>
                    <a:pt x="1309" y="855"/>
                  </a:moveTo>
                  <a:lnTo>
                    <a:pt x="1282" y="810"/>
                  </a:lnTo>
                  <a:lnTo>
                    <a:pt x="1309" y="764"/>
                  </a:lnTo>
                  <a:lnTo>
                    <a:pt x="1334" y="810"/>
                  </a:lnTo>
                  <a:lnTo>
                    <a:pt x="1309" y="855"/>
                  </a:lnTo>
                  <a:moveTo>
                    <a:pt x="1370" y="855"/>
                  </a:moveTo>
                  <a:lnTo>
                    <a:pt x="1345" y="810"/>
                  </a:lnTo>
                  <a:lnTo>
                    <a:pt x="1370" y="764"/>
                  </a:lnTo>
                  <a:lnTo>
                    <a:pt x="1397" y="810"/>
                  </a:lnTo>
                  <a:lnTo>
                    <a:pt x="1370" y="855"/>
                  </a:lnTo>
                  <a:moveTo>
                    <a:pt x="1432" y="855"/>
                  </a:moveTo>
                  <a:lnTo>
                    <a:pt x="1406" y="810"/>
                  </a:lnTo>
                  <a:lnTo>
                    <a:pt x="1432" y="764"/>
                  </a:lnTo>
                  <a:lnTo>
                    <a:pt x="1459" y="810"/>
                  </a:lnTo>
                  <a:lnTo>
                    <a:pt x="1432" y="855"/>
                  </a:lnTo>
                  <a:moveTo>
                    <a:pt x="1493" y="855"/>
                  </a:moveTo>
                  <a:lnTo>
                    <a:pt x="1468" y="810"/>
                  </a:lnTo>
                  <a:lnTo>
                    <a:pt x="1493" y="764"/>
                  </a:lnTo>
                  <a:lnTo>
                    <a:pt x="1520" y="810"/>
                  </a:lnTo>
                  <a:lnTo>
                    <a:pt x="1493" y="855"/>
                  </a:lnTo>
                  <a:moveTo>
                    <a:pt x="1555" y="855"/>
                  </a:moveTo>
                  <a:lnTo>
                    <a:pt x="1529" y="810"/>
                  </a:lnTo>
                  <a:lnTo>
                    <a:pt x="1555" y="764"/>
                  </a:lnTo>
                  <a:lnTo>
                    <a:pt x="1582" y="810"/>
                  </a:lnTo>
                  <a:lnTo>
                    <a:pt x="1555" y="855"/>
                  </a:lnTo>
                  <a:moveTo>
                    <a:pt x="1616" y="855"/>
                  </a:moveTo>
                  <a:lnTo>
                    <a:pt x="1591" y="810"/>
                  </a:lnTo>
                  <a:lnTo>
                    <a:pt x="1616" y="764"/>
                  </a:lnTo>
                  <a:lnTo>
                    <a:pt x="1643" y="810"/>
                  </a:lnTo>
                  <a:lnTo>
                    <a:pt x="1616" y="855"/>
                  </a:lnTo>
                  <a:moveTo>
                    <a:pt x="1678" y="855"/>
                  </a:moveTo>
                  <a:lnTo>
                    <a:pt x="1652" y="810"/>
                  </a:lnTo>
                  <a:lnTo>
                    <a:pt x="1678" y="764"/>
                  </a:lnTo>
                  <a:lnTo>
                    <a:pt x="1705" y="810"/>
                  </a:lnTo>
                  <a:lnTo>
                    <a:pt x="1678" y="855"/>
                  </a:lnTo>
                  <a:moveTo>
                    <a:pt x="1741" y="855"/>
                  </a:moveTo>
                  <a:lnTo>
                    <a:pt x="1714" y="810"/>
                  </a:lnTo>
                  <a:lnTo>
                    <a:pt x="1741" y="764"/>
                  </a:lnTo>
                  <a:lnTo>
                    <a:pt x="1766" y="810"/>
                  </a:lnTo>
                  <a:lnTo>
                    <a:pt x="1741" y="855"/>
                  </a:lnTo>
                  <a:moveTo>
                    <a:pt x="1802" y="855"/>
                  </a:moveTo>
                  <a:lnTo>
                    <a:pt x="1775" y="810"/>
                  </a:lnTo>
                  <a:lnTo>
                    <a:pt x="1802" y="764"/>
                  </a:lnTo>
                  <a:lnTo>
                    <a:pt x="1828" y="810"/>
                  </a:lnTo>
                  <a:lnTo>
                    <a:pt x="1802" y="855"/>
                  </a:lnTo>
                  <a:moveTo>
                    <a:pt x="1864" y="855"/>
                  </a:moveTo>
                  <a:lnTo>
                    <a:pt x="1837" y="810"/>
                  </a:lnTo>
                  <a:lnTo>
                    <a:pt x="1864" y="764"/>
                  </a:lnTo>
                  <a:lnTo>
                    <a:pt x="1889" y="810"/>
                  </a:lnTo>
                  <a:lnTo>
                    <a:pt x="1864" y="855"/>
                  </a:lnTo>
                  <a:moveTo>
                    <a:pt x="1925" y="855"/>
                  </a:moveTo>
                  <a:lnTo>
                    <a:pt x="1898" y="810"/>
                  </a:lnTo>
                  <a:lnTo>
                    <a:pt x="1925" y="764"/>
                  </a:lnTo>
                  <a:lnTo>
                    <a:pt x="1951" y="810"/>
                  </a:lnTo>
                  <a:lnTo>
                    <a:pt x="1925" y="855"/>
                  </a:lnTo>
                  <a:moveTo>
                    <a:pt x="1987" y="855"/>
                  </a:moveTo>
                  <a:lnTo>
                    <a:pt x="1960" y="810"/>
                  </a:lnTo>
                  <a:lnTo>
                    <a:pt x="1987" y="764"/>
                  </a:lnTo>
                  <a:lnTo>
                    <a:pt x="2012" y="810"/>
                  </a:lnTo>
                  <a:lnTo>
                    <a:pt x="1987" y="855"/>
                  </a:lnTo>
                  <a:moveTo>
                    <a:pt x="2048" y="855"/>
                  </a:moveTo>
                  <a:lnTo>
                    <a:pt x="2021" y="810"/>
                  </a:lnTo>
                  <a:lnTo>
                    <a:pt x="2048" y="764"/>
                  </a:lnTo>
                  <a:lnTo>
                    <a:pt x="2074" y="810"/>
                  </a:lnTo>
                  <a:lnTo>
                    <a:pt x="2048" y="855"/>
                  </a:lnTo>
                  <a:moveTo>
                    <a:pt x="2110" y="855"/>
                  </a:moveTo>
                  <a:lnTo>
                    <a:pt x="2084" y="810"/>
                  </a:lnTo>
                  <a:lnTo>
                    <a:pt x="2110" y="764"/>
                  </a:lnTo>
                  <a:lnTo>
                    <a:pt x="2137" y="810"/>
                  </a:lnTo>
                  <a:lnTo>
                    <a:pt x="2110" y="855"/>
                  </a:lnTo>
                  <a:moveTo>
                    <a:pt x="2171" y="855"/>
                  </a:moveTo>
                  <a:lnTo>
                    <a:pt x="2146" y="810"/>
                  </a:lnTo>
                  <a:lnTo>
                    <a:pt x="2171" y="764"/>
                  </a:lnTo>
                  <a:lnTo>
                    <a:pt x="2198" y="810"/>
                  </a:lnTo>
                  <a:lnTo>
                    <a:pt x="2171" y="855"/>
                  </a:lnTo>
                  <a:moveTo>
                    <a:pt x="2233" y="855"/>
                  </a:moveTo>
                  <a:lnTo>
                    <a:pt x="2207" y="810"/>
                  </a:lnTo>
                  <a:lnTo>
                    <a:pt x="2233" y="764"/>
                  </a:lnTo>
                  <a:lnTo>
                    <a:pt x="2260" y="810"/>
                  </a:lnTo>
                  <a:lnTo>
                    <a:pt x="2233" y="855"/>
                  </a:lnTo>
                  <a:moveTo>
                    <a:pt x="2294" y="855"/>
                  </a:moveTo>
                  <a:lnTo>
                    <a:pt x="2269" y="810"/>
                  </a:lnTo>
                  <a:lnTo>
                    <a:pt x="2294" y="764"/>
                  </a:lnTo>
                  <a:lnTo>
                    <a:pt x="2321" y="810"/>
                  </a:lnTo>
                  <a:lnTo>
                    <a:pt x="2294" y="855"/>
                  </a:lnTo>
                  <a:moveTo>
                    <a:pt x="2356" y="855"/>
                  </a:moveTo>
                  <a:lnTo>
                    <a:pt x="2330" y="810"/>
                  </a:lnTo>
                  <a:lnTo>
                    <a:pt x="2356" y="764"/>
                  </a:lnTo>
                  <a:lnTo>
                    <a:pt x="2383" y="810"/>
                  </a:lnTo>
                  <a:lnTo>
                    <a:pt x="2356" y="855"/>
                  </a:lnTo>
                  <a:moveTo>
                    <a:pt x="2417" y="855"/>
                  </a:moveTo>
                  <a:lnTo>
                    <a:pt x="2392" y="810"/>
                  </a:lnTo>
                  <a:lnTo>
                    <a:pt x="2417" y="764"/>
                  </a:lnTo>
                  <a:lnTo>
                    <a:pt x="2444" y="810"/>
                  </a:lnTo>
                  <a:lnTo>
                    <a:pt x="2417" y="855"/>
                  </a:lnTo>
                  <a:moveTo>
                    <a:pt x="2480" y="855"/>
                  </a:moveTo>
                  <a:lnTo>
                    <a:pt x="2453" y="810"/>
                  </a:lnTo>
                  <a:lnTo>
                    <a:pt x="2480" y="764"/>
                  </a:lnTo>
                  <a:lnTo>
                    <a:pt x="2506" y="810"/>
                  </a:lnTo>
                  <a:lnTo>
                    <a:pt x="2480" y="855"/>
                  </a:lnTo>
                  <a:moveTo>
                    <a:pt x="46" y="801"/>
                  </a:moveTo>
                  <a:lnTo>
                    <a:pt x="19" y="757"/>
                  </a:lnTo>
                  <a:lnTo>
                    <a:pt x="46" y="712"/>
                  </a:lnTo>
                  <a:lnTo>
                    <a:pt x="72" y="757"/>
                  </a:lnTo>
                  <a:lnTo>
                    <a:pt x="46" y="801"/>
                  </a:lnTo>
                  <a:moveTo>
                    <a:pt x="107" y="801"/>
                  </a:moveTo>
                  <a:lnTo>
                    <a:pt x="81" y="757"/>
                  </a:lnTo>
                  <a:lnTo>
                    <a:pt x="107" y="712"/>
                  </a:lnTo>
                  <a:lnTo>
                    <a:pt x="133" y="757"/>
                  </a:lnTo>
                  <a:lnTo>
                    <a:pt x="107" y="801"/>
                  </a:lnTo>
                  <a:moveTo>
                    <a:pt x="169" y="801"/>
                  </a:moveTo>
                  <a:lnTo>
                    <a:pt x="142" y="757"/>
                  </a:lnTo>
                  <a:lnTo>
                    <a:pt x="169" y="712"/>
                  </a:lnTo>
                  <a:lnTo>
                    <a:pt x="194" y="757"/>
                  </a:lnTo>
                  <a:lnTo>
                    <a:pt x="169" y="801"/>
                  </a:lnTo>
                  <a:moveTo>
                    <a:pt x="230" y="801"/>
                  </a:moveTo>
                  <a:lnTo>
                    <a:pt x="203" y="757"/>
                  </a:lnTo>
                  <a:lnTo>
                    <a:pt x="230" y="712"/>
                  </a:lnTo>
                  <a:lnTo>
                    <a:pt x="256" y="757"/>
                  </a:lnTo>
                  <a:lnTo>
                    <a:pt x="230" y="801"/>
                  </a:lnTo>
                  <a:moveTo>
                    <a:pt x="292" y="801"/>
                  </a:moveTo>
                  <a:lnTo>
                    <a:pt x="266" y="757"/>
                  </a:lnTo>
                  <a:lnTo>
                    <a:pt x="292" y="712"/>
                  </a:lnTo>
                  <a:lnTo>
                    <a:pt x="319" y="757"/>
                  </a:lnTo>
                  <a:lnTo>
                    <a:pt x="292" y="801"/>
                  </a:lnTo>
                  <a:moveTo>
                    <a:pt x="353" y="801"/>
                  </a:moveTo>
                  <a:lnTo>
                    <a:pt x="328" y="757"/>
                  </a:lnTo>
                  <a:lnTo>
                    <a:pt x="353" y="712"/>
                  </a:lnTo>
                  <a:lnTo>
                    <a:pt x="380" y="757"/>
                  </a:lnTo>
                  <a:lnTo>
                    <a:pt x="353" y="801"/>
                  </a:lnTo>
                  <a:moveTo>
                    <a:pt x="415" y="801"/>
                  </a:moveTo>
                  <a:lnTo>
                    <a:pt x="389" y="757"/>
                  </a:lnTo>
                  <a:lnTo>
                    <a:pt x="415" y="712"/>
                  </a:lnTo>
                  <a:lnTo>
                    <a:pt x="442" y="757"/>
                  </a:lnTo>
                  <a:lnTo>
                    <a:pt x="415" y="801"/>
                  </a:lnTo>
                  <a:moveTo>
                    <a:pt x="476" y="801"/>
                  </a:moveTo>
                  <a:lnTo>
                    <a:pt x="451" y="757"/>
                  </a:lnTo>
                  <a:lnTo>
                    <a:pt x="476" y="712"/>
                  </a:lnTo>
                  <a:lnTo>
                    <a:pt x="503" y="757"/>
                  </a:lnTo>
                  <a:lnTo>
                    <a:pt x="476" y="801"/>
                  </a:lnTo>
                  <a:moveTo>
                    <a:pt x="538" y="801"/>
                  </a:moveTo>
                  <a:lnTo>
                    <a:pt x="512" y="757"/>
                  </a:lnTo>
                  <a:lnTo>
                    <a:pt x="538" y="712"/>
                  </a:lnTo>
                  <a:lnTo>
                    <a:pt x="565" y="757"/>
                  </a:lnTo>
                  <a:lnTo>
                    <a:pt x="538" y="801"/>
                  </a:lnTo>
                  <a:moveTo>
                    <a:pt x="599" y="801"/>
                  </a:moveTo>
                  <a:lnTo>
                    <a:pt x="574" y="757"/>
                  </a:lnTo>
                  <a:lnTo>
                    <a:pt x="599" y="712"/>
                  </a:lnTo>
                  <a:lnTo>
                    <a:pt x="626" y="757"/>
                  </a:lnTo>
                  <a:lnTo>
                    <a:pt x="599" y="801"/>
                  </a:lnTo>
                  <a:moveTo>
                    <a:pt x="662" y="801"/>
                  </a:moveTo>
                  <a:lnTo>
                    <a:pt x="635" y="757"/>
                  </a:lnTo>
                  <a:lnTo>
                    <a:pt x="662" y="712"/>
                  </a:lnTo>
                  <a:lnTo>
                    <a:pt x="688" y="757"/>
                  </a:lnTo>
                  <a:lnTo>
                    <a:pt x="662" y="801"/>
                  </a:lnTo>
                  <a:moveTo>
                    <a:pt x="724" y="801"/>
                  </a:moveTo>
                  <a:lnTo>
                    <a:pt x="697" y="757"/>
                  </a:lnTo>
                  <a:lnTo>
                    <a:pt x="724" y="712"/>
                  </a:lnTo>
                  <a:lnTo>
                    <a:pt x="749" y="757"/>
                  </a:lnTo>
                  <a:lnTo>
                    <a:pt x="724" y="801"/>
                  </a:lnTo>
                  <a:moveTo>
                    <a:pt x="785" y="801"/>
                  </a:moveTo>
                  <a:lnTo>
                    <a:pt x="758" y="757"/>
                  </a:lnTo>
                  <a:lnTo>
                    <a:pt x="785" y="712"/>
                  </a:lnTo>
                  <a:lnTo>
                    <a:pt x="811" y="757"/>
                  </a:lnTo>
                  <a:lnTo>
                    <a:pt x="785" y="801"/>
                  </a:lnTo>
                  <a:moveTo>
                    <a:pt x="847" y="801"/>
                  </a:moveTo>
                  <a:lnTo>
                    <a:pt x="820" y="757"/>
                  </a:lnTo>
                  <a:lnTo>
                    <a:pt x="847" y="712"/>
                  </a:lnTo>
                  <a:lnTo>
                    <a:pt x="872" y="757"/>
                  </a:lnTo>
                  <a:lnTo>
                    <a:pt x="847" y="801"/>
                  </a:lnTo>
                  <a:moveTo>
                    <a:pt x="908" y="801"/>
                  </a:moveTo>
                  <a:lnTo>
                    <a:pt x="881" y="757"/>
                  </a:lnTo>
                  <a:lnTo>
                    <a:pt x="908" y="712"/>
                  </a:lnTo>
                  <a:lnTo>
                    <a:pt x="934" y="757"/>
                  </a:lnTo>
                  <a:lnTo>
                    <a:pt x="908" y="801"/>
                  </a:lnTo>
                  <a:moveTo>
                    <a:pt x="970" y="801"/>
                  </a:moveTo>
                  <a:lnTo>
                    <a:pt x="943" y="757"/>
                  </a:lnTo>
                  <a:lnTo>
                    <a:pt x="970" y="712"/>
                  </a:lnTo>
                  <a:lnTo>
                    <a:pt x="995" y="757"/>
                  </a:lnTo>
                  <a:lnTo>
                    <a:pt x="970" y="801"/>
                  </a:lnTo>
                  <a:moveTo>
                    <a:pt x="1031" y="801"/>
                  </a:moveTo>
                  <a:lnTo>
                    <a:pt x="1006" y="757"/>
                  </a:lnTo>
                  <a:lnTo>
                    <a:pt x="1031" y="712"/>
                  </a:lnTo>
                  <a:lnTo>
                    <a:pt x="1058" y="757"/>
                  </a:lnTo>
                  <a:lnTo>
                    <a:pt x="1031" y="801"/>
                  </a:lnTo>
                  <a:moveTo>
                    <a:pt x="1093" y="801"/>
                  </a:moveTo>
                  <a:lnTo>
                    <a:pt x="1067" y="757"/>
                  </a:lnTo>
                  <a:lnTo>
                    <a:pt x="1093" y="712"/>
                  </a:lnTo>
                  <a:lnTo>
                    <a:pt x="1120" y="757"/>
                  </a:lnTo>
                  <a:lnTo>
                    <a:pt x="1093" y="801"/>
                  </a:lnTo>
                  <a:moveTo>
                    <a:pt x="1154" y="801"/>
                  </a:moveTo>
                  <a:lnTo>
                    <a:pt x="1129" y="757"/>
                  </a:lnTo>
                  <a:lnTo>
                    <a:pt x="1154" y="712"/>
                  </a:lnTo>
                  <a:lnTo>
                    <a:pt x="1181" y="757"/>
                  </a:lnTo>
                  <a:lnTo>
                    <a:pt x="1154" y="801"/>
                  </a:lnTo>
                  <a:moveTo>
                    <a:pt x="1216" y="801"/>
                  </a:moveTo>
                  <a:lnTo>
                    <a:pt x="1190" y="757"/>
                  </a:lnTo>
                  <a:lnTo>
                    <a:pt x="1216" y="712"/>
                  </a:lnTo>
                  <a:lnTo>
                    <a:pt x="1243" y="757"/>
                  </a:lnTo>
                  <a:lnTo>
                    <a:pt x="1216" y="801"/>
                  </a:lnTo>
                  <a:moveTo>
                    <a:pt x="1277" y="801"/>
                  </a:moveTo>
                  <a:lnTo>
                    <a:pt x="1252" y="757"/>
                  </a:lnTo>
                  <a:lnTo>
                    <a:pt x="1277" y="712"/>
                  </a:lnTo>
                  <a:lnTo>
                    <a:pt x="1304" y="757"/>
                  </a:lnTo>
                  <a:lnTo>
                    <a:pt x="1277" y="801"/>
                  </a:lnTo>
                  <a:moveTo>
                    <a:pt x="1339" y="801"/>
                  </a:moveTo>
                  <a:lnTo>
                    <a:pt x="1313" y="757"/>
                  </a:lnTo>
                  <a:lnTo>
                    <a:pt x="1339" y="712"/>
                  </a:lnTo>
                  <a:lnTo>
                    <a:pt x="1366" y="757"/>
                  </a:lnTo>
                  <a:lnTo>
                    <a:pt x="1339" y="801"/>
                  </a:lnTo>
                  <a:moveTo>
                    <a:pt x="1402" y="801"/>
                  </a:moveTo>
                  <a:lnTo>
                    <a:pt x="1375" y="757"/>
                  </a:lnTo>
                  <a:lnTo>
                    <a:pt x="1402" y="712"/>
                  </a:lnTo>
                  <a:lnTo>
                    <a:pt x="1427" y="757"/>
                  </a:lnTo>
                  <a:lnTo>
                    <a:pt x="1402" y="801"/>
                  </a:lnTo>
                  <a:moveTo>
                    <a:pt x="1463" y="801"/>
                  </a:moveTo>
                  <a:lnTo>
                    <a:pt x="1436" y="757"/>
                  </a:lnTo>
                  <a:lnTo>
                    <a:pt x="1463" y="712"/>
                  </a:lnTo>
                  <a:lnTo>
                    <a:pt x="1489" y="757"/>
                  </a:lnTo>
                  <a:lnTo>
                    <a:pt x="1463" y="801"/>
                  </a:lnTo>
                  <a:moveTo>
                    <a:pt x="1525" y="801"/>
                  </a:moveTo>
                  <a:lnTo>
                    <a:pt x="1498" y="757"/>
                  </a:lnTo>
                  <a:lnTo>
                    <a:pt x="1525" y="712"/>
                  </a:lnTo>
                  <a:lnTo>
                    <a:pt x="1550" y="757"/>
                  </a:lnTo>
                  <a:lnTo>
                    <a:pt x="1525" y="801"/>
                  </a:lnTo>
                  <a:moveTo>
                    <a:pt x="1586" y="801"/>
                  </a:moveTo>
                  <a:lnTo>
                    <a:pt x="1559" y="757"/>
                  </a:lnTo>
                  <a:lnTo>
                    <a:pt x="1586" y="712"/>
                  </a:lnTo>
                  <a:lnTo>
                    <a:pt x="1612" y="757"/>
                  </a:lnTo>
                  <a:lnTo>
                    <a:pt x="1586" y="801"/>
                  </a:lnTo>
                  <a:moveTo>
                    <a:pt x="1648" y="801"/>
                  </a:moveTo>
                  <a:lnTo>
                    <a:pt x="1621" y="757"/>
                  </a:lnTo>
                  <a:lnTo>
                    <a:pt x="1648" y="712"/>
                  </a:lnTo>
                  <a:lnTo>
                    <a:pt x="1673" y="757"/>
                  </a:lnTo>
                  <a:lnTo>
                    <a:pt x="1648" y="801"/>
                  </a:lnTo>
                  <a:moveTo>
                    <a:pt x="1709" y="801"/>
                  </a:moveTo>
                  <a:lnTo>
                    <a:pt x="1682" y="757"/>
                  </a:lnTo>
                  <a:lnTo>
                    <a:pt x="1709" y="712"/>
                  </a:lnTo>
                  <a:lnTo>
                    <a:pt x="1735" y="757"/>
                  </a:lnTo>
                  <a:lnTo>
                    <a:pt x="1709" y="801"/>
                  </a:lnTo>
                  <a:moveTo>
                    <a:pt x="1771" y="801"/>
                  </a:moveTo>
                  <a:lnTo>
                    <a:pt x="1745" y="757"/>
                  </a:lnTo>
                  <a:lnTo>
                    <a:pt x="1771" y="712"/>
                  </a:lnTo>
                  <a:lnTo>
                    <a:pt x="1798" y="757"/>
                  </a:lnTo>
                  <a:lnTo>
                    <a:pt x="1771" y="801"/>
                  </a:lnTo>
                  <a:moveTo>
                    <a:pt x="1832" y="801"/>
                  </a:moveTo>
                  <a:lnTo>
                    <a:pt x="1807" y="757"/>
                  </a:lnTo>
                  <a:lnTo>
                    <a:pt x="1832" y="712"/>
                  </a:lnTo>
                  <a:lnTo>
                    <a:pt x="1859" y="757"/>
                  </a:lnTo>
                  <a:lnTo>
                    <a:pt x="1832" y="801"/>
                  </a:lnTo>
                  <a:moveTo>
                    <a:pt x="1894" y="801"/>
                  </a:moveTo>
                  <a:lnTo>
                    <a:pt x="1868" y="757"/>
                  </a:lnTo>
                  <a:lnTo>
                    <a:pt x="1894" y="712"/>
                  </a:lnTo>
                  <a:lnTo>
                    <a:pt x="1921" y="757"/>
                  </a:lnTo>
                  <a:lnTo>
                    <a:pt x="1894" y="801"/>
                  </a:lnTo>
                  <a:moveTo>
                    <a:pt x="1955" y="801"/>
                  </a:moveTo>
                  <a:lnTo>
                    <a:pt x="1930" y="757"/>
                  </a:lnTo>
                  <a:lnTo>
                    <a:pt x="1955" y="712"/>
                  </a:lnTo>
                  <a:lnTo>
                    <a:pt x="1982" y="757"/>
                  </a:lnTo>
                  <a:lnTo>
                    <a:pt x="1955" y="801"/>
                  </a:lnTo>
                  <a:moveTo>
                    <a:pt x="2017" y="801"/>
                  </a:moveTo>
                  <a:lnTo>
                    <a:pt x="1991" y="757"/>
                  </a:lnTo>
                  <a:lnTo>
                    <a:pt x="2017" y="712"/>
                  </a:lnTo>
                  <a:lnTo>
                    <a:pt x="2044" y="757"/>
                  </a:lnTo>
                  <a:lnTo>
                    <a:pt x="2017" y="801"/>
                  </a:lnTo>
                  <a:moveTo>
                    <a:pt x="2078" y="801"/>
                  </a:moveTo>
                  <a:lnTo>
                    <a:pt x="2053" y="757"/>
                  </a:lnTo>
                  <a:lnTo>
                    <a:pt x="2078" y="712"/>
                  </a:lnTo>
                  <a:lnTo>
                    <a:pt x="2105" y="757"/>
                  </a:lnTo>
                  <a:lnTo>
                    <a:pt x="2078" y="801"/>
                  </a:lnTo>
                  <a:moveTo>
                    <a:pt x="2141" y="801"/>
                  </a:moveTo>
                  <a:lnTo>
                    <a:pt x="2114" y="757"/>
                  </a:lnTo>
                  <a:lnTo>
                    <a:pt x="2141" y="712"/>
                  </a:lnTo>
                  <a:lnTo>
                    <a:pt x="2167" y="757"/>
                  </a:lnTo>
                  <a:lnTo>
                    <a:pt x="2141" y="801"/>
                  </a:lnTo>
                  <a:moveTo>
                    <a:pt x="2203" y="801"/>
                  </a:moveTo>
                  <a:lnTo>
                    <a:pt x="2176" y="757"/>
                  </a:lnTo>
                  <a:lnTo>
                    <a:pt x="2203" y="712"/>
                  </a:lnTo>
                  <a:lnTo>
                    <a:pt x="2228" y="757"/>
                  </a:lnTo>
                  <a:lnTo>
                    <a:pt x="2203" y="801"/>
                  </a:lnTo>
                  <a:moveTo>
                    <a:pt x="2264" y="801"/>
                  </a:moveTo>
                  <a:lnTo>
                    <a:pt x="2237" y="757"/>
                  </a:lnTo>
                  <a:lnTo>
                    <a:pt x="2264" y="712"/>
                  </a:lnTo>
                  <a:lnTo>
                    <a:pt x="2290" y="757"/>
                  </a:lnTo>
                  <a:lnTo>
                    <a:pt x="2264" y="801"/>
                  </a:lnTo>
                  <a:moveTo>
                    <a:pt x="2326" y="801"/>
                  </a:moveTo>
                  <a:lnTo>
                    <a:pt x="2299" y="757"/>
                  </a:lnTo>
                  <a:lnTo>
                    <a:pt x="2326" y="712"/>
                  </a:lnTo>
                  <a:lnTo>
                    <a:pt x="2351" y="757"/>
                  </a:lnTo>
                  <a:lnTo>
                    <a:pt x="2326" y="801"/>
                  </a:lnTo>
                  <a:moveTo>
                    <a:pt x="2387" y="801"/>
                  </a:moveTo>
                  <a:lnTo>
                    <a:pt x="2360" y="757"/>
                  </a:lnTo>
                  <a:lnTo>
                    <a:pt x="2387" y="712"/>
                  </a:lnTo>
                  <a:lnTo>
                    <a:pt x="2413" y="757"/>
                  </a:lnTo>
                  <a:lnTo>
                    <a:pt x="2387" y="801"/>
                  </a:lnTo>
                  <a:moveTo>
                    <a:pt x="2449" y="801"/>
                  </a:moveTo>
                  <a:lnTo>
                    <a:pt x="2422" y="757"/>
                  </a:lnTo>
                  <a:lnTo>
                    <a:pt x="2449" y="712"/>
                  </a:lnTo>
                  <a:lnTo>
                    <a:pt x="2474" y="757"/>
                  </a:lnTo>
                  <a:lnTo>
                    <a:pt x="2449" y="801"/>
                  </a:lnTo>
                  <a:moveTo>
                    <a:pt x="2510" y="801"/>
                  </a:moveTo>
                  <a:lnTo>
                    <a:pt x="2485" y="757"/>
                  </a:lnTo>
                  <a:lnTo>
                    <a:pt x="2510" y="712"/>
                  </a:lnTo>
                  <a:lnTo>
                    <a:pt x="2537" y="757"/>
                  </a:lnTo>
                  <a:lnTo>
                    <a:pt x="2510" y="801"/>
                  </a:lnTo>
                  <a:moveTo>
                    <a:pt x="76" y="749"/>
                  </a:moveTo>
                  <a:lnTo>
                    <a:pt x="51" y="704"/>
                  </a:lnTo>
                  <a:lnTo>
                    <a:pt x="76" y="658"/>
                  </a:lnTo>
                  <a:lnTo>
                    <a:pt x="103" y="704"/>
                  </a:lnTo>
                  <a:lnTo>
                    <a:pt x="76" y="749"/>
                  </a:lnTo>
                  <a:moveTo>
                    <a:pt x="137" y="749"/>
                  </a:moveTo>
                  <a:lnTo>
                    <a:pt x="112" y="704"/>
                  </a:lnTo>
                  <a:lnTo>
                    <a:pt x="137" y="658"/>
                  </a:lnTo>
                  <a:lnTo>
                    <a:pt x="164" y="704"/>
                  </a:lnTo>
                  <a:lnTo>
                    <a:pt x="137" y="749"/>
                  </a:lnTo>
                  <a:moveTo>
                    <a:pt x="199" y="749"/>
                  </a:moveTo>
                  <a:lnTo>
                    <a:pt x="173" y="704"/>
                  </a:lnTo>
                  <a:lnTo>
                    <a:pt x="199" y="658"/>
                  </a:lnTo>
                  <a:lnTo>
                    <a:pt x="226" y="704"/>
                  </a:lnTo>
                  <a:lnTo>
                    <a:pt x="199" y="749"/>
                  </a:lnTo>
                  <a:moveTo>
                    <a:pt x="262" y="749"/>
                  </a:moveTo>
                  <a:lnTo>
                    <a:pt x="235" y="704"/>
                  </a:lnTo>
                  <a:lnTo>
                    <a:pt x="262" y="658"/>
                  </a:lnTo>
                  <a:lnTo>
                    <a:pt x="287" y="704"/>
                  </a:lnTo>
                  <a:lnTo>
                    <a:pt x="262" y="749"/>
                  </a:lnTo>
                  <a:moveTo>
                    <a:pt x="323" y="749"/>
                  </a:moveTo>
                  <a:lnTo>
                    <a:pt x="296" y="704"/>
                  </a:lnTo>
                  <a:lnTo>
                    <a:pt x="323" y="658"/>
                  </a:lnTo>
                  <a:lnTo>
                    <a:pt x="349" y="704"/>
                  </a:lnTo>
                  <a:lnTo>
                    <a:pt x="323" y="749"/>
                  </a:lnTo>
                  <a:moveTo>
                    <a:pt x="385" y="749"/>
                  </a:moveTo>
                  <a:lnTo>
                    <a:pt x="358" y="704"/>
                  </a:lnTo>
                  <a:lnTo>
                    <a:pt x="385" y="658"/>
                  </a:lnTo>
                  <a:lnTo>
                    <a:pt x="410" y="704"/>
                  </a:lnTo>
                  <a:lnTo>
                    <a:pt x="385" y="749"/>
                  </a:lnTo>
                  <a:moveTo>
                    <a:pt x="446" y="749"/>
                  </a:moveTo>
                  <a:lnTo>
                    <a:pt x="419" y="704"/>
                  </a:lnTo>
                  <a:lnTo>
                    <a:pt x="446" y="658"/>
                  </a:lnTo>
                  <a:lnTo>
                    <a:pt x="472" y="704"/>
                  </a:lnTo>
                  <a:lnTo>
                    <a:pt x="446" y="749"/>
                  </a:lnTo>
                  <a:moveTo>
                    <a:pt x="508" y="749"/>
                  </a:moveTo>
                  <a:lnTo>
                    <a:pt x="481" y="704"/>
                  </a:lnTo>
                  <a:lnTo>
                    <a:pt x="508" y="658"/>
                  </a:lnTo>
                  <a:lnTo>
                    <a:pt x="533" y="704"/>
                  </a:lnTo>
                  <a:lnTo>
                    <a:pt x="508" y="749"/>
                  </a:lnTo>
                  <a:moveTo>
                    <a:pt x="569" y="749"/>
                  </a:moveTo>
                  <a:lnTo>
                    <a:pt x="542" y="704"/>
                  </a:lnTo>
                  <a:lnTo>
                    <a:pt x="569" y="658"/>
                  </a:lnTo>
                  <a:lnTo>
                    <a:pt x="595" y="704"/>
                  </a:lnTo>
                  <a:lnTo>
                    <a:pt x="569" y="749"/>
                  </a:lnTo>
                  <a:moveTo>
                    <a:pt x="631" y="749"/>
                  </a:moveTo>
                  <a:lnTo>
                    <a:pt x="605" y="704"/>
                  </a:lnTo>
                  <a:lnTo>
                    <a:pt x="631" y="658"/>
                  </a:lnTo>
                  <a:lnTo>
                    <a:pt x="658" y="704"/>
                  </a:lnTo>
                  <a:lnTo>
                    <a:pt x="631" y="749"/>
                  </a:lnTo>
                  <a:moveTo>
                    <a:pt x="692" y="749"/>
                  </a:moveTo>
                  <a:lnTo>
                    <a:pt x="667" y="704"/>
                  </a:lnTo>
                  <a:lnTo>
                    <a:pt x="692" y="658"/>
                  </a:lnTo>
                  <a:lnTo>
                    <a:pt x="719" y="704"/>
                  </a:lnTo>
                  <a:lnTo>
                    <a:pt x="692" y="749"/>
                  </a:lnTo>
                  <a:moveTo>
                    <a:pt x="754" y="749"/>
                  </a:moveTo>
                  <a:lnTo>
                    <a:pt x="728" y="704"/>
                  </a:lnTo>
                  <a:lnTo>
                    <a:pt x="754" y="658"/>
                  </a:lnTo>
                  <a:lnTo>
                    <a:pt x="781" y="704"/>
                  </a:lnTo>
                  <a:lnTo>
                    <a:pt x="754" y="749"/>
                  </a:lnTo>
                  <a:moveTo>
                    <a:pt x="815" y="749"/>
                  </a:moveTo>
                  <a:lnTo>
                    <a:pt x="790" y="704"/>
                  </a:lnTo>
                  <a:lnTo>
                    <a:pt x="815" y="658"/>
                  </a:lnTo>
                  <a:lnTo>
                    <a:pt x="842" y="704"/>
                  </a:lnTo>
                  <a:lnTo>
                    <a:pt x="815" y="749"/>
                  </a:lnTo>
                  <a:moveTo>
                    <a:pt x="877" y="749"/>
                  </a:moveTo>
                  <a:lnTo>
                    <a:pt x="851" y="704"/>
                  </a:lnTo>
                  <a:lnTo>
                    <a:pt x="877" y="658"/>
                  </a:lnTo>
                  <a:lnTo>
                    <a:pt x="904" y="704"/>
                  </a:lnTo>
                  <a:lnTo>
                    <a:pt x="877" y="749"/>
                  </a:lnTo>
                  <a:moveTo>
                    <a:pt x="938" y="749"/>
                  </a:moveTo>
                  <a:lnTo>
                    <a:pt x="913" y="704"/>
                  </a:lnTo>
                  <a:lnTo>
                    <a:pt x="938" y="658"/>
                  </a:lnTo>
                  <a:lnTo>
                    <a:pt x="965" y="704"/>
                  </a:lnTo>
                  <a:lnTo>
                    <a:pt x="938" y="749"/>
                  </a:lnTo>
                  <a:moveTo>
                    <a:pt x="1001" y="749"/>
                  </a:moveTo>
                  <a:lnTo>
                    <a:pt x="974" y="704"/>
                  </a:lnTo>
                  <a:lnTo>
                    <a:pt x="1001" y="658"/>
                  </a:lnTo>
                  <a:lnTo>
                    <a:pt x="1027" y="704"/>
                  </a:lnTo>
                  <a:lnTo>
                    <a:pt x="1001" y="749"/>
                  </a:lnTo>
                  <a:moveTo>
                    <a:pt x="1063" y="749"/>
                  </a:moveTo>
                  <a:lnTo>
                    <a:pt x="1036" y="704"/>
                  </a:lnTo>
                  <a:lnTo>
                    <a:pt x="1063" y="658"/>
                  </a:lnTo>
                  <a:lnTo>
                    <a:pt x="1088" y="704"/>
                  </a:lnTo>
                  <a:lnTo>
                    <a:pt x="1063" y="749"/>
                  </a:lnTo>
                  <a:moveTo>
                    <a:pt x="1124" y="749"/>
                  </a:moveTo>
                  <a:lnTo>
                    <a:pt x="1097" y="704"/>
                  </a:lnTo>
                  <a:lnTo>
                    <a:pt x="1124" y="658"/>
                  </a:lnTo>
                  <a:lnTo>
                    <a:pt x="1150" y="704"/>
                  </a:lnTo>
                  <a:lnTo>
                    <a:pt x="1124" y="749"/>
                  </a:lnTo>
                  <a:moveTo>
                    <a:pt x="1186" y="749"/>
                  </a:moveTo>
                  <a:lnTo>
                    <a:pt x="1159" y="704"/>
                  </a:lnTo>
                  <a:lnTo>
                    <a:pt x="1186" y="658"/>
                  </a:lnTo>
                  <a:lnTo>
                    <a:pt x="1211" y="704"/>
                  </a:lnTo>
                  <a:lnTo>
                    <a:pt x="1186" y="749"/>
                  </a:lnTo>
                  <a:moveTo>
                    <a:pt x="1247" y="749"/>
                  </a:moveTo>
                  <a:lnTo>
                    <a:pt x="1220" y="704"/>
                  </a:lnTo>
                  <a:lnTo>
                    <a:pt x="1247" y="658"/>
                  </a:lnTo>
                  <a:lnTo>
                    <a:pt x="1273" y="704"/>
                  </a:lnTo>
                  <a:lnTo>
                    <a:pt x="1247" y="749"/>
                  </a:lnTo>
                  <a:moveTo>
                    <a:pt x="1309" y="749"/>
                  </a:moveTo>
                  <a:lnTo>
                    <a:pt x="1282" y="704"/>
                  </a:lnTo>
                  <a:lnTo>
                    <a:pt x="1309" y="658"/>
                  </a:lnTo>
                  <a:lnTo>
                    <a:pt x="1334" y="704"/>
                  </a:lnTo>
                  <a:lnTo>
                    <a:pt x="1309" y="749"/>
                  </a:lnTo>
                  <a:moveTo>
                    <a:pt x="1370" y="749"/>
                  </a:moveTo>
                  <a:lnTo>
                    <a:pt x="1345" y="704"/>
                  </a:lnTo>
                  <a:lnTo>
                    <a:pt x="1370" y="658"/>
                  </a:lnTo>
                  <a:lnTo>
                    <a:pt x="1397" y="704"/>
                  </a:lnTo>
                  <a:lnTo>
                    <a:pt x="1370" y="749"/>
                  </a:lnTo>
                  <a:moveTo>
                    <a:pt x="1432" y="749"/>
                  </a:moveTo>
                  <a:lnTo>
                    <a:pt x="1406" y="704"/>
                  </a:lnTo>
                  <a:lnTo>
                    <a:pt x="1432" y="658"/>
                  </a:lnTo>
                  <a:lnTo>
                    <a:pt x="1459" y="704"/>
                  </a:lnTo>
                  <a:lnTo>
                    <a:pt x="1432" y="749"/>
                  </a:lnTo>
                  <a:moveTo>
                    <a:pt x="1493" y="749"/>
                  </a:moveTo>
                  <a:lnTo>
                    <a:pt x="1468" y="704"/>
                  </a:lnTo>
                  <a:lnTo>
                    <a:pt x="1493" y="658"/>
                  </a:lnTo>
                  <a:lnTo>
                    <a:pt x="1520" y="704"/>
                  </a:lnTo>
                  <a:lnTo>
                    <a:pt x="1493" y="749"/>
                  </a:lnTo>
                  <a:moveTo>
                    <a:pt x="1555" y="749"/>
                  </a:moveTo>
                  <a:lnTo>
                    <a:pt x="1529" y="704"/>
                  </a:lnTo>
                  <a:lnTo>
                    <a:pt x="1555" y="658"/>
                  </a:lnTo>
                  <a:lnTo>
                    <a:pt x="1582" y="704"/>
                  </a:lnTo>
                  <a:lnTo>
                    <a:pt x="1555" y="749"/>
                  </a:lnTo>
                  <a:moveTo>
                    <a:pt x="1616" y="749"/>
                  </a:moveTo>
                  <a:lnTo>
                    <a:pt x="1591" y="704"/>
                  </a:lnTo>
                  <a:lnTo>
                    <a:pt x="1616" y="658"/>
                  </a:lnTo>
                  <a:lnTo>
                    <a:pt x="1643" y="704"/>
                  </a:lnTo>
                  <a:lnTo>
                    <a:pt x="1616" y="749"/>
                  </a:lnTo>
                  <a:moveTo>
                    <a:pt x="1678" y="749"/>
                  </a:moveTo>
                  <a:lnTo>
                    <a:pt x="1652" y="704"/>
                  </a:lnTo>
                  <a:lnTo>
                    <a:pt x="1678" y="658"/>
                  </a:lnTo>
                  <a:lnTo>
                    <a:pt x="1705" y="704"/>
                  </a:lnTo>
                  <a:lnTo>
                    <a:pt x="1678" y="749"/>
                  </a:lnTo>
                  <a:moveTo>
                    <a:pt x="1741" y="749"/>
                  </a:moveTo>
                  <a:lnTo>
                    <a:pt x="1714" y="704"/>
                  </a:lnTo>
                  <a:lnTo>
                    <a:pt x="1741" y="658"/>
                  </a:lnTo>
                  <a:lnTo>
                    <a:pt x="1766" y="704"/>
                  </a:lnTo>
                  <a:lnTo>
                    <a:pt x="1741" y="749"/>
                  </a:lnTo>
                  <a:moveTo>
                    <a:pt x="1802" y="749"/>
                  </a:moveTo>
                  <a:lnTo>
                    <a:pt x="1775" y="704"/>
                  </a:lnTo>
                  <a:lnTo>
                    <a:pt x="1802" y="658"/>
                  </a:lnTo>
                  <a:lnTo>
                    <a:pt x="1828" y="704"/>
                  </a:lnTo>
                  <a:lnTo>
                    <a:pt x="1802" y="749"/>
                  </a:lnTo>
                  <a:moveTo>
                    <a:pt x="1864" y="749"/>
                  </a:moveTo>
                  <a:lnTo>
                    <a:pt x="1837" y="704"/>
                  </a:lnTo>
                  <a:lnTo>
                    <a:pt x="1864" y="658"/>
                  </a:lnTo>
                  <a:lnTo>
                    <a:pt x="1889" y="704"/>
                  </a:lnTo>
                  <a:lnTo>
                    <a:pt x="1864" y="749"/>
                  </a:lnTo>
                  <a:moveTo>
                    <a:pt x="1925" y="749"/>
                  </a:moveTo>
                  <a:lnTo>
                    <a:pt x="1898" y="704"/>
                  </a:lnTo>
                  <a:lnTo>
                    <a:pt x="1925" y="658"/>
                  </a:lnTo>
                  <a:lnTo>
                    <a:pt x="1951" y="704"/>
                  </a:lnTo>
                  <a:lnTo>
                    <a:pt x="1925" y="749"/>
                  </a:lnTo>
                  <a:moveTo>
                    <a:pt x="1987" y="749"/>
                  </a:moveTo>
                  <a:lnTo>
                    <a:pt x="1960" y="704"/>
                  </a:lnTo>
                  <a:lnTo>
                    <a:pt x="1987" y="658"/>
                  </a:lnTo>
                  <a:lnTo>
                    <a:pt x="2012" y="704"/>
                  </a:lnTo>
                  <a:lnTo>
                    <a:pt x="1987" y="749"/>
                  </a:lnTo>
                  <a:moveTo>
                    <a:pt x="2048" y="749"/>
                  </a:moveTo>
                  <a:lnTo>
                    <a:pt x="2021" y="704"/>
                  </a:lnTo>
                  <a:lnTo>
                    <a:pt x="2048" y="658"/>
                  </a:lnTo>
                  <a:lnTo>
                    <a:pt x="2074" y="704"/>
                  </a:lnTo>
                  <a:lnTo>
                    <a:pt x="2048" y="749"/>
                  </a:lnTo>
                  <a:moveTo>
                    <a:pt x="2110" y="749"/>
                  </a:moveTo>
                  <a:lnTo>
                    <a:pt x="2084" y="704"/>
                  </a:lnTo>
                  <a:lnTo>
                    <a:pt x="2110" y="658"/>
                  </a:lnTo>
                  <a:lnTo>
                    <a:pt x="2137" y="704"/>
                  </a:lnTo>
                  <a:lnTo>
                    <a:pt x="2110" y="749"/>
                  </a:lnTo>
                  <a:moveTo>
                    <a:pt x="2171" y="749"/>
                  </a:moveTo>
                  <a:lnTo>
                    <a:pt x="2146" y="704"/>
                  </a:lnTo>
                  <a:lnTo>
                    <a:pt x="2171" y="658"/>
                  </a:lnTo>
                  <a:lnTo>
                    <a:pt x="2198" y="704"/>
                  </a:lnTo>
                  <a:lnTo>
                    <a:pt x="2171" y="749"/>
                  </a:lnTo>
                  <a:moveTo>
                    <a:pt x="2233" y="749"/>
                  </a:moveTo>
                  <a:lnTo>
                    <a:pt x="2207" y="704"/>
                  </a:lnTo>
                  <a:lnTo>
                    <a:pt x="2233" y="658"/>
                  </a:lnTo>
                  <a:lnTo>
                    <a:pt x="2260" y="704"/>
                  </a:lnTo>
                  <a:lnTo>
                    <a:pt x="2233" y="749"/>
                  </a:lnTo>
                  <a:moveTo>
                    <a:pt x="2294" y="749"/>
                  </a:moveTo>
                  <a:lnTo>
                    <a:pt x="2269" y="704"/>
                  </a:lnTo>
                  <a:lnTo>
                    <a:pt x="2294" y="658"/>
                  </a:lnTo>
                  <a:lnTo>
                    <a:pt x="2321" y="704"/>
                  </a:lnTo>
                  <a:lnTo>
                    <a:pt x="2294" y="749"/>
                  </a:lnTo>
                  <a:moveTo>
                    <a:pt x="2356" y="749"/>
                  </a:moveTo>
                  <a:lnTo>
                    <a:pt x="2330" y="704"/>
                  </a:lnTo>
                  <a:lnTo>
                    <a:pt x="2356" y="658"/>
                  </a:lnTo>
                  <a:lnTo>
                    <a:pt x="2383" y="704"/>
                  </a:lnTo>
                  <a:lnTo>
                    <a:pt x="2356" y="749"/>
                  </a:lnTo>
                  <a:moveTo>
                    <a:pt x="2417" y="749"/>
                  </a:moveTo>
                  <a:lnTo>
                    <a:pt x="2392" y="704"/>
                  </a:lnTo>
                  <a:lnTo>
                    <a:pt x="2417" y="658"/>
                  </a:lnTo>
                  <a:lnTo>
                    <a:pt x="2444" y="704"/>
                  </a:lnTo>
                  <a:lnTo>
                    <a:pt x="2417" y="749"/>
                  </a:lnTo>
                  <a:moveTo>
                    <a:pt x="2480" y="749"/>
                  </a:moveTo>
                  <a:lnTo>
                    <a:pt x="2453" y="704"/>
                  </a:lnTo>
                  <a:lnTo>
                    <a:pt x="2480" y="658"/>
                  </a:lnTo>
                  <a:lnTo>
                    <a:pt x="2506" y="704"/>
                  </a:lnTo>
                  <a:lnTo>
                    <a:pt x="2480" y="749"/>
                  </a:lnTo>
                  <a:moveTo>
                    <a:pt x="46" y="695"/>
                  </a:moveTo>
                  <a:lnTo>
                    <a:pt x="19" y="650"/>
                  </a:lnTo>
                  <a:lnTo>
                    <a:pt x="46" y="605"/>
                  </a:lnTo>
                  <a:lnTo>
                    <a:pt x="72" y="650"/>
                  </a:lnTo>
                  <a:lnTo>
                    <a:pt x="46" y="695"/>
                  </a:lnTo>
                  <a:moveTo>
                    <a:pt x="107" y="695"/>
                  </a:moveTo>
                  <a:lnTo>
                    <a:pt x="81" y="650"/>
                  </a:lnTo>
                  <a:lnTo>
                    <a:pt x="107" y="605"/>
                  </a:lnTo>
                  <a:lnTo>
                    <a:pt x="133" y="650"/>
                  </a:lnTo>
                  <a:lnTo>
                    <a:pt x="107" y="695"/>
                  </a:lnTo>
                  <a:moveTo>
                    <a:pt x="169" y="695"/>
                  </a:moveTo>
                  <a:lnTo>
                    <a:pt x="142" y="650"/>
                  </a:lnTo>
                  <a:lnTo>
                    <a:pt x="169" y="605"/>
                  </a:lnTo>
                  <a:lnTo>
                    <a:pt x="194" y="650"/>
                  </a:lnTo>
                  <a:lnTo>
                    <a:pt x="169" y="695"/>
                  </a:lnTo>
                  <a:moveTo>
                    <a:pt x="230" y="695"/>
                  </a:moveTo>
                  <a:lnTo>
                    <a:pt x="203" y="650"/>
                  </a:lnTo>
                  <a:lnTo>
                    <a:pt x="230" y="605"/>
                  </a:lnTo>
                  <a:lnTo>
                    <a:pt x="256" y="650"/>
                  </a:lnTo>
                  <a:lnTo>
                    <a:pt x="230" y="695"/>
                  </a:lnTo>
                  <a:moveTo>
                    <a:pt x="292" y="695"/>
                  </a:moveTo>
                  <a:lnTo>
                    <a:pt x="266" y="650"/>
                  </a:lnTo>
                  <a:lnTo>
                    <a:pt x="292" y="605"/>
                  </a:lnTo>
                  <a:lnTo>
                    <a:pt x="319" y="650"/>
                  </a:lnTo>
                  <a:lnTo>
                    <a:pt x="292" y="695"/>
                  </a:lnTo>
                  <a:moveTo>
                    <a:pt x="353" y="695"/>
                  </a:moveTo>
                  <a:lnTo>
                    <a:pt x="328" y="650"/>
                  </a:lnTo>
                  <a:lnTo>
                    <a:pt x="353" y="605"/>
                  </a:lnTo>
                  <a:lnTo>
                    <a:pt x="380" y="650"/>
                  </a:lnTo>
                  <a:lnTo>
                    <a:pt x="353" y="695"/>
                  </a:lnTo>
                  <a:moveTo>
                    <a:pt x="415" y="695"/>
                  </a:moveTo>
                  <a:lnTo>
                    <a:pt x="389" y="650"/>
                  </a:lnTo>
                  <a:lnTo>
                    <a:pt x="415" y="605"/>
                  </a:lnTo>
                  <a:lnTo>
                    <a:pt x="442" y="650"/>
                  </a:lnTo>
                  <a:lnTo>
                    <a:pt x="415" y="695"/>
                  </a:lnTo>
                  <a:moveTo>
                    <a:pt x="476" y="695"/>
                  </a:moveTo>
                  <a:lnTo>
                    <a:pt x="451" y="650"/>
                  </a:lnTo>
                  <a:lnTo>
                    <a:pt x="476" y="605"/>
                  </a:lnTo>
                  <a:lnTo>
                    <a:pt x="503" y="650"/>
                  </a:lnTo>
                  <a:lnTo>
                    <a:pt x="476" y="695"/>
                  </a:lnTo>
                  <a:moveTo>
                    <a:pt x="538" y="695"/>
                  </a:moveTo>
                  <a:lnTo>
                    <a:pt x="512" y="650"/>
                  </a:lnTo>
                  <a:lnTo>
                    <a:pt x="538" y="605"/>
                  </a:lnTo>
                  <a:lnTo>
                    <a:pt x="565" y="650"/>
                  </a:lnTo>
                  <a:lnTo>
                    <a:pt x="538" y="695"/>
                  </a:lnTo>
                  <a:moveTo>
                    <a:pt x="599" y="695"/>
                  </a:moveTo>
                  <a:lnTo>
                    <a:pt x="574" y="650"/>
                  </a:lnTo>
                  <a:lnTo>
                    <a:pt x="599" y="605"/>
                  </a:lnTo>
                  <a:lnTo>
                    <a:pt x="626" y="650"/>
                  </a:lnTo>
                  <a:lnTo>
                    <a:pt x="599" y="695"/>
                  </a:lnTo>
                  <a:moveTo>
                    <a:pt x="662" y="695"/>
                  </a:moveTo>
                  <a:lnTo>
                    <a:pt x="635" y="650"/>
                  </a:lnTo>
                  <a:lnTo>
                    <a:pt x="662" y="605"/>
                  </a:lnTo>
                  <a:lnTo>
                    <a:pt x="688" y="650"/>
                  </a:lnTo>
                  <a:lnTo>
                    <a:pt x="662" y="695"/>
                  </a:lnTo>
                  <a:moveTo>
                    <a:pt x="724" y="695"/>
                  </a:moveTo>
                  <a:lnTo>
                    <a:pt x="697" y="650"/>
                  </a:lnTo>
                  <a:lnTo>
                    <a:pt x="724" y="605"/>
                  </a:lnTo>
                  <a:lnTo>
                    <a:pt x="749" y="650"/>
                  </a:lnTo>
                  <a:lnTo>
                    <a:pt x="724" y="695"/>
                  </a:lnTo>
                  <a:moveTo>
                    <a:pt x="785" y="695"/>
                  </a:moveTo>
                  <a:lnTo>
                    <a:pt x="758" y="650"/>
                  </a:lnTo>
                  <a:lnTo>
                    <a:pt x="785" y="605"/>
                  </a:lnTo>
                  <a:lnTo>
                    <a:pt x="811" y="650"/>
                  </a:lnTo>
                  <a:lnTo>
                    <a:pt x="785" y="695"/>
                  </a:lnTo>
                  <a:moveTo>
                    <a:pt x="847" y="695"/>
                  </a:moveTo>
                  <a:lnTo>
                    <a:pt x="820" y="650"/>
                  </a:lnTo>
                  <a:lnTo>
                    <a:pt x="847" y="605"/>
                  </a:lnTo>
                  <a:lnTo>
                    <a:pt x="872" y="650"/>
                  </a:lnTo>
                  <a:lnTo>
                    <a:pt x="847" y="695"/>
                  </a:lnTo>
                  <a:moveTo>
                    <a:pt x="908" y="695"/>
                  </a:moveTo>
                  <a:lnTo>
                    <a:pt x="881" y="650"/>
                  </a:lnTo>
                  <a:lnTo>
                    <a:pt x="908" y="605"/>
                  </a:lnTo>
                  <a:lnTo>
                    <a:pt x="934" y="650"/>
                  </a:lnTo>
                  <a:lnTo>
                    <a:pt x="908" y="695"/>
                  </a:lnTo>
                  <a:moveTo>
                    <a:pt x="970" y="695"/>
                  </a:moveTo>
                  <a:lnTo>
                    <a:pt x="943" y="650"/>
                  </a:lnTo>
                  <a:lnTo>
                    <a:pt x="970" y="605"/>
                  </a:lnTo>
                  <a:lnTo>
                    <a:pt x="995" y="650"/>
                  </a:lnTo>
                  <a:lnTo>
                    <a:pt x="970" y="695"/>
                  </a:lnTo>
                  <a:moveTo>
                    <a:pt x="1031" y="695"/>
                  </a:moveTo>
                  <a:lnTo>
                    <a:pt x="1006" y="650"/>
                  </a:lnTo>
                  <a:lnTo>
                    <a:pt x="1031" y="605"/>
                  </a:lnTo>
                  <a:lnTo>
                    <a:pt x="1058" y="650"/>
                  </a:lnTo>
                  <a:lnTo>
                    <a:pt x="1031" y="695"/>
                  </a:lnTo>
                  <a:moveTo>
                    <a:pt x="1093" y="695"/>
                  </a:moveTo>
                  <a:lnTo>
                    <a:pt x="1067" y="650"/>
                  </a:lnTo>
                  <a:lnTo>
                    <a:pt x="1093" y="605"/>
                  </a:lnTo>
                  <a:lnTo>
                    <a:pt x="1120" y="650"/>
                  </a:lnTo>
                  <a:lnTo>
                    <a:pt x="1093" y="695"/>
                  </a:lnTo>
                  <a:moveTo>
                    <a:pt x="1154" y="695"/>
                  </a:moveTo>
                  <a:lnTo>
                    <a:pt x="1129" y="650"/>
                  </a:lnTo>
                  <a:lnTo>
                    <a:pt x="1154" y="605"/>
                  </a:lnTo>
                  <a:lnTo>
                    <a:pt x="1181" y="650"/>
                  </a:lnTo>
                  <a:lnTo>
                    <a:pt x="1154" y="695"/>
                  </a:lnTo>
                  <a:moveTo>
                    <a:pt x="1216" y="695"/>
                  </a:moveTo>
                  <a:lnTo>
                    <a:pt x="1190" y="650"/>
                  </a:lnTo>
                  <a:lnTo>
                    <a:pt x="1216" y="605"/>
                  </a:lnTo>
                  <a:lnTo>
                    <a:pt x="1243" y="650"/>
                  </a:lnTo>
                  <a:lnTo>
                    <a:pt x="1216" y="695"/>
                  </a:lnTo>
                  <a:moveTo>
                    <a:pt x="1277" y="695"/>
                  </a:moveTo>
                  <a:lnTo>
                    <a:pt x="1252" y="650"/>
                  </a:lnTo>
                  <a:lnTo>
                    <a:pt x="1277" y="605"/>
                  </a:lnTo>
                  <a:lnTo>
                    <a:pt x="1304" y="650"/>
                  </a:lnTo>
                  <a:lnTo>
                    <a:pt x="1277" y="695"/>
                  </a:lnTo>
                  <a:moveTo>
                    <a:pt x="1339" y="695"/>
                  </a:moveTo>
                  <a:lnTo>
                    <a:pt x="1313" y="650"/>
                  </a:lnTo>
                  <a:lnTo>
                    <a:pt x="1339" y="605"/>
                  </a:lnTo>
                  <a:lnTo>
                    <a:pt x="1366" y="650"/>
                  </a:lnTo>
                  <a:lnTo>
                    <a:pt x="1339" y="695"/>
                  </a:lnTo>
                  <a:moveTo>
                    <a:pt x="1402" y="695"/>
                  </a:moveTo>
                  <a:lnTo>
                    <a:pt x="1375" y="650"/>
                  </a:lnTo>
                  <a:lnTo>
                    <a:pt x="1402" y="605"/>
                  </a:lnTo>
                  <a:lnTo>
                    <a:pt x="1427" y="650"/>
                  </a:lnTo>
                  <a:lnTo>
                    <a:pt x="1402" y="695"/>
                  </a:lnTo>
                  <a:moveTo>
                    <a:pt x="1463" y="695"/>
                  </a:moveTo>
                  <a:lnTo>
                    <a:pt x="1436" y="650"/>
                  </a:lnTo>
                  <a:lnTo>
                    <a:pt x="1463" y="605"/>
                  </a:lnTo>
                  <a:lnTo>
                    <a:pt x="1489" y="650"/>
                  </a:lnTo>
                  <a:lnTo>
                    <a:pt x="1463" y="695"/>
                  </a:lnTo>
                  <a:moveTo>
                    <a:pt x="1525" y="695"/>
                  </a:moveTo>
                  <a:lnTo>
                    <a:pt x="1498" y="650"/>
                  </a:lnTo>
                  <a:lnTo>
                    <a:pt x="1525" y="605"/>
                  </a:lnTo>
                  <a:lnTo>
                    <a:pt x="1550" y="650"/>
                  </a:lnTo>
                  <a:lnTo>
                    <a:pt x="1525" y="695"/>
                  </a:lnTo>
                  <a:moveTo>
                    <a:pt x="1586" y="695"/>
                  </a:moveTo>
                  <a:lnTo>
                    <a:pt x="1559" y="650"/>
                  </a:lnTo>
                  <a:lnTo>
                    <a:pt x="1586" y="605"/>
                  </a:lnTo>
                  <a:lnTo>
                    <a:pt x="1612" y="650"/>
                  </a:lnTo>
                  <a:lnTo>
                    <a:pt x="1586" y="695"/>
                  </a:lnTo>
                  <a:moveTo>
                    <a:pt x="1648" y="695"/>
                  </a:moveTo>
                  <a:lnTo>
                    <a:pt x="1621" y="650"/>
                  </a:lnTo>
                  <a:lnTo>
                    <a:pt x="1648" y="605"/>
                  </a:lnTo>
                  <a:lnTo>
                    <a:pt x="1673" y="650"/>
                  </a:lnTo>
                  <a:lnTo>
                    <a:pt x="1648" y="695"/>
                  </a:lnTo>
                  <a:moveTo>
                    <a:pt x="1709" y="695"/>
                  </a:moveTo>
                  <a:lnTo>
                    <a:pt x="1682" y="650"/>
                  </a:lnTo>
                  <a:lnTo>
                    <a:pt x="1709" y="605"/>
                  </a:lnTo>
                  <a:lnTo>
                    <a:pt x="1735" y="650"/>
                  </a:lnTo>
                  <a:lnTo>
                    <a:pt x="1709" y="695"/>
                  </a:lnTo>
                  <a:moveTo>
                    <a:pt x="1771" y="695"/>
                  </a:moveTo>
                  <a:lnTo>
                    <a:pt x="1745" y="650"/>
                  </a:lnTo>
                  <a:lnTo>
                    <a:pt x="1771" y="605"/>
                  </a:lnTo>
                  <a:lnTo>
                    <a:pt x="1798" y="650"/>
                  </a:lnTo>
                  <a:lnTo>
                    <a:pt x="1771" y="695"/>
                  </a:lnTo>
                  <a:moveTo>
                    <a:pt x="1832" y="695"/>
                  </a:moveTo>
                  <a:lnTo>
                    <a:pt x="1807" y="650"/>
                  </a:lnTo>
                  <a:lnTo>
                    <a:pt x="1832" y="605"/>
                  </a:lnTo>
                  <a:lnTo>
                    <a:pt x="1859" y="650"/>
                  </a:lnTo>
                  <a:lnTo>
                    <a:pt x="1832" y="695"/>
                  </a:lnTo>
                  <a:moveTo>
                    <a:pt x="1894" y="695"/>
                  </a:moveTo>
                  <a:lnTo>
                    <a:pt x="1868" y="650"/>
                  </a:lnTo>
                  <a:lnTo>
                    <a:pt x="1894" y="605"/>
                  </a:lnTo>
                  <a:lnTo>
                    <a:pt x="1921" y="650"/>
                  </a:lnTo>
                  <a:lnTo>
                    <a:pt x="1894" y="695"/>
                  </a:lnTo>
                  <a:moveTo>
                    <a:pt x="1955" y="695"/>
                  </a:moveTo>
                  <a:lnTo>
                    <a:pt x="1930" y="650"/>
                  </a:lnTo>
                  <a:lnTo>
                    <a:pt x="1955" y="605"/>
                  </a:lnTo>
                  <a:lnTo>
                    <a:pt x="1982" y="650"/>
                  </a:lnTo>
                  <a:lnTo>
                    <a:pt x="1955" y="695"/>
                  </a:lnTo>
                  <a:moveTo>
                    <a:pt x="2017" y="695"/>
                  </a:moveTo>
                  <a:lnTo>
                    <a:pt x="1991" y="650"/>
                  </a:lnTo>
                  <a:lnTo>
                    <a:pt x="2017" y="605"/>
                  </a:lnTo>
                  <a:lnTo>
                    <a:pt x="2044" y="650"/>
                  </a:lnTo>
                  <a:lnTo>
                    <a:pt x="2017" y="695"/>
                  </a:lnTo>
                  <a:moveTo>
                    <a:pt x="2078" y="695"/>
                  </a:moveTo>
                  <a:lnTo>
                    <a:pt x="2053" y="650"/>
                  </a:lnTo>
                  <a:lnTo>
                    <a:pt x="2078" y="605"/>
                  </a:lnTo>
                  <a:lnTo>
                    <a:pt x="2105" y="650"/>
                  </a:lnTo>
                  <a:lnTo>
                    <a:pt x="2078" y="695"/>
                  </a:lnTo>
                  <a:moveTo>
                    <a:pt x="2141" y="695"/>
                  </a:moveTo>
                  <a:lnTo>
                    <a:pt x="2114" y="650"/>
                  </a:lnTo>
                  <a:lnTo>
                    <a:pt x="2141" y="605"/>
                  </a:lnTo>
                  <a:lnTo>
                    <a:pt x="2167" y="650"/>
                  </a:lnTo>
                  <a:lnTo>
                    <a:pt x="2141" y="695"/>
                  </a:lnTo>
                  <a:moveTo>
                    <a:pt x="2203" y="695"/>
                  </a:moveTo>
                  <a:lnTo>
                    <a:pt x="2176" y="650"/>
                  </a:lnTo>
                  <a:lnTo>
                    <a:pt x="2203" y="605"/>
                  </a:lnTo>
                  <a:lnTo>
                    <a:pt x="2228" y="650"/>
                  </a:lnTo>
                  <a:lnTo>
                    <a:pt x="2203" y="695"/>
                  </a:lnTo>
                  <a:moveTo>
                    <a:pt x="2264" y="695"/>
                  </a:moveTo>
                  <a:lnTo>
                    <a:pt x="2237" y="650"/>
                  </a:lnTo>
                  <a:lnTo>
                    <a:pt x="2264" y="605"/>
                  </a:lnTo>
                  <a:lnTo>
                    <a:pt x="2290" y="650"/>
                  </a:lnTo>
                  <a:lnTo>
                    <a:pt x="2264" y="695"/>
                  </a:lnTo>
                  <a:moveTo>
                    <a:pt x="2326" y="695"/>
                  </a:moveTo>
                  <a:lnTo>
                    <a:pt x="2299" y="650"/>
                  </a:lnTo>
                  <a:lnTo>
                    <a:pt x="2326" y="605"/>
                  </a:lnTo>
                  <a:lnTo>
                    <a:pt x="2351" y="650"/>
                  </a:lnTo>
                  <a:lnTo>
                    <a:pt x="2326" y="695"/>
                  </a:lnTo>
                  <a:moveTo>
                    <a:pt x="2387" y="695"/>
                  </a:moveTo>
                  <a:lnTo>
                    <a:pt x="2360" y="650"/>
                  </a:lnTo>
                  <a:lnTo>
                    <a:pt x="2387" y="605"/>
                  </a:lnTo>
                  <a:lnTo>
                    <a:pt x="2413" y="650"/>
                  </a:lnTo>
                  <a:lnTo>
                    <a:pt x="2387" y="695"/>
                  </a:lnTo>
                  <a:moveTo>
                    <a:pt x="2449" y="695"/>
                  </a:moveTo>
                  <a:lnTo>
                    <a:pt x="2422" y="650"/>
                  </a:lnTo>
                  <a:lnTo>
                    <a:pt x="2449" y="605"/>
                  </a:lnTo>
                  <a:lnTo>
                    <a:pt x="2474" y="650"/>
                  </a:lnTo>
                  <a:lnTo>
                    <a:pt x="2449" y="695"/>
                  </a:lnTo>
                  <a:moveTo>
                    <a:pt x="2510" y="695"/>
                  </a:moveTo>
                  <a:lnTo>
                    <a:pt x="2485" y="650"/>
                  </a:lnTo>
                  <a:lnTo>
                    <a:pt x="2510" y="605"/>
                  </a:lnTo>
                  <a:lnTo>
                    <a:pt x="2537" y="650"/>
                  </a:lnTo>
                  <a:lnTo>
                    <a:pt x="2510" y="695"/>
                  </a:lnTo>
                  <a:moveTo>
                    <a:pt x="76" y="643"/>
                  </a:moveTo>
                  <a:lnTo>
                    <a:pt x="51" y="596"/>
                  </a:lnTo>
                  <a:lnTo>
                    <a:pt x="76" y="551"/>
                  </a:lnTo>
                  <a:lnTo>
                    <a:pt x="103" y="596"/>
                  </a:lnTo>
                  <a:lnTo>
                    <a:pt x="76" y="643"/>
                  </a:lnTo>
                  <a:moveTo>
                    <a:pt x="137" y="643"/>
                  </a:moveTo>
                  <a:lnTo>
                    <a:pt x="112" y="596"/>
                  </a:lnTo>
                  <a:lnTo>
                    <a:pt x="137" y="551"/>
                  </a:lnTo>
                  <a:lnTo>
                    <a:pt x="164" y="596"/>
                  </a:lnTo>
                  <a:lnTo>
                    <a:pt x="137" y="643"/>
                  </a:lnTo>
                  <a:moveTo>
                    <a:pt x="199" y="643"/>
                  </a:moveTo>
                  <a:lnTo>
                    <a:pt x="173" y="596"/>
                  </a:lnTo>
                  <a:lnTo>
                    <a:pt x="199" y="551"/>
                  </a:lnTo>
                  <a:lnTo>
                    <a:pt x="226" y="596"/>
                  </a:lnTo>
                  <a:lnTo>
                    <a:pt x="199" y="643"/>
                  </a:lnTo>
                  <a:moveTo>
                    <a:pt x="262" y="643"/>
                  </a:moveTo>
                  <a:lnTo>
                    <a:pt x="235" y="596"/>
                  </a:lnTo>
                  <a:lnTo>
                    <a:pt x="262" y="551"/>
                  </a:lnTo>
                  <a:lnTo>
                    <a:pt x="287" y="596"/>
                  </a:lnTo>
                  <a:lnTo>
                    <a:pt x="262" y="643"/>
                  </a:lnTo>
                  <a:moveTo>
                    <a:pt x="323" y="643"/>
                  </a:moveTo>
                  <a:lnTo>
                    <a:pt x="296" y="596"/>
                  </a:lnTo>
                  <a:lnTo>
                    <a:pt x="323" y="551"/>
                  </a:lnTo>
                  <a:lnTo>
                    <a:pt x="349" y="596"/>
                  </a:lnTo>
                  <a:lnTo>
                    <a:pt x="323" y="643"/>
                  </a:lnTo>
                  <a:moveTo>
                    <a:pt x="385" y="643"/>
                  </a:moveTo>
                  <a:lnTo>
                    <a:pt x="358" y="596"/>
                  </a:lnTo>
                  <a:lnTo>
                    <a:pt x="385" y="551"/>
                  </a:lnTo>
                  <a:lnTo>
                    <a:pt x="410" y="596"/>
                  </a:lnTo>
                  <a:lnTo>
                    <a:pt x="385" y="643"/>
                  </a:lnTo>
                  <a:moveTo>
                    <a:pt x="446" y="643"/>
                  </a:moveTo>
                  <a:lnTo>
                    <a:pt x="419" y="596"/>
                  </a:lnTo>
                  <a:lnTo>
                    <a:pt x="446" y="551"/>
                  </a:lnTo>
                  <a:lnTo>
                    <a:pt x="472" y="596"/>
                  </a:lnTo>
                  <a:lnTo>
                    <a:pt x="446" y="643"/>
                  </a:lnTo>
                  <a:moveTo>
                    <a:pt x="508" y="643"/>
                  </a:moveTo>
                  <a:lnTo>
                    <a:pt x="481" y="596"/>
                  </a:lnTo>
                  <a:lnTo>
                    <a:pt x="508" y="551"/>
                  </a:lnTo>
                  <a:lnTo>
                    <a:pt x="533" y="596"/>
                  </a:lnTo>
                  <a:lnTo>
                    <a:pt x="508" y="643"/>
                  </a:lnTo>
                  <a:moveTo>
                    <a:pt x="569" y="643"/>
                  </a:moveTo>
                  <a:lnTo>
                    <a:pt x="542" y="596"/>
                  </a:lnTo>
                  <a:lnTo>
                    <a:pt x="569" y="551"/>
                  </a:lnTo>
                  <a:lnTo>
                    <a:pt x="595" y="596"/>
                  </a:lnTo>
                  <a:lnTo>
                    <a:pt x="569" y="643"/>
                  </a:lnTo>
                  <a:moveTo>
                    <a:pt x="631" y="643"/>
                  </a:moveTo>
                  <a:lnTo>
                    <a:pt x="605" y="596"/>
                  </a:lnTo>
                  <a:lnTo>
                    <a:pt x="631" y="551"/>
                  </a:lnTo>
                  <a:lnTo>
                    <a:pt x="658" y="596"/>
                  </a:lnTo>
                  <a:lnTo>
                    <a:pt x="631" y="643"/>
                  </a:lnTo>
                  <a:moveTo>
                    <a:pt x="692" y="643"/>
                  </a:moveTo>
                  <a:lnTo>
                    <a:pt x="667" y="596"/>
                  </a:lnTo>
                  <a:lnTo>
                    <a:pt x="692" y="551"/>
                  </a:lnTo>
                  <a:lnTo>
                    <a:pt x="719" y="596"/>
                  </a:lnTo>
                  <a:lnTo>
                    <a:pt x="692" y="643"/>
                  </a:lnTo>
                  <a:moveTo>
                    <a:pt x="754" y="643"/>
                  </a:moveTo>
                  <a:lnTo>
                    <a:pt x="728" y="596"/>
                  </a:lnTo>
                  <a:lnTo>
                    <a:pt x="754" y="551"/>
                  </a:lnTo>
                  <a:lnTo>
                    <a:pt x="781" y="596"/>
                  </a:lnTo>
                  <a:lnTo>
                    <a:pt x="754" y="643"/>
                  </a:lnTo>
                  <a:moveTo>
                    <a:pt x="815" y="643"/>
                  </a:moveTo>
                  <a:lnTo>
                    <a:pt x="790" y="596"/>
                  </a:lnTo>
                  <a:lnTo>
                    <a:pt x="815" y="551"/>
                  </a:lnTo>
                  <a:lnTo>
                    <a:pt x="842" y="596"/>
                  </a:lnTo>
                  <a:lnTo>
                    <a:pt x="815" y="643"/>
                  </a:lnTo>
                  <a:moveTo>
                    <a:pt x="877" y="643"/>
                  </a:moveTo>
                  <a:lnTo>
                    <a:pt x="851" y="596"/>
                  </a:lnTo>
                  <a:lnTo>
                    <a:pt x="877" y="551"/>
                  </a:lnTo>
                  <a:lnTo>
                    <a:pt x="904" y="596"/>
                  </a:lnTo>
                  <a:lnTo>
                    <a:pt x="877" y="643"/>
                  </a:lnTo>
                  <a:moveTo>
                    <a:pt x="938" y="643"/>
                  </a:moveTo>
                  <a:lnTo>
                    <a:pt x="913" y="596"/>
                  </a:lnTo>
                  <a:lnTo>
                    <a:pt x="938" y="551"/>
                  </a:lnTo>
                  <a:lnTo>
                    <a:pt x="965" y="596"/>
                  </a:lnTo>
                  <a:lnTo>
                    <a:pt x="938" y="643"/>
                  </a:lnTo>
                  <a:moveTo>
                    <a:pt x="1001" y="643"/>
                  </a:moveTo>
                  <a:lnTo>
                    <a:pt x="974" y="596"/>
                  </a:lnTo>
                  <a:lnTo>
                    <a:pt x="1001" y="551"/>
                  </a:lnTo>
                  <a:lnTo>
                    <a:pt x="1027" y="596"/>
                  </a:lnTo>
                  <a:lnTo>
                    <a:pt x="1001" y="643"/>
                  </a:lnTo>
                  <a:moveTo>
                    <a:pt x="1063" y="643"/>
                  </a:moveTo>
                  <a:lnTo>
                    <a:pt x="1036" y="596"/>
                  </a:lnTo>
                  <a:lnTo>
                    <a:pt x="1063" y="551"/>
                  </a:lnTo>
                  <a:lnTo>
                    <a:pt x="1088" y="596"/>
                  </a:lnTo>
                  <a:lnTo>
                    <a:pt x="1063" y="643"/>
                  </a:lnTo>
                  <a:moveTo>
                    <a:pt x="1124" y="643"/>
                  </a:moveTo>
                  <a:lnTo>
                    <a:pt x="1097" y="596"/>
                  </a:lnTo>
                  <a:lnTo>
                    <a:pt x="1124" y="551"/>
                  </a:lnTo>
                  <a:lnTo>
                    <a:pt x="1150" y="596"/>
                  </a:lnTo>
                  <a:lnTo>
                    <a:pt x="1124" y="643"/>
                  </a:lnTo>
                  <a:moveTo>
                    <a:pt x="1186" y="643"/>
                  </a:moveTo>
                  <a:lnTo>
                    <a:pt x="1159" y="596"/>
                  </a:lnTo>
                  <a:lnTo>
                    <a:pt x="1186" y="551"/>
                  </a:lnTo>
                  <a:lnTo>
                    <a:pt x="1211" y="596"/>
                  </a:lnTo>
                  <a:lnTo>
                    <a:pt x="1186" y="643"/>
                  </a:lnTo>
                  <a:moveTo>
                    <a:pt x="1247" y="643"/>
                  </a:moveTo>
                  <a:lnTo>
                    <a:pt x="1220" y="596"/>
                  </a:lnTo>
                  <a:lnTo>
                    <a:pt x="1247" y="551"/>
                  </a:lnTo>
                  <a:lnTo>
                    <a:pt x="1273" y="596"/>
                  </a:lnTo>
                  <a:lnTo>
                    <a:pt x="1247" y="643"/>
                  </a:lnTo>
                  <a:moveTo>
                    <a:pt x="1309" y="643"/>
                  </a:moveTo>
                  <a:lnTo>
                    <a:pt x="1282" y="596"/>
                  </a:lnTo>
                  <a:lnTo>
                    <a:pt x="1309" y="551"/>
                  </a:lnTo>
                  <a:lnTo>
                    <a:pt x="1334" y="596"/>
                  </a:lnTo>
                  <a:lnTo>
                    <a:pt x="1309" y="643"/>
                  </a:lnTo>
                  <a:moveTo>
                    <a:pt x="1370" y="643"/>
                  </a:moveTo>
                  <a:lnTo>
                    <a:pt x="1345" y="596"/>
                  </a:lnTo>
                  <a:lnTo>
                    <a:pt x="1370" y="551"/>
                  </a:lnTo>
                  <a:lnTo>
                    <a:pt x="1397" y="596"/>
                  </a:lnTo>
                  <a:lnTo>
                    <a:pt x="1370" y="643"/>
                  </a:lnTo>
                  <a:moveTo>
                    <a:pt x="1432" y="643"/>
                  </a:moveTo>
                  <a:lnTo>
                    <a:pt x="1406" y="596"/>
                  </a:lnTo>
                  <a:lnTo>
                    <a:pt x="1432" y="551"/>
                  </a:lnTo>
                  <a:lnTo>
                    <a:pt x="1459" y="596"/>
                  </a:lnTo>
                  <a:lnTo>
                    <a:pt x="1432" y="643"/>
                  </a:lnTo>
                  <a:moveTo>
                    <a:pt x="1493" y="643"/>
                  </a:moveTo>
                  <a:lnTo>
                    <a:pt x="1468" y="596"/>
                  </a:lnTo>
                  <a:lnTo>
                    <a:pt x="1493" y="551"/>
                  </a:lnTo>
                  <a:lnTo>
                    <a:pt x="1520" y="596"/>
                  </a:lnTo>
                  <a:lnTo>
                    <a:pt x="1493" y="643"/>
                  </a:lnTo>
                  <a:moveTo>
                    <a:pt x="1555" y="643"/>
                  </a:moveTo>
                  <a:lnTo>
                    <a:pt x="1529" y="596"/>
                  </a:lnTo>
                  <a:lnTo>
                    <a:pt x="1555" y="551"/>
                  </a:lnTo>
                  <a:lnTo>
                    <a:pt x="1582" y="596"/>
                  </a:lnTo>
                  <a:lnTo>
                    <a:pt x="1555" y="643"/>
                  </a:lnTo>
                  <a:moveTo>
                    <a:pt x="1616" y="643"/>
                  </a:moveTo>
                  <a:lnTo>
                    <a:pt x="1591" y="596"/>
                  </a:lnTo>
                  <a:lnTo>
                    <a:pt x="1616" y="551"/>
                  </a:lnTo>
                  <a:lnTo>
                    <a:pt x="1643" y="596"/>
                  </a:lnTo>
                  <a:lnTo>
                    <a:pt x="1616" y="643"/>
                  </a:lnTo>
                  <a:moveTo>
                    <a:pt x="1678" y="643"/>
                  </a:moveTo>
                  <a:lnTo>
                    <a:pt x="1652" y="596"/>
                  </a:lnTo>
                  <a:lnTo>
                    <a:pt x="1678" y="551"/>
                  </a:lnTo>
                  <a:lnTo>
                    <a:pt x="1705" y="596"/>
                  </a:lnTo>
                  <a:lnTo>
                    <a:pt x="1678" y="643"/>
                  </a:lnTo>
                  <a:moveTo>
                    <a:pt x="1741" y="643"/>
                  </a:moveTo>
                  <a:lnTo>
                    <a:pt x="1714" y="596"/>
                  </a:lnTo>
                  <a:lnTo>
                    <a:pt x="1741" y="551"/>
                  </a:lnTo>
                  <a:lnTo>
                    <a:pt x="1766" y="596"/>
                  </a:lnTo>
                  <a:lnTo>
                    <a:pt x="1741" y="643"/>
                  </a:lnTo>
                  <a:moveTo>
                    <a:pt x="1802" y="643"/>
                  </a:moveTo>
                  <a:lnTo>
                    <a:pt x="1775" y="596"/>
                  </a:lnTo>
                  <a:lnTo>
                    <a:pt x="1802" y="551"/>
                  </a:lnTo>
                  <a:lnTo>
                    <a:pt x="1828" y="596"/>
                  </a:lnTo>
                  <a:lnTo>
                    <a:pt x="1802" y="643"/>
                  </a:lnTo>
                  <a:moveTo>
                    <a:pt x="1864" y="643"/>
                  </a:moveTo>
                  <a:lnTo>
                    <a:pt x="1837" y="596"/>
                  </a:lnTo>
                  <a:lnTo>
                    <a:pt x="1864" y="551"/>
                  </a:lnTo>
                  <a:lnTo>
                    <a:pt x="1889" y="596"/>
                  </a:lnTo>
                  <a:lnTo>
                    <a:pt x="1864" y="643"/>
                  </a:lnTo>
                  <a:moveTo>
                    <a:pt x="1925" y="643"/>
                  </a:moveTo>
                  <a:lnTo>
                    <a:pt x="1898" y="596"/>
                  </a:lnTo>
                  <a:lnTo>
                    <a:pt x="1925" y="551"/>
                  </a:lnTo>
                  <a:lnTo>
                    <a:pt x="1951" y="596"/>
                  </a:lnTo>
                  <a:lnTo>
                    <a:pt x="1925" y="643"/>
                  </a:lnTo>
                  <a:moveTo>
                    <a:pt x="1987" y="643"/>
                  </a:moveTo>
                  <a:lnTo>
                    <a:pt x="1960" y="596"/>
                  </a:lnTo>
                  <a:lnTo>
                    <a:pt x="1987" y="551"/>
                  </a:lnTo>
                  <a:lnTo>
                    <a:pt x="2012" y="596"/>
                  </a:lnTo>
                  <a:lnTo>
                    <a:pt x="1987" y="643"/>
                  </a:lnTo>
                  <a:moveTo>
                    <a:pt x="2048" y="643"/>
                  </a:moveTo>
                  <a:lnTo>
                    <a:pt x="2021" y="596"/>
                  </a:lnTo>
                  <a:lnTo>
                    <a:pt x="2048" y="551"/>
                  </a:lnTo>
                  <a:lnTo>
                    <a:pt x="2074" y="596"/>
                  </a:lnTo>
                  <a:lnTo>
                    <a:pt x="2048" y="643"/>
                  </a:lnTo>
                  <a:moveTo>
                    <a:pt x="2110" y="643"/>
                  </a:moveTo>
                  <a:lnTo>
                    <a:pt x="2084" y="596"/>
                  </a:lnTo>
                  <a:lnTo>
                    <a:pt x="2110" y="551"/>
                  </a:lnTo>
                  <a:lnTo>
                    <a:pt x="2137" y="596"/>
                  </a:lnTo>
                  <a:lnTo>
                    <a:pt x="2110" y="643"/>
                  </a:lnTo>
                  <a:moveTo>
                    <a:pt x="2171" y="643"/>
                  </a:moveTo>
                  <a:lnTo>
                    <a:pt x="2146" y="596"/>
                  </a:lnTo>
                  <a:lnTo>
                    <a:pt x="2171" y="551"/>
                  </a:lnTo>
                  <a:lnTo>
                    <a:pt x="2198" y="596"/>
                  </a:lnTo>
                  <a:lnTo>
                    <a:pt x="2171" y="643"/>
                  </a:lnTo>
                  <a:moveTo>
                    <a:pt x="2233" y="643"/>
                  </a:moveTo>
                  <a:lnTo>
                    <a:pt x="2207" y="596"/>
                  </a:lnTo>
                  <a:lnTo>
                    <a:pt x="2233" y="551"/>
                  </a:lnTo>
                  <a:lnTo>
                    <a:pt x="2260" y="596"/>
                  </a:lnTo>
                  <a:lnTo>
                    <a:pt x="2233" y="643"/>
                  </a:lnTo>
                  <a:moveTo>
                    <a:pt x="2294" y="643"/>
                  </a:moveTo>
                  <a:lnTo>
                    <a:pt x="2269" y="596"/>
                  </a:lnTo>
                  <a:lnTo>
                    <a:pt x="2294" y="551"/>
                  </a:lnTo>
                  <a:lnTo>
                    <a:pt x="2321" y="596"/>
                  </a:lnTo>
                  <a:lnTo>
                    <a:pt x="2294" y="643"/>
                  </a:lnTo>
                  <a:moveTo>
                    <a:pt x="2356" y="643"/>
                  </a:moveTo>
                  <a:lnTo>
                    <a:pt x="2330" y="596"/>
                  </a:lnTo>
                  <a:lnTo>
                    <a:pt x="2356" y="551"/>
                  </a:lnTo>
                  <a:lnTo>
                    <a:pt x="2383" y="596"/>
                  </a:lnTo>
                  <a:lnTo>
                    <a:pt x="2356" y="643"/>
                  </a:lnTo>
                  <a:moveTo>
                    <a:pt x="2417" y="643"/>
                  </a:moveTo>
                  <a:lnTo>
                    <a:pt x="2392" y="596"/>
                  </a:lnTo>
                  <a:lnTo>
                    <a:pt x="2417" y="551"/>
                  </a:lnTo>
                  <a:lnTo>
                    <a:pt x="2444" y="596"/>
                  </a:lnTo>
                  <a:lnTo>
                    <a:pt x="2417" y="643"/>
                  </a:lnTo>
                  <a:moveTo>
                    <a:pt x="2480" y="643"/>
                  </a:moveTo>
                  <a:lnTo>
                    <a:pt x="2453" y="596"/>
                  </a:lnTo>
                  <a:lnTo>
                    <a:pt x="2480" y="551"/>
                  </a:lnTo>
                  <a:lnTo>
                    <a:pt x="2506" y="596"/>
                  </a:lnTo>
                  <a:lnTo>
                    <a:pt x="2480" y="643"/>
                  </a:lnTo>
                  <a:moveTo>
                    <a:pt x="46" y="589"/>
                  </a:moveTo>
                  <a:lnTo>
                    <a:pt x="19" y="544"/>
                  </a:lnTo>
                  <a:lnTo>
                    <a:pt x="46" y="497"/>
                  </a:lnTo>
                  <a:lnTo>
                    <a:pt x="72" y="544"/>
                  </a:lnTo>
                  <a:lnTo>
                    <a:pt x="46" y="589"/>
                  </a:lnTo>
                  <a:moveTo>
                    <a:pt x="107" y="589"/>
                  </a:moveTo>
                  <a:lnTo>
                    <a:pt x="81" y="544"/>
                  </a:lnTo>
                  <a:lnTo>
                    <a:pt x="107" y="497"/>
                  </a:lnTo>
                  <a:lnTo>
                    <a:pt x="133" y="544"/>
                  </a:lnTo>
                  <a:lnTo>
                    <a:pt x="107" y="589"/>
                  </a:lnTo>
                  <a:moveTo>
                    <a:pt x="169" y="589"/>
                  </a:moveTo>
                  <a:lnTo>
                    <a:pt x="142" y="544"/>
                  </a:lnTo>
                  <a:lnTo>
                    <a:pt x="169" y="497"/>
                  </a:lnTo>
                  <a:lnTo>
                    <a:pt x="194" y="544"/>
                  </a:lnTo>
                  <a:lnTo>
                    <a:pt x="169" y="589"/>
                  </a:lnTo>
                  <a:moveTo>
                    <a:pt x="230" y="589"/>
                  </a:moveTo>
                  <a:lnTo>
                    <a:pt x="203" y="544"/>
                  </a:lnTo>
                  <a:lnTo>
                    <a:pt x="230" y="497"/>
                  </a:lnTo>
                  <a:lnTo>
                    <a:pt x="256" y="544"/>
                  </a:lnTo>
                  <a:lnTo>
                    <a:pt x="230" y="589"/>
                  </a:lnTo>
                  <a:moveTo>
                    <a:pt x="292" y="589"/>
                  </a:moveTo>
                  <a:lnTo>
                    <a:pt x="266" y="544"/>
                  </a:lnTo>
                  <a:lnTo>
                    <a:pt x="292" y="497"/>
                  </a:lnTo>
                  <a:lnTo>
                    <a:pt x="319" y="544"/>
                  </a:lnTo>
                  <a:lnTo>
                    <a:pt x="292" y="589"/>
                  </a:lnTo>
                  <a:moveTo>
                    <a:pt x="353" y="589"/>
                  </a:moveTo>
                  <a:lnTo>
                    <a:pt x="328" y="544"/>
                  </a:lnTo>
                  <a:lnTo>
                    <a:pt x="353" y="497"/>
                  </a:lnTo>
                  <a:lnTo>
                    <a:pt x="380" y="544"/>
                  </a:lnTo>
                  <a:lnTo>
                    <a:pt x="353" y="589"/>
                  </a:lnTo>
                  <a:moveTo>
                    <a:pt x="415" y="589"/>
                  </a:moveTo>
                  <a:lnTo>
                    <a:pt x="389" y="544"/>
                  </a:lnTo>
                  <a:lnTo>
                    <a:pt x="415" y="497"/>
                  </a:lnTo>
                  <a:lnTo>
                    <a:pt x="442" y="544"/>
                  </a:lnTo>
                  <a:lnTo>
                    <a:pt x="415" y="589"/>
                  </a:lnTo>
                  <a:moveTo>
                    <a:pt x="476" y="589"/>
                  </a:moveTo>
                  <a:lnTo>
                    <a:pt x="451" y="544"/>
                  </a:lnTo>
                  <a:lnTo>
                    <a:pt x="476" y="497"/>
                  </a:lnTo>
                  <a:lnTo>
                    <a:pt x="503" y="544"/>
                  </a:lnTo>
                  <a:lnTo>
                    <a:pt x="476" y="589"/>
                  </a:lnTo>
                  <a:moveTo>
                    <a:pt x="538" y="589"/>
                  </a:moveTo>
                  <a:lnTo>
                    <a:pt x="512" y="544"/>
                  </a:lnTo>
                  <a:lnTo>
                    <a:pt x="538" y="497"/>
                  </a:lnTo>
                  <a:lnTo>
                    <a:pt x="565" y="544"/>
                  </a:lnTo>
                  <a:lnTo>
                    <a:pt x="538" y="589"/>
                  </a:lnTo>
                  <a:moveTo>
                    <a:pt x="599" y="589"/>
                  </a:moveTo>
                  <a:lnTo>
                    <a:pt x="574" y="544"/>
                  </a:lnTo>
                  <a:lnTo>
                    <a:pt x="599" y="497"/>
                  </a:lnTo>
                  <a:lnTo>
                    <a:pt x="626" y="544"/>
                  </a:lnTo>
                  <a:lnTo>
                    <a:pt x="599" y="589"/>
                  </a:lnTo>
                  <a:moveTo>
                    <a:pt x="662" y="589"/>
                  </a:moveTo>
                  <a:lnTo>
                    <a:pt x="635" y="544"/>
                  </a:lnTo>
                  <a:lnTo>
                    <a:pt x="662" y="497"/>
                  </a:lnTo>
                  <a:lnTo>
                    <a:pt x="688" y="544"/>
                  </a:lnTo>
                  <a:lnTo>
                    <a:pt x="662" y="589"/>
                  </a:lnTo>
                  <a:moveTo>
                    <a:pt x="724" y="589"/>
                  </a:moveTo>
                  <a:lnTo>
                    <a:pt x="697" y="544"/>
                  </a:lnTo>
                  <a:lnTo>
                    <a:pt x="724" y="497"/>
                  </a:lnTo>
                  <a:lnTo>
                    <a:pt x="749" y="544"/>
                  </a:lnTo>
                  <a:lnTo>
                    <a:pt x="724" y="589"/>
                  </a:lnTo>
                  <a:moveTo>
                    <a:pt x="785" y="589"/>
                  </a:moveTo>
                  <a:lnTo>
                    <a:pt x="758" y="544"/>
                  </a:lnTo>
                  <a:lnTo>
                    <a:pt x="785" y="497"/>
                  </a:lnTo>
                  <a:lnTo>
                    <a:pt x="811" y="544"/>
                  </a:lnTo>
                  <a:lnTo>
                    <a:pt x="785" y="589"/>
                  </a:lnTo>
                  <a:moveTo>
                    <a:pt x="847" y="589"/>
                  </a:moveTo>
                  <a:lnTo>
                    <a:pt x="820" y="544"/>
                  </a:lnTo>
                  <a:lnTo>
                    <a:pt x="847" y="497"/>
                  </a:lnTo>
                  <a:lnTo>
                    <a:pt x="872" y="544"/>
                  </a:lnTo>
                  <a:lnTo>
                    <a:pt x="847" y="589"/>
                  </a:lnTo>
                  <a:moveTo>
                    <a:pt x="908" y="589"/>
                  </a:moveTo>
                  <a:lnTo>
                    <a:pt x="881" y="544"/>
                  </a:lnTo>
                  <a:lnTo>
                    <a:pt x="908" y="497"/>
                  </a:lnTo>
                  <a:lnTo>
                    <a:pt x="934" y="544"/>
                  </a:lnTo>
                  <a:lnTo>
                    <a:pt x="908" y="589"/>
                  </a:lnTo>
                  <a:moveTo>
                    <a:pt x="970" y="589"/>
                  </a:moveTo>
                  <a:lnTo>
                    <a:pt x="943" y="544"/>
                  </a:lnTo>
                  <a:lnTo>
                    <a:pt x="970" y="497"/>
                  </a:lnTo>
                  <a:lnTo>
                    <a:pt x="995" y="544"/>
                  </a:lnTo>
                  <a:lnTo>
                    <a:pt x="970" y="589"/>
                  </a:lnTo>
                  <a:moveTo>
                    <a:pt x="1031" y="589"/>
                  </a:moveTo>
                  <a:lnTo>
                    <a:pt x="1006" y="544"/>
                  </a:lnTo>
                  <a:lnTo>
                    <a:pt x="1031" y="497"/>
                  </a:lnTo>
                  <a:lnTo>
                    <a:pt x="1058" y="544"/>
                  </a:lnTo>
                  <a:lnTo>
                    <a:pt x="1031" y="589"/>
                  </a:lnTo>
                  <a:moveTo>
                    <a:pt x="1093" y="589"/>
                  </a:moveTo>
                  <a:lnTo>
                    <a:pt x="1067" y="544"/>
                  </a:lnTo>
                  <a:lnTo>
                    <a:pt x="1093" y="497"/>
                  </a:lnTo>
                  <a:lnTo>
                    <a:pt x="1120" y="544"/>
                  </a:lnTo>
                  <a:lnTo>
                    <a:pt x="1093" y="589"/>
                  </a:lnTo>
                  <a:moveTo>
                    <a:pt x="1154" y="589"/>
                  </a:moveTo>
                  <a:lnTo>
                    <a:pt x="1129" y="544"/>
                  </a:lnTo>
                  <a:lnTo>
                    <a:pt x="1154" y="497"/>
                  </a:lnTo>
                  <a:lnTo>
                    <a:pt x="1181" y="544"/>
                  </a:lnTo>
                  <a:lnTo>
                    <a:pt x="1154" y="589"/>
                  </a:lnTo>
                  <a:moveTo>
                    <a:pt x="1216" y="589"/>
                  </a:moveTo>
                  <a:lnTo>
                    <a:pt x="1190" y="544"/>
                  </a:lnTo>
                  <a:lnTo>
                    <a:pt x="1216" y="497"/>
                  </a:lnTo>
                  <a:lnTo>
                    <a:pt x="1243" y="544"/>
                  </a:lnTo>
                  <a:lnTo>
                    <a:pt x="1216" y="589"/>
                  </a:lnTo>
                  <a:moveTo>
                    <a:pt x="1277" y="589"/>
                  </a:moveTo>
                  <a:lnTo>
                    <a:pt x="1252" y="544"/>
                  </a:lnTo>
                  <a:lnTo>
                    <a:pt x="1277" y="497"/>
                  </a:lnTo>
                  <a:lnTo>
                    <a:pt x="1304" y="544"/>
                  </a:lnTo>
                  <a:lnTo>
                    <a:pt x="1277" y="589"/>
                  </a:lnTo>
                  <a:moveTo>
                    <a:pt x="1339" y="589"/>
                  </a:moveTo>
                  <a:lnTo>
                    <a:pt x="1313" y="544"/>
                  </a:lnTo>
                  <a:lnTo>
                    <a:pt x="1339" y="497"/>
                  </a:lnTo>
                  <a:lnTo>
                    <a:pt x="1366" y="544"/>
                  </a:lnTo>
                  <a:lnTo>
                    <a:pt x="1339" y="589"/>
                  </a:lnTo>
                  <a:moveTo>
                    <a:pt x="1402" y="589"/>
                  </a:moveTo>
                  <a:lnTo>
                    <a:pt x="1375" y="544"/>
                  </a:lnTo>
                  <a:lnTo>
                    <a:pt x="1402" y="497"/>
                  </a:lnTo>
                  <a:lnTo>
                    <a:pt x="1427" y="544"/>
                  </a:lnTo>
                  <a:lnTo>
                    <a:pt x="1402" y="589"/>
                  </a:lnTo>
                  <a:moveTo>
                    <a:pt x="1463" y="589"/>
                  </a:moveTo>
                  <a:lnTo>
                    <a:pt x="1436" y="544"/>
                  </a:lnTo>
                  <a:lnTo>
                    <a:pt x="1463" y="497"/>
                  </a:lnTo>
                  <a:lnTo>
                    <a:pt x="1489" y="544"/>
                  </a:lnTo>
                  <a:lnTo>
                    <a:pt x="1463" y="589"/>
                  </a:lnTo>
                  <a:moveTo>
                    <a:pt x="1525" y="589"/>
                  </a:moveTo>
                  <a:lnTo>
                    <a:pt x="1498" y="544"/>
                  </a:lnTo>
                  <a:lnTo>
                    <a:pt x="1525" y="497"/>
                  </a:lnTo>
                  <a:lnTo>
                    <a:pt x="1550" y="544"/>
                  </a:lnTo>
                  <a:lnTo>
                    <a:pt x="1525" y="589"/>
                  </a:lnTo>
                  <a:moveTo>
                    <a:pt x="1586" y="589"/>
                  </a:moveTo>
                  <a:lnTo>
                    <a:pt x="1559" y="544"/>
                  </a:lnTo>
                  <a:lnTo>
                    <a:pt x="1586" y="497"/>
                  </a:lnTo>
                  <a:lnTo>
                    <a:pt x="1612" y="544"/>
                  </a:lnTo>
                  <a:lnTo>
                    <a:pt x="1586" y="589"/>
                  </a:lnTo>
                  <a:moveTo>
                    <a:pt x="1648" y="589"/>
                  </a:moveTo>
                  <a:lnTo>
                    <a:pt x="1621" y="544"/>
                  </a:lnTo>
                  <a:lnTo>
                    <a:pt x="1648" y="497"/>
                  </a:lnTo>
                  <a:lnTo>
                    <a:pt x="1673" y="544"/>
                  </a:lnTo>
                  <a:lnTo>
                    <a:pt x="1648" y="589"/>
                  </a:lnTo>
                  <a:moveTo>
                    <a:pt x="1709" y="589"/>
                  </a:moveTo>
                  <a:lnTo>
                    <a:pt x="1682" y="544"/>
                  </a:lnTo>
                  <a:lnTo>
                    <a:pt x="1709" y="497"/>
                  </a:lnTo>
                  <a:lnTo>
                    <a:pt x="1735" y="544"/>
                  </a:lnTo>
                  <a:lnTo>
                    <a:pt x="1709" y="589"/>
                  </a:lnTo>
                  <a:moveTo>
                    <a:pt x="1771" y="589"/>
                  </a:moveTo>
                  <a:lnTo>
                    <a:pt x="1745" y="544"/>
                  </a:lnTo>
                  <a:lnTo>
                    <a:pt x="1771" y="497"/>
                  </a:lnTo>
                  <a:lnTo>
                    <a:pt x="1798" y="544"/>
                  </a:lnTo>
                  <a:lnTo>
                    <a:pt x="1771" y="589"/>
                  </a:lnTo>
                  <a:moveTo>
                    <a:pt x="1832" y="589"/>
                  </a:moveTo>
                  <a:lnTo>
                    <a:pt x="1807" y="544"/>
                  </a:lnTo>
                  <a:lnTo>
                    <a:pt x="1832" y="497"/>
                  </a:lnTo>
                  <a:lnTo>
                    <a:pt x="1859" y="544"/>
                  </a:lnTo>
                  <a:lnTo>
                    <a:pt x="1832" y="589"/>
                  </a:lnTo>
                  <a:moveTo>
                    <a:pt x="1894" y="589"/>
                  </a:moveTo>
                  <a:lnTo>
                    <a:pt x="1868" y="544"/>
                  </a:lnTo>
                  <a:lnTo>
                    <a:pt x="1894" y="497"/>
                  </a:lnTo>
                  <a:lnTo>
                    <a:pt x="1921" y="544"/>
                  </a:lnTo>
                  <a:lnTo>
                    <a:pt x="1894" y="589"/>
                  </a:lnTo>
                  <a:moveTo>
                    <a:pt x="1955" y="589"/>
                  </a:moveTo>
                  <a:lnTo>
                    <a:pt x="1930" y="544"/>
                  </a:lnTo>
                  <a:lnTo>
                    <a:pt x="1955" y="497"/>
                  </a:lnTo>
                  <a:lnTo>
                    <a:pt x="1982" y="544"/>
                  </a:lnTo>
                  <a:lnTo>
                    <a:pt x="1955" y="589"/>
                  </a:lnTo>
                  <a:moveTo>
                    <a:pt x="2017" y="589"/>
                  </a:moveTo>
                  <a:lnTo>
                    <a:pt x="1991" y="544"/>
                  </a:lnTo>
                  <a:lnTo>
                    <a:pt x="2017" y="497"/>
                  </a:lnTo>
                  <a:lnTo>
                    <a:pt x="2044" y="544"/>
                  </a:lnTo>
                  <a:lnTo>
                    <a:pt x="2017" y="589"/>
                  </a:lnTo>
                  <a:moveTo>
                    <a:pt x="2078" y="589"/>
                  </a:moveTo>
                  <a:lnTo>
                    <a:pt x="2053" y="544"/>
                  </a:lnTo>
                  <a:lnTo>
                    <a:pt x="2078" y="497"/>
                  </a:lnTo>
                  <a:lnTo>
                    <a:pt x="2105" y="544"/>
                  </a:lnTo>
                  <a:lnTo>
                    <a:pt x="2078" y="589"/>
                  </a:lnTo>
                  <a:moveTo>
                    <a:pt x="2141" y="589"/>
                  </a:moveTo>
                  <a:lnTo>
                    <a:pt x="2114" y="544"/>
                  </a:lnTo>
                  <a:lnTo>
                    <a:pt x="2141" y="497"/>
                  </a:lnTo>
                  <a:lnTo>
                    <a:pt x="2167" y="544"/>
                  </a:lnTo>
                  <a:lnTo>
                    <a:pt x="2141" y="589"/>
                  </a:lnTo>
                  <a:moveTo>
                    <a:pt x="2203" y="589"/>
                  </a:moveTo>
                  <a:lnTo>
                    <a:pt x="2176" y="544"/>
                  </a:lnTo>
                  <a:lnTo>
                    <a:pt x="2203" y="497"/>
                  </a:lnTo>
                  <a:lnTo>
                    <a:pt x="2228" y="544"/>
                  </a:lnTo>
                  <a:lnTo>
                    <a:pt x="2203" y="589"/>
                  </a:lnTo>
                  <a:moveTo>
                    <a:pt x="2264" y="589"/>
                  </a:moveTo>
                  <a:lnTo>
                    <a:pt x="2237" y="544"/>
                  </a:lnTo>
                  <a:lnTo>
                    <a:pt x="2264" y="497"/>
                  </a:lnTo>
                  <a:lnTo>
                    <a:pt x="2290" y="544"/>
                  </a:lnTo>
                  <a:lnTo>
                    <a:pt x="2264" y="589"/>
                  </a:lnTo>
                  <a:moveTo>
                    <a:pt x="2326" y="589"/>
                  </a:moveTo>
                  <a:lnTo>
                    <a:pt x="2299" y="544"/>
                  </a:lnTo>
                  <a:lnTo>
                    <a:pt x="2326" y="497"/>
                  </a:lnTo>
                  <a:lnTo>
                    <a:pt x="2351" y="544"/>
                  </a:lnTo>
                  <a:lnTo>
                    <a:pt x="2326" y="589"/>
                  </a:lnTo>
                  <a:moveTo>
                    <a:pt x="2387" y="589"/>
                  </a:moveTo>
                  <a:lnTo>
                    <a:pt x="2360" y="544"/>
                  </a:lnTo>
                  <a:lnTo>
                    <a:pt x="2387" y="497"/>
                  </a:lnTo>
                  <a:lnTo>
                    <a:pt x="2413" y="544"/>
                  </a:lnTo>
                  <a:lnTo>
                    <a:pt x="2387" y="589"/>
                  </a:lnTo>
                  <a:moveTo>
                    <a:pt x="2449" y="589"/>
                  </a:moveTo>
                  <a:lnTo>
                    <a:pt x="2422" y="544"/>
                  </a:lnTo>
                  <a:lnTo>
                    <a:pt x="2449" y="497"/>
                  </a:lnTo>
                  <a:lnTo>
                    <a:pt x="2474" y="544"/>
                  </a:lnTo>
                  <a:lnTo>
                    <a:pt x="2449" y="589"/>
                  </a:lnTo>
                  <a:moveTo>
                    <a:pt x="2510" y="589"/>
                  </a:moveTo>
                  <a:lnTo>
                    <a:pt x="2485" y="544"/>
                  </a:lnTo>
                  <a:lnTo>
                    <a:pt x="2510" y="497"/>
                  </a:lnTo>
                  <a:lnTo>
                    <a:pt x="2537" y="544"/>
                  </a:lnTo>
                  <a:lnTo>
                    <a:pt x="2510" y="589"/>
                  </a:lnTo>
                  <a:moveTo>
                    <a:pt x="76" y="536"/>
                  </a:moveTo>
                  <a:lnTo>
                    <a:pt x="51" y="490"/>
                  </a:lnTo>
                  <a:lnTo>
                    <a:pt x="76" y="445"/>
                  </a:lnTo>
                  <a:lnTo>
                    <a:pt x="103" y="490"/>
                  </a:lnTo>
                  <a:lnTo>
                    <a:pt x="76" y="536"/>
                  </a:lnTo>
                  <a:moveTo>
                    <a:pt x="137" y="536"/>
                  </a:moveTo>
                  <a:lnTo>
                    <a:pt x="112" y="490"/>
                  </a:lnTo>
                  <a:lnTo>
                    <a:pt x="137" y="445"/>
                  </a:lnTo>
                  <a:lnTo>
                    <a:pt x="164" y="490"/>
                  </a:lnTo>
                  <a:lnTo>
                    <a:pt x="137" y="536"/>
                  </a:lnTo>
                  <a:moveTo>
                    <a:pt x="199" y="536"/>
                  </a:moveTo>
                  <a:lnTo>
                    <a:pt x="173" y="490"/>
                  </a:lnTo>
                  <a:lnTo>
                    <a:pt x="199" y="445"/>
                  </a:lnTo>
                  <a:lnTo>
                    <a:pt x="226" y="490"/>
                  </a:lnTo>
                  <a:lnTo>
                    <a:pt x="199" y="536"/>
                  </a:lnTo>
                  <a:moveTo>
                    <a:pt x="262" y="536"/>
                  </a:moveTo>
                  <a:lnTo>
                    <a:pt x="235" y="490"/>
                  </a:lnTo>
                  <a:lnTo>
                    <a:pt x="262" y="445"/>
                  </a:lnTo>
                  <a:lnTo>
                    <a:pt x="287" y="490"/>
                  </a:lnTo>
                  <a:lnTo>
                    <a:pt x="262" y="536"/>
                  </a:lnTo>
                  <a:moveTo>
                    <a:pt x="323" y="536"/>
                  </a:moveTo>
                  <a:lnTo>
                    <a:pt x="296" y="490"/>
                  </a:lnTo>
                  <a:lnTo>
                    <a:pt x="323" y="445"/>
                  </a:lnTo>
                  <a:lnTo>
                    <a:pt x="349" y="490"/>
                  </a:lnTo>
                  <a:lnTo>
                    <a:pt x="323" y="536"/>
                  </a:lnTo>
                  <a:moveTo>
                    <a:pt x="385" y="536"/>
                  </a:moveTo>
                  <a:lnTo>
                    <a:pt x="358" y="490"/>
                  </a:lnTo>
                  <a:lnTo>
                    <a:pt x="385" y="445"/>
                  </a:lnTo>
                  <a:lnTo>
                    <a:pt x="410" y="490"/>
                  </a:lnTo>
                  <a:lnTo>
                    <a:pt x="385" y="536"/>
                  </a:lnTo>
                  <a:moveTo>
                    <a:pt x="446" y="536"/>
                  </a:moveTo>
                  <a:lnTo>
                    <a:pt x="419" y="490"/>
                  </a:lnTo>
                  <a:lnTo>
                    <a:pt x="446" y="445"/>
                  </a:lnTo>
                  <a:lnTo>
                    <a:pt x="472" y="490"/>
                  </a:lnTo>
                  <a:lnTo>
                    <a:pt x="446" y="536"/>
                  </a:lnTo>
                  <a:moveTo>
                    <a:pt x="508" y="536"/>
                  </a:moveTo>
                  <a:lnTo>
                    <a:pt x="481" y="490"/>
                  </a:lnTo>
                  <a:lnTo>
                    <a:pt x="508" y="445"/>
                  </a:lnTo>
                  <a:lnTo>
                    <a:pt x="533" y="490"/>
                  </a:lnTo>
                  <a:lnTo>
                    <a:pt x="508" y="536"/>
                  </a:lnTo>
                  <a:moveTo>
                    <a:pt x="569" y="536"/>
                  </a:moveTo>
                  <a:lnTo>
                    <a:pt x="542" y="490"/>
                  </a:lnTo>
                  <a:lnTo>
                    <a:pt x="569" y="445"/>
                  </a:lnTo>
                  <a:lnTo>
                    <a:pt x="595" y="490"/>
                  </a:lnTo>
                  <a:lnTo>
                    <a:pt x="569" y="536"/>
                  </a:lnTo>
                  <a:moveTo>
                    <a:pt x="631" y="536"/>
                  </a:moveTo>
                  <a:lnTo>
                    <a:pt x="605" y="490"/>
                  </a:lnTo>
                  <a:lnTo>
                    <a:pt x="631" y="445"/>
                  </a:lnTo>
                  <a:lnTo>
                    <a:pt x="658" y="490"/>
                  </a:lnTo>
                  <a:lnTo>
                    <a:pt x="631" y="536"/>
                  </a:lnTo>
                  <a:moveTo>
                    <a:pt x="692" y="536"/>
                  </a:moveTo>
                  <a:lnTo>
                    <a:pt x="667" y="490"/>
                  </a:lnTo>
                  <a:lnTo>
                    <a:pt x="692" y="445"/>
                  </a:lnTo>
                  <a:lnTo>
                    <a:pt x="719" y="490"/>
                  </a:lnTo>
                  <a:lnTo>
                    <a:pt x="692" y="536"/>
                  </a:lnTo>
                  <a:moveTo>
                    <a:pt x="754" y="536"/>
                  </a:moveTo>
                  <a:lnTo>
                    <a:pt x="728" y="490"/>
                  </a:lnTo>
                  <a:lnTo>
                    <a:pt x="754" y="445"/>
                  </a:lnTo>
                  <a:lnTo>
                    <a:pt x="781" y="490"/>
                  </a:lnTo>
                  <a:lnTo>
                    <a:pt x="754" y="536"/>
                  </a:lnTo>
                  <a:moveTo>
                    <a:pt x="815" y="536"/>
                  </a:moveTo>
                  <a:lnTo>
                    <a:pt x="790" y="490"/>
                  </a:lnTo>
                  <a:lnTo>
                    <a:pt x="815" y="445"/>
                  </a:lnTo>
                  <a:lnTo>
                    <a:pt x="842" y="490"/>
                  </a:lnTo>
                  <a:lnTo>
                    <a:pt x="815" y="536"/>
                  </a:lnTo>
                  <a:moveTo>
                    <a:pt x="877" y="536"/>
                  </a:moveTo>
                  <a:lnTo>
                    <a:pt x="851" y="490"/>
                  </a:lnTo>
                  <a:lnTo>
                    <a:pt x="877" y="445"/>
                  </a:lnTo>
                  <a:lnTo>
                    <a:pt x="904" y="490"/>
                  </a:lnTo>
                  <a:lnTo>
                    <a:pt x="877" y="536"/>
                  </a:lnTo>
                  <a:moveTo>
                    <a:pt x="938" y="536"/>
                  </a:moveTo>
                  <a:lnTo>
                    <a:pt x="913" y="490"/>
                  </a:lnTo>
                  <a:lnTo>
                    <a:pt x="938" y="445"/>
                  </a:lnTo>
                  <a:lnTo>
                    <a:pt x="965" y="490"/>
                  </a:lnTo>
                  <a:lnTo>
                    <a:pt x="938" y="536"/>
                  </a:lnTo>
                  <a:moveTo>
                    <a:pt x="1001" y="536"/>
                  </a:moveTo>
                  <a:lnTo>
                    <a:pt x="974" y="490"/>
                  </a:lnTo>
                  <a:lnTo>
                    <a:pt x="1001" y="445"/>
                  </a:lnTo>
                  <a:lnTo>
                    <a:pt x="1027" y="490"/>
                  </a:lnTo>
                  <a:lnTo>
                    <a:pt x="1001" y="536"/>
                  </a:lnTo>
                  <a:moveTo>
                    <a:pt x="1063" y="536"/>
                  </a:moveTo>
                  <a:lnTo>
                    <a:pt x="1036" y="490"/>
                  </a:lnTo>
                  <a:lnTo>
                    <a:pt x="1063" y="445"/>
                  </a:lnTo>
                  <a:lnTo>
                    <a:pt x="1088" y="490"/>
                  </a:lnTo>
                  <a:lnTo>
                    <a:pt x="1063" y="536"/>
                  </a:lnTo>
                  <a:moveTo>
                    <a:pt x="1124" y="536"/>
                  </a:moveTo>
                  <a:lnTo>
                    <a:pt x="1097" y="490"/>
                  </a:lnTo>
                  <a:lnTo>
                    <a:pt x="1124" y="445"/>
                  </a:lnTo>
                  <a:lnTo>
                    <a:pt x="1150" y="490"/>
                  </a:lnTo>
                  <a:lnTo>
                    <a:pt x="1124" y="536"/>
                  </a:lnTo>
                  <a:moveTo>
                    <a:pt x="1186" y="536"/>
                  </a:moveTo>
                  <a:lnTo>
                    <a:pt x="1159" y="490"/>
                  </a:lnTo>
                  <a:lnTo>
                    <a:pt x="1186" y="445"/>
                  </a:lnTo>
                  <a:lnTo>
                    <a:pt x="1211" y="490"/>
                  </a:lnTo>
                  <a:lnTo>
                    <a:pt x="1186" y="536"/>
                  </a:lnTo>
                  <a:moveTo>
                    <a:pt x="1247" y="536"/>
                  </a:moveTo>
                  <a:lnTo>
                    <a:pt x="1220" y="490"/>
                  </a:lnTo>
                  <a:lnTo>
                    <a:pt x="1247" y="445"/>
                  </a:lnTo>
                  <a:lnTo>
                    <a:pt x="1273" y="490"/>
                  </a:lnTo>
                  <a:lnTo>
                    <a:pt x="1247" y="536"/>
                  </a:lnTo>
                  <a:moveTo>
                    <a:pt x="1309" y="536"/>
                  </a:moveTo>
                  <a:lnTo>
                    <a:pt x="1282" y="490"/>
                  </a:lnTo>
                  <a:lnTo>
                    <a:pt x="1309" y="445"/>
                  </a:lnTo>
                  <a:lnTo>
                    <a:pt x="1334" y="490"/>
                  </a:lnTo>
                  <a:lnTo>
                    <a:pt x="1309" y="536"/>
                  </a:lnTo>
                  <a:moveTo>
                    <a:pt x="1370" y="536"/>
                  </a:moveTo>
                  <a:lnTo>
                    <a:pt x="1345" y="490"/>
                  </a:lnTo>
                  <a:lnTo>
                    <a:pt x="1370" y="445"/>
                  </a:lnTo>
                  <a:lnTo>
                    <a:pt x="1397" y="490"/>
                  </a:lnTo>
                  <a:lnTo>
                    <a:pt x="1370" y="536"/>
                  </a:lnTo>
                  <a:moveTo>
                    <a:pt x="1432" y="536"/>
                  </a:moveTo>
                  <a:lnTo>
                    <a:pt x="1406" y="490"/>
                  </a:lnTo>
                  <a:lnTo>
                    <a:pt x="1432" y="445"/>
                  </a:lnTo>
                  <a:lnTo>
                    <a:pt x="1459" y="490"/>
                  </a:lnTo>
                  <a:lnTo>
                    <a:pt x="1432" y="536"/>
                  </a:lnTo>
                  <a:moveTo>
                    <a:pt x="1493" y="536"/>
                  </a:moveTo>
                  <a:lnTo>
                    <a:pt x="1468" y="490"/>
                  </a:lnTo>
                  <a:lnTo>
                    <a:pt x="1493" y="445"/>
                  </a:lnTo>
                  <a:lnTo>
                    <a:pt x="1520" y="490"/>
                  </a:lnTo>
                  <a:lnTo>
                    <a:pt x="1493" y="536"/>
                  </a:lnTo>
                  <a:moveTo>
                    <a:pt x="1555" y="536"/>
                  </a:moveTo>
                  <a:lnTo>
                    <a:pt x="1529" y="490"/>
                  </a:lnTo>
                  <a:lnTo>
                    <a:pt x="1555" y="445"/>
                  </a:lnTo>
                  <a:lnTo>
                    <a:pt x="1582" y="490"/>
                  </a:lnTo>
                  <a:lnTo>
                    <a:pt x="1555" y="536"/>
                  </a:lnTo>
                  <a:moveTo>
                    <a:pt x="1616" y="536"/>
                  </a:moveTo>
                  <a:lnTo>
                    <a:pt x="1591" y="490"/>
                  </a:lnTo>
                  <a:lnTo>
                    <a:pt x="1616" y="445"/>
                  </a:lnTo>
                  <a:lnTo>
                    <a:pt x="1643" y="490"/>
                  </a:lnTo>
                  <a:lnTo>
                    <a:pt x="1616" y="536"/>
                  </a:lnTo>
                  <a:moveTo>
                    <a:pt x="1678" y="536"/>
                  </a:moveTo>
                  <a:lnTo>
                    <a:pt x="1652" y="490"/>
                  </a:lnTo>
                  <a:lnTo>
                    <a:pt x="1678" y="445"/>
                  </a:lnTo>
                  <a:lnTo>
                    <a:pt x="1705" y="490"/>
                  </a:lnTo>
                  <a:lnTo>
                    <a:pt x="1678" y="536"/>
                  </a:lnTo>
                  <a:moveTo>
                    <a:pt x="1741" y="536"/>
                  </a:moveTo>
                  <a:lnTo>
                    <a:pt x="1714" y="490"/>
                  </a:lnTo>
                  <a:lnTo>
                    <a:pt x="1741" y="445"/>
                  </a:lnTo>
                  <a:lnTo>
                    <a:pt x="1766" y="490"/>
                  </a:lnTo>
                  <a:lnTo>
                    <a:pt x="1741" y="536"/>
                  </a:lnTo>
                  <a:moveTo>
                    <a:pt x="1802" y="536"/>
                  </a:moveTo>
                  <a:lnTo>
                    <a:pt x="1775" y="490"/>
                  </a:lnTo>
                  <a:lnTo>
                    <a:pt x="1802" y="445"/>
                  </a:lnTo>
                  <a:lnTo>
                    <a:pt x="1828" y="490"/>
                  </a:lnTo>
                  <a:lnTo>
                    <a:pt x="1802" y="536"/>
                  </a:lnTo>
                  <a:moveTo>
                    <a:pt x="1864" y="536"/>
                  </a:moveTo>
                  <a:lnTo>
                    <a:pt x="1837" y="490"/>
                  </a:lnTo>
                  <a:lnTo>
                    <a:pt x="1864" y="445"/>
                  </a:lnTo>
                  <a:lnTo>
                    <a:pt x="1889" y="490"/>
                  </a:lnTo>
                  <a:lnTo>
                    <a:pt x="1864" y="536"/>
                  </a:lnTo>
                  <a:moveTo>
                    <a:pt x="1925" y="536"/>
                  </a:moveTo>
                  <a:lnTo>
                    <a:pt x="1898" y="490"/>
                  </a:lnTo>
                  <a:lnTo>
                    <a:pt x="1925" y="445"/>
                  </a:lnTo>
                  <a:lnTo>
                    <a:pt x="1951" y="490"/>
                  </a:lnTo>
                  <a:lnTo>
                    <a:pt x="1925" y="536"/>
                  </a:lnTo>
                  <a:moveTo>
                    <a:pt x="1987" y="536"/>
                  </a:moveTo>
                  <a:lnTo>
                    <a:pt x="1960" y="490"/>
                  </a:lnTo>
                  <a:lnTo>
                    <a:pt x="1987" y="445"/>
                  </a:lnTo>
                  <a:lnTo>
                    <a:pt x="2012" y="490"/>
                  </a:lnTo>
                  <a:lnTo>
                    <a:pt x="1987" y="536"/>
                  </a:lnTo>
                  <a:moveTo>
                    <a:pt x="2048" y="536"/>
                  </a:moveTo>
                  <a:lnTo>
                    <a:pt x="2021" y="490"/>
                  </a:lnTo>
                  <a:lnTo>
                    <a:pt x="2048" y="445"/>
                  </a:lnTo>
                  <a:lnTo>
                    <a:pt x="2074" y="490"/>
                  </a:lnTo>
                  <a:lnTo>
                    <a:pt x="2048" y="536"/>
                  </a:lnTo>
                  <a:moveTo>
                    <a:pt x="2110" y="536"/>
                  </a:moveTo>
                  <a:lnTo>
                    <a:pt x="2084" y="490"/>
                  </a:lnTo>
                  <a:lnTo>
                    <a:pt x="2110" y="445"/>
                  </a:lnTo>
                  <a:lnTo>
                    <a:pt x="2137" y="490"/>
                  </a:lnTo>
                  <a:lnTo>
                    <a:pt x="2110" y="536"/>
                  </a:lnTo>
                  <a:moveTo>
                    <a:pt x="2171" y="536"/>
                  </a:moveTo>
                  <a:lnTo>
                    <a:pt x="2146" y="490"/>
                  </a:lnTo>
                  <a:lnTo>
                    <a:pt x="2171" y="445"/>
                  </a:lnTo>
                  <a:lnTo>
                    <a:pt x="2198" y="490"/>
                  </a:lnTo>
                  <a:lnTo>
                    <a:pt x="2171" y="536"/>
                  </a:lnTo>
                  <a:moveTo>
                    <a:pt x="2233" y="536"/>
                  </a:moveTo>
                  <a:lnTo>
                    <a:pt x="2207" y="490"/>
                  </a:lnTo>
                  <a:lnTo>
                    <a:pt x="2233" y="445"/>
                  </a:lnTo>
                  <a:lnTo>
                    <a:pt x="2260" y="490"/>
                  </a:lnTo>
                  <a:lnTo>
                    <a:pt x="2233" y="536"/>
                  </a:lnTo>
                  <a:moveTo>
                    <a:pt x="2294" y="536"/>
                  </a:moveTo>
                  <a:lnTo>
                    <a:pt x="2269" y="490"/>
                  </a:lnTo>
                  <a:lnTo>
                    <a:pt x="2294" y="445"/>
                  </a:lnTo>
                  <a:lnTo>
                    <a:pt x="2321" y="490"/>
                  </a:lnTo>
                  <a:lnTo>
                    <a:pt x="2294" y="536"/>
                  </a:lnTo>
                  <a:moveTo>
                    <a:pt x="2356" y="536"/>
                  </a:moveTo>
                  <a:lnTo>
                    <a:pt x="2330" y="490"/>
                  </a:lnTo>
                  <a:lnTo>
                    <a:pt x="2356" y="445"/>
                  </a:lnTo>
                  <a:lnTo>
                    <a:pt x="2383" y="490"/>
                  </a:lnTo>
                  <a:lnTo>
                    <a:pt x="2356" y="536"/>
                  </a:lnTo>
                  <a:moveTo>
                    <a:pt x="2417" y="536"/>
                  </a:moveTo>
                  <a:lnTo>
                    <a:pt x="2392" y="490"/>
                  </a:lnTo>
                  <a:lnTo>
                    <a:pt x="2417" y="445"/>
                  </a:lnTo>
                  <a:lnTo>
                    <a:pt x="2444" y="490"/>
                  </a:lnTo>
                  <a:lnTo>
                    <a:pt x="2417" y="536"/>
                  </a:lnTo>
                  <a:moveTo>
                    <a:pt x="2480" y="536"/>
                  </a:moveTo>
                  <a:lnTo>
                    <a:pt x="2453" y="490"/>
                  </a:lnTo>
                  <a:lnTo>
                    <a:pt x="2480" y="445"/>
                  </a:lnTo>
                  <a:lnTo>
                    <a:pt x="2506" y="490"/>
                  </a:lnTo>
                  <a:lnTo>
                    <a:pt x="2480" y="536"/>
                  </a:lnTo>
                  <a:moveTo>
                    <a:pt x="46" y="483"/>
                  </a:moveTo>
                  <a:lnTo>
                    <a:pt x="19" y="438"/>
                  </a:lnTo>
                  <a:lnTo>
                    <a:pt x="46" y="391"/>
                  </a:lnTo>
                  <a:lnTo>
                    <a:pt x="72" y="438"/>
                  </a:lnTo>
                  <a:lnTo>
                    <a:pt x="46" y="483"/>
                  </a:lnTo>
                  <a:moveTo>
                    <a:pt x="107" y="483"/>
                  </a:moveTo>
                  <a:lnTo>
                    <a:pt x="81" y="438"/>
                  </a:lnTo>
                  <a:lnTo>
                    <a:pt x="107" y="391"/>
                  </a:lnTo>
                  <a:lnTo>
                    <a:pt x="133" y="438"/>
                  </a:lnTo>
                  <a:lnTo>
                    <a:pt x="107" y="483"/>
                  </a:lnTo>
                  <a:moveTo>
                    <a:pt x="169" y="483"/>
                  </a:moveTo>
                  <a:lnTo>
                    <a:pt x="142" y="438"/>
                  </a:lnTo>
                  <a:lnTo>
                    <a:pt x="169" y="391"/>
                  </a:lnTo>
                  <a:lnTo>
                    <a:pt x="194" y="438"/>
                  </a:lnTo>
                  <a:lnTo>
                    <a:pt x="169" y="483"/>
                  </a:lnTo>
                  <a:moveTo>
                    <a:pt x="230" y="483"/>
                  </a:moveTo>
                  <a:lnTo>
                    <a:pt x="203" y="438"/>
                  </a:lnTo>
                  <a:lnTo>
                    <a:pt x="230" y="391"/>
                  </a:lnTo>
                  <a:lnTo>
                    <a:pt x="256" y="438"/>
                  </a:lnTo>
                  <a:lnTo>
                    <a:pt x="230" y="483"/>
                  </a:lnTo>
                  <a:moveTo>
                    <a:pt x="292" y="483"/>
                  </a:moveTo>
                  <a:lnTo>
                    <a:pt x="266" y="438"/>
                  </a:lnTo>
                  <a:lnTo>
                    <a:pt x="292" y="391"/>
                  </a:lnTo>
                  <a:lnTo>
                    <a:pt x="319" y="438"/>
                  </a:lnTo>
                  <a:lnTo>
                    <a:pt x="292" y="483"/>
                  </a:lnTo>
                  <a:moveTo>
                    <a:pt x="353" y="483"/>
                  </a:moveTo>
                  <a:lnTo>
                    <a:pt x="328" y="438"/>
                  </a:lnTo>
                  <a:lnTo>
                    <a:pt x="353" y="391"/>
                  </a:lnTo>
                  <a:lnTo>
                    <a:pt x="380" y="438"/>
                  </a:lnTo>
                  <a:lnTo>
                    <a:pt x="353" y="483"/>
                  </a:lnTo>
                  <a:moveTo>
                    <a:pt x="415" y="483"/>
                  </a:moveTo>
                  <a:lnTo>
                    <a:pt x="389" y="438"/>
                  </a:lnTo>
                  <a:lnTo>
                    <a:pt x="415" y="391"/>
                  </a:lnTo>
                  <a:lnTo>
                    <a:pt x="442" y="438"/>
                  </a:lnTo>
                  <a:lnTo>
                    <a:pt x="415" y="483"/>
                  </a:lnTo>
                  <a:moveTo>
                    <a:pt x="476" y="483"/>
                  </a:moveTo>
                  <a:lnTo>
                    <a:pt x="451" y="438"/>
                  </a:lnTo>
                  <a:lnTo>
                    <a:pt x="476" y="391"/>
                  </a:lnTo>
                  <a:lnTo>
                    <a:pt x="503" y="438"/>
                  </a:lnTo>
                  <a:lnTo>
                    <a:pt x="476" y="483"/>
                  </a:lnTo>
                  <a:moveTo>
                    <a:pt x="538" y="483"/>
                  </a:moveTo>
                  <a:lnTo>
                    <a:pt x="512" y="438"/>
                  </a:lnTo>
                  <a:lnTo>
                    <a:pt x="538" y="391"/>
                  </a:lnTo>
                  <a:lnTo>
                    <a:pt x="565" y="438"/>
                  </a:lnTo>
                  <a:lnTo>
                    <a:pt x="538" y="483"/>
                  </a:lnTo>
                  <a:moveTo>
                    <a:pt x="599" y="483"/>
                  </a:moveTo>
                  <a:lnTo>
                    <a:pt x="574" y="438"/>
                  </a:lnTo>
                  <a:lnTo>
                    <a:pt x="599" y="391"/>
                  </a:lnTo>
                  <a:lnTo>
                    <a:pt x="626" y="438"/>
                  </a:lnTo>
                  <a:lnTo>
                    <a:pt x="599" y="483"/>
                  </a:lnTo>
                  <a:moveTo>
                    <a:pt x="662" y="483"/>
                  </a:moveTo>
                  <a:lnTo>
                    <a:pt x="635" y="438"/>
                  </a:lnTo>
                  <a:lnTo>
                    <a:pt x="662" y="391"/>
                  </a:lnTo>
                  <a:lnTo>
                    <a:pt x="688" y="438"/>
                  </a:lnTo>
                  <a:lnTo>
                    <a:pt x="662" y="483"/>
                  </a:lnTo>
                  <a:moveTo>
                    <a:pt x="724" y="483"/>
                  </a:moveTo>
                  <a:lnTo>
                    <a:pt x="697" y="438"/>
                  </a:lnTo>
                  <a:lnTo>
                    <a:pt x="724" y="391"/>
                  </a:lnTo>
                  <a:lnTo>
                    <a:pt x="749" y="438"/>
                  </a:lnTo>
                  <a:lnTo>
                    <a:pt x="724" y="483"/>
                  </a:lnTo>
                  <a:moveTo>
                    <a:pt x="785" y="483"/>
                  </a:moveTo>
                  <a:lnTo>
                    <a:pt x="758" y="438"/>
                  </a:lnTo>
                  <a:lnTo>
                    <a:pt x="785" y="391"/>
                  </a:lnTo>
                  <a:lnTo>
                    <a:pt x="811" y="438"/>
                  </a:lnTo>
                  <a:lnTo>
                    <a:pt x="785" y="483"/>
                  </a:lnTo>
                  <a:moveTo>
                    <a:pt x="847" y="483"/>
                  </a:moveTo>
                  <a:lnTo>
                    <a:pt x="820" y="438"/>
                  </a:lnTo>
                  <a:lnTo>
                    <a:pt x="847" y="391"/>
                  </a:lnTo>
                  <a:lnTo>
                    <a:pt x="872" y="438"/>
                  </a:lnTo>
                  <a:lnTo>
                    <a:pt x="847" y="483"/>
                  </a:lnTo>
                  <a:moveTo>
                    <a:pt x="908" y="483"/>
                  </a:moveTo>
                  <a:lnTo>
                    <a:pt x="881" y="438"/>
                  </a:lnTo>
                  <a:lnTo>
                    <a:pt x="908" y="391"/>
                  </a:lnTo>
                  <a:lnTo>
                    <a:pt x="934" y="438"/>
                  </a:lnTo>
                  <a:lnTo>
                    <a:pt x="908" y="483"/>
                  </a:lnTo>
                  <a:moveTo>
                    <a:pt x="970" y="483"/>
                  </a:moveTo>
                  <a:lnTo>
                    <a:pt x="943" y="438"/>
                  </a:lnTo>
                  <a:lnTo>
                    <a:pt x="970" y="391"/>
                  </a:lnTo>
                  <a:lnTo>
                    <a:pt x="995" y="438"/>
                  </a:lnTo>
                  <a:lnTo>
                    <a:pt x="970" y="483"/>
                  </a:lnTo>
                  <a:moveTo>
                    <a:pt x="1031" y="483"/>
                  </a:moveTo>
                  <a:lnTo>
                    <a:pt x="1006" y="438"/>
                  </a:lnTo>
                  <a:lnTo>
                    <a:pt x="1031" y="391"/>
                  </a:lnTo>
                  <a:lnTo>
                    <a:pt x="1058" y="438"/>
                  </a:lnTo>
                  <a:lnTo>
                    <a:pt x="1031" y="483"/>
                  </a:lnTo>
                  <a:moveTo>
                    <a:pt x="1093" y="483"/>
                  </a:moveTo>
                  <a:lnTo>
                    <a:pt x="1067" y="438"/>
                  </a:lnTo>
                  <a:lnTo>
                    <a:pt x="1093" y="391"/>
                  </a:lnTo>
                  <a:lnTo>
                    <a:pt x="1120" y="438"/>
                  </a:lnTo>
                  <a:lnTo>
                    <a:pt x="1093" y="483"/>
                  </a:lnTo>
                  <a:moveTo>
                    <a:pt x="1154" y="483"/>
                  </a:moveTo>
                  <a:lnTo>
                    <a:pt x="1129" y="438"/>
                  </a:lnTo>
                  <a:lnTo>
                    <a:pt x="1154" y="391"/>
                  </a:lnTo>
                  <a:lnTo>
                    <a:pt x="1181" y="438"/>
                  </a:lnTo>
                  <a:lnTo>
                    <a:pt x="1154" y="483"/>
                  </a:lnTo>
                  <a:moveTo>
                    <a:pt x="1216" y="483"/>
                  </a:moveTo>
                  <a:lnTo>
                    <a:pt x="1190" y="438"/>
                  </a:lnTo>
                  <a:lnTo>
                    <a:pt x="1216" y="391"/>
                  </a:lnTo>
                  <a:lnTo>
                    <a:pt x="1243" y="438"/>
                  </a:lnTo>
                  <a:lnTo>
                    <a:pt x="1216" y="483"/>
                  </a:lnTo>
                  <a:moveTo>
                    <a:pt x="1277" y="483"/>
                  </a:moveTo>
                  <a:lnTo>
                    <a:pt x="1252" y="438"/>
                  </a:lnTo>
                  <a:lnTo>
                    <a:pt x="1277" y="391"/>
                  </a:lnTo>
                  <a:lnTo>
                    <a:pt x="1304" y="438"/>
                  </a:lnTo>
                  <a:lnTo>
                    <a:pt x="1277" y="483"/>
                  </a:lnTo>
                  <a:moveTo>
                    <a:pt x="1339" y="483"/>
                  </a:moveTo>
                  <a:lnTo>
                    <a:pt x="1313" y="438"/>
                  </a:lnTo>
                  <a:lnTo>
                    <a:pt x="1339" y="391"/>
                  </a:lnTo>
                  <a:lnTo>
                    <a:pt x="1366" y="438"/>
                  </a:lnTo>
                  <a:lnTo>
                    <a:pt x="1339" y="483"/>
                  </a:lnTo>
                  <a:moveTo>
                    <a:pt x="1402" y="483"/>
                  </a:moveTo>
                  <a:lnTo>
                    <a:pt x="1375" y="438"/>
                  </a:lnTo>
                  <a:lnTo>
                    <a:pt x="1402" y="391"/>
                  </a:lnTo>
                  <a:lnTo>
                    <a:pt x="1427" y="438"/>
                  </a:lnTo>
                  <a:lnTo>
                    <a:pt x="1402" y="483"/>
                  </a:lnTo>
                  <a:moveTo>
                    <a:pt x="1463" y="483"/>
                  </a:moveTo>
                  <a:lnTo>
                    <a:pt x="1436" y="438"/>
                  </a:lnTo>
                  <a:lnTo>
                    <a:pt x="1463" y="391"/>
                  </a:lnTo>
                  <a:lnTo>
                    <a:pt x="1489" y="438"/>
                  </a:lnTo>
                  <a:lnTo>
                    <a:pt x="1463" y="483"/>
                  </a:lnTo>
                  <a:moveTo>
                    <a:pt x="1525" y="483"/>
                  </a:moveTo>
                  <a:lnTo>
                    <a:pt x="1498" y="438"/>
                  </a:lnTo>
                  <a:lnTo>
                    <a:pt x="1525" y="391"/>
                  </a:lnTo>
                  <a:lnTo>
                    <a:pt x="1550" y="438"/>
                  </a:lnTo>
                  <a:lnTo>
                    <a:pt x="1525" y="483"/>
                  </a:lnTo>
                  <a:moveTo>
                    <a:pt x="1586" y="483"/>
                  </a:moveTo>
                  <a:lnTo>
                    <a:pt x="1559" y="438"/>
                  </a:lnTo>
                  <a:lnTo>
                    <a:pt x="1586" y="391"/>
                  </a:lnTo>
                  <a:lnTo>
                    <a:pt x="1612" y="438"/>
                  </a:lnTo>
                  <a:lnTo>
                    <a:pt x="1586" y="483"/>
                  </a:lnTo>
                  <a:moveTo>
                    <a:pt x="1648" y="483"/>
                  </a:moveTo>
                  <a:lnTo>
                    <a:pt x="1621" y="438"/>
                  </a:lnTo>
                  <a:lnTo>
                    <a:pt x="1648" y="391"/>
                  </a:lnTo>
                  <a:lnTo>
                    <a:pt x="1673" y="438"/>
                  </a:lnTo>
                  <a:lnTo>
                    <a:pt x="1648" y="483"/>
                  </a:lnTo>
                  <a:moveTo>
                    <a:pt x="1709" y="483"/>
                  </a:moveTo>
                  <a:lnTo>
                    <a:pt x="1682" y="438"/>
                  </a:lnTo>
                  <a:lnTo>
                    <a:pt x="1709" y="391"/>
                  </a:lnTo>
                  <a:lnTo>
                    <a:pt x="1735" y="438"/>
                  </a:lnTo>
                  <a:lnTo>
                    <a:pt x="1709" y="483"/>
                  </a:lnTo>
                  <a:moveTo>
                    <a:pt x="1771" y="483"/>
                  </a:moveTo>
                  <a:lnTo>
                    <a:pt x="1745" y="438"/>
                  </a:lnTo>
                  <a:lnTo>
                    <a:pt x="1771" y="391"/>
                  </a:lnTo>
                  <a:lnTo>
                    <a:pt x="1798" y="438"/>
                  </a:lnTo>
                  <a:lnTo>
                    <a:pt x="1771" y="483"/>
                  </a:lnTo>
                  <a:moveTo>
                    <a:pt x="1832" y="483"/>
                  </a:moveTo>
                  <a:lnTo>
                    <a:pt x="1807" y="438"/>
                  </a:lnTo>
                  <a:lnTo>
                    <a:pt x="1832" y="391"/>
                  </a:lnTo>
                  <a:lnTo>
                    <a:pt x="1859" y="438"/>
                  </a:lnTo>
                  <a:lnTo>
                    <a:pt x="1832" y="483"/>
                  </a:lnTo>
                  <a:moveTo>
                    <a:pt x="1894" y="483"/>
                  </a:moveTo>
                  <a:lnTo>
                    <a:pt x="1868" y="438"/>
                  </a:lnTo>
                  <a:lnTo>
                    <a:pt x="1894" y="391"/>
                  </a:lnTo>
                  <a:lnTo>
                    <a:pt x="1921" y="438"/>
                  </a:lnTo>
                  <a:lnTo>
                    <a:pt x="1894" y="483"/>
                  </a:lnTo>
                  <a:moveTo>
                    <a:pt x="1955" y="483"/>
                  </a:moveTo>
                  <a:lnTo>
                    <a:pt x="1930" y="438"/>
                  </a:lnTo>
                  <a:lnTo>
                    <a:pt x="1955" y="391"/>
                  </a:lnTo>
                  <a:lnTo>
                    <a:pt x="1982" y="438"/>
                  </a:lnTo>
                  <a:lnTo>
                    <a:pt x="1955" y="483"/>
                  </a:lnTo>
                  <a:moveTo>
                    <a:pt x="2017" y="483"/>
                  </a:moveTo>
                  <a:lnTo>
                    <a:pt x="1991" y="438"/>
                  </a:lnTo>
                  <a:lnTo>
                    <a:pt x="2017" y="391"/>
                  </a:lnTo>
                  <a:lnTo>
                    <a:pt x="2044" y="438"/>
                  </a:lnTo>
                  <a:lnTo>
                    <a:pt x="2017" y="483"/>
                  </a:lnTo>
                  <a:moveTo>
                    <a:pt x="2078" y="483"/>
                  </a:moveTo>
                  <a:lnTo>
                    <a:pt x="2053" y="438"/>
                  </a:lnTo>
                  <a:lnTo>
                    <a:pt x="2078" y="391"/>
                  </a:lnTo>
                  <a:lnTo>
                    <a:pt x="2105" y="438"/>
                  </a:lnTo>
                  <a:lnTo>
                    <a:pt x="2078" y="483"/>
                  </a:lnTo>
                  <a:moveTo>
                    <a:pt x="2141" y="483"/>
                  </a:moveTo>
                  <a:lnTo>
                    <a:pt x="2114" y="438"/>
                  </a:lnTo>
                  <a:lnTo>
                    <a:pt x="2141" y="391"/>
                  </a:lnTo>
                  <a:lnTo>
                    <a:pt x="2167" y="438"/>
                  </a:lnTo>
                  <a:lnTo>
                    <a:pt x="2141" y="483"/>
                  </a:lnTo>
                  <a:moveTo>
                    <a:pt x="2203" y="483"/>
                  </a:moveTo>
                  <a:lnTo>
                    <a:pt x="2176" y="438"/>
                  </a:lnTo>
                  <a:lnTo>
                    <a:pt x="2203" y="391"/>
                  </a:lnTo>
                  <a:lnTo>
                    <a:pt x="2228" y="438"/>
                  </a:lnTo>
                  <a:lnTo>
                    <a:pt x="2203" y="483"/>
                  </a:lnTo>
                  <a:moveTo>
                    <a:pt x="2264" y="483"/>
                  </a:moveTo>
                  <a:lnTo>
                    <a:pt x="2237" y="438"/>
                  </a:lnTo>
                  <a:lnTo>
                    <a:pt x="2264" y="391"/>
                  </a:lnTo>
                  <a:lnTo>
                    <a:pt x="2290" y="438"/>
                  </a:lnTo>
                  <a:lnTo>
                    <a:pt x="2264" y="483"/>
                  </a:lnTo>
                  <a:moveTo>
                    <a:pt x="2326" y="483"/>
                  </a:moveTo>
                  <a:lnTo>
                    <a:pt x="2299" y="438"/>
                  </a:lnTo>
                  <a:lnTo>
                    <a:pt x="2326" y="391"/>
                  </a:lnTo>
                  <a:lnTo>
                    <a:pt x="2351" y="438"/>
                  </a:lnTo>
                  <a:lnTo>
                    <a:pt x="2326" y="483"/>
                  </a:lnTo>
                  <a:moveTo>
                    <a:pt x="2387" y="483"/>
                  </a:moveTo>
                  <a:lnTo>
                    <a:pt x="2360" y="438"/>
                  </a:lnTo>
                  <a:lnTo>
                    <a:pt x="2387" y="391"/>
                  </a:lnTo>
                  <a:lnTo>
                    <a:pt x="2413" y="438"/>
                  </a:lnTo>
                  <a:lnTo>
                    <a:pt x="2387" y="483"/>
                  </a:lnTo>
                  <a:moveTo>
                    <a:pt x="2449" y="483"/>
                  </a:moveTo>
                  <a:lnTo>
                    <a:pt x="2422" y="438"/>
                  </a:lnTo>
                  <a:lnTo>
                    <a:pt x="2449" y="391"/>
                  </a:lnTo>
                  <a:lnTo>
                    <a:pt x="2474" y="438"/>
                  </a:lnTo>
                  <a:lnTo>
                    <a:pt x="2449" y="483"/>
                  </a:lnTo>
                  <a:moveTo>
                    <a:pt x="2510" y="483"/>
                  </a:moveTo>
                  <a:lnTo>
                    <a:pt x="2485" y="438"/>
                  </a:lnTo>
                  <a:lnTo>
                    <a:pt x="2510" y="391"/>
                  </a:lnTo>
                  <a:lnTo>
                    <a:pt x="2537" y="438"/>
                  </a:lnTo>
                  <a:lnTo>
                    <a:pt x="2510" y="483"/>
                  </a:lnTo>
                  <a:moveTo>
                    <a:pt x="76" y="429"/>
                  </a:moveTo>
                  <a:lnTo>
                    <a:pt x="51" y="384"/>
                  </a:lnTo>
                  <a:lnTo>
                    <a:pt x="76" y="339"/>
                  </a:lnTo>
                  <a:lnTo>
                    <a:pt x="103" y="384"/>
                  </a:lnTo>
                  <a:lnTo>
                    <a:pt x="76" y="429"/>
                  </a:lnTo>
                  <a:moveTo>
                    <a:pt x="137" y="429"/>
                  </a:moveTo>
                  <a:lnTo>
                    <a:pt x="112" y="384"/>
                  </a:lnTo>
                  <a:lnTo>
                    <a:pt x="137" y="339"/>
                  </a:lnTo>
                  <a:lnTo>
                    <a:pt x="164" y="384"/>
                  </a:lnTo>
                  <a:lnTo>
                    <a:pt x="137" y="429"/>
                  </a:lnTo>
                  <a:moveTo>
                    <a:pt x="199" y="429"/>
                  </a:moveTo>
                  <a:lnTo>
                    <a:pt x="173" y="384"/>
                  </a:lnTo>
                  <a:lnTo>
                    <a:pt x="199" y="339"/>
                  </a:lnTo>
                  <a:lnTo>
                    <a:pt x="226" y="384"/>
                  </a:lnTo>
                  <a:lnTo>
                    <a:pt x="199" y="429"/>
                  </a:lnTo>
                  <a:moveTo>
                    <a:pt x="262" y="429"/>
                  </a:moveTo>
                  <a:lnTo>
                    <a:pt x="235" y="384"/>
                  </a:lnTo>
                  <a:lnTo>
                    <a:pt x="262" y="339"/>
                  </a:lnTo>
                  <a:lnTo>
                    <a:pt x="287" y="384"/>
                  </a:lnTo>
                  <a:lnTo>
                    <a:pt x="262" y="429"/>
                  </a:lnTo>
                  <a:moveTo>
                    <a:pt x="323" y="429"/>
                  </a:moveTo>
                  <a:lnTo>
                    <a:pt x="296" y="384"/>
                  </a:lnTo>
                  <a:lnTo>
                    <a:pt x="323" y="339"/>
                  </a:lnTo>
                  <a:lnTo>
                    <a:pt x="349" y="384"/>
                  </a:lnTo>
                  <a:lnTo>
                    <a:pt x="323" y="429"/>
                  </a:lnTo>
                  <a:moveTo>
                    <a:pt x="385" y="429"/>
                  </a:moveTo>
                  <a:lnTo>
                    <a:pt x="358" y="384"/>
                  </a:lnTo>
                  <a:lnTo>
                    <a:pt x="385" y="339"/>
                  </a:lnTo>
                  <a:lnTo>
                    <a:pt x="410" y="384"/>
                  </a:lnTo>
                  <a:lnTo>
                    <a:pt x="385" y="429"/>
                  </a:lnTo>
                  <a:moveTo>
                    <a:pt x="446" y="429"/>
                  </a:moveTo>
                  <a:lnTo>
                    <a:pt x="419" y="384"/>
                  </a:lnTo>
                  <a:lnTo>
                    <a:pt x="446" y="339"/>
                  </a:lnTo>
                  <a:lnTo>
                    <a:pt x="472" y="384"/>
                  </a:lnTo>
                  <a:lnTo>
                    <a:pt x="446" y="429"/>
                  </a:lnTo>
                  <a:moveTo>
                    <a:pt x="508" y="429"/>
                  </a:moveTo>
                  <a:lnTo>
                    <a:pt x="481" y="384"/>
                  </a:lnTo>
                  <a:lnTo>
                    <a:pt x="508" y="339"/>
                  </a:lnTo>
                  <a:lnTo>
                    <a:pt x="533" y="384"/>
                  </a:lnTo>
                  <a:lnTo>
                    <a:pt x="508" y="429"/>
                  </a:lnTo>
                  <a:moveTo>
                    <a:pt x="569" y="429"/>
                  </a:moveTo>
                  <a:lnTo>
                    <a:pt x="542" y="384"/>
                  </a:lnTo>
                  <a:lnTo>
                    <a:pt x="569" y="339"/>
                  </a:lnTo>
                  <a:lnTo>
                    <a:pt x="595" y="384"/>
                  </a:lnTo>
                  <a:lnTo>
                    <a:pt x="569" y="429"/>
                  </a:lnTo>
                  <a:moveTo>
                    <a:pt x="631" y="429"/>
                  </a:moveTo>
                  <a:lnTo>
                    <a:pt x="605" y="384"/>
                  </a:lnTo>
                  <a:lnTo>
                    <a:pt x="631" y="339"/>
                  </a:lnTo>
                  <a:lnTo>
                    <a:pt x="658" y="384"/>
                  </a:lnTo>
                  <a:lnTo>
                    <a:pt x="631" y="429"/>
                  </a:lnTo>
                  <a:moveTo>
                    <a:pt x="692" y="429"/>
                  </a:moveTo>
                  <a:lnTo>
                    <a:pt x="667" y="384"/>
                  </a:lnTo>
                  <a:lnTo>
                    <a:pt x="692" y="339"/>
                  </a:lnTo>
                  <a:lnTo>
                    <a:pt x="719" y="384"/>
                  </a:lnTo>
                  <a:lnTo>
                    <a:pt x="692" y="429"/>
                  </a:lnTo>
                  <a:moveTo>
                    <a:pt x="754" y="429"/>
                  </a:moveTo>
                  <a:lnTo>
                    <a:pt x="728" y="384"/>
                  </a:lnTo>
                  <a:lnTo>
                    <a:pt x="754" y="339"/>
                  </a:lnTo>
                  <a:lnTo>
                    <a:pt x="781" y="384"/>
                  </a:lnTo>
                  <a:lnTo>
                    <a:pt x="754" y="429"/>
                  </a:lnTo>
                  <a:moveTo>
                    <a:pt x="815" y="429"/>
                  </a:moveTo>
                  <a:lnTo>
                    <a:pt x="790" y="384"/>
                  </a:lnTo>
                  <a:lnTo>
                    <a:pt x="815" y="339"/>
                  </a:lnTo>
                  <a:lnTo>
                    <a:pt x="842" y="384"/>
                  </a:lnTo>
                  <a:lnTo>
                    <a:pt x="815" y="429"/>
                  </a:lnTo>
                  <a:moveTo>
                    <a:pt x="877" y="429"/>
                  </a:moveTo>
                  <a:lnTo>
                    <a:pt x="851" y="384"/>
                  </a:lnTo>
                  <a:lnTo>
                    <a:pt x="877" y="339"/>
                  </a:lnTo>
                  <a:lnTo>
                    <a:pt x="904" y="384"/>
                  </a:lnTo>
                  <a:lnTo>
                    <a:pt x="877" y="429"/>
                  </a:lnTo>
                  <a:moveTo>
                    <a:pt x="938" y="429"/>
                  </a:moveTo>
                  <a:lnTo>
                    <a:pt x="913" y="384"/>
                  </a:lnTo>
                  <a:lnTo>
                    <a:pt x="938" y="339"/>
                  </a:lnTo>
                  <a:lnTo>
                    <a:pt x="965" y="384"/>
                  </a:lnTo>
                  <a:lnTo>
                    <a:pt x="938" y="429"/>
                  </a:lnTo>
                  <a:moveTo>
                    <a:pt x="1001" y="429"/>
                  </a:moveTo>
                  <a:lnTo>
                    <a:pt x="974" y="384"/>
                  </a:lnTo>
                  <a:lnTo>
                    <a:pt x="1001" y="339"/>
                  </a:lnTo>
                  <a:lnTo>
                    <a:pt x="1027" y="384"/>
                  </a:lnTo>
                  <a:lnTo>
                    <a:pt x="1001" y="429"/>
                  </a:lnTo>
                  <a:moveTo>
                    <a:pt x="1063" y="429"/>
                  </a:moveTo>
                  <a:lnTo>
                    <a:pt x="1036" y="384"/>
                  </a:lnTo>
                  <a:lnTo>
                    <a:pt x="1063" y="339"/>
                  </a:lnTo>
                  <a:lnTo>
                    <a:pt x="1088" y="384"/>
                  </a:lnTo>
                  <a:lnTo>
                    <a:pt x="1063" y="429"/>
                  </a:lnTo>
                  <a:moveTo>
                    <a:pt x="1124" y="429"/>
                  </a:moveTo>
                  <a:lnTo>
                    <a:pt x="1097" y="384"/>
                  </a:lnTo>
                  <a:lnTo>
                    <a:pt x="1124" y="339"/>
                  </a:lnTo>
                  <a:lnTo>
                    <a:pt x="1150" y="384"/>
                  </a:lnTo>
                  <a:lnTo>
                    <a:pt x="1124" y="429"/>
                  </a:lnTo>
                  <a:moveTo>
                    <a:pt x="1186" y="429"/>
                  </a:moveTo>
                  <a:lnTo>
                    <a:pt x="1159" y="384"/>
                  </a:lnTo>
                  <a:lnTo>
                    <a:pt x="1186" y="339"/>
                  </a:lnTo>
                  <a:lnTo>
                    <a:pt x="1211" y="384"/>
                  </a:lnTo>
                  <a:lnTo>
                    <a:pt x="1186" y="429"/>
                  </a:lnTo>
                  <a:moveTo>
                    <a:pt x="1247" y="429"/>
                  </a:moveTo>
                  <a:lnTo>
                    <a:pt x="1220" y="384"/>
                  </a:lnTo>
                  <a:lnTo>
                    <a:pt x="1247" y="339"/>
                  </a:lnTo>
                  <a:lnTo>
                    <a:pt x="1273" y="384"/>
                  </a:lnTo>
                  <a:lnTo>
                    <a:pt x="1247" y="429"/>
                  </a:lnTo>
                  <a:moveTo>
                    <a:pt x="1309" y="429"/>
                  </a:moveTo>
                  <a:lnTo>
                    <a:pt x="1282" y="384"/>
                  </a:lnTo>
                  <a:lnTo>
                    <a:pt x="1309" y="339"/>
                  </a:lnTo>
                  <a:lnTo>
                    <a:pt x="1334" y="384"/>
                  </a:lnTo>
                  <a:lnTo>
                    <a:pt x="1309" y="429"/>
                  </a:lnTo>
                  <a:moveTo>
                    <a:pt x="1370" y="429"/>
                  </a:moveTo>
                  <a:lnTo>
                    <a:pt x="1345" y="384"/>
                  </a:lnTo>
                  <a:lnTo>
                    <a:pt x="1370" y="339"/>
                  </a:lnTo>
                  <a:lnTo>
                    <a:pt x="1397" y="384"/>
                  </a:lnTo>
                  <a:lnTo>
                    <a:pt x="1370" y="429"/>
                  </a:lnTo>
                  <a:moveTo>
                    <a:pt x="1432" y="429"/>
                  </a:moveTo>
                  <a:lnTo>
                    <a:pt x="1406" y="384"/>
                  </a:lnTo>
                  <a:lnTo>
                    <a:pt x="1432" y="339"/>
                  </a:lnTo>
                  <a:lnTo>
                    <a:pt x="1459" y="384"/>
                  </a:lnTo>
                  <a:lnTo>
                    <a:pt x="1432" y="429"/>
                  </a:lnTo>
                  <a:moveTo>
                    <a:pt x="1493" y="429"/>
                  </a:moveTo>
                  <a:lnTo>
                    <a:pt x="1468" y="384"/>
                  </a:lnTo>
                  <a:lnTo>
                    <a:pt x="1493" y="339"/>
                  </a:lnTo>
                  <a:lnTo>
                    <a:pt x="1520" y="384"/>
                  </a:lnTo>
                  <a:lnTo>
                    <a:pt x="1493" y="429"/>
                  </a:lnTo>
                  <a:moveTo>
                    <a:pt x="1555" y="429"/>
                  </a:moveTo>
                  <a:lnTo>
                    <a:pt x="1529" y="384"/>
                  </a:lnTo>
                  <a:lnTo>
                    <a:pt x="1555" y="339"/>
                  </a:lnTo>
                  <a:lnTo>
                    <a:pt x="1582" y="384"/>
                  </a:lnTo>
                  <a:lnTo>
                    <a:pt x="1555" y="429"/>
                  </a:lnTo>
                  <a:moveTo>
                    <a:pt x="1616" y="429"/>
                  </a:moveTo>
                  <a:lnTo>
                    <a:pt x="1591" y="384"/>
                  </a:lnTo>
                  <a:lnTo>
                    <a:pt x="1616" y="339"/>
                  </a:lnTo>
                  <a:lnTo>
                    <a:pt x="1643" y="384"/>
                  </a:lnTo>
                  <a:lnTo>
                    <a:pt x="1616" y="429"/>
                  </a:lnTo>
                  <a:moveTo>
                    <a:pt x="1678" y="429"/>
                  </a:moveTo>
                  <a:lnTo>
                    <a:pt x="1652" y="384"/>
                  </a:lnTo>
                  <a:lnTo>
                    <a:pt x="1678" y="339"/>
                  </a:lnTo>
                  <a:lnTo>
                    <a:pt x="1705" y="384"/>
                  </a:lnTo>
                  <a:lnTo>
                    <a:pt x="1678" y="429"/>
                  </a:lnTo>
                  <a:moveTo>
                    <a:pt x="1741" y="429"/>
                  </a:moveTo>
                  <a:lnTo>
                    <a:pt x="1714" y="384"/>
                  </a:lnTo>
                  <a:lnTo>
                    <a:pt x="1741" y="339"/>
                  </a:lnTo>
                  <a:lnTo>
                    <a:pt x="1766" y="384"/>
                  </a:lnTo>
                  <a:lnTo>
                    <a:pt x="1741" y="429"/>
                  </a:lnTo>
                  <a:moveTo>
                    <a:pt x="1802" y="429"/>
                  </a:moveTo>
                  <a:lnTo>
                    <a:pt x="1775" y="384"/>
                  </a:lnTo>
                  <a:lnTo>
                    <a:pt x="1802" y="339"/>
                  </a:lnTo>
                  <a:lnTo>
                    <a:pt x="1828" y="384"/>
                  </a:lnTo>
                  <a:lnTo>
                    <a:pt x="1802" y="429"/>
                  </a:lnTo>
                  <a:moveTo>
                    <a:pt x="1864" y="429"/>
                  </a:moveTo>
                  <a:lnTo>
                    <a:pt x="1837" y="384"/>
                  </a:lnTo>
                  <a:lnTo>
                    <a:pt x="1864" y="339"/>
                  </a:lnTo>
                  <a:lnTo>
                    <a:pt x="1889" y="384"/>
                  </a:lnTo>
                  <a:lnTo>
                    <a:pt x="1864" y="429"/>
                  </a:lnTo>
                  <a:moveTo>
                    <a:pt x="1925" y="429"/>
                  </a:moveTo>
                  <a:lnTo>
                    <a:pt x="1898" y="384"/>
                  </a:lnTo>
                  <a:lnTo>
                    <a:pt x="1925" y="339"/>
                  </a:lnTo>
                  <a:lnTo>
                    <a:pt x="1951" y="384"/>
                  </a:lnTo>
                  <a:lnTo>
                    <a:pt x="1925" y="429"/>
                  </a:lnTo>
                  <a:moveTo>
                    <a:pt x="1987" y="429"/>
                  </a:moveTo>
                  <a:lnTo>
                    <a:pt x="1960" y="384"/>
                  </a:lnTo>
                  <a:lnTo>
                    <a:pt x="1987" y="339"/>
                  </a:lnTo>
                  <a:lnTo>
                    <a:pt x="2012" y="384"/>
                  </a:lnTo>
                  <a:lnTo>
                    <a:pt x="1987" y="429"/>
                  </a:lnTo>
                  <a:moveTo>
                    <a:pt x="2048" y="429"/>
                  </a:moveTo>
                  <a:lnTo>
                    <a:pt x="2021" y="384"/>
                  </a:lnTo>
                  <a:lnTo>
                    <a:pt x="2048" y="339"/>
                  </a:lnTo>
                  <a:lnTo>
                    <a:pt x="2074" y="384"/>
                  </a:lnTo>
                  <a:lnTo>
                    <a:pt x="2048" y="429"/>
                  </a:lnTo>
                  <a:moveTo>
                    <a:pt x="2110" y="429"/>
                  </a:moveTo>
                  <a:lnTo>
                    <a:pt x="2084" y="384"/>
                  </a:lnTo>
                  <a:lnTo>
                    <a:pt x="2110" y="339"/>
                  </a:lnTo>
                  <a:lnTo>
                    <a:pt x="2137" y="384"/>
                  </a:lnTo>
                  <a:lnTo>
                    <a:pt x="2110" y="429"/>
                  </a:lnTo>
                  <a:moveTo>
                    <a:pt x="2171" y="429"/>
                  </a:moveTo>
                  <a:lnTo>
                    <a:pt x="2146" y="384"/>
                  </a:lnTo>
                  <a:lnTo>
                    <a:pt x="2171" y="339"/>
                  </a:lnTo>
                  <a:lnTo>
                    <a:pt x="2198" y="384"/>
                  </a:lnTo>
                  <a:lnTo>
                    <a:pt x="2171" y="429"/>
                  </a:lnTo>
                  <a:moveTo>
                    <a:pt x="2233" y="429"/>
                  </a:moveTo>
                  <a:lnTo>
                    <a:pt x="2207" y="384"/>
                  </a:lnTo>
                  <a:lnTo>
                    <a:pt x="2233" y="339"/>
                  </a:lnTo>
                  <a:lnTo>
                    <a:pt x="2260" y="384"/>
                  </a:lnTo>
                  <a:lnTo>
                    <a:pt x="2233" y="429"/>
                  </a:lnTo>
                  <a:moveTo>
                    <a:pt x="2294" y="429"/>
                  </a:moveTo>
                  <a:lnTo>
                    <a:pt x="2269" y="384"/>
                  </a:lnTo>
                  <a:lnTo>
                    <a:pt x="2294" y="339"/>
                  </a:lnTo>
                  <a:lnTo>
                    <a:pt x="2321" y="384"/>
                  </a:lnTo>
                  <a:lnTo>
                    <a:pt x="2294" y="429"/>
                  </a:lnTo>
                  <a:moveTo>
                    <a:pt x="2356" y="429"/>
                  </a:moveTo>
                  <a:lnTo>
                    <a:pt x="2330" y="384"/>
                  </a:lnTo>
                  <a:lnTo>
                    <a:pt x="2356" y="339"/>
                  </a:lnTo>
                  <a:lnTo>
                    <a:pt x="2383" y="384"/>
                  </a:lnTo>
                  <a:lnTo>
                    <a:pt x="2356" y="429"/>
                  </a:lnTo>
                  <a:moveTo>
                    <a:pt x="2417" y="429"/>
                  </a:moveTo>
                  <a:lnTo>
                    <a:pt x="2392" y="384"/>
                  </a:lnTo>
                  <a:lnTo>
                    <a:pt x="2417" y="339"/>
                  </a:lnTo>
                  <a:lnTo>
                    <a:pt x="2444" y="384"/>
                  </a:lnTo>
                  <a:lnTo>
                    <a:pt x="2417" y="429"/>
                  </a:lnTo>
                  <a:moveTo>
                    <a:pt x="2480" y="429"/>
                  </a:moveTo>
                  <a:lnTo>
                    <a:pt x="2453" y="384"/>
                  </a:lnTo>
                  <a:lnTo>
                    <a:pt x="2480" y="339"/>
                  </a:lnTo>
                  <a:lnTo>
                    <a:pt x="2506" y="384"/>
                  </a:lnTo>
                  <a:lnTo>
                    <a:pt x="2480" y="429"/>
                  </a:lnTo>
                  <a:moveTo>
                    <a:pt x="46" y="376"/>
                  </a:moveTo>
                  <a:lnTo>
                    <a:pt x="19" y="330"/>
                  </a:lnTo>
                  <a:lnTo>
                    <a:pt x="46" y="285"/>
                  </a:lnTo>
                  <a:lnTo>
                    <a:pt x="72" y="330"/>
                  </a:lnTo>
                  <a:lnTo>
                    <a:pt x="46" y="376"/>
                  </a:lnTo>
                  <a:moveTo>
                    <a:pt x="107" y="376"/>
                  </a:moveTo>
                  <a:lnTo>
                    <a:pt x="81" y="330"/>
                  </a:lnTo>
                  <a:lnTo>
                    <a:pt x="107" y="285"/>
                  </a:lnTo>
                  <a:lnTo>
                    <a:pt x="133" y="330"/>
                  </a:lnTo>
                  <a:lnTo>
                    <a:pt x="107" y="376"/>
                  </a:lnTo>
                  <a:moveTo>
                    <a:pt x="169" y="376"/>
                  </a:moveTo>
                  <a:lnTo>
                    <a:pt x="142" y="330"/>
                  </a:lnTo>
                  <a:lnTo>
                    <a:pt x="169" y="285"/>
                  </a:lnTo>
                  <a:lnTo>
                    <a:pt x="194" y="330"/>
                  </a:lnTo>
                  <a:lnTo>
                    <a:pt x="169" y="376"/>
                  </a:lnTo>
                  <a:moveTo>
                    <a:pt x="230" y="376"/>
                  </a:moveTo>
                  <a:lnTo>
                    <a:pt x="203" y="330"/>
                  </a:lnTo>
                  <a:lnTo>
                    <a:pt x="230" y="285"/>
                  </a:lnTo>
                  <a:lnTo>
                    <a:pt x="256" y="330"/>
                  </a:lnTo>
                  <a:lnTo>
                    <a:pt x="230" y="376"/>
                  </a:lnTo>
                  <a:moveTo>
                    <a:pt x="292" y="376"/>
                  </a:moveTo>
                  <a:lnTo>
                    <a:pt x="266" y="330"/>
                  </a:lnTo>
                  <a:lnTo>
                    <a:pt x="292" y="285"/>
                  </a:lnTo>
                  <a:lnTo>
                    <a:pt x="319" y="330"/>
                  </a:lnTo>
                  <a:lnTo>
                    <a:pt x="292" y="376"/>
                  </a:lnTo>
                  <a:moveTo>
                    <a:pt x="353" y="376"/>
                  </a:moveTo>
                  <a:lnTo>
                    <a:pt x="328" y="330"/>
                  </a:lnTo>
                  <a:lnTo>
                    <a:pt x="353" y="285"/>
                  </a:lnTo>
                  <a:lnTo>
                    <a:pt x="380" y="330"/>
                  </a:lnTo>
                  <a:lnTo>
                    <a:pt x="353" y="376"/>
                  </a:lnTo>
                  <a:moveTo>
                    <a:pt x="415" y="376"/>
                  </a:moveTo>
                  <a:lnTo>
                    <a:pt x="389" y="330"/>
                  </a:lnTo>
                  <a:lnTo>
                    <a:pt x="415" y="285"/>
                  </a:lnTo>
                  <a:lnTo>
                    <a:pt x="442" y="330"/>
                  </a:lnTo>
                  <a:lnTo>
                    <a:pt x="415" y="376"/>
                  </a:lnTo>
                  <a:moveTo>
                    <a:pt x="476" y="376"/>
                  </a:moveTo>
                  <a:lnTo>
                    <a:pt x="451" y="330"/>
                  </a:lnTo>
                  <a:lnTo>
                    <a:pt x="476" y="285"/>
                  </a:lnTo>
                  <a:lnTo>
                    <a:pt x="503" y="330"/>
                  </a:lnTo>
                  <a:lnTo>
                    <a:pt x="476" y="376"/>
                  </a:lnTo>
                  <a:moveTo>
                    <a:pt x="538" y="376"/>
                  </a:moveTo>
                  <a:lnTo>
                    <a:pt x="512" y="330"/>
                  </a:lnTo>
                  <a:lnTo>
                    <a:pt x="538" y="285"/>
                  </a:lnTo>
                  <a:lnTo>
                    <a:pt x="565" y="330"/>
                  </a:lnTo>
                  <a:lnTo>
                    <a:pt x="538" y="376"/>
                  </a:lnTo>
                  <a:moveTo>
                    <a:pt x="599" y="376"/>
                  </a:moveTo>
                  <a:lnTo>
                    <a:pt x="574" y="330"/>
                  </a:lnTo>
                  <a:lnTo>
                    <a:pt x="599" y="285"/>
                  </a:lnTo>
                  <a:lnTo>
                    <a:pt x="626" y="330"/>
                  </a:lnTo>
                  <a:lnTo>
                    <a:pt x="599" y="376"/>
                  </a:lnTo>
                  <a:moveTo>
                    <a:pt x="662" y="376"/>
                  </a:moveTo>
                  <a:lnTo>
                    <a:pt x="635" y="330"/>
                  </a:lnTo>
                  <a:lnTo>
                    <a:pt x="662" y="285"/>
                  </a:lnTo>
                  <a:lnTo>
                    <a:pt x="688" y="330"/>
                  </a:lnTo>
                  <a:lnTo>
                    <a:pt x="662" y="376"/>
                  </a:lnTo>
                  <a:moveTo>
                    <a:pt x="724" y="376"/>
                  </a:moveTo>
                  <a:lnTo>
                    <a:pt x="697" y="330"/>
                  </a:lnTo>
                  <a:lnTo>
                    <a:pt x="724" y="285"/>
                  </a:lnTo>
                  <a:lnTo>
                    <a:pt x="749" y="330"/>
                  </a:lnTo>
                  <a:lnTo>
                    <a:pt x="724" y="376"/>
                  </a:lnTo>
                  <a:moveTo>
                    <a:pt x="785" y="376"/>
                  </a:moveTo>
                  <a:lnTo>
                    <a:pt x="758" y="330"/>
                  </a:lnTo>
                  <a:lnTo>
                    <a:pt x="785" y="285"/>
                  </a:lnTo>
                  <a:lnTo>
                    <a:pt x="811" y="330"/>
                  </a:lnTo>
                  <a:lnTo>
                    <a:pt x="785" y="376"/>
                  </a:lnTo>
                  <a:moveTo>
                    <a:pt x="847" y="376"/>
                  </a:moveTo>
                  <a:lnTo>
                    <a:pt x="820" y="330"/>
                  </a:lnTo>
                  <a:lnTo>
                    <a:pt x="847" y="285"/>
                  </a:lnTo>
                  <a:lnTo>
                    <a:pt x="872" y="330"/>
                  </a:lnTo>
                  <a:lnTo>
                    <a:pt x="847" y="376"/>
                  </a:lnTo>
                  <a:moveTo>
                    <a:pt x="908" y="376"/>
                  </a:moveTo>
                  <a:lnTo>
                    <a:pt x="881" y="330"/>
                  </a:lnTo>
                  <a:lnTo>
                    <a:pt x="908" y="285"/>
                  </a:lnTo>
                  <a:lnTo>
                    <a:pt x="934" y="330"/>
                  </a:lnTo>
                  <a:lnTo>
                    <a:pt x="908" y="376"/>
                  </a:lnTo>
                  <a:moveTo>
                    <a:pt x="970" y="376"/>
                  </a:moveTo>
                  <a:lnTo>
                    <a:pt x="943" y="330"/>
                  </a:lnTo>
                  <a:lnTo>
                    <a:pt x="970" y="285"/>
                  </a:lnTo>
                  <a:lnTo>
                    <a:pt x="995" y="330"/>
                  </a:lnTo>
                  <a:lnTo>
                    <a:pt x="970" y="376"/>
                  </a:lnTo>
                  <a:moveTo>
                    <a:pt x="1031" y="376"/>
                  </a:moveTo>
                  <a:lnTo>
                    <a:pt x="1006" y="330"/>
                  </a:lnTo>
                  <a:lnTo>
                    <a:pt x="1031" y="285"/>
                  </a:lnTo>
                  <a:lnTo>
                    <a:pt x="1058" y="330"/>
                  </a:lnTo>
                  <a:lnTo>
                    <a:pt x="1031" y="376"/>
                  </a:lnTo>
                  <a:moveTo>
                    <a:pt x="1093" y="376"/>
                  </a:moveTo>
                  <a:lnTo>
                    <a:pt x="1067" y="330"/>
                  </a:lnTo>
                  <a:lnTo>
                    <a:pt x="1093" y="285"/>
                  </a:lnTo>
                  <a:lnTo>
                    <a:pt x="1120" y="330"/>
                  </a:lnTo>
                  <a:lnTo>
                    <a:pt x="1093" y="376"/>
                  </a:lnTo>
                  <a:moveTo>
                    <a:pt x="1154" y="376"/>
                  </a:moveTo>
                  <a:lnTo>
                    <a:pt x="1129" y="330"/>
                  </a:lnTo>
                  <a:lnTo>
                    <a:pt x="1154" y="285"/>
                  </a:lnTo>
                  <a:lnTo>
                    <a:pt x="1181" y="330"/>
                  </a:lnTo>
                  <a:lnTo>
                    <a:pt x="1154" y="376"/>
                  </a:lnTo>
                  <a:moveTo>
                    <a:pt x="1216" y="376"/>
                  </a:moveTo>
                  <a:lnTo>
                    <a:pt x="1190" y="330"/>
                  </a:lnTo>
                  <a:lnTo>
                    <a:pt x="1216" y="285"/>
                  </a:lnTo>
                  <a:lnTo>
                    <a:pt x="1243" y="330"/>
                  </a:lnTo>
                  <a:lnTo>
                    <a:pt x="1216" y="376"/>
                  </a:lnTo>
                  <a:moveTo>
                    <a:pt x="1277" y="376"/>
                  </a:moveTo>
                  <a:lnTo>
                    <a:pt x="1252" y="330"/>
                  </a:lnTo>
                  <a:lnTo>
                    <a:pt x="1277" y="285"/>
                  </a:lnTo>
                  <a:lnTo>
                    <a:pt x="1304" y="330"/>
                  </a:lnTo>
                  <a:lnTo>
                    <a:pt x="1277" y="376"/>
                  </a:lnTo>
                  <a:moveTo>
                    <a:pt x="1339" y="376"/>
                  </a:moveTo>
                  <a:lnTo>
                    <a:pt x="1313" y="330"/>
                  </a:lnTo>
                  <a:lnTo>
                    <a:pt x="1339" y="285"/>
                  </a:lnTo>
                  <a:lnTo>
                    <a:pt x="1366" y="330"/>
                  </a:lnTo>
                  <a:lnTo>
                    <a:pt x="1339" y="376"/>
                  </a:lnTo>
                  <a:moveTo>
                    <a:pt x="1402" y="376"/>
                  </a:moveTo>
                  <a:lnTo>
                    <a:pt x="1375" y="330"/>
                  </a:lnTo>
                  <a:lnTo>
                    <a:pt x="1402" y="285"/>
                  </a:lnTo>
                  <a:lnTo>
                    <a:pt x="1427" y="330"/>
                  </a:lnTo>
                  <a:lnTo>
                    <a:pt x="1402" y="376"/>
                  </a:lnTo>
                  <a:moveTo>
                    <a:pt x="1463" y="376"/>
                  </a:moveTo>
                  <a:lnTo>
                    <a:pt x="1436" y="330"/>
                  </a:lnTo>
                  <a:lnTo>
                    <a:pt x="1463" y="285"/>
                  </a:lnTo>
                  <a:lnTo>
                    <a:pt x="1489" y="330"/>
                  </a:lnTo>
                  <a:lnTo>
                    <a:pt x="1463" y="376"/>
                  </a:lnTo>
                  <a:moveTo>
                    <a:pt x="1525" y="376"/>
                  </a:moveTo>
                  <a:lnTo>
                    <a:pt x="1498" y="330"/>
                  </a:lnTo>
                  <a:lnTo>
                    <a:pt x="1525" y="285"/>
                  </a:lnTo>
                  <a:lnTo>
                    <a:pt x="1550" y="330"/>
                  </a:lnTo>
                  <a:lnTo>
                    <a:pt x="1525" y="376"/>
                  </a:lnTo>
                  <a:moveTo>
                    <a:pt x="1586" y="376"/>
                  </a:moveTo>
                  <a:lnTo>
                    <a:pt x="1559" y="330"/>
                  </a:lnTo>
                  <a:lnTo>
                    <a:pt x="1586" y="285"/>
                  </a:lnTo>
                  <a:lnTo>
                    <a:pt x="1612" y="330"/>
                  </a:lnTo>
                  <a:lnTo>
                    <a:pt x="1586" y="376"/>
                  </a:lnTo>
                  <a:moveTo>
                    <a:pt x="1648" y="376"/>
                  </a:moveTo>
                  <a:lnTo>
                    <a:pt x="1621" y="330"/>
                  </a:lnTo>
                  <a:lnTo>
                    <a:pt x="1648" y="285"/>
                  </a:lnTo>
                  <a:lnTo>
                    <a:pt x="1673" y="330"/>
                  </a:lnTo>
                  <a:lnTo>
                    <a:pt x="1648" y="376"/>
                  </a:lnTo>
                  <a:moveTo>
                    <a:pt x="1709" y="376"/>
                  </a:moveTo>
                  <a:lnTo>
                    <a:pt x="1682" y="330"/>
                  </a:lnTo>
                  <a:lnTo>
                    <a:pt x="1709" y="285"/>
                  </a:lnTo>
                  <a:lnTo>
                    <a:pt x="1735" y="330"/>
                  </a:lnTo>
                  <a:lnTo>
                    <a:pt x="1709" y="376"/>
                  </a:lnTo>
                  <a:moveTo>
                    <a:pt x="1771" y="376"/>
                  </a:moveTo>
                  <a:lnTo>
                    <a:pt x="1745" y="330"/>
                  </a:lnTo>
                  <a:lnTo>
                    <a:pt x="1771" y="285"/>
                  </a:lnTo>
                  <a:lnTo>
                    <a:pt x="1798" y="330"/>
                  </a:lnTo>
                  <a:lnTo>
                    <a:pt x="1771" y="376"/>
                  </a:lnTo>
                  <a:moveTo>
                    <a:pt x="1832" y="376"/>
                  </a:moveTo>
                  <a:lnTo>
                    <a:pt x="1807" y="330"/>
                  </a:lnTo>
                  <a:lnTo>
                    <a:pt x="1832" y="285"/>
                  </a:lnTo>
                  <a:lnTo>
                    <a:pt x="1859" y="330"/>
                  </a:lnTo>
                  <a:lnTo>
                    <a:pt x="1832" y="376"/>
                  </a:lnTo>
                  <a:moveTo>
                    <a:pt x="1894" y="376"/>
                  </a:moveTo>
                  <a:lnTo>
                    <a:pt x="1868" y="330"/>
                  </a:lnTo>
                  <a:lnTo>
                    <a:pt x="1894" y="285"/>
                  </a:lnTo>
                  <a:lnTo>
                    <a:pt x="1921" y="330"/>
                  </a:lnTo>
                  <a:lnTo>
                    <a:pt x="1894" y="376"/>
                  </a:lnTo>
                  <a:moveTo>
                    <a:pt x="1955" y="376"/>
                  </a:moveTo>
                  <a:lnTo>
                    <a:pt x="1930" y="330"/>
                  </a:lnTo>
                  <a:lnTo>
                    <a:pt x="1955" y="285"/>
                  </a:lnTo>
                  <a:lnTo>
                    <a:pt x="1982" y="330"/>
                  </a:lnTo>
                  <a:lnTo>
                    <a:pt x="1955" y="376"/>
                  </a:lnTo>
                  <a:moveTo>
                    <a:pt x="2017" y="376"/>
                  </a:moveTo>
                  <a:lnTo>
                    <a:pt x="1991" y="330"/>
                  </a:lnTo>
                  <a:lnTo>
                    <a:pt x="2017" y="285"/>
                  </a:lnTo>
                  <a:lnTo>
                    <a:pt x="2044" y="330"/>
                  </a:lnTo>
                  <a:lnTo>
                    <a:pt x="2017" y="376"/>
                  </a:lnTo>
                  <a:moveTo>
                    <a:pt x="2078" y="376"/>
                  </a:moveTo>
                  <a:lnTo>
                    <a:pt x="2053" y="330"/>
                  </a:lnTo>
                  <a:lnTo>
                    <a:pt x="2078" y="285"/>
                  </a:lnTo>
                  <a:lnTo>
                    <a:pt x="2105" y="330"/>
                  </a:lnTo>
                  <a:lnTo>
                    <a:pt x="2078" y="376"/>
                  </a:lnTo>
                  <a:moveTo>
                    <a:pt x="2141" y="376"/>
                  </a:moveTo>
                  <a:lnTo>
                    <a:pt x="2114" y="330"/>
                  </a:lnTo>
                  <a:lnTo>
                    <a:pt x="2141" y="285"/>
                  </a:lnTo>
                  <a:lnTo>
                    <a:pt x="2167" y="330"/>
                  </a:lnTo>
                  <a:lnTo>
                    <a:pt x="2141" y="376"/>
                  </a:lnTo>
                  <a:moveTo>
                    <a:pt x="2203" y="376"/>
                  </a:moveTo>
                  <a:lnTo>
                    <a:pt x="2176" y="330"/>
                  </a:lnTo>
                  <a:lnTo>
                    <a:pt x="2203" y="285"/>
                  </a:lnTo>
                  <a:lnTo>
                    <a:pt x="2228" y="330"/>
                  </a:lnTo>
                  <a:lnTo>
                    <a:pt x="2203" y="376"/>
                  </a:lnTo>
                  <a:moveTo>
                    <a:pt x="2264" y="376"/>
                  </a:moveTo>
                  <a:lnTo>
                    <a:pt x="2237" y="330"/>
                  </a:lnTo>
                  <a:lnTo>
                    <a:pt x="2264" y="285"/>
                  </a:lnTo>
                  <a:lnTo>
                    <a:pt x="2290" y="330"/>
                  </a:lnTo>
                  <a:lnTo>
                    <a:pt x="2264" y="376"/>
                  </a:lnTo>
                  <a:moveTo>
                    <a:pt x="2326" y="376"/>
                  </a:moveTo>
                  <a:lnTo>
                    <a:pt x="2299" y="330"/>
                  </a:lnTo>
                  <a:lnTo>
                    <a:pt x="2326" y="285"/>
                  </a:lnTo>
                  <a:lnTo>
                    <a:pt x="2351" y="330"/>
                  </a:lnTo>
                  <a:lnTo>
                    <a:pt x="2326" y="376"/>
                  </a:lnTo>
                  <a:moveTo>
                    <a:pt x="2387" y="376"/>
                  </a:moveTo>
                  <a:lnTo>
                    <a:pt x="2360" y="330"/>
                  </a:lnTo>
                  <a:lnTo>
                    <a:pt x="2387" y="285"/>
                  </a:lnTo>
                  <a:lnTo>
                    <a:pt x="2413" y="330"/>
                  </a:lnTo>
                  <a:lnTo>
                    <a:pt x="2387" y="376"/>
                  </a:lnTo>
                  <a:moveTo>
                    <a:pt x="2449" y="376"/>
                  </a:moveTo>
                  <a:lnTo>
                    <a:pt x="2422" y="330"/>
                  </a:lnTo>
                  <a:lnTo>
                    <a:pt x="2449" y="285"/>
                  </a:lnTo>
                  <a:lnTo>
                    <a:pt x="2474" y="330"/>
                  </a:lnTo>
                  <a:lnTo>
                    <a:pt x="2449" y="376"/>
                  </a:lnTo>
                  <a:moveTo>
                    <a:pt x="2510" y="376"/>
                  </a:moveTo>
                  <a:lnTo>
                    <a:pt x="2485" y="330"/>
                  </a:lnTo>
                  <a:lnTo>
                    <a:pt x="2510" y="285"/>
                  </a:lnTo>
                  <a:lnTo>
                    <a:pt x="2537" y="330"/>
                  </a:lnTo>
                  <a:lnTo>
                    <a:pt x="2510" y="376"/>
                  </a:lnTo>
                  <a:moveTo>
                    <a:pt x="76" y="322"/>
                  </a:moveTo>
                  <a:lnTo>
                    <a:pt x="51" y="277"/>
                  </a:lnTo>
                  <a:lnTo>
                    <a:pt x="76" y="232"/>
                  </a:lnTo>
                  <a:lnTo>
                    <a:pt x="103" y="277"/>
                  </a:lnTo>
                  <a:lnTo>
                    <a:pt x="76" y="322"/>
                  </a:lnTo>
                  <a:moveTo>
                    <a:pt x="137" y="322"/>
                  </a:moveTo>
                  <a:lnTo>
                    <a:pt x="112" y="277"/>
                  </a:lnTo>
                  <a:lnTo>
                    <a:pt x="137" y="232"/>
                  </a:lnTo>
                  <a:lnTo>
                    <a:pt x="164" y="277"/>
                  </a:lnTo>
                  <a:lnTo>
                    <a:pt x="137" y="322"/>
                  </a:lnTo>
                  <a:moveTo>
                    <a:pt x="199" y="322"/>
                  </a:moveTo>
                  <a:lnTo>
                    <a:pt x="173" y="277"/>
                  </a:lnTo>
                  <a:lnTo>
                    <a:pt x="199" y="232"/>
                  </a:lnTo>
                  <a:lnTo>
                    <a:pt x="226" y="277"/>
                  </a:lnTo>
                  <a:lnTo>
                    <a:pt x="199" y="322"/>
                  </a:lnTo>
                  <a:moveTo>
                    <a:pt x="262" y="322"/>
                  </a:moveTo>
                  <a:lnTo>
                    <a:pt x="235" y="277"/>
                  </a:lnTo>
                  <a:lnTo>
                    <a:pt x="262" y="232"/>
                  </a:lnTo>
                  <a:lnTo>
                    <a:pt x="287" y="277"/>
                  </a:lnTo>
                  <a:lnTo>
                    <a:pt x="262" y="322"/>
                  </a:lnTo>
                  <a:moveTo>
                    <a:pt x="323" y="322"/>
                  </a:moveTo>
                  <a:lnTo>
                    <a:pt x="296" y="277"/>
                  </a:lnTo>
                  <a:lnTo>
                    <a:pt x="323" y="232"/>
                  </a:lnTo>
                  <a:lnTo>
                    <a:pt x="349" y="277"/>
                  </a:lnTo>
                  <a:lnTo>
                    <a:pt x="323" y="322"/>
                  </a:lnTo>
                  <a:moveTo>
                    <a:pt x="385" y="322"/>
                  </a:moveTo>
                  <a:lnTo>
                    <a:pt x="358" y="277"/>
                  </a:lnTo>
                  <a:lnTo>
                    <a:pt x="385" y="232"/>
                  </a:lnTo>
                  <a:lnTo>
                    <a:pt x="410" y="277"/>
                  </a:lnTo>
                  <a:lnTo>
                    <a:pt x="385" y="322"/>
                  </a:lnTo>
                  <a:moveTo>
                    <a:pt x="446" y="322"/>
                  </a:moveTo>
                  <a:lnTo>
                    <a:pt x="419" y="277"/>
                  </a:lnTo>
                  <a:lnTo>
                    <a:pt x="446" y="232"/>
                  </a:lnTo>
                  <a:lnTo>
                    <a:pt x="472" y="277"/>
                  </a:lnTo>
                  <a:lnTo>
                    <a:pt x="446" y="322"/>
                  </a:lnTo>
                  <a:moveTo>
                    <a:pt x="508" y="322"/>
                  </a:moveTo>
                  <a:lnTo>
                    <a:pt x="481" y="277"/>
                  </a:lnTo>
                  <a:lnTo>
                    <a:pt x="508" y="232"/>
                  </a:lnTo>
                  <a:lnTo>
                    <a:pt x="533" y="277"/>
                  </a:lnTo>
                  <a:lnTo>
                    <a:pt x="508" y="322"/>
                  </a:lnTo>
                  <a:moveTo>
                    <a:pt x="569" y="322"/>
                  </a:moveTo>
                  <a:lnTo>
                    <a:pt x="542" y="277"/>
                  </a:lnTo>
                  <a:lnTo>
                    <a:pt x="569" y="232"/>
                  </a:lnTo>
                  <a:lnTo>
                    <a:pt x="595" y="277"/>
                  </a:lnTo>
                  <a:lnTo>
                    <a:pt x="569" y="322"/>
                  </a:lnTo>
                  <a:moveTo>
                    <a:pt x="631" y="322"/>
                  </a:moveTo>
                  <a:lnTo>
                    <a:pt x="605" y="277"/>
                  </a:lnTo>
                  <a:lnTo>
                    <a:pt x="631" y="232"/>
                  </a:lnTo>
                  <a:lnTo>
                    <a:pt x="658" y="277"/>
                  </a:lnTo>
                  <a:lnTo>
                    <a:pt x="631" y="322"/>
                  </a:lnTo>
                  <a:moveTo>
                    <a:pt x="692" y="322"/>
                  </a:moveTo>
                  <a:lnTo>
                    <a:pt x="667" y="277"/>
                  </a:lnTo>
                  <a:lnTo>
                    <a:pt x="692" y="232"/>
                  </a:lnTo>
                  <a:lnTo>
                    <a:pt x="719" y="277"/>
                  </a:lnTo>
                  <a:lnTo>
                    <a:pt x="692" y="322"/>
                  </a:lnTo>
                  <a:moveTo>
                    <a:pt x="754" y="322"/>
                  </a:moveTo>
                  <a:lnTo>
                    <a:pt x="728" y="277"/>
                  </a:lnTo>
                  <a:lnTo>
                    <a:pt x="754" y="232"/>
                  </a:lnTo>
                  <a:lnTo>
                    <a:pt x="781" y="277"/>
                  </a:lnTo>
                  <a:lnTo>
                    <a:pt x="754" y="322"/>
                  </a:lnTo>
                  <a:moveTo>
                    <a:pt x="815" y="322"/>
                  </a:moveTo>
                  <a:lnTo>
                    <a:pt x="790" y="277"/>
                  </a:lnTo>
                  <a:lnTo>
                    <a:pt x="815" y="232"/>
                  </a:lnTo>
                  <a:lnTo>
                    <a:pt x="842" y="277"/>
                  </a:lnTo>
                  <a:lnTo>
                    <a:pt x="815" y="322"/>
                  </a:lnTo>
                  <a:moveTo>
                    <a:pt x="877" y="322"/>
                  </a:moveTo>
                  <a:lnTo>
                    <a:pt x="851" y="277"/>
                  </a:lnTo>
                  <a:lnTo>
                    <a:pt x="877" y="232"/>
                  </a:lnTo>
                  <a:lnTo>
                    <a:pt x="904" y="277"/>
                  </a:lnTo>
                  <a:lnTo>
                    <a:pt x="877" y="322"/>
                  </a:lnTo>
                  <a:moveTo>
                    <a:pt x="938" y="322"/>
                  </a:moveTo>
                  <a:lnTo>
                    <a:pt x="913" y="277"/>
                  </a:lnTo>
                  <a:lnTo>
                    <a:pt x="938" y="232"/>
                  </a:lnTo>
                  <a:lnTo>
                    <a:pt x="965" y="277"/>
                  </a:lnTo>
                  <a:lnTo>
                    <a:pt x="938" y="322"/>
                  </a:lnTo>
                  <a:moveTo>
                    <a:pt x="1001" y="322"/>
                  </a:moveTo>
                  <a:lnTo>
                    <a:pt x="974" y="277"/>
                  </a:lnTo>
                  <a:lnTo>
                    <a:pt x="1001" y="232"/>
                  </a:lnTo>
                  <a:lnTo>
                    <a:pt x="1027" y="277"/>
                  </a:lnTo>
                  <a:lnTo>
                    <a:pt x="1001" y="322"/>
                  </a:lnTo>
                  <a:moveTo>
                    <a:pt x="1063" y="322"/>
                  </a:moveTo>
                  <a:lnTo>
                    <a:pt x="1036" y="277"/>
                  </a:lnTo>
                  <a:lnTo>
                    <a:pt x="1063" y="232"/>
                  </a:lnTo>
                  <a:lnTo>
                    <a:pt x="1088" y="277"/>
                  </a:lnTo>
                  <a:lnTo>
                    <a:pt x="1063" y="322"/>
                  </a:lnTo>
                  <a:moveTo>
                    <a:pt x="1124" y="322"/>
                  </a:moveTo>
                  <a:lnTo>
                    <a:pt x="1097" y="277"/>
                  </a:lnTo>
                  <a:lnTo>
                    <a:pt x="1124" y="232"/>
                  </a:lnTo>
                  <a:lnTo>
                    <a:pt x="1150" y="277"/>
                  </a:lnTo>
                  <a:lnTo>
                    <a:pt x="1124" y="322"/>
                  </a:lnTo>
                  <a:moveTo>
                    <a:pt x="1186" y="322"/>
                  </a:moveTo>
                  <a:lnTo>
                    <a:pt x="1159" y="277"/>
                  </a:lnTo>
                  <a:lnTo>
                    <a:pt x="1186" y="232"/>
                  </a:lnTo>
                  <a:lnTo>
                    <a:pt x="1211" y="277"/>
                  </a:lnTo>
                  <a:lnTo>
                    <a:pt x="1186" y="322"/>
                  </a:lnTo>
                  <a:moveTo>
                    <a:pt x="1247" y="322"/>
                  </a:moveTo>
                  <a:lnTo>
                    <a:pt x="1220" y="277"/>
                  </a:lnTo>
                  <a:lnTo>
                    <a:pt x="1247" y="232"/>
                  </a:lnTo>
                  <a:lnTo>
                    <a:pt x="1273" y="277"/>
                  </a:lnTo>
                  <a:lnTo>
                    <a:pt x="1247" y="322"/>
                  </a:lnTo>
                  <a:moveTo>
                    <a:pt x="1309" y="322"/>
                  </a:moveTo>
                  <a:lnTo>
                    <a:pt x="1282" y="277"/>
                  </a:lnTo>
                  <a:lnTo>
                    <a:pt x="1309" y="232"/>
                  </a:lnTo>
                  <a:lnTo>
                    <a:pt x="1334" y="277"/>
                  </a:lnTo>
                  <a:lnTo>
                    <a:pt x="1309" y="322"/>
                  </a:lnTo>
                  <a:moveTo>
                    <a:pt x="1370" y="322"/>
                  </a:moveTo>
                  <a:lnTo>
                    <a:pt x="1345" y="277"/>
                  </a:lnTo>
                  <a:lnTo>
                    <a:pt x="1370" y="232"/>
                  </a:lnTo>
                  <a:lnTo>
                    <a:pt x="1397" y="277"/>
                  </a:lnTo>
                  <a:lnTo>
                    <a:pt x="1370" y="322"/>
                  </a:lnTo>
                  <a:moveTo>
                    <a:pt x="1432" y="322"/>
                  </a:moveTo>
                  <a:lnTo>
                    <a:pt x="1406" y="277"/>
                  </a:lnTo>
                  <a:lnTo>
                    <a:pt x="1432" y="232"/>
                  </a:lnTo>
                  <a:lnTo>
                    <a:pt x="1459" y="277"/>
                  </a:lnTo>
                  <a:lnTo>
                    <a:pt x="1432" y="322"/>
                  </a:lnTo>
                  <a:moveTo>
                    <a:pt x="1493" y="322"/>
                  </a:moveTo>
                  <a:lnTo>
                    <a:pt x="1468" y="277"/>
                  </a:lnTo>
                  <a:lnTo>
                    <a:pt x="1493" y="232"/>
                  </a:lnTo>
                  <a:lnTo>
                    <a:pt x="1520" y="277"/>
                  </a:lnTo>
                  <a:lnTo>
                    <a:pt x="1493" y="322"/>
                  </a:lnTo>
                  <a:moveTo>
                    <a:pt x="1555" y="322"/>
                  </a:moveTo>
                  <a:lnTo>
                    <a:pt x="1529" y="277"/>
                  </a:lnTo>
                  <a:lnTo>
                    <a:pt x="1555" y="232"/>
                  </a:lnTo>
                  <a:lnTo>
                    <a:pt x="1582" y="277"/>
                  </a:lnTo>
                  <a:lnTo>
                    <a:pt x="1555" y="322"/>
                  </a:lnTo>
                  <a:moveTo>
                    <a:pt x="1616" y="322"/>
                  </a:moveTo>
                  <a:lnTo>
                    <a:pt x="1591" y="277"/>
                  </a:lnTo>
                  <a:lnTo>
                    <a:pt x="1616" y="232"/>
                  </a:lnTo>
                  <a:lnTo>
                    <a:pt x="1643" y="277"/>
                  </a:lnTo>
                  <a:lnTo>
                    <a:pt x="1616" y="322"/>
                  </a:lnTo>
                  <a:moveTo>
                    <a:pt x="1678" y="322"/>
                  </a:moveTo>
                  <a:lnTo>
                    <a:pt x="1652" y="277"/>
                  </a:lnTo>
                  <a:lnTo>
                    <a:pt x="1678" y="232"/>
                  </a:lnTo>
                  <a:lnTo>
                    <a:pt x="1705" y="277"/>
                  </a:lnTo>
                  <a:lnTo>
                    <a:pt x="1678" y="322"/>
                  </a:lnTo>
                  <a:moveTo>
                    <a:pt x="1741" y="322"/>
                  </a:moveTo>
                  <a:lnTo>
                    <a:pt x="1714" y="277"/>
                  </a:lnTo>
                  <a:lnTo>
                    <a:pt x="1741" y="232"/>
                  </a:lnTo>
                  <a:lnTo>
                    <a:pt x="1766" y="277"/>
                  </a:lnTo>
                  <a:lnTo>
                    <a:pt x="1741" y="322"/>
                  </a:lnTo>
                  <a:moveTo>
                    <a:pt x="1802" y="322"/>
                  </a:moveTo>
                  <a:lnTo>
                    <a:pt x="1775" y="277"/>
                  </a:lnTo>
                  <a:lnTo>
                    <a:pt x="1802" y="232"/>
                  </a:lnTo>
                  <a:lnTo>
                    <a:pt x="1828" y="277"/>
                  </a:lnTo>
                  <a:lnTo>
                    <a:pt x="1802" y="322"/>
                  </a:lnTo>
                  <a:moveTo>
                    <a:pt x="1864" y="322"/>
                  </a:moveTo>
                  <a:lnTo>
                    <a:pt x="1837" y="277"/>
                  </a:lnTo>
                  <a:lnTo>
                    <a:pt x="1864" y="232"/>
                  </a:lnTo>
                  <a:lnTo>
                    <a:pt x="1889" y="277"/>
                  </a:lnTo>
                  <a:lnTo>
                    <a:pt x="1864" y="322"/>
                  </a:lnTo>
                  <a:moveTo>
                    <a:pt x="1925" y="322"/>
                  </a:moveTo>
                  <a:lnTo>
                    <a:pt x="1898" y="277"/>
                  </a:lnTo>
                  <a:lnTo>
                    <a:pt x="1925" y="232"/>
                  </a:lnTo>
                  <a:lnTo>
                    <a:pt x="1951" y="277"/>
                  </a:lnTo>
                  <a:lnTo>
                    <a:pt x="1925" y="322"/>
                  </a:lnTo>
                  <a:moveTo>
                    <a:pt x="1987" y="322"/>
                  </a:moveTo>
                  <a:lnTo>
                    <a:pt x="1960" y="277"/>
                  </a:lnTo>
                  <a:lnTo>
                    <a:pt x="1987" y="232"/>
                  </a:lnTo>
                  <a:lnTo>
                    <a:pt x="2012" y="277"/>
                  </a:lnTo>
                  <a:lnTo>
                    <a:pt x="1987" y="322"/>
                  </a:lnTo>
                  <a:moveTo>
                    <a:pt x="2048" y="322"/>
                  </a:moveTo>
                  <a:lnTo>
                    <a:pt x="2021" y="277"/>
                  </a:lnTo>
                  <a:lnTo>
                    <a:pt x="2048" y="232"/>
                  </a:lnTo>
                  <a:lnTo>
                    <a:pt x="2074" y="277"/>
                  </a:lnTo>
                  <a:lnTo>
                    <a:pt x="2048" y="322"/>
                  </a:lnTo>
                  <a:moveTo>
                    <a:pt x="2110" y="322"/>
                  </a:moveTo>
                  <a:lnTo>
                    <a:pt x="2084" y="277"/>
                  </a:lnTo>
                  <a:lnTo>
                    <a:pt x="2110" y="232"/>
                  </a:lnTo>
                  <a:lnTo>
                    <a:pt x="2137" y="277"/>
                  </a:lnTo>
                  <a:lnTo>
                    <a:pt x="2110" y="322"/>
                  </a:lnTo>
                  <a:moveTo>
                    <a:pt x="2171" y="322"/>
                  </a:moveTo>
                  <a:lnTo>
                    <a:pt x="2146" y="277"/>
                  </a:lnTo>
                  <a:lnTo>
                    <a:pt x="2171" y="232"/>
                  </a:lnTo>
                  <a:lnTo>
                    <a:pt x="2198" y="277"/>
                  </a:lnTo>
                  <a:lnTo>
                    <a:pt x="2171" y="322"/>
                  </a:lnTo>
                  <a:moveTo>
                    <a:pt x="2233" y="322"/>
                  </a:moveTo>
                  <a:lnTo>
                    <a:pt x="2207" y="277"/>
                  </a:lnTo>
                  <a:lnTo>
                    <a:pt x="2233" y="232"/>
                  </a:lnTo>
                  <a:lnTo>
                    <a:pt x="2260" y="277"/>
                  </a:lnTo>
                  <a:lnTo>
                    <a:pt x="2233" y="322"/>
                  </a:lnTo>
                  <a:moveTo>
                    <a:pt x="2294" y="322"/>
                  </a:moveTo>
                  <a:lnTo>
                    <a:pt x="2269" y="277"/>
                  </a:lnTo>
                  <a:lnTo>
                    <a:pt x="2294" y="232"/>
                  </a:lnTo>
                  <a:lnTo>
                    <a:pt x="2321" y="277"/>
                  </a:lnTo>
                  <a:lnTo>
                    <a:pt x="2294" y="322"/>
                  </a:lnTo>
                  <a:moveTo>
                    <a:pt x="2356" y="322"/>
                  </a:moveTo>
                  <a:lnTo>
                    <a:pt x="2330" y="277"/>
                  </a:lnTo>
                  <a:lnTo>
                    <a:pt x="2356" y="232"/>
                  </a:lnTo>
                  <a:lnTo>
                    <a:pt x="2383" y="277"/>
                  </a:lnTo>
                  <a:lnTo>
                    <a:pt x="2356" y="322"/>
                  </a:lnTo>
                  <a:moveTo>
                    <a:pt x="2417" y="322"/>
                  </a:moveTo>
                  <a:lnTo>
                    <a:pt x="2392" y="277"/>
                  </a:lnTo>
                  <a:lnTo>
                    <a:pt x="2417" y="232"/>
                  </a:lnTo>
                  <a:lnTo>
                    <a:pt x="2444" y="277"/>
                  </a:lnTo>
                  <a:lnTo>
                    <a:pt x="2417" y="322"/>
                  </a:lnTo>
                  <a:moveTo>
                    <a:pt x="2480" y="322"/>
                  </a:moveTo>
                  <a:lnTo>
                    <a:pt x="2453" y="277"/>
                  </a:lnTo>
                  <a:lnTo>
                    <a:pt x="2480" y="232"/>
                  </a:lnTo>
                  <a:lnTo>
                    <a:pt x="2506" y="277"/>
                  </a:lnTo>
                  <a:lnTo>
                    <a:pt x="2480" y="322"/>
                  </a:lnTo>
                  <a:moveTo>
                    <a:pt x="46" y="270"/>
                  </a:moveTo>
                  <a:lnTo>
                    <a:pt x="19" y="223"/>
                  </a:lnTo>
                  <a:lnTo>
                    <a:pt x="46" y="179"/>
                  </a:lnTo>
                  <a:lnTo>
                    <a:pt x="72" y="223"/>
                  </a:lnTo>
                  <a:lnTo>
                    <a:pt x="46" y="270"/>
                  </a:lnTo>
                  <a:moveTo>
                    <a:pt x="107" y="270"/>
                  </a:moveTo>
                  <a:lnTo>
                    <a:pt x="81" y="223"/>
                  </a:lnTo>
                  <a:lnTo>
                    <a:pt x="107" y="179"/>
                  </a:lnTo>
                  <a:lnTo>
                    <a:pt x="133" y="223"/>
                  </a:lnTo>
                  <a:lnTo>
                    <a:pt x="107" y="270"/>
                  </a:lnTo>
                  <a:moveTo>
                    <a:pt x="169" y="270"/>
                  </a:moveTo>
                  <a:lnTo>
                    <a:pt x="142" y="223"/>
                  </a:lnTo>
                  <a:lnTo>
                    <a:pt x="169" y="179"/>
                  </a:lnTo>
                  <a:lnTo>
                    <a:pt x="194" y="223"/>
                  </a:lnTo>
                  <a:lnTo>
                    <a:pt x="169" y="270"/>
                  </a:lnTo>
                  <a:moveTo>
                    <a:pt x="230" y="270"/>
                  </a:moveTo>
                  <a:lnTo>
                    <a:pt x="203" y="223"/>
                  </a:lnTo>
                  <a:lnTo>
                    <a:pt x="230" y="179"/>
                  </a:lnTo>
                  <a:lnTo>
                    <a:pt x="256" y="223"/>
                  </a:lnTo>
                  <a:lnTo>
                    <a:pt x="230" y="270"/>
                  </a:lnTo>
                  <a:moveTo>
                    <a:pt x="292" y="270"/>
                  </a:moveTo>
                  <a:lnTo>
                    <a:pt x="266" y="223"/>
                  </a:lnTo>
                  <a:lnTo>
                    <a:pt x="292" y="179"/>
                  </a:lnTo>
                  <a:lnTo>
                    <a:pt x="319" y="223"/>
                  </a:lnTo>
                  <a:lnTo>
                    <a:pt x="292" y="270"/>
                  </a:lnTo>
                  <a:moveTo>
                    <a:pt x="353" y="270"/>
                  </a:moveTo>
                  <a:lnTo>
                    <a:pt x="328" y="223"/>
                  </a:lnTo>
                  <a:lnTo>
                    <a:pt x="353" y="179"/>
                  </a:lnTo>
                  <a:lnTo>
                    <a:pt x="380" y="223"/>
                  </a:lnTo>
                  <a:lnTo>
                    <a:pt x="353" y="270"/>
                  </a:lnTo>
                  <a:moveTo>
                    <a:pt x="415" y="270"/>
                  </a:moveTo>
                  <a:lnTo>
                    <a:pt x="389" y="223"/>
                  </a:lnTo>
                  <a:lnTo>
                    <a:pt x="415" y="179"/>
                  </a:lnTo>
                  <a:lnTo>
                    <a:pt x="442" y="223"/>
                  </a:lnTo>
                  <a:lnTo>
                    <a:pt x="415" y="270"/>
                  </a:lnTo>
                  <a:moveTo>
                    <a:pt x="476" y="270"/>
                  </a:moveTo>
                  <a:lnTo>
                    <a:pt x="451" y="223"/>
                  </a:lnTo>
                  <a:lnTo>
                    <a:pt x="476" y="179"/>
                  </a:lnTo>
                  <a:lnTo>
                    <a:pt x="503" y="223"/>
                  </a:lnTo>
                  <a:lnTo>
                    <a:pt x="476" y="270"/>
                  </a:lnTo>
                  <a:moveTo>
                    <a:pt x="538" y="270"/>
                  </a:moveTo>
                  <a:lnTo>
                    <a:pt x="512" y="223"/>
                  </a:lnTo>
                  <a:lnTo>
                    <a:pt x="538" y="179"/>
                  </a:lnTo>
                  <a:lnTo>
                    <a:pt x="565" y="223"/>
                  </a:lnTo>
                  <a:lnTo>
                    <a:pt x="538" y="270"/>
                  </a:lnTo>
                  <a:moveTo>
                    <a:pt x="599" y="270"/>
                  </a:moveTo>
                  <a:lnTo>
                    <a:pt x="574" y="223"/>
                  </a:lnTo>
                  <a:lnTo>
                    <a:pt x="599" y="179"/>
                  </a:lnTo>
                  <a:lnTo>
                    <a:pt x="626" y="223"/>
                  </a:lnTo>
                  <a:lnTo>
                    <a:pt x="599" y="270"/>
                  </a:lnTo>
                  <a:moveTo>
                    <a:pt x="662" y="270"/>
                  </a:moveTo>
                  <a:lnTo>
                    <a:pt x="635" y="223"/>
                  </a:lnTo>
                  <a:lnTo>
                    <a:pt x="662" y="179"/>
                  </a:lnTo>
                  <a:lnTo>
                    <a:pt x="688" y="223"/>
                  </a:lnTo>
                  <a:lnTo>
                    <a:pt x="662" y="270"/>
                  </a:lnTo>
                  <a:moveTo>
                    <a:pt x="724" y="270"/>
                  </a:moveTo>
                  <a:lnTo>
                    <a:pt x="697" y="223"/>
                  </a:lnTo>
                  <a:lnTo>
                    <a:pt x="724" y="179"/>
                  </a:lnTo>
                  <a:lnTo>
                    <a:pt x="749" y="223"/>
                  </a:lnTo>
                  <a:lnTo>
                    <a:pt x="724" y="270"/>
                  </a:lnTo>
                  <a:moveTo>
                    <a:pt x="785" y="270"/>
                  </a:moveTo>
                  <a:lnTo>
                    <a:pt x="758" y="223"/>
                  </a:lnTo>
                  <a:lnTo>
                    <a:pt x="785" y="179"/>
                  </a:lnTo>
                  <a:lnTo>
                    <a:pt x="811" y="223"/>
                  </a:lnTo>
                  <a:lnTo>
                    <a:pt x="785" y="270"/>
                  </a:lnTo>
                  <a:moveTo>
                    <a:pt x="847" y="270"/>
                  </a:moveTo>
                  <a:lnTo>
                    <a:pt x="820" y="223"/>
                  </a:lnTo>
                  <a:lnTo>
                    <a:pt x="847" y="179"/>
                  </a:lnTo>
                  <a:lnTo>
                    <a:pt x="872" y="223"/>
                  </a:lnTo>
                  <a:lnTo>
                    <a:pt x="847" y="270"/>
                  </a:lnTo>
                  <a:moveTo>
                    <a:pt x="908" y="270"/>
                  </a:moveTo>
                  <a:lnTo>
                    <a:pt x="881" y="223"/>
                  </a:lnTo>
                  <a:lnTo>
                    <a:pt x="908" y="179"/>
                  </a:lnTo>
                  <a:lnTo>
                    <a:pt x="934" y="223"/>
                  </a:lnTo>
                  <a:lnTo>
                    <a:pt x="908" y="270"/>
                  </a:lnTo>
                  <a:moveTo>
                    <a:pt x="970" y="270"/>
                  </a:moveTo>
                  <a:lnTo>
                    <a:pt x="943" y="223"/>
                  </a:lnTo>
                  <a:lnTo>
                    <a:pt x="970" y="179"/>
                  </a:lnTo>
                  <a:lnTo>
                    <a:pt x="995" y="223"/>
                  </a:lnTo>
                  <a:lnTo>
                    <a:pt x="970" y="270"/>
                  </a:lnTo>
                  <a:moveTo>
                    <a:pt x="1031" y="270"/>
                  </a:moveTo>
                  <a:lnTo>
                    <a:pt x="1006" y="223"/>
                  </a:lnTo>
                  <a:lnTo>
                    <a:pt x="1031" y="179"/>
                  </a:lnTo>
                  <a:lnTo>
                    <a:pt x="1058" y="223"/>
                  </a:lnTo>
                  <a:lnTo>
                    <a:pt x="1031" y="270"/>
                  </a:lnTo>
                  <a:moveTo>
                    <a:pt x="1093" y="270"/>
                  </a:moveTo>
                  <a:lnTo>
                    <a:pt x="1067" y="223"/>
                  </a:lnTo>
                  <a:lnTo>
                    <a:pt x="1093" y="179"/>
                  </a:lnTo>
                  <a:lnTo>
                    <a:pt x="1120" y="223"/>
                  </a:lnTo>
                  <a:lnTo>
                    <a:pt x="1093" y="270"/>
                  </a:lnTo>
                  <a:moveTo>
                    <a:pt x="1154" y="270"/>
                  </a:moveTo>
                  <a:lnTo>
                    <a:pt x="1129" y="223"/>
                  </a:lnTo>
                  <a:lnTo>
                    <a:pt x="1154" y="179"/>
                  </a:lnTo>
                  <a:lnTo>
                    <a:pt x="1181" y="223"/>
                  </a:lnTo>
                  <a:lnTo>
                    <a:pt x="1154" y="270"/>
                  </a:lnTo>
                  <a:moveTo>
                    <a:pt x="1216" y="270"/>
                  </a:moveTo>
                  <a:lnTo>
                    <a:pt x="1190" y="223"/>
                  </a:lnTo>
                  <a:lnTo>
                    <a:pt x="1216" y="179"/>
                  </a:lnTo>
                  <a:lnTo>
                    <a:pt x="1243" y="223"/>
                  </a:lnTo>
                  <a:lnTo>
                    <a:pt x="1216" y="270"/>
                  </a:lnTo>
                  <a:moveTo>
                    <a:pt x="1277" y="270"/>
                  </a:moveTo>
                  <a:lnTo>
                    <a:pt x="1252" y="223"/>
                  </a:lnTo>
                  <a:lnTo>
                    <a:pt x="1277" y="179"/>
                  </a:lnTo>
                  <a:lnTo>
                    <a:pt x="1304" y="223"/>
                  </a:lnTo>
                  <a:lnTo>
                    <a:pt x="1277" y="270"/>
                  </a:lnTo>
                  <a:moveTo>
                    <a:pt x="1339" y="270"/>
                  </a:moveTo>
                  <a:lnTo>
                    <a:pt x="1313" y="223"/>
                  </a:lnTo>
                  <a:lnTo>
                    <a:pt x="1339" y="179"/>
                  </a:lnTo>
                  <a:lnTo>
                    <a:pt x="1366" y="223"/>
                  </a:lnTo>
                  <a:lnTo>
                    <a:pt x="1339" y="270"/>
                  </a:lnTo>
                  <a:moveTo>
                    <a:pt x="1402" y="270"/>
                  </a:moveTo>
                  <a:lnTo>
                    <a:pt x="1375" y="223"/>
                  </a:lnTo>
                  <a:lnTo>
                    <a:pt x="1402" y="179"/>
                  </a:lnTo>
                  <a:lnTo>
                    <a:pt x="1427" y="223"/>
                  </a:lnTo>
                  <a:lnTo>
                    <a:pt x="1402" y="270"/>
                  </a:lnTo>
                  <a:moveTo>
                    <a:pt x="1463" y="270"/>
                  </a:moveTo>
                  <a:lnTo>
                    <a:pt x="1436" y="223"/>
                  </a:lnTo>
                  <a:lnTo>
                    <a:pt x="1463" y="179"/>
                  </a:lnTo>
                  <a:lnTo>
                    <a:pt x="1489" y="223"/>
                  </a:lnTo>
                  <a:lnTo>
                    <a:pt x="1463" y="270"/>
                  </a:lnTo>
                  <a:moveTo>
                    <a:pt x="1525" y="270"/>
                  </a:moveTo>
                  <a:lnTo>
                    <a:pt x="1498" y="223"/>
                  </a:lnTo>
                  <a:lnTo>
                    <a:pt x="1525" y="179"/>
                  </a:lnTo>
                  <a:lnTo>
                    <a:pt x="1550" y="223"/>
                  </a:lnTo>
                  <a:lnTo>
                    <a:pt x="1525" y="270"/>
                  </a:lnTo>
                  <a:moveTo>
                    <a:pt x="1586" y="270"/>
                  </a:moveTo>
                  <a:lnTo>
                    <a:pt x="1559" y="223"/>
                  </a:lnTo>
                  <a:lnTo>
                    <a:pt x="1586" y="179"/>
                  </a:lnTo>
                  <a:lnTo>
                    <a:pt x="1612" y="223"/>
                  </a:lnTo>
                  <a:lnTo>
                    <a:pt x="1586" y="270"/>
                  </a:lnTo>
                  <a:moveTo>
                    <a:pt x="1648" y="270"/>
                  </a:moveTo>
                  <a:lnTo>
                    <a:pt x="1621" y="223"/>
                  </a:lnTo>
                  <a:lnTo>
                    <a:pt x="1648" y="179"/>
                  </a:lnTo>
                  <a:lnTo>
                    <a:pt x="1673" y="223"/>
                  </a:lnTo>
                  <a:lnTo>
                    <a:pt x="1648" y="270"/>
                  </a:lnTo>
                  <a:moveTo>
                    <a:pt x="1709" y="270"/>
                  </a:moveTo>
                  <a:lnTo>
                    <a:pt x="1682" y="223"/>
                  </a:lnTo>
                  <a:lnTo>
                    <a:pt x="1709" y="179"/>
                  </a:lnTo>
                  <a:lnTo>
                    <a:pt x="1735" y="223"/>
                  </a:lnTo>
                  <a:lnTo>
                    <a:pt x="1709" y="270"/>
                  </a:lnTo>
                  <a:moveTo>
                    <a:pt x="1771" y="270"/>
                  </a:moveTo>
                  <a:lnTo>
                    <a:pt x="1745" y="223"/>
                  </a:lnTo>
                  <a:lnTo>
                    <a:pt x="1771" y="179"/>
                  </a:lnTo>
                  <a:lnTo>
                    <a:pt x="1798" y="223"/>
                  </a:lnTo>
                  <a:lnTo>
                    <a:pt x="1771" y="270"/>
                  </a:lnTo>
                  <a:moveTo>
                    <a:pt x="1832" y="270"/>
                  </a:moveTo>
                  <a:lnTo>
                    <a:pt x="1807" y="223"/>
                  </a:lnTo>
                  <a:lnTo>
                    <a:pt x="1832" y="179"/>
                  </a:lnTo>
                  <a:lnTo>
                    <a:pt x="1859" y="223"/>
                  </a:lnTo>
                  <a:lnTo>
                    <a:pt x="1832" y="270"/>
                  </a:lnTo>
                  <a:moveTo>
                    <a:pt x="1894" y="270"/>
                  </a:moveTo>
                  <a:lnTo>
                    <a:pt x="1868" y="223"/>
                  </a:lnTo>
                  <a:lnTo>
                    <a:pt x="1894" y="179"/>
                  </a:lnTo>
                  <a:lnTo>
                    <a:pt x="1921" y="223"/>
                  </a:lnTo>
                  <a:lnTo>
                    <a:pt x="1894" y="270"/>
                  </a:lnTo>
                  <a:moveTo>
                    <a:pt x="1955" y="270"/>
                  </a:moveTo>
                  <a:lnTo>
                    <a:pt x="1930" y="223"/>
                  </a:lnTo>
                  <a:lnTo>
                    <a:pt x="1955" y="179"/>
                  </a:lnTo>
                  <a:lnTo>
                    <a:pt x="1982" y="223"/>
                  </a:lnTo>
                  <a:lnTo>
                    <a:pt x="1955" y="270"/>
                  </a:lnTo>
                  <a:moveTo>
                    <a:pt x="2017" y="270"/>
                  </a:moveTo>
                  <a:lnTo>
                    <a:pt x="1991" y="223"/>
                  </a:lnTo>
                  <a:lnTo>
                    <a:pt x="2017" y="179"/>
                  </a:lnTo>
                  <a:lnTo>
                    <a:pt x="2044" y="223"/>
                  </a:lnTo>
                  <a:lnTo>
                    <a:pt x="2017" y="270"/>
                  </a:lnTo>
                  <a:moveTo>
                    <a:pt x="2078" y="270"/>
                  </a:moveTo>
                  <a:lnTo>
                    <a:pt x="2053" y="223"/>
                  </a:lnTo>
                  <a:lnTo>
                    <a:pt x="2078" y="179"/>
                  </a:lnTo>
                  <a:lnTo>
                    <a:pt x="2105" y="223"/>
                  </a:lnTo>
                  <a:lnTo>
                    <a:pt x="2078" y="270"/>
                  </a:lnTo>
                  <a:moveTo>
                    <a:pt x="2141" y="270"/>
                  </a:moveTo>
                  <a:lnTo>
                    <a:pt x="2114" y="223"/>
                  </a:lnTo>
                  <a:lnTo>
                    <a:pt x="2141" y="179"/>
                  </a:lnTo>
                  <a:lnTo>
                    <a:pt x="2167" y="223"/>
                  </a:lnTo>
                  <a:lnTo>
                    <a:pt x="2141" y="270"/>
                  </a:lnTo>
                  <a:moveTo>
                    <a:pt x="2203" y="270"/>
                  </a:moveTo>
                  <a:lnTo>
                    <a:pt x="2176" y="223"/>
                  </a:lnTo>
                  <a:lnTo>
                    <a:pt x="2203" y="179"/>
                  </a:lnTo>
                  <a:lnTo>
                    <a:pt x="2228" y="223"/>
                  </a:lnTo>
                  <a:lnTo>
                    <a:pt x="2203" y="270"/>
                  </a:lnTo>
                  <a:moveTo>
                    <a:pt x="2264" y="270"/>
                  </a:moveTo>
                  <a:lnTo>
                    <a:pt x="2237" y="223"/>
                  </a:lnTo>
                  <a:lnTo>
                    <a:pt x="2264" y="179"/>
                  </a:lnTo>
                  <a:lnTo>
                    <a:pt x="2290" y="223"/>
                  </a:lnTo>
                  <a:lnTo>
                    <a:pt x="2264" y="270"/>
                  </a:lnTo>
                  <a:moveTo>
                    <a:pt x="2326" y="270"/>
                  </a:moveTo>
                  <a:lnTo>
                    <a:pt x="2299" y="223"/>
                  </a:lnTo>
                  <a:lnTo>
                    <a:pt x="2326" y="179"/>
                  </a:lnTo>
                  <a:lnTo>
                    <a:pt x="2351" y="223"/>
                  </a:lnTo>
                  <a:lnTo>
                    <a:pt x="2326" y="270"/>
                  </a:lnTo>
                  <a:moveTo>
                    <a:pt x="2387" y="270"/>
                  </a:moveTo>
                  <a:lnTo>
                    <a:pt x="2360" y="223"/>
                  </a:lnTo>
                  <a:lnTo>
                    <a:pt x="2387" y="179"/>
                  </a:lnTo>
                  <a:lnTo>
                    <a:pt x="2413" y="223"/>
                  </a:lnTo>
                  <a:lnTo>
                    <a:pt x="2387" y="270"/>
                  </a:lnTo>
                  <a:moveTo>
                    <a:pt x="2449" y="270"/>
                  </a:moveTo>
                  <a:lnTo>
                    <a:pt x="2422" y="223"/>
                  </a:lnTo>
                  <a:lnTo>
                    <a:pt x="2449" y="179"/>
                  </a:lnTo>
                  <a:lnTo>
                    <a:pt x="2474" y="223"/>
                  </a:lnTo>
                  <a:lnTo>
                    <a:pt x="2449" y="270"/>
                  </a:lnTo>
                  <a:moveTo>
                    <a:pt x="2510" y="270"/>
                  </a:moveTo>
                  <a:lnTo>
                    <a:pt x="2485" y="223"/>
                  </a:lnTo>
                  <a:lnTo>
                    <a:pt x="2510" y="179"/>
                  </a:lnTo>
                  <a:lnTo>
                    <a:pt x="2537" y="223"/>
                  </a:lnTo>
                  <a:lnTo>
                    <a:pt x="2510" y="270"/>
                  </a:lnTo>
                  <a:moveTo>
                    <a:pt x="76" y="216"/>
                  </a:moveTo>
                  <a:lnTo>
                    <a:pt x="51" y="171"/>
                  </a:lnTo>
                  <a:lnTo>
                    <a:pt x="76" y="125"/>
                  </a:lnTo>
                  <a:lnTo>
                    <a:pt x="103" y="171"/>
                  </a:lnTo>
                  <a:lnTo>
                    <a:pt x="76" y="216"/>
                  </a:lnTo>
                  <a:moveTo>
                    <a:pt x="137" y="216"/>
                  </a:moveTo>
                  <a:lnTo>
                    <a:pt x="112" y="171"/>
                  </a:lnTo>
                  <a:lnTo>
                    <a:pt x="137" y="125"/>
                  </a:lnTo>
                  <a:lnTo>
                    <a:pt x="164" y="171"/>
                  </a:lnTo>
                  <a:lnTo>
                    <a:pt x="137" y="216"/>
                  </a:lnTo>
                  <a:moveTo>
                    <a:pt x="199" y="216"/>
                  </a:moveTo>
                  <a:lnTo>
                    <a:pt x="173" y="171"/>
                  </a:lnTo>
                  <a:lnTo>
                    <a:pt x="199" y="125"/>
                  </a:lnTo>
                  <a:lnTo>
                    <a:pt x="226" y="171"/>
                  </a:lnTo>
                  <a:lnTo>
                    <a:pt x="199" y="216"/>
                  </a:lnTo>
                  <a:moveTo>
                    <a:pt x="262" y="216"/>
                  </a:moveTo>
                  <a:lnTo>
                    <a:pt x="235" y="171"/>
                  </a:lnTo>
                  <a:lnTo>
                    <a:pt x="262" y="125"/>
                  </a:lnTo>
                  <a:lnTo>
                    <a:pt x="287" y="171"/>
                  </a:lnTo>
                  <a:lnTo>
                    <a:pt x="262" y="216"/>
                  </a:lnTo>
                  <a:moveTo>
                    <a:pt x="323" y="216"/>
                  </a:moveTo>
                  <a:lnTo>
                    <a:pt x="296" y="171"/>
                  </a:lnTo>
                  <a:lnTo>
                    <a:pt x="323" y="125"/>
                  </a:lnTo>
                  <a:lnTo>
                    <a:pt x="349" y="171"/>
                  </a:lnTo>
                  <a:lnTo>
                    <a:pt x="323" y="216"/>
                  </a:lnTo>
                  <a:moveTo>
                    <a:pt x="385" y="216"/>
                  </a:moveTo>
                  <a:lnTo>
                    <a:pt x="358" y="171"/>
                  </a:lnTo>
                  <a:lnTo>
                    <a:pt x="385" y="125"/>
                  </a:lnTo>
                  <a:lnTo>
                    <a:pt x="410" y="171"/>
                  </a:lnTo>
                  <a:lnTo>
                    <a:pt x="385" y="216"/>
                  </a:lnTo>
                  <a:moveTo>
                    <a:pt x="446" y="216"/>
                  </a:moveTo>
                  <a:lnTo>
                    <a:pt x="419" y="171"/>
                  </a:lnTo>
                  <a:lnTo>
                    <a:pt x="446" y="125"/>
                  </a:lnTo>
                  <a:lnTo>
                    <a:pt x="472" y="171"/>
                  </a:lnTo>
                  <a:lnTo>
                    <a:pt x="446" y="216"/>
                  </a:lnTo>
                  <a:moveTo>
                    <a:pt x="508" y="216"/>
                  </a:moveTo>
                  <a:lnTo>
                    <a:pt x="481" y="171"/>
                  </a:lnTo>
                  <a:lnTo>
                    <a:pt x="508" y="125"/>
                  </a:lnTo>
                  <a:lnTo>
                    <a:pt x="533" y="171"/>
                  </a:lnTo>
                  <a:lnTo>
                    <a:pt x="508" y="216"/>
                  </a:lnTo>
                  <a:moveTo>
                    <a:pt x="569" y="216"/>
                  </a:moveTo>
                  <a:lnTo>
                    <a:pt x="542" y="171"/>
                  </a:lnTo>
                  <a:lnTo>
                    <a:pt x="569" y="125"/>
                  </a:lnTo>
                  <a:lnTo>
                    <a:pt x="595" y="171"/>
                  </a:lnTo>
                  <a:lnTo>
                    <a:pt x="569" y="216"/>
                  </a:lnTo>
                  <a:moveTo>
                    <a:pt x="631" y="216"/>
                  </a:moveTo>
                  <a:lnTo>
                    <a:pt x="605" y="171"/>
                  </a:lnTo>
                  <a:lnTo>
                    <a:pt x="631" y="125"/>
                  </a:lnTo>
                  <a:lnTo>
                    <a:pt x="658" y="171"/>
                  </a:lnTo>
                  <a:lnTo>
                    <a:pt x="631" y="216"/>
                  </a:lnTo>
                  <a:moveTo>
                    <a:pt x="692" y="216"/>
                  </a:moveTo>
                  <a:lnTo>
                    <a:pt x="667" y="171"/>
                  </a:lnTo>
                  <a:lnTo>
                    <a:pt x="692" y="125"/>
                  </a:lnTo>
                  <a:lnTo>
                    <a:pt x="719" y="171"/>
                  </a:lnTo>
                  <a:lnTo>
                    <a:pt x="692" y="216"/>
                  </a:lnTo>
                  <a:moveTo>
                    <a:pt x="754" y="216"/>
                  </a:moveTo>
                  <a:lnTo>
                    <a:pt x="728" y="171"/>
                  </a:lnTo>
                  <a:lnTo>
                    <a:pt x="754" y="125"/>
                  </a:lnTo>
                  <a:lnTo>
                    <a:pt x="781" y="171"/>
                  </a:lnTo>
                  <a:lnTo>
                    <a:pt x="754" y="216"/>
                  </a:lnTo>
                  <a:moveTo>
                    <a:pt x="815" y="216"/>
                  </a:moveTo>
                  <a:lnTo>
                    <a:pt x="790" y="171"/>
                  </a:lnTo>
                  <a:lnTo>
                    <a:pt x="815" y="125"/>
                  </a:lnTo>
                  <a:lnTo>
                    <a:pt x="842" y="171"/>
                  </a:lnTo>
                  <a:lnTo>
                    <a:pt x="815" y="216"/>
                  </a:lnTo>
                  <a:moveTo>
                    <a:pt x="877" y="216"/>
                  </a:moveTo>
                  <a:lnTo>
                    <a:pt x="851" y="171"/>
                  </a:lnTo>
                  <a:lnTo>
                    <a:pt x="877" y="125"/>
                  </a:lnTo>
                  <a:lnTo>
                    <a:pt x="904" y="171"/>
                  </a:lnTo>
                  <a:lnTo>
                    <a:pt x="877" y="216"/>
                  </a:lnTo>
                  <a:moveTo>
                    <a:pt x="938" y="216"/>
                  </a:moveTo>
                  <a:lnTo>
                    <a:pt x="913" y="171"/>
                  </a:lnTo>
                  <a:lnTo>
                    <a:pt x="938" y="125"/>
                  </a:lnTo>
                  <a:lnTo>
                    <a:pt x="965" y="171"/>
                  </a:lnTo>
                  <a:lnTo>
                    <a:pt x="938" y="216"/>
                  </a:lnTo>
                  <a:moveTo>
                    <a:pt x="1001" y="216"/>
                  </a:moveTo>
                  <a:lnTo>
                    <a:pt x="974" y="171"/>
                  </a:lnTo>
                  <a:lnTo>
                    <a:pt x="1001" y="125"/>
                  </a:lnTo>
                  <a:lnTo>
                    <a:pt x="1027" y="171"/>
                  </a:lnTo>
                  <a:lnTo>
                    <a:pt x="1001" y="216"/>
                  </a:lnTo>
                  <a:moveTo>
                    <a:pt x="1063" y="216"/>
                  </a:moveTo>
                  <a:lnTo>
                    <a:pt x="1036" y="171"/>
                  </a:lnTo>
                  <a:lnTo>
                    <a:pt x="1063" y="125"/>
                  </a:lnTo>
                  <a:lnTo>
                    <a:pt x="1088" y="171"/>
                  </a:lnTo>
                  <a:lnTo>
                    <a:pt x="1063" y="216"/>
                  </a:lnTo>
                  <a:moveTo>
                    <a:pt x="1124" y="216"/>
                  </a:moveTo>
                  <a:lnTo>
                    <a:pt x="1097" y="171"/>
                  </a:lnTo>
                  <a:lnTo>
                    <a:pt x="1124" y="125"/>
                  </a:lnTo>
                  <a:lnTo>
                    <a:pt x="1150" y="171"/>
                  </a:lnTo>
                  <a:lnTo>
                    <a:pt x="1124" y="216"/>
                  </a:lnTo>
                  <a:moveTo>
                    <a:pt x="1186" y="216"/>
                  </a:moveTo>
                  <a:lnTo>
                    <a:pt x="1159" y="171"/>
                  </a:lnTo>
                  <a:lnTo>
                    <a:pt x="1186" y="125"/>
                  </a:lnTo>
                  <a:lnTo>
                    <a:pt x="1211" y="171"/>
                  </a:lnTo>
                  <a:lnTo>
                    <a:pt x="1186" y="216"/>
                  </a:lnTo>
                  <a:moveTo>
                    <a:pt x="1247" y="216"/>
                  </a:moveTo>
                  <a:lnTo>
                    <a:pt x="1220" y="171"/>
                  </a:lnTo>
                  <a:lnTo>
                    <a:pt x="1247" y="125"/>
                  </a:lnTo>
                  <a:lnTo>
                    <a:pt x="1273" y="171"/>
                  </a:lnTo>
                  <a:lnTo>
                    <a:pt x="1247" y="216"/>
                  </a:lnTo>
                  <a:moveTo>
                    <a:pt x="1309" y="216"/>
                  </a:moveTo>
                  <a:lnTo>
                    <a:pt x="1282" y="171"/>
                  </a:lnTo>
                  <a:lnTo>
                    <a:pt x="1309" y="125"/>
                  </a:lnTo>
                  <a:lnTo>
                    <a:pt x="1334" y="171"/>
                  </a:lnTo>
                  <a:lnTo>
                    <a:pt x="1309" y="216"/>
                  </a:lnTo>
                  <a:moveTo>
                    <a:pt x="1370" y="216"/>
                  </a:moveTo>
                  <a:lnTo>
                    <a:pt x="1345" y="171"/>
                  </a:lnTo>
                  <a:lnTo>
                    <a:pt x="1370" y="125"/>
                  </a:lnTo>
                  <a:lnTo>
                    <a:pt x="1397" y="171"/>
                  </a:lnTo>
                  <a:lnTo>
                    <a:pt x="1370" y="216"/>
                  </a:lnTo>
                  <a:moveTo>
                    <a:pt x="1432" y="216"/>
                  </a:moveTo>
                  <a:lnTo>
                    <a:pt x="1406" y="171"/>
                  </a:lnTo>
                  <a:lnTo>
                    <a:pt x="1432" y="125"/>
                  </a:lnTo>
                  <a:lnTo>
                    <a:pt x="1459" y="171"/>
                  </a:lnTo>
                  <a:lnTo>
                    <a:pt x="1432" y="216"/>
                  </a:lnTo>
                  <a:moveTo>
                    <a:pt x="1493" y="216"/>
                  </a:moveTo>
                  <a:lnTo>
                    <a:pt x="1468" y="171"/>
                  </a:lnTo>
                  <a:lnTo>
                    <a:pt x="1493" y="125"/>
                  </a:lnTo>
                  <a:lnTo>
                    <a:pt x="1520" y="171"/>
                  </a:lnTo>
                  <a:lnTo>
                    <a:pt x="1493" y="216"/>
                  </a:lnTo>
                  <a:moveTo>
                    <a:pt x="1555" y="216"/>
                  </a:moveTo>
                  <a:lnTo>
                    <a:pt x="1529" y="171"/>
                  </a:lnTo>
                  <a:lnTo>
                    <a:pt x="1555" y="125"/>
                  </a:lnTo>
                  <a:lnTo>
                    <a:pt x="1582" y="171"/>
                  </a:lnTo>
                  <a:lnTo>
                    <a:pt x="1555" y="216"/>
                  </a:lnTo>
                  <a:moveTo>
                    <a:pt x="1616" y="216"/>
                  </a:moveTo>
                  <a:lnTo>
                    <a:pt x="1591" y="171"/>
                  </a:lnTo>
                  <a:lnTo>
                    <a:pt x="1616" y="125"/>
                  </a:lnTo>
                  <a:lnTo>
                    <a:pt x="1643" y="171"/>
                  </a:lnTo>
                  <a:lnTo>
                    <a:pt x="1616" y="216"/>
                  </a:lnTo>
                  <a:moveTo>
                    <a:pt x="1678" y="216"/>
                  </a:moveTo>
                  <a:lnTo>
                    <a:pt x="1652" y="171"/>
                  </a:lnTo>
                  <a:lnTo>
                    <a:pt x="1678" y="125"/>
                  </a:lnTo>
                  <a:lnTo>
                    <a:pt x="1705" y="171"/>
                  </a:lnTo>
                  <a:lnTo>
                    <a:pt x="1678" y="216"/>
                  </a:lnTo>
                  <a:moveTo>
                    <a:pt x="1741" y="216"/>
                  </a:moveTo>
                  <a:lnTo>
                    <a:pt x="1714" y="171"/>
                  </a:lnTo>
                  <a:lnTo>
                    <a:pt x="1741" y="125"/>
                  </a:lnTo>
                  <a:lnTo>
                    <a:pt x="1766" y="171"/>
                  </a:lnTo>
                  <a:lnTo>
                    <a:pt x="1741" y="216"/>
                  </a:lnTo>
                  <a:moveTo>
                    <a:pt x="1802" y="216"/>
                  </a:moveTo>
                  <a:lnTo>
                    <a:pt x="1775" y="171"/>
                  </a:lnTo>
                  <a:lnTo>
                    <a:pt x="1802" y="125"/>
                  </a:lnTo>
                  <a:lnTo>
                    <a:pt x="1828" y="171"/>
                  </a:lnTo>
                  <a:lnTo>
                    <a:pt x="1802" y="216"/>
                  </a:lnTo>
                  <a:moveTo>
                    <a:pt x="1864" y="216"/>
                  </a:moveTo>
                  <a:lnTo>
                    <a:pt x="1837" y="171"/>
                  </a:lnTo>
                  <a:lnTo>
                    <a:pt x="1864" y="125"/>
                  </a:lnTo>
                  <a:lnTo>
                    <a:pt x="1889" y="171"/>
                  </a:lnTo>
                  <a:lnTo>
                    <a:pt x="1864" y="216"/>
                  </a:lnTo>
                  <a:moveTo>
                    <a:pt x="1925" y="216"/>
                  </a:moveTo>
                  <a:lnTo>
                    <a:pt x="1898" y="171"/>
                  </a:lnTo>
                  <a:lnTo>
                    <a:pt x="1925" y="125"/>
                  </a:lnTo>
                  <a:lnTo>
                    <a:pt x="1951" y="171"/>
                  </a:lnTo>
                  <a:lnTo>
                    <a:pt x="1925" y="216"/>
                  </a:lnTo>
                  <a:moveTo>
                    <a:pt x="1987" y="216"/>
                  </a:moveTo>
                  <a:lnTo>
                    <a:pt x="1960" y="171"/>
                  </a:lnTo>
                  <a:lnTo>
                    <a:pt x="1987" y="125"/>
                  </a:lnTo>
                  <a:lnTo>
                    <a:pt x="2012" y="171"/>
                  </a:lnTo>
                  <a:lnTo>
                    <a:pt x="1987" y="216"/>
                  </a:lnTo>
                  <a:moveTo>
                    <a:pt x="2048" y="216"/>
                  </a:moveTo>
                  <a:lnTo>
                    <a:pt x="2021" y="171"/>
                  </a:lnTo>
                  <a:lnTo>
                    <a:pt x="2048" y="125"/>
                  </a:lnTo>
                  <a:lnTo>
                    <a:pt x="2074" y="171"/>
                  </a:lnTo>
                  <a:lnTo>
                    <a:pt x="2048" y="216"/>
                  </a:lnTo>
                  <a:moveTo>
                    <a:pt x="2110" y="216"/>
                  </a:moveTo>
                  <a:lnTo>
                    <a:pt x="2084" y="171"/>
                  </a:lnTo>
                  <a:lnTo>
                    <a:pt x="2110" y="125"/>
                  </a:lnTo>
                  <a:lnTo>
                    <a:pt x="2137" y="171"/>
                  </a:lnTo>
                  <a:lnTo>
                    <a:pt x="2110" y="216"/>
                  </a:lnTo>
                  <a:moveTo>
                    <a:pt x="2171" y="216"/>
                  </a:moveTo>
                  <a:lnTo>
                    <a:pt x="2146" y="171"/>
                  </a:lnTo>
                  <a:lnTo>
                    <a:pt x="2171" y="125"/>
                  </a:lnTo>
                  <a:lnTo>
                    <a:pt x="2198" y="171"/>
                  </a:lnTo>
                  <a:lnTo>
                    <a:pt x="2171" y="216"/>
                  </a:lnTo>
                  <a:moveTo>
                    <a:pt x="2233" y="216"/>
                  </a:moveTo>
                  <a:lnTo>
                    <a:pt x="2207" y="171"/>
                  </a:lnTo>
                  <a:lnTo>
                    <a:pt x="2233" y="125"/>
                  </a:lnTo>
                  <a:lnTo>
                    <a:pt x="2260" y="171"/>
                  </a:lnTo>
                  <a:lnTo>
                    <a:pt x="2233" y="216"/>
                  </a:lnTo>
                  <a:moveTo>
                    <a:pt x="2294" y="216"/>
                  </a:moveTo>
                  <a:lnTo>
                    <a:pt x="2269" y="171"/>
                  </a:lnTo>
                  <a:lnTo>
                    <a:pt x="2294" y="125"/>
                  </a:lnTo>
                  <a:lnTo>
                    <a:pt x="2321" y="171"/>
                  </a:lnTo>
                  <a:lnTo>
                    <a:pt x="2294" y="216"/>
                  </a:lnTo>
                  <a:moveTo>
                    <a:pt x="2356" y="216"/>
                  </a:moveTo>
                  <a:lnTo>
                    <a:pt x="2330" y="171"/>
                  </a:lnTo>
                  <a:lnTo>
                    <a:pt x="2356" y="125"/>
                  </a:lnTo>
                  <a:lnTo>
                    <a:pt x="2383" y="171"/>
                  </a:lnTo>
                  <a:lnTo>
                    <a:pt x="2356" y="216"/>
                  </a:lnTo>
                  <a:moveTo>
                    <a:pt x="2417" y="216"/>
                  </a:moveTo>
                  <a:lnTo>
                    <a:pt x="2392" y="171"/>
                  </a:lnTo>
                  <a:lnTo>
                    <a:pt x="2417" y="125"/>
                  </a:lnTo>
                  <a:lnTo>
                    <a:pt x="2444" y="171"/>
                  </a:lnTo>
                  <a:lnTo>
                    <a:pt x="2417" y="216"/>
                  </a:lnTo>
                  <a:moveTo>
                    <a:pt x="2480" y="216"/>
                  </a:moveTo>
                  <a:lnTo>
                    <a:pt x="2453" y="171"/>
                  </a:lnTo>
                  <a:lnTo>
                    <a:pt x="2480" y="125"/>
                  </a:lnTo>
                  <a:lnTo>
                    <a:pt x="2506" y="171"/>
                  </a:lnTo>
                  <a:lnTo>
                    <a:pt x="2480" y="216"/>
                  </a:lnTo>
                  <a:moveTo>
                    <a:pt x="46" y="162"/>
                  </a:moveTo>
                  <a:lnTo>
                    <a:pt x="19" y="117"/>
                  </a:lnTo>
                  <a:lnTo>
                    <a:pt x="46" y="72"/>
                  </a:lnTo>
                  <a:lnTo>
                    <a:pt x="72" y="117"/>
                  </a:lnTo>
                  <a:lnTo>
                    <a:pt x="46" y="162"/>
                  </a:lnTo>
                  <a:moveTo>
                    <a:pt x="107" y="162"/>
                  </a:moveTo>
                  <a:lnTo>
                    <a:pt x="81" y="117"/>
                  </a:lnTo>
                  <a:lnTo>
                    <a:pt x="107" y="72"/>
                  </a:lnTo>
                  <a:lnTo>
                    <a:pt x="133" y="117"/>
                  </a:lnTo>
                  <a:lnTo>
                    <a:pt x="107" y="162"/>
                  </a:lnTo>
                  <a:moveTo>
                    <a:pt x="169" y="162"/>
                  </a:moveTo>
                  <a:lnTo>
                    <a:pt x="142" y="117"/>
                  </a:lnTo>
                  <a:lnTo>
                    <a:pt x="169" y="72"/>
                  </a:lnTo>
                  <a:lnTo>
                    <a:pt x="194" y="117"/>
                  </a:lnTo>
                  <a:lnTo>
                    <a:pt x="169" y="162"/>
                  </a:lnTo>
                  <a:moveTo>
                    <a:pt x="230" y="162"/>
                  </a:moveTo>
                  <a:lnTo>
                    <a:pt x="203" y="117"/>
                  </a:lnTo>
                  <a:lnTo>
                    <a:pt x="230" y="72"/>
                  </a:lnTo>
                  <a:lnTo>
                    <a:pt x="256" y="117"/>
                  </a:lnTo>
                  <a:lnTo>
                    <a:pt x="230" y="162"/>
                  </a:lnTo>
                  <a:moveTo>
                    <a:pt x="292" y="162"/>
                  </a:moveTo>
                  <a:lnTo>
                    <a:pt x="266" y="117"/>
                  </a:lnTo>
                  <a:lnTo>
                    <a:pt x="292" y="72"/>
                  </a:lnTo>
                  <a:lnTo>
                    <a:pt x="319" y="117"/>
                  </a:lnTo>
                  <a:lnTo>
                    <a:pt x="292" y="162"/>
                  </a:lnTo>
                  <a:moveTo>
                    <a:pt x="353" y="162"/>
                  </a:moveTo>
                  <a:lnTo>
                    <a:pt x="328" y="117"/>
                  </a:lnTo>
                  <a:lnTo>
                    <a:pt x="353" y="72"/>
                  </a:lnTo>
                  <a:lnTo>
                    <a:pt x="380" y="117"/>
                  </a:lnTo>
                  <a:lnTo>
                    <a:pt x="353" y="162"/>
                  </a:lnTo>
                  <a:moveTo>
                    <a:pt x="415" y="162"/>
                  </a:moveTo>
                  <a:lnTo>
                    <a:pt x="389" y="117"/>
                  </a:lnTo>
                  <a:lnTo>
                    <a:pt x="415" y="72"/>
                  </a:lnTo>
                  <a:lnTo>
                    <a:pt x="442" y="117"/>
                  </a:lnTo>
                  <a:lnTo>
                    <a:pt x="415" y="162"/>
                  </a:lnTo>
                  <a:moveTo>
                    <a:pt x="476" y="162"/>
                  </a:moveTo>
                  <a:lnTo>
                    <a:pt x="451" y="117"/>
                  </a:lnTo>
                  <a:lnTo>
                    <a:pt x="476" y="72"/>
                  </a:lnTo>
                  <a:lnTo>
                    <a:pt x="503" y="117"/>
                  </a:lnTo>
                  <a:lnTo>
                    <a:pt x="476" y="162"/>
                  </a:lnTo>
                  <a:moveTo>
                    <a:pt x="538" y="162"/>
                  </a:moveTo>
                  <a:lnTo>
                    <a:pt x="512" y="117"/>
                  </a:lnTo>
                  <a:lnTo>
                    <a:pt x="538" y="72"/>
                  </a:lnTo>
                  <a:lnTo>
                    <a:pt x="565" y="117"/>
                  </a:lnTo>
                  <a:lnTo>
                    <a:pt x="538" y="162"/>
                  </a:lnTo>
                  <a:moveTo>
                    <a:pt x="599" y="162"/>
                  </a:moveTo>
                  <a:lnTo>
                    <a:pt x="574" y="117"/>
                  </a:lnTo>
                  <a:lnTo>
                    <a:pt x="599" y="72"/>
                  </a:lnTo>
                  <a:lnTo>
                    <a:pt x="626" y="117"/>
                  </a:lnTo>
                  <a:lnTo>
                    <a:pt x="599" y="162"/>
                  </a:lnTo>
                  <a:moveTo>
                    <a:pt x="662" y="162"/>
                  </a:moveTo>
                  <a:lnTo>
                    <a:pt x="635" y="117"/>
                  </a:lnTo>
                  <a:lnTo>
                    <a:pt x="662" y="72"/>
                  </a:lnTo>
                  <a:lnTo>
                    <a:pt x="688" y="117"/>
                  </a:lnTo>
                  <a:lnTo>
                    <a:pt x="662" y="162"/>
                  </a:lnTo>
                  <a:moveTo>
                    <a:pt x="724" y="162"/>
                  </a:moveTo>
                  <a:lnTo>
                    <a:pt x="697" y="117"/>
                  </a:lnTo>
                  <a:lnTo>
                    <a:pt x="724" y="72"/>
                  </a:lnTo>
                  <a:lnTo>
                    <a:pt x="749" y="117"/>
                  </a:lnTo>
                  <a:lnTo>
                    <a:pt x="724" y="162"/>
                  </a:lnTo>
                  <a:moveTo>
                    <a:pt x="785" y="162"/>
                  </a:moveTo>
                  <a:lnTo>
                    <a:pt x="758" y="117"/>
                  </a:lnTo>
                  <a:lnTo>
                    <a:pt x="785" y="72"/>
                  </a:lnTo>
                  <a:lnTo>
                    <a:pt x="811" y="117"/>
                  </a:lnTo>
                  <a:lnTo>
                    <a:pt x="785" y="162"/>
                  </a:lnTo>
                  <a:moveTo>
                    <a:pt x="847" y="162"/>
                  </a:moveTo>
                  <a:lnTo>
                    <a:pt x="820" y="117"/>
                  </a:lnTo>
                  <a:lnTo>
                    <a:pt x="847" y="72"/>
                  </a:lnTo>
                  <a:lnTo>
                    <a:pt x="872" y="117"/>
                  </a:lnTo>
                  <a:lnTo>
                    <a:pt x="847" y="162"/>
                  </a:lnTo>
                  <a:moveTo>
                    <a:pt x="908" y="162"/>
                  </a:moveTo>
                  <a:lnTo>
                    <a:pt x="881" y="117"/>
                  </a:lnTo>
                  <a:lnTo>
                    <a:pt x="908" y="72"/>
                  </a:lnTo>
                  <a:lnTo>
                    <a:pt x="934" y="117"/>
                  </a:lnTo>
                  <a:lnTo>
                    <a:pt x="908" y="162"/>
                  </a:lnTo>
                  <a:moveTo>
                    <a:pt x="970" y="162"/>
                  </a:moveTo>
                  <a:lnTo>
                    <a:pt x="943" y="117"/>
                  </a:lnTo>
                  <a:lnTo>
                    <a:pt x="970" y="72"/>
                  </a:lnTo>
                  <a:lnTo>
                    <a:pt x="995" y="117"/>
                  </a:lnTo>
                  <a:lnTo>
                    <a:pt x="970" y="162"/>
                  </a:lnTo>
                  <a:moveTo>
                    <a:pt x="1031" y="162"/>
                  </a:moveTo>
                  <a:lnTo>
                    <a:pt x="1006" y="117"/>
                  </a:lnTo>
                  <a:lnTo>
                    <a:pt x="1031" y="72"/>
                  </a:lnTo>
                  <a:lnTo>
                    <a:pt x="1058" y="117"/>
                  </a:lnTo>
                  <a:lnTo>
                    <a:pt x="1031" y="162"/>
                  </a:lnTo>
                  <a:moveTo>
                    <a:pt x="1093" y="162"/>
                  </a:moveTo>
                  <a:lnTo>
                    <a:pt x="1067" y="117"/>
                  </a:lnTo>
                  <a:lnTo>
                    <a:pt x="1093" y="72"/>
                  </a:lnTo>
                  <a:lnTo>
                    <a:pt x="1120" y="117"/>
                  </a:lnTo>
                  <a:lnTo>
                    <a:pt x="1093" y="162"/>
                  </a:lnTo>
                  <a:moveTo>
                    <a:pt x="1154" y="162"/>
                  </a:moveTo>
                  <a:lnTo>
                    <a:pt x="1129" y="117"/>
                  </a:lnTo>
                  <a:lnTo>
                    <a:pt x="1154" y="72"/>
                  </a:lnTo>
                  <a:lnTo>
                    <a:pt x="1181" y="117"/>
                  </a:lnTo>
                  <a:lnTo>
                    <a:pt x="1154" y="162"/>
                  </a:lnTo>
                  <a:moveTo>
                    <a:pt x="1216" y="162"/>
                  </a:moveTo>
                  <a:lnTo>
                    <a:pt x="1190" y="117"/>
                  </a:lnTo>
                  <a:lnTo>
                    <a:pt x="1216" y="72"/>
                  </a:lnTo>
                  <a:lnTo>
                    <a:pt x="1243" y="117"/>
                  </a:lnTo>
                  <a:lnTo>
                    <a:pt x="1216" y="162"/>
                  </a:lnTo>
                  <a:moveTo>
                    <a:pt x="1277" y="162"/>
                  </a:moveTo>
                  <a:lnTo>
                    <a:pt x="1252" y="117"/>
                  </a:lnTo>
                  <a:lnTo>
                    <a:pt x="1277" y="72"/>
                  </a:lnTo>
                  <a:lnTo>
                    <a:pt x="1304" y="117"/>
                  </a:lnTo>
                  <a:lnTo>
                    <a:pt x="1277" y="162"/>
                  </a:lnTo>
                  <a:moveTo>
                    <a:pt x="1339" y="162"/>
                  </a:moveTo>
                  <a:lnTo>
                    <a:pt x="1313" y="117"/>
                  </a:lnTo>
                  <a:lnTo>
                    <a:pt x="1339" y="72"/>
                  </a:lnTo>
                  <a:lnTo>
                    <a:pt x="1366" y="117"/>
                  </a:lnTo>
                  <a:lnTo>
                    <a:pt x="1339" y="162"/>
                  </a:lnTo>
                  <a:moveTo>
                    <a:pt x="1402" y="162"/>
                  </a:moveTo>
                  <a:lnTo>
                    <a:pt x="1375" y="117"/>
                  </a:lnTo>
                  <a:lnTo>
                    <a:pt x="1402" y="72"/>
                  </a:lnTo>
                  <a:lnTo>
                    <a:pt x="1427" y="117"/>
                  </a:lnTo>
                  <a:lnTo>
                    <a:pt x="1402" y="162"/>
                  </a:lnTo>
                  <a:moveTo>
                    <a:pt x="1463" y="162"/>
                  </a:moveTo>
                  <a:lnTo>
                    <a:pt x="1436" y="117"/>
                  </a:lnTo>
                  <a:lnTo>
                    <a:pt x="1463" y="72"/>
                  </a:lnTo>
                  <a:lnTo>
                    <a:pt x="1489" y="117"/>
                  </a:lnTo>
                  <a:lnTo>
                    <a:pt x="1463" y="162"/>
                  </a:lnTo>
                  <a:moveTo>
                    <a:pt x="1525" y="162"/>
                  </a:moveTo>
                  <a:lnTo>
                    <a:pt x="1498" y="117"/>
                  </a:lnTo>
                  <a:lnTo>
                    <a:pt x="1525" y="72"/>
                  </a:lnTo>
                  <a:lnTo>
                    <a:pt x="1550" y="117"/>
                  </a:lnTo>
                  <a:lnTo>
                    <a:pt x="1525" y="162"/>
                  </a:lnTo>
                  <a:moveTo>
                    <a:pt x="1586" y="162"/>
                  </a:moveTo>
                  <a:lnTo>
                    <a:pt x="1559" y="117"/>
                  </a:lnTo>
                  <a:lnTo>
                    <a:pt x="1586" y="72"/>
                  </a:lnTo>
                  <a:lnTo>
                    <a:pt x="1612" y="117"/>
                  </a:lnTo>
                  <a:lnTo>
                    <a:pt x="1586" y="162"/>
                  </a:lnTo>
                  <a:moveTo>
                    <a:pt x="1648" y="162"/>
                  </a:moveTo>
                  <a:lnTo>
                    <a:pt x="1621" y="117"/>
                  </a:lnTo>
                  <a:lnTo>
                    <a:pt x="1648" y="72"/>
                  </a:lnTo>
                  <a:lnTo>
                    <a:pt x="1673" y="117"/>
                  </a:lnTo>
                  <a:lnTo>
                    <a:pt x="1648" y="162"/>
                  </a:lnTo>
                  <a:moveTo>
                    <a:pt x="1709" y="162"/>
                  </a:moveTo>
                  <a:lnTo>
                    <a:pt x="1682" y="117"/>
                  </a:lnTo>
                  <a:lnTo>
                    <a:pt x="1709" y="72"/>
                  </a:lnTo>
                  <a:lnTo>
                    <a:pt x="1735" y="117"/>
                  </a:lnTo>
                  <a:lnTo>
                    <a:pt x="1709" y="162"/>
                  </a:lnTo>
                  <a:moveTo>
                    <a:pt x="1771" y="162"/>
                  </a:moveTo>
                  <a:lnTo>
                    <a:pt x="1745" y="117"/>
                  </a:lnTo>
                  <a:lnTo>
                    <a:pt x="1771" y="72"/>
                  </a:lnTo>
                  <a:lnTo>
                    <a:pt x="1798" y="117"/>
                  </a:lnTo>
                  <a:lnTo>
                    <a:pt x="1771" y="162"/>
                  </a:lnTo>
                  <a:moveTo>
                    <a:pt x="1832" y="162"/>
                  </a:moveTo>
                  <a:lnTo>
                    <a:pt x="1807" y="117"/>
                  </a:lnTo>
                  <a:lnTo>
                    <a:pt x="1832" y="72"/>
                  </a:lnTo>
                  <a:lnTo>
                    <a:pt x="1859" y="117"/>
                  </a:lnTo>
                  <a:lnTo>
                    <a:pt x="1832" y="162"/>
                  </a:lnTo>
                  <a:moveTo>
                    <a:pt x="1894" y="162"/>
                  </a:moveTo>
                  <a:lnTo>
                    <a:pt x="1868" y="117"/>
                  </a:lnTo>
                  <a:lnTo>
                    <a:pt x="1894" y="72"/>
                  </a:lnTo>
                  <a:lnTo>
                    <a:pt x="1921" y="117"/>
                  </a:lnTo>
                  <a:lnTo>
                    <a:pt x="1894" y="162"/>
                  </a:lnTo>
                  <a:moveTo>
                    <a:pt x="1955" y="162"/>
                  </a:moveTo>
                  <a:lnTo>
                    <a:pt x="1930" y="117"/>
                  </a:lnTo>
                  <a:lnTo>
                    <a:pt x="1955" y="72"/>
                  </a:lnTo>
                  <a:lnTo>
                    <a:pt x="1982" y="117"/>
                  </a:lnTo>
                  <a:lnTo>
                    <a:pt x="1955" y="162"/>
                  </a:lnTo>
                  <a:moveTo>
                    <a:pt x="2017" y="162"/>
                  </a:moveTo>
                  <a:lnTo>
                    <a:pt x="1991" y="117"/>
                  </a:lnTo>
                  <a:lnTo>
                    <a:pt x="2017" y="72"/>
                  </a:lnTo>
                  <a:lnTo>
                    <a:pt x="2044" y="117"/>
                  </a:lnTo>
                  <a:lnTo>
                    <a:pt x="2017" y="162"/>
                  </a:lnTo>
                  <a:moveTo>
                    <a:pt x="2078" y="162"/>
                  </a:moveTo>
                  <a:lnTo>
                    <a:pt x="2053" y="117"/>
                  </a:lnTo>
                  <a:lnTo>
                    <a:pt x="2078" y="72"/>
                  </a:lnTo>
                  <a:lnTo>
                    <a:pt x="2105" y="117"/>
                  </a:lnTo>
                  <a:lnTo>
                    <a:pt x="2078" y="162"/>
                  </a:lnTo>
                  <a:moveTo>
                    <a:pt x="2141" y="162"/>
                  </a:moveTo>
                  <a:lnTo>
                    <a:pt x="2114" y="117"/>
                  </a:lnTo>
                  <a:lnTo>
                    <a:pt x="2141" y="72"/>
                  </a:lnTo>
                  <a:lnTo>
                    <a:pt x="2167" y="117"/>
                  </a:lnTo>
                  <a:lnTo>
                    <a:pt x="2141" y="162"/>
                  </a:lnTo>
                  <a:moveTo>
                    <a:pt x="2203" y="162"/>
                  </a:moveTo>
                  <a:lnTo>
                    <a:pt x="2176" y="117"/>
                  </a:lnTo>
                  <a:lnTo>
                    <a:pt x="2203" y="72"/>
                  </a:lnTo>
                  <a:lnTo>
                    <a:pt x="2228" y="117"/>
                  </a:lnTo>
                  <a:lnTo>
                    <a:pt x="2203" y="162"/>
                  </a:lnTo>
                  <a:moveTo>
                    <a:pt x="2264" y="162"/>
                  </a:moveTo>
                  <a:lnTo>
                    <a:pt x="2237" y="117"/>
                  </a:lnTo>
                  <a:lnTo>
                    <a:pt x="2264" y="72"/>
                  </a:lnTo>
                  <a:lnTo>
                    <a:pt x="2290" y="117"/>
                  </a:lnTo>
                  <a:lnTo>
                    <a:pt x="2264" y="162"/>
                  </a:lnTo>
                  <a:moveTo>
                    <a:pt x="2326" y="162"/>
                  </a:moveTo>
                  <a:lnTo>
                    <a:pt x="2299" y="117"/>
                  </a:lnTo>
                  <a:lnTo>
                    <a:pt x="2326" y="72"/>
                  </a:lnTo>
                  <a:lnTo>
                    <a:pt x="2351" y="117"/>
                  </a:lnTo>
                  <a:lnTo>
                    <a:pt x="2326" y="162"/>
                  </a:lnTo>
                  <a:moveTo>
                    <a:pt x="2387" y="162"/>
                  </a:moveTo>
                  <a:lnTo>
                    <a:pt x="2360" y="117"/>
                  </a:lnTo>
                  <a:lnTo>
                    <a:pt x="2387" y="72"/>
                  </a:lnTo>
                  <a:lnTo>
                    <a:pt x="2413" y="117"/>
                  </a:lnTo>
                  <a:lnTo>
                    <a:pt x="2387" y="162"/>
                  </a:lnTo>
                  <a:moveTo>
                    <a:pt x="2449" y="162"/>
                  </a:moveTo>
                  <a:lnTo>
                    <a:pt x="2422" y="117"/>
                  </a:lnTo>
                  <a:lnTo>
                    <a:pt x="2449" y="72"/>
                  </a:lnTo>
                  <a:lnTo>
                    <a:pt x="2474" y="117"/>
                  </a:lnTo>
                  <a:lnTo>
                    <a:pt x="2449" y="162"/>
                  </a:lnTo>
                  <a:moveTo>
                    <a:pt x="2510" y="162"/>
                  </a:moveTo>
                  <a:lnTo>
                    <a:pt x="2485" y="117"/>
                  </a:lnTo>
                  <a:lnTo>
                    <a:pt x="2510" y="72"/>
                  </a:lnTo>
                  <a:lnTo>
                    <a:pt x="2537" y="117"/>
                  </a:lnTo>
                  <a:lnTo>
                    <a:pt x="2510" y="162"/>
                  </a:lnTo>
                  <a:moveTo>
                    <a:pt x="76" y="110"/>
                  </a:moveTo>
                  <a:lnTo>
                    <a:pt x="51" y="65"/>
                  </a:lnTo>
                  <a:lnTo>
                    <a:pt x="76" y="18"/>
                  </a:lnTo>
                  <a:lnTo>
                    <a:pt x="103" y="65"/>
                  </a:lnTo>
                  <a:lnTo>
                    <a:pt x="76" y="110"/>
                  </a:lnTo>
                  <a:moveTo>
                    <a:pt x="137" y="110"/>
                  </a:moveTo>
                  <a:lnTo>
                    <a:pt x="112" y="65"/>
                  </a:lnTo>
                  <a:lnTo>
                    <a:pt x="137" y="18"/>
                  </a:lnTo>
                  <a:lnTo>
                    <a:pt x="164" y="65"/>
                  </a:lnTo>
                  <a:lnTo>
                    <a:pt x="137" y="110"/>
                  </a:lnTo>
                  <a:moveTo>
                    <a:pt x="199" y="110"/>
                  </a:moveTo>
                  <a:lnTo>
                    <a:pt x="173" y="65"/>
                  </a:lnTo>
                  <a:lnTo>
                    <a:pt x="199" y="18"/>
                  </a:lnTo>
                  <a:lnTo>
                    <a:pt x="226" y="65"/>
                  </a:lnTo>
                  <a:lnTo>
                    <a:pt x="199" y="110"/>
                  </a:lnTo>
                  <a:moveTo>
                    <a:pt x="262" y="110"/>
                  </a:moveTo>
                  <a:lnTo>
                    <a:pt x="235" y="65"/>
                  </a:lnTo>
                  <a:lnTo>
                    <a:pt x="262" y="18"/>
                  </a:lnTo>
                  <a:lnTo>
                    <a:pt x="287" y="65"/>
                  </a:lnTo>
                  <a:lnTo>
                    <a:pt x="262" y="110"/>
                  </a:lnTo>
                  <a:moveTo>
                    <a:pt x="323" y="110"/>
                  </a:moveTo>
                  <a:lnTo>
                    <a:pt x="296" y="65"/>
                  </a:lnTo>
                  <a:lnTo>
                    <a:pt x="323" y="18"/>
                  </a:lnTo>
                  <a:lnTo>
                    <a:pt x="349" y="65"/>
                  </a:lnTo>
                  <a:lnTo>
                    <a:pt x="323" y="110"/>
                  </a:lnTo>
                  <a:moveTo>
                    <a:pt x="385" y="110"/>
                  </a:moveTo>
                  <a:lnTo>
                    <a:pt x="358" y="65"/>
                  </a:lnTo>
                  <a:lnTo>
                    <a:pt x="385" y="18"/>
                  </a:lnTo>
                  <a:lnTo>
                    <a:pt x="410" y="65"/>
                  </a:lnTo>
                  <a:lnTo>
                    <a:pt x="385" y="110"/>
                  </a:lnTo>
                  <a:moveTo>
                    <a:pt x="446" y="110"/>
                  </a:moveTo>
                  <a:lnTo>
                    <a:pt x="419" y="65"/>
                  </a:lnTo>
                  <a:lnTo>
                    <a:pt x="446" y="18"/>
                  </a:lnTo>
                  <a:lnTo>
                    <a:pt x="472" y="65"/>
                  </a:lnTo>
                  <a:lnTo>
                    <a:pt x="446" y="110"/>
                  </a:lnTo>
                  <a:moveTo>
                    <a:pt x="508" y="110"/>
                  </a:moveTo>
                  <a:lnTo>
                    <a:pt x="481" y="65"/>
                  </a:lnTo>
                  <a:lnTo>
                    <a:pt x="508" y="18"/>
                  </a:lnTo>
                  <a:lnTo>
                    <a:pt x="533" y="65"/>
                  </a:lnTo>
                  <a:lnTo>
                    <a:pt x="508" y="110"/>
                  </a:lnTo>
                  <a:moveTo>
                    <a:pt x="569" y="110"/>
                  </a:moveTo>
                  <a:lnTo>
                    <a:pt x="542" y="65"/>
                  </a:lnTo>
                  <a:lnTo>
                    <a:pt x="569" y="18"/>
                  </a:lnTo>
                  <a:lnTo>
                    <a:pt x="595" y="65"/>
                  </a:lnTo>
                  <a:lnTo>
                    <a:pt x="569" y="110"/>
                  </a:lnTo>
                  <a:moveTo>
                    <a:pt x="631" y="110"/>
                  </a:moveTo>
                  <a:lnTo>
                    <a:pt x="605" y="65"/>
                  </a:lnTo>
                  <a:lnTo>
                    <a:pt x="631" y="18"/>
                  </a:lnTo>
                  <a:lnTo>
                    <a:pt x="658" y="65"/>
                  </a:lnTo>
                  <a:lnTo>
                    <a:pt x="631" y="110"/>
                  </a:lnTo>
                  <a:moveTo>
                    <a:pt x="692" y="110"/>
                  </a:moveTo>
                  <a:lnTo>
                    <a:pt x="667" y="65"/>
                  </a:lnTo>
                  <a:lnTo>
                    <a:pt x="692" y="18"/>
                  </a:lnTo>
                  <a:lnTo>
                    <a:pt x="719" y="65"/>
                  </a:lnTo>
                  <a:lnTo>
                    <a:pt x="692" y="110"/>
                  </a:lnTo>
                  <a:moveTo>
                    <a:pt x="754" y="110"/>
                  </a:moveTo>
                  <a:lnTo>
                    <a:pt x="728" y="65"/>
                  </a:lnTo>
                  <a:lnTo>
                    <a:pt x="754" y="18"/>
                  </a:lnTo>
                  <a:lnTo>
                    <a:pt x="781" y="65"/>
                  </a:lnTo>
                  <a:lnTo>
                    <a:pt x="754" y="110"/>
                  </a:lnTo>
                  <a:moveTo>
                    <a:pt x="815" y="110"/>
                  </a:moveTo>
                  <a:lnTo>
                    <a:pt x="790" y="65"/>
                  </a:lnTo>
                  <a:lnTo>
                    <a:pt x="815" y="18"/>
                  </a:lnTo>
                  <a:lnTo>
                    <a:pt x="842" y="65"/>
                  </a:lnTo>
                  <a:lnTo>
                    <a:pt x="815" y="110"/>
                  </a:lnTo>
                  <a:moveTo>
                    <a:pt x="877" y="110"/>
                  </a:moveTo>
                  <a:lnTo>
                    <a:pt x="851" y="65"/>
                  </a:lnTo>
                  <a:lnTo>
                    <a:pt x="877" y="18"/>
                  </a:lnTo>
                  <a:lnTo>
                    <a:pt x="904" y="65"/>
                  </a:lnTo>
                  <a:lnTo>
                    <a:pt x="877" y="110"/>
                  </a:lnTo>
                  <a:moveTo>
                    <a:pt x="938" y="110"/>
                  </a:moveTo>
                  <a:lnTo>
                    <a:pt x="913" y="65"/>
                  </a:lnTo>
                  <a:lnTo>
                    <a:pt x="938" y="18"/>
                  </a:lnTo>
                  <a:lnTo>
                    <a:pt x="965" y="65"/>
                  </a:lnTo>
                  <a:lnTo>
                    <a:pt x="938" y="110"/>
                  </a:lnTo>
                  <a:moveTo>
                    <a:pt x="1001" y="110"/>
                  </a:moveTo>
                  <a:lnTo>
                    <a:pt x="974" y="65"/>
                  </a:lnTo>
                  <a:lnTo>
                    <a:pt x="1001" y="18"/>
                  </a:lnTo>
                  <a:lnTo>
                    <a:pt x="1027" y="65"/>
                  </a:lnTo>
                  <a:lnTo>
                    <a:pt x="1001" y="110"/>
                  </a:lnTo>
                  <a:moveTo>
                    <a:pt x="1063" y="110"/>
                  </a:moveTo>
                  <a:lnTo>
                    <a:pt x="1036" y="65"/>
                  </a:lnTo>
                  <a:lnTo>
                    <a:pt x="1063" y="18"/>
                  </a:lnTo>
                  <a:lnTo>
                    <a:pt x="1088" y="65"/>
                  </a:lnTo>
                  <a:lnTo>
                    <a:pt x="1063" y="110"/>
                  </a:lnTo>
                  <a:moveTo>
                    <a:pt x="1124" y="110"/>
                  </a:moveTo>
                  <a:lnTo>
                    <a:pt x="1097" y="65"/>
                  </a:lnTo>
                  <a:lnTo>
                    <a:pt x="1124" y="18"/>
                  </a:lnTo>
                  <a:lnTo>
                    <a:pt x="1150" y="65"/>
                  </a:lnTo>
                  <a:lnTo>
                    <a:pt x="1124" y="110"/>
                  </a:lnTo>
                  <a:moveTo>
                    <a:pt x="1186" y="110"/>
                  </a:moveTo>
                  <a:lnTo>
                    <a:pt x="1159" y="65"/>
                  </a:lnTo>
                  <a:lnTo>
                    <a:pt x="1186" y="18"/>
                  </a:lnTo>
                  <a:lnTo>
                    <a:pt x="1211" y="65"/>
                  </a:lnTo>
                  <a:lnTo>
                    <a:pt x="1186" y="110"/>
                  </a:lnTo>
                  <a:moveTo>
                    <a:pt x="1247" y="110"/>
                  </a:moveTo>
                  <a:lnTo>
                    <a:pt x="1220" y="65"/>
                  </a:lnTo>
                  <a:lnTo>
                    <a:pt x="1247" y="18"/>
                  </a:lnTo>
                  <a:lnTo>
                    <a:pt x="1273" y="65"/>
                  </a:lnTo>
                  <a:lnTo>
                    <a:pt x="1247" y="110"/>
                  </a:lnTo>
                  <a:moveTo>
                    <a:pt x="1309" y="110"/>
                  </a:moveTo>
                  <a:lnTo>
                    <a:pt x="1282" y="65"/>
                  </a:lnTo>
                  <a:lnTo>
                    <a:pt x="1309" y="18"/>
                  </a:lnTo>
                  <a:lnTo>
                    <a:pt x="1334" y="65"/>
                  </a:lnTo>
                  <a:lnTo>
                    <a:pt x="1309" y="110"/>
                  </a:lnTo>
                  <a:moveTo>
                    <a:pt x="1370" y="110"/>
                  </a:moveTo>
                  <a:lnTo>
                    <a:pt x="1345" y="65"/>
                  </a:lnTo>
                  <a:lnTo>
                    <a:pt x="1370" y="18"/>
                  </a:lnTo>
                  <a:lnTo>
                    <a:pt x="1397" y="65"/>
                  </a:lnTo>
                  <a:lnTo>
                    <a:pt x="1370" y="110"/>
                  </a:lnTo>
                  <a:moveTo>
                    <a:pt x="1432" y="110"/>
                  </a:moveTo>
                  <a:lnTo>
                    <a:pt x="1406" y="65"/>
                  </a:lnTo>
                  <a:lnTo>
                    <a:pt x="1432" y="18"/>
                  </a:lnTo>
                  <a:lnTo>
                    <a:pt x="1459" y="65"/>
                  </a:lnTo>
                  <a:lnTo>
                    <a:pt x="1432" y="110"/>
                  </a:lnTo>
                  <a:moveTo>
                    <a:pt x="1493" y="110"/>
                  </a:moveTo>
                  <a:lnTo>
                    <a:pt x="1468" y="65"/>
                  </a:lnTo>
                  <a:lnTo>
                    <a:pt x="1493" y="18"/>
                  </a:lnTo>
                  <a:lnTo>
                    <a:pt x="1520" y="65"/>
                  </a:lnTo>
                  <a:lnTo>
                    <a:pt x="1493" y="110"/>
                  </a:lnTo>
                  <a:moveTo>
                    <a:pt x="1555" y="110"/>
                  </a:moveTo>
                  <a:lnTo>
                    <a:pt x="1529" y="65"/>
                  </a:lnTo>
                  <a:lnTo>
                    <a:pt x="1555" y="18"/>
                  </a:lnTo>
                  <a:lnTo>
                    <a:pt x="1582" y="65"/>
                  </a:lnTo>
                  <a:lnTo>
                    <a:pt x="1555" y="110"/>
                  </a:lnTo>
                  <a:moveTo>
                    <a:pt x="1616" y="110"/>
                  </a:moveTo>
                  <a:lnTo>
                    <a:pt x="1591" y="65"/>
                  </a:lnTo>
                  <a:lnTo>
                    <a:pt x="1616" y="18"/>
                  </a:lnTo>
                  <a:lnTo>
                    <a:pt x="1643" y="65"/>
                  </a:lnTo>
                  <a:lnTo>
                    <a:pt x="1616" y="110"/>
                  </a:lnTo>
                  <a:moveTo>
                    <a:pt x="1678" y="110"/>
                  </a:moveTo>
                  <a:lnTo>
                    <a:pt x="1652" y="65"/>
                  </a:lnTo>
                  <a:lnTo>
                    <a:pt x="1678" y="18"/>
                  </a:lnTo>
                  <a:lnTo>
                    <a:pt x="1705" y="65"/>
                  </a:lnTo>
                  <a:lnTo>
                    <a:pt x="1678" y="110"/>
                  </a:lnTo>
                  <a:moveTo>
                    <a:pt x="1741" y="110"/>
                  </a:moveTo>
                  <a:lnTo>
                    <a:pt x="1714" y="65"/>
                  </a:lnTo>
                  <a:lnTo>
                    <a:pt x="1741" y="18"/>
                  </a:lnTo>
                  <a:lnTo>
                    <a:pt x="1766" y="65"/>
                  </a:lnTo>
                  <a:lnTo>
                    <a:pt x="1741" y="110"/>
                  </a:lnTo>
                  <a:moveTo>
                    <a:pt x="1802" y="110"/>
                  </a:moveTo>
                  <a:lnTo>
                    <a:pt x="1775" y="65"/>
                  </a:lnTo>
                  <a:lnTo>
                    <a:pt x="1802" y="18"/>
                  </a:lnTo>
                  <a:lnTo>
                    <a:pt x="1828" y="65"/>
                  </a:lnTo>
                  <a:lnTo>
                    <a:pt x="1802" y="110"/>
                  </a:lnTo>
                  <a:moveTo>
                    <a:pt x="1864" y="110"/>
                  </a:moveTo>
                  <a:lnTo>
                    <a:pt x="1837" y="65"/>
                  </a:lnTo>
                  <a:lnTo>
                    <a:pt x="1864" y="18"/>
                  </a:lnTo>
                  <a:lnTo>
                    <a:pt x="1889" y="65"/>
                  </a:lnTo>
                  <a:lnTo>
                    <a:pt x="1864" y="110"/>
                  </a:lnTo>
                  <a:moveTo>
                    <a:pt x="1925" y="110"/>
                  </a:moveTo>
                  <a:lnTo>
                    <a:pt x="1898" y="65"/>
                  </a:lnTo>
                  <a:lnTo>
                    <a:pt x="1925" y="18"/>
                  </a:lnTo>
                  <a:lnTo>
                    <a:pt x="1951" y="65"/>
                  </a:lnTo>
                  <a:lnTo>
                    <a:pt x="1925" y="110"/>
                  </a:lnTo>
                  <a:moveTo>
                    <a:pt x="1987" y="110"/>
                  </a:moveTo>
                  <a:lnTo>
                    <a:pt x="1960" y="65"/>
                  </a:lnTo>
                  <a:lnTo>
                    <a:pt x="1987" y="18"/>
                  </a:lnTo>
                  <a:lnTo>
                    <a:pt x="2012" y="65"/>
                  </a:lnTo>
                  <a:lnTo>
                    <a:pt x="1987" y="110"/>
                  </a:lnTo>
                  <a:moveTo>
                    <a:pt x="2048" y="110"/>
                  </a:moveTo>
                  <a:lnTo>
                    <a:pt x="2021" y="65"/>
                  </a:lnTo>
                  <a:lnTo>
                    <a:pt x="2048" y="18"/>
                  </a:lnTo>
                  <a:lnTo>
                    <a:pt x="2074" y="65"/>
                  </a:lnTo>
                  <a:lnTo>
                    <a:pt x="2048" y="110"/>
                  </a:lnTo>
                  <a:moveTo>
                    <a:pt x="2110" y="110"/>
                  </a:moveTo>
                  <a:lnTo>
                    <a:pt x="2084" y="65"/>
                  </a:lnTo>
                  <a:lnTo>
                    <a:pt x="2110" y="18"/>
                  </a:lnTo>
                  <a:lnTo>
                    <a:pt x="2137" y="65"/>
                  </a:lnTo>
                  <a:lnTo>
                    <a:pt x="2110" y="110"/>
                  </a:lnTo>
                  <a:moveTo>
                    <a:pt x="2171" y="110"/>
                  </a:moveTo>
                  <a:lnTo>
                    <a:pt x="2146" y="65"/>
                  </a:lnTo>
                  <a:lnTo>
                    <a:pt x="2171" y="18"/>
                  </a:lnTo>
                  <a:lnTo>
                    <a:pt x="2198" y="65"/>
                  </a:lnTo>
                  <a:lnTo>
                    <a:pt x="2171" y="110"/>
                  </a:lnTo>
                  <a:moveTo>
                    <a:pt x="2233" y="110"/>
                  </a:moveTo>
                  <a:lnTo>
                    <a:pt x="2207" y="65"/>
                  </a:lnTo>
                  <a:lnTo>
                    <a:pt x="2233" y="18"/>
                  </a:lnTo>
                  <a:lnTo>
                    <a:pt x="2260" y="65"/>
                  </a:lnTo>
                  <a:lnTo>
                    <a:pt x="2233" y="110"/>
                  </a:lnTo>
                  <a:moveTo>
                    <a:pt x="2294" y="110"/>
                  </a:moveTo>
                  <a:lnTo>
                    <a:pt x="2269" y="65"/>
                  </a:lnTo>
                  <a:lnTo>
                    <a:pt x="2294" y="18"/>
                  </a:lnTo>
                  <a:lnTo>
                    <a:pt x="2321" y="65"/>
                  </a:lnTo>
                  <a:lnTo>
                    <a:pt x="2294" y="110"/>
                  </a:lnTo>
                  <a:moveTo>
                    <a:pt x="2356" y="110"/>
                  </a:moveTo>
                  <a:lnTo>
                    <a:pt x="2330" y="65"/>
                  </a:lnTo>
                  <a:lnTo>
                    <a:pt x="2356" y="18"/>
                  </a:lnTo>
                  <a:lnTo>
                    <a:pt x="2383" y="65"/>
                  </a:lnTo>
                  <a:lnTo>
                    <a:pt x="2356" y="110"/>
                  </a:lnTo>
                  <a:moveTo>
                    <a:pt x="2417" y="110"/>
                  </a:moveTo>
                  <a:lnTo>
                    <a:pt x="2392" y="65"/>
                  </a:lnTo>
                  <a:lnTo>
                    <a:pt x="2417" y="18"/>
                  </a:lnTo>
                  <a:lnTo>
                    <a:pt x="2444" y="65"/>
                  </a:lnTo>
                  <a:lnTo>
                    <a:pt x="2417" y="110"/>
                  </a:lnTo>
                  <a:moveTo>
                    <a:pt x="2480" y="110"/>
                  </a:moveTo>
                  <a:lnTo>
                    <a:pt x="2453" y="65"/>
                  </a:lnTo>
                  <a:lnTo>
                    <a:pt x="2480" y="18"/>
                  </a:lnTo>
                  <a:lnTo>
                    <a:pt x="2506" y="65"/>
                  </a:lnTo>
                  <a:lnTo>
                    <a:pt x="2480" y="110"/>
                  </a:lnTo>
                  <a:moveTo>
                    <a:pt x="2552" y="0"/>
                  </a:moveTo>
                  <a:lnTo>
                    <a:pt x="2543" y="0"/>
                  </a:lnTo>
                  <a:lnTo>
                    <a:pt x="2542" y="3"/>
                  </a:lnTo>
                  <a:lnTo>
                    <a:pt x="2539" y="0"/>
                  </a:lnTo>
                  <a:lnTo>
                    <a:pt x="2530" y="0"/>
                  </a:lnTo>
                  <a:lnTo>
                    <a:pt x="2537" y="11"/>
                  </a:lnTo>
                  <a:lnTo>
                    <a:pt x="2510" y="56"/>
                  </a:lnTo>
                  <a:lnTo>
                    <a:pt x="2485" y="11"/>
                  </a:lnTo>
                  <a:lnTo>
                    <a:pt x="2491" y="0"/>
                  </a:lnTo>
                  <a:lnTo>
                    <a:pt x="2482" y="0"/>
                  </a:lnTo>
                  <a:lnTo>
                    <a:pt x="2480" y="3"/>
                  </a:lnTo>
                  <a:lnTo>
                    <a:pt x="2477" y="0"/>
                  </a:lnTo>
                  <a:lnTo>
                    <a:pt x="2468" y="0"/>
                  </a:lnTo>
                  <a:lnTo>
                    <a:pt x="2474" y="11"/>
                  </a:lnTo>
                  <a:lnTo>
                    <a:pt x="2449" y="56"/>
                  </a:lnTo>
                  <a:lnTo>
                    <a:pt x="2422" y="11"/>
                  </a:lnTo>
                  <a:lnTo>
                    <a:pt x="2429" y="0"/>
                  </a:lnTo>
                  <a:lnTo>
                    <a:pt x="2420" y="0"/>
                  </a:lnTo>
                  <a:lnTo>
                    <a:pt x="2417" y="3"/>
                  </a:lnTo>
                  <a:lnTo>
                    <a:pt x="2416" y="0"/>
                  </a:lnTo>
                  <a:lnTo>
                    <a:pt x="2407" y="0"/>
                  </a:lnTo>
                  <a:lnTo>
                    <a:pt x="2413" y="11"/>
                  </a:lnTo>
                  <a:lnTo>
                    <a:pt x="2387" y="56"/>
                  </a:lnTo>
                  <a:lnTo>
                    <a:pt x="2360" y="11"/>
                  </a:lnTo>
                  <a:lnTo>
                    <a:pt x="2368" y="0"/>
                  </a:lnTo>
                  <a:lnTo>
                    <a:pt x="2359" y="0"/>
                  </a:lnTo>
                  <a:lnTo>
                    <a:pt x="2356" y="3"/>
                  </a:lnTo>
                  <a:lnTo>
                    <a:pt x="2354" y="0"/>
                  </a:lnTo>
                  <a:lnTo>
                    <a:pt x="2345" y="0"/>
                  </a:lnTo>
                  <a:lnTo>
                    <a:pt x="2351" y="11"/>
                  </a:lnTo>
                  <a:lnTo>
                    <a:pt x="2326" y="56"/>
                  </a:lnTo>
                  <a:lnTo>
                    <a:pt x="2299" y="11"/>
                  </a:lnTo>
                  <a:lnTo>
                    <a:pt x="2305" y="0"/>
                  </a:lnTo>
                  <a:lnTo>
                    <a:pt x="2296" y="0"/>
                  </a:lnTo>
                  <a:lnTo>
                    <a:pt x="2294" y="3"/>
                  </a:lnTo>
                  <a:lnTo>
                    <a:pt x="2293" y="0"/>
                  </a:lnTo>
                  <a:lnTo>
                    <a:pt x="2284" y="0"/>
                  </a:lnTo>
                  <a:lnTo>
                    <a:pt x="2290" y="11"/>
                  </a:lnTo>
                  <a:lnTo>
                    <a:pt x="2264" y="56"/>
                  </a:lnTo>
                  <a:lnTo>
                    <a:pt x="2237" y="11"/>
                  </a:lnTo>
                  <a:lnTo>
                    <a:pt x="2243" y="0"/>
                  </a:lnTo>
                  <a:lnTo>
                    <a:pt x="2234" y="0"/>
                  </a:lnTo>
                  <a:lnTo>
                    <a:pt x="2233" y="3"/>
                  </a:lnTo>
                  <a:lnTo>
                    <a:pt x="2231" y="0"/>
                  </a:lnTo>
                  <a:lnTo>
                    <a:pt x="2222" y="0"/>
                  </a:lnTo>
                  <a:lnTo>
                    <a:pt x="2228" y="11"/>
                  </a:lnTo>
                  <a:lnTo>
                    <a:pt x="2203" y="56"/>
                  </a:lnTo>
                  <a:lnTo>
                    <a:pt x="2176" y="11"/>
                  </a:lnTo>
                  <a:lnTo>
                    <a:pt x="2182" y="0"/>
                  </a:lnTo>
                  <a:lnTo>
                    <a:pt x="2173" y="0"/>
                  </a:lnTo>
                  <a:lnTo>
                    <a:pt x="2171" y="3"/>
                  </a:lnTo>
                  <a:lnTo>
                    <a:pt x="2170" y="0"/>
                  </a:lnTo>
                  <a:lnTo>
                    <a:pt x="2161" y="0"/>
                  </a:lnTo>
                  <a:lnTo>
                    <a:pt x="2167" y="11"/>
                  </a:lnTo>
                  <a:lnTo>
                    <a:pt x="2141" y="56"/>
                  </a:lnTo>
                  <a:lnTo>
                    <a:pt x="2114" y="11"/>
                  </a:lnTo>
                  <a:lnTo>
                    <a:pt x="2120" y="0"/>
                  </a:lnTo>
                  <a:lnTo>
                    <a:pt x="2111" y="0"/>
                  </a:lnTo>
                  <a:lnTo>
                    <a:pt x="2110" y="3"/>
                  </a:lnTo>
                  <a:lnTo>
                    <a:pt x="2108" y="0"/>
                  </a:lnTo>
                  <a:lnTo>
                    <a:pt x="2099" y="0"/>
                  </a:lnTo>
                  <a:lnTo>
                    <a:pt x="2105" y="11"/>
                  </a:lnTo>
                  <a:lnTo>
                    <a:pt x="2078" y="56"/>
                  </a:lnTo>
                  <a:lnTo>
                    <a:pt x="2053" y="11"/>
                  </a:lnTo>
                  <a:lnTo>
                    <a:pt x="2059" y="0"/>
                  </a:lnTo>
                  <a:lnTo>
                    <a:pt x="2050" y="0"/>
                  </a:lnTo>
                  <a:lnTo>
                    <a:pt x="2048" y="3"/>
                  </a:lnTo>
                  <a:lnTo>
                    <a:pt x="2047" y="0"/>
                  </a:lnTo>
                  <a:lnTo>
                    <a:pt x="2038" y="0"/>
                  </a:lnTo>
                  <a:lnTo>
                    <a:pt x="2044" y="11"/>
                  </a:lnTo>
                  <a:lnTo>
                    <a:pt x="2017" y="56"/>
                  </a:lnTo>
                  <a:lnTo>
                    <a:pt x="1991" y="11"/>
                  </a:lnTo>
                  <a:lnTo>
                    <a:pt x="1997" y="0"/>
                  </a:lnTo>
                  <a:lnTo>
                    <a:pt x="1988" y="0"/>
                  </a:lnTo>
                  <a:lnTo>
                    <a:pt x="1987" y="3"/>
                  </a:lnTo>
                  <a:lnTo>
                    <a:pt x="1985" y="0"/>
                  </a:lnTo>
                  <a:lnTo>
                    <a:pt x="1976" y="0"/>
                  </a:lnTo>
                  <a:lnTo>
                    <a:pt x="1982" y="11"/>
                  </a:lnTo>
                  <a:lnTo>
                    <a:pt x="1955" y="56"/>
                  </a:lnTo>
                  <a:lnTo>
                    <a:pt x="1930" y="11"/>
                  </a:lnTo>
                  <a:lnTo>
                    <a:pt x="1936" y="0"/>
                  </a:lnTo>
                  <a:lnTo>
                    <a:pt x="1927" y="0"/>
                  </a:lnTo>
                  <a:lnTo>
                    <a:pt x="1925" y="3"/>
                  </a:lnTo>
                  <a:lnTo>
                    <a:pt x="1924" y="0"/>
                  </a:lnTo>
                  <a:lnTo>
                    <a:pt x="1915" y="0"/>
                  </a:lnTo>
                  <a:lnTo>
                    <a:pt x="1921" y="11"/>
                  </a:lnTo>
                  <a:lnTo>
                    <a:pt x="1894" y="56"/>
                  </a:lnTo>
                  <a:lnTo>
                    <a:pt x="1868" y="11"/>
                  </a:lnTo>
                  <a:lnTo>
                    <a:pt x="1874" y="0"/>
                  </a:lnTo>
                  <a:lnTo>
                    <a:pt x="1865" y="0"/>
                  </a:lnTo>
                  <a:lnTo>
                    <a:pt x="1864" y="3"/>
                  </a:lnTo>
                  <a:lnTo>
                    <a:pt x="1862" y="0"/>
                  </a:lnTo>
                  <a:lnTo>
                    <a:pt x="1852" y="0"/>
                  </a:lnTo>
                  <a:lnTo>
                    <a:pt x="1859" y="11"/>
                  </a:lnTo>
                  <a:lnTo>
                    <a:pt x="1832" y="56"/>
                  </a:lnTo>
                  <a:lnTo>
                    <a:pt x="1807" y="11"/>
                  </a:lnTo>
                  <a:lnTo>
                    <a:pt x="1813" y="0"/>
                  </a:lnTo>
                  <a:lnTo>
                    <a:pt x="1804" y="0"/>
                  </a:lnTo>
                  <a:lnTo>
                    <a:pt x="1802" y="3"/>
                  </a:lnTo>
                  <a:lnTo>
                    <a:pt x="1799" y="0"/>
                  </a:lnTo>
                  <a:lnTo>
                    <a:pt x="1790" y="0"/>
                  </a:lnTo>
                  <a:lnTo>
                    <a:pt x="1798" y="11"/>
                  </a:lnTo>
                  <a:lnTo>
                    <a:pt x="1771" y="56"/>
                  </a:lnTo>
                  <a:lnTo>
                    <a:pt x="1745" y="11"/>
                  </a:lnTo>
                  <a:lnTo>
                    <a:pt x="1751" y="0"/>
                  </a:lnTo>
                  <a:lnTo>
                    <a:pt x="1742" y="0"/>
                  </a:lnTo>
                  <a:lnTo>
                    <a:pt x="1741" y="3"/>
                  </a:lnTo>
                  <a:lnTo>
                    <a:pt x="1738" y="0"/>
                  </a:lnTo>
                  <a:lnTo>
                    <a:pt x="1729" y="0"/>
                  </a:lnTo>
                  <a:lnTo>
                    <a:pt x="1735" y="11"/>
                  </a:lnTo>
                  <a:lnTo>
                    <a:pt x="1709" y="56"/>
                  </a:lnTo>
                  <a:lnTo>
                    <a:pt x="1682" y="11"/>
                  </a:lnTo>
                  <a:lnTo>
                    <a:pt x="1690" y="0"/>
                  </a:lnTo>
                  <a:lnTo>
                    <a:pt x="1681" y="0"/>
                  </a:lnTo>
                  <a:lnTo>
                    <a:pt x="1678" y="3"/>
                  </a:lnTo>
                  <a:lnTo>
                    <a:pt x="1676" y="0"/>
                  </a:lnTo>
                  <a:lnTo>
                    <a:pt x="1667" y="0"/>
                  </a:lnTo>
                  <a:lnTo>
                    <a:pt x="1673" y="11"/>
                  </a:lnTo>
                  <a:lnTo>
                    <a:pt x="1648" y="56"/>
                  </a:lnTo>
                  <a:lnTo>
                    <a:pt x="1621" y="11"/>
                  </a:lnTo>
                  <a:lnTo>
                    <a:pt x="1628" y="0"/>
                  </a:lnTo>
                  <a:lnTo>
                    <a:pt x="1619" y="0"/>
                  </a:lnTo>
                  <a:lnTo>
                    <a:pt x="1616" y="3"/>
                  </a:lnTo>
                  <a:lnTo>
                    <a:pt x="1615" y="0"/>
                  </a:lnTo>
                  <a:lnTo>
                    <a:pt x="1606" y="0"/>
                  </a:lnTo>
                  <a:lnTo>
                    <a:pt x="1612" y="11"/>
                  </a:lnTo>
                  <a:lnTo>
                    <a:pt x="1586" y="56"/>
                  </a:lnTo>
                  <a:lnTo>
                    <a:pt x="1559" y="11"/>
                  </a:lnTo>
                  <a:lnTo>
                    <a:pt x="1565" y="0"/>
                  </a:lnTo>
                  <a:lnTo>
                    <a:pt x="1556" y="0"/>
                  </a:lnTo>
                  <a:lnTo>
                    <a:pt x="1555" y="3"/>
                  </a:lnTo>
                  <a:lnTo>
                    <a:pt x="1553" y="0"/>
                  </a:lnTo>
                  <a:lnTo>
                    <a:pt x="1544" y="0"/>
                  </a:lnTo>
                  <a:lnTo>
                    <a:pt x="1550" y="11"/>
                  </a:lnTo>
                  <a:lnTo>
                    <a:pt x="1525" y="56"/>
                  </a:lnTo>
                  <a:lnTo>
                    <a:pt x="1498" y="11"/>
                  </a:lnTo>
                  <a:lnTo>
                    <a:pt x="1504" y="0"/>
                  </a:lnTo>
                  <a:lnTo>
                    <a:pt x="1495" y="0"/>
                  </a:lnTo>
                  <a:lnTo>
                    <a:pt x="1493" y="3"/>
                  </a:lnTo>
                  <a:lnTo>
                    <a:pt x="1492" y="0"/>
                  </a:lnTo>
                  <a:lnTo>
                    <a:pt x="1483" y="0"/>
                  </a:lnTo>
                  <a:lnTo>
                    <a:pt x="1489" y="11"/>
                  </a:lnTo>
                  <a:lnTo>
                    <a:pt x="1463" y="56"/>
                  </a:lnTo>
                  <a:lnTo>
                    <a:pt x="1436" y="11"/>
                  </a:lnTo>
                  <a:lnTo>
                    <a:pt x="1442" y="0"/>
                  </a:lnTo>
                  <a:lnTo>
                    <a:pt x="1433" y="0"/>
                  </a:lnTo>
                  <a:lnTo>
                    <a:pt x="1432" y="3"/>
                  </a:lnTo>
                  <a:lnTo>
                    <a:pt x="1430" y="0"/>
                  </a:lnTo>
                  <a:lnTo>
                    <a:pt x="1421" y="0"/>
                  </a:lnTo>
                  <a:lnTo>
                    <a:pt x="1427" y="11"/>
                  </a:lnTo>
                  <a:lnTo>
                    <a:pt x="1402" y="56"/>
                  </a:lnTo>
                  <a:lnTo>
                    <a:pt x="1375" y="11"/>
                  </a:lnTo>
                  <a:lnTo>
                    <a:pt x="1381" y="0"/>
                  </a:lnTo>
                  <a:lnTo>
                    <a:pt x="1372" y="0"/>
                  </a:lnTo>
                  <a:lnTo>
                    <a:pt x="1370" y="3"/>
                  </a:lnTo>
                  <a:lnTo>
                    <a:pt x="1369" y="0"/>
                  </a:lnTo>
                  <a:lnTo>
                    <a:pt x="1360" y="0"/>
                  </a:lnTo>
                  <a:lnTo>
                    <a:pt x="1366" y="11"/>
                  </a:lnTo>
                  <a:lnTo>
                    <a:pt x="1339" y="56"/>
                  </a:lnTo>
                  <a:lnTo>
                    <a:pt x="1313" y="11"/>
                  </a:lnTo>
                  <a:lnTo>
                    <a:pt x="1319" y="0"/>
                  </a:lnTo>
                  <a:lnTo>
                    <a:pt x="1310" y="0"/>
                  </a:lnTo>
                  <a:lnTo>
                    <a:pt x="1309" y="3"/>
                  </a:lnTo>
                  <a:lnTo>
                    <a:pt x="1307" y="0"/>
                  </a:lnTo>
                  <a:lnTo>
                    <a:pt x="1298" y="0"/>
                  </a:lnTo>
                  <a:lnTo>
                    <a:pt x="1304" y="11"/>
                  </a:lnTo>
                  <a:lnTo>
                    <a:pt x="1277" y="56"/>
                  </a:lnTo>
                  <a:lnTo>
                    <a:pt x="1252" y="11"/>
                  </a:lnTo>
                  <a:lnTo>
                    <a:pt x="1258" y="0"/>
                  </a:lnTo>
                  <a:lnTo>
                    <a:pt x="1249" y="0"/>
                  </a:lnTo>
                  <a:lnTo>
                    <a:pt x="1247" y="3"/>
                  </a:lnTo>
                  <a:lnTo>
                    <a:pt x="1246" y="0"/>
                  </a:lnTo>
                  <a:lnTo>
                    <a:pt x="1237" y="0"/>
                  </a:lnTo>
                  <a:lnTo>
                    <a:pt x="1243" y="11"/>
                  </a:lnTo>
                  <a:lnTo>
                    <a:pt x="1216" y="56"/>
                  </a:lnTo>
                  <a:lnTo>
                    <a:pt x="1190" y="11"/>
                  </a:lnTo>
                  <a:lnTo>
                    <a:pt x="1196" y="0"/>
                  </a:lnTo>
                  <a:lnTo>
                    <a:pt x="1187" y="0"/>
                  </a:lnTo>
                  <a:lnTo>
                    <a:pt x="1186" y="3"/>
                  </a:lnTo>
                  <a:lnTo>
                    <a:pt x="1184" y="0"/>
                  </a:lnTo>
                  <a:lnTo>
                    <a:pt x="1175" y="0"/>
                  </a:lnTo>
                  <a:lnTo>
                    <a:pt x="1181" y="11"/>
                  </a:lnTo>
                  <a:lnTo>
                    <a:pt x="1154" y="56"/>
                  </a:lnTo>
                  <a:lnTo>
                    <a:pt x="1129" y="11"/>
                  </a:lnTo>
                  <a:lnTo>
                    <a:pt x="1135" y="0"/>
                  </a:lnTo>
                  <a:lnTo>
                    <a:pt x="1126" y="0"/>
                  </a:lnTo>
                  <a:lnTo>
                    <a:pt x="1124" y="3"/>
                  </a:lnTo>
                  <a:lnTo>
                    <a:pt x="1123" y="0"/>
                  </a:lnTo>
                  <a:lnTo>
                    <a:pt x="1112" y="0"/>
                  </a:lnTo>
                  <a:lnTo>
                    <a:pt x="1120" y="11"/>
                  </a:lnTo>
                  <a:lnTo>
                    <a:pt x="1093" y="56"/>
                  </a:lnTo>
                  <a:lnTo>
                    <a:pt x="1067" y="11"/>
                  </a:lnTo>
                  <a:lnTo>
                    <a:pt x="1073" y="0"/>
                  </a:lnTo>
                  <a:lnTo>
                    <a:pt x="1064" y="0"/>
                  </a:lnTo>
                  <a:lnTo>
                    <a:pt x="1063" y="3"/>
                  </a:lnTo>
                  <a:lnTo>
                    <a:pt x="1060" y="0"/>
                  </a:lnTo>
                  <a:lnTo>
                    <a:pt x="1051" y="0"/>
                  </a:lnTo>
                  <a:lnTo>
                    <a:pt x="1058" y="11"/>
                  </a:lnTo>
                  <a:lnTo>
                    <a:pt x="1031" y="56"/>
                  </a:lnTo>
                  <a:lnTo>
                    <a:pt x="1006" y="11"/>
                  </a:lnTo>
                  <a:lnTo>
                    <a:pt x="1012" y="0"/>
                  </a:lnTo>
                  <a:lnTo>
                    <a:pt x="1003" y="0"/>
                  </a:lnTo>
                  <a:lnTo>
                    <a:pt x="1001" y="3"/>
                  </a:lnTo>
                  <a:lnTo>
                    <a:pt x="998" y="0"/>
                  </a:lnTo>
                  <a:lnTo>
                    <a:pt x="989" y="0"/>
                  </a:lnTo>
                  <a:lnTo>
                    <a:pt x="995" y="11"/>
                  </a:lnTo>
                  <a:lnTo>
                    <a:pt x="970" y="56"/>
                  </a:lnTo>
                  <a:lnTo>
                    <a:pt x="943" y="11"/>
                  </a:lnTo>
                  <a:lnTo>
                    <a:pt x="950" y="0"/>
                  </a:lnTo>
                  <a:lnTo>
                    <a:pt x="941" y="0"/>
                  </a:lnTo>
                  <a:lnTo>
                    <a:pt x="938" y="3"/>
                  </a:lnTo>
                  <a:lnTo>
                    <a:pt x="937" y="0"/>
                  </a:lnTo>
                  <a:lnTo>
                    <a:pt x="928" y="0"/>
                  </a:lnTo>
                  <a:lnTo>
                    <a:pt x="934" y="11"/>
                  </a:lnTo>
                  <a:lnTo>
                    <a:pt x="908" y="56"/>
                  </a:lnTo>
                  <a:lnTo>
                    <a:pt x="881" y="11"/>
                  </a:lnTo>
                  <a:lnTo>
                    <a:pt x="889" y="0"/>
                  </a:lnTo>
                  <a:lnTo>
                    <a:pt x="880" y="0"/>
                  </a:lnTo>
                  <a:lnTo>
                    <a:pt x="877" y="3"/>
                  </a:lnTo>
                  <a:lnTo>
                    <a:pt x="875" y="0"/>
                  </a:lnTo>
                  <a:lnTo>
                    <a:pt x="866" y="0"/>
                  </a:lnTo>
                  <a:lnTo>
                    <a:pt x="872" y="11"/>
                  </a:lnTo>
                  <a:lnTo>
                    <a:pt x="847" y="56"/>
                  </a:lnTo>
                  <a:lnTo>
                    <a:pt x="820" y="11"/>
                  </a:lnTo>
                  <a:lnTo>
                    <a:pt x="826" y="0"/>
                  </a:lnTo>
                  <a:lnTo>
                    <a:pt x="817" y="0"/>
                  </a:lnTo>
                  <a:lnTo>
                    <a:pt x="815" y="3"/>
                  </a:lnTo>
                  <a:lnTo>
                    <a:pt x="814" y="0"/>
                  </a:lnTo>
                  <a:lnTo>
                    <a:pt x="805" y="0"/>
                  </a:lnTo>
                  <a:lnTo>
                    <a:pt x="811" y="11"/>
                  </a:lnTo>
                  <a:lnTo>
                    <a:pt x="785" y="56"/>
                  </a:lnTo>
                  <a:lnTo>
                    <a:pt x="758" y="11"/>
                  </a:lnTo>
                  <a:lnTo>
                    <a:pt x="764" y="0"/>
                  </a:lnTo>
                  <a:lnTo>
                    <a:pt x="755" y="0"/>
                  </a:lnTo>
                  <a:lnTo>
                    <a:pt x="754" y="3"/>
                  </a:lnTo>
                  <a:lnTo>
                    <a:pt x="752" y="0"/>
                  </a:lnTo>
                  <a:lnTo>
                    <a:pt x="743" y="0"/>
                  </a:lnTo>
                  <a:lnTo>
                    <a:pt x="749" y="11"/>
                  </a:lnTo>
                  <a:lnTo>
                    <a:pt x="724" y="56"/>
                  </a:lnTo>
                  <a:lnTo>
                    <a:pt x="697" y="11"/>
                  </a:lnTo>
                  <a:lnTo>
                    <a:pt x="703" y="0"/>
                  </a:lnTo>
                  <a:lnTo>
                    <a:pt x="694" y="0"/>
                  </a:lnTo>
                  <a:lnTo>
                    <a:pt x="692" y="3"/>
                  </a:lnTo>
                  <a:lnTo>
                    <a:pt x="691" y="0"/>
                  </a:lnTo>
                  <a:lnTo>
                    <a:pt x="682" y="0"/>
                  </a:lnTo>
                  <a:lnTo>
                    <a:pt x="688" y="11"/>
                  </a:lnTo>
                  <a:lnTo>
                    <a:pt x="662" y="56"/>
                  </a:lnTo>
                  <a:lnTo>
                    <a:pt x="635" y="11"/>
                  </a:lnTo>
                  <a:lnTo>
                    <a:pt x="641" y="0"/>
                  </a:lnTo>
                  <a:lnTo>
                    <a:pt x="632" y="0"/>
                  </a:lnTo>
                  <a:lnTo>
                    <a:pt x="631" y="3"/>
                  </a:lnTo>
                  <a:lnTo>
                    <a:pt x="629" y="0"/>
                  </a:lnTo>
                  <a:lnTo>
                    <a:pt x="620" y="0"/>
                  </a:lnTo>
                  <a:lnTo>
                    <a:pt x="626" y="11"/>
                  </a:lnTo>
                  <a:lnTo>
                    <a:pt x="599" y="56"/>
                  </a:lnTo>
                  <a:lnTo>
                    <a:pt x="574" y="11"/>
                  </a:lnTo>
                  <a:lnTo>
                    <a:pt x="580" y="0"/>
                  </a:lnTo>
                  <a:lnTo>
                    <a:pt x="571" y="0"/>
                  </a:lnTo>
                  <a:lnTo>
                    <a:pt x="569" y="3"/>
                  </a:lnTo>
                  <a:lnTo>
                    <a:pt x="568" y="0"/>
                  </a:lnTo>
                  <a:lnTo>
                    <a:pt x="559" y="0"/>
                  </a:lnTo>
                  <a:lnTo>
                    <a:pt x="565" y="11"/>
                  </a:lnTo>
                  <a:lnTo>
                    <a:pt x="538" y="56"/>
                  </a:lnTo>
                  <a:lnTo>
                    <a:pt x="512" y="11"/>
                  </a:lnTo>
                  <a:lnTo>
                    <a:pt x="518" y="0"/>
                  </a:lnTo>
                  <a:lnTo>
                    <a:pt x="509" y="0"/>
                  </a:lnTo>
                  <a:lnTo>
                    <a:pt x="508" y="3"/>
                  </a:lnTo>
                  <a:lnTo>
                    <a:pt x="506" y="0"/>
                  </a:lnTo>
                  <a:lnTo>
                    <a:pt x="497" y="0"/>
                  </a:lnTo>
                  <a:lnTo>
                    <a:pt x="503" y="11"/>
                  </a:lnTo>
                  <a:lnTo>
                    <a:pt x="476" y="56"/>
                  </a:lnTo>
                  <a:lnTo>
                    <a:pt x="451" y="11"/>
                  </a:lnTo>
                  <a:lnTo>
                    <a:pt x="457" y="0"/>
                  </a:lnTo>
                  <a:lnTo>
                    <a:pt x="448" y="0"/>
                  </a:lnTo>
                  <a:lnTo>
                    <a:pt x="446" y="3"/>
                  </a:lnTo>
                  <a:lnTo>
                    <a:pt x="445" y="0"/>
                  </a:lnTo>
                  <a:lnTo>
                    <a:pt x="436" y="0"/>
                  </a:lnTo>
                  <a:lnTo>
                    <a:pt x="442" y="11"/>
                  </a:lnTo>
                  <a:lnTo>
                    <a:pt x="415" y="56"/>
                  </a:lnTo>
                  <a:lnTo>
                    <a:pt x="389" y="11"/>
                  </a:lnTo>
                  <a:lnTo>
                    <a:pt x="395" y="0"/>
                  </a:lnTo>
                  <a:lnTo>
                    <a:pt x="386" y="0"/>
                  </a:lnTo>
                  <a:lnTo>
                    <a:pt x="385" y="3"/>
                  </a:lnTo>
                  <a:lnTo>
                    <a:pt x="383" y="0"/>
                  </a:lnTo>
                  <a:lnTo>
                    <a:pt x="373" y="0"/>
                  </a:lnTo>
                  <a:lnTo>
                    <a:pt x="380" y="11"/>
                  </a:lnTo>
                  <a:lnTo>
                    <a:pt x="353" y="56"/>
                  </a:lnTo>
                  <a:lnTo>
                    <a:pt x="328" y="11"/>
                  </a:lnTo>
                  <a:lnTo>
                    <a:pt x="334" y="0"/>
                  </a:lnTo>
                  <a:lnTo>
                    <a:pt x="325" y="0"/>
                  </a:lnTo>
                  <a:lnTo>
                    <a:pt x="323" y="3"/>
                  </a:lnTo>
                  <a:lnTo>
                    <a:pt x="320" y="0"/>
                  </a:lnTo>
                  <a:lnTo>
                    <a:pt x="311" y="0"/>
                  </a:lnTo>
                  <a:lnTo>
                    <a:pt x="319" y="11"/>
                  </a:lnTo>
                  <a:lnTo>
                    <a:pt x="292" y="56"/>
                  </a:lnTo>
                  <a:lnTo>
                    <a:pt x="266" y="11"/>
                  </a:lnTo>
                  <a:lnTo>
                    <a:pt x="272" y="0"/>
                  </a:lnTo>
                  <a:lnTo>
                    <a:pt x="263" y="0"/>
                  </a:lnTo>
                  <a:lnTo>
                    <a:pt x="262" y="3"/>
                  </a:lnTo>
                  <a:lnTo>
                    <a:pt x="259" y="0"/>
                  </a:lnTo>
                  <a:lnTo>
                    <a:pt x="250" y="0"/>
                  </a:lnTo>
                  <a:lnTo>
                    <a:pt x="256" y="11"/>
                  </a:lnTo>
                  <a:lnTo>
                    <a:pt x="230" y="56"/>
                  </a:lnTo>
                  <a:lnTo>
                    <a:pt x="203" y="11"/>
                  </a:lnTo>
                  <a:lnTo>
                    <a:pt x="211" y="0"/>
                  </a:lnTo>
                  <a:lnTo>
                    <a:pt x="202" y="0"/>
                  </a:lnTo>
                  <a:lnTo>
                    <a:pt x="199" y="3"/>
                  </a:lnTo>
                  <a:lnTo>
                    <a:pt x="197" y="0"/>
                  </a:lnTo>
                  <a:lnTo>
                    <a:pt x="188" y="0"/>
                  </a:lnTo>
                  <a:lnTo>
                    <a:pt x="194" y="11"/>
                  </a:lnTo>
                  <a:lnTo>
                    <a:pt x="169" y="56"/>
                  </a:lnTo>
                  <a:lnTo>
                    <a:pt x="142" y="11"/>
                  </a:lnTo>
                  <a:lnTo>
                    <a:pt x="149" y="0"/>
                  </a:lnTo>
                  <a:lnTo>
                    <a:pt x="140" y="0"/>
                  </a:lnTo>
                  <a:lnTo>
                    <a:pt x="137" y="3"/>
                  </a:lnTo>
                  <a:lnTo>
                    <a:pt x="136" y="0"/>
                  </a:lnTo>
                  <a:lnTo>
                    <a:pt x="127" y="0"/>
                  </a:lnTo>
                  <a:lnTo>
                    <a:pt x="133" y="11"/>
                  </a:lnTo>
                  <a:lnTo>
                    <a:pt x="107" y="56"/>
                  </a:lnTo>
                  <a:lnTo>
                    <a:pt x="81" y="11"/>
                  </a:lnTo>
                  <a:lnTo>
                    <a:pt x="87" y="0"/>
                  </a:lnTo>
                  <a:lnTo>
                    <a:pt x="78" y="0"/>
                  </a:lnTo>
                  <a:lnTo>
                    <a:pt x="76" y="3"/>
                  </a:lnTo>
                  <a:lnTo>
                    <a:pt x="75" y="0"/>
                  </a:lnTo>
                  <a:lnTo>
                    <a:pt x="66" y="0"/>
                  </a:lnTo>
                  <a:lnTo>
                    <a:pt x="72" y="11"/>
                  </a:lnTo>
                  <a:lnTo>
                    <a:pt x="46" y="56"/>
                  </a:lnTo>
                  <a:lnTo>
                    <a:pt x="19" y="11"/>
                  </a:lnTo>
                  <a:lnTo>
                    <a:pt x="25" y="0"/>
                  </a:lnTo>
                  <a:lnTo>
                    <a:pt x="16" y="0"/>
                  </a:lnTo>
                  <a:lnTo>
                    <a:pt x="15" y="3"/>
                  </a:lnTo>
                  <a:lnTo>
                    <a:pt x="13" y="0"/>
                  </a:lnTo>
                  <a:lnTo>
                    <a:pt x="4" y="0"/>
                  </a:lnTo>
                  <a:lnTo>
                    <a:pt x="10" y="11"/>
                  </a:lnTo>
                  <a:lnTo>
                    <a:pt x="0" y="30"/>
                  </a:lnTo>
                  <a:lnTo>
                    <a:pt x="0" y="45"/>
                  </a:lnTo>
                  <a:lnTo>
                    <a:pt x="15" y="18"/>
                  </a:lnTo>
                  <a:lnTo>
                    <a:pt x="42" y="65"/>
                  </a:lnTo>
                  <a:lnTo>
                    <a:pt x="15" y="110"/>
                  </a:lnTo>
                  <a:lnTo>
                    <a:pt x="0" y="83"/>
                  </a:lnTo>
                  <a:lnTo>
                    <a:pt x="0" y="98"/>
                  </a:lnTo>
                  <a:lnTo>
                    <a:pt x="10" y="117"/>
                  </a:lnTo>
                  <a:lnTo>
                    <a:pt x="0" y="137"/>
                  </a:lnTo>
                  <a:lnTo>
                    <a:pt x="0" y="153"/>
                  </a:lnTo>
                  <a:lnTo>
                    <a:pt x="15" y="125"/>
                  </a:lnTo>
                  <a:lnTo>
                    <a:pt x="42" y="171"/>
                  </a:lnTo>
                  <a:lnTo>
                    <a:pt x="15" y="216"/>
                  </a:lnTo>
                  <a:lnTo>
                    <a:pt x="0" y="189"/>
                  </a:lnTo>
                  <a:lnTo>
                    <a:pt x="0" y="204"/>
                  </a:lnTo>
                  <a:lnTo>
                    <a:pt x="10" y="223"/>
                  </a:lnTo>
                  <a:lnTo>
                    <a:pt x="0" y="243"/>
                  </a:lnTo>
                  <a:lnTo>
                    <a:pt x="0" y="259"/>
                  </a:lnTo>
                  <a:lnTo>
                    <a:pt x="15" y="232"/>
                  </a:lnTo>
                  <a:lnTo>
                    <a:pt x="42" y="277"/>
                  </a:lnTo>
                  <a:lnTo>
                    <a:pt x="15" y="322"/>
                  </a:lnTo>
                  <a:lnTo>
                    <a:pt x="0" y="295"/>
                  </a:lnTo>
                  <a:lnTo>
                    <a:pt x="0" y="310"/>
                  </a:lnTo>
                  <a:lnTo>
                    <a:pt x="10" y="330"/>
                  </a:lnTo>
                  <a:lnTo>
                    <a:pt x="0" y="351"/>
                  </a:lnTo>
                  <a:lnTo>
                    <a:pt x="0" y="366"/>
                  </a:lnTo>
                  <a:lnTo>
                    <a:pt x="15" y="339"/>
                  </a:lnTo>
                  <a:lnTo>
                    <a:pt x="42" y="384"/>
                  </a:lnTo>
                  <a:lnTo>
                    <a:pt x="15" y="429"/>
                  </a:lnTo>
                  <a:lnTo>
                    <a:pt x="0" y="402"/>
                  </a:lnTo>
                  <a:lnTo>
                    <a:pt x="0" y="418"/>
                  </a:lnTo>
                  <a:lnTo>
                    <a:pt x="10" y="438"/>
                  </a:lnTo>
                  <a:lnTo>
                    <a:pt x="0" y="457"/>
                  </a:lnTo>
                  <a:lnTo>
                    <a:pt x="0" y="472"/>
                  </a:lnTo>
                  <a:lnTo>
                    <a:pt x="15" y="445"/>
                  </a:lnTo>
                  <a:lnTo>
                    <a:pt x="42" y="490"/>
                  </a:lnTo>
                  <a:lnTo>
                    <a:pt x="15" y="536"/>
                  </a:lnTo>
                  <a:lnTo>
                    <a:pt x="0" y="508"/>
                  </a:lnTo>
                  <a:lnTo>
                    <a:pt x="0" y="524"/>
                  </a:lnTo>
                  <a:lnTo>
                    <a:pt x="10" y="544"/>
                  </a:lnTo>
                  <a:lnTo>
                    <a:pt x="0" y="563"/>
                  </a:lnTo>
                  <a:lnTo>
                    <a:pt x="0" y="578"/>
                  </a:lnTo>
                  <a:lnTo>
                    <a:pt x="15" y="551"/>
                  </a:lnTo>
                  <a:lnTo>
                    <a:pt x="42" y="596"/>
                  </a:lnTo>
                  <a:lnTo>
                    <a:pt x="15" y="643"/>
                  </a:lnTo>
                  <a:lnTo>
                    <a:pt x="0" y="614"/>
                  </a:lnTo>
                  <a:lnTo>
                    <a:pt x="0" y="631"/>
                  </a:lnTo>
                  <a:lnTo>
                    <a:pt x="10" y="650"/>
                  </a:lnTo>
                  <a:lnTo>
                    <a:pt x="0" y="670"/>
                  </a:lnTo>
                  <a:lnTo>
                    <a:pt x="0" y="686"/>
                  </a:lnTo>
                  <a:lnTo>
                    <a:pt x="15" y="658"/>
                  </a:lnTo>
                  <a:lnTo>
                    <a:pt x="42" y="704"/>
                  </a:lnTo>
                  <a:lnTo>
                    <a:pt x="15" y="749"/>
                  </a:lnTo>
                  <a:lnTo>
                    <a:pt x="0" y="722"/>
                  </a:lnTo>
                  <a:lnTo>
                    <a:pt x="0" y="737"/>
                  </a:lnTo>
                  <a:lnTo>
                    <a:pt x="10" y="757"/>
                  </a:lnTo>
                  <a:lnTo>
                    <a:pt x="0" y="776"/>
                  </a:lnTo>
                  <a:lnTo>
                    <a:pt x="0" y="792"/>
                  </a:lnTo>
                  <a:lnTo>
                    <a:pt x="15" y="764"/>
                  </a:lnTo>
                  <a:lnTo>
                    <a:pt x="42" y="810"/>
                  </a:lnTo>
                  <a:lnTo>
                    <a:pt x="15" y="855"/>
                  </a:lnTo>
                  <a:lnTo>
                    <a:pt x="0" y="828"/>
                  </a:lnTo>
                  <a:lnTo>
                    <a:pt x="0" y="843"/>
                  </a:lnTo>
                  <a:lnTo>
                    <a:pt x="10" y="863"/>
                  </a:lnTo>
                  <a:lnTo>
                    <a:pt x="0" y="882"/>
                  </a:lnTo>
                  <a:lnTo>
                    <a:pt x="0" y="899"/>
                  </a:lnTo>
                  <a:lnTo>
                    <a:pt x="15" y="872"/>
                  </a:lnTo>
                  <a:lnTo>
                    <a:pt x="42" y="917"/>
                  </a:lnTo>
                  <a:lnTo>
                    <a:pt x="15" y="962"/>
                  </a:lnTo>
                  <a:lnTo>
                    <a:pt x="0" y="935"/>
                  </a:lnTo>
                  <a:lnTo>
                    <a:pt x="0" y="950"/>
                  </a:lnTo>
                  <a:lnTo>
                    <a:pt x="10" y="971"/>
                  </a:lnTo>
                  <a:lnTo>
                    <a:pt x="0" y="990"/>
                  </a:lnTo>
                  <a:lnTo>
                    <a:pt x="0" y="1005"/>
                  </a:lnTo>
                  <a:lnTo>
                    <a:pt x="15" y="978"/>
                  </a:lnTo>
                  <a:lnTo>
                    <a:pt x="42" y="1023"/>
                  </a:lnTo>
                  <a:lnTo>
                    <a:pt x="15" y="1068"/>
                  </a:lnTo>
                  <a:lnTo>
                    <a:pt x="0" y="1041"/>
                  </a:lnTo>
                  <a:lnTo>
                    <a:pt x="0" y="1057"/>
                  </a:lnTo>
                  <a:lnTo>
                    <a:pt x="10" y="1077"/>
                  </a:lnTo>
                  <a:lnTo>
                    <a:pt x="0" y="1096"/>
                  </a:lnTo>
                  <a:lnTo>
                    <a:pt x="0" y="1111"/>
                  </a:lnTo>
                  <a:lnTo>
                    <a:pt x="15" y="1084"/>
                  </a:lnTo>
                  <a:lnTo>
                    <a:pt x="42" y="1129"/>
                  </a:lnTo>
                  <a:lnTo>
                    <a:pt x="15" y="1176"/>
                  </a:lnTo>
                  <a:lnTo>
                    <a:pt x="0" y="1147"/>
                  </a:lnTo>
                  <a:lnTo>
                    <a:pt x="0" y="1164"/>
                  </a:lnTo>
                  <a:lnTo>
                    <a:pt x="10" y="1183"/>
                  </a:lnTo>
                  <a:lnTo>
                    <a:pt x="0" y="1203"/>
                  </a:lnTo>
                  <a:lnTo>
                    <a:pt x="0" y="1218"/>
                  </a:lnTo>
                  <a:lnTo>
                    <a:pt x="15" y="1191"/>
                  </a:lnTo>
                  <a:lnTo>
                    <a:pt x="42" y="1236"/>
                  </a:lnTo>
                  <a:lnTo>
                    <a:pt x="15" y="1282"/>
                  </a:lnTo>
                  <a:lnTo>
                    <a:pt x="0" y="1254"/>
                  </a:lnTo>
                  <a:lnTo>
                    <a:pt x="0" y="1270"/>
                  </a:lnTo>
                  <a:lnTo>
                    <a:pt x="10" y="1290"/>
                  </a:lnTo>
                  <a:lnTo>
                    <a:pt x="0" y="1309"/>
                  </a:lnTo>
                  <a:lnTo>
                    <a:pt x="0" y="1325"/>
                  </a:lnTo>
                  <a:lnTo>
                    <a:pt x="15" y="1297"/>
                  </a:lnTo>
                  <a:lnTo>
                    <a:pt x="42" y="1343"/>
                  </a:lnTo>
                  <a:lnTo>
                    <a:pt x="15" y="1388"/>
                  </a:lnTo>
                  <a:lnTo>
                    <a:pt x="0" y="1361"/>
                  </a:lnTo>
                  <a:lnTo>
                    <a:pt x="0" y="1376"/>
                  </a:lnTo>
                  <a:lnTo>
                    <a:pt x="10" y="1396"/>
                  </a:lnTo>
                  <a:lnTo>
                    <a:pt x="0" y="1415"/>
                  </a:lnTo>
                  <a:lnTo>
                    <a:pt x="0" y="1432"/>
                  </a:lnTo>
                  <a:lnTo>
                    <a:pt x="15" y="1403"/>
                  </a:lnTo>
                  <a:lnTo>
                    <a:pt x="36" y="1441"/>
                  </a:lnTo>
                  <a:lnTo>
                    <a:pt x="45" y="1441"/>
                  </a:lnTo>
                  <a:lnTo>
                    <a:pt x="19" y="1396"/>
                  </a:lnTo>
                  <a:lnTo>
                    <a:pt x="46" y="1351"/>
                  </a:lnTo>
                  <a:lnTo>
                    <a:pt x="72" y="1396"/>
                  </a:lnTo>
                  <a:lnTo>
                    <a:pt x="46" y="1441"/>
                  </a:lnTo>
                  <a:lnTo>
                    <a:pt x="55" y="1441"/>
                  </a:lnTo>
                  <a:lnTo>
                    <a:pt x="76" y="1403"/>
                  </a:lnTo>
                  <a:lnTo>
                    <a:pt x="97" y="1441"/>
                  </a:lnTo>
                  <a:lnTo>
                    <a:pt x="106" y="1441"/>
                  </a:lnTo>
                  <a:lnTo>
                    <a:pt x="81" y="1396"/>
                  </a:lnTo>
                  <a:lnTo>
                    <a:pt x="107" y="1351"/>
                  </a:lnTo>
                  <a:lnTo>
                    <a:pt x="133" y="1396"/>
                  </a:lnTo>
                  <a:lnTo>
                    <a:pt x="107" y="1441"/>
                  </a:lnTo>
                  <a:lnTo>
                    <a:pt x="116" y="1441"/>
                  </a:lnTo>
                  <a:lnTo>
                    <a:pt x="137" y="1403"/>
                  </a:lnTo>
                  <a:lnTo>
                    <a:pt x="158" y="1441"/>
                  </a:lnTo>
                  <a:lnTo>
                    <a:pt x="167" y="1441"/>
                  </a:lnTo>
                  <a:lnTo>
                    <a:pt x="142" y="1396"/>
                  </a:lnTo>
                  <a:lnTo>
                    <a:pt x="169" y="1351"/>
                  </a:lnTo>
                  <a:lnTo>
                    <a:pt x="194" y="1396"/>
                  </a:lnTo>
                  <a:lnTo>
                    <a:pt x="169" y="1441"/>
                  </a:lnTo>
                  <a:lnTo>
                    <a:pt x="179" y="1441"/>
                  </a:lnTo>
                  <a:lnTo>
                    <a:pt x="199" y="1403"/>
                  </a:lnTo>
                  <a:lnTo>
                    <a:pt x="220" y="1441"/>
                  </a:lnTo>
                  <a:lnTo>
                    <a:pt x="229" y="1441"/>
                  </a:lnTo>
                  <a:lnTo>
                    <a:pt x="203" y="1396"/>
                  </a:lnTo>
                  <a:lnTo>
                    <a:pt x="230" y="1351"/>
                  </a:lnTo>
                  <a:lnTo>
                    <a:pt x="256" y="1396"/>
                  </a:lnTo>
                  <a:lnTo>
                    <a:pt x="232" y="1441"/>
                  </a:lnTo>
                  <a:lnTo>
                    <a:pt x="241" y="1441"/>
                  </a:lnTo>
                  <a:lnTo>
                    <a:pt x="262" y="1403"/>
                  </a:lnTo>
                  <a:lnTo>
                    <a:pt x="281" y="1441"/>
                  </a:lnTo>
                  <a:lnTo>
                    <a:pt x="290" y="1441"/>
                  </a:lnTo>
                  <a:lnTo>
                    <a:pt x="266" y="1396"/>
                  </a:lnTo>
                  <a:lnTo>
                    <a:pt x="292" y="1351"/>
                  </a:lnTo>
                  <a:lnTo>
                    <a:pt x="319" y="1396"/>
                  </a:lnTo>
                  <a:lnTo>
                    <a:pt x="293" y="1441"/>
                  </a:lnTo>
                  <a:lnTo>
                    <a:pt x="302" y="1441"/>
                  </a:lnTo>
                  <a:lnTo>
                    <a:pt x="323" y="1403"/>
                  </a:lnTo>
                  <a:lnTo>
                    <a:pt x="344" y="1441"/>
                  </a:lnTo>
                  <a:lnTo>
                    <a:pt x="353" y="1441"/>
                  </a:lnTo>
                  <a:lnTo>
                    <a:pt x="328" y="1396"/>
                  </a:lnTo>
                  <a:lnTo>
                    <a:pt x="353" y="1351"/>
                  </a:lnTo>
                  <a:lnTo>
                    <a:pt x="380" y="1396"/>
                  </a:lnTo>
                  <a:lnTo>
                    <a:pt x="355" y="1441"/>
                  </a:lnTo>
                  <a:lnTo>
                    <a:pt x="364" y="1441"/>
                  </a:lnTo>
                  <a:lnTo>
                    <a:pt x="385" y="1403"/>
                  </a:lnTo>
                  <a:lnTo>
                    <a:pt x="406" y="1441"/>
                  </a:lnTo>
                  <a:lnTo>
                    <a:pt x="415" y="1441"/>
                  </a:lnTo>
                  <a:lnTo>
                    <a:pt x="389" y="1396"/>
                  </a:lnTo>
                  <a:lnTo>
                    <a:pt x="415" y="1351"/>
                  </a:lnTo>
                  <a:lnTo>
                    <a:pt x="442" y="1396"/>
                  </a:lnTo>
                  <a:lnTo>
                    <a:pt x="416" y="1441"/>
                  </a:lnTo>
                  <a:lnTo>
                    <a:pt x="425" y="1441"/>
                  </a:lnTo>
                  <a:lnTo>
                    <a:pt x="446" y="1403"/>
                  </a:lnTo>
                  <a:lnTo>
                    <a:pt x="467" y="1441"/>
                  </a:lnTo>
                  <a:lnTo>
                    <a:pt x="476" y="1441"/>
                  </a:lnTo>
                  <a:lnTo>
                    <a:pt x="451" y="1396"/>
                  </a:lnTo>
                  <a:lnTo>
                    <a:pt x="476" y="1351"/>
                  </a:lnTo>
                  <a:lnTo>
                    <a:pt x="503" y="1396"/>
                  </a:lnTo>
                  <a:lnTo>
                    <a:pt x="478" y="1441"/>
                  </a:lnTo>
                  <a:lnTo>
                    <a:pt x="487" y="1441"/>
                  </a:lnTo>
                  <a:lnTo>
                    <a:pt x="508" y="1403"/>
                  </a:lnTo>
                  <a:lnTo>
                    <a:pt x="529" y="1441"/>
                  </a:lnTo>
                  <a:lnTo>
                    <a:pt x="538" y="1441"/>
                  </a:lnTo>
                  <a:lnTo>
                    <a:pt x="512" y="1396"/>
                  </a:lnTo>
                  <a:lnTo>
                    <a:pt x="538" y="1351"/>
                  </a:lnTo>
                  <a:lnTo>
                    <a:pt x="565" y="1396"/>
                  </a:lnTo>
                  <a:lnTo>
                    <a:pt x="539" y="1441"/>
                  </a:lnTo>
                  <a:lnTo>
                    <a:pt x="548" y="1441"/>
                  </a:lnTo>
                  <a:lnTo>
                    <a:pt x="569" y="1403"/>
                  </a:lnTo>
                  <a:lnTo>
                    <a:pt x="590" y="1441"/>
                  </a:lnTo>
                  <a:lnTo>
                    <a:pt x="599" y="1441"/>
                  </a:lnTo>
                  <a:lnTo>
                    <a:pt x="574" y="1396"/>
                  </a:lnTo>
                  <a:lnTo>
                    <a:pt x="599" y="1351"/>
                  </a:lnTo>
                  <a:lnTo>
                    <a:pt x="626" y="1396"/>
                  </a:lnTo>
                  <a:lnTo>
                    <a:pt x="601" y="1441"/>
                  </a:lnTo>
                  <a:lnTo>
                    <a:pt x="610" y="1441"/>
                  </a:lnTo>
                  <a:lnTo>
                    <a:pt x="631" y="1403"/>
                  </a:lnTo>
                  <a:lnTo>
                    <a:pt x="652" y="1441"/>
                  </a:lnTo>
                  <a:lnTo>
                    <a:pt x="661" y="1441"/>
                  </a:lnTo>
                  <a:lnTo>
                    <a:pt x="635" y="1396"/>
                  </a:lnTo>
                  <a:lnTo>
                    <a:pt x="662" y="1351"/>
                  </a:lnTo>
                  <a:lnTo>
                    <a:pt x="688" y="1396"/>
                  </a:lnTo>
                  <a:lnTo>
                    <a:pt x="662" y="1441"/>
                  </a:lnTo>
                  <a:lnTo>
                    <a:pt x="671" y="1441"/>
                  </a:lnTo>
                  <a:lnTo>
                    <a:pt x="692" y="1403"/>
                  </a:lnTo>
                  <a:lnTo>
                    <a:pt x="713" y="1441"/>
                  </a:lnTo>
                  <a:lnTo>
                    <a:pt x="722" y="1441"/>
                  </a:lnTo>
                  <a:lnTo>
                    <a:pt x="697" y="1396"/>
                  </a:lnTo>
                  <a:lnTo>
                    <a:pt x="724" y="1351"/>
                  </a:lnTo>
                  <a:lnTo>
                    <a:pt x="749" y="1396"/>
                  </a:lnTo>
                  <a:lnTo>
                    <a:pt x="724" y="1441"/>
                  </a:lnTo>
                  <a:lnTo>
                    <a:pt x="733" y="1441"/>
                  </a:lnTo>
                  <a:lnTo>
                    <a:pt x="754" y="1403"/>
                  </a:lnTo>
                  <a:lnTo>
                    <a:pt x="775" y="1441"/>
                  </a:lnTo>
                  <a:lnTo>
                    <a:pt x="784" y="1441"/>
                  </a:lnTo>
                  <a:lnTo>
                    <a:pt x="758" y="1396"/>
                  </a:lnTo>
                  <a:lnTo>
                    <a:pt x="785" y="1351"/>
                  </a:lnTo>
                  <a:lnTo>
                    <a:pt x="811" y="1396"/>
                  </a:lnTo>
                  <a:lnTo>
                    <a:pt x="785" y="1441"/>
                  </a:lnTo>
                  <a:lnTo>
                    <a:pt x="794" y="1441"/>
                  </a:lnTo>
                  <a:lnTo>
                    <a:pt x="815" y="1403"/>
                  </a:lnTo>
                  <a:lnTo>
                    <a:pt x="836" y="1441"/>
                  </a:lnTo>
                  <a:lnTo>
                    <a:pt x="845" y="1441"/>
                  </a:lnTo>
                  <a:lnTo>
                    <a:pt x="820" y="1396"/>
                  </a:lnTo>
                  <a:lnTo>
                    <a:pt x="847" y="1351"/>
                  </a:lnTo>
                  <a:lnTo>
                    <a:pt x="872" y="1396"/>
                  </a:lnTo>
                  <a:lnTo>
                    <a:pt x="847" y="1441"/>
                  </a:lnTo>
                  <a:lnTo>
                    <a:pt x="856" y="1441"/>
                  </a:lnTo>
                  <a:lnTo>
                    <a:pt x="877" y="1403"/>
                  </a:lnTo>
                  <a:lnTo>
                    <a:pt x="898" y="1441"/>
                  </a:lnTo>
                  <a:lnTo>
                    <a:pt x="907" y="1441"/>
                  </a:lnTo>
                  <a:lnTo>
                    <a:pt x="881" y="1396"/>
                  </a:lnTo>
                  <a:lnTo>
                    <a:pt x="908" y="1351"/>
                  </a:lnTo>
                  <a:lnTo>
                    <a:pt x="934" y="1396"/>
                  </a:lnTo>
                  <a:lnTo>
                    <a:pt x="908" y="1441"/>
                  </a:lnTo>
                  <a:lnTo>
                    <a:pt x="919" y="1441"/>
                  </a:lnTo>
                  <a:lnTo>
                    <a:pt x="938" y="1403"/>
                  </a:lnTo>
                  <a:lnTo>
                    <a:pt x="959" y="1441"/>
                  </a:lnTo>
                  <a:lnTo>
                    <a:pt x="968" y="1441"/>
                  </a:lnTo>
                  <a:lnTo>
                    <a:pt x="943" y="1396"/>
                  </a:lnTo>
                  <a:lnTo>
                    <a:pt x="970" y="1351"/>
                  </a:lnTo>
                  <a:lnTo>
                    <a:pt x="995" y="1396"/>
                  </a:lnTo>
                  <a:lnTo>
                    <a:pt x="971" y="1441"/>
                  </a:lnTo>
                  <a:lnTo>
                    <a:pt x="980" y="1441"/>
                  </a:lnTo>
                  <a:lnTo>
                    <a:pt x="1001" y="1403"/>
                  </a:lnTo>
                  <a:lnTo>
                    <a:pt x="1021" y="1441"/>
                  </a:lnTo>
                  <a:lnTo>
                    <a:pt x="1030" y="1441"/>
                  </a:lnTo>
                  <a:lnTo>
                    <a:pt x="1006" y="1396"/>
                  </a:lnTo>
                  <a:lnTo>
                    <a:pt x="1031" y="1351"/>
                  </a:lnTo>
                  <a:lnTo>
                    <a:pt x="1058" y="1396"/>
                  </a:lnTo>
                  <a:lnTo>
                    <a:pt x="1033" y="1441"/>
                  </a:lnTo>
                  <a:lnTo>
                    <a:pt x="1042" y="1441"/>
                  </a:lnTo>
                  <a:lnTo>
                    <a:pt x="1063" y="1403"/>
                  </a:lnTo>
                  <a:lnTo>
                    <a:pt x="1082" y="1441"/>
                  </a:lnTo>
                  <a:lnTo>
                    <a:pt x="1093" y="1441"/>
                  </a:lnTo>
                  <a:lnTo>
                    <a:pt x="1067" y="1396"/>
                  </a:lnTo>
                  <a:lnTo>
                    <a:pt x="1093" y="1351"/>
                  </a:lnTo>
                  <a:lnTo>
                    <a:pt x="1120" y="1396"/>
                  </a:lnTo>
                  <a:lnTo>
                    <a:pt x="1094" y="1441"/>
                  </a:lnTo>
                  <a:lnTo>
                    <a:pt x="1103" y="1441"/>
                  </a:lnTo>
                  <a:lnTo>
                    <a:pt x="1124" y="1403"/>
                  </a:lnTo>
                  <a:lnTo>
                    <a:pt x="1145" y="1441"/>
                  </a:lnTo>
                  <a:lnTo>
                    <a:pt x="1154" y="1441"/>
                  </a:lnTo>
                  <a:lnTo>
                    <a:pt x="1129" y="1396"/>
                  </a:lnTo>
                  <a:lnTo>
                    <a:pt x="1154" y="1351"/>
                  </a:lnTo>
                  <a:lnTo>
                    <a:pt x="1181" y="1396"/>
                  </a:lnTo>
                  <a:lnTo>
                    <a:pt x="1156" y="1441"/>
                  </a:lnTo>
                  <a:lnTo>
                    <a:pt x="1165" y="1441"/>
                  </a:lnTo>
                  <a:lnTo>
                    <a:pt x="1186" y="1403"/>
                  </a:lnTo>
                  <a:lnTo>
                    <a:pt x="1207" y="1441"/>
                  </a:lnTo>
                  <a:lnTo>
                    <a:pt x="1216" y="1441"/>
                  </a:lnTo>
                  <a:lnTo>
                    <a:pt x="1190" y="1396"/>
                  </a:lnTo>
                  <a:lnTo>
                    <a:pt x="1216" y="1351"/>
                  </a:lnTo>
                  <a:lnTo>
                    <a:pt x="1243" y="1396"/>
                  </a:lnTo>
                  <a:lnTo>
                    <a:pt x="1217" y="1441"/>
                  </a:lnTo>
                  <a:lnTo>
                    <a:pt x="1226" y="1441"/>
                  </a:lnTo>
                  <a:lnTo>
                    <a:pt x="1247" y="1403"/>
                  </a:lnTo>
                  <a:lnTo>
                    <a:pt x="1268" y="1441"/>
                  </a:lnTo>
                  <a:lnTo>
                    <a:pt x="1277" y="1441"/>
                  </a:lnTo>
                  <a:lnTo>
                    <a:pt x="1252" y="1396"/>
                  </a:lnTo>
                  <a:lnTo>
                    <a:pt x="1277" y="1351"/>
                  </a:lnTo>
                  <a:lnTo>
                    <a:pt x="1304" y="1396"/>
                  </a:lnTo>
                  <a:lnTo>
                    <a:pt x="1279" y="1441"/>
                  </a:lnTo>
                  <a:lnTo>
                    <a:pt x="1288" y="1441"/>
                  </a:lnTo>
                  <a:lnTo>
                    <a:pt x="1309" y="1403"/>
                  </a:lnTo>
                  <a:lnTo>
                    <a:pt x="1330" y="1441"/>
                  </a:lnTo>
                  <a:lnTo>
                    <a:pt x="1339" y="1441"/>
                  </a:lnTo>
                  <a:lnTo>
                    <a:pt x="1313" y="1396"/>
                  </a:lnTo>
                  <a:lnTo>
                    <a:pt x="1339" y="1351"/>
                  </a:lnTo>
                  <a:lnTo>
                    <a:pt x="1366" y="1396"/>
                  </a:lnTo>
                  <a:lnTo>
                    <a:pt x="1340" y="1441"/>
                  </a:lnTo>
                  <a:lnTo>
                    <a:pt x="1349" y="1441"/>
                  </a:lnTo>
                  <a:lnTo>
                    <a:pt x="1370" y="1403"/>
                  </a:lnTo>
                  <a:lnTo>
                    <a:pt x="1391" y="1441"/>
                  </a:lnTo>
                  <a:lnTo>
                    <a:pt x="1400" y="1441"/>
                  </a:lnTo>
                  <a:lnTo>
                    <a:pt x="1375" y="1396"/>
                  </a:lnTo>
                  <a:lnTo>
                    <a:pt x="1402" y="1351"/>
                  </a:lnTo>
                  <a:lnTo>
                    <a:pt x="1427" y="1396"/>
                  </a:lnTo>
                  <a:lnTo>
                    <a:pt x="1402" y="1441"/>
                  </a:lnTo>
                  <a:lnTo>
                    <a:pt x="1411" y="1441"/>
                  </a:lnTo>
                  <a:lnTo>
                    <a:pt x="1432" y="1403"/>
                  </a:lnTo>
                  <a:lnTo>
                    <a:pt x="1453" y="1441"/>
                  </a:lnTo>
                  <a:lnTo>
                    <a:pt x="1462" y="1441"/>
                  </a:lnTo>
                  <a:lnTo>
                    <a:pt x="1436" y="1396"/>
                  </a:lnTo>
                  <a:lnTo>
                    <a:pt x="1463" y="1351"/>
                  </a:lnTo>
                  <a:lnTo>
                    <a:pt x="1489" y="1396"/>
                  </a:lnTo>
                  <a:lnTo>
                    <a:pt x="1463" y="1441"/>
                  </a:lnTo>
                  <a:lnTo>
                    <a:pt x="1472" y="1441"/>
                  </a:lnTo>
                  <a:lnTo>
                    <a:pt x="1493" y="1403"/>
                  </a:lnTo>
                  <a:lnTo>
                    <a:pt x="1514" y="1441"/>
                  </a:lnTo>
                  <a:lnTo>
                    <a:pt x="1523" y="1441"/>
                  </a:lnTo>
                  <a:lnTo>
                    <a:pt x="1498" y="1396"/>
                  </a:lnTo>
                  <a:lnTo>
                    <a:pt x="1525" y="1351"/>
                  </a:lnTo>
                  <a:lnTo>
                    <a:pt x="1550" y="1396"/>
                  </a:lnTo>
                  <a:lnTo>
                    <a:pt x="1525" y="1441"/>
                  </a:lnTo>
                  <a:lnTo>
                    <a:pt x="1534" y="1441"/>
                  </a:lnTo>
                  <a:lnTo>
                    <a:pt x="1555" y="1403"/>
                  </a:lnTo>
                  <a:lnTo>
                    <a:pt x="1576" y="1441"/>
                  </a:lnTo>
                  <a:lnTo>
                    <a:pt x="1585" y="1441"/>
                  </a:lnTo>
                  <a:lnTo>
                    <a:pt x="1559" y="1396"/>
                  </a:lnTo>
                  <a:lnTo>
                    <a:pt x="1586" y="1351"/>
                  </a:lnTo>
                  <a:lnTo>
                    <a:pt x="1612" y="1396"/>
                  </a:lnTo>
                  <a:lnTo>
                    <a:pt x="1586" y="1441"/>
                  </a:lnTo>
                  <a:lnTo>
                    <a:pt x="1595" y="1441"/>
                  </a:lnTo>
                  <a:lnTo>
                    <a:pt x="1616" y="1403"/>
                  </a:lnTo>
                  <a:lnTo>
                    <a:pt x="1637" y="1441"/>
                  </a:lnTo>
                  <a:lnTo>
                    <a:pt x="1646" y="1441"/>
                  </a:lnTo>
                  <a:lnTo>
                    <a:pt x="1621" y="1396"/>
                  </a:lnTo>
                  <a:lnTo>
                    <a:pt x="1648" y="1351"/>
                  </a:lnTo>
                  <a:lnTo>
                    <a:pt x="1673" y="1396"/>
                  </a:lnTo>
                  <a:lnTo>
                    <a:pt x="1648" y="1441"/>
                  </a:lnTo>
                  <a:lnTo>
                    <a:pt x="1658" y="1441"/>
                  </a:lnTo>
                  <a:lnTo>
                    <a:pt x="1678" y="1403"/>
                  </a:lnTo>
                  <a:lnTo>
                    <a:pt x="1699" y="1441"/>
                  </a:lnTo>
                  <a:lnTo>
                    <a:pt x="1708" y="1441"/>
                  </a:lnTo>
                  <a:lnTo>
                    <a:pt x="1682" y="1396"/>
                  </a:lnTo>
                  <a:lnTo>
                    <a:pt x="1709" y="1351"/>
                  </a:lnTo>
                  <a:lnTo>
                    <a:pt x="1735" y="1396"/>
                  </a:lnTo>
                  <a:lnTo>
                    <a:pt x="1711" y="1441"/>
                  </a:lnTo>
                  <a:lnTo>
                    <a:pt x="1720" y="1441"/>
                  </a:lnTo>
                  <a:lnTo>
                    <a:pt x="1741" y="1403"/>
                  </a:lnTo>
                  <a:lnTo>
                    <a:pt x="1760" y="1441"/>
                  </a:lnTo>
                  <a:lnTo>
                    <a:pt x="1769" y="1441"/>
                  </a:lnTo>
                  <a:lnTo>
                    <a:pt x="1745" y="1396"/>
                  </a:lnTo>
                  <a:lnTo>
                    <a:pt x="1771" y="1351"/>
                  </a:lnTo>
                  <a:lnTo>
                    <a:pt x="1798" y="1396"/>
                  </a:lnTo>
                  <a:lnTo>
                    <a:pt x="1772" y="1441"/>
                  </a:lnTo>
                  <a:lnTo>
                    <a:pt x="1781" y="1441"/>
                  </a:lnTo>
                  <a:lnTo>
                    <a:pt x="1802" y="1403"/>
                  </a:lnTo>
                  <a:lnTo>
                    <a:pt x="1822" y="1441"/>
                  </a:lnTo>
                  <a:lnTo>
                    <a:pt x="1832" y="1441"/>
                  </a:lnTo>
                  <a:lnTo>
                    <a:pt x="1807" y="1396"/>
                  </a:lnTo>
                  <a:lnTo>
                    <a:pt x="1832" y="1351"/>
                  </a:lnTo>
                  <a:lnTo>
                    <a:pt x="1859" y="1396"/>
                  </a:lnTo>
                  <a:lnTo>
                    <a:pt x="1834" y="1441"/>
                  </a:lnTo>
                  <a:lnTo>
                    <a:pt x="1843" y="1441"/>
                  </a:lnTo>
                  <a:lnTo>
                    <a:pt x="1864" y="1403"/>
                  </a:lnTo>
                  <a:lnTo>
                    <a:pt x="1885" y="1441"/>
                  </a:lnTo>
                  <a:lnTo>
                    <a:pt x="1894" y="1441"/>
                  </a:lnTo>
                  <a:lnTo>
                    <a:pt x="1868" y="1396"/>
                  </a:lnTo>
                  <a:lnTo>
                    <a:pt x="1894" y="1351"/>
                  </a:lnTo>
                  <a:lnTo>
                    <a:pt x="1921" y="1396"/>
                  </a:lnTo>
                  <a:lnTo>
                    <a:pt x="1895" y="1441"/>
                  </a:lnTo>
                  <a:lnTo>
                    <a:pt x="1904" y="1441"/>
                  </a:lnTo>
                  <a:lnTo>
                    <a:pt x="1925" y="1403"/>
                  </a:lnTo>
                  <a:lnTo>
                    <a:pt x="1946" y="1441"/>
                  </a:lnTo>
                  <a:lnTo>
                    <a:pt x="1955" y="1441"/>
                  </a:lnTo>
                  <a:lnTo>
                    <a:pt x="1930" y="1396"/>
                  </a:lnTo>
                  <a:lnTo>
                    <a:pt x="1955" y="1351"/>
                  </a:lnTo>
                  <a:lnTo>
                    <a:pt x="1982" y="1396"/>
                  </a:lnTo>
                  <a:lnTo>
                    <a:pt x="1957" y="1441"/>
                  </a:lnTo>
                  <a:lnTo>
                    <a:pt x="1966" y="1441"/>
                  </a:lnTo>
                  <a:lnTo>
                    <a:pt x="1987" y="1403"/>
                  </a:lnTo>
                  <a:lnTo>
                    <a:pt x="2008" y="1441"/>
                  </a:lnTo>
                  <a:lnTo>
                    <a:pt x="2017" y="1441"/>
                  </a:lnTo>
                  <a:lnTo>
                    <a:pt x="1991" y="1396"/>
                  </a:lnTo>
                  <a:lnTo>
                    <a:pt x="2017" y="1351"/>
                  </a:lnTo>
                  <a:lnTo>
                    <a:pt x="2044" y="1396"/>
                  </a:lnTo>
                  <a:lnTo>
                    <a:pt x="2018" y="1441"/>
                  </a:lnTo>
                  <a:lnTo>
                    <a:pt x="2027" y="1441"/>
                  </a:lnTo>
                  <a:lnTo>
                    <a:pt x="2048" y="1403"/>
                  </a:lnTo>
                  <a:lnTo>
                    <a:pt x="2069" y="1441"/>
                  </a:lnTo>
                  <a:lnTo>
                    <a:pt x="2078" y="1441"/>
                  </a:lnTo>
                  <a:lnTo>
                    <a:pt x="2053" y="1396"/>
                  </a:lnTo>
                  <a:lnTo>
                    <a:pt x="2078" y="1351"/>
                  </a:lnTo>
                  <a:lnTo>
                    <a:pt x="2105" y="1396"/>
                  </a:lnTo>
                  <a:lnTo>
                    <a:pt x="2080" y="1441"/>
                  </a:lnTo>
                  <a:lnTo>
                    <a:pt x="2089" y="1441"/>
                  </a:lnTo>
                  <a:lnTo>
                    <a:pt x="2110" y="1403"/>
                  </a:lnTo>
                  <a:lnTo>
                    <a:pt x="2131" y="1441"/>
                  </a:lnTo>
                  <a:lnTo>
                    <a:pt x="2140" y="1441"/>
                  </a:lnTo>
                  <a:lnTo>
                    <a:pt x="2114" y="1396"/>
                  </a:lnTo>
                  <a:lnTo>
                    <a:pt x="2141" y="1351"/>
                  </a:lnTo>
                  <a:lnTo>
                    <a:pt x="2167" y="1396"/>
                  </a:lnTo>
                  <a:lnTo>
                    <a:pt x="2141" y="1441"/>
                  </a:lnTo>
                  <a:lnTo>
                    <a:pt x="2150" y="1441"/>
                  </a:lnTo>
                  <a:lnTo>
                    <a:pt x="2171" y="1403"/>
                  </a:lnTo>
                  <a:lnTo>
                    <a:pt x="2192" y="1441"/>
                  </a:lnTo>
                  <a:lnTo>
                    <a:pt x="2201" y="1441"/>
                  </a:lnTo>
                  <a:lnTo>
                    <a:pt x="2176" y="1396"/>
                  </a:lnTo>
                  <a:lnTo>
                    <a:pt x="2203" y="1351"/>
                  </a:lnTo>
                  <a:lnTo>
                    <a:pt x="2228" y="1396"/>
                  </a:lnTo>
                  <a:lnTo>
                    <a:pt x="2203" y="1441"/>
                  </a:lnTo>
                  <a:lnTo>
                    <a:pt x="2212" y="1441"/>
                  </a:lnTo>
                  <a:lnTo>
                    <a:pt x="2233" y="1403"/>
                  </a:lnTo>
                  <a:lnTo>
                    <a:pt x="2254" y="1441"/>
                  </a:lnTo>
                  <a:lnTo>
                    <a:pt x="2263" y="1441"/>
                  </a:lnTo>
                  <a:lnTo>
                    <a:pt x="2237" y="1396"/>
                  </a:lnTo>
                  <a:lnTo>
                    <a:pt x="2264" y="1351"/>
                  </a:lnTo>
                  <a:lnTo>
                    <a:pt x="2290" y="1396"/>
                  </a:lnTo>
                  <a:lnTo>
                    <a:pt x="2264" y="1441"/>
                  </a:lnTo>
                  <a:lnTo>
                    <a:pt x="2273" y="1441"/>
                  </a:lnTo>
                  <a:lnTo>
                    <a:pt x="2294" y="1403"/>
                  </a:lnTo>
                  <a:lnTo>
                    <a:pt x="2315" y="1441"/>
                  </a:lnTo>
                  <a:lnTo>
                    <a:pt x="2324" y="1441"/>
                  </a:lnTo>
                  <a:lnTo>
                    <a:pt x="2299" y="1396"/>
                  </a:lnTo>
                  <a:lnTo>
                    <a:pt x="2326" y="1351"/>
                  </a:lnTo>
                  <a:lnTo>
                    <a:pt x="2351" y="1396"/>
                  </a:lnTo>
                  <a:lnTo>
                    <a:pt x="2326" y="1441"/>
                  </a:lnTo>
                  <a:lnTo>
                    <a:pt x="2335" y="1441"/>
                  </a:lnTo>
                  <a:lnTo>
                    <a:pt x="2356" y="1403"/>
                  </a:lnTo>
                  <a:lnTo>
                    <a:pt x="2377" y="1441"/>
                  </a:lnTo>
                  <a:lnTo>
                    <a:pt x="2386" y="1441"/>
                  </a:lnTo>
                  <a:lnTo>
                    <a:pt x="2360" y="1396"/>
                  </a:lnTo>
                  <a:lnTo>
                    <a:pt x="2387" y="1351"/>
                  </a:lnTo>
                  <a:lnTo>
                    <a:pt x="2413" y="1396"/>
                  </a:lnTo>
                  <a:lnTo>
                    <a:pt x="2387" y="1441"/>
                  </a:lnTo>
                  <a:lnTo>
                    <a:pt x="2398" y="1441"/>
                  </a:lnTo>
                  <a:lnTo>
                    <a:pt x="2417" y="1403"/>
                  </a:lnTo>
                  <a:lnTo>
                    <a:pt x="2438" y="1441"/>
                  </a:lnTo>
                  <a:lnTo>
                    <a:pt x="2447" y="1441"/>
                  </a:lnTo>
                  <a:lnTo>
                    <a:pt x="2422" y="1396"/>
                  </a:lnTo>
                  <a:lnTo>
                    <a:pt x="2449" y="1351"/>
                  </a:lnTo>
                  <a:lnTo>
                    <a:pt x="2474" y="1396"/>
                  </a:lnTo>
                  <a:lnTo>
                    <a:pt x="2450" y="1441"/>
                  </a:lnTo>
                  <a:lnTo>
                    <a:pt x="2459" y="1441"/>
                  </a:lnTo>
                  <a:lnTo>
                    <a:pt x="2480" y="1403"/>
                  </a:lnTo>
                  <a:lnTo>
                    <a:pt x="2500" y="1441"/>
                  </a:lnTo>
                  <a:lnTo>
                    <a:pt x="2509" y="1441"/>
                  </a:lnTo>
                  <a:lnTo>
                    <a:pt x="2485" y="1396"/>
                  </a:lnTo>
                  <a:lnTo>
                    <a:pt x="2510" y="1351"/>
                  </a:lnTo>
                  <a:lnTo>
                    <a:pt x="2537" y="1396"/>
                  </a:lnTo>
                  <a:lnTo>
                    <a:pt x="2512" y="1441"/>
                  </a:lnTo>
                  <a:lnTo>
                    <a:pt x="2521" y="1441"/>
                  </a:lnTo>
                  <a:lnTo>
                    <a:pt x="2542" y="1403"/>
                  </a:lnTo>
                  <a:lnTo>
                    <a:pt x="2557" y="1430"/>
                  </a:lnTo>
                  <a:lnTo>
                    <a:pt x="2557" y="1414"/>
                  </a:lnTo>
                  <a:lnTo>
                    <a:pt x="2546" y="1396"/>
                  </a:lnTo>
                  <a:lnTo>
                    <a:pt x="2557" y="1378"/>
                  </a:lnTo>
                  <a:lnTo>
                    <a:pt x="2557" y="1363"/>
                  </a:lnTo>
                  <a:lnTo>
                    <a:pt x="2542" y="1388"/>
                  </a:lnTo>
                  <a:lnTo>
                    <a:pt x="2515" y="1343"/>
                  </a:lnTo>
                  <a:lnTo>
                    <a:pt x="2542" y="1297"/>
                  </a:lnTo>
                  <a:lnTo>
                    <a:pt x="2557" y="1324"/>
                  </a:lnTo>
                  <a:lnTo>
                    <a:pt x="2557" y="1307"/>
                  </a:lnTo>
                  <a:lnTo>
                    <a:pt x="2546" y="1290"/>
                  </a:lnTo>
                  <a:lnTo>
                    <a:pt x="2557" y="1272"/>
                  </a:lnTo>
                  <a:lnTo>
                    <a:pt x="2557" y="1255"/>
                  </a:lnTo>
                  <a:lnTo>
                    <a:pt x="2542" y="1282"/>
                  </a:lnTo>
                  <a:lnTo>
                    <a:pt x="2515" y="1236"/>
                  </a:lnTo>
                  <a:lnTo>
                    <a:pt x="2542" y="1191"/>
                  </a:lnTo>
                  <a:lnTo>
                    <a:pt x="2557" y="1216"/>
                  </a:lnTo>
                  <a:lnTo>
                    <a:pt x="2557" y="1201"/>
                  </a:lnTo>
                  <a:lnTo>
                    <a:pt x="2546" y="1183"/>
                  </a:lnTo>
                  <a:lnTo>
                    <a:pt x="2557" y="1165"/>
                  </a:lnTo>
                  <a:lnTo>
                    <a:pt x="2557" y="1149"/>
                  </a:lnTo>
                  <a:lnTo>
                    <a:pt x="2542" y="1176"/>
                  </a:lnTo>
                  <a:lnTo>
                    <a:pt x="2515" y="1129"/>
                  </a:lnTo>
                  <a:lnTo>
                    <a:pt x="2542" y="1084"/>
                  </a:lnTo>
                  <a:lnTo>
                    <a:pt x="2557" y="1110"/>
                  </a:lnTo>
                  <a:lnTo>
                    <a:pt x="2557" y="1095"/>
                  </a:lnTo>
                  <a:lnTo>
                    <a:pt x="2546" y="1077"/>
                  </a:lnTo>
                  <a:lnTo>
                    <a:pt x="2557" y="1059"/>
                  </a:lnTo>
                  <a:lnTo>
                    <a:pt x="2557" y="1042"/>
                  </a:lnTo>
                  <a:lnTo>
                    <a:pt x="2542" y="1068"/>
                  </a:lnTo>
                  <a:lnTo>
                    <a:pt x="2515" y="1023"/>
                  </a:lnTo>
                  <a:lnTo>
                    <a:pt x="2542" y="978"/>
                  </a:lnTo>
                  <a:lnTo>
                    <a:pt x="2557" y="1004"/>
                  </a:lnTo>
                  <a:lnTo>
                    <a:pt x="2557" y="989"/>
                  </a:lnTo>
                  <a:lnTo>
                    <a:pt x="2546" y="971"/>
                  </a:lnTo>
                  <a:lnTo>
                    <a:pt x="2557" y="951"/>
                  </a:lnTo>
                  <a:lnTo>
                    <a:pt x="2557" y="936"/>
                  </a:lnTo>
                  <a:lnTo>
                    <a:pt x="2542" y="962"/>
                  </a:lnTo>
                  <a:lnTo>
                    <a:pt x="2515" y="917"/>
                  </a:lnTo>
                  <a:lnTo>
                    <a:pt x="2542" y="872"/>
                  </a:lnTo>
                  <a:lnTo>
                    <a:pt x="2557" y="897"/>
                  </a:lnTo>
                  <a:lnTo>
                    <a:pt x="2557" y="881"/>
                  </a:lnTo>
                  <a:lnTo>
                    <a:pt x="2546" y="863"/>
                  </a:lnTo>
                  <a:lnTo>
                    <a:pt x="2557" y="845"/>
                  </a:lnTo>
                  <a:lnTo>
                    <a:pt x="2557" y="830"/>
                  </a:lnTo>
                  <a:lnTo>
                    <a:pt x="2542" y="855"/>
                  </a:lnTo>
                  <a:lnTo>
                    <a:pt x="2515" y="810"/>
                  </a:lnTo>
                  <a:lnTo>
                    <a:pt x="2542" y="764"/>
                  </a:lnTo>
                  <a:lnTo>
                    <a:pt x="2557" y="791"/>
                  </a:lnTo>
                  <a:lnTo>
                    <a:pt x="2557" y="774"/>
                  </a:lnTo>
                  <a:lnTo>
                    <a:pt x="2546" y="757"/>
                  </a:lnTo>
                  <a:lnTo>
                    <a:pt x="2557" y="739"/>
                  </a:lnTo>
                  <a:lnTo>
                    <a:pt x="2557" y="724"/>
                  </a:lnTo>
                  <a:lnTo>
                    <a:pt x="2542" y="749"/>
                  </a:lnTo>
                  <a:lnTo>
                    <a:pt x="2515" y="704"/>
                  </a:lnTo>
                  <a:lnTo>
                    <a:pt x="2542" y="658"/>
                  </a:lnTo>
                  <a:lnTo>
                    <a:pt x="2557" y="685"/>
                  </a:lnTo>
                  <a:lnTo>
                    <a:pt x="2557" y="668"/>
                  </a:lnTo>
                  <a:lnTo>
                    <a:pt x="2546" y="650"/>
                  </a:lnTo>
                  <a:lnTo>
                    <a:pt x="2557" y="632"/>
                  </a:lnTo>
                  <a:lnTo>
                    <a:pt x="2557" y="616"/>
                  </a:lnTo>
                  <a:lnTo>
                    <a:pt x="2542" y="643"/>
                  </a:lnTo>
                  <a:lnTo>
                    <a:pt x="2515" y="596"/>
                  </a:lnTo>
                  <a:lnTo>
                    <a:pt x="2542" y="551"/>
                  </a:lnTo>
                  <a:lnTo>
                    <a:pt x="2557" y="577"/>
                  </a:lnTo>
                  <a:lnTo>
                    <a:pt x="2557" y="562"/>
                  </a:lnTo>
                  <a:lnTo>
                    <a:pt x="2546" y="544"/>
                  </a:lnTo>
                  <a:lnTo>
                    <a:pt x="2557" y="526"/>
                  </a:lnTo>
                  <a:lnTo>
                    <a:pt x="2557" y="509"/>
                  </a:lnTo>
                  <a:lnTo>
                    <a:pt x="2542" y="536"/>
                  </a:lnTo>
                  <a:lnTo>
                    <a:pt x="2515" y="490"/>
                  </a:lnTo>
                  <a:lnTo>
                    <a:pt x="2542" y="445"/>
                  </a:lnTo>
                  <a:lnTo>
                    <a:pt x="2557" y="471"/>
                  </a:lnTo>
                  <a:lnTo>
                    <a:pt x="2557" y="456"/>
                  </a:lnTo>
                  <a:lnTo>
                    <a:pt x="2546" y="438"/>
                  </a:lnTo>
                  <a:lnTo>
                    <a:pt x="2557" y="420"/>
                  </a:lnTo>
                  <a:lnTo>
                    <a:pt x="2557" y="403"/>
                  </a:lnTo>
                  <a:lnTo>
                    <a:pt x="2542" y="429"/>
                  </a:lnTo>
                  <a:lnTo>
                    <a:pt x="2515" y="384"/>
                  </a:lnTo>
                  <a:lnTo>
                    <a:pt x="2542" y="339"/>
                  </a:lnTo>
                  <a:lnTo>
                    <a:pt x="2557" y="364"/>
                  </a:lnTo>
                  <a:lnTo>
                    <a:pt x="2557" y="349"/>
                  </a:lnTo>
                  <a:lnTo>
                    <a:pt x="2546" y="330"/>
                  </a:lnTo>
                  <a:lnTo>
                    <a:pt x="2557" y="312"/>
                  </a:lnTo>
                  <a:lnTo>
                    <a:pt x="2557" y="297"/>
                  </a:lnTo>
                  <a:lnTo>
                    <a:pt x="2542" y="322"/>
                  </a:lnTo>
                  <a:lnTo>
                    <a:pt x="2515" y="277"/>
                  </a:lnTo>
                  <a:lnTo>
                    <a:pt x="2542" y="232"/>
                  </a:lnTo>
                  <a:lnTo>
                    <a:pt x="2557" y="258"/>
                  </a:lnTo>
                  <a:lnTo>
                    <a:pt x="2557" y="241"/>
                  </a:lnTo>
                  <a:lnTo>
                    <a:pt x="2546" y="223"/>
                  </a:lnTo>
                  <a:lnTo>
                    <a:pt x="2557" y="206"/>
                  </a:lnTo>
                  <a:lnTo>
                    <a:pt x="2557" y="191"/>
                  </a:lnTo>
                  <a:lnTo>
                    <a:pt x="2542" y="216"/>
                  </a:lnTo>
                  <a:lnTo>
                    <a:pt x="2515" y="171"/>
                  </a:lnTo>
                  <a:lnTo>
                    <a:pt x="2542" y="125"/>
                  </a:lnTo>
                  <a:lnTo>
                    <a:pt x="2557" y="152"/>
                  </a:lnTo>
                  <a:lnTo>
                    <a:pt x="2557" y="135"/>
                  </a:lnTo>
                  <a:lnTo>
                    <a:pt x="2546" y="117"/>
                  </a:lnTo>
                  <a:lnTo>
                    <a:pt x="2557" y="99"/>
                  </a:lnTo>
                  <a:lnTo>
                    <a:pt x="2557" y="84"/>
                  </a:lnTo>
                  <a:lnTo>
                    <a:pt x="2542" y="110"/>
                  </a:lnTo>
                  <a:lnTo>
                    <a:pt x="2515" y="65"/>
                  </a:lnTo>
                  <a:lnTo>
                    <a:pt x="2542" y="18"/>
                  </a:lnTo>
                  <a:lnTo>
                    <a:pt x="2557" y="44"/>
                  </a:lnTo>
                  <a:lnTo>
                    <a:pt x="2557" y="29"/>
                  </a:lnTo>
                  <a:lnTo>
                    <a:pt x="2546" y="11"/>
                  </a:lnTo>
                  <a:lnTo>
                    <a:pt x="2552"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5" name="Freeform 21">
              <a:extLst>
                <a:ext uri="{FF2B5EF4-FFF2-40B4-BE49-F238E27FC236}">
                  <a16:creationId xmlns:a16="http://schemas.microsoft.com/office/drawing/2014/main" id="{9DAFAF3D-32C2-4BE2-B44D-E8CBE510D503}"/>
                </a:ext>
              </a:extLst>
            </p:cNvPr>
            <p:cNvSpPr>
              <a:spLocks noEditPoints="1"/>
            </p:cNvSpPr>
            <p:nvPr/>
          </p:nvSpPr>
          <p:spPr bwMode="auto">
            <a:xfrm>
              <a:off x="-12649200" y="-4489450"/>
              <a:ext cx="4059238" cy="2287588"/>
            </a:xfrm>
            <a:custGeom>
              <a:avLst/>
              <a:gdLst>
                <a:gd name="T0" fmla="*/ 1194 w 2557"/>
                <a:gd name="T1" fmla="*/ 1297 h 1441"/>
                <a:gd name="T2" fmla="*/ 2364 w 2557"/>
                <a:gd name="T3" fmla="*/ 1388 h 1441"/>
                <a:gd name="T4" fmla="*/ 1005 w 2557"/>
                <a:gd name="T5" fmla="*/ 1290 h 1441"/>
                <a:gd name="T6" fmla="*/ 2122 w 2557"/>
                <a:gd name="T7" fmla="*/ 1290 h 1441"/>
                <a:gd name="T8" fmla="*/ 762 w 2557"/>
                <a:gd name="T9" fmla="*/ 1282 h 1441"/>
                <a:gd name="T10" fmla="*/ 1933 w 2557"/>
                <a:gd name="T11" fmla="*/ 1191 h 1441"/>
                <a:gd name="T12" fmla="*/ 609 w 2557"/>
                <a:gd name="T13" fmla="*/ 1228 h 1441"/>
                <a:gd name="T14" fmla="*/ 1744 w 2557"/>
                <a:gd name="T15" fmla="*/ 1183 h 1441"/>
                <a:gd name="T16" fmla="*/ 366 w 2557"/>
                <a:gd name="T17" fmla="*/ 1129 h 1441"/>
                <a:gd name="T18" fmla="*/ 1501 w 2557"/>
                <a:gd name="T19" fmla="*/ 1176 h 1441"/>
                <a:gd name="T20" fmla="*/ 177 w 2557"/>
                <a:gd name="T21" fmla="*/ 1031 h 1441"/>
                <a:gd name="T22" fmla="*/ 1348 w 2557"/>
                <a:gd name="T23" fmla="*/ 1122 h 1441"/>
                <a:gd name="T24" fmla="*/ 2484 w 2557"/>
                <a:gd name="T25" fmla="*/ 1077 h 1441"/>
                <a:gd name="T26" fmla="*/ 1105 w 2557"/>
                <a:gd name="T27" fmla="*/ 1023 h 1441"/>
                <a:gd name="T28" fmla="*/ 2241 w 2557"/>
                <a:gd name="T29" fmla="*/ 1068 h 1441"/>
                <a:gd name="T30" fmla="*/ 916 w 2557"/>
                <a:gd name="T31" fmla="*/ 924 h 1441"/>
                <a:gd name="T32" fmla="*/ 2088 w 2557"/>
                <a:gd name="T33" fmla="*/ 1016 h 1441"/>
                <a:gd name="T34" fmla="*/ 727 w 2557"/>
                <a:gd name="T35" fmla="*/ 917 h 1441"/>
                <a:gd name="T36" fmla="*/ 1845 w 2557"/>
                <a:gd name="T37" fmla="*/ 917 h 1441"/>
                <a:gd name="T38" fmla="*/ 484 w 2557"/>
                <a:gd name="T39" fmla="*/ 909 h 1441"/>
                <a:gd name="T40" fmla="*/ 1656 w 2557"/>
                <a:gd name="T41" fmla="*/ 818 h 1441"/>
                <a:gd name="T42" fmla="*/ 331 w 2557"/>
                <a:gd name="T43" fmla="*/ 855 h 1441"/>
                <a:gd name="T44" fmla="*/ 1467 w 2557"/>
                <a:gd name="T45" fmla="*/ 810 h 1441"/>
                <a:gd name="T46" fmla="*/ 89 w 2557"/>
                <a:gd name="T47" fmla="*/ 757 h 1441"/>
                <a:gd name="T48" fmla="*/ 1224 w 2557"/>
                <a:gd name="T49" fmla="*/ 801 h 1441"/>
                <a:gd name="T50" fmla="*/ 2395 w 2557"/>
                <a:gd name="T51" fmla="*/ 712 h 1441"/>
                <a:gd name="T52" fmla="*/ 1071 w 2557"/>
                <a:gd name="T53" fmla="*/ 749 h 1441"/>
                <a:gd name="T54" fmla="*/ 2206 w 2557"/>
                <a:gd name="T55" fmla="*/ 704 h 1441"/>
                <a:gd name="T56" fmla="*/ 828 w 2557"/>
                <a:gd name="T57" fmla="*/ 650 h 1441"/>
                <a:gd name="T58" fmla="*/ 1963 w 2557"/>
                <a:gd name="T59" fmla="*/ 695 h 1441"/>
                <a:gd name="T60" fmla="*/ 639 w 2557"/>
                <a:gd name="T61" fmla="*/ 551 h 1441"/>
                <a:gd name="T62" fmla="*/ 1810 w 2557"/>
                <a:gd name="T63" fmla="*/ 643 h 1441"/>
                <a:gd name="T64" fmla="*/ 450 w 2557"/>
                <a:gd name="T65" fmla="*/ 544 h 1441"/>
                <a:gd name="T66" fmla="*/ 1567 w 2557"/>
                <a:gd name="T67" fmla="*/ 544 h 1441"/>
                <a:gd name="T68" fmla="*/ 209 w 2557"/>
                <a:gd name="T69" fmla="*/ 536 h 1441"/>
                <a:gd name="T70" fmla="*/ 1378 w 2557"/>
                <a:gd name="T71" fmla="*/ 445 h 1441"/>
                <a:gd name="T72" fmla="*/ 54 w 2557"/>
                <a:gd name="T73" fmla="*/ 483 h 1441"/>
                <a:gd name="T74" fmla="*/ 1189 w 2557"/>
                <a:gd name="T75" fmla="*/ 438 h 1441"/>
                <a:gd name="T76" fmla="*/ 2307 w 2557"/>
                <a:gd name="T77" fmla="*/ 438 h 1441"/>
                <a:gd name="T78" fmla="*/ 948 w 2557"/>
                <a:gd name="T79" fmla="*/ 429 h 1441"/>
                <a:gd name="T80" fmla="*/ 2118 w 2557"/>
                <a:gd name="T81" fmla="*/ 339 h 1441"/>
                <a:gd name="T82" fmla="*/ 793 w 2557"/>
                <a:gd name="T83" fmla="*/ 376 h 1441"/>
                <a:gd name="T84" fmla="*/ 1929 w 2557"/>
                <a:gd name="T85" fmla="*/ 330 h 1441"/>
                <a:gd name="T86" fmla="*/ 552 w 2557"/>
                <a:gd name="T87" fmla="*/ 277 h 1441"/>
                <a:gd name="T88" fmla="*/ 1687 w 2557"/>
                <a:gd name="T89" fmla="*/ 322 h 1441"/>
                <a:gd name="T90" fmla="*/ 361 w 2557"/>
                <a:gd name="T91" fmla="*/ 179 h 1441"/>
                <a:gd name="T92" fmla="*/ 1533 w 2557"/>
                <a:gd name="T93" fmla="*/ 270 h 1441"/>
                <a:gd name="T94" fmla="*/ 173 w 2557"/>
                <a:gd name="T95" fmla="*/ 171 h 1441"/>
                <a:gd name="T96" fmla="*/ 1291 w 2557"/>
                <a:gd name="T97" fmla="*/ 171 h 1441"/>
                <a:gd name="T98" fmla="*/ 2427 w 2557"/>
                <a:gd name="T99" fmla="*/ 216 h 1441"/>
                <a:gd name="T100" fmla="*/ 1101 w 2557"/>
                <a:gd name="T101" fmla="*/ 72 h 1441"/>
                <a:gd name="T102" fmla="*/ 2272 w 2557"/>
                <a:gd name="T103" fmla="*/ 162 h 1441"/>
                <a:gd name="T104" fmla="*/ 912 w 2557"/>
                <a:gd name="T105" fmla="*/ 65 h 1441"/>
                <a:gd name="T106" fmla="*/ 2031 w 2557"/>
                <a:gd name="T107" fmla="*/ 65 h 1441"/>
                <a:gd name="T108" fmla="*/ 2149 w 2557"/>
                <a:gd name="T109" fmla="*/ 56 h 1441"/>
                <a:gd name="T110" fmla="*/ 1438 w 2557"/>
                <a:gd name="T111" fmla="*/ 0 h 1441"/>
                <a:gd name="T112" fmla="*/ 711 w 2557"/>
                <a:gd name="T113" fmla="*/ 0 h 1441"/>
                <a:gd name="T114" fmla="*/ 18 w 2557"/>
                <a:gd name="T115" fmla="*/ 11 h 1441"/>
                <a:gd name="T116" fmla="*/ 23 w 2557"/>
                <a:gd name="T117" fmla="*/ 1282 h 1441"/>
                <a:gd name="T118" fmla="*/ 609 w 2557"/>
                <a:gd name="T119" fmla="*/ 1441 h 1441"/>
                <a:gd name="T120" fmla="*/ 1321 w 2557"/>
                <a:gd name="T121" fmla="*/ 1396 h 1441"/>
                <a:gd name="T122" fmla="*/ 2056 w 2557"/>
                <a:gd name="T123" fmla="*/ 1403 h 1441"/>
                <a:gd name="T124" fmla="*/ 2557 w 2557"/>
                <a:gd name="T125" fmla="*/ 1056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41">
                  <a:moveTo>
                    <a:pt x="84" y="1388"/>
                  </a:moveTo>
                  <a:lnTo>
                    <a:pt x="59" y="1343"/>
                  </a:lnTo>
                  <a:lnTo>
                    <a:pt x="84" y="1297"/>
                  </a:lnTo>
                  <a:lnTo>
                    <a:pt x="111" y="1343"/>
                  </a:lnTo>
                  <a:lnTo>
                    <a:pt x="84" y="1388"/>
                  </a:lnTo>
                  <a:close/>
                  <a:moveTo>
                    <a:pt x="146" y="1388"/>
                  </a:moveTo>
                  <a:lnTo>
                    <a:pt x="120" y="1343"/>
                  </a:lnTo>
                  <a:lnTo>
                    <a:pt x="146" y="1297"/>
                  </a:lnTo>
                  <a:lnTo>
                    <a:pt x="173" y="1343"/>
                  </a:lnTo>
                  <a:lnTo>
                    <a:pt x="146" y="1388"/>
                  </a:lnTo>
                  <a:close/>
                  <a:moveTo>
                    <a:pt x="209" y="1388"/>
                  </a:moveTo>
                  <a:lnTo>
                    <a:pt x="182" y="1343"/>
                  </a:lnTo>
                  <a:lnTo>
                    <a:pt x="209" y="1297"/>
                  </a:lnTo>
                  <a:lnTo>
                    <a:pt x="234" y="1343"/>
                  </a:lnTo>
                  <a:lnTo>
                    <a:pt x="209" y="1388"/>
                  </a:lnTo>
                  <a:close/>
                  <a:moveTo>
                    <a:pt x="270" y="1388"/>
                  </a:moveTo>
                  <a:lnTo>
                    <a:pt x="243" y="1343"/>
                  </a:lnTo>
                  <a:lnTo>
                    <a:pt x="270" y="1297"/>
                  </a:lnTo>
                  <a:lnTo>
                    <a:pt x="295" y="1343"/>
                  </a:lnTo>
                  <a:lnTo>
                    <a:pt x="270" y="1388"/>
                  </a:lnTo>
                  <a:close/>
                  <a:moveTo>
                    <a:pt x="331" y="1388"/>
                  </a:moveTo>
                  <a:lnTo>
                    <a:pt x="304" y="1343"/>
                  </a:lnTo>
                  <a:lnTo>
                    <a:pt x="331" y="1297"/>
                  </a:lnTo>
                  <a:lnTo>
                    <a:pt x="357" y="1343"/>
                  </a:lnTo>
                  <a:lnTo>
                    <a:pt x="331" y="1388"/>
                  </a:lnTo>
                  <a:close/>
                  <a:moveTo>
                    <a:pt x="393" y="1388"/>
                  </a:moveTo>
                  <a:lnTo>
                    <a:pt x="366" y="1343"/>
                  </a:lnTo>
                  <a:lnTo>
                    <a:pt x="393" y="1297"/>
                  </a:lnTo>
                  <a:lnTo>
                    <a:pt x="418" y="1343"/>
                  </a:lnTo>
                  <a:lnTo>
                    <a:pt x="393" y="1388"/>
                  </a:lnTo>
                  <a:close/>
                  <a:moveTo>
                    <a:pt x="454" y="1388"/>
                  </a:moveTo>
                  <a:lnTo>
                    <a:pt x="427" y="1343"/>
                  </a:lnTo>
                  <a:lnTo>
                    <a:pt x="454" y="1297"/>
                  </a:lnTo>
                  <a:lnTo>
                    <a:pt x="480" y="1343"/>
                  </a:lnTo>
                  <a:lnTo>
                    <a:pt x="454" y="1388"/>
                  </a:lnTo>
                  <a:close/>
                  <a:moveTo>
                    <a:pt x="516" y="1388"/>
                  </a:moveTo>
                  <a:lnTo>
                    <a:pt x="489" y="1343"/>
                  </a:lnTo>
                  <a:lnTo>
                    <a:pt x="516" y="1297"/>
                  </a:lnTo>
                  <a:lnTo>
                    <a:pt x="541" y="1343"/>
                  </a:lnTo>
                  <a:lnTo>
                    <a:pt x="516" y="1388"/>
                  </a:lnTo>
                  <a:close/>
                  <a:moveTo>
                    <a:pt x="577" y="1388"/>
                  </a:moveTo>
                  <a:lnTo>
                    <a:pt x="552" y="1343"/>
                  </a:lnTo>
                  <a:lnTo>
                    <a:pt x="577" y="1297"/>
                  </a:lnTo>
                  <a:lnTo>
                    <a:pt x="604" y="1343"/>
                  </a:lnTo>
                  <a:lnTo>
                    <a:pt x="577" y="1388"/>
                  </a:lnTo>
                  <a:close/>
                  <a:moveTo>
                    <a:pt x="639" y="1388"/>
                  </a:moveTo>
                  <a:lnTo>
                    <a:pt x="613" y="1343"/>
                  </a:lnTo>
                  <a:lnTo>
                    <a:pt x="639" y="1297"/>
                  </a:lnTo>
                  <a:lnTo>
                    <a:pt x="666" y="1343"/>
                  </a:lnTo>
                  <a:lnTo>
                    <a:pt x="639" y="1388"/>
                  </a:lnTo>
                  <a:close/>
                  <a:moveTo>
                    <a:pt x="700" y="1388"/>
                  </a:moveTo>
                  <a:lnTo>
                    <a:pt x="675" y="1343"/>
                  </a:lnTo>
                  <a:lnTo>
                    <a:pt x="700" y="1297"/>
                  </a:lnTo>
                  <a:lnTo>
                    <a:pt x="727" y="1343"/>
                  </a:lnTo>
                  <a:lnTo>
                    <a:pt x="700" y="1388"/>
                  </a:lnTo>
                  <a:close/>
                  <a:moveTo>
                    <a:pt x="762" y="1388"/>
                  </a:moveTo>
                  <a:lnTo>
                    <a:pt x="736" y="1343"/>
                  </a:lnTo>
                  <a:lnTo>
                    <a:pt x="762" y="1297"/>
                  </a:lnTo>
                  <a:lnTo>
                    <a:pt x="789" y="1343"/>
                  </a:lnTo>
                  <a:lnTo>
                    <a:pt x="762" y="1388"/>
                  </a:lnTo>
                  <a:close/>
                  <a:moveTo>
                    <a:pt x="823" y="1388"/>
                  </a:moveTo>
                  <a:lnTo>
                    <a:pt x="798" y="1343"/>
                  </a:lnTo>
                  <a:lnTo>
                    <a:pt x="823" y="1297"/>
                  </a:lnTo>
                  <a:lnTo>
                    <a:pt x="850" y="1343"/>
                  </a:lnTo>
                  <a:lnTo>
                    <a:pt x="823" y="1388"/>
                  </a:lnTo>
                  <a:close/>
                  <a:moveTo>
                    <a:pt x="885" y="1388"/>
                  </a:moveTo>
                  <a:lnTo>
                    <a:pt x="859" y="1343"/>
                  </a:lnTo>
                  <a:lnTo>
                    <a:pt x="885" y="1297"/>
                  </a:lnTo>
                  <a:lnTo>
                    <a:pt x="912" y="1343"/>
                  </a:lnTo>
                  <a:lnTo>
                    <a:pt x="885" y="1388"/>
                  </a:lnTo>
                  <a:close/>
                  <a:moveTo>
                    <a:pt x="948" y="1388"/>
                  </a:moveTo>
                  <a:lnTo>
                    <a:pt x="921" y="1343"/>
                  </a:lnTo>
                  <a:lnTo>
                    <a:pt x="948" y="1297"/>
                  </a:lnTo>
                  <a:lnTo>
                    <a:pt x="973" y="1343"/>
                  </a:lnTo>
                  <a:lnTo>
                    <a:pt x="948" y="1388"/>
                  </a:lnTo>
                  <a:close/>
                  <a:moveTo>
                    <a:pt x="1009" y="1388"/>
                  </a:moveTo>
                  <a:lnTo>
                    <a:pt x="982" y="1343"/>
                  </a:lnTo>
                  <a:lnTo>
                    <a:pt x="1009" y="1297"/>
                  </a:lnTo>
                  <a:lnTo>
                    <a:pt x="1035" y="1343"/>
                  </a:lnTo>
                  <a:lnTo>
                    <a:pt x="1009" y="1388"/>
                  </a:lnTo>
                  <a:close/>
                  <a:moveTo>
                    <a:pt x="1071" y="1388"/>
                  </a:moveTo>
                  <a:lnTo>
                    <a:pt x="1044" y="1343"/>
                  </a:lnTo>
                  <a:lnTo>
                    <a:pt x="1071" y="1297"/>
                  </a:lnTo>
                  <a:lnTo>
                    <a:pt x="1096" y="1343"/>
                  </a:lnTo>
                  <a:lnTo>
                    <a:pt x="1071" y="1388"/>
                  </a:lnTo>
                  <a:close/>
                  <a:moveTo>
                    <a:pt x="1132" y="1388"/>
                  </a:moveTo>
                  <a:lnTo>
                    <a:pt x="1105" y="1343"/>
                  </a:lnTo>
                  <a:lnTo>
                    <a:pt x="1132" y="1297"/>
                  </a:lnTo>
                  <a:lnTo>
                    <a:pt x="1158" y="1343"/>
                  </a:lnTo>
                  <a:lnTo>
                    <a:pt x="1132" y="1388"/>
                  </a:lnTo>
                  <a:close/>
                  <a:moveTo>
                    <a:pt x="1194" y="1388"/>
                  </a:moveTo>
                  <a:lnTo>
                    <a:pt x="1167" y="1343"/>
                  </a:lnTo>
                  <a:lnTo>
                    <a:pt x="1194" y="1297"/>
                  </a:lnTo>
                  <a:lnTo>
                    <a:pt x="1219" y="1343"/>
                  </a:lnTo>
                  <a:lnTo>
                    <a:pt x="1194" y="1388"/>
                  </a:lnTo>
                  <a:close/>
                  <a:moveTo>
                    <a:pt x="1255" y="1388"/>
                  </a:moveTo>
                  <a:lnTo>
                    <a:pt x="1228" y="1343"/>
                  </a:lnTo>
                  <a:lnTo>
                    <a:pt x="1255" y="1297"/>
                  </a:lnTo>
                  <a:lnTo>
                    <a:pt x="1281" y="1343"/>
                  </a:lnTo>
                  <a:lnTo>
                    <a:pt x="1255" y="1388"/>
                  </a:lnTo>
                  <a:close/>
                  <a:moveTo>
                    <a:pt x="1317" y="1388"/>
                  </a:moveTo>
                  <a:lnTo>
                    <a:pt x="1291" y="1343"/>
                  </a:lnTo>
                  <a:lnTo>
                    <a:pt x="1317" y="1297"/>
                  </a:lnTo>
                  <a:lnTo>
                    <a:pt x="1344" y="1343"/>
                  </a:lnTo>
                  <a:lnTo>
                    <a:pt x="1317" y="1388"/>
                  </a:lnTo>
                  <a:close/>
                  <a:moveTo>
                    <a:pt x="1378" y="1388"/>
                  </a:moveTo>
                  <a:lnTo>
                    <a:pt x="1353" y="1343"/>
                  </a:lnTo>
                  <a:lnTo>
                    <a:pt x="1378" y="1297"/>
                  </a:lnTo>
                  <a:lnTo>
                    <a:pt x="1405" y="1343"/>
                  </a:lnTo>
                  <a:lnTo>
                    <a:pt x="1378" y="1388"/>
                  </a:lnTo>
                  <a:close/>
                  <a:moveTo>
                    <a:pt x="1440" y="1388"/>
                  </a:moveTo>
                  <a:lnTo>
                    <a:pt x="1414" y="1343"/>
                  </a:lnTo>
                  <a:lnTo>
                    <a:pt x="1440" y="1297"/>
                  </a:lnTo>
                  <a:lnTo>
                    <a:pt x="1467" y="1343"/>
                  </a:lnTo>
                  <a:lnTo>
                    <a:pt x="1440" y="1388"/>
                  </a:lnTo>
                  <a:close/>
                  <a:moveTo>
                    <a:pt x="1501" y="1388"/>
                  </a:moveTo>
                  <a:lnTo>
                    <a:pt x="1476" y="1343"/>
                  </a:lnTo>
                  <a:lnTo>
                    <a:pt x="1501" y="1297"/>
                  </a:lnTo>
                  <a:lnTo>
                    <a:pt x="1528" y="1343"/>
                  </a:lnTo>
                  <a:lnTo>
                    <a:pt x="1501" y="1388"/>
                  </a:lnTo>
                  <a:close/>
                  <a:moveTo>
                    <a:pt x="1563" y="1388"/>
                  </a:moveTo>
                  <a:lnTo>
                    <a:pt x="1537" y="1343"/>
                  </a:lnTo>
                  <a:lnTo>
                    <a:pt x="1563" y="1297"/>
                  </a:lnTo>
                  <a:lnTo>
                    <a:pt x="1590" y="1343"/>
                  </a:lnTo>
                  <a:lnTo>
                    <a:pt x="1563" y="1388"/>
                  </a:lnTo>
                  <a:close/>
                  <a:moveTo>
                    <a:pt x="1624" y="1388"/>
                  </a:moveTo>
                  <a:lnTo>
                    <a:pt x="1599" y="1343"/>
                  </a:lnTo>
                  <a:lnTo>
                    <a:pt x="1624" y="1297"/>
                  </a:lnTo>
                  <a:lnTo>
                    <a:pt x="1651" y="1343"/>
                  </a:lnTo>
                  <a:lnTo>
                    <a:pt x="1624" y="1388"/>
                  </a:lnTo>
                  <a:close/>
                  <a:moveTo>
                    <a:pt x="1687" y="1388"/>
                  </a:moveTo>
                  <a:lnTo>
                    <a:pt x="1660" y="1343"/>
                  </a:lnTo>
                  <a:lnTo>
                    <a:pt x="1687" y="1297"/>
                  </a:lnTo>
                  <a:lnTo>
                    <a:pt x="1713" y="1343"/>
                  </a:lnTo>
                  <a:lnTo>
                    <a:pt x="1687" y="1388"/>
                  </a:lnTo>
                  <a:close/>
                  <a:moveTo>
                    <a:pt x="1749" y="1388"/>
                  </a:moveTo>
                  <a:lnTo>
                    <a:pt x="1722" y="1343"/>
                  </a:lnTo>
                  <a:lnTo>
                    <a:pt x="1749" y="1297"/>
                  </a:lnTo>
                  <a:lnTo>
                    <a:pt x="1774" y="1343"/>
                  </a:lnTo>
                  <a:lnTo>
                    <a:pt x="1749" y="1388"/>
                  </a:lnTo>
                  <a:close/>
                  <a:moveTo>
                    <a:pt x="1810" y="1388"/>
                  </a:moveTo>
                  <a:lnTo>
                    <a:pt x="1783" y="1343"/>
                  </a:lnTo>
                  <a:lnTo>
                    <a:pt x="1810" y="1297"/>
                  </a:lnTo>
                  <a:lnTo>
                    <a:pt x="1836" y="1343"/>
                  </a:lnTo>
                  <a:lnTo>
                    <a:pt x="1810" y="1388"/>
                  </a:lnTo>
                  <a:close/>
                  <a:moveTo>
                    <a:pt x="1872" y="1388"/>
                  </a:moveTo>
                  <a:lnTo>
                    <a:pt x="1845" y="1343"/>
                  </a:lnTo>
                  <a:lnTo>
                    <a:pt x="1872" y="1297"/>
                  </a:lnTo>
                  <a:lnTo>
                    <a:pt x="1897" y="1343"/>
                  </a:lnTo>
                  <a:lnTo>
                    <a:pt x="1872" y="1388"/>
                  </a:lnTo>
                  <a:close/>
                  <a:moveTo>
                    <a:pt x="1933" y="1388"/>
                  </a:moveTo>
                  <a:lnTo>
                    <a:pt x="1906" y="1343"/>
                  </a:lnTo>
                  <a:lnTo>
                    <a:pt x="1933" y="1297"/>
                  </a:lnTo>
                  <a:lnTo>
                    <a:pt x="1959" y="1343"/>
                  </a:lnTo>
                  <a:lnTo>
                    <a:pt x="1933" y="1388"/>
                  </a:lnTo>
                  <a:close/>
                  <a:moveTo>
                    <a:pt x="1995" y="1388"/>
                  </a:moveTo>
                  <a:lnTo>
                    <a:pt x="1968" y="1343"/>
                  </a:lnTo>
                  <a:lnTo>
                    <a:pt x="1995" y="1297"/>
                  </a:lnTo>
                  <a:lnTo>
                    <a:pt x="2020" y="1343"/>
                  </a:lnTo>
                  <a:lnTo>
                    <a:pt x="1995" y="1388"/>
                  </a:lnTo>
                  <a:close/>
                  <a:moveTo>
                    <a:pt x="2056" y="1388"/>
                  </a:moveTo>
                  <a:lnTo>
                    <a:pt x="2031" y="1343"/>
                  </a:lnTo>
                  <a:lnTo>
                    <a:pt x="2056" y="1297"/>
                  </a:lnTo>
                  <a:lnTo>
                    <a:pt x="2083" y="1343"/>
                  </a:lnTo>
                  <a:lnTo>
                    <a:pt x="2056" y="1388"/>
                  </a:lnTo>
                  <a:close/>
                  <a:moveTo>
                    <a:pt x="2118" y="1388"/>
                  </a:moveTo>
                  <a:lnTo>
                    <a:pt x="2092" y="1343"/>
                  </a:lnTo>
                  <a:lnTo>
                    <a:pt x="2118" y="1297"/>
                  </a:lnTo>
                  <a:lnTo>
                    <a:pt x="2145" y="1343"/>
                  </a:lnTo>
                  <a:lnTo>
                    <a:pt x="2118" y="1388"/>
                  </a:lnTo>
                  <a:close/>
                  <a:moveTo>
                    <a:pt x="2179" y="1388"/>
                  </a:moveTo>
                  <a:lnTo>
                    <a:pt x="2154" y="1343"/>
                  </a:lnTo>
                  <a:lnTo>
                    <a:pt x="2179" y="1297"/>
                  </a:lnTo>
                  <a:lnTo>
                    <a:pt x="2206" y="1343"/>
                  </a:lnTo>
                  <a:lnTo>
                    <a:pt x="2179" y="1388"/>
                  </a:lnTo>
                  <a:close/>
                  <a:moveTo>
                    <a:pt x="2241" y="1388"/>
                  </a:moveTo>
                  <a:lnTo>
                    <a:pt x="2215" y="1343"/>
                  </a:lnTo>
                  <a:lnTo>
                    <a:pt x="2241" y="1297"/>
                  </a:lnTo>
                  <a:lnTo>
                    <a:pt x="2268" y="1343"/>
                  </a:lnTo>
                  <a:lnTo>
                    <a:pt x="2241" y="1388"/>
                  </a:lnTo>
                  <a:close/>
                  <a:moveTo>
                    <a:pt x="2302" y="1388"/>
                  </a:moveTo>
                  <a:lnTo>
                    <a:pt x="2277" y="1343"/>
                  </a:lnTo>
                  <a:lnTo>
                    <a:pt x="2302" y="1297"/>
                  </a:lnTo>
                  <a:lnTo>
                    <a:pt x="2329" y="1343"/>
                  </a:lnTo>
                  <a:lnTo>
                    <a:pt x="2302" y="1388"/>
                  </a:lnTo>
                  <a:close/>
                  <a:moveTo>
                    <a:pt x="2364" y="1388"/>
                  </a:moveTo>
                  <a:lnTo>
                    <a:pt x="2338" y="1343"/>
                  </a:lnTo>
                  <a:lnTo>
                    <a:pt x="2364" y="1297"/>
                  </a:lnTo>
                  <a:lnTo>
                    <a:pt x="2391" y="1343"/>
                  </a:lnTo>
                  <a:lnTo>
                    <a:pt x="2364" y="1388"/>
                  </a:lnTo>
                  <a:close/>
                  <a:moveTo>
                    <a:pt x="2427" y="1388"/>
                  </a:moveTo>
                  <a:lnTo>
                    <a:pt x="2400" y="1343"/>
                  </a:lnTo>
                  <a:lnTo>
                    <a:pt x="2427" y="1297"/>
                  </a:lnTo>
                  <a:lnTo>
                    <a:pt x="2452" y="1343"/>
                  </a:lnTo>
                  <a:lnTo>
                    <a:pt x="2427" y="1388"/>
                  </a:lnTo>
                  <a:close/>
                  <a:moveTo>
                    <a:pt x="2488" y="1388"/>
                  </a:moveTo>
                  <a:lnTo>
                    <a:pt x="2461" y="1343"/>
                  </a:lnTo>
                  <a:lnTo>
                    <a:pt x="2488" y="1297"/>
                  </a:lnTo>
                  <a:lnTo>
                    <a:pt x="2514" y="1343"/>
                  </a:lnTo>
                  <a:lnTo>
                    <a:pt x="2488" y="1388"/>
                  </a:lnTo>
                  <a:close/>
                  <a:moveTo>
                    <a:pt x="54" y="1334"/>
                  </a:moveTo>
                  <a:lnTo>
                    <a:pt x="27" y="1290"/>
                  </a:lnTo>
                  <a:lnTo>
                    <a:pt x="54" y="1245"/>
                  </a:lnTo>
                  <a:lnTo>
                    <a:pt x="80" y="1290"/>
                  </a:lnTo>
                  <a:lnTo>
                    <a:pt x="54" y="1334"/>
                  </a:lnTo>
                  <a:close/>
                  <a:moveTo>
                    <a:pt x="116" y="1334"/>
                  </a:moveTo>
                  <a:lnTo>
                    <a:pt x="89" y="1290"/>
                  </a:lnTo>
                  <a:lnTo>
                    <a:pt x="116" y="1245"/>
                  </a:lnTo>
                  <a:lnTo>
                    <a:pt x="141" y="1290"/>
                  </a:lnTo>
                  <a:lnTo>
                    <a:pt x="116" y="1334"/>
                  </a:lnTo>
                  <a:close/>
                  <a:moveTo>
                    <a:pt x="177" y="1334"/>
                  </a:moveTo>
                  <a:lnTo>
                    <a:pt x="150" y="1290"/>
                  </a:lnTo>
                  <a:lnTo>
                    <a:pt x="177" y="1245"/>
                  </a:lnTo>
                  <a:lnTo>
                    <a:pt x="204" y="1290"/>
                  </a:lnTo>
                  <a:lnTo>
                    <a:pt x="177" y="1334"/>
                  </a:lnTo>
                  <a:close/>
                  <a:moveTo>
                    <a:pt x="238" y="1334"/>
                  </a:moveTo>
                  <a:lnTo>
                    <a:pt x="213" y="1290"/>
                  </a:lnTo>
                  <a:lnTo>
                    <a:pt x="238" y="1245"/>
                  </a:lnTo>
                  <a:lnTo>
                    <a:pt x="265" y="1290"/>
                  </a:lnTo>
                  <a:lnTo>
                    <a:pt x="238" y="1334"/>
                  </a:lnTo>
                  <a:close/>
                  <a:moveTo>
                    <a:pt x="300" y="1334"/>
                  </a:moveTo>
                  <a:lnTo>
                    <a:pt x="274" y="1290"/>
                  </a:lnTo>
                  <a:lnTo>
                    <a:pt x="300" y="1245"/>
                  </a:lnTo>
                  <a:lnTo>
                    <a:pt x="327" y="1290"/>
                  </a:lnTo>
                  <a:lnTo>
                    <a:pt x="300" y="1334"/>
                  </a:lnTo>
                  <a:close/>
                  <a:moveTo>
                    <a:pt x="361" y="1334"/>
                  </a:moveTo>
                  <a:lnTo>
                    <a:pt x="336" y="1290"/>
                  </a:lnTo>
                  <a:lnTo>
                    <a:pt x="361" y="1245"/>
                  </a:lnTo>
                  <a:lnTo>
                    <a:pt x="388" y="1290"/>
                  </a:lnTo>
                  <a:lnTo>
                    <a:pt x="361" y="1334"/>
                  </a:lnTo>
                  <a:close/>
                  <a:moveTo>
                    <a:pt x="423" y="1334"/>
                  </a:moveTo>
                  <a:lnTo>
                    <a:pt x="397" y="1290"/>
                  </a:lnTo>
                  <a:lnTo>
                    <a:pt x="423" y="1245"/>
                  </a:lnTo>
                  <a:lnTo>
                    <a:pt x="450" y="1290"/>
                  </a:lnTo>
                  <a:lnTo>
                    <a:pt x="423" y="1334"/>
                  </a:lnTo>
                  <a:close/>
                  <a:moveTo>
                    <a:pt x="484" y="1334"/>
                  </a:moveTo>
                  <a:lnTo>
                    <a:pt x="459" y="1290"/>
                  </a:lnTo>
                  <a:lnTo>
                    <a:pt x="484" y="1245"/>
                  </a:lnTo>
                  <a:lnTo>
                    <a:pt x="511" y="1290"/>
                  </a:lnTo>
                  <a:lnTo>
                    <a:pt x="484" y="1334"/>
                  </a:lnTo>
                  <a:close/>
                  <a:moveTo>
                    <a:pt x="546" y="1334"/>
                  </a:moveTo>
                  <a:lnTo>
                    <a:pt x="520" y="1290"/>
                  </a:lnTo>
                  <a:lnTo>
                    <a:pt x="546" y="1245"/>
                  </a:lnTo>
                  <a:lnTo>
                    <a:pt x="573" y="1290"/>
                  </a:lnTo>
                  <a:lnTo>
                    <a:pt x="546" y="1334"/>
                  </a:lnTo>
                  <a:close/>
                  <a:moveTo>
                    <a:pt x="609" y="1334"/>
                  </a:moveTo>
                  <a:lnTo>
                    <a:pt x="582" y="1290"/>
                  </a:lnTo>
                  <a:lnTo>
                    <a:pt x="609" y="1245"/>
                  </a:lnTo>
                  <a:lnTo>
                    <a:pt x="634" y="1290"/>
                  </a:lnTo>
                  <a:lnTo>
                    <a:pt x="609" y="1334"/>
                  </a:lnTo>
                  <a:close/>
                  <a:moveTo>
                    <a:pt x="670" y="1334"/>
                  </a:moveTo>
                  <a:lnTo>
                    <a:pt x="643" y="1290"/>
                  </a:lnTo>
                  <a:lnTo>
                    <a:pt x="670" y="1245"/>
                  </a:lnTo>
                  <a:lnTo>
                    <a:pt x="696" y="1290"/>
                  </a:lnTo>
                  <a:lnTo>
                    <a:pt x="670" y="1334"/>
                  </a:lnTo>
                  <a:close/>
                  <a:moveTo>
                    <a:pt x="732" y="1334"/>
                  </a:moveTo>
                  <a:lnTo>
                    <a:pt x="705" y="1290"/>
                  </a:lnTo>
                  <a:lnTo>
                    <a:pt x="732" y="1245"/>
                  </a:lnTo>
                  <a:lnTo>
                    <a:pt x="757" y="1290"/>
                  </a:lnTo>
                  <a:lnTo>
                    <a:pt x="732" y="1334"/>
                  </a:lnTo>
                  <a:close/>
                  <a:moveTo>
                    <a:pt x="793" y="1334"/>
                  </a:moveTo>
                  <a:lnTo>
                    <a:pt x="766" y="1290"/>
                  </a:lnTo>
                  <a:lnTo>
                    <a:pt x="793" y="1245"/>
                  </a:lnTo>
                  <a:lnTo>
                    <a:pt x="819" y="1290"/>
                  </a:lnTo>
                  <a:lnTo>
                    <a:pt x="793" y="1334"/>
                  </a:lnTo>
                  <a:close/>
                  <a:moveTo>
                    <a:pt x="855" y="1334"/>
                  </a:moveTo>
                  <a:lnTo>
                    <a:pt x="828" y="1290"/>
                  </a:lnTo>
                  <a:lnTo>
                    <a:pt x="855" y="1245"/>
                  </a:lnTo>
                  <a:lnTo>
                    <a:pt x="880" y="1290"/>
                  </a:lnTo>
                  <a:lnTo>
                    <a:pt x="855" y="1334"/>
                  </a:lnTo>
                  <a:close/>
                  <a:moveTo>
                    <a:pt x="916" y="1334"/>
                  </a:moveTo>
                  <a:lnTo>
                    <a:pt x="889" y="1290"/>
                  </a:lnTo>
                  <a:lnTo>
                    <a:pt x="916" y="1245"/>
                  </a:lnTo>
                  <a:lnTo>
                    <a:pt x="943" y="1290"/>
                  </a:lnTo>
                  <a:lnTo>
                    <a:pt x="916" y="1334"/>
                  </a:lnTo>
                  <a:close/>
                  <a:moveTo>
                    <a:pt x="978" y="1334"/>
                  </a:moveTo>
                  <a:lnTo>
                    <a:pt x="952" y="1290"/>
                  </a:lnTo>
                  <a:lnTo>
                    <a:pt x="978" y="1245"/>
                  </a:lnTo>
                  <a:lnTo>
                    <a:pt x="1005" y="1290"/>
                  </a:lnTo>
                  <a:lnTo>
                    <a:pt x="978" y="1334"/>
                  </a:lnTo>
                  <a:close/>
                  <a:moveTo>
                    <a:pt x="1039" y="1334"/>
                  </a:moveTo>
                  <a:lnTo>
                    <a:pt x="1014" y="1290"/>
                  </a:lnTo>
                  <a:lnTo>
                    <a:pt x="1039" y="1245"/>
                  </a:lnTo>
                  <a:lnTo>
                    <a:pt x="1066" y="1290"/>
                  </a:lnTo>
                  <a:lnTo>
                    <a:pt x="1039" y="1334"/>
                  </a:lnTo>
                  <a:close/>
                  <a:moveTo>
                    <a:pt x="1101" y="1334"/>
                  </a:moveTo>
                  <a:lnTo>
                    <a:pt x="1075" y="1290"/>
                  </a:lnTo>
                  <a:lnTo>
                    <a:pt x="1101" y="1245"/>
                  </a:lnTo>
                  <a:lnTo>
                    <a:pt x="1128" y="1290"/>
                  </a:lnTo>
                  <a:lnTo>
                    <a:pt x="1101" y="1334"/>
                  </a:lnTo>
                  <a:close/>
                  <a:moveTo>
                    <a:pt x="1162" y="1334"/>
                  </a:moveTo>
                  <a:lnTo>
                    <a:pt x="1137" y="1290"/>
                  </a:lnTo>
                  <a:lnTo>
                    <a:pt x="1162" y="1245"/>
                  </a:lnTo>
                  <a:lnTo>
                    <a:pt x="1189" y="1290"/>
                  </a:lnTo>
                  <a:lnTo>
                    <a:pt x="1162" y="1334"/>
                  </a:lnTo>
                  <a:close/>
                  <a:moveTo>
                    <a:pt x="1224" y="1334"/>
                  </a:moveTo>
                  <a:lnTo>
                    <a:pt x="1198" y="1290"/>
                  </a:lnTo>
                  <a:lnTo>
                    <a:pt x="1224" y="1245"/>
                  </a:lnTo>
                  <a:lnTo>
                    <a:pt x="1251" y="1290"/>
                  </a:lnTo>
                  <a:lnTo>
                    <a:pt x="1224" y="1334"/>
                  </a:lnTo>
                  <a:close/>
                  <a:moveTo>
                    <a:pt x="1285" y="1334"/>
                  </a:moveTo>
                  <a:lnTo>
                    <a:pt x="1260" y="1290"/>
                  </a:lnTo>
                  <a:lnTo>
                    <a:pt x="1285" y="1245"/>
                  </a:lnTo>
                  <a:lnTo>
                    <a:pt x="1312" y="1290"/>
                  </a:lnTo>
                  <a:lnTo>
                    <a:pt x="1285" y="1334"/>
                  </a:lnTo>
                  <a:close/>
                  <a:moveTo>
                    <a:pt x="1348" y="1334"/>
                  </a:moveTo>
                  <a:lnTo>
                    <a:pt x="1321" y="1290"/>
                  </a:lnTo>
                  <a:lnTo>
                    <a:pt x="1348" y="1245"/>
                  </a:lnTo>
                  <a:lnTo>
                    <a:pt x="1374" y="1290"/>
                  </a:lnTo>
                  <a:lnTo>
                    <a:pt x="1348" y="1334"/>
                  </a:lnTo>
                  <a:close/>
                  <a:moveTo>
                    <a:pt x="1410" y="1334"/>
                  </a:moveTo>
                  <a:lnTo>
                    <a:pt x="1383" y="1290"/>
                  </a:lnTo>
                  <a:lnTo>
                    <a:pt x="1410" y="1245"/>
                  </a:lnTo>
                  <a:lnTo>
                    <a:pt x="1435" y="1290"/>
                  </a:lnTo>
                  <a:lnTo>
                    <a:pt x="1410" y="1334"/>
                  </a:lnTo>
                  <a:close/>
                  <a:moveTo>
                    <a:pt x="1471" y="1334"/>
                  </a:moveTo>
                  <a:lnTo>
                    <a:pt x="1444" y="1290"/>
                  </a:lnTo>
                  <a:lnTo>
                    <a:pt x="1471" y="1245"/>
                  </a:lnTo>
                  <a:lnTo>
                    <a:pt x="1497" y="1290"/>
                  </a:lnTo>
                  <a:lnTo>
                    <a:pt x="1471" y="1334"/>
                  </a:lnTo>
                  <a:close/>
                  <a:moveTo>
                    <a:pt x="1533" y="1334"/>
                  </a:moveTo>
                  <a:lnTo>
                    <a:pt x="1506" y="1290"/>
                  </a:lnTo>
                  <a:lnTo>
                    <a:pt x="1533" y="1245"/>
                  </a:lnTo>
                  <a:lnTo>
                    <a:pt x="1558" y="1290"/>
                  </a:lnTo>
                  <a:lnTo>
                    <a:pt x="1533" y="1334"/>
                  </a:lnTo>
                  <a:close/>
                  <a:moveTo>
                    <a:pt x="1594" y="1334"/>
                  </a:moveTo>
                  <a:lnTo>
                    <a:pt x="1567" y="1290"/>
                  </a:lnTo>
                  <a:lnTo>
                    <a:pt x="1594" y="1245"/>
                  </a:lnTo>
                  <a:lnTo>
                    <a:pt x="1620" y="1290"/>
                  </a:lnTo>
                  <a:lnTo>
                    <a:pt x="1594" y="1334"/>
                  </a:lnTo>
                  <a:close/>
                  <a:moveTo>
                    <a:pt x="1656" y="1334"/>
                  </a:moveTo>
                  <a:lnTo>
                    <a:pt x="1629" y="1290"/>
                  </a:lnTo>
                  <a:lnTo>
                    <a:pt x="1656" y="1245"/>
                  </a:lnTo>
                  <a:lnTo>
                    <a:pt x="1683" y="1290"/>
                  </a:lnTo>
                  <a:lnTo>
                    <a:pt x="1656" y="1334"/>
                  </a:lnTo>
                  <a:close/>
                  <a:moveTo>
                    <a:pt x="1717" y="1334"/>
                  </a:moveTo>
                  <a:lnTo>
                    <a:pt x="1692" y="1290"/>
                  </a:lnTo>
                  <a:lnTo>
                    <a:pt x="1717" y="1245"/>
                  </a:lnTo>
                  <a:lnTo>
                    <a:pt x="1744" y="1290"/>
                  </a:lnTo>
                  <a:lnTo>
                    <a:pt x="1717" y="1334"/>
                  </a:lnTo>
                  <a:close/>
                  <a:moveTo>
                    <a:pt x="1779" y="1334"/>
                  </a:moveTo>
                  <a:lnTo>
                    <a:pt x="1753" y="1290"/>
                  </a:lnTo>
                  <a:lnTo>
                    <a:pt x="1779" y="1245"/>
                  </a:lnTo>
                  <a:lnTo>
                    <a:pt x="1806" y="1290"/>
                  </a:lnTo>
                  <a:lnTo>
                    <a:pt x="1779" y="1334"/>
                  </a:lnTo>
                  <a:close/>
                  <a:moveTo>
                    <a:pt x="1840" y="1334"/>
                  </a:moveTo>
                  <a:lnTo>
                    <a:pt x="1815" y="1290"/>
                  </a:lnTo>
                  <a:lnTo>
                    <a:pt x="1840" y="1245"/>
                  </a:lnTo>
                  <a:lnTo>
                    <a:pt x="1867" y="1290"/>
                  </a:lnTo>
                  <a:lnTo>
                    <a:pt x="1840" y="1334"/>
                  </a:lnTo>
                  <a:close/>
                  <a:moveTo>
                    <a:pt x="1902" y="1334"/>
                  </a:moveTo>
                  <a:lnTo>
                    <a:pt x="1876" y="1290"/>
                  </a:lnTo>
                  <a:lnTo>
                    <a:pt x="1902" y="1245"/>
                  </a:lnTo>
                  <a:lnTo>
                    <a:pt x="1929" y="1290"/>
                  </a:lnTo>
                  <a:lnTo>
                    <a:pt x="1902" y="1334"/>
                  </a:lnTo>
                  <a:close/>
                  <a:moveTo>
                    <a:pt x="1963" y="1334"/>
                  </a:moveTo>
                  <a:lnTo>
                    <a:pt x="1938" y="1290"/>
                  </a:lnTo>
                  <a:lnTo>
                    <a:pt x="1963" y="1245"/>
                  </a:lnTo>
                  <a:lnTo>
                    <a:pt x="1990" y="1290"/>
                  </a:lnTo>
                  <a:lnTo>
                    <a:pt x="1963" y="1334"/>
                  </a:lnTo>
                  <a:close/>
                  <a:moveTo>
                    <a:pt x="2025" y="1334"/>
                  </a:moveTo>
                  <a:lnTo>
                    <a:pt x="1999" y="1290"/>
                  </a:lnTo>
                  <a:lnTo>
                    <a:pt x="2025" y="1245"/>
                  </a:lnTo>
                  <a:lnTo>
                    <a:pt x="2052" y="1290"/>
                  </a:lnTo>
                  <a:lnTo>
                    <a:pt x="2025" y="1334"/>
                  </a:lnTo>
                  <a:close/>
                  <a:moveTo>
                    <a:pt x="2088" y="1334"/>
                  </a:moveTo>
                  <a:lnTo>
                    <a:pt x="2061" y="1290"/>
                  </a:lnTo>
                  <a:lnTo>
                    <a:pt x="2088" y="1245"/>
                  </a:lnTo>
                  <a:lnTo>
                    <a:pt x="2113" y="1290"/>
                  </a:lnTo>
                  <a:lnTo>
                    <a:pt x="2088" y="1334"/>
                  </a:lnTo>
                  <a:close/>
                  <a:moveTo>
                    <a:pt x="2149" y="1334"/>
                  </a:moveTo>
                  <a:lnTo>
                    <a:pt x="2122" y="1290"/>
                  </a:lnTo>
                  <a:lnTo>
                    <a:pt x="2149" y="1245"/>
                  </a:lnTo>
                  <a:lnTo>
                    <a:pt x="2175" y="1290"/>
                  </a:lnTo>
                  <a:lnTo>
                    <a:pt x="2149" y="1334"/>
                  </a:lnTo>
                  <a:close/>
                  <a:moveTo>
                    <a:pt x="2211" y="1334"/>
                  </a:moveTo>
                  <a:lnTo>
                    <a:pt x="2184" y="1290"/>
                  </a:lnTo>
                  <a:lnTo>
                    <a:pt x="2211" y="1245"/>
                  </a:lnTo>
                  <a:lnTo>
                    <a:pt x="2236" y="1290"/>
                  </a:lnTo>
                  <a:lnTo>
                    <a:pt x="2211" y="1334"/>
                  </a:lnTo>
                  <a:close/>
                  <a:moveTo>
                    <a:pt x="2272" y="1334"/>
                  </a:moveTo>
                  <a:lnTo>
                    <a:pt x="2245" y="1290"/>
                  </a:lnTo>
                  <a:lnTo>
                    <a:pt x="2272" y="1245"/>
                  </a:lnTo>
                  <a:lnTo>
                    <a:pt x="2298" y="1290"/>
                  </a:lnTo>
                  <a:lnTo>
                    <a:pt x="2272" y="1334"/>
                  </a:lnTo>
                  <a:close/>
                  <a:moveTo>
                    <a:pt x="2334" y="1334"/>
                  </a:moveTo>
                  <a:lnTo>
                    <a:pt x="2307" y="1290"/>
                  </a:lnTo>
                  <a:lnTo>
                    <a:pt x="2334" y="1245"/>
                  </a:lnTo>
                  <a:lnTo>
                    <a:pt x="2359" y="1290"/>
                  </a:lnTo>
                  <a:lnTo>
                    <a:pt x="2334" y="1334"/>
                  </a:lnTo>
                  <a:close/>
                  <a:moveTo>
                    <a:pt x="2395" y="1334"/>
                  </a:moveTo>
                  <a:lnTo>
                    <a:pt x="2368" y="1290"/>
                  </a:lnTo>
                  <a:lnTo>
                    <a:pt x="2395" y="1245"/>
                  </a:lnTo>
                  <a:lnTo>
                    <a:pt x="2422" y="1290"/>
                  </a:lnTo>
                  <a:lnTo>
                    <a:pt x="2395" y="1334"/>
                  </a:lnTo>
                  <a:close/>
                  <a:moveTo>
                    <a:pt x="2457" y="1334"/>
                  </a:moveTo>
                  <a:lnTo>
                    <a:pt x="2431" y="1290"/>
                  </a:lnTo>
                  <a:lnTo>
                    <a:pt x="2457" y="1245"/>
                  </a:lnTo>
                  <a:lnTo>
                    <a:pt x="2484" y="1290"/>
                  </a:lnTo>
                  <a:lnTo>
                    <a:pt x="2457" y="1334"/>
                  </a:lnTo>
                  <a:close/>
                  <a:moveTo>
                    <a:pt x="2518" y="1334"/>
                  </a:moveTo>
                  <a:lnTo>
                    <a:pt x="2493" y="1290"/>
                  </a:lnTo>
                  <a:lnTo>
                    <a:pt x="2518" y="1245"/>
                  </a:lnTo>
                  <a:lnTo>
                    <a:pt x="2545" y="1290"/>
                  </a:lnTo>
                  <a:lnTo>
                    <a:pt x="2518" y="1334"/>
                  </a:lnTo>
                  <a:close/>
                  <a:moveTo>
                    <a:pt x="84" y="1282"/>
                  </a:moveTo>
                  <a:lnTo>
                    <a:pt x="59" y="1236"/>
                  </a:lnTo>
                  <a:lnTo>
                    <a:pt x="84" y="1191"/>
                  </a:lnTo>
                  <a:lnTo>
                    <a:pt x="111" y="1236"/>
                  </a:lnTo>
                  <a:lnTo>
                    <a:pt x="84" y="1282"/>
                  </a:lnTo>
                  <a:close/>
                  <a:moveTo>
                    <a:pt x="146" y="1282"/>
                  </a:moveTo>
                  <a:lnTo>
                    <a:pt x="120" y="1236"/>
                  </a:lnTo>
                  <a:lnTo>
                    <a:pt x="146" y="1191"/>
                  </a:lnTo>
                  <a:lnTo>
                    <a:pt x="173" y="1236"/>
                  </a:lnTo>
                  <a:lnTo>
                    <a:pt x="146" y="1282"/>
                  </a:lnTo>
                  <a:close/>
                  <a:moveTo>
                    <a:pt x="209" y="1282"/>
                  </a:moveTo>
                  <a:lnTo>
                    <a:pt x="182" y="1236"/>
                  </a:lnTo>
                  <a:lnTo>
                    <a:pt x="209" y="1191"/>
                  </a:lnTo>
                  <a:lnTo>
                    <a:pt x="234" y="1236"/>
                  </a:lnTo>
                  <a:lnTo>
                    <a:pt x="209" y="1282"/>
                  </a:lnTo>
                  <a:close/>
                  <a:moveTo>
                    <a:pt x="270" y="1282"/>
                  </a:moveTo>
                  <a:lnTo>
                    <a:pt x="243" y="1236"/>
                  </a:lnTo>
                  <a:lnTo>
                    <a:pt x="270" y="1191"/>
                  </a:lnTo>
                  <a:lnTo>
                    <a:pt x="295" y="1236"/>
                  </a:lnTo>
                  <a:lnTo>
                    <a:pt x="270" y="1282"/>
                  </a:lnTo>
                  <a:close/>
                  <a:moveTo>
                    <a:pt x="331" y="1282"/>
                  </a:moveTo>
                  <a:lnTo>
                    <a:pt x="304" y="1236"/>
                  </a:lnTo>
                  <a:lnTo>
                    <a:pt x="331" y="1191"/>
                  </a:lnTo>
                  <a:lnTo>
                    <a:pt x="357" y="1236"/>
                  </a:lnTo>
                  <a:lnTo>
                    <a:pt x="331" y="1282"/>
                  </a:lnTo>
                  <a:close/>
                  <a:moveTo>
                    <a:pt x="393" y="1282"/>
                  </a:moveTo>
                  <a:lnTo>
                    <a:pt x="366" y="1236"/>
                  </a:lnTo>
                  <a:lnTo>
                    <a:pt x="393" y="1191"/>
                  </a:lnTo>
                  <a:lnTo>
                    <a:pt x="418" y="1236"/>
                  </a:lnTo>
                  <a:lnTo>
                    <a:pt x="393" y="1282"/>
                  </a:lnTo>
                  <a:close/>
                  <a:moveTo>
                    <a:pt x="454" y="1282"/>
                  </a:moveTo>
                  <a:lnTo>
                    <a:pt x="427" y="1236"/>
                  </a:lnTo>
                  <a:lnTo>
                    <a:pt x="454" y="1191"/>
                  </a:lnTo>
                  <a:lnTo>
                    <a:pt x="480" y="1236"/>
                  </a:lnTo>
                  <a:lnTo>
                    <a:pt x="454" y="1282"/>
                  </a:lnTo>
                  <a:close/>
                  <a:moveTo>
                    <a:pt x="516" y="1282"/>
                  </a:moveTo>
                  <a:lnTo>
                    <a:pt x="489" y="1236"/>
                  </a:lnTo>
                  <a:lnTo>
                    <a:pt x="516" y="1191"/>
                  </a:lnTo>
                  <a:lnTo>
                    <a:pt x="541" y="1236"/>
                  </a:lnTo>
                  <a:lnTo>
                    <a:pt x="516" y="1282"/>
                  </a:lnTo>
                  <a:close/>
                  <a:moveTo>
                    <a:pt x="577" y="1282"/>
                  </a:moveTo>
                  <a:lnTo>
                    <a:pt x="552" y="1236"/>
                  </a:lnTo>
                  <a:lnTo>
                    <a:pt x="577" y="1191"/>
                  </a:lnTo>
                  <a:lnTo>
                    <a:pt x="604" y="1236"/>
                  </a:lnTo>
                  <a:lnTo>
                    <a:pt x="577" y="1282"/>
                  </a:lnTo>
                  <a:close/>
                  <a:moveTo>
                    <a:pt x="639" y="1282"/>
                  </a:moveTo>
                  <a:lnTo>
                    <a:pt x="613" y="1236"/>
                  </a:lnTo>
                  <a:lnTo>
                    <a:pt x="639" y="1191"/>
                  </a:lnTo>
                  <a:lnTo>
                    <a:pt x="666" y="1236"/>
                  </a:lnTo>
                  <a:lnTo>
                    <a:pt x="639" y="1282"/>
                  </a:lnTo>
                  <a:close/>
                  <a:moveTo>
                    <a:pt x="700" y="1282"/>
                  </a:moveTo>
                  <a:lnTo>
                    <a:pt x="675" y="1236"/>
                  </a:lnTo>
                  <a:lnTo>
                    <a:pt x="700" y="1191"/>
                  </a:lnTo>
                  <a:lnTo>
                    <a:pt x="727" y="1236"/>
                  </a:lnTo>
                  <a:lnTo>
                    <a:pt x="700" y="1282"/>
                  </a:lnTo>
                  <a:close/>
                  <a:moveTo>
                    <a:pt x="762" y="1282"/>
                  </a:moveTo>
                  <a:lnTo>
                    <a:pt x="736" y="1236"/>
                  </a:lnTo>
                  <a:lnTo>
                    <a:pt x="762" y="1191"/>
                  </a:lnTo>
                  <a:lnTo>
                    <a:pt x="789" y="1236"/>
                  </a:lnTo>
                  <a:lnTo>
                    <a:pt x="762" y="1282"/>
                  </a:lnTo>
                  <a:close/>
                  <a:moveTo>
                    <a:pt x="823" y="1282"/>
                  </a:moveTo>
                  <a:lnTo>
                    <a:pt x="798" y="1236"/>
                  </a:lnTo>
                  <a:lnTo>
                    <a:pt x="823" y="1191"/>
                  </a:lnTo>
                  <a:lnTo>
                    <a:pt x="850" y="1236"/>
                  </a:lnTo>
                  <a:lnTo>
                    <a:pt x="823" y="1282"/>
                  </a:lnTo>
                  <a:close/>
                  <a:moveTo>
                    <a:pt x="885" y="1282"/>
                  </a:moveTo>
                  <a:lnTo>
                    <a:pt x="859" y="1236"/>
                  </a:lnTo>
                  <a:lnTo>
                    <a:pt x="885" y="1191"/>
                  </a:lnTo>
                  <a:lnTo>
                    <a:pt x="912" y="1236"/>
                  </a:lnTo>
                  <a:lnTo>
                    <a:pt x="885" y="1282"/>
                  </a:lnTo>
                  <a:close/>
                  <a:moveTo>
                    <a:pt x="948" y="1282"/>
                  </a:moveTo>
                  <a:lnTo>
                    <a:pt x="921" y="1236"/>
                  </a:lnTo>
                  <a:lnTo>
                    <a:pt x="948" y="1191"/>
                  </a:lnTo>
                  <a:lnTo>
                    <a:pt x="973" y="1236"/>
                  </a:lnTo>
                  <a:lnTo>
                    <a:pt x="948" y="1282"/>
                  </a:lnTo>
                  <a:close/>
                  <a:moveTo>
                    <a:pt x="1009" y="1282"/>
                  </a:moveTo>
                  <a:lnTo>
                    <a:pt x="982" y="1236"/>
                  </a:lnTo>
                  <a:lnTo>
                    <a:pt x="1009" y="1191"/>
                  </a:lnTo>
                  <a:lnTo>
                    <a:pt x="1035" y="1236"/>
                  </a:lnTo>
                  <a:lnTo>
                    <a:pt x="1009" y="1282"/>
                  </a:lnTo>
                  <a:close/>
                  <a:moveTo>
                    <a:pt x="1071" y="1282"/>
                  </a:moveTo>
                  <a:lnTo>
                    <a:pt x="1044" y="1236"/>
                  </a:lnTo>
                  <a:lnTo>
                    <a:pt x="1071" y="1191"/>
                  </a:lnTo>
                  <a:lnTo>
                    <a:pt x="1096" y="1236"/>
                  </a:lnTo>
                  <a:lnTo>
                    <a:pt x="1071" y="1282"/>
                  </a:lnTo>
                  <a:close/>
                  <a:moveTo>
                    <a:pt x="1132" y="1282"/>
                  </a:moveTo>
                  <a:lnTo>
                    <a:pt x="1105" y="1236"/>
                  </a:lnTo>
                  <a:lnTo>
                    <a:pt x="1132" y="1191"/>
                  </a:lnTo>
                  <a:lnTo>
                    <a:pt x="1158" y="1236"/>
                  </a:lnTo>
                  <a:lnTo>
                    <a:pt x="1132" y="1282"/>
                  </a:lnTo>
                  <a:close/>
                  <a:moveTo>
                    <a:pt x="1194" y="1282"/>
                  </a:moveTo>
                  <a:lnTo>
                    <a:pt x="1167" y="1236"/>
                  </a:lnTo>
                  <a:lnTo>
                    <a:pt x="1194" y="1191"/>
                  </a:lnTo>
                  <a:lnTo>
                    <a:pt x="1219" y="1236"/>
                  </a:lnTo>
                  <a:lnTo>
                    <a:pt x="1194" y="1282"/>
                  </a:lnTo>
                  <a:close/>
                  <a:moveTo>
                    <a:pt x="1255" y="1282"/>
                  </a:moveTo>
                  <a:lnTo>
                    <a:pt x="1228" y="1236"/>
                  </a:lnTo>
                  <a:lnTo>
                    <a:pt x="1255" y="1191"/>
                  </a:lnTo>
                  <a:lnTo>
                    <a:pt x="1281" y="1236"/>
                  </a:lnTo>
                  <a:lnTo>
                    <a:pt x="1255" y="1282"/>
                  </a:lnTo>
                  <a:close/>
                  <a:moveTo>
                    <a:pt x="1317" y="1282"/>
                  </a:moveTo>
                  <a:lnTo>
                    <a:pt x="1291" y="1236"/>
                  </a:lnTo>
                  <a:lnTo>
                    <a:pt x="1317" y="1191"/>
                  </a:lnTo>
                  <a:lnTo>
                    <a:pt x="1344" y="1236"/>
                  </a:lnTo>
                  <a:lnTo>
                    <a:pt x="1317" y="1282"/>
                  </a:lnTo>
                  <a:close/>
                  <a:moveTo>
                    <a:pt x="1378" y="1282"/>
                  </a:moveTo>
                  <a:lnTo>
                    <a:pt x="1353" y="1236"/>
                  </a:lnTo>
                  <a:lnTo>
                    <a:pt x="1378" y="1191"/>
                  </a:lnTo>
                  <a:lnTo>
                    <a:pt x="1405" y="1236"/>
                  </a:lnTo>
                  <a:lnTo>
                    <a:pt x="1378" y="1282"/>
                  </a:lnTo>
                  <a:close/>
                  <a:moveTo>
                    <a:pt x="1440" y="1282"/>
                  </a:moveTo>
                  <a:lnTo>
                    <a:pt x="1414" y="1236"/>
                  </a:lnTo>
                  <a:lnTo>
                    <a:pt x="1440" y="1191"/>
                  </a:lnTo>
                  <a:lnTo>
                    <a:pt x="1467" y="1236"/>
                  </a:lnTo>
                  <a:lnTo>
                    <a:pt x="1440" y="1282"/>
                  </a:lnTo>
                  <a:close/>
                  <a:moveTo>
                    <a:pt x="1501" y="1282"/>
                  </a:moveTo>
                  <a:lnTo>
                    <a:pt x="1476" y="1236"/>
                  </a:lnTo>
                  <a:lnTo>
                    <a:pt x="1501" y="1191"/>
                  </a:lnTo>
                  <a:lnTo>
                    <a:pt x="1528" y="1236"/>
                  </a:lnTo>
                  <a:lnTo>
                    <a:pt x="1501" y="1282"/>
                  </a:lnTo>
                  <a:close/>
                  <a:moveTo>
                    <a:pt x="1563" y="1282"/>
                  </a:moveTo>
                  <a:lnTo>
                    <a:pt x="1537" y="1236"/>
                  </a:lnTo>
                  <a:lnTo>
                    <a:pt x="1563" y="1191"/>
                  </a:lnTo>
                  <a:lnTo>
                    <a:pt x="1590" y="1236"/>
                  </a:lnTo>
                  <a:lnTo>
                    <a:pt x="1563" y="1282"/>
                  </a:lnTo>
                  <a:close/>
                  <a:moveTo>
                    <a:pt x="1624" y="1282"/>
                  </a:moveTo>
                  <a:lnTo>
                    <a:pt x="1599" y="1236"/>
                  </a:lnTo>
                  <a:lnTo>
                    <a:pt x="1624" y="1191"/>
                  </a:lnTo>
                  <a:lnTo>
                    <a:pt x="1651" y="1236"/>
                  </a:lnTo>
                  <a:lnTo>
                    <a:pt x="1624" y="1282"/>
                  </a:lnTo>
                  <a:close/>
                  <a:moveTo>
                    <a:pt x="1687" y="1282"/>
                  </a:moveTo>
                  <a:lnTo>
                    <a:pt x="1660" y="1236"/>
                  </a:lnTo>
                  <a:lnTo>
                    <a:pt x="1687" y="1191"/>
                  </a:lnTo>
                  <a:lnTo>
                    <a:pt x="1713" y="1236"/>
                  </a:lnTo>
                  <a:lnTo>
                    <a:pt x="1687" y="1282"/>
                  </a:lnTo>
                  <a:close/>
                  <a:moveTo>
                    <a:pt x="1749" y="1282"/>
                  </a:moveTo>
                  <a:lnTo>
                    <a:pt x="1722" y="1236"/>
                  </a:lnTo>
                  <a:lnTo>
                    <a:pt x="1749" y="1191"/>
                  </a:lnTo>
                  <a:lnTo>
                    <a:pt x="1774" y="1236"/>
                  </a:lnTo>
                  <a:lnTo>
                    <a:pt x="1749" y="1282"/>
                  </a:lnTo>
                  <a:close/>
                  <a:moveTo>
                    <a:pt x="1810" y="1282"/>
                  </a:moveTo>
                  <a:lnTo>
                    <a:pt x="1783" y="1236"/>
                  </a:lnTo>
                  <a:lnTo>
                    <a:pt x="1810" y="1191"/>
                  </a:lnTo>
                  <a:lnTo>
                    <a:pt x="1836" y="1236"/>
                  </a:lnTo>
                  <a:lnTo>
                    <a:pt x="1810" y="1282"/>
                  </a:lnTo>
                  <a:close/>
                  <a:moveTo>
                    <a:pt x="1872" y="1282"/>
                  </a:moveTo>
                  <a:lnTo>
                    <a:pt x="1845" y="1236"/>
                  </a:lnTo>
                  <a:lnTo>
                    <a:pt x="1872" y="1191"/>
                  </a:lnTo>
                  <a:lnTo>
                    <a:pt x="1897" y="1236"/>
                  </a:lnTo>
                  <a:lnTo>
                    <a:pt x="1872" y="1282"/>
                  </a:lnTo>
                  <a:close/>
                  <a:moveTo>
                    <a:pt x="1933" y="1282"/>
                  </a:moveTo>
                  <a:lnTo>
                    <a:pt x="1906" y="1236"/>
                  </a:lnTo>
                  <a:lnTo>
                    <a:pt x="1933" y="1191"/>
                  </a:lnTo>
                  <a:lnTo>
                    <a:pt x="1959" y="1236"/>
                  </a:lnTo>
                  <a:lnTo>
                    <a:pt x="1933" y="1282"/>
                  </a:lnTo>
                  <a:close/>
                  <a:moveTo>
                    <a:pt x="1995" y="1282"/>
                  </a:moveTo>
                  <a:lnTo>
                    <a:pt x="1968" y="1236"/>
                  </a:lnTo>
                  <a:lnTo>
                    <a:pt x="1995" y="1191"/>
                  </a:lnTo>
                  <a:lnTo>
                    <a:pt x="2020" y="1236"/>
                  </a:lnTo>
                  <a:lnTo>
                    <a:pt x="1995" y="1282"/>
                  </a:lnTo>
                  <a:close/>
                  <a:moveTo>
                    <a:pt x="2056" y="1282"/>
                  </a:moveTo>
                  <a:lnTo>
                    <a:pt x="2031" y="1236"/>
                  </a:lnTo>
                  <a:lnTo>
                    <a:pt x="2056" y="1191"/>
                  </a:lnTo>
                  <a:lnTo>
                    <a:pt x="2083" y="1236"/>
                  </a:lnTo>
                  <a:lnTo>
                    <a:pt x="2056" y="1282"/>
                  </a:lnTo>
                  <a:close/>
                  <a:moveTo>
                    <a:pt x="2118" y="1282"/>
                  </a:moveTo>
                  <a:lnTo>
                    <a:pt x="2092" y="1236"/>
                  </a:lnTo>
                  <a:lnTo>
                    <a:pt x="2118" y="1191"/>
                  </a:lnTo>
                  <a:lnTo>
                    <a:pt x="2145" y="1236"/>
                  </a:lnTo>
                  <a:lnTo>
                    <a:pt x="2118" y="1282"/>
                  </a:lnTo>
                  <a:close/>
                  <a:moveTo>
                    <a:pt x="2179" y="1282"/>
                  </a:moveTo>
                  <a:lnTo>
                    <a:pt x="2154" y="1236"/>
                  </a:lnTo>
                  <a:lnTo>
                    <a:pt x="2179" y="1191"/>
                  </a:lnTo>
                  <a:lnTo>
                    <a:pt x="2206" y="1236"/>
                  </a:lnTo>
                  <a:lnTo>
                    <a:pt x="2179" y="1282"/>
                  </a:lnTo>
                  <a:close/>
                  <a:moveTo>
                    <a:pt x="2241" y="1282"/>
                  </a:moveTo>
                  <a:lnTo>
                    <a:pt x="2215" y="1236"/>
                  </a:lnTo>
                  <a:lnTo>
                    <a:pt x="2241" y="1191"/>
                  </a:lnTo>
                  <a:lnTo>
                    <a:pt x="2268" y="1236"/>
                  </a:lnTo>
                  <a:lnTo>
                    <a:pt x="2241" y="1282"/>
                  </a:lnTo>
                  <a:close/>
                  <a:moveTo>
                    <a:pt x="2302" y="1282"/>
                  </a:moveTo>
                  <a:lnTo>
                    <a:pt x="2277" y="1236"/>
                  </a:lnTo>
                  <a:lnTo>
                    <a:pt x="2302" y="1191"/>
                  </a:lnTo>
                  <a:lnTo>
                    <a:pt x="2329" y="1236"/>
                  </a:lnTo>
                  <a:lnTo>
                    <a:pt x="2302" y="1282"/>
                  </a:lnTo>
                  <a:close/>
                  <a:moveTo>
                    <a:pt x="2364" y="1282"/>
                  </a:moveTo>
                  <a:lnTo>
                    <a:pt x="2338" y="1236"/>
                  </a:lnTo>
                  <a:lnTo>
                    <a:pt x="2364" y="1191"/>
                  </a:lnTo>
                  <a:lnTo>
                    <a:pt x="2391" y="1236"/>
                  </a:lnTo>
                  <a:lnTo>
                    <a:pt x="2364" y="1282"/>
                  </a:lnTo>
                  <a:close/>
                  <a:moveTo>
                    <a:pt x="2427" y="1282"/>
                  </a:moveTo>
                  <a:lnTo>
                    <a:pt x="2400" y="1236"/>
                  </a:lnTo>
                  <a:lnTo>
                    <a:pt x="2427" y="1191"/>
                  </a:lnTo>
                  <a:lnTo>
                    <a:pt x="2452" y="1236"/>
                  </a:lnTo>
                  <a:lnTo>
                    <a:pt x="2427" y="1282"/>
                  </a:lnTo>
                  <a:close/>
                  <a:moveTo>
                    <a:pt x="2488" y="1282"/>
                  </a:moveTo>
                  <a:lnTo>
                    <a:pt x="2461" y="1236"/>
                  </a:lnTo>
                  <a:lnTo>
                    <a:pt x="2488" y="1191"/>
                  </a:lnTo>
                  <a:lnTo>
                    <a:pt x="2514" y="1236"/>
                  </a:lnTo>
                  <a:lnTo>
                    <a:pt x="2488" y="1282"/>
                  </a:lnTo>
                  <a:close/>
                  <a:moveTo>
                    <a:pt x="54" y="1228"/>
                  </a:moveTo>
                  <a:lnTo>
                    <a:pt x="27" y="1183"/>
                  </a:lnTo>
                  <a:lnTo>
                    <a:pt x="54" y="1138"/>
                  </a:lnTo>
                  <a:lnTo>
                    <a:pt x="80" y="1183"/>
                  </a:lnTo>
                  <a:lnTo>
                    <a:pt x="54" y="1228"/>
                  </a:lnTo>
                  <a:close/>
                  <a:moveTo>
                    <a:pt x="116" y="1228"/>
                  </a:moveTo>
                  <a:lnTo>
                    <a:pt x="89" y="1183"/>
                  </a:lnTo>
                  <a:lnTo>
                    <a:pt x="116" y="1138"/>
                  </a:lnTo>
                  <a:lnTo>
                    <a:pt x="141" y="1183"/>
                  </a:lnTo>
                  <a:lnTo>
                    <a:pt x="116" y="1228"/>
                  </a:lnTo>
                  <a:close/>
                  <a:moveTo>
                    <a:pt x="177" y="1228"/>
                  </a:moveTo>
                  <a:lnTo>
                    <a:pt x="150" y="1183"/>
                  </a:lnTo>
                  <a:lnTo>
                    <a:pt x="177" y="1138"/>
                  </a:lnTo>
                  <a:lnTo>
                    <a:pt x="204" y="1183"/>
                  </a:lnTo>
                  <a:lnTo>
                    <a:pt x="177" y="1228"/>
                  </a:lnTo>
                  <a:close/>
                  <a:moveTo>
                    <a:pt x="238" y="1228"/>
                  </a:moveTo>
                  <a:lnTo>
                    <a:pt x="213" y="1183"/>
                  </a:lnTo>
                  <a:lnTo>
                    <a:pt x="238" y="1138"/>
                  </a:lnTo>
                  <a:lnTo>
                    <a:pt x="265" y="1183"/>
                  </a:lnTo>
                  <a:lnTo>
                    <a:pt x="238" y="1228"/>
                  </a:lnTo>
                  <a:close/>
                  <a:moveTo>
                    <a:pt x="300" y="1228"/>
                  </a:moveTo>
                  <a:lnTo>
                    <a:pt x="274" y="1183"/>
                  </a:lnTo>
                  <a:lnTo>
                    <a:pt x="300" y="1138"/>
                  </a:lnTo>
                  <a:lnTo>
                    <a:pt x="327" y="1183"/>
                  </a:lnTo>
                  <a:lnTo>
                    <a:pt x="300" y="1228"/>
                  </a:lnTo>
                  <a:close/>
                  <a:moveTo>
                    <a:pt x="361" y="1228"/>
                  </a:moveTo>
                  <a:lnTo>
                    <a:pt x="336" y="1183"/>
                  </a:lnTo>
                  <a:lnTo>
                    <a:pt x="361" y="1138"/>
                  </a:lnTo>
                  <a:lnTo>
                    <a:pt x="388" y="1183"/>
                  </a:lnTo>
                  <a:lnTo>
                    <a:pt x="361" y="1228"/>
                  </a:lnTo>
                  <a:close/>
                  <a:moveTo>
                    <a:pt x="423" y="1228"/>
                  </a:moveTo>
                  <a:lnTo>
                    <a:pt x="397" y="1183"/>
                  </a:lnTo>
                  <a:lnTo>
                    <a:pt x="423" y="1138"/>
                  </a:lnTo>
                  <a:lnTo>
                    <a:pt x="450" y="1183"/>
                  </a:lnTo>
                  <a:lnTo>
                    <a:pt x="423" y="1228"/>
                  </a:lnTo>
                  <a:close/>
                  <a:moveTo>
                    <a:pt x="484" y="1228"/>
                  </a:moveTo>
                  <a:lnTo>
                    <a:pt x="459" y="1183"/>
                  </a:lnTo>
                  <a:lnTo>
                    <a:pt x="484" y="1138"/>
                  </a:lnTo>
                  <a:lnTo>
                    <a:pt x="511" y="1183"/>
                  </a:lnTo>
                  <a:lnTo>
                    <a:pt x="484" y="1228"/>
                  </a:lnTo>
                  <a:close/>
                  <a:moveTo>
                    <a:pt x="546" y="1228"/>
                  </a:moveTo>
                  <a:lnTo>
                    <a:pt x="520" y="1183"/>
                  </a:lnTo>
                  <a:lnTo>
                    <a:pt x="546" y="1138"/>
                  </a:lnTo>
                  <a:lnTo>
                    <a:pt x="573" y="1183"/>
                  </a:lnTo>
                  <a:lnTo>
                    <a:pt x="546" y="1228"/>
                  </a:lnTo>
                  <a:close/>
                  <a:moveTo>
                    <a:pt x="609" y="1228"/>
                  </a:moveTo>
                  <a:lnTo>
                    <a:pt x="582" y="1183"/>
                  </a:lnTo>
                  <a:lnTo>
                    <a:pt x="609" y="1138"/>
                  </a:lnTo>
                  <a:lnTo>
                    <a:pt x="634" y="1183"/>
                  </a:lnTo>
                  <a:lnTo>
                    <a:pt x="609" y="1228"/>
                  </a:lnTo>
                  <a:close/>
                  <a:moveTo>
                    <a:pt x="670" y="1228"/>
                  </a:moveTo>
                  <a:lnTo>
                    <a:pt x="643" y="1183"/>
                  </a:lnTo>
                  <a:lnTo>
                    <a:pt x="670" y="1138"/>
                  </a:lnTo>
                  <a:lnTo>
                    <a:pt x="696" y="1183"/>
                  </a:lnTo>
                  <a:lnTo>
                    <a:pt x="670" y="1228"/>
                  </a:lnTo>
                  <a:close/>
                  <a:moveTo>
                    <a:pt x="732" y="1228"/>
                  </a:moveTo>
                  <a:lnTo>
                    <a:pt x="705" y="1183"/>
                  </a:lnTo>
                  <a:lnTo>
                    <a:pt x="732" y="1138"/>
                  </a:lnTo>
                  <a:lnTo>
                    <a:pt x="757" y="1183"/>
                  </a:lnTo>
                  <a:lnTo>
                    <a:pt x="732" y="1228"/>
                  </a:lnTo>
                  <a:close/>
                  <a:moveTo>
                    <a:pt x="793" y="1228"/>
                  </a:moveTo>
                  <a:lnTo>
                    <a:pt x="766" y="1183"/>
                  </a:lnTo>
                  <a:lnTo>
                    <a:pt x="793" y="1138"/>
                  </a:lnTo>
                  <a:lnTo>
                    <a:pt x="819" y="1183"/>
                  </a:lnTo>
                  <a:lnTo>
                    <a:pt x="793" y="1228"/>
                  </a:lnTo>
                  <a:close/>
                  <a:moveTo>
                    <a:pt x="855" y="1228"/>
                  </a:moveTo>
                  <a:lnTo>
                    <a:pt x="828" y="1183"/>
                  </a:lnTo>
                  <a:lnTo>
                    <a:pt x="855" y="1138"/>
                  </a:lnTo>
                  <a:lnTo>
                    <a:pt x="880" y="1183"/>
                  </a:lnTo>
                  <a:lnTo>
                    <a:pt x="855" y="1228"/>
                  </a:lnTo>
                  <a:close/>
                  <a:moveTo>
                    <a:pt x="916" y="1228"/>
                  </a:moveTo>
                  <a:lnTo>
                    <a:pt x="889" y="1183"/>
                  </a:lnTo>
                  <a:lnTo>
                    <a:pt x="916" y="1138"/>
                  </a:lnTo>
                  <a:lnTo>
                    <a:pt x="943" y="1183"/>
                  </a:lnTo>
                  <a:lnTo>
                    <a:pt x="916" y="1228"/>
                  </a:lnTo>
                  <a:close/>
                  <a:moveTo>
                    <a:pt x="978" y="1228"/>
                  </a:moveTo>
                  <a:lnTo>
                    <a:pt x="952" y="1183"/>
                  </a:lnTo>
                  <a:lnTo>
                    <a:pt x="978" y="1138"/>
                  </a:lnTo>
                  <a:lnTo>
                    <a:pt x="1005" y="1183"/>
                  </a:lnTo>
                  <a:lnTo>
                    <a:pt x="978" y="1228"/>
                  </a:lnTo>
                  <a:close/>
                  <a:moveTo>
                    <a:pt x="1039" y="1228"/>
                  </a:moveTo>
                  <a:lnTo>
                    <a:pt x="1014" y="1183"/>
                  </a:lnTo>
                  <a:lnTo>
                    <a:pt x="1039" y="1138"/>
                  </a:lnTo>
                  <a:lnTo>
                    <a:pt x="1066" y="1183"/>
                  </a:lnTo>
                  <a:lnTo>
                    <a:pt x="1039" y="1228"/>
                  </a:lnTo>
                  <a:close/>
                  <a:moveTo>
                    <a:pt x="1101" y="1228"/>
                  </a:moveTo>
                  <a:lnTo>
                    <a:pt x="1075" y="1183"/>
                  </a:lnTo>
                  <a:lnTo>
                    <a:pt x="1101" y="1138"/>
                  </a:lnTo>
                  <a:lnTo>
                    <a:pt x="1128" y="1183"/>
                  </a:lnTo>
                  <a:lnTo>
                    <a:pt x="1101" y="1228"/>
                  </a:lnTo>
                  <a:close/>
                  <a:moveTo>
                    <a:pt x="1162" y="1228"/>
                  </a:moveTo>
                  <a:lnTo>
                    <a:pt x="1137" y="1183"/>
                  </a:lnTo>
                  <a:lnTo>
                    <a:pt x="1162" y="1138"/>
                  </a:lnTo>
                  <a:lnTo>
                    <a:pt x="1189" y="1183"/>
                  </a:lnTo>
                  <a:lnTo>
                    <a:pt x="1162" y="1228"/>
                  </a:lnTo>
                  <a:close/>
                  <a:moveTo>
                    <a:pt x="1224" y="1228"/>
                  </a:moveTo>
                  <a:lnTo>
                    <a:pt x="1198" y="1183"/>
                  </a:lnTo>
                  <a:lnTo>
                    <a:pt x="1224" y="1138"/>
                  </a:lnTo>
                  <a:lnTo>
                    <a:pt x="1251" y="1183"/>
                  </a:lnTo>
                  <a:lnTo>
                    <a:pt x="1224" y="1228"/>
                  </a:lnTo>
                  <a:close/>
                  <a:moveTo>
                    <a:pt x="1285" y="1228"/>
                  </a:moveTo>
                  <a:lnTo>
                    <a:pt x="1260" y="1183"/>
                  </a:lnTo>
                  <a:lnTo>
                    <a:pt x="1285" y="1138"/>
                  </a:lnTo>
                  <a:lnTo>
                    <a:pt x="1312" y="1183"/>
                  </a:lnTo>
                  <a:lnTo>
                    <a:pt x="1285" y="1228"/>
                  </a:lnTo>
                  <a:close/>
                  <a:moveTo>
                    <a:pt x="1348" y="1228"/>
                  </a:moveTo>
                  <a:lnTo>
                    <a:pt x="1321" y="1183"/>
                  </a:lnTo>
                  <a:lnTo>
                    <a:pt x="1348" y="1138"/>
                  </a:lnTo>
                  <a:lnTo>
                    <a:pt x="1374" y="1183"/>
                  </a:lnTo>
                  <a:lnTo>
                    <a:pt x="1348" y="1228"/>
                  </a:lnTo>
                  <a:close/>
                  <a:moveTo>
                    <a:pt x="1410" y="1228"/>
                  </a:moveTo>
                  <a:lnTo>
                    <a:pt x="1383" y="1183"/>
                  </a:lnTo>
                  <a:lnTo>
                    <a:pt x="1410" y="1138"/>
                  </a:lnTo>
                  <a:lnTo>
                    <a:pt x="1435" y="1183"/>
                  </a:lnTo>
                  <a:lnTo>
                    <a:pt x="1410" y="1228"/>
                  </a:lnTo>
                  <a:close/>
                  <a:moveTo>
                    <a:pt x="1471" y="1228"/>
                  </a:moveTo>
                  <a:lnTo>
                    <a:pt x="1444" y="1183"/>
                  </a:lnTo>
                  <a:lnTo>
                    <a:pt x="1471" y="1138"/>
                  </a:lnTo>
                  <a:lnTo>
                    <a:pt x="1497" y="1183"/>
                  </a:lnTo>
                  <a:lnTo>
                    <a:pt x="1471" y="1228"/>
                  </a:lnTo>
                  <a:close/>
                  <a:moveTo>
                    <a:pt x="1533" y="1228"/>
                  </a:moveTo>
                  <a:lnTo>
                    <a:pt x="1506" y="1183"/>
                  </a:lnTo>
                  <a:lnTo>
                    <a:pt x="1533" y="1138"/>
                  </a:lnTo>
                  <a:lnTo>
                    <a:pt x="1558" y="1183"/>
                  </a:lnTo>
                  <a:lnTo>
                    <a:pt x="1533" y="1228"/>
                  </a:lnTo>
                  <a:close/>
                  <a:moveTo>
                    <a:pt x="1594" y="1228"/>
                  </a:moveTo>
                  <a:lnTo>
                    <a:pt x="1567" y="1183"/>
                  </a:lnTo>
                  <a:lnTo>
                    <a:pt x="1594" y="1138"/>
                  </a:lnTo>
                  <a:lnTo>
                    <a:pt x="1620" y="1183"/>
                  </a:lnTo>
                  <a:lnTo>
                    <a:pt x="1594" y="1228"/>
                  </a:lnTo>
                  <a:close/>
                  <a:moveTo>
                    <a:pt x="1656" y="1228"/>
                  </a:moveTo>
                  <a:lnTo>
                    <a:pt x="1629" y="1183"/>
                  </a:lnTo>
                  <a:lnTo>
                    <a:pt x="1656" y="1138"/>
                  </a:lnTo>
                  <a:lnTo>
                    <a:pt x="1683" y="1183"/>
                  </a:lnTo>
                  <a:lnTo>
                    <a:pt x="1656" y="1228"/>
                  </a:lnTo>
                  <a:close/>
                  <a:moveTo>
                    <a:pt x="1717" y="1228"/>
                  </a:moveTo>
                  <a:lnTo>
                    <a:pt x="1692" y="1183"/>
                  </a:lnTo>
                  <a:lnTo>
                    <a:pt x="1717" y="1138"/>
                  </a:lnTo>
                  <a:lnTo>
                    <a:pt x="1744" y="1183"/>
                  </a:lnTo>
                  <a:lnTo>
                    <a:pt x="1717" y="1228"/>
                  </a:lnTo>
                  <a:close/>
                  <a:moveTo>
                    <a:pt x="1779" y="1228"/>
                  </a:moveTo>
                  <a:lnTo>
                    <a:pt x="1753" y="1183"/>
                  </a:lnTo>
                  <a:lnTo>
                    <a:pt x="1779" y="1138"/>
                  </a:lnTo>
                  <a:lnTo>
                    <a:pt x="1806" y="1183"/>
                  </a:lnTo>
                  <a:lnTo>
                    <a:pt x="1779" y="1228"/>
                  </a:lnTo>
                  <a:close/>
                  <a:moveTo>
                    <a:pt x="1840" y="1228"/>
                  </a:moveTo>
                  <a:lnTo>
                    <a:pt x="1815" y="1183"/>
                  </a:lnTo>
                  <a:lnTo>
                    <a:pt x="1840" y="1138"/>
                  </a:lnTo>
                  <a:lnTo>
                    <a:pt x="1867" y="1183"/>
                  </a:lnTo>
                  <a:lnTo>
                    <a:pt x="1840" y="1228"/>
                  </a:lnTo>
                  <a:close/>
                  <a:moveTo>
                    <a:pt x="1902" y="1228"/>
                  </a:moveTo>
                  <a:lnTo>
                    <a:pt x="1876" y="1183"/>
                  </a:lnTo>
                  <a:lnTo>
                    <a:pt x="1902" y="1138"/>
                  </a:lnTo>
                  <a:lnTo>
                    <a:pt x="1929" y="1183"/>
                  </a:lnTo>
                  <a:lnTo>
                    <a:pt x="1902" y="1228"/>
                  </a:lnTo>
                  <a:close/>
                  <a:moveTo>
                    <a:pt x="1963" y="1228"/>
                  </a:moveTo>
                  <a:lnTo>
                    <a:pt x="1938" y="1183"/>
                  </a:lnTo>
                  <a:lnTo>
                    <a:pt x="1963" y="1138"/>
                  </a:lnTo>
                  <a:lnTo>
                    <a:pt x="1990" y="1183"/>
                  </a:lnTo>
                  <a:lnTo>
                    <a:pt x="1963" y="1228"/>
                  </a:lnTo>
                  <a:close/>
                  <a:moveTo>
                    <a:pt x="2025" y="1228"/>
                  </a:moveTo>
                  <a:lnTo>
                    <a:pt x="1999" y="1183"/>
                  </a:lnTo>
                  <a:lnTo>
                    <a:pt x="2025" y="1138"/>
                  </a:lnTo>
                  <a:lnTo>
                    <a:pt x="2052" y="1183"/>
                  </a:lnTo>
                  <a:lnTo>
                    <a:pt x="2025" y="1228"/>
                  </a:lnTo>
                  <a:close/>
                  <a:moveTo>
                    <a:pt x="2088" y="1228"/>
                  </a:moveTo>
                  <a:lnTo>
                    <a:pt x="2061" y="1183"/>
                  </a:lnTo>
                  <a:lnTo>
                    <a:pt x="2088" y="1138"/>
                  </a:lnTo>
                  <a:lnTo>
                    <a:pt x="2113" y="1183"/>
                  </a:lnTo>
                  <a:lnTo>
                    <a:pt x="2088" y="1228"/>
                  </a:lnTo>
                  <a:close/>
                  <a:moveTo>
                    <a:pt x="2149" y="1228"/>
                  </a:moveTo>
                  <a:lnTo>
                    <a:pt x="2122" y="1183"/>
                  </a:lnTo>
                  <a:lnTo>
                    <a:pt x="2149" y="1138"/>
                  </a:lnTo>
                  <a:lnTo>
                    <a:pt x="2175" y="1183"/>
                  </a:lnTo>
                  <a:lnTo>
                    <a:pt x="2149" y="1228"/>
                  </a:lnTo>
                  <a:close/>
                  <a:moveTo>
                    <a:pt x="2211" y="1228"/>
                  </a:moveTo>
                  <a:lnTo>
                    <a:pt x="2184" y="1183"/>
                  </a:lnTo>
                  <a:lnTo>
                    <a:pt x="2211" y="1138"/>
                  </a:lnTo>
                  <a:lnTo>
                    <a:pt x="2236" y="1183"/>
                  </a:lnTo>
                  <a:lnTo>
                    <a:pt x="2211" y="1228"/>
                  </a:lnTo>
                  <a:close/>
                  <a:moveTo>
                    <a:pt x="2272" y="1228"/>
                  </a:moveTo>
                  <a:lnTo>
                    <a:pt x="2245" y="1183"/>
                  </a:lnTo>
                  <a:lnTo>
                    <a:pt x="2272" y="1138"/>
                  </a:lnTo>
                  <a:lnTo>
                    <a:pt x="2298" y="1183"/>
                  </a:lnTo>
                  <a:lnTo>
                    <a:pt x="2272" y="1228"/>
                  </a:lnTo>
                  <a:close/>
                  <a:moveTo>
                    <a:pt x="2334" y="1228"/>
                  </a:moveTo>
                  <a:lnTo>
                    <a:pt x="2307" y="1183"/>
                  </a:lnTo>
                  <a:lnTo>
                    <a:pt x="2334" y="1138"/>
                  </a:lnTo>
                  <a:lnTo>
                    <a:pt x="2359" y="1183"/>
                  </a:lnTo>
                  <a:lnTo>
                    <a:pt x="2334" y="1228"/>
                  </a:lnTo>
                  <a:close/>
                  <a:moveTo>
                    <a:pt x="2395" y="1228"/>
                  </a:moveTo>
                  <a:lnTo>
                    <a:pt x="2368" y="1183"/>
                  </a:lnTo>
                  <a:lnTo>
                    <a:pt x="2395" y="1138"/>
                  </a:lnTo>
                  <a:lnTo>
                    <a:pt x="2422" y="1183"/>
                  </a:lnTo>
                  <a:lnTo>
                    <a:pt x="2395" y="1228"/>
                  </a:lnTo>
                  <a:close/>
                  <a:moveTo>
                    <a:pt x="2457" y="1228"/>
                  </a:moveTo>
                  <a:lnTo>
                    <a:pt x="2431" y="1183"/>
                  </a:lnTo>
                  <a:lnTo>
                    <a:pt x="2457" y="1138"/>
                  </a:lnTo>
                  <a:lnTo>
                    <a:pt x="2484" y="1183"/>
                  </a:lnTo>
                  <a:lnTo>
                    <a:pt x="2457" y="1228"/>
                  </a:lnTo>
                  <a:close/>
                  <a:moveTo>
                    <a:pt x="2518" y="1228"/>
                  </a:moveTo>
                  <a:lnTo>
                    <a:pt x="2493" y="1183"/>
                  </a:lnTo>
                  <a:lnTo>
                    <a:pt x="2518" y="1138"/>
                  </a:lnTo>
                  <a:lnTo>
                    <a:pt x="2545" y="1183"/>
                  </a:lnTo>
                  <a:lnTo>
                    <a:pt x="2518" y="1228"/>
                  </a:lnTo>
                  <a:close/>
                  <a:moveTo>
                    <a:pt x="84" y="1176"/>
                  </a:moveTo>
                  <a:lnTo>
                    <a:pt x="59" y="1129"/>
                  </a:lnTo>
                  <a:lnTo>
                    <a:pt x="84" y="1084"/>
                  </a:lnTo>
                  <a:lnTo>
                    <a:pt x="111" y="1129"/>
                  </a:lnTo>
                  <a:lnTo>
                    <a:pt x="84" y="1176"/>
                  </a:lnTo>
                  <a:close/>
                  <a:moveTo>
                    <a:pt x="146" y="1176"/>
                  </a:moveTo>
                  <a:lnTo>
                    <a:pt x="120" y="1129"/>
                  </a:lnTo>
                  <a:lnTo>
                    <a:pt x="146" y="1084"/>
                  </a:lnTo>
                  <a:lnTo>
                    <a:pt x="173" y="1129"/>
                  </a:lnTo>
                  <a:lnTo>
                    <a:pt x="146" y="1176"/>
                  </a:lnTo>
                  <a:close/>
                  <a:moveTo>
                    <a:pt x="209" y="1176"/>
                  </a:moveTo>
                  <a:lnTo>
                    <a:pt x="182" y="1129"/>
                  </a:lnTo>
                  <a:lnTo>
                    <a:pt x="209" y="1084"/>
                  </a:lnTo>
                  <a:lnTo>
                    <a:pt x="234" y="1129"/>
                  </a:lnTo>
                  <a:lnTo>
                    <a:pt x="209" y="1176"/>
                  </a:lnTo>
                  <a:close/>
                  <a:moveTo>
                    <a:pt x="270" y="1176"/>
                  </a:moveTo>
                  <a:lnTo>
                    <a:pt x="243" y="1129"/>
                  </a:lnTo>
                  <a:lnTo>
                    <a:pt x="270" y="1084"/>
                  </a:lnTo>
                  <a:lnTo>
                    <a:pt x="295" y="1129"/>
                  </a:lnTo>
                  <a:lnTo>
                    <a:pt x="270" y="1176"/>
                  </a:lnTo>
                  <a:close/>
                  <a:moveTo>
                    <a:pt x="331" y="1176"/>
                  </a:moveTo>
                  <a:lnTo>
                    <a:pt x="304" y="1129"/>
                  </a:lnTo>
                  <a:lnTo>
                    <a:pt x="331" y="1084"/>
                  </a:lnTo>
                  <a:lnTo>
                    <a:pt x="357" y="1129"/>
                  </a:lnTo>
                  <a:lnTo>
                    <a:pt x="331" y="1176"/>
                  </a:lnTo>
                  <a:close/>
                  <a:moveTo>
                    <a:pt x="393" y="1176"/>
                  </a:moveTo>
                  <a:lnTo>
                    <a:pt x="366" y="1129"/>
                  </a:lnTo>
                  <a:lnTo>
                    <a:pt x="393" y="1084"/>
                  </a:lnTo>
                  <a:lnTo>
                    <a:pt x="418" y="1129"/>
                  </a:lnTo>
                  <a:lnTo>
                    <a:pt x="393" y="1176"/>
                  </a:lnTo>
                  <a:close/>
                  <a:moveTo>
                    <a:pt x="454" y="1176"/>
                  </a:moveTo>
                  <a:lnTo>
                    <a:pt x="427" y="1129"/>
                  </a:lnTo>
                  <a:lnTo>
                    <a:pt x="454" y="1084"/>
                  </a:lnTo>
                  <a:lnTo>
                    <a:pt x="480" y="1129"/>
                  </a:lnTo>
                  <a:lnTo>
                    <a:pt x="454" y="1176"/>
                  </a:lnTo>
                  <a:close/>
                  <a:moveTo>
                    <a:pt x="516" y="1176"/>
                  </a:moveTo>
                  <a:lnTo>
                    <a:pt x="489" y="1129"/>
                  </a:lnTo>
                  <a:lnTo>
                    <a:pt x="516" y="1084"/>
                  </a:lnTo>
                  <a:lnTo>
                    <a:pt x="541" y="1129"/>
                  </a:lnTo>
                  <a:lnTo>
                    <a:pt x="516" y="1176"/>
                  </a:lnTo>
                  <a:close/>
                  <a:moveTo>
                    <a:pt x="577" y="1176"/>
                  </a:moveTo>
                  <a:lnTo>
                    <a:pt x="552" y="1129"/>
                  </a:lnTo>
                  <a:lnTo>
                    <a:pt x="577" y="1084"/>
                  </a:lnTo>
                  <a:lnTo>
                    <a:pt x="604" y="1129"/>
                  </a:lnTo>
                  <a:lnTo>
                    <a:pt x="577" y="1176"/>
                  </a:lnTo>
                  <a:close/>
                  <a:moveTo>
                    <a:pt x="639" y="1176"/>
                  </a:moveTo>
                  <a:lnTo>
                    <a:pt x="613" y="1129"/>
                  </a:lnTo>
                  <a:lnTo>
                    <a:pt x="639" y="1084"/>
                  </a:lnTo>
                  <a:lnTo>
                    <a:pt x="666" y="1129"/>
                  </a:lnTo>
                  <a:lnTo>
                    <a:pt x="639" y="1176"/>
                  </a:lnTo>
                  <a:close/>
                  <a:moveTo>
                    <a:pt x="700" y="1176"/>
                  </a:moveTo>
                  <a:lnTo>
                    <a:pt x="675" y="1129"/>
                  </a:lnTo>
                  <a:lnTo>
                    <a:pt x="700" y="1084"/>
                  </a:lnTo>
                  <a:lnTo>
                    <a:pt x="727" y="1129"/>
                  </a:lnTo>
                  <a:lnTo>
                    <a:pt x="700" y="1176"/>
                  </a:lnTo>
                  <a:close/>
                  <a:moveTo>
                    <a:pt x="762" y="1176"/>
                  </a:moveTo>
                  <a:lnTo>
                    <a:pt x="736" y="1129"/>
                  </a:lnTo>
                  <a:lnTo>
                    <a:pt x="762" y="1084"/>
                  </a:lnTo>
                  <a:lnTo>
                    <a:pt x="789" y="1129"/>
                  </a:lnTo>
                  <a:lnTo>
                    <a:pt x="762" y="1176"/>
                  </a:lnTo>
                  <a:close/>
                  <a:moveTo>
                    <a:pt x="823" y="1176"/>
                  </a:moveTo>
                  <a:lnTo>
                    <a:pt x="798" y="1129"/>
                  </a:lnTo>
                  <a:lnTo>
                    <a:pt x="823" y="1084"/>
                  </a:lnTo>
                  <a:lnTo>
                    <a:pt x="850" y="1129"/>
                  </a:lnTo>
                  <a:lnTo>
                    <a:pt x="823" y="1176"/>
                  </a:lnTo>
                  <a:close/>
                  <a:moveTo>
                    <a:pt x="885" y="1176"/>
                  </a:moveTo>
                  <a:lnTo>
                    <a:pt x="859" y="1129"/>
                  </a:lnTo>
                  <a:lnTo>
                    <a:pt x="885" y="1084"/>
                  </a:lnTo>
                  <a:lnTo>
                    <a:pt x="912" y="1129"/>
                  </a:lnTo>
                  <a:lnTo>
                    <a:pt x="885" y="1176"/>
                  </a:lnTo>
                  <a:close/>
                  <a:moveTo>
                    <a:pt x="948" y="1176"/>
                  </a:moveTo>
                  <a:lnTo>
                    <a:pt x="921" y="1129"/>
                  </a:lnTo>
                  <a:lnTo>
                    <a:pt x="948" y="1084"/>
                  </a:lnTo>
                  <a:lnTo>
                    <a:pt x="973" y="1129"/>
                  </a:lnTo>
                  <a:lnTo>
                    <a:pt x="948" y="1176"/>
                  </a:lnTo>
                  <a:close/>
                  <a:moveTo>
                    <a:pt x="1009" y="1176"/>
                  </a:moveTo>
                  <a:lnTo>
                    <a:pt x="982" y="1129"/>
                  </a:lnTo>
                  <a:lnTo>
                    <a:pt x="1009" y="1084"/>
                  </a:lnTo>
                  <a:lnTo>
                    <a:pt x="1035" y="1129"/>
                  </a:lnTo>
                  <a:lnTo>
                    <a:pt x="1009" y="1176"/>
                  </a:lnTo>
                  <a:close/>
                  <a:moveTo>
                    <a:pt x="1071" y="1176"/>
                  </a:moveTo>
                  <a:lnTo>
                    <a:pt x="1044" y="1129"/>
                  </a:lnTo>
                  <a:lnTo>
                    <a:pt x="1071" y="1084"/>
                  </a:lnTo>
                  <a:lnTo>
                    <a:pt x="1096" y="1129"/>
                  </a:lnTo>
                  <a:lnTo>
                    <a:pt x="1071" y="1176"/>
                  </a:lnTo>
                  <a:close/>
                  <a:moveTo>
                    <a:pt x="1132" y="1176"/>
                  </a:moveTo>
                  <a:lnTo>
                    <a:pt x="1105" y="1129"/>
                  </a:lnTo>
                  <a:lnTo>
                    <a:pt x="1132" y="1084"/>
                  </a:lnTo>
                  <a:lnTo>
                    <a:pt x="1158" y="1129"/>
                  </a:lnTo>
                  <a:lnTo>
                    <a:pt x="1132" y="1176"/>
                  </a:lnTo>
                  <a:close/>
                  <a:moveTo>
                    <a:pt x="1194" y="1176"/>
                  </a:moveTo>
                  <a:lnTo>
                    <a:pt x="1167" y="1129"/>
                  </a:lnTo>
                  <a:lnTo>
                    <a:pt x="1194" y="1084"/>
                  </a:lnTo>
                  <a:lnTo>
                    <a:pt x="1219" y="1129"/>
                  </a:lnTo>
                  <a:lnTo>
                    <a:pt x="1194" y="1176"/>
                  </a:lnTo>
                  <a:close/>
                  <a:moveTo>
                    <a:pt x="1255" y="1176"/>
                  </a:moveTo>
                  <a:lnTo>
                    <a:pt x="1228" y="1129"/>
                  </a:lnTo>
                  <a:lnTo>
                    <a:pt x="1255" y="1084"/>
                  </a:lnTo>
                  <a:lnTo>
                    <a:pt x="1281" y="1129"/>
                  </a:lnTo>
                  <a:lnTo>
                    <a:pt x="1255" y="1176"/>
                  </a:lnTo>
                  <a:close/>
                  <a:moveTo>
                    <a:pt x="1317" y="1176"/>
                  </a:moveTo>
                  <a:lnTo>
                    <a:pt x="1291" y="1129"/>
                  </a:lnTo>
                  <a:lnTo>
                    <a:pt x="1317" y="1084"/>
                  </a:lnTo>
                  <a:lnTo>
                    <a:pt x="1344" y="1129"/>
                  </a:lnTo>
                  <a:lnTo>
                    <a:pt x="1317" y="1176"/>
                  </a:lnTo>
                  <a:close/>
                  <a:moveTo>
                    <a:pt x="1378" y="1176"/>
                  </a:moveTo>
                  <a:lnTo>
                    <a:pt x="1353" y="1129"/>
                  </a:lnTo>
                  <a:lnTo>
                    <a:pt x="1378" y="1084"/>
                  </a:lnTo>
                  <a:lnTo>
                    <a:pt x="1405" y="1129"/>
                  </a:lnTo>
                  <a:lnTo>
                    <a:pt x="1378" y="1176"/>
                  </a:lnTo>
                  <a:close/>
                  <a:moveTo>
                    <a:pt x="1440" y="1176"/>
                  </a:moveTo>
                  <a:lnTo>
                    <a:pt x="1414" y="1129"/>
                  </a:lnTo>
                  <a:lnTo>
                    <a:pt x="1440" y="1084"/>
                  </a:lnTo>
                  <a:lnTo>
                    <a:pt x="1467" y="1129"/>
                  </a:lnTo>
                  <a:lnTo>
                    <a:pt x="1440" y="1176"/>
                  </a:lnTo>
                  <a:close/>
                  <a:moveTo>
                    <a:pt x="1501" y="1176"/>
                  </a:moveTo>
                  <a:lnTo>
                    <a:pt x="1476" y="1129"/>
                  </a:lnTo>
                  <a:lnTo>
                    <a:pt x="1501" y="1084"/>
                  </a:lnTo>
                  <a:lnTo>
                    <a:pt x="1528" y="1129"/>
                  </a:lnTo>
                  <a:lnTo>
                    <a:pt x="1501" y="1176"/>
                  </a:lnTo>
                  <a:close/>
                  <a:moveTo>
                    <a:pt x="1563" y="1176"/>
                  </a:moveTo>
                  <a:lnTo>
                    <a:pt x="1537" y="1129"/>
                  </a:lnTo>
                  <a:lnTo>
                    <a:pt x="1563" y="1084"/>
                  </a:lnTo>
                  <a:lnTo>
                    <a:pt x="1590" y="1129"/>
                  </a:lnTo>
                  <a:lnTo>
                    <a:pt x="1563" y="1176"/>
                  </a:lnTo>
                  <a:close/>
                  <a:moveTo>
                    <a:pt x="1624" y="1176"/>
                  </a:moveTo>
                  <a:lnTo>
                    <a:pt x="1599" y="1129"/>
                  </a:lnTo>
                  <a:lnTo>
                    <a:pt x="1624" y="1084"/>
                  </a:lnTo>
                  <a:lnTo>
                    <a:pt x="1651" y="1129"/>
                  </a:lnTo>
                  <a:lnTo>
                    <a:pt x="1624" y="1176"/>
                  </a:lnTo>
                  <a:close/>
                  <a:moveTo>
                    <a:pt x="1687" y="1176"/>
                  </a:moveTo>
                  <a:lnTo>
                    <a:pt x="1660" y="1129"/>
                  </a:lnTo>
                  <a:lnTo>
                    <a:pt x="1687" y="1084"/>
                  </a:lnTo>
                  <a:lnTo>
                    <a:pt x="1713" y="1129"/>
                  </a:lnTo>
                  <a:lnTo>
                    <a:pt x="1687" y="1176"/>
                  </a:lnTo>
                  <a:close/>
                  <a:moveTo>
                    <a:pt x="1749" y="1176"/>
                  </a:moveTo>
                  <a:lnTo>
                    <a:pt x="1722" y="1129"/>
                  </a:lnTo>
                  <a:lnTo>
                    <a:pt x="1749" y="1084"/>
                  </a:lnTo>
                  <a:lnTo>
                    <a:pt x="1774" y="1129"/>
                  </a:lnTo>
                  <a:lnTo>
                    <a:pt x="1749" y="1176"/>
                  </a:lnTo>
                  <a:close/>
                  <a:moveTo>
                    <a:pt x="1810" y="1176"/>
                  </a:moveTo>
                  <a:lnTo>
                    <a:pt x="1783" y="1129"/>
                  </a:lnTo>
                  <a:lnTo>
                    <a:pt x="1810" y="1084"/>
                  </a:lnTo>
                  <a:lnTo>
                    <a:pt x="1836" y="1129"/>
                  </a:lnTo>
                  <a:lnTo>
                    <a:pt x="1810" y="1176"/>
                  </a:lnTo>
                  <a:close/>
                  <a:moveTo>
                    <a:pt x="1872" y="1176"/>
                  </a:moveTo>
                  <a:lnTo>
                    <a:pt x="1845" y="1129"/>
                  </a:lnTo>
                  <a:lnTo>
                    <a:pt x="1872" y="1084"/>
                  </a:lnTo>
                  <a:lnTo>
                    <a:pt x="1897" y="1129"/>
                  </a:lnTo>
                  <a:lnTo>
                    <a:pt x="1872" y="1176"/>
                  </a:lnTo>
                  <a:close/>
                  <a:moveTo>
                    <a:pt x="1933" y="1176"/>
                  </a:moveTo>
                  <a:lnTo>
                    <a:pt x="1906" y="1129"/>
                  </a:lnTo>
                  <a:lnTo>
                    <a:pt x="1933" y="1084"/>
                  </a:lnTo>
                  <a:lnTo>
                    <a:pt x="1959" y="1129"/>
                  </a:lnTo>
                  <a:lnTo>
                    <a:pt x="1933" y="1176"/>
                  </a:lnTo>
                  <a:close/>
                  <a:moveTo>
                    <a:pt x="1995" y="1176"/>
                  </a:moveTo>
                  <a:lnTo>
                    <a:pt x="1968" y="1129"/>
                  </a:lnTo>
                  <a:lnTo>
                    <a:pt x="1995" y="1084"/>
                  </a:lnTo>
                  <a:lnTo>
                    <a:pt x="2020" y="1129"/>
                  </a:lnTo>
                  <a:lnTo>
                    <a:pt x="1995" y="1176"/>
                  </a:lnTo>
                  <a:close/>
                  <a:moveTo>
                    <a:pt x="2056" y="1176"/>
                  </a:moveTo>
                  <a:lnTo>
                    <a:pt x="2031" y="1129"/>
                  </a:lnTo>
                  <a:lnTo>
                    <a:pt x="2056" y="1084"/>
                  </a:lnTo>
                  <a:lnTo>
                    <a:pt x="2083" y="1129"/>
                  </a:lnTo>
                  <a:lnTo>
                    <a:pt x="2056" y="1176"/>
                  </a:lnTo>
                  <a:close/>
                  <a:moveTo>
                    <a:pt x="2118" y="1176"/>
                  </a:moveTo>
                  <a:lnTo>
                    <a:pt x="2092" y="1129"/>
                  </a:lnTo>
                  <a:lnTo>
                    <a:pt x="2118" y="1084"/>
                  </a:lnTo>
                  <a:lnTo>
                    <a:pt x="2145" y="1129"/>
                  </a:lnTo>
                  <a:lnTo>
                    <a:pt x="2118" y="1176"/>
                  </a:lnTo>
                  <a:close/>
                  <a:moveTo>
                    <a:pt x="2179" y="1176"/>
                  </a:moveTo>
                  <a:lnTo>
                    <a:pt x="2154" y="1129"/>
                  </a:lnTo>
                  <a:lnTo>
                    <a:pt x="2179" y="1084"/>
                  </a:lnTo>
                  <a:lnTo>
                    <a:pt x="2206" y="1129"/>
                  </a:lnTo>
                  <a:lnTo>
                    <a:pt x="2179" y="1176"/>
                  </a:lnTo>
                  <a:close/>
                  <a:moveTo>
                    <a:pt x="2241" y="1176"/>
                  </a:moveTo>
                  <a:lnTo>
                    <a:pt x="2215" y="1129"/>
                  </a:lnTo>
                  <a:lnTo>
                    <a:pt x="2241" y="1084"/>
                  </a:lnTo>
                  <a:lnTo>
                    <a:pt x="2268" y="1129"/>
                  </a:lnTo>
                  <a:lnTo>
                    <a:pt x="2241" y="1176"/>
                  </a:lnTo>
                  <a:close/>
                  <a:moveTo>
                    <a:pt x="2302" y="1176"/>
                  </a:moveTo>
                  <a:lnTo>
                    <a:pt x="2277" y="1129"/>
                  </a:lnTo>
                  <a:lnTo>
                    <a:pt x="2302" y="1084"/>
                  </a:lnTo>
                  <a:lnTo>
                    <a:pt x="2329" y="1129"/>
                  </a:lnTo>
                  <a:lnTo>
                    <a:pt x="2302" y="1176"/>
                  </a:lnTo>
                  <a:close/>
                  <a:moveTo>
                    <a:pt x="2364" y="1176"/>
                  </a:moveTo>
                  <a:lnTo>
                    <a:pt x="2338" y="1129"/>
                  </a:lnTo>
                  <a:lnTo>
                    <a:pt x="2364" y="1084"/>
                  </a:lnTo>
                  <a:lnTo>
                    <a:pt x="2391" y="1129"/>
                  </a:lnTo>
                  <a:lnTo>
                    <a:pt x="2364" y="1176"/>
                  </a:lnTo>
                  <a:close/>
                  <a:moveTo>
                    <a:pt x="2427" y="1176"/>
                  </a:moveTo>
                  <a:lnTo>
                    <a:pt x="2400" y="1129"/>
                  </a:lnTo>
                  <a:lnTo>
                    <a:pt x="2427" y="1084"/>
                  </a:lnTo>
                  <a:lnTo>
                    <a:pt x="2452" y="1129"/>
                  </a:lnTo>
                  <a:lnTo>
                    <a:pt x="2427" y="1176"/>
                  </a:lnTo>
                  <a:close/>
                  <a:moveTo>
                    <a:pt x="2488" y="1176"/>
                  </a:moveTo>
                  <a:lnTo>
                    <a:pt x="2461" y="1129"/>
                  </a:lnTo>
                  <a:lnTo>
                    <a:pt x="2488" y="1084"/>
                  </a:lnTo>
                  <a:lnTo>
                    <a:pt x="2514" y="1129"/>
                  </a:lnTo>
                  <a:lnTo>
                    <a:pt x="2488" y="1176"/>
                  </a:lnTo>
                  <a:close/>
                  <a:moveTo>
                    <a:pt x="54" y="1122"/>
                  </a:moveTo>
                  <a:lnTo>
                    <a:pt x="27" y="1077"/>
                  </a:lnTo>
                  <a:lnTo>
                    <a:pt x="54" y="1031"/>
                  </a:lnTo>
                  <a:lnTo>
                    <a:pt x="80" y="1077"/>
                  </a:lnTo>
                  <a:lnTo>
                    <a:pt x="54" y="1122"/>
                  </a:lnTo>
                  <a:close/>
                  <a:moveTo>
                    <a:pt x="116" y="1122"/>
                  </a:moveTo>
                  <a:lnTo>
                    <a:pt x="89" y="1077"/>
                  </a:lnTo>
                  <a:lnTo>
                    <a:pt x="116" y="1031"/>
                  </a:lnTo>
                  <a:lnTo>
                    <a:pt x="141" y="1077"/>
                  </a:lnTo>
                  <a:lnTo>
                    <a:pt x="116" y="1122"/>
                  </a:lnTo>
                  <a:close/>
                  <a:moveTo>
                    <a:pt x="177" y="1122"/>
                  </a:moveTo>
                  <a:lnTo>
                    <a:pt x="150" y="1077"/>
                  </a:lnTo>
                  <a:lnTo>
                    <a:pt x="177" y="1031"/>
                  </a:lnTo>
                  <a:lnTo>
                    <a:pt x="204" y="1077"/>
                  </a:lnTo>
                  <a:lnTo>
                    <a:pt x="177" y="1122"/>
                  </a:lnTo>
                  <a:close/>
                  <a:moveTo>
                    <a:pt x="238" y="1122"/>
                  </a:moveTo>
                  <a:lnTo>
                    <a:pt x="213" y="1077"/>
                  </a:lnTo>
                  <a:lnTo>
                    <a:pt x="238" y="1031"/>
                  </a:lnTo>
                  <a:lnTo>
                    <a:pt x="265" y="1077"/>
                  </a:lnTo>
                  <a:lnTo>
                    <a:pt x="238" y="1122"/>
                  </a:lnTo>
                  <a:close/>
                  <a:moveTo>
                    <a:pt x="300" y="1122"/>
                  </a:moveTo>
                  <a:lnTo>
                    <a:pt x="274" y="1077"/>
                  </a:lnTo>
                  <a:lnTo>
                    <a:pt x="300" y="1031"/>
                  </a:lnTo>
                  <a:lnTo>
                    <a:pt x="327" y="1077"/>
                  </a:lnTo>
                  <a:lnTo>
                    <a:pt x="300" y="1122"/>
                  </a:lnTo>
                  <a:close/>
                  <a:moveTo>
                    <a:pt x="361" y="1122"/>
                  </a:moveTo>
                  <a:lnTo>
                    <a:pt x="336" y="1077"/>
                  </a:lnTo>
                  <a:lnTo>
                    <a:pt x="361" y="1031"/>
                  </a:lnTo>
                  <a:lnTo>
                    <a:pt x="388" y="1077"/>
                  </a:lnTo>
                  <a:lnTo>
                    <a:pt x="361" y="1122"/>
                  </a:lnTo>
                  <a:close/>
                  <a:moveTo>
                    <a:pt x="423" y="1122"/>
                  </a:moveTo>
                  <a:lnTo>
                    <a:pt x="397" y="1077"/>
                  </a:lnTo>
                  <a:lnTo>
                    <a:pt x="423" y="1031"/>
                  </a:lnTo>
                  <a:lnTo>
                    <a:pt x="450" y="1077"/>
                  </a:lnTo>
                  <a:lnTo>
                    <a:pt x="423" y="1122"/>
                  </a:lnTo>
                  <a:close/>
                  <a:moveTo>
                    <a:pt x="484" y="1122"/>
                  </a:moveTo>
                  <a:lnTo>
                    <a:pt x="459" y="1077"/>
                  </a:lnTo>
                  <a:lnTo>
                    <a:pt x="484" y="1031"/>
                  </a:lnTo>
                  <a:lnTo>
                    <a:pt x="511" y="1077"/>
                  </a:lnTo>
                  <a:lnTo>
                    <a:pt x="484" y="1122"/>
                  </a:lnTo>
                  <a:close/>
                  <a:moveTo>
                    <a:pt x="546" y="1122"/>
                  </a:moveTo>
                  <a:lnTo>
                    <a:pt x="520" y="1077"/>
                  </a:lnTo>
                  <a:lnTo>
                    <a:pt x="546" y="1031"/>
                  </a:lnTo>
                  <a:lnTo>
                    <a:pt x="573" y="1077"/>
                  </a:lnTo>
                  <a:lnTo>
                    <a:pt x="546" y="1122"/>
                  </a:lnTo>
                  <a:close/>
                  <a:moveTo>
                    <a:pt x="609" y="1122"/>
                  </a:moveTo>
                  <a:lnTo>
                    <a:pt x="582" y="1077"/>
                  </a:lnTo>
                  <a:lnTo>
                    <a:pt x="609" y="1031"/>
                  </a:lnTo>
                  <a:lnTo>
                    <a:pt x="634" y="1077"/>
                  </a:lnTo>
                  <a:lnTo>
                    <a:pt x="609" y="1122"/>
                  </a:lnTo>
                  <a:close/>
                  <a:moveTo>
                    <a:pt x="670" y="1122"/>
                  </a:moveTo>
                  <a:lnTo>
                    <a:pt x="643" y="1077"/>
                  </a:lnTo>
                  <a:lnTo>
                    <a:pt x="670" y="1031"/>
                  </a:lnTo>
                  <a:lnTo>
                    <a:pt x="696" y="1077"/>
                  </a:lnTo>
                  <a:lnTo>
                    <a:pt x="670" y="1122"/>
                  </a:lnTo>
                  <a:close/>
                  <a:moveTo>
                    <a:pt x="732" y="1122"/>
                  </a:moveTo>
                  <a:lnTo>
                    <a:pt x="705" y="1077"/>
                  </a:lnTo>
                  <a:lnTo>
                    <a:pt x="732" y="1031"/>
                  </a:lnTo>
                  <a:lnTo>
                    <a:pt x="757" y="1077"/>
                  </a:lnTo>
                  <a:lnTo>
                    <a:pt x="732" y="1122"/>
                  </a:lnTo>
                  <a:close/>
                  <a:moveTo>
                    <a:pt x="793" y="1122"/>
                  </a:moveTo>
                  <a:lnTo>
                    <a:pt x="766" y="1077"/>
                  </a:lnTo>
                  <a:lnTo>
                    <a:pt x="793" y="1031"/>
                  </a:lnTo>
                  <a:lnTo>
                    <a:pt x="819" y="1077"/>
                  </a:lnTo>
                  <a:lnTo>
                    <a:pt x="793" y="1122"/>
                  </a:lnTo>
                  <a:close/>
                  <a:moveTo>
                    <a:pt x="855" y="1122"/>
                  </a:moveTo>
                  <a:lnTo>
                    <a:pt x="828" y="1077"/>
                  </a:lnTo>
                  <a:lnTo>
                    <a:pt x="855" y="1031"/>
                  </a:lnTo>
                  <a:lnTo>
                    <a:pt x="880" y="1077"/>
                  </a:lnTo>
                  <a:lnTo>
                    <a:pt x="855" y="1122"/>
                  </a:lnTo>
                  <a:close/>
                  <a:moveTo>
                    <a:pt x="916" y="1122"/>
                  </a:moveTo>
                  <a:lnTo>
                    <a:pt x="889" y="1077"/>
                  </a:lnTo>
                  <a:lnTo>
                    <a:pt x="916" y="1031"/>
                  </a:lnTo>
                  <a:lnTo>
                    <a:pt x="943" y="1077"/>
                  </a:lnTo>
                  <a:lnTo>
                    <a:pt x="916" y="1122"/>
                  </a:lnTo>
                  <a:close/>
                  <a:moveTo>
                    <a:pt x="978" y="1122"/>
                  </a:moveTo>
                  <a:lnTo>
                    <a:pt x="952" y="1077"/>
                  </a:lnTo>
                  <a:lnTo>
                    <a:pt x="978" y="1031"/>
                  </a:lnTo>
                  <a:lnTo>
                    <a:pt x="1005" y="1077"/>
                  </a:lnTo>
                  <a:lnTo>
                    <a:pt x="978" y="1122"/>
                  </a:lnTo>
                  <a:close/>
                  <a:moveTo>
                    <a:pt x="1039" y="1122"/>
                  </a:moveTo>
                  <a:lnTo>
                    <a:pt x="1014" y="1077"/>
                  </a:lnTo>
                  <a:lnTo>
                    <a:pt x="1039" y="1031"/>
                  </a:lnTo>
                  <a:lnTo>
                    <a:pt x="1066" y="1077"/>
                  </a:lnTo>
                  <a:lnTo>
                    <a:pt x="1039" y="1122"/>
                  </a:lnTo>
                  <a:close/>
                  <a:moveTo>
                    <a:pt x="1101" y="1122"/>
                  </a:moveTo>
                  <a:lnTo>
                    <a:pt x="1075" y="1077"/>
                  </a:lnTo>
                  <a:lnTo>
                    <a:pt x="1101" y="1031"/>
                  </a:lnTo>
                  <a:lnTo>
                    <a:pt x="1128" y="1077"/>
                  </a:lnTo>
                  <a:lnTo>
                    <a:pt x="1101" y="1122"/>
                  </a:lnTo>
                  <a:close/>
                  <a:moveTo>
                    <a:pt x="1162" y="1122"/>
                  </a:moveTo>
                  <a:lnTo>
                    <a:pt x="1137" y="1077"/>
                  </a:lnTo>
                  <a:lnTo>
                    <a:pt x="1162" y="1031"/>
                  </a:lnTo>
                  <a:lnTo>
                    <a:pt x="1189" y="1077"/>
                  </a:lnTo>
                  <a:lnTo>
                    <a:pt x="1162" y="1122"/>
                  </a:lnTo>
                  <a:close/>
                  <a:moveTo>
                    <a:pt x="1224" y="1122"/>
                  </a:moveTo>
                  <a:lnTo>
                    <a:pt x="1198" y="1077"/>
                  </a:lnTo>
                  <a:lnTo>
                    <a:pt x="1224" y="1031"/>
                  </a:lnTo>
                  <a:lnTo>
                    <a:pt x="1251" y="1077"/>
                  </a:lnTo>
                  <a:lnTo>
                    <a:pt x="1224" y="1122"/>
                  </a:lnTo>
                  <a:close/>
                  <a:moveTo>
                    <a:pt x="1285" y="1122"/>
                  </a:moveTo>
                  <a:lnTo>
                    <a:pt x="1260" y="1077"/>
                  </a:lnTo>
                  <a:lnTo>
                    <a:pt x="1285" y="1031"/>
                  </a:lnTo>
                  <a:lnTo>
                    <a:pt x="1312" y="1077"/>
                  </a:lnTo>
                  <a:lnTo>
                    <a:pt x="1285" y="1122"/>
                  </a:lnTo>
                  <a:close/>
                  <a:moveTo>
                    <a:pt x="1348" y="1122"/>
                  </a:moveTo>
                  <a:lnTo>
                    <a:pt x="1321" y="1077"/>
                  </a:lnTo>
                  <a:lnTo>
                    <a:pt x="1348" y="1031"/>
                  </a:lnTo>
                  <a:lnTo>
                    <a:pt x="1374" y="1077"/>
                  </a:lnTo>
                  <a:lnTo>
                    <a:pt x="1348" y="1122"/>
                  </a:lnTo>
                  <a:close/>
                  <a:moveTo>
                    <a:pt x="1410" y="1122"/>
                  </a:moveTo>
                  <a:lnTo>
                    <a:pt x="1383" y="1077"/>
                  </a:lnTo>
                  <a:lnTo>
                    <a:pt x="1410" y="1031"/>
                  </a:lnTo>
                  <a:lnTo>
                    <a:pt x="1435" y="1077"/>
                  </a:lnTo>
                  <a:lnTo>
                    <a:pt x="1410" y="1122"/>
                  </a:lnTo>
                  <a:close/>
                  <a:moveTo>
                    <a:pt x="1471" y="1122"/>
                  </a:moveTo>
                  <a:lnTo>
                    <a:pt x="1444" y="1077"/>
                  </a:lnTo>
                  <a:lnTo>
                    <a:pt x="1471" y="1031"/>
                  </a:lnTo>
                  <a:lnTo>
                    <a:pt x="1497" y="1077"/>
                  </a:lnTo>
                  <a:lnTo>
                    <a:pt x="1471" y="1122"/>
                  </a:lnTo>
                  <a:close/>
                  <a:moveTo>
                    <a:pt x="1533" y="1122"/>
                  </a:moveTo>
                  <a:lnTo>
                    <a:pt x="1506" y="1077"/>
                  </a:lnTo>
                  <a:lnTo>
                    <a:pt x="1533" y="1031"/>
                  </a:lnTo>
                  <a:lnTo>
                    <a:pt x="1558" y="1077"/>
                  </a:lnTo>
                  <a:lnTo>
                    <a:pt x="1533" y="1122"/>
                  </a:lnTo>
                  <a:close/>
                  <a:moveTo>
                    <a:pt x="1594" y="1122"/>
                  </a:moveTo>
                  <a:lnTo>
                    <a:pt x="1567" y="1077"/>
                  </a:lnTo>
                  <a:lnTo>
                    <a:pt x="1594" y="1031"/>
                  </a:lnTo>
                  <a:lnTo>
                    <a:pt x="1620" y="1077"/>
                  </a:lnTo>
                  <a:lnTo>
                    <a:pt x="1594" y="1122"/>
                  </a:lnTo>
                  <a:close/>
                  <a:moveTo>
                    <a:pt x="1656" y="1122"/>
                  </a:moveTo>
                  <a:lnTo>
                    <a:pt x="1629" y="1077"/>
                  </a:lnTo>
                  <a:lnTo>
                    <a:pt x="1656" y="1031"/>
                  </a:lnTo>
                  <a:lnTo>
                    <a:pt x="1683" y="1077"/>
                  </a:lnTo>
                  <a:lnTo>
                    <a:pt x="1656" y="1122"/>
                  </a:lnTo>
                  <a:close/>
                  <a:moveTo>
                    <a:pt x="1717" y="1122"/>
                  </a:moveTo>
                  <a:lnTo>
                    <a:pt x="1692" y="1077"/>
                  </a:lnTo>
                  <a:lnTo>
                    <a:pt x="1717" y="1031"/>
                  </a:lnTo>
                  <a:lnTo>
                    <a:pt x="1744" y="1077"/>
                  </a:lnTo>
                  <a:lnTo>
                    <a:pt x="1717" y="1122"/>
                  </a:lnTo>
                  <a:close/>
                  <a:moveTo>
                    <a:pt x="1779" y="1122"/>
                  </a:moveTo>
                  <a:lnTo>
                    <a:pt x="1753" y="1077"/>
                  </a:lnTo>
                  <a:lnTo>
                    <a:pt x="1779" y="1031"/>
                  </a:lnTo>
                  <a:lnTo>
                    <a:pt x="1806" y="1077"/>
                  </a:lnTo>
                  <a:lnTo>
                    <a:pt x="1779" y="1122"/>
                  </a:lnTo>
                  <a:close/>
                  <a:moveTo>
                    <a:pt x="1840" y="1122"/>
                  </a:moveTo>
                  <a:lnTo>
                    <a:pt x="1815" y="1077"/>
                  </a:lnTo>
                  <a:lnTo>
                    <a:pt x="1840" y="1031"/>
                  </a:lnTo>
                  <a:lnTo>
                    <a:pt x="1867" y="1077"/>
                  </a:lnTo>
                  <a:lnTo>
                    <a:pt x="1840" y="1122"/>
                  </a:lnTo>
                  <a:close/>
                  <a:moveTo>
                    <a:pt x="1902" y="1122"/>
                  </a:moveTo>
                  <a:lnTo>
                    <a:pt x="1876" y="1077"/>
                  </a:lnTo>
                  <a:lnTo>
                    <a:pt x="1902" y="1031"/>
                  </a:lnTo>
                  <a:lnTo>
                    <a:pt x="1929" y="1077"/>
                  </a:lnTo>
                  <a:lnTo>
                    <a:pt x="1902" y="1122"/>
                  </a:lnTo>
                  <a:close/>
                  <a:moveTo>
                    <a:pt x="1963" y="1122"/>
                  </a:moveTo>
                  <a:lnTo>
                    <a:pt x="1938" y="1077"/>
                  </a:lnTo>
                  <a:lnTo>
                    <a:pt x="1963" y="1031"/>
                  </a:lnTo>
                  <a:lnTo>
                    <a:pt x="1990" y="1077"/>
                  </a:lnTo>
                  <a:lnTo>
                    <a:pt x="1963" y="1122"/>
                  </a:lnTo>
                  <a:close/>
                  <a:moveTo>
                    <a:pt x="2025" y="1122"/>
                  </a:moveTo>
                  <a:lnTo>
                    <a:pt x="1999" y="1077"/>
                  </a:lnTo>
                  <a:lnTo>
                    <a:pt x="2025" y="1031"/>
                  </a:lnTo>
                  <a:lnTo>
                    <a:pt x="2052" y="1077"/>
                  </a:lnTo>
                  <a:lnTo>
                    <a:pt x="2025" y="1122"/>
                  </a:lnTo>
                  <a:close/>
                  <a:moveTo>
                    <a:pt x="2088" y="1122"/>
                  </a:moveTo>
                  <a:lnTo>
                    <a:pt x="2061" y="1077"/>
                  </a:lnTo>
                  <a:lnTo>
                    <a:pt x="2088" y="1031"/>
                  </a:lnTo>
                  <a:lnTo>
                    <a:pt x="2113" y="1077"/>
                  </a:lnTo>
                  <a:lnTo>
                    <a:pt x="2088" y="1122"/>
                  </a:lnTo>
                  <a:close/>
                  <a:moveTo>
                    <a:pt x="2149" y="1122"/>
                  </a:moveTo>
                  <a:lnTo>
                    <a:pt x="2122" y="1077"/>
                  </a:lnTo>
                  <a:lnTo>
                    <a:pt x="2149" y="1031"/>
                  </a:lnTo>
                  <a:lnTo>
                    <a:pt x="2175" y="1077"/>
                  </a:lnTo>
                  <a:lnTo>
                    <a:pt x="2149" y="1122"/>
                  </a:lnTo>
                  <a:close/>
                  <a:moveTo>
                    <a:pt x="2211" y="1122"/>
                  </a:moveTo>
                  <a:lnTo>
                    <a:pt x="2184" y="1077"/>
                  </a:lnTo>
                  <a:lnTo>
                    <a:pt x="2211" y="1031"/>
                  </a:lnTo>
                  <a:lnTo>
                    <a:pt x="2236" y="1077"/>
                  </a:lnTo>
                  <a:lnTo>
                    <a:pt x="2211" y="1122"/>
                  </a:lnTo>
                  <a:close/>
                  <a:moveTo>
                    <a:pt x="2272" y="1122"/>
                  </a:moveTo>
                  <a:lnTo>
                    <a:pt x="2245" y="1077"/>
                  </a:lnTo>
                  <a:lnTo>
                    <a:pt x="2272" y="1031"/>
                  </a:lnTo>
                  <a:lnTo>
                    <a:pt x="2298" y="1077"/>
                  </a:lnTo>
                  <a:lnTo>
                    <a:pt x="2272" y="1122"/>
                  </a:lnTo>
                  <a:close/>
                  <a:moveTo>
                    <a:pt x="2334" y="1122"/>
                  </a:moveTo>
                  <a:lnTo>
                    <a:pt x="2307" y="1077"/>
                  </a:lnTo>
                  <a:lnTo>
                    <a:pt x="2334" y="1031"/>
                  </a:lnTo>
                  <a:lnTo>
                    <a:pt x="2359" y="1077"/>
                  </a:lnTo>
                  <a:lnTo>
                    <a:pt x="2334" y="1122"/>
                  </a:lnTo>
                  <a:close/>
                  <a:moveTo>
                    <a:pt x="2395" y="1122"/>
                  </a:moveTo>
                  <a:lnTo>
                    <a:pt x="2368" y="1077"/>
                  </a:lnTo>
                  <a:lnTo>
                    <a:pt x="2395" y="1031"/>
                  </a:lnTo>
                  <a:lnTo>
                    <a:pt x="2422" y="1077"/>
                  </a:lnTo>
                  <a:lnTo>
                    <a:pt x="2395" y="1122"/>
                  </a:lnTo>
                  <a:close/>
                  <a:moveTo>
                    <a:pt x="2457" y="1122"/>
                  </a:moveTo>
                  <a:lnTo>
                    <a:pt x="2431" y="1077"/>
                  </a:lnTo>
                  <a:lnTo>
                    <a:pt x="2457" y="1031"/>
                  </a:lnTo>
                  <a:lnTo>
                    <a:pt x="2484" y="1077"/>
                  </a:lnTo>
                  <a:lnTo>
                    <a:pt x="2457" y="1122"/>
                  </a:lnTo>
                  <a:close/>
                  <a:moveTo>
                    <a:pt x="2518" y="1122"/>
                  </a:moveTo>
                  <a:lnTo>
                    <a:pt x="2493" y="1077"/>
                  </a:lnTo>
                  <a:lnTo>
                    <a:pt x="2518" y="1031"/>
                  </a:lnTo>
                  <a:lnTo>
                    <a:pt x="2545" y="1077"/>
                  </a:lnTo>
                  <a:lnTo>
                    <a:pt x="2518" y="1122"/>
                  </a:lnTo>
                  <a:close/>
                  <a:moveTo>
                    <a:pt x="84" y="1068"/>
                  </a:moveTo>
                  <a:lnTo>
                    <a:pt x="59" y="1023"/>
                  </a:lnTo>
                  <a:lnTo>
                    <a:pt x="84" y="978"/>
                  </a:lnTo>
                  <a:lnTo>
                    <a:pt x="111" y="1023"/>
                  </a:lnTo>
                  <a:lnTo>
                    <a:pt x="84" y="1068"/>
                  </a:lnTo>
                  <a:close/>
                  <a:moveTo>
                    <a:pt x="146" y="1068"/>
                  </a:moveTo>
                  <a:lnTo>
                    <a:pt x="120" y="1023"/>
                  </a:lnTo>
                  <a:lnTo>
                    <a:pt x="146" y="978"/>
                  </a:lnTo>
                  <a:lnTo>
                    <a:pt x="173" y="1023"/>
                  </a:lnTo>
                  <a:lnTo>
                    <a:pt x="146" y="1068"/>
                  </a:lnTo>
                  <a:close/>
                  <a:moveTo>
                    <a:pt x="209" y="1068"/>
                  </a:moveTo>
                  <a:lnTo>
                    <a:pt x="182" y="1023"/>
                  </a:lnTo>
                  <a:lnTo>
                    <a:pt x="209" y="978"/>
                  </a:lnTo>
                  <a:lnTo>
                    <a:pt x="234" y="1023"/>
                  </a:lnTo>
                  <a:lnTo>
                    <a:pt x="209" y="1068"/>
                  </a:lnTo>
                  <a:close/>
                  <a:moveTo>
                    <a:pt x="270" y="1068"/>
                  </a:moveTo>
                  <a:lnTo>
                    <a:pt x="243" y="1023"/>
                  </a:lnTo>
                  <a:lnTo>
                    <a:pt x="270" y="978"/>
                  </a:lnTo>
                  <a:lnTo>
                    <a:pt x="295" y="1023"/>
                  </a:lnTo>
                  <a:lnTo>
                    <a:pt x="270" y="1068"/>
                  </a:lnTo>
                  <a:close/>
                  <a:moveTo>
                    <a:pt x="331" y="1068"/>
                  </a:moveTo>
                  <a:lnTo>
                    <a:pt x="304" y="1023"/>
                  </a:lnTo>
                  <a:lnTo>
                    <a:pt x="331" y="978"/>
                  </a:lnTo>
                  <a:lnTo>
                    <a:pt x="357" y="1023"/>
                  </a:lnTo>
                  <a:lnTo>
                    <a:pt x="331" y="1068"/>
                  </a:lnTo>
                  <a:close/>
                  <a:moveTo>
                    <a:pt x="393" y="1068"/>
                  </a:moveTo>
                  <a:lnTo>
                    <a:pt x="366" y="1023"/>
                  </a:lnTo>
                  <a:lnTo>
                    <a:pt x="393" y="978"/>
                  </a:lnTo>
                  <a:lnTo>
                    <a:pt x="418" y="1023"/>
                  </a:lnTo>
                  <a:lnTo>
                    <a:pt x="393" y="1068"/>
                  </a:lnTo>
                  <a:close/>
                  <a:moveTo>
                    <a:pt x="454" y="1068"/>
                  </a:moveTo>
                  <a:lnTo>
                    <a:pt x="427" y="1023"/>
                  </a:lnTo>
                  <a:lnTo>
                    <a:pt x="454" y="978"/>
                  </a:lnTo>
                  <a:lnTo>
                    <a:pt x="480" y="1023"/>
                  </a:lnTo>
                  <a:lnTo>
                    <a:pt x="454" y="1068"/>
                  </a:lnTo>
                  <a:close/>
                  <a:moveTo>
                    <a:pt x="516" y="1068"/>
                  </a:moveTo>
                  <a:lnTo>
                    <a:pt x="489" y="1023"/>
                  </a:lnTo>
                  <a:lnTo>
                    <a:pt x="516" y="978"/>
                  </a:lnTo>
                  <a:lnTo>
                    <a:pt x="541" y="1023"/>
                  </a:lnTo>
                  <a:lnTo>
                    <a:pt x="516" y="1068"/>
                  </a:lnTo>
                  <a:close/>
                  <a:moveTo>
                    <a:pt x="577" y="1068"/>
                  </a:moveTo>
                  <a:lnTo>
                    <a:pt x="552" y="1023"/>
                  </a:lnTo>
                  <a:lnTo>
                    <a:pt x="577" y="978"/>
                  </a:lnTo>
                  <a:lnTo>
                    <a:pt x="604" y="1023"/>
                  </a:lnTo>
                  <a:lnTo>
                    <a:pt x="577" y="1068"/>
                  </a:lnTo>
                  <a:close/>
                  <a:moveTo>
                    <a:pt x="639" y="1068"/>
                  </a:moveTo>
                  <a:lnTo>
                    <a:pt x="613" y="1023"/>
                  </a:lnTo>
                  <a:lnTo>
                    <a:pt x="639" y="978"/>
                  </a:lnTo>
                  <a:lnTo>
                    <a:pt x="666" y="1023"/>
                  </a:lnTo>
                  <a:lnTo>
                    <a:pt x="639" y="1068"/>
                  </a:lnTo>
                  <a:close/>
                  <a:moveTo>
                    <a:pt x="700" y="1068"/>
                  </a:moveTo>
                  <a:lnTo>
                    <a:pt x="675" y="1023"/>
                  </a:lnTo>
                  <a:lnTo>
                    <a:pt x="700" y="978"/>
                  </a:lnTo>
                  <a:lnTo>
                    <a:pt x="727" y="1023"/>
                  </a:lnTo>
                  <a:lnTo>
                    <a:pt x="700" y="1068"/>
                  </a:lnTo>
                  <a:close/>
                  <a:moveTo>
                    <a:pt x="762" y="1068"/>
                  </a:moveTo>
                  <a:lnTo>
                    <a:pt x="736" y="1023"/>
                  </a:lnTo>
                  <a:lnTo>
                    <a:pt x="762" y="978"/>
                  </a:lnTo>
                  <a:lnTo>
                    <a:pt x="789" y="1023"/>
                  </a:lnTo>
                  <a:lnTo>
                    <a:pt x="762" y="1068"/>
                  </a:lnTo>
                  <a:close/>
                  <a:moveTo>
                    <a:pt x="823" y="1068"/>
                  </a:moveTo>
                  <a:lnTo>
                    <a:pt x="798" y="1023"/>
                  </a:lnTo>
                  <a:lnTo>
                    <a:pt x="823" y="978"/>
                  </a:lnTo>
                  <a:lnTo>
                    <a:pt x="850" y="1023"/>
                  </a:lnTo>
                  <a:lnTo>
                    <a:pt x="823" y="1068"/>
                  </a:lnTo>
                  <a:close/>
                  <a:moveTo>
                    <a:pt x="885" y="1068"/>
                  </a:moveTo>
                  <a:lnTo>
                    <a:pt x="859" y="1023"/>
                  </a:lnTo>
                  <a:lnTo>
                    <a:pt x="885" y="978"/>
                  </a:lnTo>
                  <a:lnTo>
                    <a:pt x="912" y="1023"/>
                  </a:lnTo>
                  <a:lnTo>
                    <a:pt x="885" y="1068"/>
                  </a:lnTo>
                  <a:close/>
                  <a:moveTo>
                    <a:pt x="948" y="1068"/>
                  </a:moveTo>
                  <a:lnTo>
                    <a:pt x="921" y="1023"/>
                  </a:lnTo>
                  <a:lnTo>
                    <a:pt x="948" y="978"/>
                  </a:lnTo>
                  <a:lnTo>
                    <a:pt x="973" y="1023"/>
                  </a:lnTo>
                  <a:lnTo>
                    <a:pt x="948" y="1068"/>
                  </a:lnTo>
                  <a:close/>
                  <a:moveTo>
                    <a:pt x="1009" y="1068"/>
                  </a:moveTo>
                  <a:lnTo>
                    <a:pt x="982" y="1023"/>
                  </a:lnTo>
                  <a:lnTo>
                    <a:pt x="1009" y="978"/>
                  </a:lnTo>
                  <a:lnTo>
                    <a:pt x="1035" y="1023"/>
                  </a:lnTo>
                  <a:lnTo>
                    <a:pt x="1009" y="1068"/>
                  </a:lnTo>
                  <a:close/>
                  <a:moveTo>
                    <a:pt x="1071" y="1068"/>
                  </a:moveTo>
                  <a:lnTo>
                    <a:pt x="1044" y="1023"/>
                  </a:lnTo>
                  <a:lnTo>
                    <a:pt x="1071" y="978"/>
                  </a:lnTo>
                  <a:lnTo>
                    <a:pt x="1096" y="1023"/>
                  </a:lnTo>
                  <a:lnTo>
                    <a:pt x="1071" y="1068"/>
                  </a:lnTo>
                  <a:close/>
                  <a:moveTo>
                    <a:pt x="1132" y="1068"/>
                  </a:moveTo>
                  <a:lnTo>
                    <a:pt x="1105" y="1023"/>
                  </a:lnTo>
                  <a:lnTo>
                    <a:pt x="1132" y="978"/>
                  </a:lnTo>
                  <a:lnTo>
                    <a:pt x="1158" y="1023"/>
                  </a:lnTo>
                  <a:lnTo>
                    <a:pt x="1132" y="1068"/>
                  </a:lnTo>
                  <a:close/>
                  <a:moveTo>
                    <a:pt x="1194" y="1068"/>
                  </a:moveTo>
                  <a:lnTo>
                    <a:pt x="1167" y="1023"/>
                  </a:lnTo>
                  <a:lnTo>
                    <a:pt x="1194" y="978"/>
                  </a:lnTo>
                  <a:lnTo>
                    <a:pt x="1219" y="1023"/>
                  </a:lnTo>
                  <a:lnTo>
                    <a:pt x="1194" y="1068"/>
                  </a:lnTo>
                  <a:close/>
                  <a:moveTo>
                    <a:pt x="1255" y="1068"/>
                  </a:moveTo>
                  <a:lnTo>
                    <a:pt x="1228" y="1023"/>
                  </a:lnTo>
                  <a:lnTo>
                    <a:pt x="1255" y="978"/>
                  </a:lnTo>
                  <a:lnTo>
                    <a:pt x="1281" y="1023"/>
                  </a:lnTo>
                  <a:lnTo>
                    <a:pt x="1255" y="1068"/>
                  </a:lnTo>
                  <a:close/>
                  <a:moveTo>
                    <a:pt x="1317" y="1068"/>
                  </a:moveTo>
                  <a:lnTo>
                    <a:pt x="1291" y="1023"/>
                  </a:lnTo>
                  <a:lnTo>
                    <a:pt x="1317" y="978"/>
                  </a:lnTo>
                  <a:lnTo>
                    <a:pt x="1344" y="1023"/>
                  </a:lnTo>
                  <a:lnTo>
                    <a:pt x="1317" y="1068"/>
                  </a:lnTo>
                  <a:close/>
                  <a:moveTo>
                    <a:pt x="1378" y="1068"/>
                  </a:moveTo>
                  <a:lnTo>
                    <a:pt x="1353" y="1023"/>
                  </a:lnTo>
                  <a:lnTo>
                    <a:pt x="1378" y="978"/>
                  </a:lnTo>
                  <a:lnTo>
                    <a:pt x="1405" y="1023"/>
                  </a:lnTo>
                  <a:lnTo>
                    <a:pt x="1378" y="1068"/>
                  </a:lnTo>
                  <a:close/>
                  <a:moveTo>
                    <a:pt x="1440" y="1068"/>
                  </a:moveTo>
                  <a:lnTo>
                    <a:pt x="1414" y="1023"/>
                  </a:lnTo>
                  <a:lnTo>
                    <a:pt x="1440" y="978"/>
                  </a:lnTo>
                  <a:lnTo>
                    <a:pt x="1467" y="1023"/>
                  </a:lnTo>
                  <a:lnTo>
                    <a:pt x="1440" y="1068"/>
                  </a:lnTo>
                  <a:close/>
                  <a:moveTo>
                    <a:pt x="1501" y="1068"/>
                  </a:moveTo>
                  <a:lnTo>
                    <a:pt x="1476" y="1023"/>
                  </a:lnTo>
                  <a:lnTo>
                    <a:pt x="1501" y="978"/>
                  </a:lnTo>
                  <a:lnTo>
                    <a:pt x="1528" y="1023"/>
                  </a:lnTo>
                  <a:lnTo>
                    <a:pt x="1501" y="1068"/>
                  </a:lnTo>
                  <a:close/>
                  <a:moveTo>
                    <a:pt x="1563" y="1068"/>
                  </a:moveTo>
                  <a:lnTo>
                    <a:pt x="1537" y="1023"/>
                  </a:lnTo>
                  <a:lnTo>
                    <a:pt x="1563" y="978"/>
                  </a:lnTo>
                  <a:lnTo>
                    <a:pt x="1590" y="1023"/>
                  </a:lnTo>
                  <a:lnTo>
                    <a:pt x="1563" y="1068"/>
                  </a:lnTo>
                  <a:close/>
                  <a:moveTo>
                    <a:pt x="1624" y="1068"/>
                  </a:moveTo>
                  <a:lnTo>
                    <a:pt x="1599" y="1023"/>
                  </a:lnTo>
                  <a:lnTo>
                    <a:pt x="1624" y="978"/>
                  </a:lnTo>
                  <a:lnTo>
                    <a:pt x="1651" y="1023"/>
                  </a:lnTo>
                  <a:lnTo>
                    <a:pt x="1624" y="1068"/>
                  </a:lnTo>
                  <a:close/>
                  <a:moveTo>
                    <a:pt x="1687" y="1068"/>
                  </a:moveTo>
                  <a:lnTo>
                    <a:pt x="1660" y="1023"/>
                  </a:lnTo>
                  <a:lnTo>
                    <a:pt x="1687" y="978"/>
                  </a:lnTo>
                  <a:lnTo>
                    <a:pt x="1713" y="1023"/>
                  </a:lnTo>
                  <a:lnTo>
                    <a:pt x="1687" y="1068"/>
                  </a:lnTo>
                  <a:close/>
                  <a:moveTo>
                    <a:pt x="1749" y="1068"/>
                  </a:moveTo>
                  <a:lnTo>
                    <a:pt x="1722" y="1023"/>
                  </a:lnTo>
                  <a:lnTo>
                    <a:pt x="1749" y="978"/>
                  </a:lnTo>
                  <a:lnTo>
                    <a:pt x="1774" y="1023"/>
                  </a:lnTo>
                  <a:lnTo>
                    <a:pt x="1749" y="1068"/>
                  </a:lnTo>
                  <a:close/>
                  <a:moveTo>
                    <a:pt x="1810" y="1068"/>
                  </a:moveTo>
                  <a:lnTo>
                    <a:pt x="1783" y="1023"/>
                  </a:lnTo>
                  <a:lnTo>
                    <a:pt x="1810" y="978"/>
                  </a:lnTo>
                  <a:lnTo>
                    <a:pt x="1836" y="1023"/>
                  </a:lnTo>
                  <a:lnTo>
                    <a:pt x="1810" y="1068"/>
                  </a:lnTo>
                  <a:close/>
                  <a:moveTo>
                    <a:pt x="1872" y="1068"/>
                  </a:moveTo>
                  <a:lnTo>
                    <a:pt x="1845" y="1023"/>
                  </a:lnTo>
                  <a:lnTo>
                    <a:pt x="1872" y="978"/>
                  </a:lnTo>
                  <a:lnTo>
                    <a:pt x="1897" y="1023"/>
                  </a:lnTo>
                  <a:lnTo>
                    <a:pt x="1872" y="1068"/>
                  </a:lnTo>
                  <a:close/>
                  <a:moveTo>
                    <a:pt x="1933" y="1068"/>
                  </a:moveTo>
                  <a:lnTo>
                    <a:pt x="1906" y="1023"/>
                  </a:lnTo>
                  <a:lnTo>
                    <a:pt x="1933" y="978"/>
                  </a:lnTo>
                  <a:lnTo>
                    <a:pt x="1959" y="1023"/>
                  </a:lnTo>
                  <a:lnTo>
                    <a:pt x="1933" y="1068"/>
                  </a:lnTo>
                  <a:close/>
                  <a:moveTo>
                    <a:pt x="1995" y="1068"/>
                  </a:moveTo>
                  <a:lnTo>
                    <a:pt x="1968" y="1023"/>
                  </a:lnTo>
                  <a:lnTo>
                    <a:pt x="1995" y="978"/>
                  </a:lnTo>
                  <a:lnTo>
                    <a:pt x="2020" y="1023"/>
                  </a:lnTo>
                  <a:lnTo>
                    <a:pt x="1995" y="1068"/>
                  </a:lnTo>
                  <a:close/>
                  <a:moveTo>
                    <a:pt x="2056" y="1068"/>
                  </a:moveTo>
                  <a:lnTo>
                    <a:pt x="2031" y="1023"/>
                  </a:lnTo>
                  <a:lnTo>
                    <a:pt x="2056" y="978"/>
                  </a:lnTo>
                  <a:lnTo>
                    <a:pt x="2083" y="1023"/>
                  </a:lnTo>
                  <a:lnTo>
                    <a:pt x="2056" y="1068"/>
                  </a:lnTo>
                  <a:close/>
                  <a:moveTo>
                    <a:pt x="2118" y="1068"/>
                  </a:moveTo>
                  <a:lnTo>
                    <a:pt x="2092" y="1023"/>
                  </a:lnTo>
                  <a:lnTo>
                    <a:pt x="2118" y="978"/>
                  </a:lnTo>
                  <a:lnTo>
                    <a:pt x="2145" y="1023"/>
                  </a:lnTo>
                  <a:lnTo>
                    <a:pt x="2118" y="1068"/>
                  </a:lnTo>
                  <a:close/>
                  <a:moveTo>
                    <a:pt x="2179" y="1068"/>
                  </a:moveTo>
                  <a:lnTo>
                    <a:pt x="2154" y="1023"/>
                  </a:lnTo>
                  <a:lnTo>
                    <a:pt x="2179" y="978"/>
                  </a:lnTo>
                  <a:lnTo>
                    <a:pt x="2206" y="1023"/>
                  </a:lnTo>
                  <a:lnTo>
                    <a:pt x="2179" y="1068"/>
                  </a:lnTo>
                  <a:close/>
                  <a:moveTo>
                    <a:pt x="2241" y="1068"/>
                  </a:moveTo>
                  <a:lnTo>
                    <a:pt x="2215" y="1023"/>
                  </a:lnTo>
                  <a:lnTo>
                    <a:pt x="2241" y="978"/>
                  </a:lnTo>
                  <a:lnTo>
                    <a:pt x="2268" y="1023"/>
                  </a:lnTo>
                  <a:lnTo>
                    <a:pt x="2241" y="1068"/>
                  </a:lnTo>
                  <a:close/>
                  <a:moveTo>
                    <a:pt x="2302" y="1068"/>
                  </a:moveTo>
                  <a:lnTo>
                    <a:pt x="2277" y="1023"/>
                  </a:lnTo>
                  <a:lnTo>
                    <a:pt x="2302" y="978"/>
                  </a:lnTo>
                  <a:lnTo>
                    <a:pt x="2329" y="1023"/>
                  </a:lnTo>
                  <a:lnTo>
                    <a:pt x="2302" y="1068"/>
                  </a:lnTo>
                  <a:close/>
                  <a:moveTo>
                    <a:pt x="2364" y="1068"/>
                  </a:moveTo>
                  <a:lnTo>
                    <a:pt x="2338" y="1023"/>
                  </a:lnTo>
                  <a:lnTo>
                    <a:pt x="2364" y="978"/>
                  </a:lnTo>
                  <a:lnTo>
                    <a:pt x="2391" y="1023"/>
                  </a:lnTo>
                  <a:lnTo>
                    <a:pt x="2364" y="1068"/>
                  </a:lnTo>
                  <a:close/>
                  <a:moveTo>
                    <a:pt x="2427" y="1068"/>
                  </a:moveTo>
                  <a:lnTo>
                    <a:pt x="2400" y="1023"/>
                  </a:lnTo>
                  <a:lnTo>
                    <a:pt x="2427" y="978"/>
                  </a:lnTo>
                  <a:lnTo>
                    <a:pt x="2452" y="1023"/>
                  </a:lnTo>
                  <a:lnTo>
                    <a:pt x="2427" y="1068"/>
                  </a:lnTo>
                  <a:close/>
                  <a:moveTo>
                    <a:pt x="2488" y="1068"/>
                  </a:moveTo>
                  <a:lnTo>
                    <a:pt x="2461" y="1023"/>
                  </a:lnTo>
                  <a:lnTo>
                    <a:pt x="2488" y="978"/>
                  </a:lnTo>
                  <a:lnTo>
                    <a:pt x="2514" y="1023"/>
                  </a:lnTo>
                  <a:lnTo>
                    <a:pt x="2488" y="1068"/>
                  </a:lnTo>
                  <a:close/>
                  <a:moveTo>
                    <a:pt x="54" y="1016"/>
                  </a:moveTo>
                  <a:lnTo>
                    <a:pt x="27" y="971"/>
                  </a:lnTo>
                  <a:lnTo>
                    <a:pt x="54" y="924"/>
                  </a:lnTo>
                  <a:lnTo>
                    <a:pt x="80" y="971"/>
                  </a:lnTo>
                  <a:lnTo>
                    <a:pt x="54" y="1016"/>
                  </a:lnTo>
                  <a:close/>
                  <a:moveTo>
                    <a:pt x="116" y="1016"/>
                  </a:moveTo>
                  <a:lnTo>
                    <a:pt x="89" y="971"/>
                  </a:lnTo>
                  <a:lnTo>
                    <a:pt x="116" y="924"/>
                  </a:lnTo>
                  <a:lnTo>
                    <a:pt x="141" y="971"/>
                  </a:lnTo>
                  <a:lnTo>
                    <a:pt x="116" y="1016"/>
                  </a:lnTo>
                  <a:close/>
                  <a:moveTo>
                    <a:pt x="177" y="1016"/>
                  </a:moveTo>
                  <a:lnTo>
                    <a:pt x="150" y="971"/>
                  </a:lnTo>
                  <a:lnTo>
                    <a:pt x="177" y="924"/>
                  </a:lnTo>
                  <a:lnTo>
                    <a:pt x="204" y="971"/>
                  </a:lnTo>
                  <a:lnTo>
                    <a:pt x="177" y="1016"/>
                  </a:lnTo>
                  <a:close/>
                  <a:moveTo>
                    <a:pt x="238" y="1016"/>
                  </a:moveTo>
                  <a:lnTo>
                    <a:pt x="213" y="971"/>
                  </a:lnTo>
                  <a:lnTo>
                    <a:pt x="238" y="924"/>
                  </a:lnTo>
                  <a:lnTo>
                    <a:pt x="265" y="971"/>
                  </a:lnTo>
                  <a:lnTo>
                    <a:pt x="238" y="1016"/>
                  </a:lnTo>
                  <a:close/>
                  <a:moveTo>
                    <a:pt x="300" y="1016"/>
                  </a:moveTo>
                  <a:lnTo>
                    <a:pt x="274" y="971"/>
                  </a:lnTo>
                  <a:lnTo>
                    <a:pt x="300" y="924"/>
                  </a:lnTo>
                  <a:lnTo>
                    <a:pt x="327" y="971"/>
                  </a:lnTo>
                  <a:lnTo>
                    <a:pt x="300" y="1016"/>
                  </a:lnTo>
                  <a:close/>
                  <a:moveTo>
                    <a:pt x="361" y="1016"/>
                  </a:moveTo>
                  <a:lnTo>
                    <a:pt x="336" y="971"/>
                  </a:lnTo>
                  <a:lnTo>
                    <a:pt x="361" y="924"/>
                  </a:lnTo>
                  <a:lnTo>
                    <a:pt x="388" y="971"/>
                  </a:lnTo>
                  <a:lnTo>
                    <a:pt x="361" y="1016"/>
                  </a:lnTo>
                  <a:close/>
                  <a:moveTo>
                    <a:pt x="423" y="1016"/>
                  </a:moveTo>
                  <a:lnTo>
                    <a:pt x="397" y="971"/>
                  </a:lnTo>
                  <a:lnTo>
                    <a:pt x="423" y="924"/>
                  </a:lnTo>
                  <a:lnTo>
                    <a:pt x="450" y="971"/>
                  </a:lnTo>
                  <a:lnTo>
                    <a:pt x="423" y="1016"/>
                  </a:lnTo>
                  <a:close/>
                  <a:moveTo>
                    <a:pt x="484" y="1016"/>
                  </a:moveTo>
                  <a:lnTo>
                    <a:pt x="459" y="971"/>
                  </a:lnTo>
                  <a:lnTo>
                    <a:pt x="484" y="924"/>
                  </a:lnTo>
                  <a:lnTo>
                    <a:pt x="511" y="971"/>
                  </a:lnTo>
                  <a:lnTo>
                    <a:pt x="484" y="1016"/>
                  </a:lnTo>
                  <a:close/>
                  <a:moveTo>
                    <a:pt x="546" y="1016"/>
                  </a:moveTo>
                  <a:lnTo>
                    <a:pt x="520" y="971"/>
                  </a:lnTo>
                  <a:lnTo>
                    <a:pt x="546" y="924"/>
                  </a:lnTo>
                  <a:lnTo>
                    <a:pt x="573" y="971"/>
                  </a:lnTo>
                  <a:lnTo>
                    <a:pt x="546" y="1016"/>
                  </a:lnTo>
                  <a:close/>
                  <a:moveTo>
                    <a:pt x="609" y="1016"/>
                  </a:moveTo>
                  <a:lnTo>
                    <a:pt x="582" y="971"/>
                  </a:lnTo>
                  <a:lnTo>
                    <a:pt x="609" y="924"/>
                  </a:lnTo>
                  <a:lnTo>
                    <a:pt x="634" y="971"/>
                  </a:lnTo>
                  <a:lnTo>
                    <a:pt x="609" y="1016"/>
                  </a:lnTo>
                  <a:close/>
                  <a:moveTo>
                    <a:pt x="670" y="1016"/>
                  </a:moveTo>
                  <a:lnTo>
                    <a:pt x="643" y="971"/>
                  </a:lnTo>
                  <a:lnTo>
                    <a:pt x="670" y="924"/>
                  </a:lnTo>
                  <a:lnTo>
                    <a:pt x="696" y="971"/>
                  </a:lnTo>
                  <a:lnTo>
                    <a:pt x="670" y="1016"/>
                  </a:lnTo>
                  <a:close/>
                  <a:moveTo>
                    <a:pt x="732" y="1016"/>
                  </a:moveTo>
                  <a:lnTo>
                    <a:pt x="705" y="971"/>
                  </a:lnTo>
                  <a:lnTo>
                    <a:pt x="732" y="924"/>
                  </a:lnTo>
                  <a:lnTo>
                    <a:pt x="757" y="971"/>
                  </a:lnTo>
                  <a:lnTo>
                    <a:pt x="732" y="1016"/>
                  </a:lnTo>
                  <a:close/>
                  <a:moveTo>
                    <a:pt x="793" y="1016"/>
                  </a:moveTo>
                  <a:lnTo>
                    <a:pt x="766" y="971"/>
                  </a:lnTo>
                  <a:lnTo>
                    <a:pt x="793" y="924"/>
                  </a:lnTo>
                  <a:lnTo>
                    <a:pt x="819" y="971"/>
                  </a:lnTo>
                  <a:lnTo>
                    <a:pt x="793" y="1016"/>
                  </a:lnTo>
                  <a:close/>
                  <a:moveTo>
                    <a:pt x="855" y="1016"/>
                  </a:moveTo>
                  <a:lnTo>
                    <a:pt x="828" y="971"/>
                  </a:lnTo>
                  <a:lnTo>
                    <a:pt x="855" y="924"/>
                  </a:lnTo>
                  <a:lnTo>
                    <a:pt x="880" y="971"/>
                  </a:lnTo>
                  <a:lnTo>
                    <a:pt x="855" y="1016"/>
                  </a:lnTo>
                  <a:close/>
                  <a:moveTo>
                    <a:pt x="916" y="1016"/>
                  </a:moveTo>
                  <a:lnTo>
                    <a:pt x="889" y="971"/>
                  </a:lnTo>
                  <a:lnTo>
                    <a:pt x="916" y="924"/>
                  </a:lnTo>
                  <a:lnTo>
                    <a:pt x="943" y="971"/>
                  </a:lnTo>
                  <a:lnTo>
                    <a:pt x="916" y="1016"/>
                  </a:lnTo>
                  <a:close/>
                  <a:moveTo>
                    <a:pt x="978" y="1016"/>
                  </a:moveTo>
                  <a:lnTo>
                    <a:pt x="952" y="971"/>
                  </a:lnTo>
                  <a:lnTo>
                    <a:pt x="978" y="924"/>
                  </a:lnTo>
                  <a:lnTo>
                    <a:pt x="1005" y="971"/>
                  </a:lnTo>
                  <a:lnTo>
                    <a:pt x="978" y="1016"/>
                  </a:lnTo>
                  <a:close/>
                  <a:moveTo>
                    <a:pt x="1039" y="1016"/>
                  </a:moveTo>
                  <a:lnTo>
                    <a:pt x="1014" y="971"/>
                  </a:lnTo>
                  <a:lnTo>
                    <a:pt x="1039" y="924"/>
                  </a:lnTo>
                  <a:lnTo>
                    <a:pt x="1066" y="971"/>
                  </a:lnTo>
                  <a:lnTo>
                    <a:pt x="1039" y="1016"/>
                  </a:lnTo>
                  <a:close/>
                  <a:moveTo>
                    <a:pt x="1101" y="1016"/>
                  </a:moveTo>
                  <a:lnTo>
                    <a:pt x="1075" y="971"/>
                  </a:lnTo>
                  <a:lnTo>
                    <a:pt x="1101" y="924"/>
                  </a:lnTo>
                  <a:lnTo>
                    <a:pt x="1128" y="971"/>
                  </a:lnTo>
                  <a:lnTo>
                    <a:pt x="1101" y="1016"/>
                  </a:lnTo>
                  <a:close/>
                  <a:moveTo>
                    <a:pt x="1162" y="1016"/>
                  </a:moveTo>
                  <a:lnTo>
                    <a:pt x="1137" y="971"/>
                  </a:lnTo>
                  <a:lnTo>
                    <a:pt x="1162" y="924"/>
                  </a:lnTo>
                  <a:lnTo>
                    <a:pt x="1189" y="971"/>
                  </a:lnTo>
                  <a:lnTo>
                    <a:pt x="1162" y="1016"/>
                  </a:lnTo>
                  <a:close/>
                  <a:moveTo>
                    <a:pt x="1224" y="1016"/>
                  </a:moveTo>
                  <a:lnTo>
                    <a:pt x="1198" y="971"/>
                  </a:lnTo>
                  <a:lnTo>
                    <a:pt x="1224" y="924"/>
                  </a:lnTo>
                  <a:lnTo>
                    <a:pt x="1251" y="971"/>
                  </a:lnTo>
                  <a:lnTo>
                    <a:pt x="1224" y="1016"/>
                  </a:lnTo>
                  <a:close/>
                  <a:moveTo>
                    <a:pt x="1285" y="1016"/>
                  </a:moveTo>
                  <a:lnTo>
                    <a:pt x="1260" y="971"/>
                  </a:lnTo>
                  <a:lnTo>
                    <a:pt x="1285" y="924"/>
                  </a:lnTo>
                  <a:lnTo>
                    <a:pt x="1312" y="971"/>
                  </a:lnTo>
                  <a:lnTo>
                    <a:pt x="1285" y="1016"/>
                  </a:lnTo>
                  <a:close/>
                  <a:moveTo>
                    <a:pt x="1348" y="1016"/>
                  </a:moveTo>
                  <a:lnTo>
                    <a:pt x="1321" y="971"/>
                  </a:lnTo>
                  <a:lnTo>
                    <a:pt x="1348" y="924"/>
                  </a:lnTo>
                  <a:lnTo>
                    <a:pt x="1374" y="971"/>
                  </a:lnTo>
                  <a:lnTo>
                    <a:pt x="1348" y="1016"/>
                  </a:lnTo>
                  <a:close/>
                  <a:moveTo>
                    <a:pt x="1410" y="1016"/>
                  </a:moveTo>
                  <a:lnTo>
                    <a:pt x="1383" y="971"/>
                  </a:lnTo>
                  <a:lnTo>
                    <a:pt x="1410" y="924"/>
                  </a:lnTo>
                  <a:lnTo>
                    <a:pt x="1435" y="971"/>
                  </a:lnTo>
                  <a:lnTo>
                    <a:pt x="1410" y="1016"/>
                  </a:lnTo>
                  <a:close/>
                  <a:moveTo>
                    <a:pt x="1471" y="1016"/>
                  </a:moveTo>
                  <a:lnTo>
                    <a:pt x="1444" y="971"/>
                  </a:lnTo>
                  <a:lnTo>
                    <a:pt x="1471" y="924"/>
                  </a:lnTo>
                  <a:lnTo>
                    <a:pt x="1497" y="971"/>
                  </a:lnTo>
                  <a:lnTo>
                    <a:pt x="1471" y="1016"/>
                  </a:lnTo>
                  <a:close/>
                  <a:moveTo>
                    <a:pt x="1533" y="1016"/>
                  </a:moveTo>
                  <a:lnTo>
                    <a:pt x="1506" y="971"/>
                  </a:lnTo>
                  <a:lnTo>
                    <a:pt x="1533" y="924"/>
                  </a:lnTo>
                  <a:lnTo>
                    <a:pt x="1558" y="971"/>
                  </a:lnTo>
                  <a:lnTo>
                    <a:pt x="1533" y="1016"/>
                  </a:lnTo>
                  <a:close/>
                  <a:moveTo>
                    <a:pt x="1594" y="1016"/>
                  </a:moveTo>
                  <a:lnTo>
                    <a:pt x="1567" y="971"/>
                  </a:lnTo>
                  <a:lnTo>
                    <a:pt x="1594" y="924"/>
                  </a:lnTo>
                  <a:lnTo>
                    <a:pt x="1620" y="971"/>
                  </a:lnTo>
                  <a:lnTo>
                    <a:pt x="1594" y="1016"/>
                  </a:lnTo>
                  <a:close/>
                  <a:moveTo>
                    <a:pt x="1656" y="1016"/>
                  </a:moveTo>
                  <a:lnTo>
                    <a:pt x="1629" y="971"/>
                  </a:lnTo>
                  <a:lnTo>
                    <a:pt x="1656" y="924"/>
                  </a:lnTo>
                  <a:lnTo>
                    <a:pt x="1683" y="971"/>
                  </a:lnTo>
                  <a:lnTo>
                    <a:pt x="1656" y="1016"/>
                  </a:lnTo>
                  <a:close/>
                  <a:moveTo>
                    <a:pt x="1717" y="1016"/>
                  </a:moveTo>
                  <a:lnTo>
                    <a:pt x="1692" y="971"/>
                  </a:lnTo>
                  <a:lnTo>
                    <a:pt x="1717" y="924"/>
                  </a:lnTo>
                  <a:lnTo>
                    <a:pt x="1744" y="971"/>
                  </a:lnTo>
                  <a:lnTo>
                    <a:pt x="1717" y="1016"/>
                  </a:lnTo>
                  <a:close/>
                  <a:moveTo>
                    <a:pt x="1779" y="1016"/>
                  </a:moveTo>
                  <a:lnTo>
                    <a:pt x="1753" y="971"/>
                  </a:lnTo>
                  <a:lnTo>
                    <a:pt x="1779" y="924"/>
                  </a:lnTo>
                  <a:lnTo>
                    <a:pt x="1806" y="971"/>
                  </a:lnTo>
                  <a:lnTo>
                    <a:pt x="1779" y="1016"/>
                  </a:lnTo>
                  <a:close/>
                  <a:moveTo>
                    <a:pt x="1840" y="1016"/>
                  </a:moveTo>
                  <a:lnTo>
                    <a:pt x="1815" y="971"/>
                  </a:lnTo>
                  <a:lnTo>
                    <a:pt x="1840" y="924"/>
                  </a:lnTo>
                  <a:lnTo>
                    <a:pt x="1867" y="971"/>
                  </a:lnTo>
                  <a:lnTo>
                    <a:pt x="1840" y="1016"/>
                  </a:lnTo>
                  <a:close/>
                  <a:moveTo>
                    <a:pt x="1902" y="1016"/>
                  </a:moveTo>
                  <a:lnTo>
                    <a:pt x="1876" y="971"/>
                  </a:lnTo>
                  <a:lnTo>
                    <a:pt x="1902" y="924"/>
                  </a:lnTo>
                  <a:lnTo>
                    <a:pt x="1929" y="971"/>
                  </a:lnTo>
                  <a:lnTo>
                    <a:pt x="1902" y="1016"/>
                  </a:lnTo>
                  <a:close/>
                  <a:moveTo>
                    <a:pt x="1963" y="1016"/>
                  </a:moveTo>
                  <a:lnTo>
                    <a:pt x="1938" y="971"/>
                  </a:lnTo>
                  <a:lnTo>
                    <a:pt x="1963" y="924"/>
                  </a:lnTo>
                  <a:lnTo>
                    <a:pt x="1990" y="971"/>
                  </a:lnTo>
                  <a:lnTo>
                    <a:pt x="1963" y="1016"/>
                  </a:lnTo>
                  <a:close/>
                  <a:moveTo>
                    <a:pt x="2025" y="1016"/>
                  </a:moveTo>
                  <a:lnTo>
                    <a:pt x="1999" y="971"/>
                  </a:lnTo>
                  <a:lnTo>
                    <a:pt x="2025" y="924"/>
                  </a:lnTo>
                  <a:lnTo>
                    <a:pt x="2052" y="971"/>
                  </a:lnTo>
                  <a:lnTo>
                    <a:pt x="2025" y="1016"/>
                  </a:lnTo>
                  <a:close/>
                  <a:moveTo>
                    <a:pt x="2088" y="1016"/>
                  </a:moveTo>
                  <a:lnTo>
                    <a:pt x="2061" y="971"/>
                  </a:lnTo>
                  <a:lnTo>
                    <a:pt x="2088" y="924"/>
                  </a:lnTo>
                  <a:lnTo>
                    <a:pt x="2113" y="971"/>
                  </a:lnTo>
                  <a:lnTo>
                    <a:pt x="2088" y="1016"/>
                  </a:lnTo>
                  <a:close/>
                  <a:moveTo>
                    <a:pt x="2149" y="1016"/>
                  </a:moveTo>
                  <a:lnTo>
                    <a:pt x="2122" y="971"/>
                  </a:lnTo>
                  <a:lnTo>
                    <a:pt x="2149" y="924"/>
                  </a:lnTo>
                  <a:lnTo>
                    <a:pt x="2175" y="971"/>
                  </a:lnTo>
                  <a:lnTo>
                    <a:pt x="2149" y="1016"/>
                  </a:lnTo>
                  <a:close/>
                  <a:moveTo>
                    <a:pt x="2211" y="1016"/>
                  </a:moveTo>
                  <a:lnTo>
                    <a:pt x="2184" y="971"/>
                  </a:lnTo>
                  <a:lnTo>
                    <a:pt x="2211" y="924"/>
                  </a:lnTo>
                  <a:lnTo>
                    <a:pt x="2236" y="971"/>
                  </a:lnTo>
                  <a:lnTo>
                    <a:pt x="2211" y="1016"/>
                  </a:lnTo>
                  <a:close/>
                  <a:moveTo>
                    <a:pt x="2272" y="1016"/>
                  </a:moveTo>
                  <a:lnTo>
                    <a:pt x="2245" y="971"/>
                  </a:lnTo>
                  <a:lnTo>
                    <a:pt x="2272" y="924"/>
                  </a:lnTo>
                  <a:lnTo>
                    <a:pt x="2298" y="971"/>
                  </a:lnTo>
                  <a:lnTo>
                    <a:pt x="2272" y="1016"/>
                  </a:lnTo>
                  <a:close/>
                  <a:moveTo>
                    <a:pt x="2334" y="1016"/>
                  </a:moveTo>
                  <a:lnTo>
                    <a:pt x="2307" y="971"/>
                  </a:lnTo>
                  <a:lnTo>
                    <a:pt x="2334" y="924"/>
                  </a:lnTo>
                  <a:lnTo>
                    <a:pt x="2359" y="971"/>
                  </a:lnTo>
                  <a:lnTo>
                    <a:pt x="2334" y="1016"/>
                  </a:lnTo>
                  <a:close/>
                  <a:moveTo>
                    <a:pt x="2395" y="1016"/>
                  </a:moveTo>
                  <a:lnTo>
                    <a:pt x="2368" y="971"/>
                  </a:lnTo>
                  <a:lnTo>
                    <a:pt x="2395" y="924"/>
                  </a:lnTo>
                  <a:lnTo>
                    <a:pt x="2422" y="971"/>
                  </a:lnTo>
                  <a:lnTo>
                    <a:pt x="2395" y="1016"/>
                  </a:lnTo>
                  <a:close/>
                  <a:moveTo>
                    <a:pt x="2457" y="1016"/>
                  </a:moveTo>
                  <a:lnTo>
                    <a:pt x="2431" y="971"/>
                  </a:lnTo>
                  <a:lnTo>
                    <a:pt x="2457" y="924"/>
                  </a:lnTo>
                  <a:lnTo>
                    <a:pt x="2484" y="971"/>
                  </a:lnTo>
                  <a:lnTo>
                    <a:pt x="2457" y="1016"/>
                  </a:lnTo>
                  <a:close/>
                  <a:moveTo>
                    <a:pt x="2518" y="1016"/>
                  </a:moveTo>
                  <a:lnTo>
                    <a:pt x="2493" y="971"/>
                  </a:lnTo>
                  <a:lnTo>
                    <a:pt x="2518" y="924"/>
                  </a:lnTo>
                  <a:lnTo>
                    <a:pt x="2545" y="971"/>
                  </a:lnTo>
                  <a:lnTo>
                    <a:pt x="2518" y="1016"/>
                  </a:lnTo>
                  <a:close/>
                  <a:moveTo>
                    <a:pt x="84" y="962"/>
                  </a:moveTo>
                  <a:lnTo>
                    <a:pt x="59" y="917"/>
                  </a:lnTo>
                  <a:lnTo>
                    <a:pt x="84" y="872"/>
                  </a:lnTo>
                  <a:lnTo>
                    <a:pt x="111" y="917"/>
                  </a:lnTo>
                  <a:lnTo>
                    <a:pt x="84" y="962"/>
                  </a:lnTo>
                  <a:close/>
                  <a:moveTo>
                    <a:pt x="146" y="962"/>
                  </a:moveTo>
                  <a:lnTo>
                    <a:pt x="120" y="917"/>
                  </a:lnTo>
                  <a:lnTo>
                    <a:pt x="146" y="872"/>
                  </a:lnTo>
                  <a:lnTo>
                    <a:pt x="173" y="917"/>
                  </a:lnTo>
                  <a:lnTo>
                    <a:pt x="146" y="962"/>
                  </a:lnTo>
                  <a:close/>
                  <a:moveTo>
                    <a:pt x="209" y="962"/>
                  </a:moveTo>
                  <a:lnTo>
                    <a:pt x="182" y="917"/>
                  </a:lnTo>
                  <a:lnTo>
                    <a:pt x="209" y="872"/>
                  </a:lnTo>
                  <a:lnTo>
                    <a:pt x="234" y="917"/>
                  </a:lnTo>
                  <a:lnTo>
                    <a:pt x="209" y="962"/>
                  </a:lnTo>
                  <a:close/>
                  <a:moveTo>
                    <a:pt x="270" y="962"/>
                  </a:moveTo>
                  <a:lnTo>
                    <a:pt x="243" y="917"/>
                  </a:lnTo>
                  <a:lnTo>
                    <a:pt x="270" y="872"/>
                  </a:lnTo>
                  <a:lnTo>
                    <a:pt x="295" y="917"/>
                  </a:lnTo>
                  <a:lnTo>
                    <a:pt x="270" y="962"/>
                  </a:lnTo>
                  <a:close/>
                  <a:moveTo>
                    <a:pt x="331" y="962"/>
                  </a:moveTo>
                  <a:lnTo>
                    <a:pt x="304" y="917"/>
                  </a:lnTo>
                  <a:lnTo>
                    <a:pt x="331" y="872"/>
                  </a:lnTo>
                  <a:lnTo>
                    <a:pt x="357" y="917"/>
                  </a:lnTo>
                  <a:lnTo>
                    <a:pt x="331" y="962"/>
                  </a:lnTo>
                  <a:close/>
                  <a:moveTo>
                    <a:pt x="393" y="962"/>
                  </a:moveTo>
                  <a:lnTo>
                    <a:pt x="366" y="917"/>
                  </a:lnTo>
                  <a:lnTo>
                    <a:pt x="393" y="872"/>
                  </a:lnTo>
                  <a:lnTo>
                    <a:pt x="418" y="917"/>
                  </a:lnTo>
                  <a:lnTo>
                    <a:pt x="393" y="962"/>
                  </a:lnTo>
                  <a:close/>
                  <a:moveTo>
                    <a:pt x="454" y="962"/>
                  </a:moveTo>
                  <a:lnTo>
                    <a:pt x="427" y="917"/>
                  </a:lnTo>
                  <a:lnTo>
                    <a:pt x="454" y="872"/>
                  </a:lnTo>
                  <a:lnTo>
                    <a:pt x="480" y="917"/>
                  </a:lnTo>
                  <a:lnTo>
                    <a:pt x="454" y="962"/>
                  </a:lnTo>
                  <a:close/>
                  <a:moveTo>
                    <a:pt x="516" y="962"/>
                  </a:moveTo>
                  <a:lnTo>
                    <a:pt x="489" y="917"/>
                  </a:lnTo>
                  <a:lnTo>
                    <a:pt x="516" y="872"/>
                  </a:lnTo>
                  <a:lnTo>
                    <a:pt x="541" y="917"/>
                  </a:lnTo>
                  <a:lnTo>
                    <a:pt x="516" y="962"/>
                  </a:lnTo>
                  <a:close/>
                  <a:moveTo>
                    <a:pt x="577" y="962"/>
                  </a:moveTo>
                  <a:lnTo>
                    <a:pt x="552" y="917"/>
                  </a:lnTo>
                  <a:lnTo>
                    <a:pt x="577" y="872"/>
                  </a:lnTo>
                  <a:lnTo>
                    <a:pt x="604" y="917"/>
                  </a:lnTo>
                  <a:lnTo>
                    <a:pt x="577" y="962"/>
                  </a:lnTo>
                  <a:close/>
                  <a:moveTo>
                    <a:pt x="639" y="962"/>
                  </a:moveTo>
                  <a:lnTo>
                    <a:pt x="613" y="917"/>
                  </a:lnTo>
                  <a:lnTo>
                    <a:pt x="639" y="872"/>
                  </a:lnTo>
                  <a:lnTo>
                    <a:pt x="666" y="917"/>
                  </a:lnTo>
                  <a:lnTo>
                    <a:pt x="639" y="962"/>
                  </a:lnTo>
                  <a:close/>
                  <a:moveTo>
                    <a:pt x="700" y="962"/>
                  </a:moveTo>
                  <a:lnTo>
                    <a:pt x="675" y="917"/>
                  </a:lnTo>
                  <a:lnTo>
                    <a:pt x="700" y="872"/>
                  </a:lnTo>
                  <a:lnTo>
                    <a:pt x="727" y="917"/>
                  </a:lnTo>
                  <a:lnTo>
                    <a:pt x="700" y="962"/>
                  </a:lnTo>
                  <a:close/>
                  <a:moveTo>
                    <a:pt x="762" y="962"/>
                  </a:moveTo>
                  <a:lnTo>
                    <a:pt x="736" y="917"/>
                  </a:lnTo>
                  <a:lnTo>
                    <a:pt x="762" y="872"/>
                  </a:lnTo>
                  <a:lnTo>
                    <a:pt x="789" y="917"/>
                  </a:lnTo>
                  <a:lnTo>
                    <a:pt x="762" y="962"/>
                  </a:lnTo>
                  <a:close/>
                  <a:moveTo>
                    <a:pt x="823" y="962"/>
                  </a:moveTo>
                  <a:lnTo>
                    <a:pt x="798" y="917"/>
                  </a:lnTo>
                  <a:lnTo>
                    <a:pt x="823" y="872"/>
                  </a:lnTo>
                  <a:lnTo>
                    <a:pt x="850" y="917"/>
                  </a:lnTo>
                  <a:lnTo>
                    <a:pt x="823" y="962"/>
                  </a:lnTo>
                  <a:close/>
                  <a:moveTo>
                    <a:pt x="885" y="962"/>
                  </a:moveTo>
                  <a:lnTo>
                    <a:pt x="859" y="917"/>
                  </a:lnTo>
                  <a:lnTo>
                    <a:pt x="885" y="872"/>
                  </a:lnTo>
                  <a:lnTo>
                    <a:pt x="912" y="917"/>
                  </a:lnTo>
                  <a:lnTo>
                    <a:pt x="885" y="962"/>
                  </a:lnTo>
                  <a:close/>
                  <a:moveTo>
                    <a:pt x="948" y="962"/>
                  </a:moveTo>
                  <a:lnTo>
                    <a:pt x="921" y="917"/>
                  </a:lnTo>
                  <a:lnTo>
                    <a:pt x="948" y="872"/>
                  </a:lnTo>
                  <a:lnTo>
                    <a:pt x="973" y="917"/>
                  </a:lnTo>
                  <a:lnTo>
                    <a:pt x="948" y="962"/>
                  </a:lnTo>
                  <a:close/>
                  <a:moveTo>
                    <a:pt x="1009" y="962"/>
                  </a:moveTo>
                  <a:lnTo>
                    <a:pt x="982" y="917"/>
                  </a:lnTo>
                  <a:lnTo>
                    <a:pt x="1009" y="872"/>
                  </a:lnTo>
                  <a:lnTo>
                    <a:pt x="1035" y="917"/>
                  </a:lnTo>
                  <a:lnTo>
                    <a:pt x="1009" y="962"/>
                  </a:lnTo>
                  <a:close/>
                  <a:moveTo>
                    <a:pt x="1071" y="962"/>
                  </a:moveTo>
                  <a:lnTo>
                    <a:pt x="1044" y="917"/>
                  </a:lnTo>
                  <a:lnTo>
                    <a:pt x="1071" y="872"/>
                  </a:lnTo>
                  <a:lnTo>
                    <a:pt x="1096" y="917"/>
                  </a:lnTo>
                  <a:lnTo>
                    <a:pt x="1071" y="962"/>
                  </a:lnTo>
                  <a:close/>
                  <a:moveTo>
                    <a:pt x="1132" y="962"/>
                  </a:moveTo>
                  <a:lnTo>
                    <a:pt x="1105" y="917"/>
                  </a:lnTo>
                  <a:lnTo>
                    <a:pt x="1132" y="872"/>
                  </a:lnTo>
                  <a:lnTo>
                    <a:pt x="1158" y="917"/>
                  </a:lnTo>
                  <a:lnTo>
                    <a:pt x="1132" y="962"/>
                  </a:lnTo>
                  <a:close/>
                  <a:moveTo>
                    <a:pt x="1194" y="962"/>
                  </a:moveTo>
                  <a:lnTo>
                    <a:pt x="1167" y="917"/>
                  </a:lnTo>
                  <a:lnTo>
                    <a:pt x="1194" y="872"/>
                  </a:lnTo>
                  <a:lnTo>
                    <a:pt x="1219" y="917"/>
                  </a:lnTo>
                  <a:lnTo>
                    <a:pt x="1194" y="962"/>
                  </a:lnTo>
                  <a:close/>
                  <a:moveTo>
                    <a:pt x="1255" y="962"/>
                  </a:moveTo>
                  <a:lnTo>
                    <a:pt x="1228" y="917"/>
                  </a:lnTo>
                  <a:lnTo>
                    <a:pt x="1255" y="872"/>
                  </a:lnTo>
                  <a:lnTo>
                    <a:pt x="1281" y="917"/>
                  </a:lnTo>
                  <a:lnTo>
                    <a:pt x="1255" y="962"/>
                  </a:lnTo>
                  <a:close/>
                  <a:moveTo>
                    <a:pt x="1317" y="962"/>
                  </a:moveTo>
                  <a:lnTo>
                    <a:pt x="1291" y="917"/>
                  </a:lnTo>
                  <a:lnTo>
                    <a:pt x="1317" y="872"/>
                  </a:lnTo>
                  <a:lnTo>
                    <a:pt x="1344" y="917"/>
                  </a:lnTo>
                  <a:lnTo>
                    <a:pt x="1317" y="962"/>
                  </a:lnTo>
                  <a:close/>
                  <a:moveTo>
                    <a:pt x="1378" y="962"/>
                  </a:moveTo>
                  <a:lnTo>
                    <a:pt x="1353" y="917"/>
                  </a:lnTo>
                  <a:lnTo>
                    <a:pt x="1378" y="872"/>
                  </a:lnTo>
                  <a:lnTo>
                    <a:pt x="1405" y="917"/>
                  </a:lnTo>
                  <a:lnTo>
                    <a:pt x="1378" y="962"/>
                  </a:lnTo>
                  <a:close/>
                  <a:moveTo>
                    <a:pt x="1440" y="962"/>
                  </a:moveTo>
                  <a:lnTo>
                    <a:pt x="1414" y="917"/>
                  </a:lnTo>
                  <a:lnTo>
                    <a:pt x="1440" y="872"/>
                  </a:lnTo>
                  <a:lnTo>
                    <a:pt x="1467" y="917"/>
                  </a:lnTo>
                  <a:lnTo>
                    <a:pt x="1440" y="962"/>
                  </a:lnTo>
                  <a:close/>
                  <a:moveTo>
                    <a:pt x="1501" y="962"/>
                  </a:moveTo>
                  <a:lnTo>
                    <a:pt x="1476" y="917"/>
                  </a:lnTo>
                  <a:lnTo>
                    <a:pt x="1501" y="872"/>
                  </a:lnTo>
                  <a:lnTo>
                    <a:pt x="1528" y="917"/>
                  </a:lnTo>
                  <a:lnTo>
                    <a:pt x="1501" y="962"/>
                  </a:lnTo>
                  <a:close/>
                  <a:moveTo>
                    <a:pt x="1563" y="962"/>
                  </a:moveTo>
                  <a:lnTo>
                    <a:pt x="1537" y="917"/>
                  </a:lnTo>
                  <a:lnTo>
                    <a:pt x="1563" y="872"/>
                  </a:lnTo>
                  <a:lnTo>
                    <a:pt x="1590" y="917"/>
                  </a:lnTo>
                  <a:lnTo>
                    <a:pt x="1563" y="962"/>
                  </a:lnTo>
                  <a:close/>
                  <a:moveTo>
                    <a:pt x="1624" y="962"/>
                  </a:moveTo>
                  <a:lnTo>
                    <a:pt x="1599" y="917"/>
                  </a:lnTo>
                  <a:lnTo>
                    <a:pt x="1624" y="872"/>
                  </a:lnTo>
                  <a:lnTo>
                    <a:pt x="1651" y="917"/>
                  </a:lnTo>
                  <a:lnTo>
                    <a:pt x="1624" y="962"/>
                  </a:lnTo>
                  <a:close/>
                  <a:moveTo>
                    <a:pt x="1687" y="962"/>
                  </a:moveTo>
                  <a:lnTo>
                    <a:pt x="1660" y="917"/>
                  </a:lnTo>
                  <a:lnTo>
                    <a:pt x="1687" y="872"/>
                  </a:lnTo>
                  <a:lnTo>
                    <a:pt x="1713" y="917"/>
                  </a:lnTo>
                  <a:lnTo>
                    <a:pt x="1687" y="962"/>
                  </a:lnTo>
                  <a:close/>
                  <a:moveTo>
                    <a:pt x="1749" y="962"/>
                  </a:moveTo>
                  <a:lnTo>
                    <a:pt x="1722" y="917"/>
                  </a:lnTo>
                  <a:lnTo>
                    <a:pt x="1749" y="872"/>
                  </a:lnTo>
                  <a:lnTo>
                    <a:pt x="1774" y="917"/>
                  </a:lnTo>
                  <a:lnTo>
                    <a:pt x="1749" y="962"/>
                  </a:lnTo>
                  <a:close/>
                  <a:moveTo>
                    <a:pt x="1810" y="962"/>
                  </a:moveTo>
                  <a:lnTo>
                    <a:pt x="1783" y="917"/>
                  </a:lnTo>
                  <a:lnTo>
                    <a:pt x="1810" y="872"/>
                  </a:lnTo>
                  <a:lnTo>
                    <a:pt x="1836" y="917"/>
                  </a:lnTo>
                  <a:lnTo>
                    <a:pt x="1810" y="962"/>
                  </a:lnTo>
                  <a:close/>
                  <a:moveTo>
                    <a:pt x="1872" y="962"/>
                  </a:moveTo>
                  <a:lnTo>
                    <a:pt x="1845" y="917"/>
                  </a:lnTo>
                  <a:lnTo>
                    <a:pt x="1872" y="872"/>
                  </a:lnTo>
                  <a:lnTo>
                    <a:pt x="1897" y="917"/>
                  </a:lnTo>
                  <a:lnTo>
                    <a:pt x="1872" y="962"/>
                  </a:lnTo>
                  <a:close/>
                  <a:moveTo>
                    <a:pt x="1933" y="962"/>
                  </a:moveTo>
                  <a:lnTo>
                    <a:pt x="1906" y="917"/>
                  </a:lnTo>
                  <a:lnTo>
                    <a:pt x="1933" y="872"/>
                  </a:lnTo>
                  <a:lnTo>
                    <a:pt x="1959" y="917"/>
                  </a:lnTo>
                  <a:lnTo>
                    <a:pt x="1933" y="962"/>
                  </a:lnTo>
                  <a:close/>
                  <a:moveTo>
                    <a:pt x="1995" y="962"/>
                  </a:moveTo>
                  <a:lnTo>
                    <a:pt x="1968" y="917"/>
                  </a:lnTo>
                  <a:lnTo>
                    <a:pt x="1995" y="872"/>
                  </a:lnTo>
                  <a:lnTo>
                    <a:pt x="2020" y="917"/>
                  </a:lnTo>
                  <a:lnTo>
                    <a:pt x="1995" y="962"/>
                  </a:lnTo>
                  <a:close/>
                  <a:moveTo>
                    <a:pt x="2056" y="962"/>
                  </a:moveTo>
                  <a:lnTo>
                    <a:pt x="2031" y="917"/>
                  </a:lnTo>
                  <a:lnTo>
                    <a:pt x="2056" y="872"/>
                  </a:lnTo>
                  <a:lnTo>
                    <a:pt x="2083" y="917"/>
                  </a:lnTo>
                  <a:lnTo>
                    <a:pt x="2056" y="962"/>
                  </a:lnTo>
                  <a:close/>
                  <a:moveTo>
                    <a:pt x="2118" y="962"/>
                  </a:moveTo>
                  <a:lnTo>
                    <a:pt x="2092" y="917"/>
                  </a:lnTo>
                  <a:lnTo>
                    <a:pt x="2118" y="872"/>
                  </a:lnTo>
                  <a:lnTo>
                    <a:pt x="2145" y="917"/>
                  </a:lnTo>
                  <a:lnTo>
                    <a:pt x="2118" y="962"/>
                  </a:lnTo>
                  <a:close/>
                  <a:moveTo>
                    <a:pt x="2179" y="962"/>
                  </a:moveTo>
                  <a:lnTo>
                    <a:pt x="2154" y="917"/>
                  </a:lnTo>
                  <a:lnTo>
                    <a:pt x="2179" y="872"/>
                  </a:lnTo>
                  <a:lnTo>
                    <a:pt x="2206" y="917"/>
                  </a:lnTo>
                  <a:lnTo>
                    <a:pt x="2179" y="962"/>
                  </a:lnTo>
                  <a:close/>
                  <a:moveTo>
                    <a:pt x="2241" y="962"/>
                  </a:moveTo>
                  <a:lnTo>
                    <a:pt x="2215" y="917"/>
                  </a:lnTo>
                  <a:lnTo>
                    <a:pt x="2241" y="872"/>
                  </a:lnTo>
                  <a:lnTo>
                    <a:pt x="2268" y="917"/>
                  </a:lnTo>
                  <a:lnTo>
                    <a:pt x="2241" y="962"/>
                  </a:lnTo>
                  <a:close/>
                  <a:moveTo>
                    <a:pt x="2302" y="962"/>
                  </a:moveTo>
                  <a:lnTo>
                    <a:pt x="2277" y="917"/>
                  </a:lnTo>
                  <a:lnTo>
                    <a:pt x="2302" y="872"/>
                  </a:lnTo>
                  <a:lnTo>
                    <a:pt x="2329" y="917"/>
                  </a:lnTo>
                  <a:lnTo>
                    <a:pt x="2302" y="962"/>
                  </a:lnTo>
                  <a:close/>
                  <a:moveTo>
                    <a:pt x="2364" y="962"/>
                  </a:moveTo>
                  <a:lnTo>
                    <a:pt x="2338" y="917"/>
                  </a:lnTo>
                  <a:lnTo>
                    <a:pt x="2364" y="872"/>
                  </a:lnTo>
                  <a:lnTo>
                    <a:pt x="2391" y="917"/>
                  </a:lnTo>
                  <a:lnTo>
                    <a:pt x="2364" y="962"/>
                  </a:lnTo>
                  <a:close/>
                  <a:moveTo>
                    <a:pt x="2427" y="962"/>
                  </a:moveTo>
                  <a:lnTo>
                    <a:pt x="2400" y="917"/>
                  </a:lnTo>
                  <a:lnTo>
                    <a:pt x="2427" y="872"/>
                  </a:lnTo>
                  <a:lnTo>
                    <a:pt x="2452" y="917"/>
                  </a:lnTo>
                  <a:lnTo>
                    <a:pt x="2427" y="962"/>
                  </a:lnTo>
                  <a:close/>
                  <a:moveTo>
                    <a:pt x="2488" y="962"/>
                  </a:moveTo>
                  <a:lnTo>
                    <a:pt x="2461" y="917"/>
                  </a:lnTo>
                  <a:lnTo>
                    <a:pt x="2488" y="872"/>
                  </a:lnTo>
                  <a:lnTo>
                    <a:pt x="2514" y="917"/>
                  </a:lnTo>
                  <a:lnTo>
                    <a:pt x="2488" y="962"/>
                  </a:lnTo>
                  <a:close/>
                  <a:moveTo>
                    <a:pt x="54" y="909"/>
                  </a:moveTo>
                  <a:lnTo>
                    <a:pt x="27" y="863"/>
                  </a:lnTo>
                  <a:lnTo>
                    <a:pt x="54" y="818"/>
                  </a:lnTo>
                  <a:lnTo>
                    <a:pt x="80" y="863"/>
                  </a:lnTo>
                  <a:lnTo>
                    <a:pt x="54" y="909"/>
                  </a:lnTo>
                  <a:close/>
                  <a:moveTo>
                    <a:pt x="116" y="909"/>
                  </a:moveTo>
                  <a:lnTo>
                    <a:pt x="89" y="863"/>
                  </a:lnTo>
                  <a:lnTo>
                    <a:pt x="116" y="818"/>
                  </a:lnTo>
                  <a:lnTo>
                    <a:pt x="141" y="863"/>
                  </a:lnTo>
                  <a:lnTo>
                    <a:pt x="116" y="909"/>
                  </a:lnTo>
                  <a:close/>
                  <a:moveTo>
                    <a:pt x="177" y="909"/>
                  </a:moveTo>
                  <a:lnTo>
                    <a:pt x="150" y="863"/>
                  </a:lnTo>
                  <a:lnTo>
                    <a:pt x="177" y="818"/>
                  </a:lnTo>
                  <a:lnTo>
                    <a:pt x="204" y="863"/>
                  </a:lnTo>
                  <a:lnTo>
                    <a:pt x="177" y="909"/>
                  </a:lnTo>
                  <a:close/>
                  <a:moveTo>
                    <a:pt x="238" y="909"/>
                  </a:moveTo>
                  <a:lnTo>
                    <a:pt x="213" y="863"/>
                  </a:lnTo>
                  <a:lnTo>
                    <a:pt x="238" y="818"/>
                  </a:lnTo>
                  <a:lnTo>
                    <a:pt x="265" y="863"/>
                  </a:lnTo>
                  <a:lnTo>
                    <a:pt x="238" y="909"/>
                  </a:lnTo>
                  <a:close/>
                  <a:moveTo>
                    <a:pt x="300" y="909"/>
                  </a:moveTo>
                  <a:lnTo>
                    <a:pt x="274" y="863"/>
                  </a:lnTo>
                  <a:lnTo>
                    <a:pt x="300" y="818"/>
                  </a:lnTo>
                  <a:lnTo>
                    <a:pt x="327" y="863"/>
                  </a:lnTo>
                  <a:lnTo>
                    <a:pt x="300" y="909"/>
                  </a:lnTo>
                  <a:close/>
                  <a:moveTo>
                    <a:pt x="361" y="909"/>
                  </a:moveTo>
                  <a:lnTo>
                    <a:pt x="336" y="863"/>
                  </a:lnTo>
                  <a:lnTo>
                    <a:pt x="361" y="818"/>
                  </a:lnTo>
                  <a:lnTo>
                    <a:pt x="388" y="863"/>
                  </a:lnTo>
                  <a:lnTo>
                    <a:pt x="361" y="909"/>
                  </a:lnTo>
                  <a:close/>
                  <a:moveTo>
                    <a:pt x="423" y="909"/>
                  </a:moveTo>
                  <a:lnTo>
                    <a:pt x="397" y="863"/>
                  </a:lnTo>
                  <a:lnTo>
                    <a:pt x="423" y="818"/>
                  </a:lnTo>
                  <a:lnTo>
                    <a:pt x="450" y="863"/>
                  </a:lnTo>
                  <a:lnTo>
                    <a:pt x="423" y="909"/>
                  </a:lnTo>
                  <a:close/>
                  <a:moveTo>
                    <a:pt x="484" y="909"/>
                  </a:moveTo>
                  <a:lnTo>
                    <a:pt x="459" y="863"/>
                  </a:lnTo>
                  <a:lnTo>
                    <a:pt x="484" y="818"/>
                  </a:lnTo>
                  <a:lnTo>
                    <a:pt x="511" y="863"/>
                  </a:lnTo>
                  <a:lnTo>
                    <a:pt x="484" y="909"/>
                  </a:lnTo>
                  <a:close/>
                  <a:moveTo>
                    <a:pt x="546" y="909"/>
                  </a:moveTo>
                  <a:lnTo>
                    <a:pt x="520" y="863"/>
                  </a:lnTo>
                  <a:lnTo>
                    <a:pt x="546" y="818"/>
                  </a:lnTo>
                  <a:lnTo>
                    <a:pt x="573" y="863"/>
                  </a:lnTo>
                  <a:lnTo>
                    <a:pt x="546" y="909"/>
                  </a:lnTo>
                  <a:close/>
                  <a:moveTo>
                    <a:pt x="609" y="909"/>
                  </a:moveTo>
                  <a:lnTo>
                    <a:pt x="582" y="863"/>
                  </a:lnTo>
                  <a:lnTo>
                    <a:pt x="609" y="818"/>
                  </a:lnTo>
                  <a:lnTo>
                    <a:pt x="634" y="863"/>
                  </a:lnTo>
                  <a:lnTo>
                    <a:pt x="609" y="909"/>
                  </a:lnTo>
                  <a:close/>
                  <a:moveTo>
                    <a:pt x="670" y="909"/>
                  </a:moveTo>
                  <a:lnTo>
                    <a:pt x="643" y="863"/>
                  </a:lnTo>
                  <a:lnTo>
                    <a:pt x="670" y="818"/>
                  </a:lnTo>
                  <a:lnTo>
                    <a:pt x="696" y="863"/>
                  </a:lnTo>
                  <a:lnTo>
                    <a:pt x="670" y="909"/>
                  </a:lnTo>
                  <a:close/>
                  <a:moveTo>
                    <a:pt x="732" y="909"/>
                  </a:moveTo>
                  <a:lnTo>
                    <a:pt x="705" y="863"/>
                  </a:lnTo>
                  <a:lnTo>
                    <a:pt x="732" y="818"/>
                  </a:lnTo>
                  <a:lnTo>
                    <a:pt x="757" y="863"/>
                  </a:lnTo>
                  <a:lnTo>
                    <a:pt x="732" y="909"/>
                  </a:lnTo>
                  <a:close/>
                  <a:moveTo>
                    <a:pt x="793" y="909"/>
                  </a:moveTo>
                  <a:lnTo>
                    <a:pt x="766" y="863"/>
                  </a:lnTo>
                  <a:lnTo>
                    <a:pt x="793" y="818"/>
                  </a:lnTo>
                  <a:lnTo>
                    <a:pt x="819" y="863"/>
                  </a:lnTo>
                  <a:lnTo>
                    <a:pt x="793" y="909"/>
                  </a:lnTo>
                  <a:close/>
                  <a:moveTo>
                    <a:pt x="855" y="909"/>
                  </a:moveTo>
                  <a:lnTo>
                    <a:pt x="828" y="863"/>
                  </a:lnTo>
                  <a:lnTo>
                    <a:pt x="855" y="818"/>
                  </a:lnTo>
                  <a:lnTo>
                    <a:pt x="880" y="863"/>
                  </a:lnTo>
                  <a:lnTo>
                    <a:pt x="855" y="909"/>
                  </a:lnTo>
                  <a:close/>
                  <a:moveTo>
                    <a:pt x="916" y="909"/>
                  </a:moveTo>
                  <a:lnTo>
                    <a:pt x="889" y="863"/>
                  </a:lnTo>
                  <a:lnTo>
                    <a:pt x="916" y="818"/>
                  </a:lnTo>
                  <a:lnTo>
                    <a:pt x="943" y="863"/>
                  </a:lnTo>
                  <a:lnTo>
                    <a:pt x="916" y="909"/>
                  </a:lnTo>
                  <a:close/>
                  <a:moveTo>
                    <a:pt x="978" y="909"/>
                  </a:moveTo>
                  <a:lnTo>
                    <a:pt x="952" y="863"/>
                  </a:lnTo>
                  <a:lnTo>
                    <a:pt x="978" y="818"/>
                  </a:lnTo>
                  <a:lnTo>
                    <a:pt x="1005" y="863"/>
                  </a:lnTo>
                  <a:lnTo>
                    <a:pt x="978" y="909"/>
                  </a:lnTo>
                  <a:close/>
                  <a:moveTo>
                    <a:pt x="1039" y="909"/>
                  </a:moveTo>
                  <a:lnTo>
                    <a:pt x="1014" y="863"/>
                  </a:lnTo>
                  <a:lnTo>
                    <a:pt x="1039" y="818"/>
                  </a:lnTo>
                  <a:lnTo>
                    <a:pt x="1066" y="863"/>
                  </a:lnTo>
                  <a:lnTo>
                    <a:pt x="1039" y="909"/>
                  </a:lnTo>
                  <a:close/>
                  <a:moveTo>
                    <a:pt x="1101" y="909"/>
                  </a:moveTo>
                  <a:lnTo>
                    <a:pt x="1075" y="863"/>
                  </a:lnTo>
                  <a:lnTo>
                    <a:pt x="1101" y="818"/>
                  </a:lnTo>
                  <a:lnTo>
                    <a:pt x="1128" y="863"/>
                  </a:lnTo>
                  <a:lnTo>
                    <a:pt x="1101" y="909"/>
                  </a:lnTo>
                  <a:close/>
                  <a:moveTo>
                    <a:pt x="1162" y="909"/>
                  </a:moveTo>
                  <a:lnTo>
                    <a:pt x="1137" y="863"/>
                  </a:lnTo>
                  <a:lnTo>
                    <a:pt x="1162" y="818"/>
                  </a:lnTo>
                  <a:lnTo>
                    <a:pt x="1189" y="863"/>
                  </a:lnTo>
                  <a:lnTo>
                    <a:pt x="1162" y="909"/>
                  </a:lnTo>
                  <a:close/>
                  <a:moveTo>
                    <a:pt x="1224" y="909"/>
                  </a:moveTo>
                  <a:lnTo>
                    <a:pt x="1198" y="863"/>
                  </a:lnTo>
                  <a:lnTo>
                    <a:pt x="1224" y="818"/>
                  </a:lnTo>
                  <a:lnTo>
                    <a:pt x="1251" y="863"/>
                  </a:lnTo>
                  <a:lnTo>
                    <a:pt x="1224" y="909"/>
                  </a:lnTo>
                  <a:close/>
                  <a:moveTo>
                    <a:pt x="1285" y="909"/>
                  </a:moveTo>
                  <a:lnTo>
                    <a:pt x="1260" y="863"/>
                  </a:lnTo>
                  <a:lnTo>
                    <a:pt x="1285" y="818"/>
                  </a:lnTo>
                  <a:lnTo>
                    <a:pt x="1312" y="863"/>
                  </a:lnTo>
                  <a:lnTo>
                    <a:pt x="1285" y="909"/>
                  </a:lnTo>
                  <a:close/>
                  <a:moveTo>
                    <a:pt x="1348" y="909"/>
                  </a:moveTo>
                  <a:lnTo>
                    <a:pt x="1321" y="863"/>
                  </a:lnTo>
                  <a:lnTo>
                    <a:pt x="1348" y="818"/>
                  </a:lnTo>
                  <a:lnTo>
                    <a:pt x="1374" y="863"/>
                  </a:lnTo>
                  <a:lnTo>
                    <a:pt x="1348" y="909"/>
                  </a:lnTo>
                  <a:close/>
                  <a:moveTo>
                    <a:pt x="1410" y="909"/>
                  </a:moveTo>
                  <a:lnTo>
                    <a:pt x="1383" y="863"/>
                  </a:lnTo>
                  <a:lnTo>
                    <a:pt x="1410" y="818"/>
                  </a:lnTo>
                  <a:lnTo>
                    <a:pt x="1435" y="863"/>
                  </a:lnTo>
                  <a:lnTo>
                    <a:pt x="1410" y="909"/>
                  </a:lnTo>
                  <a:close/>
                  <a:moveTo>
                    <a:pt x="1471" y="909"/>
                  </a:moveTo>
                  <a:lnTo>
                    <a:pt x="1444" y="863"/>
                  </a:lnTo>
                  <a:lnTo>
                    <a:pt x="1471" y="818"/>
                  </a:lnTo>
                  <a:lnTo>
                    <a:pt x="1497" y="863"/>
                  </a:lnTo>
                  <a:lnTo>
                    <a:pt x="1471" y="909"/>
                  </a:lnTo>
                  <a:close/>
                  <a:moveTo>
                    <a:pt x="1533" y="909"/>
                  </a:moveTo>
                  <a:lnTo>
                    <a:pt x="1506" y="863"/>
                  </a:lnTo>
                  <a:lnTo>
                    <a:pt x="1533" y="818"/>
                  </a:lnTo>
                  <a:lnTo>
                    <a:pt x="1558" y="863"/>
                  </a:lnTo>
                  <a:lnTo>
                    <a:pt x="1533" y="909"/>
                  </a:lnTo>
                  <a:close/>
                  <a:moveTo>
                    <a:pt x="1594" y="909"/>
                  </a:moveTo>
                  <a:lnTo>
                    <a:pt x="1567" y="863"/>
                  </a:lnTo>
                  <a:lnTo>
                    <a:pt x="1594" y="818"/>
                  </a:lnTo>
                  <a:lnTo>
                    <a:pt x="1620" y="863"/>
                  </a:lnTo>
                  <a:lnTo>
                    <a:pt x="1594" y="909"/>
                  </a:lnTo>
                  <a:close/>
                  <a:moveTo>
                    <a:pt x="1656" y="909"/>
                  </a:moveTo>
                  <a:lnTo>
                    <a:pt x="1629" y="863"/>
                  </a:lnTo>
                  <a:lnTo>
                    <a:pt x="1656" y="818"/>
                  </a:lnTo>
                  <a:lnTo>
                    <a:pt x="1683" y="863"/>
                  </a:lnTo>
                  <a:lnTo>
                    <a:pt x="1656" y="909"/>
                  </a:lnTo>
                  <a:close/>
                  <a:moveTo>
                    <a:pt x="1717" y="909"/>
                  </a:moveTo>
                  <a:lnTo>
                    <a:pt x="1692" y="863"/>
                  </a:lnTo>
                  <a:lnTo>
                    <a:pt x="1717" y="818"/>
                  </a:lnTo>
                  <a:lnTo>
                    <a:pt x="1744" y="863"/>
                  </a:lnTo>
                  <a:lnTo>
                    <a:pt x="1717" y="909"/>
                  </a:lnTo>
                  <a:close/>
                  <a:moveTo>
                    <a:pt x="1779" y="909"/>
                  </a:moveTo>
                  <a:lnTo>
                    <a:pt x="1753" y="863"/>
                  </a:lnTo>
                  <a:lnTo>
                    <a:pt x="1779" y="818"/>
                  </a:lnTo>
                  <a:lnTo>
                    <a:pt x="1806" y="863"/>
                  </a:lnTo>
                  <a:lnTo>
                    <a:pt x="1779" y="909"/>
                  </a:lnTo>
                  <a:close/>
                  <a:moveTo>
                    <a:pt x="1840" y="909"/>
                  </a:moveTo>
                  <a:lnTo>
                    <a:pt x="1815" y="863"/>
                  </a:lnTo>
                  <a:lnTo>
                    <a:pt x="1840" y="818"/>
                  </a:lnTo>
                  <a:lnTo>
                    <a:pt x="1867" y="863"/>
                  </a:lnTo>
                  <a:lnTo>
                    <a:pt x="1840" y="909"/>
                  </a:lnTo>
                  <a:close/>
                  <a:moveTo>
                    <a:pt x="1902" y="909"/>
                  </a:moveTo>
                  <a:lnTo>
                    <a:pt x="1876" y="863"/>
                  </a:lnTo>
                  <a:lnTo>
                    <a:pt x="1902" y="818"/>
                  </a:lnTo>
                  <a:lnTo>
                    <a:pt x="1929" y="863"/>
                  </a:lnTo>
                  <a:lnTo>
                    <a:pt x="1902" y="909"/>
                  </a:lnTo>
                  <a:close/>
                  <a:moveTo>
                    <a:pt x="1963" y="909"/>
                  </a:moveTo>
                  <a:lnTo>
                    <a:pt x="1938" y="863"/>
                  </a:lnTo>
                  <a:lnTo>
                    <a:pt x="1963" y="818"/>
                  </a:lnTo>
                  <a:lnTo>
                    <a:pt x="1990" y="863"/>
                  </a:lnTo>
                  <a:lnTo>
                    <a:pt x="1963" y="909"/>
                  </a:lnTo>
                  <a:close/>
                  <a:moveTo>
                    <a:pt x="2025" y="909"/>
                  </a:moveTo>
                  <a:lnTo>
                    <a:pt x="1999" y="863"/>
                  </a:lnTo>
                  <a:lnTo>
                    <a:pt x="2025" y="818"/>
                  </a:lnTo>
                  <a:lnTo>
                    <a:pt x="2052" y="863"/>
                  </a:lnTo>
                  <a:lnTo>
                    <a:pt x="2025" y="909"/>
                  </a:lnTo>
                  <a:close/>
                  <a:moveTo>
                    <a:pt x="2088" y="909"/>
                  </a:moveTo>
                  <a:lnTo>
                    <a:pt x="2061" y="863"/>
                  </a:lnTo>
                  <a:lnTo>
                    <a:pt x="2088" y="818"/>
                  </a:lnTo>
                  <a:lnTo>
                    <a:pt x="2113" y="863"/>
                  </a:lnTo>
                  <a:lnTo>
                    <a:pt x="2088" y="909"/>
                  </a:lnTo>
                  <a:close/>
                  <a:moveTo>
                    <a:pt x="2149" y="909"/>
                  </a:moveTo>
                  <a:lnTo>
                    <a:pt x="2122" y="863"/>
                  </a:lnTo>
                  <a:lnTo>
                    <a:pt x="2149" y="818"/>
                  </a:lnTo>
                  <a:lnTo>
                    <a:pt x="2175" y="863"/>
                  </a:lnTo>
                  <a:lnTo>
                    <a:pt x="2149" y="909"/>
                  </a:lnTo>
                  <a:close/>
                  <a:moveTo>
                    <a:pt x="2211" y="909"/>
                  </a:moveTo>
                  <a:lnTo>
                    <a:pt x="2184" y="863"/>
                  </a:lnTo>
                  <a:lnTo>
                    <a:pt x="2211" y="818"/>
                  </a:lnTo>
                  <a:lnTo>
                    <a:pt x="2236" y="863"/>
                  </a:lnTo>
                  <a:lnTo>
                    <a:pt x="2211" y="909"/>
                  </a:lnTo>
                  <a:close/>
                  <a:moveTo>
                    <a:pt x="2272" y="909"/>
                  </a:moveTo>
                  <a:lnTo>
                    <a:pt x="2245" y="863"/>
                  </a:lnTo>
                  <a:lnTo>
                    <a:pt x="2272" y="818"/>
                  </a:lnTo>
                  <a:lnTo>
                    <a:pt x="2298" y="863"/>
                  </a:lnTo>
                  <a:lnTo>
                    <a:pt x="2272" y="909"/>
                  </a:lnTo>
                  <a:close/>
                  <a:moveTo>
                    <a:pt x="2334" y="909"/>
                  </a:moveTo>
                  <a:lnTo>
                    <a:pt x="2307" y="863"/>
                  </a:lnTo>
                  <a:lnTo>
                    <a:pt x="2334" y="818"/>
                  </a:lnTo>
                  <a:lnTo>
                    <a:pt x="2359" y="863"/>
                  </a:lnTo>
                  <a:lnTo>
                    <a:pt x="2334" y="909"/>
                  </a:lnTo>
                  <a:close/>
                  <a:moveTo>
                    <a:pt x="2395" y="909"/>
                  </a:moveTo>
                  <a:lnTo>
                    <a:pt x="2368" y="863"/>
                  </a:lnTo>
                  <a:lnTo>
                    <a:pt x="2395" y="818"/>
                  </a:lnTo>
                  <a:lnTo>
                    <a:pt x="2422" y="863"/>
                  </a:lnTo>
                  <a:lnTo>
                    <a:pt x="2395" y="909"/>
                  </a:lnTo>
                  <a:close/>
                  <a:moveTo>
                    <a:pt x="2457" y="909"/>
                  </a:moveTo>
                  <a:lnTo>
                    <a:pt x="2431" y="863"/>
                  </a:lnTo>
                  <a:lnTo>
                    <a:pt x="2457" y="818"/>
                  </a:lnTo>
                  <a:lnTo>
                    <a:pt x="2484" y="863"/>
                  </a:lnTo>
                  <a:lnTo>
                    <a:pt x="2457" y="909"/>
                  </a:lnTo>
                  <a:close/>
                  <a:moveTo>
                    <a:pt x="2518" y="909"/>
                  </a:moveTo>
                  <a:lnTo>
                    <a:pt x="2493" y="863"/>
                  </a:lnTo>
                  <a:lnTo>
                    <a:pt x="2518" y="818"/>
                  </a:lnTo>
                  <a:lnTo>
                    <a:pt x="2545" y="863"/>
                  </a:lnTo>
                  <a:lnTo>
                    <a:pt x="2518" y="909"/>
                  </a:lnTo>
                  <a:close/>
                  <a:moveTo>
                    <a:pt x="84" y="855"/>
                  </a:moveTo>
                  <a:lnTo>
                    <a:pt x="59" y="810"/>
                  </a:lnTo>
                  <a:lnTo>
                    <a:pt x="84" y="764"/>
                  </a:lnTo>
                  <a:lnTo>
                    <a:pt x="111" y="810"/>
                  </a:lnTo>
                  <a:lnTo>
                    <a:pt x="84" y="855"/>
                  </a:lnTo>
                  <a:close/>
                  <a:moveTo>
                    <a:pt x="146" y="855"/>
                  </a:moveTo>
                  <a:lnTo>
                    <a:pt x="120" y="810"/>
                  </a:lnTo>
                  <a:lnTo>
                    <a:pt x="146" y="764"/>
                  </a:lnTo>
                  <a:lnTo>
                    <a:pt x="173" y="810"/>
                  </a:lnTo>
                  <a:lnTo>
                    <a:pt x="146" y="855"/>
                  </a:lnTo>
                  <a:close/>
                  <a:moveTo>
                    <a:pt x="209" y="855"/>
                  </a:moveTo>
                  <a:lnTo>
                    <a:pt x="182" y="810"/>
                  </a:lnTo>
                  <a:lnTo>
                    <a:pt x="209" y="764"/>
                  </a:lnTo>
                  <a:lnTo>
                    <a:pt x="234" y="810"/>
                  </a:lnTo>
                  <a:lnTo>
                    <a:pt x="209" y="855"/>
                  </a:lnTo>
                  <a:close/>
                  <a:moveTo>
                    <a:pt x="270" y="855"/>
                  </a:moveTo>
                  <a:lnTo>
                    <a:pt x="243" y="810"/>
                  </a:lnTo>
                  <a:lnTo>
                    <a:pt x="270" y="764"/>
                  </a:lnTo>
                  <a:lnTo>
                    <a:pt x="295" y="810"/>
                  </a:lnTo>
                  <a:lnTo>
                    <a:pt x="270" y="855"/>
                  </a:lnTo>
                  <a:close/>
                  <a:moveTo>
                    <a:pt x="331" y="855"/>
                  </a:moveTo>
                  <a:lnTo>
                    <a:pt x="304" y="810"/>
                  </a:lnTo>
                  <a:lnTo>
                    <a:pt x="331" y="764"/>
                  </a:lnTo>
                  <a:lnTo>
                    <a:pt x="357" y="810"/>
                  </a:lnTo>
                  <a:lnTo>
                    <a:pt x="331" y="855"/>
                  </a:lnTo>
                  <a:close/>
                  <a:moveTo>
                    <a:pt x="393" y="855"/>
                  </a:moveTo>
                  <a:lnTo>
                    <a:pt x="366" y="810"/>
                  </a:lnTo>
                  <a:lnTo>
                    <a:pt x="393" y="764"/>
                  </a:lnTo>
                  <a:lnTo>
                    <a:pt x="418" y="810"/>
                  </a:lnTo>
                  <a:lnTo>
                    <a:pt x="393" y="855"/>
                  </a:lnTo>
                  <a:close/>
                  <a:moveTo>
                    <a:pt x="454" y="855"/>
                  </a:moveTo>
                  <a:lnTo>
                    <a:pt x="427" y="810"/>
                  </a:lnTo>
                  <a:lnTo>
                    <a:pt x="454" y="764"/>
                  </a:lnTo>
                  <a:lnTo>
                    <a:pt x="480" y="810"/>
                  </a:lnTo>
                  <a:lnTo>
                    <a:pt x="454" y="855"/>
                  </a:lnTo>
                  <a:close/>
                  <a:moveTo>
                    <a:pt x="516" y="855"/>
                  </a:moveTo>
                  <a:lnTo>
                    <a:pt x="489" y="810"/>
                  </a:lnTo>
                  <a:lnTo>
                    <a:pt x="516" y="764"/>
                  </a:lnTo>
                  <a:lnTo>
                    <a:pt x="541" y="810"/>
                  </a:lnTo>
                  <a:lnTo>
                    <a:pt x="516" y="855"/>
                  </a:lnTo>
                  <a:close/>
                  <a:moveTo>
                    <a:pt x="577" y="855"/>
                  </a:moveTo>
                  <a:lnTo>
                    <a:pt x="552" y="810"/>
                  </a:lnTo>
                  <a:lnTo>
                    <a:pt x="577" y="764"/>
                  </a:lnTo>
                  <a:lnTo>
                    <a:pt x="604" y="810"/>
                  </a:lnTo>
                  <a:lnTo>
                    <a:pt x="577" y="855"/>
                  </a:lnTo>
                  <a:close/>
                  <a:moveTo>
                    <a:pt x="639" y="855"/>
                  </a:moveTo>
                  <a:lnTo>
                    <a:pt x="613" y="810"/>
                  </a:lnTo>
                  <a:lnTo>
                    <a:pt x="639" y="764"/>
                  </a:lnTo>
                  <a:lnTo>
                    <a:pt x="666" y="810"/>
                  </a:lnTo>
                  <a:lnTo>
                    <a:pt x="639" y="855"/>
                  </a:lnTo>
                  <a:close/>
                  <a:moveTo>
                    <a:pt x="700" y="855"/>
                  </a:moveTo>
                  <a:lnTo>
                    <a:pt x="675" y="810"/>
                  </a:lnTo>
                  <a:lnTo>
                    <a:pt x="700" y="764"/>
                  </a:lnTo>
                  <a:lnTo>
                    <a:pt x="727" y="810"/>
                  </a:lnTo>
                  <a:lnTo>
                    <a:pt x="700" y="855"/>
                  </a:lnTo>
                  <a:close/>
                  <a:moveTo>
                    <a:pt x="762" y="855"/>
                  </a:moveTo>
                  <a:lnTo>
                    <a:pt x="736" y="810"/>
                  </a:lnTo>
                  <a:lnTo>
                    <a:pt x="762" y="764"/>
                  </a:lnTo>
                  <a:lnTo>
                    <a:pt x="789" y="810"/>
                  </a:lnTo>
                  <a:lnTo>
                    <a:pt x="762" y="855"/>
                  </a:lnTo>
                  <a:close/>
                  <a:moveTo>
                    <a:pt x="823" y="855"/>
                  </a:moveTo>
                  <a:lnTo>
                    <a:pt x="798" y="810"/>
                  </a:lnTo>
                  <a:lnTo>
                    <a:pt x="823" y="764"/>
                  </a:lnTo>
                  <a:lnTo>
                    <a:pt x="850" y="810"/>
                  </a:lnTo>
                  <a:lnTo>
                    <a:pt x="823" y="855"/>
                  </a:lnTo>
                  <a:close/>
                  <a:moveTo>
                    <a:pt x="885" y="855"/>
                  </a:moveTo>
                  <a:lnTo>
                    <a:pt x="859" y="810"/>
                  </a:lnTo>
                  <a:lnTo>
                    <a:pt x="885" y="764"/>
                  </a:lnTo>
                  <a:lnTo>
                    <a:pt x="912" y="810"/>
                  </a:lnTo>
                  <a:lnTo>
                    <a:pt x="885" y="855"/>
                  </a:lnTo>
                  <a:close/>
                  <a:moveTo>
                    <a:pt x="948" y="855"/>
                  </a:moveTo>
                  <a:lnTo>
                    <a:pt x="921" y="810"/>
                  </a:lnTo>
                  <a:lnTo>
                    <a:pt x="948" y="764"/>
                  </a:lnTo>
                  <a:lnTo>
                    <a:pt x="973" y="810"/>
                  </a:lnTo>
                  <a:lnTo>
                    <a:pt x="948" y="855"/>
                  </a:lnTo>
                  <a:close/>
                  <a:moveTo>
                    <a:pt x="1009" y="855"/>
                  </a:moveTo>
                  <a:lnTo>
                    <a:pt x="982" y="810"/>
                  </a:lnTo>
                  <a:lnTo>
                    <a:pt x="1009" y="764"/>
                  </a:lnTo>
                  <a:lnTo>
                    <a:pt x="1035" y="810"/>
                  </a:lnTo>
                  <a:lnTo>
                    <a:pt x="1009" y="855"/>
                  </a:lnTo>
                  <a:close/>
                  <a:moveTo>
                    <a:pt x="1071" y="855"/>
                  </a:moveTo>
                  <a:lnTo>
                    <a:pt x="1044" y="810"/>
                  </a:lnTo>
                  <a:lnTo>
                    <a:pt x="1071" y="764"/>
                  </a:lnTo>
                  <a:lnTo>
                    <a:pt x="1096" y="810"/>
                  </a:lnTo>
                  <a:lnTo>
                    <a:pt x="1071" y="855"/>
                  </a:lnTo>
                  <a:close/>
                  <a:moveTo>
                    <a:pt x="1132" y="855"/>
                  </a:moveTo>
                  <a:lnTo>
                    <a:pt x="1105" y="810"/>
                  </a:lnTo>
                  <a:lnTo>
                    <a:pt x="1132" y="764"/>
                  </a:lnTo>
                  <a:lnTo>
                    <a:pt x="1158" y="810"/>
                  </a:lnTo>
                  <a:lnTo>
                    <a:pt x="1132" y="855"/>
                  </a:lnTo>
                  <a:close/>
                  <a:moveTo>
                    <a:pt x="1194" y="855"/>
                  </a:moveTo>
                  <a:lnTo>
                    <a:pt x="1167" y="810"/>
                  </a:lnTo>
                  <a:lnTo>
                    <a:pt x="1194" y="764"/>
                  </a:lnTo>
                  <a:lnTo>
                    <a:pt x="1219" y="810"/>
                  </a:lnTo>
                  <a:lnTo>
                    <a:pt x="1194" y="855"/>
                  </a:lnTo>
                  <a:close/>
                  <a:moveTo>
                    <a:pt x="1255" y="855"/>
                  </a:moveTo>
                  <a:lnTo>
                    <a:pt x="1228" y="810"/>
                  </a:lnTo>
                  <a:lnTo>
                    <a:pt x="1255" y="764"/>
                  </a:lnTo>
                  <a:lnTo>
                    <a:pt x="1281" y="810"/>
                  </a:lnTo>
                  <a:lnTo>
                    <a:pt x="1255" y="855"/>
                  </a:lnTo>
                  <a:close/>
                  <a:moveTo>
                    <a:pt x="1317" y="855"/>
                  </a:moveTo>
                  <a:lnTo>
                    <a:pt x="1291" y="810"/>
                  </a:lnTo>
                  <a:lnTo>
                    <a:pt x="1317" y="764"/>
                  </a:lnTo>
                  <a:lnTo>
                    <a:pt x="1344" y="810"/>
                  </a:lnTo>
                  <a:lnTo>
                    <a:pt x="1317" y="855"/>
                  </a:lnTo>
                  <a:close/>
                  <a:moveTo>
                    <a:pt x="1378" y="855"/>
                  </a:moveTo>
                  <a:lnTo>
                    <a:pt x="1353" y="810"/>
                  </a:lnTo>
                  <a:lnTo>
                    <a:pt x="1378" y="764"/>
                  </a:lnTo>
                  <a:lnTo>
                    <a:pt x="1405" y="810"/>
                  </a:lnTo>
                  <a:lnTo>
                    <a:pt x="1378" y="855"/>
                  </a:lnTo>
                  <a:close/>
                  <a:moveTo>
                    <a:pt x="1440" y="855"/>
                  </a:moveTo>
                  <a:lnTo>
                    <a:pt x="1414" y="810"/>
                  </a:lnTo>
                  <a:lnTo>
                    <a:pt x="1440" y="764"/>
                  </a:lnTo>
                  <a:lnTo>
                    <a:pt x="1467" y="810"/>
                  </a:lnTo>
                  <a:lnTo>
                    <a:pt x="1440" y="855"/>
                  </a:lnTo>
                  <a:close/>
                  <a:moveTo>
                    <a:pt x="1501" y="855"/>
                  </a:moveTo>
                  <a:lnTo>
                    <a:pt x="1476" y="810"/>
                  </a:lnTo>
                  <a:lnTo>
                    <a:pt x="1501" y="764"/>
                  </a:lnTo>
                  <a:lnTo>
                    <a:pt x="1528" y="810"/>
                  </a:lnTo>
                  <a:lnTo>
                    <a:pt x="1501" y="855"/>
                  </a:lnTo>
                  <a:close/>
                  <a:moveTo>
                    <a:pt x="1563" y="855"/>
                  </a:moveTo>
                  <a:lnTo>
                    <a:pt x="1537" y="810"/>
                  </a:lnTo>
                  <a:lnTo>
                    <a:pt x="1563" y="764"/>
                  </a:lnTo>
                  <a:lnTo>
                    <a:pt x="1590" y="810"/>
                  </a:lnTo>
                  <a:lnTo>
                    <a:pt x="1563" y="855"/>
                  </a:lnTo>
                  <a:close/>
                  <a:moveTo>
                    <a:pt x="1624" y="855"/>
                  </a:moveTo>
                  <a:lnTo>
                    <a:pt x="1599" y="810"/>
                  </a:lnTo>
                  <a:lnTo>
                    <a:pt x="1624" y="764"/>
                  </a:lnTo>
                  <a:lnTo>
                    <a:pt x="1651" y="810"/>
                  </a:lnTo>
                  <a:lnTo>
                    <a:pt x="1624" y="855"/>
                  </a:lnTo>
                  <a:close/>
                  <a:moveTo>
                    <a:pt x="1687" y="855"/>
                  </a:moveTo>
                  <a:lnTo>
                    <a:pt x="1660" y="810"/>
                  </a:lnTo>
                  <a:lnTo>
                    <a:pt x="1687" y="764"/>
                  </a:lnTo>
                  <a:lnTo>
                    <a:pt x="1713" y="810"/>
                  </a:lnTo>
                  <a:lnTo>
                    <a:pt x="1687" y="855"/>
                  </a:lnTo>
                  <a:close/>
                  <a:moveTo>
                    <a:pt x="1749" y="855"/>
                  </a:moveTo>
                  <a:lnTo>
                    <a:pt x="1722" y="810"/>
                  </a:lnTo>
                  <a:lnTo>
                    <a:pt x="1749" y="764"/>
                  </a:lnTo>
                  <a:lnTo>
                    <a:pt x="1774" y="810"/>
                  </a:lnTo>
                  <a:lnTo>
                    <a:pt x="1749" y="855"/>
                  </a:lnTo>
                  <a:close/>
                  <a:moveTo>
                    <a:pt x="1810" y="855"/>
                  </a:moveTo>
                  <a:lnTo>
                    <a:pt x="1783" y="810"/>
                  </a:lnTo>
                  <a:lnTo>
                    <a:pt x="1810" y="764"/>
                  </a:lnTo>
                  <a:lnTo>
                    <a:pt x="1836" y="810"/>
                  </a:lnTo>
                  <a:lnTo>
                    <a:pt x="1810" y="855"/>
                  </a:lnTo>
                  <a:close/>
                  <a:moveTo>
                    <a:pt x="1872" y="855"/>
                  </a:moveTo>
                  <a:lnTo>
                    <a:pt x="1845" y="810"/>
                  </a:lnTo>
                  <a:lnTo>
                    <a:pt x="1872" y="764"/>
                  </a:lnTo>
                  <a:lnTo>
                    <a:pt x="1897" y="810"/>
                  </a:lnTo>
                  <a:lnTo>
                    <a:pt x="1872" y="855"/>
                  </a:lnTo>
                  <a:close/>
                  <a:moveTo>
                    <a:pt x="1933" y="855"/>
                  </a:moveTo>
                  <a:lnTo>
                    <a:pt x="1906" y="810"/>
                  </a:lnTo>
                  <a:lnTo>
                    <a:pt x="1933" y="764"/>
                  </a:lnTo>
                  <a:lnTo>
                    <a:pt x="1959" y="810"/>
                  </a:lnTo>
                  <a:lnTo>
                    <a:pt x="1933" y="855"/>
                  </a:lnTo>
                  <a:close/>
                  <a:moveTo>
                    <a:pt x="1995" y="855"/>
                  </a:moveTo>
                  <a:lnTo>
                    <a:pt x="1968" y="810"/>
                  </a:lnTo>
                  <a:lnTo>
                    <a:pt x="1995" y="764"/>
                  </a:lnTo>
                  <a:lnTo>
                    <a:pt x="2020" y="810"/>
                  </a:lnTo>
                  <a:lnTo>
                    <a:pt x="1995" y="855"/>
                  </a:lnTo>
                  <a:close/>
                  <a:moveTo>
                    <a:pt x="2056" y="855"/>
                  </a:moveTo>
                  <a:lnTo>
                    <a:pt x="2031" y="810"/>
                  </a:lnTo>
                  <a:lnTo>
                    <a:pt x="2056" y="764"/>
                  </a:lnTo>
                  <a:lnTo>
                    <a:pt x="2083" y="810"/>
                  </a:lnTo>
                  <a:lnTo>
                    <a:pt x="2056" y="855"/>
                  </a:lnTo>
                  <a:close/>
                  <a:moveTo>
                    <a:pt x="2118" y="855"/>
                  </a:moveTo>
                  <a:lnTo>
                    <a:pt x="2092" y="810"/>
                  </a:lnTo>
                  <a:lnTo>
                    <a:pt x="2118" y="764"/>
                  </a:lnTo>
                  <a:lnTo>
                    <a:pt x="2145" y="810"/>
                  </a:lnTo>
                  <a:lnTo>
                    <a:pt x="2118" y="855"/>
                  </a:lnTo>
                  <a:close/>
                  <a:moveTo>
                    <a:pt x="2179" y="855"/>
                  </a:moveTo>
                  <a:lnTo>
                    <a:pt x="2154" y="810"/>
                  </a:lnTo>
                  <a:lnTo>
                    <a:pt x="2179" y="764"/>
                  </a:lnTo>
                  <a:lnTo>
                    <a:pt x="2206" y="810"/>
                  </a:lnTo>
                  <a:lnTo>
                    <a:pt x="2179" y="855"/>
                  </a:lnTo>
                  <a:close/>
                  <a:moveTo>
                    <a:pt x="2241" y="855"/>
                  </a:moveTo>
                  <a:lnTo>
                    <a:pt x="2215" y="810"/>
                  </a:lnTo>
                  <a:lnTo>
                    <a:pt x="2241" y="764"/>
                  </a:lnTo>
                  <a:lnTo>
                    <a:pt x="2268" y="810"/>
                  </a:lnTo>
                  <a:lnTo>
                    <a:pt x="2241" y="855"/>
                  </a:lnTo>
                  <a:close/>
                  <a:moveTo>
                    <a:pt x="2302" y="855"/>
                  </a:moveTo>
                  <a:lnTo>
                    <a:pt x="2277" y="810"/>
                  </a:lnTo>
                  <a:lnTo>
                    <a:pt x="2302" y="764"/>
                  </a:lnTo>
                  <a:lnTo>
                    <a:pt x="2329" y="810"/>
                  </a:lnTo>
                  <a:lnTo>
                    <a:pt x="2302" y="855"/>
                  </a:lnTo>
                  <a:close/>
                  <a:moveTo>
                    <a:pt x="2364" y="855"/>
                  </a:moveTo>
                  <a:lnTo>
                    <a:pt x="2338" y="810"/>
                  </a:lnTo>
                  <a:lnTo>
                    <a:pt x="2364" y="764"/>
                  </a:lnTo>
                  <a:lnTo>
                    <a:pt x="2391" y="810"/>
                  </a:lnTo>
                  <a:lnTo>
                    <a:pt x="2364" y="855"/>
                  </a:lnTo>
                  <a:close/>
                  <a:moveTo>
                    <a:pt x="2427" y="855"/>
                  </a:moveTo>
                  <a:lnTo>
                    <a:pt x="2400" y="810"/>
                  </a:lnTo>
                  <a:lnTo>
                    <a:pt x="2427" y="764"/>
                  </a:lnTo>
                  <a:lnTo>
                    <a:pt x="2452" y="810"/>
                  </a:lnTo>
                  <a:lnTo>
                    <a:pt x="2427" y="855"/>
                  </a:lnTo>
                  <a:close/>
                  <a:moveTo>
                    <a:pt x="2488" y="855"/>
                  </a:moveTo>
                  <a:lnTo>
                    <a:pt x="2461" y="810"/>
                  </a:lnTo>
                  <a:lnTo>
                    <a:pt x="2488" y="764"/>
                  </a:lnTo>
                  <a:lnTo>
                    <a:pt x="2514" y="810"/>
                  </a:lnTo>
                  <a:lnTo>
                    <a:pt x="2488" y="855"/>
                  </a:lnTo>
                  <a:close/>
                  <a:moveTo>
                    <a:pt x="54" y="801"/>
                  </a:moveTo>
                  <a:lnTo>
                    <a:pt x="27" y="757"/>
                  </a:lnTo>
                  <a:lnTo>
                    <a:pt x="54" y="712"/>
                  </a:lnTo>
                  <a:lnTo>
                    <a:pt x="80" y="757"/>
                  </a:lnTo>
                  <a:lnTo>
                    <a:pt x="54" y="801"/>
                  </a:lnTo>
                  <a:close/>
                  <a:moveTo>
                    <a:pt x="116" y="801"/>
                  </a:moveTo>
                  <a:lnTo>
                    <a:pt x="89" y="757"/>
                  </a:lnTo>
                  <a:lnTo>
                    <a:pt x="116" y="712"/>
                  </a:lnTo>
                  <a:lnTo>
                    <a:pt x="141" y="757"/>
                  </a:lnTo>
                  <a:lnTo>
                    <a:pt x="116" y="801"/>
                  </a:lnTo>
                  <a:close/>
                  <a:moveTo>
                    <a:pt x="177" y="801"/>
                  </a:moveTo>
                  <a:lnTo>
                    <a:pt x="150" y="757"/>
                  </a:lnTo>
                  <a:lnTo>
                    <a:pt x="177" y="712"/>
                  </a:lnTo>
                  <a:lnTo>
                    <a:pt x="204" y="757"/>
                  </a:lnTo>
                  <a:lnTo>
                    <a:pt x="177" y="801"/>
                  </a:lnTo>
                  <a:close/>
                  <a:moveTo>
                    <a:pt x="238" y="801"/>
                  </a:moveTo>
                  <a:lnTo>
                    <a:pt x="213" y="757"/>
                  </a:lnTo>
                  <a:lnTo>
                    <a:pt x="238" y="712"/>
                  </a:lnTo>
                  <a:lnTo>
                    <a:pt x="265" y="757"/>
                  </a:lnTo>
                  <a:lnTo>
                    <a:pt x="238" y="801"/>
                  </a:lnTo>
                  <a:close/>
                  <a:moveTo>
                    <a:pt x="300" y="801"/>
                  </a:moveTo>
                  <a:lnTo>
                    <a:pt x="274" y="757"/>
                  </a:lnTo>
                  <a:lnTo>
                    <a:pt x="300" y="712"/>
                  </a:lnTo>
                  <a:lnTo>
                    <a:pt x="327" y="757"/>
                  </a:lnTo>
                  <a:lnTo>
                    <a:pt x="300" y="801"/>
                  </a:lnTo>
                  <a:close/>
                  <a:moveTo>
                    <a:pt x="361" y="801"/>
                  </a:moveTo>
                  <a:lnTo>
                    <a:pt x="336" y="757"/>
                  </a:lnTo>
                  <a:lnTo>
                    <a:pt x="361" y="712"/>
                  </a:lnTo>
                  <a:lnTo>
                    <a:pt x="388" y="757"/>
                  </a:lnTo>
                  <a:lnTo>
                    <a:pt x="361" y="801"/>
                  </a:lnTo>
                  <a:close/>
                  <a:moveTo>
                    <a:pt x="423" y="801"/>
                  </a:moveTo>
                  <a:lnTo>
                    <a:pt x="397" y="757"/>
                  </a:lnTo>
                  <a:lnTo>
                    <a:pt x="423" y="712"/>
                  </a:lnTo>
                  <a:lnTo>
                    <a:pt x="450" y="757"/>
                  </a:lnTo>
                  <a:lnTo>
                    <a:pt x="423" y="801"/>
                  </a:lnTo>
                  <a:close/>
                  <a:moveTo>
                    <a:pt x="484" y="801"/>
                  </a:moveTo>
                  <a:lnTo>
                    <a:pt x="459" y="757"/>
                  </a:lnTo>
                  <a:lnTo>
                    <a:pt x="484" y="712"/>
                  </a:lnTo>
                  <a:lnTo>
                    <a:pt x="511" y="757"/>
                  </a:lnTo>
                  <a:lnTo>
                    <a:pt x="484" y="801"/>
                  </a:lnTo>
                  <a:close/>
                  <a:moveTo>
                    <a:pt x="546" y="801"/>
                  </a:moveTo>
                  <a:lnTo>
                    <a:pt x="520" y="757"/>
                  </a:lnTo>
                  <a:lnTo>
                    <a:pt x="546" y="712"/>
                  </a:lnTo>
                  <a:lnTo>
                    <a:pt x="573" y="757"/>
                  </a:lnTo>
                  <a:lnTo>
                    <a:pt x="546" y="801"/>
                  </a:lnTo>
                  <a:close/>
                  <a:moveTo>
                    <a:pt x="609" y="801"/>
                  </a:moveTo>
                  <a:lnTo>
                    <a:pt x="582" y="757"/>
                  </a:lnTo>
                  <a:lnTo>
                    <a:pt x="609" y="712"/>
                  </a:lnTo>
                  <a:lnTo>
                    <a:pt x="634" y="757"/>
                  </a:lnTo>
                  <a:lnTo>
                    <a:pt x="609" y="801"/>
                  </a:lnTo>
                  <a:close/>
                  <a:moveTo>
                    <a:pt x="670" y="801"/>
                  </a:moveTo>
                  <a:lnTo>
                    <a:pt x="643" y="757"/>
                  </a:lnTo>
                  <a:lnTo>
                    <a:pt x="670" y="712"/>
                  </a:lnTo>
                  <a:lnTo>
                    <a:pt x="696" y="757"/>
                  </a:lnTo>
                  <a:lnTo>
                    <a:pt x="670" y="801"/>
                  </a:lnTo>
                  <a:close/>
                  <a:moveTo>
                    <a:pt x="732" y="801"/>
                  </a:moveTo>
                  <a:lnTo>
                    <a:pt x="705" y="757"/>
                  </a:lnTo>
                  <a:lnTo>
                    <a:pt x="732" y="712"/>
                  </a:lnTo>
                  <a:lnTo>
                    <a:pt x="757" y="757"/>
                  </a:lnTo>
                  <a:lnTo>
                    <a:pt x="732" y="801"/>
                  </a:lnTo>
                  <a:close/>
                  <a:moveTo>
                    <a:pt x="793" y="801"/>
                  </a:moveTo>
                  <a:lnTo>
                    <a:pt x="766" y="757"/>
                  </a:lnTo>
                  <a:lnTo>
                    <a:pt x="793" y="712"/>
                  </a:lnTo>
                  <a:lnTo>
                    <a:pt x="819" y="757"/>
                  </a:lnTo>
                  <a:lnTo>
                    <a:pt x="793" y="801"/>
                  </a:lnTo>
                  <a:close/>
                  <a:moveTo>
                    <a:pt x="855" y="801"/>
                  </a:moveTo>
                  <a:lnTo>
                    <a:pt x="828" y="757"/>
                  </a:lnTo>
                  <a:lnTo>
                    <a:pt x="855" y="712"/>
                  </a:lnTo>
                  <a:lnTo>
                    <a:pt x="880" y="757"/>
                  </a:lnTo>
                  <a:lnTo>
                    <a:pt x="855" y="801"/>
                  </a:lnTo>
                  <a:close/>
                  <a:moveTo>
                    <a:pt x="916" y="801"/>
                  </a:moveTo>
                  <a:lnTo>
                    <a:pt x="889" y="757"/>
                  </a:lnTo>
                  <a:lnTo>
                    <a:pt x="916" y="712"/>
                  </a:lnTo>
                  <a:lnTo>
                    <a:pt x="943" y="757"/>
                  </a:lnTo>
                  <a:lnTo>
                    <a:pt x="916" y="801"/>
                  </a:lnTo>
                  <a:close/>
                  <a:moveTo>
                    <a:pt x="978" y="801"/>
                  </a:moveTo>
                  <a:lnTo>
                    <a:pt x="952" y="757"/>
                  </a:lnTo>
                  <a:lnTo>
                    <a:pt x="978" y="712"/>
                  </a:lnTo>
                  <a:lnTo>
                    <a:pt x="1005" y="757"/>
                  </a:lnTo>
                  <a:lnTo>
                    <a:pt x="978" y="801"/>
                  </a:lnTo>
                  <a:close/>
                  <a:moveTo>
                    <a:pt x="1039" y="801"/>
                  </a:moveTo>
                  <a:lnTo>
                    <a:pt x="1014" y="757"/>
                  </a:lnTo>
                  <a:lnTo>
                    <a:pt x="1039" y="712"/>
                  </a:lnTo>
                  <a:lnTo>
                    <a:pt x="1066" y="757"/>
                  </a:lnTo>
                  <a:lnTo>
                    <a:pt x="1039" y="801"/>
                  </a:lnTo>
                  <a:close/>
                  <a:moveTo>
                    <a:pt x="1101" y="801"/>
                  </a:moveTo>
                  <a:lnTo>
                    <a:pt x="1075" y="757"/>
                  </a:lnTo>
                  <a:lnTo>
                    <a:pt x="1101" y="712"/>
                  </a:lnTo>
                  <a:lnTo>
                    <a:pt x="1128" y="757"/>
                  </a:lnTo>
                  <a:lnTo>
                    <a:pt x="1101" y="801"/>
                  </a:lnTo>
                  <a:close/>
                  <a:moveTo>
                    <a:pt x="1162" y="801"/>
                  </a:moveTo>
                  <a:lnTo>
                    <a:pt x="1137" y="757"/>
                  </a:lnTo>
                  <a:lnTo>
                    <a:pt x="1162" y="712"/>
                  </a:lnTo>
                  <a:lnTo>
                    <a:pt x="1189" y="757"/>
                  </a:lnTo>
                  <a:lnTo>
                    <a:pt x="1162" y="801"/>
                  </a:lnTo>
                  <a:close/>
                  <a:moveTo>
                    <a:pt x="1224" y="801"/>
                  </a:moveTo>
                  <a:lnTo>
                    <a:pt x="1198" y="757"/>
                  </a:lnTo>
                  <a:lnTo>
                    <a:pt x="1224" y="712"/>
                  </a:lnTo>
                  <a:lnTo>
                    <a:pt x="1251" y="757"/>
                  </a:lnTo>
                  <a:lnTo>
                    <a:pt x="1224" y="801"/>
                  </a:lnTo>
                  <a:close/>
                  <a:moveTo>
                    <a:pt x="1285" y="801"/>
                  </a:moveTo>
                  <a:lnTo>
                    <a:pt x="1260" y="757"/>
                  </a:lnTo>
                  <a:lnTo>
                    <a:pt x="1285" y="712"/>
                  </a:lnTo>
                  <a:lnTo>
                    <a:pt x="1312" y="757"/>
                  </a:lnTo>
                  <a:lnTo>
                    <a:pt x="1285" y="801"/>
                  </a:lnTo>
                  <a:close/>
                  <a:moveTo>
                    <a:pt x="1348" y="801"/>
                  </a:moveTo>
                  <a:lnTo>
                    <a:pt x="1321" y="757"/>
                  </a:lnTo>
                  <a:lnTo>
                    <a:pt x="1348" y="712"/>
                  </a:lnTo>
                  <a:lnTo>
                    <a:pt x="1374" y="757"/>
                  </a:lnTo>
                  <a:lnTo>
                    <a:pt x="1348" y="801"/>
                  </a:lnTo>
                  <a:close/>
                  <a:moveTo>
                    <a:pt x="1410" y="801"/>
                  </a:moveTo>
                  <a:lnTo>
                    <a:pt x="1383" y="757"/>
                  </a:lnTo>
                  <a:lnTo>
                    <a:pt x="1410" y="712"/>
                  </a:lnTo>
                  <a:lnTo>
                    <a:pt x="1435" y="757"/>
                  </a:lnTo>
                  <a:lnTo>
                    <a:pt x="1410" y="801"/>
                  </a:lnTo>
                  <a:close/>
                  <a:moveTo>
                    <a:pt x="1471" y="801"/>
                  </a:moveTo>
                  <a:lnTo>
                    <a:pt x="1444" y="757"/>
                  </a:lnTo>
                  <a:lnTo>
                    <a:pt x="1471" y="712"/>
                  </a:lnTo>
                  <a:lnTo>
                    <a:pt x="1497" y="757"/>
                  </a:lnTo>
                  <a:lnTo>
                    <a:pt x="1471" y="801"/>
                  </a:lnTo>
                  <a:close/>
                  <a:moveTo>
                    <a:pt x="1533" y="801"/>
                  </a:moveTo>
                  <a:lnTo>
                    <a:pt x="1506" y="757"/>
                  </a:lnTo>
                  <a:lnTo>
                    <a:pt x="1533" y="712"/>
                  </a:lnTo>
                  <a:lnTo>
                    <a:pt x="1558" y="757"/>
                  </a:lnTo>
                  <a:lnTo>
                    <a:pt x="1533" y="801"/>
                  </a:lnTo>
                  <a:close/>
                  <a:moveTo>
                    <a:pt x="1594" y="801"/>
                  </a:moveTo>
                  <a:lnTo>
                    <a:pt x="1567" y="757"/>
                  </a:lnTo>
                  <a:lnTo>
                    <a:pt x="1594" y="712"/>
                  </a:lnTo>
                  <a:lnTo>
                    <a:pt x="1620" y="757"/>
                  </a:lnTo>
                  <a:lnTo>
                    <a:pt x="1594" y="801"/>
                  </a:lnTo>
                  <a:close/>
                  <a:moveTo>
                    <a:pt x="1656" y="801"/>
                  </a:moveTo>
                  <a:lnTo>
                    <a:pt x="1629" y="757"/>
                  </a:lnTo>
                  <a:lnTo>
                    <a:pt x="1656" y="712"/>
                  </a:lnTo>
                  <a:lnTo>
                    <a:pt x="1683" y="757"/>
                  </a:lnTo>
                  <a:lnTo>
                    <a:pt x="1656" y="801"/>
                  </a:lnTo>
                  <a:close/>
                  <a:moveTo>
                    <a:pt x="1717" y="801"/>
                  </a:moveTo>
                  <a:lnTo>
                    <a:pt x="1692" y="757"/>
                  </a:lnTo>
                  <a:lnTo>
                    <a:pt x="1717" y="712"/>
                  </a:lnTo>
                  <a:lnTo>
                    <a:pt x="1744" y="757"/>
                  </a:lnTo>
                  <a:lnTo>
                    <a:pt x="1717" y="801"/>
                  </a:lnTo>
                  <a:close/>
                  <a:moveTo>
                    <a:pt x="1779" y="801"/>
                  </a:moveTo>
                  <a:lnTo>
                    <a:pt x="1753" y="757"/>
                  </a:lnTo>
                  <a:lnTo>
                    <a:pt x="1779" y="712"/>
                  </a:lnTo>
                  <a:lnTo>
                    <a:pt x="1806" y="757"/>
                  </a:lnTo>
                  <a:lnTo>
                    <a:pt x="1779" y="801"/>
                  </a:lnTo>
                  <a:close/>
                  <a:moveTo>
                    <a:pt x="1840" y="801"/>
                  </a:moveTo>
                  <a:lnTo>
                    <a:pt x="1815" y="757"/>
                  </a:lnTo>
                  <a:lnTo>
                    <a:pt x="1840" y="712"/>
                  </a:lnTo>
                  <a:lnTo>
                    <a:pt x="1867" y="757"/>
                  </a:lnTo>
                  <a:lnTo>
                    <a:pt x="1840" y="801"/>
                  </a:lnTo>
                  <a:close/>
                  <a:moveTo>
                    <a:pt x="1902" y="801"/>
                  </a:moveTo>
                  <a:lnTo>
                    <a:pt x="1876" y="757"/>
                  </a:lnTo>
                  <a:lnTo>
                    <a:pt x="1902" y="712"/>
                  </a:lnTo>
                  <a:lnTo>
                    <a:pt x="1929" y="757"/>
                  </a:lnTo>
                  <a:lnTo>
                    <a:pt x="1902" y="801"/>
                  </a:lnTo>
                  <a:close/>
                  <a:moveTo>
                    <a:pt x="1963" y="801"/>
                  </a:moveTo>
                  <a:lnTo>
                    <a:pt x="1938" y="757"/>
                  </a:lnTo>
                  <a:lnTo>
                    <a:pt x="1963" y="712"/>
                  </a:lnTo>
                  <a:lnTo>
                    <a:pt x="1990" y="757"/>
                  </a:lnTo>
                  <a:lnTo>
                    <a:pt x="1963" y="801"/>
                  </a:lnTo>
                  <a:close/>
                  <a:moveTo>
                    <a:pt x="2025" y="801"/>
                  </a:moveTo>
                  <a:lnTo>
                    <a:pt x="1999" y="757"/>
                  </a:lnTo>
                  <a:lnTo>
                    <a:pt x="2025" y="712"/>
                  </a:lnTo>
                  <a:lnTo>
                    <a:pt x="2052" y="757"/>
                  </a:lnTo>
                  <a:lnTo>
                    <a:pt x="2025" y="801"/>
                  </a:lnTo>
                  <a:close/>
                  <a:moveTo>
                    <a:pt x="2088" y="801"/>
                  </a:moveTo>
                  <a:lnTo>
                    <a:pt x="2061" y="757"/>
                  </a:lnTo>
                  <a:lnTo>
                    <a:pt x="2088" y="712"/>
                  </a:lnTo>
                  <a:lnTo>
                    <a:pt x="2113" y="757"/>
                  </a:lnTo>
                  <a:lnTo>
                    <a:pt x="2088" y="801"/>
                  </a:lnTo>
                  <a:close/>
                  <a:moveTo>
                    <a:pt x="2149" y="801"/>
                  </a:moveTo>
                  <a:lnTo>
                    <a:pt x="2122" y="757"/>
                  </a:lnTo>
                  <a:lnTo>
                    <a:pt x="2149" y="712"/>
                  </a:lnTo>
                  <a:lnTo>
                    <a:pt x="2175" y="757"/>
                  </a:lnTo>
                  <a:lnTo>
                    <a:pt x="2149" y="801"/>
                  </a:lnTo>
                  <a:close/>
                  <a:moveTo>
                    <a:pt x="2211" y="801"/>
                  </a:moveTo>
                  <a:lnTo>
                    <a:pt x="2184" y="757"/>
                  </a:lnTo>
                  <a:lnTo>
                    <a:pt x="2211" y="712"/>
                  </a:lnTo>
                  <a:lnTo>
                    <a:pt x="2236" y="757"/>
                  </a:lnTo>
                  <a:lnTo>
                    <a:pt x="2211" y="801"/>
                  </a:lnTo>
                  <a:close/>
                  <a:moveTo>
                    <a:pt x="2272" y="801"/>
                  </a:moveTo>
                  <a:lnTo>
                    <a:pt x="2245" y="757"/>
                  </a:lnTo>
                  <a:lnTo>
                    <a:pt x="2272" y="712"/>
                  </a:lnTo>
                  <a:lnTo>
                    <a:pt x="2298" y="757"/>
                  </a:lnTo>
                  <a:lnTo>
                    <a:pt x="2272" y="801"/>
                  </a:lnTo>
                  <a:close/>
                  <a:moveTo>
                    <a:pt x="2334" y="801"/>
                  </a:moveTo>
                  <a:lnTo>
                    <a:pt x="2307" y="757"/>
                  </a:lnTo>
                  <a:lnTo>
                    <a:pt x="2334" y="712"/>
                  </a:lnTo>
                  <a:lnTo>
                    <a:pt x="2359" y="757"/>
                  </a:lnTo>
                  <a:lnTo>
                    <a:pt x="2334" y="801"/>
                  </a:lnTo>
                  <a:close/>
                  <a:moveTo>
                    <a:pt x="2395" y="801"/>
                  </a:moveTo>
                  <a:lnTo>
                    <a:pt x="2368" y="757"/>
                  </a:lnTo>
                  <a:lnTo>
                    <a:pt x="2395" y="712"/>
                  </a:lnTo>
                  <a:lnTo>
                    <a:pt x="2422" y="757"/>
                  </a:lnTo>
                  <a:lnTo>
                    <a:pt x="2395" y="801"/>
                  </a:lnTo>
                  <a:close/>
                  <a:moveTo>
                    <a:pt x="2457" y="801"/>
                  </a:moveTo>
                  <a:lnTo>
                    <a:pt x="2431" y="757"/>
                  </a:lnTo>
                  <a:lnTo>
                    <a:pt x="2457" y="712"/>
                  </a:lnTo>
                  <a:lnTo>
                    <a:pt x="2484" y="757"/>
                  </a:lnTo>
                  <a:lnTo>
                    <a:pt x="2457" y="801"/>
                  </a:lnTo>
                  <a:close/>
                  <a:moveTo>
                    <a:pt x="2518" y="801"/>
                  </a:moveTo>
                  <a:lnTo>
                    <a:pt x="2493" y="757"/>
                  </a:lnTo>
                  <a:lnTo>
                    <a:pt x="2518" y="712"/>
                  </a:lnTo>
                  <a:lnTo>
                    <a:pt x="2545" y="757"/>
                  </a:lnTo>
                  <a:lnTo>
                    <a:pt x="2518" y="801"/>
                  </a:lnTo>
                  <a:close/>
                  <a:moveTo>
                    <a:pt x="84" y="749"/>
                  </a:moveTo>
                  <a:lnTo>
                    <a:pt x="59" y="704"/>
                  </a:lnTo>
                  <a:lnTo>
                    <a:pt x="84" y="658"/>
                  </a:lnTo>
                  <a:lnTo>
                    <a:pt x="111" y="704"/>
                  </a:lnTo>
                  <a:lnTo>
                    <a:pt x="84" y="749"/>
                  </a:lnTo>
                  <a:close/>
                  <a:moveTo>
                    <a:pt x="146" y="749"/>
                  </a:moveTo>
                  <a:lnTo>
                    <a:pt x="120" y="704"/>
                  </a:lnTo>
                  <a:lnTo>
                    <a:pt x="146" y="658"/>
                  </a:lnTo>
                  <a:lnTo>
                    <a:pt x="173" y="704"/>
                  </a:lnTo>
                  <a:lnTo>
                    <a:pt x="146" y="749"/>
                  </a:lnTo>
                  <a:close/>
                  <a:moveTo>
                    <a:pt x="209" y="749"/>
                  </a:moveTo>
                  <a:lnTo>
                    <a:pt x="182" y="704"/>
                  </a:lnTo>
                  <a:lnTo>
                    <a:pt x="209" y="658"/>
                  </a:lnTo>
                  <a:lnTo>
                    <a:pt x="234" y="704"/>
                  </a:lnTo>
                  <a:lnTo>
                    <a:pt x="209" y="749"/>
                  </a:lnTo>
                  <a:close/>
                  <a:moveTo>
                    <a:pt x="270" y="749"/>
                  </a:moveTo>
                  <a:lnTo>
                    <a:pt x="243" y="704"/>
                  </a:lnTo>
                  <a:lnTo>
                    <a:pt x="270" y="658"/>
                  </a:lnTo>
                  <a:lnTo>
                    <a:pt x="295" y="704"/>
                  </a:lnTo>
                  <a:lnTo>
                    <a:pt x="270" y="749"/>
                  </a:lnTo>
                  <a:close/>
                  <a:moveTo>
                    <a:pt x="331" y="749"/>
                  </a:moveTo>
                  <a:lnTo>
                    <a:pt x="304" y="704"/>
                  </a:lnTo>
                  <a:lnTo>
                    <a:pt x="331" y="658"/>
                  </a:lnTo>
                  <a:lnTo>
                    <a:pt x="357" y="704"/>
                  </a:lnTo>
                  <a:lnTo>
                    <a:pt x="331" y="749"/>
                  </a:lnTo>
                  <a:close/>
                  <a:moveTo>
                    <a:pt x="393" y="749"/>
                  </a:moveTo>
                  <a:lnTo>
                    <a:pt x="366" y="704"/>
                  </a:lnTo>
                  <a:lnTo>
                    <a:pt x="393" y="658"/>
                  </a:lnTo>
                  <a:lnTo>
                    <a:pt x="418" y="704"/>
                  </a:lnTo>
                  <a:lnTo>
                    <a:pt x="393" y="749"/>
                  </a:lnTo>
                  <a:close/>
                  <a:moveTo>
                    <a:pt x="454" y="749"/>
                  </a:moveTo>
                  <a:lnTo>
                    <a:pt x="427" y="704"/>
                  </a:lnTo>
                  <a:lnTo>
                    <a:pt x="454" y="658"/>
                  </a:lnTo>
                  <a:lnTo>
                    <a:pt x="480" y="704"/>
                  </a:lnTo>
                  <a:lnTo>
                    <a:pt x="454" y="749"/>
                  </a:lnTo>
                  <a:close/>
                  <a:moveTo>
                    <a:pt x="516" y="749"/>
                  </a:moveTo>
                  <a:lnTo>
                    <a:pt x="489" y="704"/>
                  </a:lnTo>
                  <a:lnTo>
                    <a:pt x="516" y="658"/>
                  </a:lnTo>
                  <a:lnTo>
                    <a:pt x="541" y="704"/>
                  </a:lnTo>
                  <a:lnTo>
                    <a:pt x="516" y="749"/>
                  </a:lnTo>
                  <a:close/>
                  <a:moveTo>
                    <a:pt x="577" y="749"/>
                  </a:moveTo>
                  <a:lnTo>
                    <a:pt x="552" y="704"/>
                  </a:lnTo>
                  <a:lnTo>
                    <a:pt x="577" y="658"/>
                  </a:lnTo>
                  <a:lnTo>
                    <a:pt x="604" y="704"/>
                  </a:lnTo>
                  <a:lnTo>
                    <a:pt x="577" y="749"/>
                  </a:lnTo>
                  <a:close/>
                  <a:moveTo>
                    <a:pt x="639" y="749"/>
                  </a:moveTo>
                  <a:lnTo>
                    <a:pt x="613" y="704"/>
                  </a:lnTo>
                  <a:lnTo>
                    <a:pt x="639" y="658"/>
                  </a:lnTo>
                  <a:lnTo>
                    <a:pt x="666" y="704"/>
                  </a:lnTo>
                  <a:lnTo>
                    <a:pt x="639" y="749"/>
                  </a:lnTo>
                  <a:close/>
                  <a:moveTo>
                    <a:pt x="700" y="749"/>
                  </a:moveTo>
                  <a:lnTo>
                    <a:pt x="675" y="704"/>
                  </a:lnTo>
                  <a:lnTo>
                    <a:pt x="700" y="658"/>
                  </a:lnTo>
                  <a:lnTo>
                    <a:pt x="727" y="704"/>
                  </a:lnTo>
                  <a:lnTo>
                    <a:pt x="700" y="749"/>
                  </a:lnTo>
                  <a:close/>
                  <a:moveTo>
                    <a:pt x="762" y="749"/>
                  </a:moveTo>
                  <a:lnTo>
                    <a:pt x="736" y="704"/>
                  </a:lnTo>
                  <a:lnTo>
                    <a:pt x="762" y="658"/>
                  </a:lnTo>
                  <a:lnTo>
                    <a:pt x="789" y="704"/>
                  </a:lnTo>
                  <a:lnTo>
                    <a:pt x="762" y="749"/>
                  </a:lnTo>
                  <a:close/>
                  <a:moveTo>
                    <a:pt x="823" y="749"/>
                  </a:moveTo>
                  <a:lnTo>
                    <a:pt x="798" y="704"/>
                  </a:lnTo>
                  <a:lnTo>
                    <a:pt x="823" y="658"/>
                  </a:lnTo>
                  <a:lnTo>
                    <a:pt x="850" y="704"/>
                  </a:lnTo>
                  <a:lnTo>
                    <a:pt x="823" y="749"/>
                  </a:lnTo>
                  <a:close/>
                  <a:moveTo>
                    <a:pt x="885" y="749"/>
                  </a:moveTo>
                  <a:lnTo>
                    <a:pt x="859" y="704"/>
                  </a:lnTo>
                  <a:lnTo>
                    <a:pt x="885" y="658"/>
                  </a:lnTo>
                  <a:lnTo>
                    <a:pt x="912" y="704"/>
                  </a:lnTo>
                  <a:lnTo>
                    <a:pt x="885" y="749"/>
                  </a:lnTo>
                  <a:close/>
                  <a:moveTo>
                    <a:pt x="948" y="749"/>
                  </a:moveTo>
                  <a:lnTo>
                    <a:pt x="921" y="704"/>
                  </a:lnTo>
                  <a:lnTo>
                    <a:pt x="948" y="658"/>
                  </a:lnTo>
                  <a:lnTo>
                    <a:pt x="973" y="704"/>
                  </a:lnTo>
                  <a:lnTo>
                    <a:pt x="948" y="749"/>
                  </a:lnTo>
                  <a:close/>
                  <a:moveTo>
                    <a:pt x="1009" y="749"/>
                  </a:moveTo>
                  <a:lnTo>
                    <a:pt x="982" y="704"/>
                  </a:lnTo>
                  <a:lnTo>
                    <a:pt x="1009" y="658"/>
                  </a:lnTo>
                  <a:lnTo>
                    <a:pt x="1035" y="704"/>
                  </a:lnTo>
                  <a:lnTo>
                    <a:pt x="1009" y="749"/>
                  </a:lnTo>
                  <a:close/>
                  <a:moveTo>
                    <a:pt x="1071" y="749"/>
                  </a:moveTo>
                  <a:lnTo>
                    <a:pt x="1044" y="704"/>
                  </a:lnTo>
                  <a:lnTo>
                    <a:pt x="1071" y="658"/>
                  </a:lnTo>
                  <a:lnTo>
                    <a:pt x="1096" y="704"/>
                  </a:lnTo>
                  <a:lnTo>
                    <a:pt x="1071" y="749"/>
                  </a:lnTo>
                  <a:close/>
                  <a:moveTo>
                    <a:pt x="1132" y="749"/>
                  </a:moveTo>
                  <a:lnTo>
                    <a:pt x="1105" y="704"/>
                  </a:lnTo>
                  <a:lnTo>
                    <a:pt x="1132" y="658"/>
                  </a:lnTo>
                  <a:lnTo>
                    <a:pt x="1158" y="704"/>
                  </a:lnTo>
                  <a:lnTo>
                    <a:pt x="1132" y="749"/>
                  </a:lnTo>
                  <a:close/>
                  <a:moveTo>
                    <a:pt x="1194" y="749"/>
                  </a:moveTo>
                  <a:lnTo>
                    <a:pt x="1167" y="704"/>
                  </a:lnTo>
                  <a:lnTo>
                    <a:pt x="1194" y="658"/>
                  </a:lnTo>
                  <a:lnTo>
                    <a:pt x="1219" y="704"/>
                  </a:lnTo>
                  <a:lnTo>
                    <a:pt x="1194" y="749"/>
                  </a:lnTo>
                  <a:close/>
                  <a:moveTo>
                    <a:pt x="1255" y="749"/>
                  </a:moveTo>
                  <a:lnTo>
                    <a:pt x="1228" y="704"/>
                  </a:lnTo>
                  <a:lnTo>
                    <a:pt x="1255" y="658"/>
                  </a:lnTo>
                  <a:lnTo>
                    <a:pt x="1281" y="704"/>
                  </a:lnTo>
                  <a:lnTo>
                    <a:pt x="1255" y="749"/>
                  </a:lnTo>
                  <a:close/>
                  <a:moveTo>
                    <a:pt x="1317" y="749"/>
                  </a:moveTo>
                  <a:lnTo>
                    <a:pt x="1291" y="704"/>
                  </a:lnTo>
                  <a:lnTo>
                    <a:pt x="1317" y="658"/>
                  </a:lnTo>
                  <a:lnTo>
                    <a:pt x="1344" y="704"/>
                  </a:lnTo>
                  <a:lnTo>
                    <a:pt x="1317" y="749"/>
                  </a:lnTo>
                  <a:close/>
                  <a:moveTo>
                    <a:pt x="1378" y="749"/>
                  </a:moveTo>
                  <a:lnTo>
                    <a:pt x="1353" y="704"/>
                  </a:lnTo>
                  <a:lnTo>
                    <a:pt x="1378" y="658"/>
                  </a:lnTo>
                  <a:lnTo>
                    <a:pt x="1405" y="704"/>
                  </a:lnTo>
                  <a:lnTo>
                    <a:pt x="1378" y="749"/>
                  </a:lnTo>
                  <a:close/>
                  <a:moveTo>
                    <a:pt x="1440" y="749"/>
                  </a:moveTo>
                  <a:lnTo>
                    <a:pt x="1414" y="704"/>
                  </a:lnTo>
                  <a:lnTo>
                    <a:pt x="1440" y="658"/>
                  </a:lnTo>
                  <a:lnTo>
                    <a:pt x="1467" y="704"/>
                  </a:lnTo>
                  <a:lnTo>
                    <a:pt x="1440" y="749"/>
                  </a:lnTo>
                  <a:close/>
                  <a:moveTo>
                    <a:pt x="1501" y="749"/>
                  </a:moveTo>
                  <a:lnTo>
                    <a:pt x="1476" y="704"/>
                  </a:lnTo>
                  <a:lnTo>
                    <a:pt x="1501" y="658"/>
                  </a:lnTo>
                  <a:lnTo>
                    <a:pt x="1528" y="704"/>
                  </a:lnTo>
                  <a:lnTo>
                    <a:pt x="1501" y="749"/>
                  </a:lnTo>
                  <a:close/>
                  <a:moveTo>
                    <a:pt x="1563" y="749"/>
                  </a:moveTo>
                  <a:lnTo>
                    <a:pt x="1537" y="704"/>
                  </a:lnTo>
                  <a:lnTo>
                    <a:pt x="1563" y="658"/>
                  </a:lnTo>
                  <a:lnTo>
                    <a:pt x="1590" y="704"/>
                  </a:lnTo>
                  <a:lnTo>
                    <a:pt x="1563" y="749"/>
                  </a:lnTo>
                  <a:close/>
                  <a:moveTo>
                    <a:pt x="1624" y="749"/>
                  </a:moveTo>
                  <a:lnTo>
                    <a:pt x="1599" y="704"/>
                  </a:lnTo>
                  <a:lnTo>
                    <a:pt x="1624" y="658"/>
                  </a:lnTo>
                  <a:lnTo>
                    <a:pt x="1651" y="704"/>
                  </a:lnTo>
                  <a:lnTo>
                    <a:pt x="1624" y="749"/>
                  </a:lnTo>
                  <a:close/>
                  <a:moveTo>
                    <a:pt x="1687" y="749"/>
                  </a:moveTo>
                  <a:lnTo>
                    <a:pt x="1660" y="704"/>
                  </a:lnTo>
                  <a:lnTo>
                    <a:pt x="1687" y="658"/>
                  </a:lnTo>
                  <a:lnTo>
                    <a:pt x="1713" y="704"/>
                  </a:lnTo>
                  <a:lnTo>
                    <a:pt x="1687" y="749"/>
                  </a:lnTo>
                  <a:close/>
                  <a:moveTo>
                    <a:pt x="1749" y="749"/>
                  </a:moveTo>
                  <a:lnTo>
                    <a:pt x="1722" y="704"/>
                  </a:lnTo>
                  <a:lnTo>
                    <a:pt x="1749" y="658"/>
                  </a:lnTo>
                  <a:lnTo>
                    <a:pt x="1774" y="704"/>
                  </a:lnTo>
                  <a:lnTo>
                    <a:pt x="1749" y="749"/>
                  </a:lnTo>
                  <a:close/>
                  <a:moveTo>
                    <a:pt x="1810" y="749"/>
                  </a:moveTo>
                  <a:lnTo>
                    <a:pt x="1783" y="704"/>
                  </a:lnTo>
                  <a:lnTo>
                    <a:pt x="1810" y="658"/>
                  </a:lnTo>
                  <a:lnTo>
                    <a:pt x="1836" y="704"/>
                  </a:lnTo>
                  <a:lnTo>
                    <a:pt x="1810" y="749"/>
                  </a:lnTo>
                  <a:close/>
                  <a:moveTo>
                    <a:pt x="1872" y="749"/>
                  </a:moveTo>
                  <a:lnTo>
                    <a:pt x="1845" y="704"/>
                  </a:lnTo>
                  <a:lnTo>
                    <a:pt x="1872" y="658"/>
                  </a:lnTo>
                  <a:lnTo>
                    <a:pt x="1897" y="704"/>
                  </a:lnTo>
                  <a:lnTo>
                    <a:pt x="1872" y="749"/>
                  </a:lnTo>
                  <a:close/>
                  <a:moveTo>
                    <a:pt x="1933" y="749"/>
                  </a:moveTo>
                  <a:lnTo>
                    <a:pt x="1906" y="704"/>
                  </a:lnTo>
                  <a:lnTo>
                    <a:pt x="1933" y="658"/>
                  </a:lnTo>
                  <a:lnTo>
                    <a:pt x="1959" y="704"/>
                  </a:lnTo>
                  <a:lnTo>
                    <a:pt x="1933" y="749"/>
                  </a:lnTo>
                  <a:close/>
                  <a:moveTo>
                    <a:pt x="1995" y="749"/>
                  </a:moveTo>
                  <a:lnTo>
                    <a:pt x="1968" y="704"/>
                  </a:lnTo>
                  <a:lnTo>
                    <a:pt x="1995" y="658"/>
                  </a:lnTo>
                  <a:lnTo>
                    <a:pt x="2020" y="704"/>
                  </a:lnTo>
                  <a:lnTo>
                    <a:pt x="1995" y="749"/>
                  </a:lnTo>
                  <a:close/>
                  <a:moveTo>
                    <a:pt x="2056" y="749"/>
                  </a:moveTo>
                  <a:lnTo>
                    <a:pt x="2031" y="704"/>
                  </a:lnTo>
                  <a:lnTo>
                    <a:pt x="2056" y="658"/>
                  </a:lnTo>
                  <a:lnTo>
                    <a:pt x="2083" y="704"/>
                  </a:lnTo>
                  <a:lnTo>
                    <a:pt x="2056" y="749"/>
                  </a:lnTo>
                  <a:close/>
                  <a:moveTo>
                    <a:pt x="2118" y="749"/>
                  </a:moveTo>
                  <a:lnTo>
                    <a:pt x="2092" y="704"/>
                  </a:lnTo>
                  <a:lnTo>
                    <a:pt x="2118" y="658"/>
                  </a:lnTo>
                  <a:lnTo>
                    <a:pt x="2145" y="704"/>
                  </a:lnTo>
                  <a:lnTo>
                    <a:pt x="2118" y="749"/>
                  </a:lnTo>
                  <a:close/>
                  <a:moveTo>
                    <a:pt x="2179" y="749"/>
                  </a:moveTo>
                  <a:lnTo>
                    <a:pt x="2154" y="704"/>
                  </a:lnTo>
                  <a:lnTo>
                    <a:pt x="2179" y="658"/>
                  </a:lnTo>
                  <a:lnTo>
                    <a:pt x="2206" y="704"/>
                  </a:lnTo>
                  <a:lnTo>
                    <a:pt x="2179" y="749"/>
                  </a:lnTo>
                  <a:close/>
                  <a:moveTo>
                    <a:pt x="2241" y="749"/>
                  </a:moveTo>
                  <a:lnTo>
                    <a:pt x="2215" y="704"/>
                  </a:lnTo>
                  <a:lnTo>
                    <a:pt x="2241" y="658"/>
                  </a:lnTo>
                  <a:lnTo>
                    <a:pt x="2268" y="704"/>
                  </a:lnTo>
                  <a:lnTo>
                    <a:pt x="2241" y="749"/>
                  </a:lnTo>
                  <a:close/>
                  <a:moveTo>
                    <a:pt x="2302" y="749"/>
                  </a:moveTo>
                  <a:lnTo>
                    <a:pt x="2277" y="704"/>
                  </a:lnTo>
                  <a:lnTo>
                    <a:pt x="2302" y="658"/>
                  </a:lnTo>
                  <a:lnTo>
                    <a:pt x="2329" y="704"/>
                  </a:lnTo>
                  <a:lnTo>
                    <a:pt x="2302" y="749"/>
                  </a:lnTo>
                  <a:close/>
                  <a:moveTo>
                    <a:pt x="2364" y="749"/>
                  </a:moveTo>
                  <a:lnTo>
                    <a:pt x="2338" y="704"/>
                  </a:lnTo>
                  <a:lnTo>
                    <a:pt x="2364" y="658"/>
                  </a:lnTo>
                  <a:lnTo>
                    <a:pt x="2391" y="704"/>
                  </a:lnTo>
                  <a:lnTo>
                    <a:pt x="2364" y="749"/>
                  </a:lnTo>
                  <a:close/>
                  <a:moveTo>
                    <a:pt x="2427" y="749"/>
                  </a:moveTo>
                  <a:lnTo>
                    <a:pt x="2400" y="704"/>
                  </a:lnTo>
                  <a:lnTo>
                    <a:pt x="2427" y="658"/>
                  </a:lnTo>
                  <a:lnTo>
                    <a:pt x="2452" y="704"/>
                  </a:lnTo>
                  <a:lnTo>
                    <a:pt x="2427" y="749"/>
                  </a:lnTo>
                  <a:close/>
                  <a:moveTo>
                    <a:pt x="2488" y="749"/>
                  </a:moveTo>
                  <a:lnTo>
                    <a:pt x="2461" y="704"/>
                  </a:lnTo>
                  <a:lnTo>
                    <a:pt x="2488" y="658"/>
                  </a:lnTo>
                  <a:lnTo>
                    <a:pt x="2514" y="704"/>
                  </a:lnTo>
                  <a:lnTo>
                    <a:pt x="2488" y="749"/>
                  </a:lnTo>
                  <a:close/>
                  <a:moveTo>
                    <a:pt x="54" y="695"/>
                  </a:moveTo>
                  <a:lnTo>
                    <a:pt x="27" y="650"/>
                  </a:lnTo>
                  <a:lnTo>
                    <a:pt x="54" y="605"/>
                  </a:lnTo>
                  <a:lnTo>
                    <a:pt x="80" y="650"/>
                  </a:lnTo>
                  <a:lnTo>
                    <a:pt x="54" y="695"/>
                  </a:lnTo>
                  <a:close/>
                  <a:moveTo>
                    <a:pt x="116" y="695"/>
                  </a:moveTo>
                  <a:lnTo>
                    <a:pt x="89" y="650"/>
                  </a:lnTo>
                  <a:lnTo>
                    <a:pt x="116" y="605"/>
                  </a:lnTo>
                  <a:lnTo>
                    <a:pt x="141" y="650"/>
                  </a:lnTo>
                  <a:lnTo>
                    <a:pt x="116" y="695"/>
                  </a:lnTo>
                  <a:close/>
                  <a:moveTo>
                    <a:pt x="177" y="695"/>
                  </a:moveTo>
                  <a:lnTo>
                    <a:pt x="150" y="650"/>
                  </a:lnTo>
                  <a:lnTo>
                    <a:pt x="177" y="605"/>
                  </a:lnTo>
                  <a:lnTo>
                    <a:pt x="204" y="650"/>
                  </a:lnTo>
                  <a:lnTo>
                    <a:pt x="177" y="695"/>
                  </a:lnTo>
                  <a:close/>
                  <a:moveTo>
                    <a:pt x="238" y="695"/>
                  </a:moveTo>
                  <a:lnTo>
                    <a:pt x="213" y="650"/>
                  </a:lnTo>
                  <a:lnTo>
                    <a:pt x="238" y="605"/>
                  </a:lnTo>
                  <a:lnTo>
                    <a:pt x="265" y="650"/>
                  </a:lnTo>
                  <a:lnTo>
                    <a:pt x="238" y="695"/>
                  </a:lnTo>
                  <a:close/>
                  <a:moveTo>
                    <a:pt x="300" y="695"/>
                  </a:moveTo>
                  <a:lnTo>
                    <a:pt x="274" y="650"/>
                  </a:lnTo>
                  <a:lnTo>
                    <a:pt x="300" y="605"/>
                  </a:lnTo>
                  <a:lnTo>
                    <a:pt x="327" y="650"/>
                  </a:lnTo>
                  <a:lnTo>
                    <a:pt x="300" y="695"/>
                  </a:lnTo>
                  <a:close/>
                  <a:moveTo>
                    <a:pt x="361" y="695"/>
                  </a:moveTo>
                  <a:lnTo>
                    <a:pt x="336" y="650"/>
                  </a:lnTo>
                  <a:lnTo>
                    <a:pt x="361" y="605"/>
                  </a:lnTo>
                  <a:lnTo>
                    <a:pt x="388" y="650"/>
                  </a:lnTo>
                  <a:lnTo>
                    <a:pt x="361" y="695"/>
                  </a:lnTo>
                  <a:close/>
                  <a:moveTo>
                    <a:pt x="423" y="695"/>
                  </a:moveTo>
                  <a:lnTo>
                    <a:pt x="397" y="650"/>
                  </a:lnTo>
                  <a:lnTo>
                    <a:pt x="423" y="605"/>
                  </a:lnTo>
                  <a:lnTo>
                    <a:pt x="450" y="650"/>
                  </a:lnTo>
                  <a:lnTo>
                    <a:pt x="423" y="695"/>
                  </a:lnTo>
                  <a:close/>
                  <a:moveTo>
                    <a:pt x="484" y="695"/>
                  </a:moveTo>
                  <a:lnTo>
                    <a:pt x="459" y="650"/>
                  </a:lnTo>
                  <a:lnTo>
                    <a:pt x="484" y="605"/>
                  </a:lnTo>
                  <a:lnTo>
                    <a:pt x="511" y="650"/>
                  </a:lnTo>
                  <a:lnTo>
                    <a:pt x="484" y="695"/>
                  </a:lnTo>
                  <a:close/>
                  <a:moveTo>
                    <a:pt x="546" y="695"/>
                  </a:moveTo>
                  <a:lnTo>
                    <a:pt x="520" y="650"/>
                  </a:lnTo>
                  <a:lnTo>
                    <a:pt x="546" y="605"/>
                  </a:lnTo>
                  <a:lnTo>
                    <a:pt x="573" y="650"/>
                  </a:lnTo>
                  <a:lnTo>
                    <a:pt x="546" y="695"/>
                  </a:lnTo>
                  <a:close/>
                  <a:moveTo>
                    <a:pt x="609" y="695"/>
                  </a:moveTo>
                  <a:lnTo>
                    <a:pt x="582" y="650"/>
                  </a:lnTo>
                  <a:lnTo>
                    <a:pt x="609" y="605"/>
                  </a:lnTo>
                  <a:lnTo>
                    <a:pt x="634" y="650"/>
                  </a:lnTo>
                  <a:lnTo>
                    <a:pt x="609" y="695"/>
                  </a:lnTo>
                  <a:close/>
                  <a:moveTo>
                    <a:pt x="670" y="695"/>
                  </a:moveTo>
                  <a:lnTo>
                    <a:pt x="643" y="650"/>
                  </a:lnTo>
                  <a:lnTo>
                    <a:pt x="670" y="605"/>
                  </a:lnTo>
                  <a:lnTo>
                    <a:pt x="696" y="650"/>
                  </a:lnTo>
                  <a:lnTo>
                    <a:pt x="670" y="695"/>
                  </a:lnTo>
                  <a:close/>
                  <a:moveTo>
                    <a:pt x="732" y="695"/>
                  </a:moveTo>
                  <a:lnTo>
                    <a:pt x="705" y="650"/>
                  </a:lnTo>
                  <a:lnTo>
                    <a:pt x="732" y="605"/>
                  </a:lnTo>
                  <a:lnTo>
                    <a:pt x="757" y="650"/>
                  </a:lnTo>
                  <a:lnTo>
                    <a:pt x="732" y="695"/>
                  </a:lnTo>
                  <a:close/>
                  <a:moveTo>
                    <a:pt x="793" y="695"/>
                  </a:moveTo>
                  <a:lnTo>
                    <a:pt x="766" y="650"/>
                  </a:lnTo>
                  <a:lnTo>
                    <a:pt x="793" y="605"/>
                  </a:lnTo>
                  <a:lnTo>
                    <a:pt x="819" y="650"/>
                  </a:lnTo>
                  <a:lnTo>
                    <a:pt x="793" y="695"/>
                  </a:lnTo>
                  <a:close/>
                  <a:moveTo>
                    <a:pt x="855" y="695"/>
                  </a:moveTo>
                  <a:lnTo>
                    <a:pt x="828" y="650"/>
                  </a:lnTo>
                  <a:lnTo>
                    <a:pt x="855" y="605"/>
                  </a:lnTo>
                  <a:lnTo>
                    <a:pt x="880" y="650"/>
                  </a:lnTo>
                  <a:lnTo>
                    <a:pt x="855" y="695"/>
                  </a:lnTo>
                  <a:close/>
                  <a:moveTo>
                    <a:pt x="916" y="695"/>
                  </a:moveTo>
                  <a:lnTo>
                    <a:pt x="889" y="650"/>
                  </a:lnTo>
                  <a:lnTo>
                    <a:pt x="916" y="605"/>
                  </a:lnTo>
                  <a:lnTo>
                    <a:pt x="943" y="650"/>
                  </a:lnTo>
                  <a:lnTo>
                    <a:pt x="916" y="695"/>
                  </a:lnTo>
                  <a:close/>
                  <a:moveTo>
                    <a:pt x="978" y="695"/>
                  </a:moveTo>
                  <a:lnTo>
                    <a:pt x="952" y="650"/>
                  </a:lnTo>
                  <a:lnTo>
                    <a:pt x="978" y="605"/>
                  </a:lnTo>
                  <a:lnTo>
                    <a:pt x="1005" y="650"/>
                  </a:lnTo>
                  <a:lnTo>
                    <a:pt x="978" y="695"/>
                  </a:lnTo>
                  <a:close/>
                  <a:moveTo>
                    <a:pt x="1039" y="695"/>
                  </a:moveTo>
                  <a:lnTo>
                    <a:pt x="1014" y="650"/>
                  </a:lnTo>
                  <a:lnTo>
                    <a:pt x="1039" y="605"/>
                  </a:lnTo>
                  <a:lnTo>
                    <a:pt x="1066" y="650"/>
                  </a:lnTo>
                  <a:lnTo>
                    <a:pt x="1039" y="695"/>
                  </a:lnTo>
                  <a:close/>
                  <a:moveTo>
                    <a:pt x="1101" y="695"/>
                  </a:moveTo>
                  <a:lnTo>
                    <a:pt x="1075" y="650"/>
                  </a:lnTo>
                  <a:lnTo>
                    <a:pt x="1101" y="605"/>
                  </a:lnTo>
                  <a:lnTo>
                    <a:pt x="1128" y="650"/>
                  </a:lnTo>
                  <a:lnTo>
                    <a:pt x="1101" y="695"/>
                  </a:lnTo>
                  <a:close/>
                  <a:moveTo>
                    <a:pt x="1162" y="695"/>
                  </a:moveTo>
                  <a:lnTo>
                    <a:pt x="1137" y="650"/>
                  </a:lnTo>
                  <a:lnTo>
                    <a:pt x="1162" y="605"/>
                  </a:lnTo>
                  <a:lnTo>
                    <a:pt x="1189" y="650"/>
                  </a:lnTo>
                  <a:lnTo>
                    <a:pt x="1162" y="695"/>
                  </a:lnTo>
                  <a:close/>
                  <a:moveTo>
                    <a:pt x="1224" y="695"/>
                  </a:moveTo>
                  <a:lnTo>
                    <a:pt x="1198" y="650"/>
                  </a:lnTo>
                  <a:lnTo>
                    <a:pt x="1224" y="605"/>
                  </a:lnTo>
                  <a:lnTo>
                    <a:pt x="1251" y="650"/>
                  </a:lnTo>
                  <a:lnTo>
                    <a:pt x="1224" y="695"/>
                  </a:lnTo>
                  <a:close/>
                  <a:moveTo>
                    <a:pt x="1285" y="695"/>
                  </a:moveTo>
                  <a:lnTo>
                    <a:pt x="1260" y="650"/>
                  </a:lnTo>
                  <a:lnTo>
                    <a:pt x="1285" y="605"/>
                  </a:lnTo>
                  <a:lnTo>
                    <a:pt x="1312" y="650"/>
                  </a:lnTo>
                  <a:lnTo>
                    <a:pt x="1285" y="695"/>
                  </a:lnTo>
                  <a:close/>
                  <a:moveTo>
                    <a:pt x="1348" y="695"/>
                  </a:moveTo>
                  <a:lnTo>
                    <a:pt x="1321" y="650"/>
                  </a:lnTo>
                  <a:lnTo>
                    <a:pt x="1348" y="605"/>
                  </a:lnTo>
                  <a:lnTo>
                    <a:pt x="1374" y="650"/>
                  </a:lnTo>
                  <a:lnTo>
                    <a:pt x="1348" y="695"/>
                  </a:lnTo>
                  <a:close/>
                  <a:moveTo>
                    <a:pt x="1410" y="695"/>
                  </a:moveTo>
                  <a:lnTo>
                    <a:pt x="1383" y="650"/>
                  </a:lnTo>
                  <a:lnTo>
                    <a:pt x="1410" y="605"/>
                  </a:lnTo>
                  <a:lnTo>
                    <a:pt x="1435" y="650"/>
                  </a:lnTo>
                  <a:lnTo>
                    <a:pt x="1410" y="695"/>
                  </a:lnTo>
                  <a:close/>
                  <a:moveTo>
                    <a:pt x="1471" y="695"/>
                  </a:moveTo>
                  <a:lnTo>
                    <a:pt x="1444" y="650"/>
                  </a:lnTo>
                  <a:lnTo>
                    <a:pt x="1471" y="605"/>
                  </a:lnTo>
                  <a:lnTo>
                    <a:pt x="1497" y="650"/>
                  </a:lnTo>
                  <a:lnTo>
                    <a:pt x="1471" y="695"/>
                  </a:lnTo>
                  <a:close/>
                  <a:moveTo>
                    <a:pt x="1533" y="695"/>
                  </a:moveTo>
                  <a:lnTo>
                    <a:pt x="1506" y="650"/>
                  </a:lnTo>
                  <a:lnTo>
                    <a:pt x="1533" y="605"/>
                  </a:lnTo>
                  <a:lnTo>
                    <a:pt x="1558" y="650"/>
                  </a:lnTo>
                  <a:lnTo>
                    <a:pt x="1533" y="695"/>
                  </a:lnTo>
                  <a:close/>
                  <a:moveTo>
                    <a:pt x="1594" y="695"/>
                  </a:moveTo>
                  <a:lnTo>
                    <a:pt x="1567" y="650"/>
                  </a:lnTo>
                  <a:lnTo>
                    <a:pt x="1594" y="605"/>
                  </a:lnTo>
                  <a:lnTo>
                    <a:pt x="1620" y="650"/>
                  </a:lnTo>
                  <a:lnTo>
                    <a:pt x="1594" y="695"/>
                  </a:lnTo>
                  <a:close/>
                  <a:moveTo>
                    <a:pt x="1656" y="695"/>
                  </a:moveTo>
                  <a:lnTo>
                    <a:pt x="1629" y="650"/>
                  </a:lnTo>
                  <a:lnTo>
                    <a:pt x="1656" y="605"/>
                  </a:lnTo>
                  <a:lnTo>
                    <a:pt x="1683" y="650"/>
                  </a:lnTo>
                  <a:lnTo>
                    <a:pt x="1656" y="695"/>
                  </a:lnTo>
                  <a:close/>
                  <a:moveTo>
                    <a:pt x="1717" y="695"/>
                  </a:moveTo>
                  <a:lnTo>
                    <a:pt x="1692" y="650"/>
                  </a:lnTo>
                  <a:lnTo>
                    <a:pt x="1717" y="605"/>
                  </a:lnTo>
                  <a:lnTo>
                    <a:pt x="1744" y="650"/>
                  </a:lnTo>
                  <a:lnTo>
                    <a:pt x="1717" y="695"/>
                  </a:lnTo>
                  <a:close/>
                  <a:moveTo>
                    <a:pt x="1779" y="695"/>
                  </a:moveTo>
                  <a:lnTo>
                    <a:pt x="1753" y="650"/>
                  </a:lnTo>
                  <a:lnTo>
                    <a:pt x="1779" y="605"/>
                  </a:lnTo>
                  <a:lnTo>
                    <a:pt x="1806" y="650"/>
                  </a:lnTo>
                  <a:lnTo>
                    <a:pt x="1779" y="695"/>
                  </a:lnTo>
                  <a:close/>
                  <a:moveTo>
                    <a:pt x="1840" y="695"/>
                  </a:moveTo>
                  <a:lnTo>
                    <a:pt x="1815" y="650"/>
                  </a:lnTo>
                  <a:lnTo>
                    <a:pt x="1840" y="605"/>
                  </a:lnTo>
                  <a:lnTo>
                    <a:pt x="1867" y="650"/>
                  </a:lnTo>
                  <a:lnTo>
                    <a:pt x="1840" y="695"/>
                  </a:lnTo>
                  <a:close/>
                  <a:moveTo>
                    <a:pt x="1902" y="695"/>
                  </a:moveTo>
                  <a:lnTo>
                    <a:pt x="1876" y="650"/>
                  </a:lnTo>
                  <a:lnTo>
                    <a:pt x="1902" y="605"/>
                  </a:lnTo>
                  <a:lnTo>
                    <a:pt x="1929" y="650"/>
                  </a:lnTo>
                  <a:lnTo>
                    <a:pt x="1902" y="695"/>
                  </a:lnTo>
                  <a:close/>
                  <a:moveTo>
                    <a:pt x="1963" y="695"/>
                  </a:moveTo>
                  <a:lnTo>
                    <a:pt x="1938" y="650"/>
                  </a:lnTo>
                  <a:lnTo>
                    <a:pt x="1963" y="605"/>
                  </a:lnTo>
                  <a:lnTo>
                    <a:pt x="1990" y="650"/>
                  </a:lnTo>
                  <a:lnTo>
                    <a:pt x="1963" y="695"/>
                  </a:lnTo>
                  <a:close/>
                  <a:moveTo>
                    <a:pt x="2025" y="695"/>
                  </a:moveTo>
                  <a:lnTo>
                    <a:pt x="1999" y="650"/>
                  </a:lnTo>
                  <a:lnTo>
                    <a:pt x="2025" y="605"/>
                  </a:lnTo>
                  <a:lnTo>
                    <a:pt x="2052" y="650"/>
                  </a:lnTo>
                  <a:lnTo>
                    <a:pt x="2025" y="695"/>
                  </a:lnTo>
                  <a:close/>
                  <a:moveTo>
                    <a:pt x="2088" y="695"/>
                  </a:moveTo>
                  <a:lnTo>
                    <a:pt x="2061" y="650"/>
                  </a:lnTo>
                  <a:lnTo>
                    <a:pt x="2088" y="605"/>
                  </a:lnTo>
                  <a:lnTo>
                    <a:pt x="2113" y="650"/>
                  </a:lnTo>
                  <a:lnTo>
                    <a:pt x="2088" y="695"/>
                  </a:lnTo>
                  <a:close/>
                  <a:moveTo>
                    <a:pt x="2149" y="695"/>
                  </a:moveTo>
                  <a:lnTo>
                    <a:pt x="2122" y="650"/>
                  </a:lnTo>
                  <a:lnTo>
                    <a:pt x="2149" y="605"/>
                  </a:lnTo>
                  <a:lnTo>
                    <a:pt x="2175" y="650"/>
                  </a:lnTo>
                  <a:lnTo>
                    <a:pt x="2149" y="695"/>
                  </a:lnTo>
                  <a:close/>
                  <a:moveTo>
                    <a:pt x="2211" y="695"/>
                  </a:moveTo>
                  <a:lnTo>
                    <a:pt x="2184" y="650"/>
                  </a:lnTo>
                  <a:lnTo>
                    <a:pt x="2211" y="605"/>
                  </a:lnTo>
                  <a:lnTo>
                    <a:pt x="2236" y="650"/>
                  </a:lnTo>
                  <a:lnTo>
                    <a:pt x="2211" y="695"/>
                  </a:lnTo>
                  <a:close/>
                  <a:moveTo>
                    <a:pt x="2272" y="695"/>
                  </a:moveTo>
                  <a:lnTo>
                    <a:pt x="2245" y="650"/>
                  </a:lnTo>
                  <a:lnTo>
                    <a:pt x="2272" y="605"/>
                  </a:lnTo>
                  <a:lnTo>
                    <a:pt x="2298" y="650"/>
                  </a:lnTo>
                  <a:lnTo>
                    <a:pt x="2272" y="695"/>
                  </a:lnTo>
                  <a:close/>
                  <a:moveTo>
                    <a:pt x="2334" y="695"/>
                  </a:moveTo>
                  <a:lnTo>
                    <a:pt x="2307" y="650"/>
                  </a:lnTo>
                  <a:lnTo>
                    <a:pt x="2334" y="605"/>
                  </a:lnTo>
                  <a:lnTo>
                    <a:pt x="2359" y="650"/>
                  </a:lnTo>
                  <a:lnTo>
                    <a:pt x="2334" y="695"/>
                  </a:lnTo>
                  <a:close/>
                  <a:moveTo>
                    <a:pt x="2395" y="695"/>
                  </a:moveTo>
                  <a:lnTo>
                    <a:pt x="2368" y="650"/>
                  </a:lnTo>
                  <a:lnTo>
                    <a:pt x="2395" y="605"/>
                  </a:lnTo>
                  <a:lnTo>
                    <a:pt x="2422" y="650"/>
                  </a:lnTo>
                  <a:lnTo>
                    <a:pt x="2395" y="695"/>
                  </a:lnTo>
                  <a:close/>
                  <a:moveTo>
                    <a:pt x="2457" y="695"/>
                  </a:moveTo>
                  <a:lnTo>
                    <a:pt x="2431" y="650"/>
                  </a:lnTo>
                  <a:lnTo>
                    <a:pt x="2457" y="605"/>
                  </a:lnTo>
                  <a:lnTo>
                    <a:pt x="2484" y="650"/>
                  </a:lnTo>
                  <a:lnTo>
                    <a:pt x="2457" y="695"/>
                  </a:lnTo>
                  <a:close/>
                  <a:moveTo>
                    <a:pt x="2518" y="695"/>
                  </a:moveTo>
                  <a:lnTo>
                    <a:pt x="2493" y="650"/>
                  </a:lnTo>
                  <a:lnTo>
                    <a:pt x="2518" y="605"/>
                  </a:lnTo>
                  <a:lnTo>
                    <a:pt x="2545" y="650"/>
                  </a:lnTo>
                  <a:lnTo>
                    <a:pt x="2518" y="695"/>
                  </a:lnTo>
                  <a:close/>
                  <a:moveTo>
                    <a:pt x="84" y="643"/>
                  </a:moveTo>
                  <a:lnTo>
                    <a:pt x="59" y="596"/>
                  </a:lnTo>
                  <a:lnTo>
                    <a:pt x="84" y="551"/>
                  </a:lnTo>
                  <a:lnTo>
                    <a:pt x="111" y="596"/>
                  </a:lnTo>
                  <a:lnTo>
                    <a:pt x="84" y="643"/>
                  </a:lnTo>
                  <a:close/>
                  <a:moveTo>
                    <a:pt x="146" y="643"/>
                  </a:moveTo>
                  <a:lnTo>
                    <a:pt x="120" y="596"/>
                  </a:lnTo>
                  <a:lnTo>
                    <a:pt x="146" y="551"/>
                  </a:lnTo>
                  <a:lnTo>
                    <a:pt x="173" y="596"/>
                  </a:lnTo>
                  <a:lnTo>
                    <a:pt x="146" y="643"/>
                  </a:lnTo>
                  <a:close/>
                  <a:moveTo>
                    <a:pt x="209" y="643"/>
                  </a:moveTo>
                  <a:lnTo>
                    <a:pt x="182" y="596"/>
                  </a:lnTo>
                  <a:lnTo>
                    <a:pt x="209" y="551"/>
                  </a:lnTo>
                  <a:lnTo>
                    <a:pt x="234" y="596"/>
                  </a:lnTo>
                  <a:lnTo>
                    <a:pt x="209" y="643"/>
                  </a:lnTo>
                  <a:close/>
                  <a:moveTo>
                    <a:pt x="270" y="643"/>
                  </a:moveTo>
                  <a:lnTo>
                    <a:pt x="243" y="596"/>
                  </a:lnTo>
                  <a:lnTo>
                    <a:pt x="270" y="551"/>
                  </a:lnTo>
                  <a:lnTo>
                    <a:pt x="295" y="596"/>
                  </a:lnTo>
                  <a:lnTo>
                    <a:pt x="270" y="643"/>
                  </a:lnTo>
                  <a:close/>
                  <a:moveTo>
                    <a:pt x="331" y="643"/>
                  </a:moveTo>
                  <a:lnTo>
                    <a:pt x="304" y="596"/>
                  </a:lnTo>
                  <a:lnTo>
                    <a:pt x="331" y="551"/>
                  </a:lnTo>
                  <a:lnTo>
                    <a:pt x="357" y="596"/>
                  </a:lnTo>
                  <a:lnTo>
                    <a:pt x="331" y="643"/>
                  </a:lnTo>
                  <a:close/>
                  <a:moveTo>
                    <a:pt x="393" y="643"/>
                  </a:moveTo>
                  <a:lnTo>
                    <a:pt x="366" y="596"/>
                  </a:lnTo>
                  <a:lnTo>
                    <a:pt x="393" y="551"/>
                  </a:lnTo>
                  <a:lnTo>
                    <a:pt x="418" y="596"/>
                  </a:lnTo>
                  <a:lnTo>
                    <a:pt x="393" y="643"/>
                  </a:lnTo>
                  <a:close/>
                  <a:moveTo>
                    <a:pt x="454" y="643"/>
                  </a:moveTo>
                  <a:lnTo>
                    <a:pt x="427" y="596"/>
                  </a:lnTo>
                  <a:lnTo>
                    <a:pt x="454" y="551"/>
                  </a:lnTo>
                  <a:lnTo>
                    <a:pt x="480" y="596"/>
                  </a:lnTo>
                  <a:lnTo>
                    <a:pt x="454" y="643"/>
                  </a:lnTo>
                  <a:close/>
                  <a:moveTo>
                    <a:pt x="516" y="643"/>
                  </a:moveTo>
                  <a:lnTo>
                    <a:pt x="489" y="596"/>
                  </a:lnTo>
                  <a:lnTo>
                    <a:pt x="516" y="551"/>
                  </a:lnTo>
                  <a:lnTo>
                    <a:pt x="541" y="596"/>
                  </a:lnTo>
                  <a:lnTo>
                    <a:pt x="516" y="643"/>
                  </a:lnTo>
                  <a:close/>
                  <a:moveTo>
                    <a:pt x="577" y="643"/>
                  </a:moveTo>
                  <a:lnTo>
                    <a:pt x="552" y="596"/>
                  </a:lnTo>
                  <a:lnTo>
                    <a:pt x="577" y="551"/>
                  </a:lnTo>
                  <a:lnTo>
                    <a:pt x="604" y="596"/>
                  </a:lnTo>
                  <a:lnTo>
                    <a:pt x="577" y="643"/>
                  </a:lnTo>
                  <a:close/>
                  <a:moveTo>
                    <a:pt x="639" y="643"/>
                  </a:moveTo>
                  <a:lnTo>
                    <a:pt x="613" y="596"/>
                  </a:lnTo>
                  <a:lnTo>
                    <a:pt x="639" y="551"/>
                  </a:lnTo>
                  <a:lnTo>
                    <a:pt x="666" y="596"/>
                  </a:lnTo>
                  <a:lnTo>
                    <a:pt x="639" y="643"/>
                  </a:lnTo>
                  <a:close/>
                  <a:moveTo>
                    <a:pt x="700" y="643"/>
                  </a:moveTo>
                  <a:lnTo>
                    <a:pt x="675" y="596"/>
                  </a:lnTo>
                  <a:lnTo>
                    <a:pt x="700" y="551"/>
                  </a:lnTo>
                  <a:lnTo>
                    <a:pt x="727" y="596"/>
                  </a:lnTo>
                  <a:lnTo>
                    <a:pt x="700" y="643"/>
                  </a:lnTo>
                  <a:close/>
                  <a:moveTo>
                    <a:pt x="762" y="643"/>
                  </a:moveTo>
                  <a:lnTo>
                    <a:pt x="736" y="596"/>
                  </a:lnTo>
                  <a:lnTo>
                    <a:pt x="762" y="551"/>
                  </a:lnTo>
                  <a:lnTo>
                    <a:pt x="789" y="596"/>
                  </a:lnTo>
                  <a:lnTo>
                    <a:pt x="762" y="643"/>
                  </a:lnTo>
                  <a:close/>
                  <a:moveTo>
                    <a:pt x="823" y="643"/>
                  </a:moveTo>
                  <a:lnTo>
                    <a:pt x="798" y="596"/>
                  </a:lnTo>
                  <a:lnTo>
                    <a:pt x="823" y="551"/>
                  </a:lnTo>
                  <a:lnTo>
                    <a:pt x="850" y="596"/>
                  </a:lnTo>
                  <a:lnTo>
                    <a:pt x="823" y="643"/>
                  </a:lnTo>
                  <a:close/>
                  <a:moveTo>
                    <a:pt x="885" y="643"/>
                  </a:moveTo>
                  <a:lnTo>
                    <a:pt x="859" y="596"/>
                  </a:lnTo>
                  <a:lnTo>
                    <a:pt x="885" y="551"/>
                  </a:lnTo>
                  <a:lnTo>
                    <a:pt x="912" y="596"/>
                  </a:lnTo>
                  <a:lnTo>
                    <a:pt x="885" y="643"/>
                  </a:lnTo>
                  <a:close/>
                  <a:moveTo>
                    <a:pt x="948" y="643"/>
                  </a:moveTo>
                  <a:lnTo>
                    <a:pt x="921" y="596"/>
                  </a:lnTo>
                  <a:lnTo>
                    <a:pt x="948" y="551"/>
                  </a:lnTo>
                  <a:lnTo>
                    <a:pt x="973" y="596"/>
                  </a:lnTo>
                  <a:lnTo>
                    <a:pt x="948" y="643"/>
                  </a:lnTo>
                  <a:close/>
                  <a:moveTo>
                    <a:pt x="1009" y="643"/>
                  </a:moveTo>
                  <a:lnTo>
                    <a:pt x="982" y="596"/>
                  </a:lnTo>
                  <a:lnTo>
                    <a:pt x="1009" y="551"/>
                  </a:lnTo>
                  <a:lnTo>
                    <a:pt x="1035" y="596"/>
                  </a:lnTo>
                  <a:lnTo>
                    <a:pt x="1009" y="643"/>
                  </a:lnTo>
                  <a:close/>
                  <a:moveTo>
                    <a:pt x="1071" y="643"/>
                  </a:moveTo>
                  <a:lnTo>
                    <a:pt x="1044" y="596"/>
                  </a:lnTo>
                  <a:lnTo>
                    <a:pt x="1071" y="551"/>
                  </a:lnTo>
                  <a:lnTo>
                    <a:pt x="1096" y="596"/>
                  </a:lnTo>
                  <a:lnTo>
                    <a:pt x="1071" y="643"/>
                  </a:lnTo>
                  <a:close/>
                  <a:moveTo>
                    <a:pt x="1132" y="643"/>
                  </a:moveTo>
                  <a:lnTo>
                    <a:pt x="1105" y="596"/>
                  </a:lnTo>
                  <a:lnTo>
                    <a:pt x="1132" y="551"/>
                  </a:lnTo>
                  <a:lnTo>
                    <a:pt x="1158" y="596"/>
                  </a:lnTo>
                  <a:lnTo>
                    <a:pt x="1132" y="643"/>
                  </a:lnTo>
                  <a:close/>
                  <a:moveTo>
                    <a:pt x="1194" y="643"/>
                  </a:moveTo>
                  <a:lnTo>
                    <a:pt x="1167" y="596"/>
                  </a:lnTo>
                  <a:lnTo>
                    <a:pt x="1194" y="551"/>
                  </a:lnTo>
                  <a:lnTo>
                    <a:pt x="1219" y="596"/>
                  </a:lnTo>
                  <a:lnTo>
                    <a:pt x="1194" y="643"/>
                  </a:lnTo>
                  <a:close/>
                  <a:moveTo>
                    <a:pt x="1255" y="643"/>
                  </a:moveTo>
                  <a:lnTo>
                    <a:pt x="1228" y="596"/>
                  </a:lnTo>
                  <a:lnTo>
                    <a:pt x="1255" y="551"/>
                  </a:lnTo>
                  <a:lnTo>
                    <a:pt x="1281" y="596"/>
                  </a:lnTo>
                  <a:lnTo>
                    <a:pt x="1255" y="643"/>
                  </a:lnTo>
                  <a:close/>
                  <a:moveTo>
                    <a:pt x="1317" y="643"/>
                  </a:moveTo>
                  <a:lnTo>
                    <a:pt x="1291" y="596"/>
                  </a:lnTo>
                  <a:lnTo>
                    <a:pt x="1317" y="551"/>
                  </a:lnTo>
                  <a:lnTo>
                    <a:pt x="1344" y="596"/>
                  </a:lnTo>
                  <a:lnTo>
                    <a:pt x="1317" y="643"/>
                  </a:lnTo>
                  <a:close/>
                  <a:moveTo>
                    <a:pt x="1378" y="643"/>
                  </a:moveTo>
                  <a:lnTo>
                    <a:pt x="1353" y="596"/>
                  </a:lnTo>
                  <a:lnTo>
                    <a:pt x="1378" y="551"/>
                  </a:lnTo>
                  <a:lnTo>
                    <a:pt x="1405" y="596"/>
                  </a:lnTo>
                  <a:lnTo>
                    <a:pt x="1378" y="643"/>
                  </a:lnTo>
                  <a:close/>
                  <a:moveTo>
                    <a:pt x="1440" y="643"/>
                  </a:moveTo>
                  <a:lnTo>
                    <a:pt x="1414" y="596"/>
                  </a:lnTo>
                  <a:lnTo>
                    <a:pt x="1440" y="551"/>
                  </a:lnTo>
                  <a:lnTo>
                    <a:pt x="1467" y="596"/>
                  </a:lnTo>
                  <a:lnTo>
                    <a:pt x="1440" y="643"/>
                  </a:lnTo>
                  <a:close/>
                  <a:moveTo>
                    <a:pt x="1501" y="643"/>
                  </a:moveTo>
                  <a:lnTo>
                    <a:pt x="1476" y="596"/>
                  </a:lnTo>
                  <a:lnTo>
                    <a:pt x="1501" y="551"/>
                  </a:lnTo>
                  <a:lnTo>
                    <a:pt x="1528" y="596"/>
                  </a:lnTo>
                  <a:lnTo>
                    <a:pt x="1501" y="643"/>
                  </a:lnTo>
                  <a:close/>
                  <a:moveTo>
                    <a:pt x="1563" y="643"/>
                  </a:moveTo>
                  <a:lnTo>
                    <a:pt x="1537" y="596"/>
                  </a:lnTo>
                  <a:lnTo>
                    <a:pt x="1563" y="551"/>
                  </a:lnTo>
                  <a:lnTo>
                    <a:pt x="1590" y="596"/>
                  </a:lnTo>
                  <a:lnTo>
                    <a:pt x="1563" y="643"/>
                  </a:lnTo>
                  <a:close/>
                  <a:moveTo>
                    <a:pt x="1624" y="643"/>
                  </a:moveTo>
                  <a:lnTo>
                    <a:pt x="1599" y="596"/>
                  </a:lnTo>
                  <a:lnTo>
                    <a:pt x="1624" y="551"/>
                  </a:lnTo>
                  <a:lnTo>
                    <a:pt x="1651" y="596"/>
                  </a:lnTo>
                  <a:lnTo>
                    <a:pt x="1624" y="643"/>
                  </a:lnTo>
                  <a:close/>
                  <a:moveTo>
                    <a:pt x="1687" y="643"/>
                  </a:moveTo>
                  <a:lnTo>
                    <a:pt x="1660" y="596"/>
                  </a:lnTo>
                  <a:lnTo>
                    <a:pt x="1687" y="551"/>
                  </a:lnTo>
                  <a:lnTo>
                    <a:pt x="1713" y="596"/>
                  </a:lnTo>
                  <a:lnTo>
                    <a:pt x="1687" y="643"/>
                  </a:lnTo>
                  <a:close/>
                  <a:moveTo>
                    <a:pt x="1749" y="643"/>
                  </a:moveTo>
                  <a:lnTo>
                    <a:pt x="1722" y="596"/>
                  </a:lnTo>
                  <a:lnTo>
                    <a:pt x="1749" y="551"/>
                  </a:lnTo>
                  <a:lnTo>
                    <a:pt x="1774" y="596"/>
                  </a:lnTo>
                  <a:lnTo>
                    <a:pt x="1749" y="643"/>
                  </a:lnTo>
                  <a:close/>
                  <a:moveTo>
                    <a:pt x="1810" y="643"/>
                  </a:moveTo>
                  <a:lnTo>
                    <a:pt x="1783" y="596"/>
                  </a:lnTo>
                  <a:lnTo>
                    <a:pt x="1810" y="551"/>
                  </a:lnTo>
                  <a:lnTo>
                    <a:pt x="1836" y="596"/>
                  </a:lnTo>
                  <a:lnTo>
                    <a:pt x="1810" y="643"/>
                  </a:lnTo>
                  <a:close/>
                  <a:moveTo>
                    <a:pt x="1872" y="643"/>
                  </a:moveTo>
                  <a:lnTo>
                    <a:pt x="1845" y="596"/>
                  </a:lnTo>
                  <a:lnTo>
                    <a:pt x="1872" y="551"/>
                  </a:lnTo>
                  <a:lnTo>
                    <a:pt x="1897" y="596"/>
                  </a:lnTo>
                  <a:lnTo>
                    <a:pt x="1872" y="643"/>
                  </a:lnTo>
                  <a:close/>
                  <a:moveTo>
                    <a:pt x="1933" y="643"/>
                  </a:moveTo>
                  <a:lnTo>
                    <a:pt x="1906" y="596"/>
                  </a:lnTo>
                  <a:lnTo>
                    <a:pt x="1933" y="551"/>
                  </a:lnTo>
                  <a:lnTo>
                    <a:pt x="1959" y="596"/>
                  </a:lnTo>
                  <a:lnTo>
                    <a:pt x="1933" y="643"/>
                  </a:lnTo>
                  <a:close/>
                  <a:moveTo>
                    <a:pt x="1995" y="643"/>
                  </a:moveTo>
                  <a:lnTo>
                    <a:pt x="1968" y="596"/>
                  </a:lnTo>
                  <a:lnTo>
                    <a:pt x="1995" y="551"/>
                  </a:lnTo>
                  <a:lnTo>
                    <a:pt x="2020" y="596"/>
                  </a:lnTo>
                  <a:lnTo>
                    <a:pt x="1995" y="643"/>
                  </a:lnTo>
                  <a:close/>
                  <a:moveTo>
                    <a:pt x="2056" y="643"/>
                  </a:moveTo>
                  <a:lnTo>
                    <a:pt x="2031" y="596"/>
                  </a:lnTo>
                  <a:lnTo>
                    <a:pt x="2056" y="551"/>
                  </a:lnTo>
                  <a:lnTo>
                    <a:pt x="2083" y="596"/>
                  </a:lnTo>
                  <a:lnTo>
                    <a:pt x="2056" y="643"/>
                  </a:lnTo>
                  <a:close/>
                  <a:moveTo>
                    <a:pt x="2118" y="643"/>
                  </a:moveTo>
                  <a:lnTo>
                    <a:pt x="2092" y="596"/>
                  </a:lnTo>
                  <a:lnTo>
                    <a:pt x="2118" y="551"/>
                  </a:lnTo>
                  <a:lnTo>
                    <a:pt x="2145" y="596"/>
                  </a:lnTo>
                  <a:lnTo>
                    <a:pt x="2118" y="643"/>
                  </a:lnTo>
                  <a:close/>
                  <a:moveTo>
                    <a:pt x="2179" y="643"/>
                  </a:moveTo>
                  <a:lnTo>
                    <a:pt x="2154" y="596"/>
                  </a:lnTo>
                  <a:lnTo>
                    <a:pt x="2179" y="551"/>
                  </a:lnTo>
                  <a:lnTo>
                    <a:pt x="2206" y="596"/>
                  </a:lnTo>
                  <a:lnTo>
                    <a:pt x="2179" y="643"/>
                  </a:lnTo>
                  <a:close/>
                  <a:moveTo>
                    <a:pt x="2241" y="643"/>
                  </a:moveTo>
                  <a:lnTo>
                    <a:pt x="2215" y="596"/>
                  </a:lnTo>
                  <a:lnTo>
                    <a:pt x="2241" y="551"/>
                  </a:lnTo>
                  <a:lnTo>
                    <a:pt x="2268" y="596"/>
                  </a:lnTo>
                  <a:lnTo>
                    <a:pt x="2241" y="643"/>
                  </a:lnTo>
                  <a:close/>
                  <a:moveTo>
                    <a:pt x="2302" y="643"/>
                  </a:moveTo>
                  <a:lnTo>
                    <a:pt x="2277" y="596"/>
                  </a:lnTo>
                  <a:lnTo>
                    <a:pt x="2302" y="551"/>
                  </a:lnTo>
                  <a:lnTo>
                    <a:pt x="2329" y="596"/>
                  </a:lnTo>
                  <a:lnTo>
                    <a:pt x="2302" y="643"/>
                  </a:lnTo>
                  <a:close/>
                  <a:moveTo>
                    <a:pt x="2364" y="643"/>
                  </a:moveTo>
                  <a:lnTo>
                    <a:pt x="2338" y="596"/>
                  </a:lnTo>
                  <a:lnTo>
                    <a:pt x="2364" y="551"/>
                  </a:lnTo>
                  <a:lnTo>
                    <a:pt x="2391" y="596"/>
                  </a:lnTo>
                  <a:lnTo>
                    <a:pt x="2364" y="643"/>
                  </a:lnTo>
                  <a:close/>
                  <a:moveTo>
                    <a:pt x="2427" y="643"/>
                  </a:moveTo>
                  <a:lnTo>
                    <a:pt x="2400" y="596"/>
                  </a:lnTo>
                  <a:lnTo>
                    <a:pt x="2427" y="551"/>
                  </a:lnTo>
                  <a:lnTo>
                    <a:pt x="2452" y="596"/>
                  </a:lnTo>
                  <a:lnTo>
                    <a:pt x="2427" y="643"/>
                  </a:lnTo>
                  <a:close/>
                  <a:moveTo>
                    <a:pt x="2488" y="643"/>
                  </a:moveTo>
                  <a:lnTo>
                    <a:pt x="2461" y="596"/>
                  </a:lnTo>
                  <a:lnTo>
                    <a:pt x="2488" y="551"/>
                  </a:lnTo>
                  <a:lnTo>
                    <a:pt x="2514" y="596"/>
                  </a:lnTo>
                  <a:lnTo>
                    <a:pt x="2488" y="643"/>
                  </a:lnTo>
                  <a:close/>
                  <a:moveTo>
                    <a:pt x="54" y="589"/>
                  </a:moveTo>
                  <a:lnTo>
                    <a:pt x="27" y="544"/>
                  </a:lnTo>
                  <a:lnTo>
                    <a:pt x="54" y="497"/>
                  </a:lnTo>
                  <a:lnTo>
                    <a:pt x="80" y="544"/>
                  </a:lnTo>
                  <a:lnTo>
                    <a:pt x="54" y="589"/>
                  </a:lnTo>
                  <a:close/>
                  <a:moveTo>
                    <a:pt x="116" y="589"/>
                  </a:moveTo>
                  <a:lnTo>
                    <a:pt x="89" y="544"/>
                  </a:lnTo>
                  <a:lnTo>
                    <a:pt x="116" y="497"/>
                  </a:lnTo>
                  <a:lnTo>
                    <a:pt x="141" y="544"/>
                  </a:lnTo>
                  <a:lnTo>
                    <a:pt x="116" y="589"/>
                  </a:lnTo>
                  <a:close/>
                  <a:moveTo>
                    <a:pt x="177" y="589"/>
                  </a:moveTo>
                  <a:lnTo>
                    <a:pt x="150" y="544"/>
                  </a:lnTo>
                  <a:lnTo>
                    <a:pt x="177" y="497"/>
                  </a:lnTo>
                  <a:lnTo>
                    <a:pt x="204" y="544"/>
                  </a:lnTo>
                  <a:lnTo>
                    <a:pt x="177" y="589"/>
                  </a:lnTo>
                  <a:close/>
                  <a:moveTo>
                    <a:pt x="238" y="589"/>
                  </a:moveTo>
                  <a:lnTo>
                    <a:pt x="213" y="544"/>
                  </a:lnTo>
                  <a:lnTo>
                    <a:pt x="238" y="497"/>
                  </a:lnTo>
                  <a:lnTo>
                    <a:pt x="265" y="544"/>
                  </a:lnTo>
                  <a:lnTo>
                    <a:pt x="238" y="589"/>
                  </a:lnTo>
                  <a:close/>
                  <a:moveTo>
                    <a:pt x="300" y="589"/>
                  </a:moveTo>
                  <a:lnTo>
                    <a:pt x="274" y="544"/>
                  </a:lnTo>
                  <a:lnTo>
                    <a:pt x="300" y="497"/>
                  </a:lnTo>
                  <a:lnTo>
                    <a:pt x="327" y="544"/>
                  </a:lnTo>
                  <a:lnTo>
                    <a:pt x="300" y="589"/>
                  </a:lnTo>
                  <a:close/>
                  <a:moveTo>
                    <a:pt x="361" y="589"/>
                  </a:moveTo>
                  <a:lnTo>
                    <a:pt x="336" y="544"/>
                  </a:lnTo>
                  <a:lnTo>
                    <a:pt x="361" y="497"/>
                  </a:lnTo>
                  <a:lnTo>
                    <a:pt x="388" y="544"/>
                  </a:lnTo>
                  <a:lnTo>
                    <a:pt x="361" y="589"/>
                  </a:lnTo>
                  <a:close/>
                  <a:moveTo>
                    <a:pt x="423" y="589"/>
                  </a:moveTo>
                  <a:lnTo>
                    <a:pt x="397" y="544"/>
                  </a:lnTo>
                  <a:lnTo>
                    <a:pt x="423" y="497"/>
                  </a:lnTo>
                  <a:lnTo>
                    <a:pt x="450" y="544"/>
                  </a:lnTo>
                  <a:lnTo>
                    <a:pt x="423" y="589"/>
                  </a:lnTo>
                  <a:close/>
                  <a:moveTo>
                    <a:pt x="484" y="589"/>
                  </a:moveTo>
                  <a:lnTo>
                    <a:pt x="459" y="544"/>
                  </a:lnTo>
                  <a:lnTo>
                    <a:pt x="484" y="497"/>
                  </a:lnTo>
                  <a:lnTo>
                    <a:pt x="511" y="544"/>
                  </a:lnTo>
                  <a:lnTo>
                    <a:pt x="484" y="589"/>
                  </a:lnTo>
                  <a:close/>
                  <a:moveTo>
                    <a:pt x="546" y="589"/>
                  </a:moveTo>
                  <a:lnTo>
                    <a:pt x="520" y="544"/>
                  </a:lnTo>
                  <a:lnTo>
                    <a:pt x="546" y="497"/>
                  </a:lnTo>
                  <a:lnTo>
                    <a:pt x="573" y="544"/>
                  </a:lnTo>
                  <a:lnTo>
                    <a:pt x="546" y="589"/>
                  </a:lnTo>
                  <a:close/>
                  <a:moveTo>
                    <a:pt x="609" y="589"/>
                  </a:moveTo>
                  <a:lnTo>
                    <a:pt x="582" y="544"/>
                  </a:lnTo>
                  <a:lnTo>
                    <a:pt x="609" y="497"/>
                  </a:lnTo>
                  <a:lnTo>
                    <a:pt x="634" y="544"/>
                  </a:lnTo>
                  <a:lnTo>
                    <a:pt x="609" y="589"/>
                  </a:lnTo>
                  <a:close/>
                  <a:moveTo>
                    <a:pt x="670" y="589"/>
                  </a:moveTo>
                  <a:lnTo>
                    <a:pt x="643" y="544"/>
                  </a:lnTo>
                  <a:lnTo>
                    <a:pt x="670" y="497"/>
                  </a:lnTo>
                  <a:lnTo>
                    <a:pt x="696" y="544"/>
                  </a:lnTo>
                  <a:lnTo>
                    <a:pt x="670" y="589"/>
                  </a:lnTo>
                  <a:close/>
                  <a:moveTo>
                    <a:pt x="732" y="589"/>
                  </a:moveTo>
                  <a:lnTo>
                    <a:pt x="705" y="544"/>
                  </a:lnTo>
                  <a:lnTo>
                    <a:pt x="732" y="497"/>
                  </a:lnTo>
                  <a:lnTo>
                    <a:pt x="757" y="544"/>
                  </a:lnTo>
                  <a:lnTo>
                    <a:pt x="732" y="589"/>
                  </a:lnTo>
                  <a:close/>
                  <a:moveTo>
                    <a:pt x="793" y="589"/>
                  </a:moveTo>
                  <a:lnTo>
                    <a:pt x="766" y="544"/>
                  </a:lnTo>
                  <a:lnTo>
                    <a:pt x="793" y="497"/>
                  </a:lnTo>
                  <a:lnTo>
                    <a:pt x="819" y="544"/>
                  </a:lnTo>
                  <a:lnTo>
                    <a:pt x="793" y="589"/>
                  </a:lnTo>
                  <a:close/>
                  <a:moveTo>
                    <a:pt x="855" y="589"/>
                  </a:moveTo>
                  <a:lnTo>
                    <a:pt x="828" y="544"/>
                  </a:lnTo>
                  <a:lnTo>
                    <a:pt x="855" y="497"/>
                  </a:lnTo>
                  <a:lnTo>
                    <a:pt x="880" y="544"/>
                  </a:lnTo>
                  <a:lnTo>
                    <a:pt x="855" y="589"/>
                  </a:lnTo>
                  <a:close/>
                  <a:moveTo>
                    <a:pt x="916" y="589"/>
                  </a:moveTo>
                  <a:lnTo>
                    <a:pt x="889" y="544"/>
                  </a:lnTo>
                  <a:lnTo>
                    <a:pt x="916" y="497"/>
                  </a:lnTo>
                  <a:lnTo>
                    <a:pt x="943" y="544"/>
                  </a:lnTo>
                  <a:lnTo>
                    <a:pt x="916" y="589"/>
                  </a:lnTo>
                  <a:close/>
                  <a:moveTo>
                    <a:pt x="978" y="589"/>
                  </a:moveTo>
                  <a:lnTo>
                    <a:pt x="952" y="544"/>
                  </a:lnTo>
                  <a:lnTo>
                    <a:pt x="978" y="497"/>
                  </a:lnTo>
                  <a:lnTo>
                    <a:pt x="1005" y="544"/>
                  </a:lnTo>
                  <a:lnTo>
                    <a:pt x="978" y="589"/>
                  </a:lnTo>
                  <a:close/>
                  <a:moveTo>
                    <a:pt x="1039" y="589"/>
                  </a:moveTo>
                  <a:lnTo>
                    <a:pt x="1014" y="544"/>
                  </a:lnTo>
                  <a:lnTo>
                    <a:pt x="1039" y="497"/>
                  </a:lnTo>
                  <a:lnTo>
                    <a:pt x="1066" y="544"/>
                  </a:lnTo>
                  <a:lnTo>
                    <a:pt x="1039" y="589"/>
                  </a:lnTo>
                  <a:close/>
                  <a:moveTo>
                    <a:pt x="1101" y="589"/>
                  </a:moveTo>
                  <a:lnTo>
                    <a:pt x="1075" y="544"/>
                  </a:lnTo>
                  <a:lnTo>
                    <a:pt x="1101" y="497"/>
                  </a:lnTo>
                  <a:lnTo>
                    <a:pt x="1128" y="544"/>
                  </a:lnTo>
                  <a:lnTo>
                    <a:pt x="1101" y="589"/>
                  </a:lnTo>
                  <a:close/>
                  <a:moveTo>
                    <a:pt x="1162" y="589"/>
                  </a:moveTo>
                  <a:lnTo>
                    <a:pt x="1137" y="544"/>
                  </a:lnTo>
                  <a:lnTo>
                    <a:pt x="1162" y="497"/>
                  </a:lnTo>
                  <a:lnTo>
                    <a:pt x="1189" y="544"/>
                  </a:lnTo>
                  <a:lnTo>
                    <a:pt x="1162" y="589"/>
                  </a:lnTo>
                  <a:close/>
                  <a:moveTo>
                    <a:pt x="1224" y="589"/>
                  </a:moveTo>
                  <a:lnTo>
                    <a:pt x="1198" y="544"/>
                  </a:lnTo>
                  <a:lnTo>
                    <a:pt x="1224" y="497"/>
                  </a:lnTo>
                  <a:lnTo>
                    <a:pt x="1251" y="544"/>
                  </a:lnTo>
                  <a:lnTo>
                    <a:pt x="1224" y="589"/>
                  </a:lnTo>
                  <a:close/>
                  <a:moveTo>
                    <a:pt x="1285" y="589"/>
                  </a:moveTo>
                  <a:lnTo>
                    <a:pt x="1260" y="544"/>
                  </a:lnTo>
                  <a:lnTo>
                    <a:pt x="1285" y="497"/>
                  </a:lnTo>
                  <a:lnTo>
                    <a:pt x="1312" y="544"/>
                  </a:lnTo>
                  <a:lnTo>
                    <a:pt x="1285" y="589"/>
                  </a:lnTo>
                  <a:close/>
                  <a:moveTo>
                    <a:pt x="1348" y="589"/>
                  </a:moveTo>
                  <a:lnTo>
                    <a:pt x="1321" y="544"/>
                  </a:lnTo>
                  <a:lnTo>
                    <a:pt x="1348" y="497"/>
                  </a:lnTo>
                  <a:lnTo>
                    <a:pt x="1374" y="544"/>
                  </a:lnTo>
                  <a:lnTo>
                    <a:pt x="1348" y="589"/>
                  </a:lnTo>
                  <a:close/>
                  <a:moveTo>
                    <a:pt x="1410" y="589"/>
                  </a:moveTo>
                  <a:lnTo>
                    <a:pt x="1383" y="544"/>
                  </a:lnTo>
                  <a:lnTo>
                    <a:pt x="1410" y="497"/>
                  </a:lnTo>
                  <a:lnTo>
                    <a:pt x="1435" y="544"/>
                  </a:lnTo>
                  <a:lnTo>
                    <a:pt x="1410" y="589"/>
                  </a:lnTo>
                  <a:close/>
                  <a:moveTo>
                    <a:pt x="1471" y="589"/>
                  </a:moveTo>
                  <a:lnTo>
                    <a:pt x="1444" y="544"/>
                  </a:lnTo>
                  <a:lnTo>
                    <a:pt x="1471" y="497"/>
                  </a:lnTo>
                  <a:lnTo>
                    <a:pt x="1497" y="544"/>
                  </a:lnTo>
                  <a:lnTo>
                    <a:pt x="1471" y="589"/>
                  </a:lnTo>
                  <a:close/>
                  <a:moveTo>
                    <a:pt x="1533" y="589"/>
                  </a:moveTo>
                  <a:lnTo>
                    <a:pt x="1506" y="544"/>
                  </a:lnTo>
                  <a:lnTo>
                    <a:pt x="1533" y="497"/>
                  </a:lnTo>
                  <a:lnTo>
                    <a:pt x="1558" y="544"/>
                  </a:lnTo>
                  <a:lnTo>
                    <a:pt x="1533" y="589"/>
                  </a:lnTo>
                  <a:close/>
                  <a:moveTo>
                    <a:pt x="1594" y="589"/>
                  </a:moveTo>
                  <a:lnTo>
                    <a:pt x="1567" y="544"/>
                  </a:lnTo>
                  <a:lnTo>
                    <a:pt x="1594" y="497"/>
                  </a:lnTo>
                  <a:lnTo>
                    <a:pt x="1620" y="544"/>
                  </a:lnTo>
                  <a:lnTo>
                    <a:pt x="1594" y="589"/>
                  </a:lnTo>
                  <a:close/>
                  <a:moveTo>
                    <a:pt x="1656" y="589"/>
                  </a:moveTo>
                  <a:lnTo>
                    <a:pt x="1629" y="544"/>
                  </a:lnTo>
                  <a:lnTo>
                    <a:pt x="1656" y="497"/>
                  </a:lnTo>
                  <a:lnTo>
                    <a:pt x="1683" y="544"/>
                  </a:lnTo>
                  <a:lnTo>
                    <a:pt x="1656" y="589"/>
                  </a:lnTo>
                  <a:close/>
                  <a:moveTo>
                    <a:pt x="1717" y="589"/>
                  </a:moveTo>
                  <a:lnTo>
                    <a:pt x="1692" y="544"/>
                  </a:lnTo>
                  <a:lnTo>
                    <a:pt x="1717" y="497"/>
                  </a:lnTo>
                  <a:lnTo>
                    <a:pt x="1744" y="544"/>
                  </a:lnTo>
                  <a:lnTo>
                    <a:pt x="1717" y="589"/>
                  </a:lnTo>
                  <a:close/>
                  <a:moveTo>
                    <a:pt x="1779" y="589"/>
                  </a:moveTo>
                  <a:lnTo>
                    <a:pt x="1753" y="544"/>
                  </a:lnTo>
                  <a:lnTo>
                    <a:pt x="1779" y="497"/>
                  </a:lnTo>
                  <a:lnTo>
                    <a:pt x="1806" y="544"/>
                  </a:lnTo>
                  <a:lnTo>
                    <a:pt x="1779" y="589"/>
                  </a:lnTo>
                  <a:close/>
                  <a:moveTo>
                    <a:pt x="1840" y="589"/>
                  </a:moveTo>
                  <a:lnTo>
                    <a:pt x="1815" y="544"/>
                  </a:lnTo>
                  <a:lnTo>
                    <a:pt x="1840" y="497"/>
                  </a:lnTo>
                  <a:lnTo>
                    <a:pt x="1867" y="544"/>
                  </a:lnTo>
                  <a:lnTo>
                    <a:pt x="1840" y="589"/>
                  </a:lnTo>
                  <a:close/>
                  <a:moveTo>
                    <a:pt x="1902" y="589"/>
                  </a:moveTo>
                  <a:lnTo>
                    <a:pt x="1876" y="544"/>
                  </a:lnTo>
                  <a:lnTo>
                    <a:pt x="1902" y="497"/>
                  </a:lnTo>
                  <a:lnTo>
                    <a:pt x="1929" y="544"/>
                  </a:lnTo>
                  <a:lnTo>
                    <a:pt x="1902" y="589"/>
                  </a:lnTo>
                  <a:close/>
                  <a:moveTo>
                    <a:pt x="1963" y="589"/>
                  </a:moveTo>
                  <a:lnTo>
                    <a:pt x="1938" y="544"/>
                  </a:lnTo>
                  <a:lnTo>
                    <a:pt x="1963" y="497"/>
                  </a:lnTo>
                  <a:lnTo>
                    <a:pt x="1990" y="544"/>
                  </a:lnTo>
                  <a:lnTo>
                    <a:pt x="1963" y="589"/>
                  </a:lnTo>
                  <a:close/>
                  <a:moveTo>
                    <a:pt x="2025" y="589"/>
                  </a:moveTo>
                  <a:lnTo>
                    <a:pt x="1999" y="544"/>
                  </a:lnTo>
                  <a:lnTo>
                    <a:pt x="2025" y="497"/>
                  </a:lnTo>
                  <a:lnTo>
                    <a:pt x="2052" y="544"/>
                  </a:lnTo>
                  <a:lnTo>
                    <a:pt x="2025" y="589"/>
                  </a:lnTo>
                  <a:close/>
                  <a:moveTo>
                    <a:pt x="2088" y="589"/>
                  </a:moveTo>
                  <a:lnTo>
                    <a:pt x="2061" y="544"/>
                  </a:lnTo>
                  <a:lnTo>
                    <a:pt x="2088" y="497"/>
                  </a:lnTo>
                  <a:lnTo>
                    <a:pt x="2113" y="544"/>
                  </a:lnTo>
                  <a:lnTo>
                    <a:pt x="2088" y="589"/>
                  </a:lnTo>
                  <a:close/>
                  <a:moveTo>
                    <a:pt x="2149" y="589"/>
                  </a:moveTo>
                  <a:lnTo>
                    <a:pt x="2122" y="544"/>
                  </a:lnTo>
                  <a:lnTo>
                    <a:pt x="2149" y="497"/>
                  </a:lnTo>
                  <a:lnTo>
                    <a:pt x="2175" y="544"/>
                  </a:lnTo>
                  <a:lnTo>
                    <a:pt x="2149" y="589"/>
                  </a:lnTo>
                  <a:close/>
                  <a:moveTo>
                    <a:pt x="2211" y="589"/>
                  </a:moveTo>
                  <a:lnTo>
                    <a:pt x="2184" y="544"/>
                  </a:lnTo>
                  <a:lnTo>
                    <a:pt x="2211" y="497"/>
                  </a:lnTo>
                  <a:lnTo>
                    <a:pt x="2236" y="544"/>
                  </a:lnTo>
                  <a:lnTo>
                    <a:pt x="2211" y="589"/>
                  </a:lnTo>
                  <a:close/>
                  <a:moveTo>
                    <a:pt x="2272" y="589"/>
                  </a:moveTo>
                  <a:lnTo>
                    <a:pt x="2245" y="544"/>
                  </a:lnTo>
                  <a:lnTo>
                    <a:pt x="2272" y="497"/>
                  </a:lnTo>
                  <a:lnTo>
                    <a:pt x="2298" y="544"/>
                  </a:lnTo>
                  <a:lnTo>
                    <a:pt x="2272" y="589"/>
                  </a:lnTo>
                  <a:close/>
                  <a:moveTo>
                    <a:pt x="2334" y="589"/>
                  </a:moveTo>
                  <a:lnTo>
                    <a:pt x="2307" y="544"/>
                  </a:lnTo>
                  <a:lnTo>
                    <a:pt x="2334" y="497"/>
                  </a:lnTo>
                  <a:lnTo>
                    <a:pt x="2359" y="544"/>
                  </a:lnTo>
                  <a:lnTo>
                    <a:pt x="2334" y="589"/>
                  </a:lnTo>
                  <a:close/>
                  <a:moveTo>
                    <a:pt x="2395" y="589"/>
                  </a:moveTo>
                  <a:lnTo>
                    <a:pt x="2368" y="544"/>
                  </a:lnTo>
                  <a:lnTo>
                    <a:pt x="2395" y="497"/>
                  </a:lnTo>
                  <a:lnTo>
                    <a:pt x="2422" y="544"/>
                  </a:lnTo>
                  <a:lnTo>
                    <a:pt x="2395" y="589"/>
                  </a:lnTo>
                  <a:close/>
                  <a:moveTo>
                    <a:pt x="2457" y="589"/>
                  </a:moveTo>
                  <a:lnTo>
                    <a:pt x="2431" y="544"/>
                  </a:lnTo>
                  <a:lnTo>
                    <a:pt x="2457" y="497"/>
                  </a:lnTo>
                  <a:lnTo>
                    <a:pt x="2484" y="544"/>
                  </a:lnTo>
                  <a:lnTo>
                    <a:pt x="2457" y="589"/>
                  </a:lnTo>
                  <a:close/>
                  <a:moveTo>
                    <a:pt x="2518" y="589"/>
                  </a:moveTo>
                  <a:lnTo>
                    <a:pt x="2493" y="544"/>
                  </a:lnTo>
                  <a:lnTo>
                    <a:pt x="2518" y="497"/>
                  </a:lnTo>
                  <a:lnTo>
                    <a:pt x="2545" y="544"/>
                  </a:lnTo>
                  <a:lnTo>
                    <a:pt x="2518" y="589"/>
                  </a:lnTo>
                  <a:close/>
                  <a:moveTo>
                    <a:pt x="84" y="536"/>
                  </a:moveTo>
                  <a:lnTo>
                    <a:pt x="59" y="490"/>
                  </a:lnTo>
                  <a:lnTo>
                    <a:pt x="84" y="445"/>
                  </a:lnTo>
                  <a:lnTo>
                    <a:pt x="111" y="490"/>
                  </a:lnTo>
                  <a:lnTo>
                    <a:pt x="84" y="536"/>
                  </a:lnTo>
                  <a:close/>
                  <a:moveTo>
                    <a:pt x="146" y="536"/>
                  </a:moveTo>
                  <a:lnTo>
                    <a:pt x="120" y="490"/>
                  </a:lnTo>
                  <a:lnTo>
                    <a:pt x="146" y="445"/>
                  </a:lnTo>
                  <a:lnTo>
                    <a:pt x="173" y="490"/>
                  </a:lnTo>
                  <a:lnTo>
                    <a:pt x="146" y="536"/>
                  </a:lnTo>
                  <a:close/>
                  <a:moveTo>
                    <a:pt x="209" y="536"/>
                  </a:moveTo>
                  <a:lnTo>
                    <a:pt x="182" y="490"/>
                  </a:lnTo>
                  <a:lnTo>
                    <a:pt x="209" y="445"/>
                  </a:lnTo>
                  <a:lnTo>
                    <a:pt x="234" y="490"/>
                  </a:lnTo>
                  <a:lnTo>
                    <a:pt x="209" y="536"/>
                  </a:lnTo>
                  <a:close/>
                  <a:moveTo>
                    <a:pt x="270" y="536"/>
                  </a:moveTo>
                  <a:lnTo>
                    <a:pt x="243" y="490"/>
                  </a:lnTo>
                  <a:lnTo>
                    <a:pt x="270" y="445"/>
                  </a:lnTo>
                  <a:lnTo>
                    <a:pt x="295" y="490"/>
                  </a:lnTo>
                  <a:lnTo>
                    <a:pt x="270" y="536"/>
                  </a:lnTo>
                  <a:close/>
                  <a:moveTo>
                    <a:pt x="331" y="536"/>
                  </a:moveTo>
                  <a:lnTo>
                    <a:pt x="304" y="490"/>
                  </a:lnTo>
                  <a:lnTo>
                    <a:pt x="331" y="445"/>
                  </a:lnTo>
                  <a:lnTo>
                    <a:pt x="357" y="490"/>
                  </a:lnTo>
                  <a:lnTo>
                    <a:pt x="331" y="536"/>
                  </a:lnTo>
                  <a:close/>
                  <a:moveTo>
                    <a:pt x="393" y="536"/>
                  </a:moveTo>
                  <a:lnTo>
                    <a:pt x="366" y="490"/>
                  </a:lnTo>
                  <a:lnTo>
                    <a:pt x="393" y="445"/>
                  </a:lnTo>
                  <a:lnTo>
                    <a:pt x="418" y="490"/>
                  </a:lnTo>
                  <a:lnTo>
                    <a:pt x="393" y="536"/>
                  </a:lnTo>
                  <a:close/>
                  <a:moveTo>
                    <a:pt x="454" y="536"/>
                  </a:moveTo>
                  <a:lnTo>
                    <a:pt x="427" y="490"/>
                  </a:lnTo>
                  <a:lnTo>
                    <a:pt x="454" y="445"/>
                  </a:lnTo>
                  <a:lnTo>
                    <a:pt x="480" y="490"/>
                  </a:lnTo>
                  <a:lnTo>
                    <a:pt x="454" y="536"/>
                  </a:lnTo>
                  <a:close/>
                  <a:moveTo>
                    <a:pt x="516" y="536"/>
                  </a:moveTo>
                  <a:lnTo>
                    <a:pt x="489" y="490"/>
                  </a:lnTo>
                  <a:lnTo>
                    <a:pt x="516" y="445"/>
                  </a:lnTo>
                  <a:lnTo>
                    <a:pt x="541" y="490"/>
                  </a:lnTo>
                  <a:lnTo>
                    <a:pt x="516" y="536"/>
                  </a:lnTo>
                  <a:close/>
                  <a:moveTo>
                    <a:pt x="577" y="536"/>
                  </a:moveTo>
                  <a:lnTo>
                    <a:pt x="552" y="490"/>
                  </a:lnTo>
                  <a:lnTo>
                    <a:pt x="577" y="445"/>
                  </a:lnTo>
                  <a:lnTo>
                    <a:pt x="604" y="490"/>
                  </a:lnTo>
                  <a:lnTo>
                    <a:pt x="577" y="536"/>
                  </a:lnTo>
                  <a:close/>
                  <a:moveTo>
                    <a:pt x="639" y="536"/>
                  </a:moveTo>
                  <a:lnTo>
                    <a:pt x="613" y="490"/>
                  </a:lnTo>
                  <a:lnTo>
                    <a:pt x="639" y="445"/>
                  </a:lnTo>
                  <a:lnTo>
                    <a:pt x="666" y="490"/>
                  </a:lnTo>
                  <a:lnTo>
                    <a:pt x="639" y="536"/>
                  </a:lnTo>
                  <a:close/>
                  <a:moveTo>
                    <a:pt x="700" y="536"/>
                  </a:moveTo>
                  <a:lnTo>
                    <a:pt x="675" y="490"/>
                  </a:lnTo>
                  <a:lnTo>
                    <a:pt x="700" y="445"/>
                  </a:lnTo>
                  <a:lnTo>
                    <a:pt x="727" y="490"/>
                  </a:lnTo>
                  <a:lnTo>
                    <a:pt x="700" y="536"/>
                  </a:lnTo>
                  <a:close/>
                  <a:moveTo>
                    <a:pt x="762" y="536"/>
                  </a:moveTo>
                  <a:lnTo>
                    <a:pt x="736" y="490"/>
                  </a:lnTo>
                  <a:lnTo>
                    <a:pt x="762" y="445"/>
                  </a:lnTo>
                  <a:lnTo>
                    <a:pt x="789" y="490"/>
                  </a:lnTo>
                  <a:lnTo>
                    <a:pt x="762" y="536"/>
                  </a:lnTo>
                  <a:close/>
                  <a:moveTo>
                    <a:pt x="823" y="536"/>
                  </a:moveTo>
                  <a:lnTo>
                    <a:pt x="798" y="490"/>
                  </a:lnTo>
                  <a:lnTo>
                    <a:pt x="823" y="445"/>
                  </a:lnTo>
                  <a:lnTo>
                    <a:pt x="850" y="490"/>
                  </a:lnTo>
                  <a:lnTo>
                    <a:pt x="823" y="536"/>
                  </a:lnTo>
                  <a:close/>
                  <a:moveTo>
                    <a:pt x="885" y="536"/>
                  </a:moveTo>
                  <a:lnTo>
                    <a:pt x="859" y="490"/>
                  </a:lnTo>
                  <a:lnTo>
                    <a:pt x="885" y="445"/>
                  </a:lnTo>
                  <a:lnTo>
                    <a:pt x="912" y="490"/>
                  </a:lnTo>
                  <a:lnTo>
                    <a:pt x="885" y="536"/>
                  </a:lnTo>
                  <a:close/>
                  <a:moveTo>
                    <a:pt x="948" y="536"/>
                  </a:moveTo>
                  <a:lnTo>
                    <a:pt x="921" y="490"/>
                  </a:lnTo>
                  <a:lnTo>
                    <a:pt x="948" y="445"/>
                  </a:lnTo>
                  <a:lnTo>
                    <a:pt x="973" y="490"/>
                  </a:lnTo>
                  <a:lnTo>
                    <a:pt x="948" y="536"/>
                  </a:lnTo>
                  <a:close/>
                  <a:moveTo>
                    <a:pt x="1009" y="536"/>
                  </a:moveTo>
                  <a:lnTo>
                    <a:pt x="982" y="490"/>
                  </a:lnTo>
                  <a:lnTo>
                    <a:pt x="1009" y="445"/>
                  </a:lnTo>
                  <a:lnTo>
                    <a:pt x="1035" y="490"/>
                  </a:lnTo>
                  <a:lnTo>
                    <a:pt x="1009" y="536"/>
                  </a:lnTo>
                  <a:close/>
                  <a:moveTo>
                    <a:pt x="1071" y="536"/>
                  </a:moveTo>
                  <a:lnTo>
                    <a:pt x="1044" y="490"/>
                  </a:lnTo>
                  <a:lnTo>
                    <a:pt x="1071" y="445"/>
                  </a:lnTo>
                  <a:lnTo>
                    <a:pt x="1096" y="490"/>
                  </a:lnTo>
                  <a:lnTo>
                    <a:pt x="1071" y="536"/>
                  </a:lnTo>
                  <a:close/>
                  <a:moveTo>
                    <a:pt x="1132" y="536"/>
                  </a:moveTo>
                  <a:lnTo>
                    <a:pt x="1105" y="490"/>
                  </a:lnTo>
                  <a:lnTo>
                    <a:pt x="1132" y="445"/>
                  </a:lnTo>
                  <a:lnTo>
                    <a:pt x="1158" y="490"/>
                  </a:lnTo>
                  <a:lnTo>
                    <a:pt x="1132" y="536"/>
                  </a:lnTo>
                  <a:close/>
                  <a:moveTo>
                    <a:pt x="1194" y="536"/>
                  </a:moveTo>
                  <a:lnTo>
                    <a:pt x="1167" y="490"/>
                  </a:lnTo>
                  <a:lnTo>
                    <a:pt x="1194" y="445"/>
                  </a:lnTo>
                  <a:lnTo>
                    <a:pt x="1219" y="490"/>
                  </a:lnTo>
                  <a:lnTo>
                    <a:pt x="1194" y="536"/>
                  </a:lnTo>
                  <a:close/>
                  <a:moveTo>
                    <a:pt x="1255" y="536"/>
                  </a:moveTo>
                  <a:lnTo>
                    <a:pt x="1228" y="490"/>
                  </a:lnTo>
                  <a:lnTo>
                    <a:pt x="1255" y="445"/>
                  </a:lnTo>
                  <a:lnTo>
                    <a:pt x="1281" y="490"/>
                  </a:lnTo>
                  <a:lnTo>
                    <a:pt x="1255" y="536"/>
                  </a:lnTo>
                  <a:close/>
                  <a:moveTo>
                    <a:pt x="1317" y="536"/>
                  </a:moveTo>
                  <a:lnTo>
                    <a:pt x="1291" y="490"/>
                  </a:lnTo>
                  <a:lnTo>
                    <a:pt x="1317" y="445"/>
                  </a:lnTo>
                  <a:lnTo>
                    <a:pt x="1344" y="490"/>
                  </a:lnTo>
                  <a:lnTo>
                    <a:pt x="1317" y="536"/>
                  </a:lnTo>
                  <a:close/>
                  <a:moveTo>
                    <a:pt x="1378" y="536"/>
                  </a:moveTo>
                  <a:lnTo>
                    <a:pt x="1353" y="490"/>
                  </a:lnTo>
                  <a:lnTo>
                    <a:pt x="1378" y="445"/>
                  </a:lnTo>
                  <a:lnTo>
                    <a:pt x="1405" y="490"/>
                  </a:lnTo>
                  <a:lnTo>
                    <a:pt x="1378" y="536"/>
                  </a:lnTo>
                  <a:close/>
                  <a:moveTo>
                    <a:pt x="1440" y="536"/>
                  </a:moveTo>
                  <a:lnTo>
                    <a:pt x="1414" y="490"/>
                  </a:lnTo>
                  <a:lnTo>
                    <a:pt x="1440" y="445"/>
                  </a:lnTo>
                  <a:lnTo>
                    <a:pt x="1467" y="490"/>
                  </a:lnTo>
                  <a:lnTo>
                    <a:pt x="1440" y="536"/>
                  </a:lnTo>
                  <a:close/>
                  <a:moveTo>
                    <a:pt x="1501" y="536"/>
                  </a:moveTo>
                  <a:lnTo>
                    <a:pt x="1476" y="490"/>
                  </a:lnTo>
                  <a:lnTo>
                    <a:pt x="1501" y="445"/>
                  </a:lnTo>
                  <a:lnTo>
                    <a:pt x="1528" y="490"/>
                  </a:lnTo>
                  <a:lnTo>
                    <a:pt x="1501" y="536"/>
                  </a:lnTo>
                  <a:close/>
                  <a:moveTo>
                    <a:pt x="1563" y="536"/>
                  </a:moveTo>
                  <a:lnTo>
                    <a:pt x="1537" y="490"/>
                  </a:lnTo>
                  <a:lnTo>
                    <a:pt x="1563" y="445"/>
                  </a:lnTo>
                  <a:lnTo>
                    <a:pt x="1590" y="490"/>
                  </a:lnTo>
                  <a:lnTo>
                    <a:pt x="1563" y="536"/>
                  </a:lnTo>
                  <a:close/>
                  <a:moveTo>
                    <a:pt x="1624" y="536"/>
                  </a:moveTo>
                  <a:lnTo>
                    <a:pt x="1599" y="490"/>
                  </a:lnTo>
                  <a:lnTo>
                    <a:pt x="1624" y="445"/>
                  </a:lnTo>
                  <a:lnTo>
                    <a:pt x="1651" y="490"/>
                  </a:lnTo>
                  <a:lnTo>
                    <a:pt x="1624" y="536"/>
                  </a:lnTo>
                  <a:close/>
                  <a:moveTo>
                    <a:pt x="1687" y="536"/>
                  </a:moveTo>
                  <a:lnTo>
                    <a:pt x="1660" y="490"/>
                  </a:lnTo>
                  <a:lnTo>
                    <a:pt x="1687" y="445"/>
                  </a:lnTo>
                  <a:lnTo>
                    <a:pt x="1713" y="490"/>
                  </a:lnTo>
                  <a:lnTo>
                    <a:pt x="1687" y="536"/>
                  </a:lnTo>
                  <a:close/>
                  <a:moveTo>
                    <a:pt x="1749" y="536"/>
                  </a:moveTo>
                  <a:lnTo>
                    <a:pt x="1722" y="490"/>
                  </a:lnTo>
                  <a:lnTo>
                    <a:pt x="1749" y="445"/>
                  </a:lnTo>
                  <a:lnTo>
                    <a:pt x="1774" y="490"/>
                  </a:lnTo>
                  <a:lnTo>
                    <a:pt x="1749" y="536"/>
                  </a:lnTo>
                  <a:close/>
                  <a:moveTo>
                    <a:pt x="1810" y="536"/>
                  </a:moveTo>
                  <a:lnTo>
                    <a:pt x="1783" y="490"/>
                  </a:lnTo>
                  <a:lnTo>
                    <a:pt x="1810" y="445"/>
                  </a:lnTo>
                  <a:lnTo>
                    <a:pt x="1836" y="490"/>
                  </a:lnTo>
                  <a:lnTo>
                    <a:pt x="1810" y="536"/>
                  </a:lnTo>
                  <a:close/>
                  <a:moveTo>
                    <a:pt x="1872" y="536"/>
                  </a:moveTo>
                  <a:lnTo>
                    <a:pt x="1845" y="490"/>
                  </a:lnTo>
                  <a:lnTo>
                    <a:pt x="1872" y="445"/>
                  </a:lnTo>
                  <a:lnTo>
                    <a:pt x="1897" y="490"/>
                  </a:lnTo>
                  <a:lnTo>
                    <a:pt x="1872" y="536"/>
                  </a:lnTo>
                  <a:close/>
                  <a:moveTo>
                    <a:pt x="1933" y="536"/>
                  </a:moveTo>
                  <a:lnTo>
                    <a:pt x="1906" y="490"/>
                  </a:lnTo>
                  <a:lnTo>
                    <a:pt x="1933" y="445"/>
                  </a:lnTo>
                  <a:lnTo>
                    <a:pt x="1959" y="490"/>
                  </a:lnTo>
                  <a:lnTo>
                    <a:pt x="1933" y="536"/>
                  </a:lnTo>
                  <a:close/>
                  <a:moveTo>
                    <a:pt x="1995" y="536"/>
                  </a:moveTo>
                  <a:lnTo>
                    <a:pt x="1968" y="490"/>
                  </a:lnTo>
                  <a:lnTo>
                    <a:pt x="1995" y="445"/>
                  </a:lnTo>
                  <a:lnTo>
                    <a:pt x="2020" y="490"/>
                  </a:lnTo>
                  <a:lnTo>
                    <a:pt x="1995" y="536"/>
                  </a:lnTo>
                  <a:close/>
                  <a:moveTo>
                    <a:pt x="2056" y="536"/>
                  </a:moveTo>
                  <a:lnTo>
                    <a:pt x="2031" y="490"/>
                  </a:lnTo>
                  <a:lnTo>
                    <a:pt x="2056" y="445"/>
                  </a:lnTo>
                  <a:lnTo>
                    <a:pt x="2083" y="490"/>
                  </a:lnTo>
                  <a:lnTo>
                    <a:pt x="2056" y="536"/>
                  </a:lnTo>
                  <a:close/>
                  <a:moveTo>
                    <a:pt x="2118" y="536"/>
                  </a:moveTo>
                  <a:lnTo>
                    <a:pt x="2092" y="490"/>
                  </a:lnTo>
                  <a:lnTo>
                    <a:pt x="2118" y="445"/>
                  </a:lnTo>
                  <a:lnTo>
                    <a:pt x="2145" y="490"/>
                  </a:lnTo>
                  <a:lnTo>
                    <a:pt x="2118" y="536"/>
                  </a:lnTo>
                  <a:close/>
                  <a:moveTo>
                    <a:pt x="2179" y="536"/>
                  </a:moveTo>
                  <a:lnTo>
                    <a:pt x="2154" y="490"/>
                  </a:lnTo>
                  <a:lnTo>
                    <a:pt x="2179" y="445"/>
                  </a:lnTo>
                  <a:lnTo>
                    <a:pt x="2206" y="490"/>
                  </a:lnTo>
                  <a:lnTo>
                    <a:pt x="2179" y="536"/>
                  </a:lnTo>
                  <a:close/>
                  <a:moveTo>
                    <a:pt x="2241" y="536"/>
                  </a:moveTo>
                  <a:lnTo>
                    <a:pt x="2215" y="490"/>
                  </a:lnTo>
                  <a:lnTo>
                    <a:pt x="2241" y="445"/>
                  </a:lnTo>
                  <a:lnTo>
                    <a:pt x="2268" y="490"/>
                  </a:lnTo>
                  <a:lnTo>
                    <a:pt x="2241" y="536"/>
                  </a:lnTo>
                  <a:close/>
                  <a:moveTo>
                    <a:pt x="2302" y="536"/>
                  </a:moveTo>
                  <a:lnTo>
                    <a:pt x="2277" y="490"/>
                  </a:lnTo>
                  <a:lnTo>
                    <a:pt x="2302" y="445"/>
                  </a:lnTo>
                  <a:lnTo>
                    <a:pt x="2329" y="490"/>
                  </a:lnTo>
                  <a:lnTo>
                    <a:pt x="2302" y="536"/>
                  </a:lnTo>
                  <a:close/>
                  <a:moveTo>
                    <a:pt x="2364" y="536"/>
                  </a:moveTo>
                  <a:lnTo>
                    <a:pt x="2338" y="490"/>
                  </a:lnTo>
                  <a:lnTo>
                    <a:pt x="2364" y="445"/>
                  </a:lnTo>
                  <a:lnTo>
                    <a:pt x="2391" y="490"/>
                  </a:lnTo>
                  <a:lnTo>
                    <a:pt x="2364" y="536"/>
                  </a:lnTo>
                  <a:close/>
                  <a:moveTo>
                    <a:pt x="2427" y="536"/>
                  </a:moveTo>
                  <a:lnTo>
                    <a:pt x="2400" y="490"/>
                  </a:lnTo>
                  <a:lnTo>
                    <a:pt x="2427" y="445"/>
                  </a:lnTo>
                  <a:lnTo>
                    <a:pt x="2452" y="490"/>
                  </a:lnTo>
                  <a:lnTo>
                    <a:pt x="2427" y="536"/>
                  </a:lnTo>
                  <a:close/>
                  <a:moveTo>
                    <a:pt x="2488" y="536"/>
                  </a:moveTo>
                  <a:lnTo>
                    <a:pt x="2461" y="490"/>
                  </a:lnTo>
                  <a:lnTo>
                    <a:pt x="2488" y="445"/>
                  </a:lnTo>
                  <a:lnTo>
                    <a:pt x="2514" y="490"/>
                  </a:lnTo>
                  <a:lnTo>
                    <a:pt x="2488" y="536"/>
                  </a:lnTo>
                  <a:close/>
                  <a:moveTo>
                    <a:pt x="54" y="483"/>
                  </a:moveTo>
                  <a:lnTo>
                    <a:pt x="27" y="438"/>
                  </a:lnTo>
                  <a:lnTo>
                    <a:pt x="54" y="391"/>
                  </a:lnTo>
                  <a:lnTo>
                    <a:pt x="80" y="438"/>
                  </a:lnTo>
                  <a:lnTo>
                    <a:pt x="54" y="483"/>
                  </a:lnTo>
                  <a:close/>
                  <a:moveTo>
                    <a:pt x="116" y="483"/>
                  </a:moveTo>
                  <a:lnTo>
                    <a:pt x="89" y="438"/>
                  </a:lnTo>
                  <a:lnTo>
                    <a:pt x="116" y="391"/>
                  </a:lnTo>
                  <a:lnTo>
                    <a:pt x="141" y="438"/>
                  </a:lnTo>
                  <a:lnTo>
                    <a:pt x="116" y="483"/>
                  </a:lnTo>
                  <a:close/>
                  <a:moveTo>
                    <a:pt x="177" y="483"/>
                  </a:moveTo>
                  <a:lnTo>
                    <a:pt x="150" y="438"/>
                  </a:lnTo>
                  <a:lnTo>
                    <a:pt x="177" y="391"/>
                  </a:lnTo>
                  <a:lnTo>
                    <a:pt x="204" y="438"/>
                  </a:lnTo>
                  <a:lnTo>
                    <a:pt x="177" y="483"/>
                  </a:lnTo>
                  <a:close/>
                  <a:moveTo>
                    <a:pt x="238" y="483"/>
                  </a:moveTo>
                  <a:lnTo>
                    <a:pt x="213" y="438"/>
                  </a:lnTo>
                  <a:lnTo>
                    <a:pt x="238" y="391"/>
                  </a:lnTo>
                  <a:lnTo>
                    <a:pt x="265" y="438"/>
                  </a:lnTo>
                  <a:lnTo>
                    <a:pt x="238" y="483"/>
                  </a:lnTo>
                  <a:close/>
                  <a:moveTo>
                    <a:pt x="300" y="483"/>
                  </a:moveTo>
                  <a:lnTo>
                    <a:pt x="274" y="438"/>
                  </a:lnTo>
                  <a:lnTo>
                    <a:pt x="300" y="391"/>
                  </a:lnTo>
                  <a:lnTo>
                    <a:pt x="327" y="438"/>
                  </a:lnTo>
                  <a:lnTo>
                    <a:pt x="300" y="483"/>
                  </a:lnTo>
                  <a:close/>
                  <a:moveTo>
                    <a:pt x="361" y="483"/>
                  </a:moveTo>
                  <a:lnTo>
                    <a:pt x="336" y="438"/>
                  </a:lnTo>
                  <a:lnTo>
                    <a:pt x="361" y="391"/>
                  </a:lnTo>
                  <a:lnTo>
                    <a:pt x="388" y="438"/>
                  </a:lnTo>
                  <a:lnTo>
                    <a:pt x="361" y="483"/>
                  </a:lnTo>
                  <a:close/>
                  <a:moveTo>
                    <a:pt x="423" y="483"/>
                  </a:moveTo>
                  <a:lnTo>
                    <a:pt x="397" y="438"/>
                  </a:lnTo>
                  <a:lnTo>
                    <a:pt x="423" y="391"/>
                  </a:lnTo>
                  <a:lnTo>
                    <a:pt x="450" y="438"/>
                  </a:lnTo>
                  <a:lnTo>
                    <a:pt x="423" y="483"/>
                  </a:lnTo>
                  <a:close/>
                  <a:moveTo>
                    <a:pt x="484" y="483"/>
                  </a:moveTo>
                  <a:lnTo>
                    <a:pt x="459" y="438"/>
                  </a:lnTo>
                  <a:lnTo>
                    <a:pt x="484" y="391"/>
                  </a:lnTo>
                  <a:lnTo>
                    <a:pt x="511" y="438"/>
                  </a:lnTo>
                  <a:lnTo>
                    <a:pt x="484" y="483"/>
                  </a:lnTo>
                  <a:close/>
                  <a:moveTo>
                    <a:pt x="546" y="483"/>
                  </a:moveTo>
                  <a:lnTo>
                    <a:pt x="520" y="438"/>
                  </a:lnTo>
                  <a:lnTo>
                    <a:pt x="546" y="391"/>
                  </a:lnTo>
                  <a:lnTo>
                    <a:pt x="573" y="438"/>
                  </a:lnTo>
                  <a:lnTo>
                    <a:pt x="546" y="483"/>
                  </a:lnTo>
                  <a:close/>
                  <a:moveTo>
                    <a:pt x="609" y="483"/>
                  </a:moveTo>
                  <a:lnTo>
                    <a:pt x="582" y="438"/>
                  </a:lnTo>
                  <a:lnTo>
                    <a:pt x="609" y="391"/>
                  </a:lnTo>
                  <a:lnTo>
                    <a:pt x="634" y="438"/>
                  </a:lnTo>
                  <a:lnTo>
                    <a:pt x="609" y="483"/>
                  </a:lnTo>
                  <a:close/>
                  <a:moveTo>
                    <a:pt x="670" y="483"/>
                  </a:moveTo>
                  <a:lnTo>
                    <a:pt x="643" y="438"/>
                  </a:lnTo>
                  <a:lnTo>
                    <a:pt x="670" y="391"/>
                  </a:lnTo>
                  <a:lnTo>
                    <a:pt x="696" y="438"/>
                  </a:lnTo>
                  <a:lnTo>
                    <a:pt x="670" y="483"/>
                  </a:lnTo>
                  <a:close/>
                  <a:moveTo>
                    <a:pt x="732" y="483"/>
                  </a:moveTo>
                  <a:lnTo>
                    <a:pt x="705" y="438"/>
                  </a:lnTo>
                  <a:lnTo>
                    <a:pt x="732" y="391"/>
                  </a:lnTo>
                  <a:lnTo>
                    <a:pt x="757" y="438"/>
                  </a:lnTo>
                  <a:lnTo>
                    <a:pt x="732" y="483"/>
                  </a:lnTo>
                  <a:close/>
                  <a:moveTo>
                    <a:pt x="793" y="483"/>
                  </a:moveTo>
                  <a:lnTo>
                    <a:pt x="766" y="438"/>
                  </a:lnTo>
                  <a:lnTo>
                    <a:pt x="793" y="391"/>
                  </a:lnTo>
                  <a:lnTo>
                    <a:pt x="819" y="438"/>
                  </a:lnTo>
                  <a:lnTo>
                    <a:pt x="793" y="483"/>
                  </a:lnTo>
                  <a:close/>
                  <a:moveTo>
                    <a:pt x="855" y="483"/>
                  </a:moveTo>
                  <a:lnTo>
                    <a:pt x="828" y="438"/>
                  </a:lnTo>
                  <a:lnTo>
                    <a:pt x="855" y="391"/>
                  </a:lnTo>
                  <a:lnTo>
                    <a:pt x="880" y="438"/>
                  </a:lnTo>
                  <a:lnTo>
                    <a:pt x="855" y="483"/>
                  </a:lnTo>
                  <a:close/>
                  <a:moveTo>
                    <a:pt x="916" y="483"/>
                  </a:moveTo>
                  <a:lnTo>
                    <a:pt x="889" y="438"/>
                  </a:lnTo>
                  <a:lnTo>
                    <a:pt x="916" y="391"/>
                  </a:lnTo>
                  <a:lnTo>
                    <a:pt x="943" y="438"/>
                  </a:lnTo>
                  <a:lnTo>
                    <a:pt x="916" y="483"/>
                  </a:lnTo>
                  <a:close/>
                  <a:moveTo>
                    <a:pt x="978" y="483"/>
                  </a:moveTo>
                  <a:lnTo>
                    <a:pt x="952" y="438"/>
                  </a:lnTo>
                  <a:lnTo>
                    <a:pt x="978" y="391"/>
                  </a:lnTo>
                  <a:lnTo>
                    <a:pt x="1005" y="438"/>
                  </a:lnTo>
                  <a:lnTo>
                    <a:pt x="978" y="483"/>
                  </a:lnTo>
                  <a:close/>
                  <a:moveTo>
                    <a:pt x="1039" y="483"/>
                  </a:moveTo>
                  <a:lnTo>
                    <a:pt x="1014" y="438"/>
                  </a:lnTo>
                  <a:lnTo>
                    <a:pt x="1039" y="391"/>
                  </a:lnTo>
                  <a:lnTo>
                    <a:pt x="1066" y="438"/>
                  </a:lnTo>
                  <a:lnTo>
                    <a:pt x="1039" y="483"/>
                  </a:lnTo>
                  <a:close/>
                  <a:moveTo>
                    <a:pt x="1101" y="483"/>
                  </a:moveTo>
                  <a:lnTo>
                    <a:pt x="1075" y="438"/>
                  </a:lnTo>
                  <a:lnTo>
                    <a:pt x="1101" y="391"/>
                  </a:lnTo>
                  <a:lnTo>
                    <a:pt x="1128" y="438"/>
                  </a:lnTo>
                  <a:lnTo>
                    <a:pt x="1101" y="483"/>
                  </a:lnTo>
                  <a:close/>
                  <a:moveTo>
                    <a:pt x="1162" y="483"/>
                  </a:moveTo>
                  <a:lnTo>
                    <a:pt x="1137" y="438"/>
                  </a:lnTo>
                  <a:lnTo>
                    <a:pt x="1162" y="391"/>
                  </a:lnTo>
                  <a:lnTo>
                    <a:pt x="1189" y="438"/>
                  </a:lnTo>
                  <a:lnTo>
                    <a:pt x="1162" y="483"/>
                  </a:lnTo>
                  <a:close/>
                  <a:moveTo>
                    <a:pt x="1224" y="483"/>
                  </a:moveTo>
                  <a:lnTo>
                    <a:pt x="1198" y="438"/>
                  </a:lnTo>
                  <a:lnTo>
                    <a:pt x="1224" y="391"/>
                  </a:lnTo>
                  <a:lnTo>
                    <a:pt x="1251" y="438"/>
                  </a:lnTo>
                  <a:lnTo>
                    <a:pt x="1224" y="483"/>
                  </a:lnTo>
                  <a:close/>
                  <a:moveTo>
                    <a:pt x="1285" y="483"/>
                  </a:moveTo>
                  <a:lnTo>
                    <a:pt x="1260" y="438"/>
                  </a:lnTo>
                  <a:lnTo>
                    <a:pt x="1285" y="391"/>
                  </a:lnTo>
                  <a:lnTo>
                    <a:pt x="1312" y="438"/>
                  </a:lnTo>
                  <a:lnTo>
                    <a:pt x="1285" y="483"/>
                  </a:lnTo>
                  <a:close/>
                  <a:moveTo>
                    <a:pt x="1348" y="483"/>
                  </a:moveTo>
                  <a:lnTo>
                    <a:pt x="1321" y="438"/>
                  </a:lnTo>
                  <a:lnTo>
                    <a:pt x="1348" y="391"/>
                  </a:lnTo>
                  <a:lnTo>
                    <a:pt x="1374" y="438"/>
                  </a:lnTo>
                  <a:lnTo>
                    <a:pt x="1348" y="483"/>
                  </a:lnTo>
                  <a:close/>
                  <a:moveTo>
                    <a:pt x="1410" y="483"/>
                  </a:moveTo>
                  <a:lnTo>
                    <a:pt x="1383" y="438"/>
                  </a:lnTo>
                  <a:lnTo>
                    <a:pt x="1410" y="391"/>
                  </a:lnTo>
                  <a:lnTo>
                    <a:pt x="1435" y="438"/>
                  </a:lnTo>
                  <a:lnTo>
                    <a:pt x="1410" y="483"/>
                  </a:lnTo>
                  <a:close/>
                  <a:moveTo>
                    <a:pt x="1471" y="483"/>
                  </a:moveTo>
                  <a:lnTo>
                    <a:pt x="1444" y="438"/>
                  </a:lnTo>
                  <a:lnTo>
                    <a:pt x="1471" y="391"/>
                  </a:lnTo>
                  <a:lnTo>
                    <a:pt x="1497" y="438"/>
                  </a:lnTo>
                  <a:lnTo>
                    <a:pt x="1471" y="483"/>
                  </a:lnTo>
                  <a:close/>
                  <a:moveTo>
                    <a:pt x="1533" y="483"/>
                  </a:moveTo>
                  <a:lnTo>
                    <a:pt x="1506" y="438"/>
                  </a:lnTo>
                  <a:lnTo>
                    <a:pt x="1533" y="391"/>
                  </a:lnTo>
                  <a:lnTo>
                    <a:pt x="1558" y="438"/>
                  </a:lnTo>
                  <a:lnTo>
                    <a:pt x="1533" y="483"/>
                  </a:lnTo>
                  <a:close/>
                  <a:moveTo>
                    <a:pt x="1594" y="483"/>
                  </a:moveTo>
                  <a:lnTo>
                    <a:pt x="1567" y="438"/>
                  </a:lnTo>
                  <a:lnTo>
                    <a:pt x="1594" y="391"/>
                  </a:lnTo>
                  <a:lnTo>
                    <a:pt x="1620" y="438"/>
                  </a:lnTo>
                  <a:lnTo>
                    <a:pt x="1594" y="483"/>
                  </a:lnTo>
                  <a:close/>
                  <a:moveTo>
                    <a:pt x="1656" y="483"/>
                  </a:moveTo>
                  <a:lnTo>
                    <a:pt x="1629" y="438"/>
                  </a:lnTo>
                  <a:lnTo>
                    <a:pt x="1656" y="391"/>
                  </a:lnTo>
                  <a:lnTo>
                    <a:pt x="1683" y="438"/>
                  </a:lnTo>
                  <a:lnTo>
                    <a:pt x="1656" y="483"/>
                  </a:lnTo>
                  <a:close/>
                  <a:moveTo>
                    <a:pt x="1717" y="483"/>
                  </a:moveTo>
                  <a:lnTo>
                    <a:pt x="1692" y="438"/>
                  </a:lnTo>
                  <a:lnTo>
                    <a:pt x="1717" y="391"/>
                  </a:lnTo>
                  <a:lnTo>
                    <a:pt x="1744" y="438"/>
                  </a:lnTo>
                  <a:lnTo>
                    <a:pt x="1717" y="483"/>
                  </a:lnTo>
                  <a:close/>
                  <a:moveTo>
                    <a:pt x="1779" y="483"/>
                  </a:moveTo>
                  <a:lnTo>
                    <a:pt x="1753" y="438"/>
                  </a:lnTo>
                  <a:lnTo>
                    <a:pt x="1779" y="391"/>
                  </a:lnTo>
                  <a:lnTo>
                    <a:pt x="1806" y="438"/>
                  </a:lnTo>
                  <a:lnTo>
                    <a:pt x="1779" y="483"/>
                  </a:lnTo>
                  <a:close/>
                  <a:moveTo>
                    <a:pt x="1840" y="483"/>
                  </a:moveTo>
                  <a:lnTo>
                    <a:pt x="1815" y="438"/>
                  </a:lnTo>
                  <a:lnTo>
                    <a:pt x="1840" y="391"/>
                  </a:lnTo>
                  <a:lnTo>
                    <a:pt x="1867" y="438"/>
                  </a:lnTo>
                  <a:lnTo>
                    <a:pt x="1840" y="483"/>
                  </a:lnTo>
                  <a:close/>
                  <a:moveTo>
                    <a:pt x="1902" y="483"/>
                  </a:moveTo>
                  <a:lnTo>
                    <a:pt x="1876" y="438"/>
                  </a:lnTo>
                  <a:lnTo>
                    <a:pt x="1902" y="391"/>
                  </a:lnTo>
                  <a:lnTo>
                    <a:pt x="1929" y="438"/>
                  </a:lnTo>
                  <a:lnTo>
                    <a:pt x="1902" y="483"/>
                  </a:lnTo>
                  <a:close/>
                  <a:moveTo>
                    <a:pt x="1963" y="483"/>
                  </a:moveTo>
                  <a:lnTo>
                    <a:pt x="1938" y="438"/>
                  </a:lnTo>
                  <a:lnTo>
                    <a:pt x="1963" y="391"/>
                  </a:lnTo>
                  <a:lnTo>
                    <a:pt x="1990" y="438"/>
                  </a:lnTo>
                  <a:lnTo>
                    <a:pt x="1963" y="483"/>
                  </a:lnTo>
                  <a:close/>
                  <a:moveTo>
                    <a:pt x="2025" y="483"/>
                  </a:moveTo>
                  <a:lnTo>
                    <a:pt x="1999" y="438"/>
                  </a:lnTo>
                  <a:lnTo>
                    <a:pt x="2025" y="391"/>
                  </a:lnTo>
                  <a:lnTo>
                    <a:pt x="2052" y="438"/>
                  </a:lnTo>
                  <a:lnTo>
                    <a:pt x="2025" y="483"/>
                  </a:lnTo>
                  <a:close/>
                  <a:moveTo>
                    <a:pt x="2088" y="483"/>
                  </a:moveTo>
                  <a:lnTo>
                    <a:pt x="2061" y="438"/>
                  </a:lnTo>
                  <a:lnTo>
                    <a:pt x="2088" y="391"/>
                  </a:lnTo>
                  <a:lnTo>
                    <a:pt x="2113" y="438"/>
                  </a:lnTo>
                  <a:lnTo>
                    <a:pt x="2088" y="483"/>
                  </a:lnTo>
                  <a:close/>
                  <a:moveTo>
                    <a:pt x="2149" y="483"/>
                  </a:moveTo>
                  <a:lnTo>
                    <a:pt x="2122" y="438"/>
                  </a:lnTo>
                  <a:lnTo>
                    <a:pt x="2149" y="391"/>
                  </a:lnTo>
                  <a:lnTo>
                    <a:pt x="2175" y="438"/>
                  </a:lnTo>
                  <a:lnTo>
                    <a:pt x="2149" y="483"/>
                  </a:lnTo>
                  <a:close/>
                  <a:moveTo>
                    <a:pt x="2211" y="483"/>
                  </a:moveTo>
                  <a:lnTo>
                    <a:pt x="2184" y="438"/>
                  </a:lnTo>
                  <a:lnTo>
                    <a:pt x="2211" y="391"/>
                  </a:lnTo>
                  <a:lnTo>
                    <a:pt x="2236" y="438"/>
                  </a:lnTo>
                  <a:lnTo>
                    <a:pt x="2211" y="483"/>
                  </a:lnTo>
                  <a:close/>
                  <a:moveTo>
                    <a:pt x="2272" y="483"/>
                  </a:moveTo>
                  <a:lnTo>
                    <a:pt x="2245" y="438"/>
                  </a:lnTo>
                  <a:lnTo>
                    <a:pt x="2272" y="391"/>
                  </a:lnTo>
                  <a:lnTo>
                    <a:pt x="2298" y="438"/>
                  </a:lnTo>
                  <a:lnTo>
                    <a:pt x="2272" y="483"/>
                  </a:lnTo>
                  <a:close/>
                  <a:moveTo>
                    <a:pt x="2334" y="483"/>
                  </a:moveTo>
                  <a:lnTo>
                    <a:pt x="2307" y="438"/>
                  </a:lnTo>
                  <a:lnTo>
                    <a:pt x="2334" y="391"/>
                  </a:lnTo>
                  <a:lnTo>
                    <a:pt x="2359" y="438"/>
                  </a:lnTo>
                  <a:lnTo>
                    <a:pt x="2334" y="483"/>
                  </a:lnTo>
                  <a:close/>
                  <a:moveTo>
                    <a:pt x="2395" y="483"/>
                  </a:moveTo>
                  <a:lnTo>
                    <a:pt x="2368" y="438"/>
                  </a:lnTo>
                  <a:lnTo>
                    <a:pt x="2395" y="391"/>
                  </a:lnTo>
                  <a:lnTo>
                    <a:pt x="2422" y="438"/>
                  </a:lnTo>
                  <a:lnTo>
                    <a:pt x="2395" y="483"/>
                  </a:lnTo>
                  <a:close/>
                  <a:moveTo>
                    <a:pt x="2457" y="483"/>
                  </a:moveTo>
                  <a:lnTo>
                    <a:pt x="2431" y="438"/>
                  </a:lnTo>
                  <a:lnTo>
                    <a:pt x="2457" y="391"/>
                  </a:lnTo>
                  <a:lnTo>
                    <a:pt x="2484" y="438"/>
                  </a:lnTo>
                  <a:lnTo>
                    <a:pt x="2457" y="483"/>
                  </a:lnTo>
                  <a:close/>
                  <a:moveTo>
                    <a:pt x="2518" y="483"/>
                  </a:moveTo>
                  <a:lnTo>
                    <a:pt x="2493" y="438"/>
                  </a:lnTo>
                  <a:lnTo>
                    <a:pt x="2518" y="391"/>
                  </a:lnTo>
                  <a:lnTo>
                    <a:pt x="2545" y="438"/>
                  </a:lnTo>
                  <a:lnTo>
                    <a:pt x="2518" y="483"/>
                  </a:lnTo>
                  <a:close/>
                  <a:moveTo>
                    <a:pt x="84" y="429"/>
                  </a:moveTo>
                  <a:lnTo>
                    <a:pt x="59" y="384"/>
                  </a:lnTo>
                  <a:lnTo>
                    <a:pt x="84" y="339"/>
                  </a:lnTo>
                  <a:lnTo>
                    <a:pt x="111" y="384"/>
                  </a:lnTo>
                  <a:lnTo>
                    <a:pt x="84" y="429"/>
                  </a:lnTo>
                  <a:close/>
                  <a:moveTo>
                    <a:pt x="146" y="429"/>
                  </a:moveTo>
                  <a:lnTo>
                    <a:pt x="120" y="384"/>
                  </a:lnTo>
                  <a:lnTo>
                    <a:pt x="146" y="339"/>
                  </a:lnTo>
                  <a:lnTo>
                    <a:pt x="173" y="384"/>
                  </a:lnTo>
                  <a:lnTo>
                    <a:pt x="146" y="429"/>
                  </a:lnTo>
                  <a:close/>
                  <a:moveTo>
                    <a:pt x="209" y="429"/>
                  </a:moveTo>
                  <a:lnTo>
                    <a:pt x="182" y="384"/>
                  </a:lnTo>
                  <a:lnTo>
                    <a:pt x="209" y="339"/>
                  </a:lnTo>
                  <a:lnTo>
                    <a:pt x="234" y="384"/>
                  </a:lnTo>
                  <a:lnTo>
                    <a:pt x="209" y="429"/>
                  </a:lnTo>
                  <a:close/>
                  <a:moveTo>
                    <a:pt x="270" y="429"/>
                  </a:moveTo>
                  <a:lnTo>
                    <a:pt x="243" y="384"/>
                  </a:lnTo>
                  <a:lnTo>
                    <a:pt x="270" y="339"/>
                  </a:lnTo>
                  <a:lnTo>
                    <a:pt x="295" y="384"/>
                  </a:lnTo>
                  <a:lnTo>
                    <a:pt x="270" y="429"/>
                  </a:lnTo>
                  <a:close/>
                  <a:moveTo>
                    <a:pt x="331" y="429"/>
                  </a:moveTo>
                  <a:lnTo>
                    <a:pt x="304" y="384"/>
                  </a:lnTo>
                  <a:lnTo>
                    <a:pt x="331" y="339"/>
                  </a:lnTo>
                  <a:lnTo>
                    <a:pt x="357" y="384"/>
                  </a:lnTo>
                  <a:lnTo>
                    <a:pt x="331" y="429"/>
                  </a:lnTo>
                  <a:close/>
                  <a:moveTo>
                    <a:pt x="393" y="429"/>
                  </a:moveTo>
                  <a:lnTo>
                    <a:pt x="366" y="384"/>
                  </a:lnTo>
                  <a:lnTo>
                    <a:pt x="393" y="339"/>
                  </a:lnTo>
                  <a:lnTo>
                    <a:pt x="418" y="384"/>
                  </a:lnTo>
                  <a:lnTo>
                    <a:pt x="393" y="429"/>
                  </a:lnTo>
                  <a:close/>
                  <a:moveTo>
                    <a:pt x="454" y="429"/>
                  </a:moveTo>
                  <a:lnTo>
                    <a:pt x="427" y="384"/>
                  </a:lnTo>
                  <a:lnTo>
                    <a:pt x="454" y="339"/>
                  </a:lnTo>
                  <a:lnTo>
                    <a:pt x="480" y="384"/>
                  </a:lnTo>
                  <a:lnTo>
                    <a:pt x="454" y="429"/>
                  </a:lnTo>
                  <a:close/>
                  <a:moveTo>
                    <a:pt x="516" y="429"/>
                  </a:moveTo>
                  <a:lnTo>
                    <a:pt x="489" y="384"/>
                  </a:lnTo>
                  <a:lnTo>
                    <a:pt x="516" y="339"/>
                  </a:lnTo>
                  <a:lnTo>
                    <a:pt x="541" y="384"/>
                  </a:lnTo>
                  <a:lnTo>
                    <a:pt x="516" y="429"/>
                  </a:lnTo>
                  <a:close/>
                  <a:moveTo>
                    <a:pt x="577" y="429"/>
                  </a:moveTo>
                  <a:lnTo>
                    <a:pt x="552" y="384"/>
                  </a:lnTo>
                  <a:lnTo>
                    <a:pt x="577" y="339"/>
                  </a:lnTo>
                  <a:lnTo>
                    <a:pt x="604" y="384"/>
                  </a:lnTo>
                  <a:lnTo>
                    <a:pt x="577" y="429"/>
                  </a:lnTo>
                  <a:close/>
                  <a:moveTo>
                    <a:pt x="639" y="429"/>
                  </a:moveTo>
                  <a:lnTo>
                    <a:pt x="613" y="384"/>
                  </a:lnTo>
                  <a:lnTo>
                    <a:pt x="639" y="339"/>
                  </a:lnTo>
                  <a:lnTo>
                    <a:pt x="666" y="384"/>
                  </a:lnTo>
                  <a:lnTo>
                    <a:pt x="639" y="429"/>
                  </a:lnTo>
                  <a:close/>
                  <a:moveTo>
                    <a:pt x="700" y="429"/>
                  </a:moveTo>
                  <a:lnTo>
                    <a:pt x="675" y="384"/>
                  </a:lnTo>
                  <a:lnTo>
                    <a:pt x="700" y="339"/>
                  </a:lnTo>
                  <a:lnTo>
                    <a:pt x="727" y="384"/>
                  </a:lnTo>
                  <a:lnTo>
                    <a:pt x="700" y="429"/>
                  </a:lnTo>
                  <a:close/>
                  <a:moveTo>
                    <a:pt x="762" y="429"/>
                  </a:moveTo>
                  <a:lnTo>
                    <a:pt x="736" y="384"/>
                  </a:lnTo>
                  <a:lnTo>
                    <a:pt x="762" y="339"/>
                  </a:lnTo>
                  <a:lnTo>
                    <a:pt x="789" y="384"/>
                  </a:lnTo>
                  <a:lnTo>
                    <a:pt x="762" y="429"/>
                  </a:lnTo>
                  <a:close/>
                  <a:moveTo>
                    <a:pt x="823" y="429"/>
                  </a:moveTo>
                  <a:lnTo>
                    <a:pt x="798" y="384"/>
                  </a:lnTo>
                  <a:lnTo>
                    <a:pt x="823" y="339"/>
                  </a:lnTo>
                  <a:lnTo>
                    <a:pt x="850" y="384"/>
                  </a:lnTo>
                  <a:lnTo>
                    <a:pt x="823" y="429"/>
                  </a:lnTo>
                  <a:close/>
                  <a:moveTo>
                    <a:pt x="885" y="429"/>
                  </a:moveTo>
                  <a:lnTo>
                    <a:pt x="859" y="384"/>
                  </a:lnTo>
                  <a:lnTo>
                    <a:pt x="885" y="339"/>
                  </a:lnTo>
                  <a:lnTo>
                    <a:pt x="912" y="384"/>
                  </a:lnTo>
                  <a:lnTo>
                    <a:pt x="885" y="429"/>
                  </a:lnTo>
                  <a:close/>
                  <a:moveTo>
                    <a:pt x="948" y="429"/>
                  </a:moveTo>
                  <a:lnTo>
                    <a:pt x="921" y="384"/>
                  </a:lnTo>
                  <a:lnTo>
                    <a:pt x="948" y="339"/>
                  </a:lnTo>
                  <a:lnTo>
                    <a:pt x="973" y="384"/>
                  </a:lnTo>
                  <a:lnTo>
                    <a:pt x="948" y="429"/>
                  </a:lnTo>
                  <a:close/>
                  <a:moveTo>
                    <a:pt x="1009" y="429"/>
                  </a:moveTo>
                  <a:lnTo>
                    <a:pt x="982" y="384"/>
                  </a:lnTo>
                  <a:lnTo>
                    <a:pt x="1009" y="339"/>
                  </a:lnTo>
                  <a:lnTo>
                    <a:pt x="1035" y="384"/>
                  </a:lnTo>
                  <a:lnTo>
                    <a:pt x="1009" y="429"/>
                  </a:lnTo>
                  <a:close/>
                  <a:moveTo>
                    <a:pt x="1071" y="429"/>
                  </a:moveTo>
                  <a:lnTo>
                    <a:pt x="1044" y="384"/>
                  </a:lnTo>
                  <a:lnTo>
                    <a:pt x="1071" y="339"/>
                  </a:lnTo>
                  <a:lnTo>
                    <a:pt x="1096" y="384"/>
                  </a:lnTo>
                  <a:lnTo>
                    <a:pt x="1071" y="429"/>
                  </a:lnTo>
                  <a:close/>
                  <a:moveTo>
                    <a:pt x="1132" y="429"/>
                  </a:moveTo>
                  <a:lnTo>
                    <a:pt x="1105" y="384"/>
                  </a:lnTo>
                  <a:lnTo>
                    <a:pt x="1132" y="339"/>
                  </a:lnTo>
                  <a:lnTo>
                    <a:pt x="1158" y="384"/>
                  </a:lnTo>
                  <a:lnTo>
                    <a:pt x="1132" y="429"/>
                  </a:lnTo>
                  <a:close/>
                  <a:moveTo>
                    <a:pt x="1194" y="429"/>
                  </a:moveTo>
                  <a:lnTo>
                    <a:pt x="1167" y="384"/>
                  </a:lnTo>
                  <a:lnTo>
                    <a:pt x="1194" y="339"/>
                  </a:lnTo>
                  <a:lnTo>
                    <a:pt x="1219" y="384"/>
                  </a:lnTo>
                  <a:lnTo>
                    <a:pt x="1194" y="429"/>
                  </a:lnTo>
                  <a:close/>
                  <a:moveTo>
                    <a:pt x="1255" y="429"/>
                  </a:moveTo>
                  <a:lnTo>
                    <a:pt x="1228" y="384"/>
                  </a:lnTo>
                  <a:lnTo>
                    <a:pt x="1255" y="339"/>
                  </a:lnTo>
                  <a:lnTo>
                    <a:pt x="1281" y="384"/>
                  </a:lnTo>
                  <a:lnTo>
                    <a:pt x="1255" y="429"/>
                  </a:lnTo>
                  <a:close/>
                  <a:moveTo>
                    <a:pt x="1317" y="429"/>
                  </a:moveTo>
                  <a:lnTo>
                    <a:pt x="1291" y="384"/>
                  </a:lnTo>
                  <a:lnTo>
                    <a:pt x="1317" y="339"/>
                  </a:lnTo>
                  <a:lnTo>
                    <a:pt x="1344" y="384"/>
                  </a:lnTo>
                  <a:lnTo>
                    <a:pt x="1317" y="429"/>
                  </a:lnTo>
                  <a:close/>
                  <a:moveTo>
                    <a:pt x="1378" y="429"/>
                  </a:moveTo>
                  <a:lnTo>
                    <a:pt x="1353" y="384"/>
                  </a:lnTo>
                  <a:lnTo>
                    <a:pt x="1378" y="339"/>
                  </a:lnTo>
                  <a:lnTo>
                    <a:pt x="1405" y="384"/>
                  </a:lnTo>
                  <a:lnTo>
                    <a:pt x="1378" y="429"/>
                  </a:lnTo>
                  <a:close/>
                  <a:moveTo>
                    <a:pt x="1440" y="429"/>
                  </a:moveTo>
                  <a:lnTo>
                    <a:pt x="1414" y="384"/>
                  </a:lnTo>
                  <a:lnTo>
                    <a:pt x="1440" y="339"/>
                  </a:lnTo>
                  <a:lnTo>
                    <a:pt x="1467" y="384"/>
                  </a:lnTo>
                  <a:lnTo>
                    <a:pt x="1440" y="429"/>
                  </a:lnTo>
                  <a:close/>
                  <a:moveTo>
                    <a:pt x="1501" y="429"/>
                  </a:moveTo>
                  <a:lnTo>
                    <a:pt x="1476" y="384"/>
                  </a:lnTo>
                  <a:lnTo>
                    <a:pt x="1501" y="339"/>
                  </a:lnTo>
                  <a:lnTo>
                    <a:pt x="1528" y="384"/>
                  </a:lnTo>
                  <a:lnTo>
                    <a:pt x="1501" y="429"/>
                  </a:lnTo>
                  <a:close/>
                  <a:moveTo>
                    <a:pt x="1563" y="429"/>
                  </a:moveTo>
                  <a:lnTo>
                    <a:pt x="1537" y="384"/>
                  </a:lnTo>
                  <a:lnTo>
                    <a:pt x="1563" y="339"/>
                  </a:lnTo>
                  <a:lnTo>
                    <a:pt x="1590" y="384"/>
                  </a:lnTo>
                  <a:lnTo>
                    <a:pt x="1563" y="429"/>
                  </a:lnTo>
                  <a:close/>
                  <a:moveTo>
                    <a:pt x="1624" y="429"/>
                  </a:moveTo>
                  <a:lnTo>
                    <a:pt x="1599" y="384"/>
                  </a:lnTo>
                  <a:lnTo>
                    <a:pt x="1624" y="339"/>
                  </a:lnTo>
                  <a:lnTo>
                    <a:pt x="1651" y="384"/>
                  </a:lnTo>
                  <a:lnTo>
                    <a:pt x="1624" y="429"/>
                  </a:lnTo>
                  <a:close/>
                  <a:moveTo>
                    <a:pt x="1687" y="429"/>
                  </a:moveTo>
                  <a:lnTo>
                    <a:pt x="1660" y="384"/>
                  </a:lnTo>
                  <a:lnTo>
                    <a:pt x="1687" y="339"/>
                  </a:lnTo>
                  <a:lnTo>
                    <a:pt x="1713" y="384"/>
                  </a:lnTo>
                  <a:lnTo>
                    <a:pt x="1687" y="429"/>
                  </a:lnTo>
                  <a:close/>
                  <a:moveTo>
                    <a:pt x="1749" y="429"/>
                  </a:moveTo>
                  <a:lnTo>
                    <a:pt x="1722" y="384"/>
                  </a:lnTo>
                  <a:lnTo>
                    <a:pt x="1749" y="339"/>
                  </a:lnTo>
                  <a:lnTo>
                    <a:pt x="1774" y="384"/>
                  </a:lnTo>
                  <a:lnTo>
                    <a:pt x="1749" y="429"/>
                  </a:lnTo>
                  <a:close/>
                  <a:moveTo>
                    <a:pt x="1810" y="429"/>
                  </a:moveTo>
                  <a:lnTo>
                    <a:pt x="1783" y="384"/>
                  </a:lnTo>
                  <a:lnTo>
                    <a:pt x="1810" y="339"/>
                  </a:lnTo>
                  <a:lnTo>
                    <a:pt x="1836" y="384"/>
                  </a:lnTo>
                  <a:lnTo>
                    <a:pt x="1810" y="429"/>
                  </a:lnTo>
                  <a:close/>
                  <a:moveTo>
                    <a:pt x="1872" y="429"/>
                  </a:moveTo>
                  <a:lnTo>
                    <a:pt x="1845" y="384"/>
                  </a:lnTo>
                  <a:lnTo>
                    <a:pt x="1872" y="339"/>
                  </a:lnTo>
                  <a:lnTo>
                    <a:pt x="1897" y="384"/>
                  </a:lnTo>
                  <a:lnTo>
                    <a:pt x="1872" y="429"/>
                  </a:lnTo>
                  <a:close/>
                  <a:moveTo>
                    <a:pt x="1933" y="429"/>
                  </a:moveTo>
                  <a:lnTo>
                    <a:pt x="1906" y="384"/>
                  </a:lnTo>
                  <a:lnTo>
                    <a:pt x="1933" y="339"/>
                  </a:lnTo>
                  <a:lnTo>
                    <a:pt x="1959" y="384"/>
                  </a:lnTo>
                  <a:lnTo>
                    <a:pt x="1933" y="429"/>
                  </a:lnTo>
                  <a:close/>
                  <a:moveTo>
                    <a:pt x="1995" y="429"/>
                  </a:moveTo>
                  <a:lnTo>
                    <a:pt x="1968" y="384"/>
                  </a:lnTo>
                  <a:lnTo>
                    <a:pt x="1995" y="339"/>
                  </a:lnTo>
                  <a:lnTo>
                    <a:pt x="2020" y="384"/>
                  </a:lnTo>
                  <a:lnTo>
                    <a:pt x="1995" y="429"/>
                  </a:lnTo>
                  <a:close/>
                  <a:moveTo>
                    <a:pt x="2056" y="429"/>
                  </a:moveTo>
                  <a:lnTo>
                    <a:pt x="2031" y="384"/>
                  </a:lnTo>
                  <a:lnTo>
                    <a:pt x="2056" y="339"/>
                  </a:lnTo>
                  <a:lnTo>
                    <a:pt x="2083" y="384"/>
                  </a:lnTo>
                  <a:lnTo>
                    <a:pt x="2056" y="429"/>
                  </a:lnTo>
                  <a:close/>
                  <a:moveTo>
                    <a:pt x="2118" y="429"/>
                  </a:moveTo>
                  <a:lnTo>
                    <a:pt x="2092" y="384"/>
                  </a:lnTo>
                  <a:lnTo>
                    <a:pt x="2118" y="339"/>
                  </a:lnTo>
                  <a:lnTo>
                    <a:pt x="2145" y="384"/>
                  </a:lnTo>
                  <a:lnTo>
                    <a:pt x="2118" y="429"/>
                  </a:lnTo>
                  <a:close/>
                  <a:moveTo>
                    <a:pt x="2179" y="429"/>
                  </a:moveTo>
                  <a:lnTo>
                    <a:pt x="2154" y="384"/>
                  </a:lnTo>
                  <a:lnTo>
                    <a:pt x="2179" y="339"/>
                  </a:lnTo>
                  <a:lnTo>
                    <a:pt x="2206" y="384"/>
                  </a:lnTo>
                  <a:lnTo>
                    <a:pt x="2179" y="429"/>
                  </a:lnTo>
                  <a:close/>
                  <a:moveTo>
                    <a:pt x="2241" y="429"/>
                  </a:moveTo>
                  <a:lnTo>
                    <a:pt x="2215" y="384"/>
                  </a:lnTo>
                  <a:lnTo>
                    <a:pt x="2241" y="339"/>
                  </a:lnTo>
                  <a:lnTo>
                    <a:pt x="2268" y="384"/>
                  </a:lnTo>
                  <a:lnTo>
                    <a:pt x="2241" y="429"/>
                  </a:lnTo>
                  <a:close/>
                  <a:moveTo>
                    <a:pt x="2302" y="429"/>
                  </a:moveTo>
                  <a:lnTo>
                    <a:pt x="2277" y="384"/>
                  </a:lnTo>
                  <a:lnTo>
                    <a:pt x="2302" y="339"/>
                  </a:lnTo>
                  <a:lnTo>
                    <a:pt x="2329" y="384"/>
                  </a:lnTo>
                  <a:lnTo>
                    <a:pt x="2302" y="429"/>
                  </a:lnTo>
                  <a:close/>
                  <a:moveTo>
                    <a:pt x="2364" y="429"/>
                  </a:moveTo>
                  <a:lnTo>
                    <a:pt x="2338" y="384"/>
                  </a:lnTo>
                  <a:lnTo>
                    <a:pt x="2364" y="339"/>
                  </a:lnTo>
                  <a:lnTo>
                    <a:pt x="2391" y="384"/>
                  </a:lnTo>
                  <a:lnTo>
                    <a:pt x="2364" y="429"/>
                  </a:lnTo>
                  <a:close/>
                  <a:moveTo>
                    <a:pt x="2427" y="429"/>
                  </a:moveTo>
                  <a:lnTo>
                    <a:pt x="2400" y="384"/>
                  </a:lnTo>
                  <a:lnTo>
                    <a:pt x="2427" y="339"/>
                  </a:lnTo>
                  <a:lnTo>
                    <a:pt x="2452" y="384"/>
                  </a:lnTo>
                  <a:lnTo>
                    <a:pt x="2427" y="429"/>
                  </a:lnTo>
                  <a:close/>
                  <a:moveTo>
                    <a:pt x="2488" y="429"/>
                  </a:moveTo>
                  <a:lnTo>
                    <a:pt x="2461" y="384"/>
                  </a:lnTo>
                  <a:lnTo>
                    <a:pt x="2488" y="339"/>
                  </a:lnTo>
                  <a:lnTo>
                    <a:pt x="2514" y="384"/>
                  </a:lnTo>
                  <a:lnTo>
                    <a:pt x="2488" y="429"/>
                  </a:lnTo>
                  <a:close/>
                  <a:moveTo>
                    <a:pt x="54" y="376"/>
                  </a:moveTo>
                  <a:lnTo>
                    <a:pt x="27" y="330"/>
                  </a:lnTo>
                  <a:lnTo>
                    <a:pt x="54" y="285"/>
                  </a:lnTo>
                  <a:lnTo>
                    <a:pt x="80" y="330"/>
                  </a:lnTo>
                  <a:lnTo>
                    <a:pt x="54" y="376"/>
                  </a:lnTo>
                  <a:close/>
                  <a:moveTo>
                    <a:pt x="116" y="376"/>
                  </a:moveTo>
                  <a:lnTo>
                    <a:pt x="89" y="330"/>
                  </a:lnTo>
                  <a:lnTo>
                    <a:pt x="116" y="285"/>
                  </a:lnTo>
                  <a:lnTo>
                    <a:pt x="141" y="330"/>
                  </a:lnTo>
                  <a:lnTo>
                    <a:pt x="116" y="376"/>
                  </a:lnTo>
                  <a:close/>
                  <a:moveTo>
                    <a:pt x="177" y="376"/>
                  </a:moveTo>
                  <a:lnTo>
                    <a:pt x="150" y="330"/>
                  </a:lnTo>
                  <a:lnTo>
                    <a:pt x="177" y="285"/>
                  </a:lnTo>
                  <a:lnTo>
                    <a:pt x="204" y="330"/>
                  </a:lnTo>
                  <a:lnTo>
                    <a:pt x="177" y="376"/>
                  </a:lnTo>
                  <a:close/>
                  <a:moveTo>
                    <a:pt x="238" y="376"/>
                  </a:moveTo>
                  <a:lnTo>
                    <a:pt x="213" y="330"/>
                  </a:lnTo>
                  <a:lnTo>
                    <a:pt x="238" y="285"/>
                  </a:lnTo>
                  <a:lnTo>
                    <a:pt x="265" y="330"/>
                  </a:lnTo>
                  <a:lnTo>
                    <a:pt x="238" y="376"/>
                  </a:lnTo>
                  <a:close/>
                  <a:moveTo>
                    <a:pt x="300" y="376"/>
                  </a:moveTo>
                  <a:lnTo>
                    <a:pt x="274" y="330"/>
                  </a:lnTo>
                  <a:lnTo>
                    <a:pt x="300" y="285"/>
                  </a:lnTo>
                  <a:lnTo>
                    <a:pt x="327" y="330"/>
                  </a:lnTo>
                  <a:lnTo>
                    <a:pt x="300" y="376"/>
                  </a:lnTo>
                  <a:close/>
                  <a:moveTo>
                    <a:pt x="361" y="376"/>
                  </a:moveTo>
                  <a:lnTo>
                    <a:pt x="336" y="330"/>
                  </a:lnTo>
                  <a:lnTo>
                    <a:pt x="361" y="285"/>
                  </a:lnTo>
                  <a:lnTo>
                    <a:pt x="388" y="330"/>
                  </a:lnTo>
                  <a:lnTo>
                    <a:pt x="361" y="376"/>
                  </a:lnTo>
                  <a:close/>
                  <a:moveTo>
                    <a:pt x="423" y="376"/>
                  </a:moveTo>
                  <a:lnTo>
                    <a:pt x="397" y="330"/>
                  </a:lnTo>
                  <a:lnTo>
                    <a:pt x="423" y="285"/>
                  </a:lnTo>
                  <a:lnTo>
                    <a:pt x="450" y="330"/>
                  </a:lnTo>
                  <a:lnTo>
                    <a:pt x="423" y="376"/>
                  </a:lnTo>
                  <a:close/>
                  <a:moveTo>
                    <a:pt x="484" y="376"/>
                  </a:moveTo>
                  <a:lnTo>
                    <a:pt x="459" y="330"/>
                  </a:lnTo>
                  <a:lnTo>
                    <a:pt x="484" y="285"/>
                  </a:lnTo>
                  <a:lnTo>
                    <a:pt x="511" y="330"/>
                  </a:lnTo>
                  <a:lnTo>
                    <a:pt x="484" y="376"/>
                  </a:lnTo>
                  <a:close/>
                  <a:moveTo>
                    <a:pt x="546" y="376"/>
                  </a:moveTo>
                  <a:lnTo>
                    <a:pt x="520" y="330"/>
                  </a:lnTo>
                  <a:lnTo>
                    <a:pt x="546" y="285"/>
                  </a:lnTo>
                  <a:lnTo>
                    <a:pt x="573" y="330"/>
                  </a:lnTo>
                  <a:lnTo>
                    <a:pt x="546" y="376"/>
                  </a:lnTo>
                  <a:close/>
                  <a:moveTo>
                    <a:pt x="609" y="376"/>
                  </a:moveTo>
                  <a:lnTo>
                    <a:pt x="582" y="330"/>
                  </a:lnTo>
                  <a:lnTo>
                    <a:pt x="609" y="285"/>
                  </a:lnTo>
                  <a:lnTo>
                    <a:pt x="634" y="330"/>
                  </a:lnTo>
                  <a:lnTo>
                    <a:pt x="609" y="376"/>
                  </a:lnTo>
                  <a:close/>
                  <a:moveTo>
                    <a:pt x="670" y="376"/>
                  </a:moveTo>
                  <a:lnTo>
                    <a:pt x="643" y="330"/>
                  </a:lnTo>
                  <a:lnTo>
                    <a:pt x="670" y="285"/>
                  </a:lnTo>
                  <a:lnTo>
                    <a:pt x="696" y="330"/>
                  </a:lnTo>
                  <a:lnTo>
                    <a:pt x="670" y="376"/>
                  </a:lnTo>
                  <a:close/>
                  <a:moveTo>
                    <a:pt x="732" y="376"/>
                  </a:moveTo>
                  <a:lnTo>
                    <a:pt x="705" y="330"/>
                  </a:lnTo>
                  <a:lnTo>
                    <a:pt x="732" y="285"/>
                  </a:lnTo>
                  <a:lnTo>
                    <a:pt x="757" y="330"/>
                  </a:lnTo>
                  <a:lnTo>
                    <a:pt x="732" y="376"/>
                  </a:lnTo>
                  <a:close/>
                  <a:moveTo>
                    <a:pt x="793" y="376"/>
                  </a:moveTo>
                  <a:lnTo>
                    <a:pt x="766" y="330"/>
                  </a:lnTo>
                  <a:lnTo>
                    <a:pt x="793" y="285"/>
                  </a:lnTo>
                  <a:lnTo>
                    <a:pt x="819" y="330"/>
                  </a:lnTo>
                  <a:lnTo>
                    <a:pt x="793" y="376"/>
                  </a:lnTo>
                  <a:close/>
                  <a:moveTo>
                    <a:pt x="855" y="376"/>
                  </a:moveTo>
                  <a:lnTo>
                    <a:pt x="828" y="330"/>
                  </a:lnTo>
                  <a:lnTo>
                    <a:pt x="855" y="285"/>
                  </a:lnTo>
                  <a:lnTo>
                    <a:pt x="880" y="330"/>
                  </a:lnTo>
                  <a:lnTo>
                    <a:pt x="855" y="376"/>
                  </a:lnTo>
                  <a:close/>
                  <a:moveTo>
                    <a:pt x="916" y="376"/>
                  </a:moveTo>
                  <a:lnTo>
                    <a:pt x="889" y="330"/>
                  </a:lnTo>
                  <a:lnTo>
                    <a:pt x="916" y="285"/>
                  </a:lnTo>
                  <a:lnTo>
                    <a:pt x="943" y="330"/>
                  </a:lnTo>
                  <a:lnTo>
                    <a:pt x="916" y="376"/>
                  </a:lnTo>
                  <a:close/>
                  <a:moveTo>
                    <a:pt x="978" y="376"/>
                  </a:moveTo>
                  <a:lnTo>
                    <a:pt x="952" y="330"/>
                  </a:lnTo>
                  <a:lnTo>
                    <a:pt x="978" y="285"/>
                  </a:lnTo>
                  <a:lnTo>
                    <a:pt x="1005" y="330"/>
                  </a:lnTo>
                  <a:lnTo>
                    <a:pt x="978" y="376"/>
                  </a:lnTo>
                  <a:close/>
                  <a:moveTo>
                    <a:pt x="1039" y="376"/>
                  </a:moveTo>
                  <a:lnTo>
                    <a:pt x="1014" y="330"/>
                  </a:lnTo>
                  <a:lnTo>
                    <a:pt x="1039" y="285"/>
                  </a:lnTo>
                  <a:lnTo>
                    <a:pt x="1066" y="330"/>
                  </a:lnTo>
                  <a:lnTo>
                    <a:pt x="1039" y="376"/>
                  </a:lnTo>
                  <a:close/>
                  <a:moveTo>
                    <a:pt x="1101" y="376"/>
                  </a:moveTo>
                  <a:lnTo>
                    <a:pt x="1075" y="330"/>
                  </a:lnTo>
                  <a:lnTo>
                    <a:pt x="1101" y="285"/>
                  </a:lnTo>
                  <a:lnTo>
                    <a:pt x="1128" y="330"/>
                  </a:lnTo>
                  <a:lnTo>
                    <a:pt x="1101" y="376"/>
                  </a:lnTo>
                  <a:close/>
                  <a:moveTo>
                    <a:pt x="1162" y="376"/>
                  </a:moveTo>
                  <a:lnTo>
                    <a:pt x="1137" y="330"/>
                  </a:lnTo>
                  <a:lnTo>
                    <a:pt x="1162" y="285"/>
                  </a:lnTo>
                  <a:lnTo>
                    <a:pt x="1189" y="330"/>
                  </a:lnTo>
                  <a:lnTo>
                    <a:pt x="1162" y="376"/>
                  </a:lnTo>
                  <a:close/>
                  <a:moveTo>
                    <a:pt x="1224" y="376"/>
                  </a:moveTo>
                  <a:lnTo>
                    <a:pt x="1198" y="330"/>
                  </a:lnTo>
                  <a:lnTo>
                    <a:pt x="1224" y="285"/>
                  </a:lnTo>
                  <a:lnTo>
                    <a:pt x="1251" y="330"/>
                  </a:lnTo>
                  <a:lnTo>
                    <a:pt x="1224" y="376"/>
                  </a:lnTo>
                  <a:close/>
                  <a:moveTo>
                    <a:pt x="1285" y="376"/>
                  </a:moveTo>
                  <a:lnTo>
                    <a:pt x="1260" y="330"/>
                  </a:lnTo>
                  <a:lnTo>
                    <a:pt x="1285" y="285"/>
                  </a:lnTo>
                  <a:lnTo>
                    <a:pt x="1312" y="330"/>
                  </a:lnTo>
                  <a:lnTo>
                    <a:pt x="1285" y="376"/>
                  </a:lnTo>
                  <a:close/>
                  <a:moveTo>
                    <a:pt x="1348" y="376"/>
                  </a:moveTo>
                  <a:lnTo>
                    <a:pt x="1321" y="330"/>
                  </a:lnTo>
                  <a:lnTo>
                    <a:pt x="1348" y="285"/>
                  </a:lnTo>
                  <a:lnTo>
                    <a:pt x="1374" y="330"/>
                  </a:lnTo>
                  <a:lnTo>
                    <a:pt x="1348" y="376"/>
                  </a:lnTo>
                  <a:close/>
                  <a:moveTo>
                    <a:pt x="1410" y="376"/>
                  </a:moveTo>
                  <a:lnTo>
                    <a:pt x="1383" y="330"/>
                  </a:lnTo>
                  <a:lnTo>
                    <a:pt x="1410" y="285"/>
                  </a:lnTo>
                  <a:lnTo>
                    <a:pt x="1435" y="330"/>
                  </a:lnTo>
                  <a:lnTo>
                    <a:pt x="1410" y="376"/>
                  </a:lnTo>
                  <a:close/>
                  <a:moveTo>
                    <a:pt x="1471" y="376"/>
                  </a:moveTo>
                  <a:lnTo>
                    <a:pt x="1444" y="330"/>
                  </a:lnTo>
                  <a:lnTo>
                    <a:pt x="1471" y="285"/>
                  </a:lnTo>
                  <a:lnTo>
                    <a:pt x="1497" y="330"/>
                  </a:lnTo>
                  <a:lnTo>
                    <a:pt x="1471" y="376"/>
                  </a:lnTo>
                  <a:close/>
                  <a:moveTo>
                    <a:pt x="1533" y="376"/>
                  </a:moveTo>
                  <a:lnTo>
                    <a:pt x="1506" y="330"/>
                  </a:lnTo>
                  <a:lnTo>
                    <a:pt x="1533" y="285"/>
                  </a:lnTo>
                  <a:lnTo>
                    <a:pt x="1558" y="330"/>
                  </a:lnTo>
                  <a:lnTo>
                    <a:pt x="1533" y="376"/>
                  </a:lnTo>
                  <a:close/>
                  <a:moveTo>
                    <a:pt x="1594" y="376"/>
                  </a:moveTo>
                  <a:lnTo>
                    <a:pt x="1567" y="330"/>
                  </a:lnTo>
                  <a:lnTo>
                    <a:pt x="1594" y="285"/>
                  </a:lnTo>
                  <a:lnTo>
                    <a:pt x="1620" y="330"/>
                  </a:lnTo>
                  <a:lnTo>
                    <a:pt x="1594" y="376"/>
                  </a:lnTo>
                  <a:close/>
                  <a:moveTo>
                    <a:pt x="1656" y="376"/>
                  </a:moveTo>
                  <a:lnTo>
                    <a:pt x="1629" y="330"/>
                  </a:lnTo>
                  <a:lnTo>
                    <a:pt x="1656" y="285"/>
                  </a:lnTo>
                  <a:lnTo>
                    <a:pt x="1683" y="330"/>
                  </a:lnTo>
                  <a:lnTo>
                    <a:pt x="1656" y="376"/>
                  </a:lnTo>
                  <a:close/>
                  <a:moveTo>
                    <a:pt x="1717" y="376"/>
                  </a:moveTo>
                  <a:lnTo>
                    <a:pt x="1692" y="330"/>
                  </a:lnTo>
                  <a:lnTo>
                    <a:pt x="1717" y="285"/>
                  </a:lnTo>
                  <a:lnTo>
                    <a:pt x="1744" y="330"/>
                  </a:lnTo>
                  <a:lnTo>
                    <a:pt x="1717" y="376"/>
                  </a:lnTo>
                  <a:close/>
                  <a:moveTo>
                    <a:pt x="1779" y="376"/>
                  </a:moveTo>
                  <a:lnTo>
                    <a:pt x="1753" y="330"/>
                  </a:lnTo>
                  <a:lnTo>
                    <a:pt x="1779" y="285"/>
                  </a:lnTo>
                  <a:lnTo>
                    <a:pt x="1806" y="330"/>
                  </a:lnTo>
                  <a:lnTo>
                    <a:pt x="1779" y="376"/>
                  </a:lnTo>
                  <a:close/>
                  <a:moveTo>
                    <a:pt x="1840" y="376"/>
                  </a:moveTo>
                  <a:lnTo>
                    <a:pt x="1815" y="330"/>
                  </a:lnTo>
                  <a:lnTo>
                    <a:pt x="1840" y="285"/>
                  </a:lnTo>
                  <a:lnTo>
                    <a:pt x="1867" y="330"/>
                  </a:lnTo>
                  <a:lnTo>
                    <a:pt x="1840" y="376"/>
                  </a:lnTo>
                  <a:close/>
                  <a:moveTo>
                    <a:pt x="1902" y="376"/>
                  </a:moveTo>
                  <a:lnTo>
                    <a:pt x="1876" y="330"/>
                  </a:lnTo>
                  <a:lnTo>
                    <a:pt x="1902" y="285"/>
                  </a:lnTo>
                  <a:lnTo>
                    <a:pt x="1929" y="330"/>
                  </a:lnTo>
                  <a:lnTo>
                    <a:pt x="1902" y="376"/>
                  </a:lnTo>
                  <a:close/>
                  <a:moveTo>
                    <a:pt x="1963" y="376"/>
                  </a:moveTo>
                  <a:lnTo>
                    <a:pt x="1938" y="330"/>
                  </a:lnTo>
                  <a:lnTo>
                    <a:pt x="1963" y="285"/>
                  </a:lnTo>
                  <a:lnTo>
                    <a:pt x="1990" y="330"/>
                  </a:lnTo>
                  <a:lnTo>
                    <a:pt x="1963" y="376"/>
                  </a:lnTo>
                  <a:close/>
                  <a:moveTo>
                    <a:pt x="2025" y="376"/>
                  </a:moveTo>
                  <a:lnTo>
                    <a:pt x="1999" y="330"/>
                  </a:lnTo>
                  <a:lnTo>
                    <a:pt x="2025" y="285"/>
                  </a:lnTo>
                  <a:lnTo>
                    <a:pt x="2052" y="330"/>
                  </a:lnTo>
                  <a:lnTo>
                    <a:pt x="2025" y="376"/>
                  </a:lnTo>
                  <a:close/>
                  <a:moveTo>
                    <a:pt x="2088" y="376"/>
                  </a:moveTo>
                  <a:lnTo>
                    <a:pt x="2061" y="330"/>
                  </a:lnTo>
                  <a:lnTo>
                    <a:pt x="2088" y="285"/>
                  </a:lnTo>
                  <a:lnTo>
                    <a:pt x="2113" y="330"/>
                  </a:lnTo>
                  <a:lnTo>
                    <a:pt x="2088" y="376"/>
                  </a:lnTo>
                  <a:close/>
                  <a:moveTo>
                    <a:pt x="2149" y="376"/>
                  </a:moveTo>
                  <a:lnTo>
                    <a:pt x="2122" y="330"/>
                  </a:lnTo>
                  <a:lnTo>
                    <a:pt x="2149" y="285"/>
                  </a:lnTo>
                  <a:lnTo>
                    <a:pt x="2175" y="330"/>
                  </a:lnTo>
                  <a:lnTo>
                    <a:pt x="2149" y="376"/>
                  </a:lnTo>
                  <a:close/>
                  <a:moveTo>
                    <a:pt x="2211" y="376"/>
                  </a:moveTo>
                  <a:lnTo>
                    <a:pt x="2184" y="330"/>
                  </a:lnTo>
                  <a:lnTo>
                    <a:pt x="2211" y="285"/>
                  </a:lnTo>
                  <a:lnTo>
                    <a:pt x="2236" y="330"/>
                  </a:lnTo>
                  <a:lnTo>
                    <a:pt x="2211" y="376"/>
                  </a:lnTo>
                  <a:close/>
                  <a:moveTo>
                    <a:pt x="2272" y="376"/>
                  </a:moveTo>
                  <a:lnTo>
                    <a:pt x="2245" y="330"/>
                  </a:lnTo>
                  <a:lnTo>
                    <a:pt x="2272" y="285"/>
                  </a:lnTo>
                  <a:lnTo>
                    <a:pt x="2298" y="330"/>
                  </a:lnTo>
                  <a:lnTo>
                    <a:pt x="2272" y="376"/>
                  </a:lnTo>
                  <a:close/>
                  <a:moveTo>
                    <a:pt x="2334" y="376"/>
                  </a:moveTo>
                  <a:lnTo>
                    <a:pt x="2307" y="330"/>
                  </a:lnTo>
                  <a:lnTo>
                    <a:pt x="2334" y="285"/>
                  </a:lnTo>
                  <a:lnTo>
                    <a:pt x="2359" y="330"/>
                  </a:lnTo>
                  <a:lnTo>
                    <a:pt x="2334" y="376"/>
                  </a:lnTo>
                  <a:close/>
                  <a:moveTo>
                    <a:pt x="2395" y="376"/>
                  </a:moveTo>
                  <a:lnTo>
                    <a:pt x="2368" y="330"/>
                  </a:lnTo>
                  <a:lnTo>
                    <a:pt x="2395" y="285"/>
                  </a:lnTo>
                  <a:lnTo>
                    <a:pt x="2422" y="330"/>
                  </a:lnTo>
                  <a:lnTo>
                    <a:pt x="2395" y="376"/>
                  </a:lnTo>
                  <a:close/>
                  <a:moveTo>
                    <a:pt x="2457" y="376"/>
                  </a:moveTo>
                  <a:lnTo>
                    <a:pt x="2431" y="330"/>
                  </a:lnTo>
                  <a:lnTo>
                    <a:pt x="2457" y="285"/>
                  </a:lnTo>
                  <a:lnTo>
                    <a:pt x="2484" y="330"/>
                  </a:lnTo>
                  <a:lnTo>
                    <a:pt x="2457" y="376"/>
                  </a:lnTo>
                  <a:close/>
                  <a:moveTo>
                    <a:pt x="2518" y="376"/>
                  </a:moveTo>
                  <a:lnTo>
                    <a:pt x="2493" y="330"/>
                  </a:lnTo>
                  <a:lnTo>
                    <a:pt x="2518" y="285"/>
                  </a:lnTo>
                  <a:lnTo>
                    <a:pt x="2545" y="330"/>
                  </a:lnTo>
                  <a:lnTo>
                    <a:pt x="2518" y="376"/>
                  </a:lnTo>
                  <a:close/>
                  <a:moveTo>
                    <a:pt x="84" y="322"/>
                  </a:moveTo>
                  <a:lnTo>
                    <a:pt x="59" y="277"/>
                  </a:lnTo>
                  <a:lnTo>
                    <a:pt x="84" y="232"/>
                  </a:lnTo>
                  <a:lnTo>
                    <a:pt x="111" y="277"/>
                  </a:lnTo>
                  <a:lnTo>
                    <a:pt x="84" y="322"/>
                  </a:lnTo>
                  <a:close/>
                  <a:moveTo>
                    <a:pt x="146" y="322"/>
                  </a:moveTo>
                  <a:lnTo>
                    <a:pt x="120" y="277"/>
                  </a:lnTo>
                  <a:lnTo>
                    <a:pt x="146" y="232"/>
                  </a:lnTo>
                  <a:lnTo>
                    <a:pt x="173" y="277"/>
                  </a:lnTo>
                  <a:lnTo>
                    <a:pt x="146" y="322"/>
                  </a:lnTo>
                  <a:close/>
                  <a:moveTo>
                    <a:pt x="209" y="322"/>
                  </a:moveTo>
                  <a:lnTo>
                    <a:pt x="182" y="277"/>
                  </a:lnTo>
                  <a:lnTo>
                    <a:pt x="209" y="232"/>
                  </a:lnTo>
                  <a:lnTo>
                    <a:pt x="234" y="277"/>
                  </a:lnTo>
                  <a:lnTo>
                    <a:pt x="209" y="322"/>
                  </a:lnTo>
                  <a:close/>
                  <a:moveTo>
                    <a:pt x="270" y="322"/>
                  </a:moveTo>
                  <a:lnTo>
                    <a:pt x="243" y="277"/>
                  </a:lnTo>
                  <a:lnTo>
                    <a:pt x="270" y="232"/>
                  </a:lnTo>
                  <a:lnTo>
                    <a:pt x="295" y="277"/>
                  </a:lnTo>
                  <a:lnTo>
                    <a:pt x="270" y="322"/>
                  </a:lnTo>
                  <a:close/>
                  <a:moveTo>
                    <a:pt x="331" y="322"/>
                  </a:moveTo>
                  <a:lnTo>
                    <a:pt x="304" y="277"/>
                  </a:lnTo>
                  <a:lnTo>
                    <a:pt x="331" y="232"/>
                  </a:lnTo>
                  <a:lnTo>
                    <a:pt x="357" y="277"/>
                  </a:lnTo>
                  <a:lnTo>
                    <a:pt x="331" y="322"/>
                  </a:lnTo>
                  <a:close/>
                  <a:moveTo>
                    <a:pt x="393" y="322"/>
                  </a:moveTo>
                  <a:lnTo>
                    <a:pt x="366" y="277"/>
                  </a:lnTo>
                  <a:lnTo>
                    <a:pt x="393" y="232"/>
                  </a:lnTo>
                  <a:lnTo>
                    <a:pt x="418" y="277"/>
                  </a:lnTo>
                  <a:lnTo>
                    <a:pt x="393" y="322"/>
                  </a:lnTo>
                  <a:close/>
                  <a:moveTo>
                    <a:pt x="454" y="322"/>
                  </a:moveTo>
                  <a:lnTo>
                    <a:pt x="427" y="277"/>
                  </a:lnTo>
                  <a:lnTo>
                    <a:pt x="454" y="232"/>
                  </a:lnTo>
                  <a:lnTo>
                    <a:pt x="480" y="277"/>
                  </a:lnTo>
                  <a:lnTo>
                    <a:pt x="454" y="322"/>
                  </a:lnTo>
                  <a:close/>
                  <a:moveTo>
                    <a:pt x="516" y="322"/>
                  </a:moveTo>
                  <a:lnTo>
                    <a:pt x="489" y="277"/>
                  </a:lnTo>
                  <a:lnTo>
                    <a:pt x="516" y="232"/>
                  </a:lnTo>
                  <a:lnTo>
                    <a:pt x="541" y="277"/>
                  </a:lnTo>
                  <a:lnTo>
                    <a:pt x="516" y="322"/>
                  </a:lnTo>
                  <a:close/>
                  <a:moveTo>
                    <a:pt x="577" y="322"/>
                  </a:moveTo>
                  <a:lnTo>
                    <a:pt x="552" y="277"/>
                  </a:lnTo>
                  <a:lnTo>
                    <a:pt x="577" y="232"/>
                  </a:lnTo>
                  <a:lnTo>
                    <a:pt x="604" y="277"/>
                  </a:lnTo>
                  <a:lnTo>
                    <a:pt x="577" y="322"/>
                  </a:lnTo>
                  <a:close/>
                  <a:moveTo>
                    <a:pt x="639" y="322"/>
                  </a:moveTo>
                  <a:lnTo>
                    <a:pt x="613" y="277"/>
                  </a:lnTo>
                  <a:lnTo>
                    <a:pt x="639" y="232"/>
                  </a:lnTo>
                  <a:lnTo>
                    <a:pt x="666" y="277"/>
                  </a:lnTo>
                  <a:lnTo>
                    <a:pt x="639" y="322"/>
                  </a:lnTo>
                  <a:close/>
                  <a:moveTo>
                    <a:pt x="700" y="322"/>
                  </a:moveTo>
                  <a:lnTo>
                    <a:pt x="675" y="277"/>
                  </a:lnTo>
                  <a:lnTo>
                    <a:pt x="700" y="232"/>
                  </a:lnTo>
                  <a:lnTo>
                    <a:pt x="727" y="277"/>
                  </a:lnTo>
                  <a:lnTo>
                    <a:pt x="700" y="322"/>
                  </a:lnTo>
                  <a:close/>
                  <a:moveTo>
                    <a:pt x="762" y="322"/>
                  </a:moveTo>
                  <a:lnTo>
                    <a:pt x="736" y="277"/>
                  </a:lnTo>
                  <a:lnTo>
                    <a:pt x="762" y="232"/>
                  </a:lnTo>
                  <a:lnTo>
                    <a:pt x="789" y="277"/>
                  </a:lnTo>
                  <a:lnTo>
                    <a:pt x="762" y="322"/>
                  </a:lnTo>
                  <a:close/>
                  <a:moveTo>
                    <a:pt x="823" y="322"/>
                  </a:moveTo>
                  <a:lnTo>
                    <a:pt x="798" y="277"/>
                  </a:lnTo>
                  <a:lnTo>
                    <a:pt x="823" y="232"/>
                  </a:lnTo>
                  <a:lnTo>
                    <a:pt x="850" y="277"/>
                  </a:lnTo>
                  <a:lnTo>
                    <a:pt x="823" y="322"/>
                  </a:lnTo>
                  <a:close/>
                  <a:moveTo>
                    <a:pt x="885" y="322"/>
                  </a:moveTo>
                  <a:lnTo>
                    <a:pt x="859" y="277"/>
                  </a:lnTo>
                  <a:lnTo>
                    <a:pt x="885" y="232"/>
                  </a:lnTo>
                  <a:lnTo>
                    <a:pt x="912" y="277"/>
                  </a:lnTo>
                  <a:lnTo>
                    <a:pt x="885" y="322"/>
                  </a:lnTo>
                  <a:close/>
                  <a:moveTo>
                    <a:pt x="948" y="322"/>
                  </a:moveTo>
                  <a:lnTo>
                    <a:pt x="921" y="277"/>
                  </a:lnTo>
                  <a:lnTo>
                    <a:pt x="948" y="232"/>
                  </a:lnTo>
                  <a:lnTo>
                    <a:pt x="973" y="277"/>
                  </a:lnTo>
                  <a:lnTo>
                    <a:pt x="948" y="322"/>
                  </a:lnTo>
                  <a:close/>
                  <a:moveTo>
                    <a:pt x="1009" y="322"/>
                  </a:moveTo>
                  <a:lnTo>
                    <a:pt x="982" y="277"/>
                  </a:lnTo>
                  <a:lnTo>
                    <a:pt x="1009" y="232"/>
                  </a:lnTo>
                  <a:lnTo>
                    <a:pt x="1035" y="277"/>
                  </a:lnTo>
                  <a:lnTo>
                    <a:pt x="1009" y="322"/>
                  </a:lnTo>
                  <a:close/>
                  <a:moveTo>
                    <a:pt x="1071" y="322"/>
                  </a:moveTo>
                  <a:lnTo>
                    <a:pt x="1044" y="277"/>
                  </a:lnTo>
                  <a:lnTo>
                    <a:pt x="1071" y="232"/>
                  </a:lnTo>
                  <a:lnTo>
                    <a:pt x="1096" y="277"/>
                  </a:lnTo>
                  <a:lnTo>
                    <a:pt x="1071" y="322"/>
                  </a:lnTo>
                  <a:close/>
                  <a:moveTo>
                    <a:pt x="1132" y="322"/>
                  </a:moveTo>
                  <a:lnTo>
                    <a:pt x="1105" y="277"/>
                  </a:lnTo>
                  <a:lnTo>
                    <a:pt x="1132" y="232"/>
                  </a:lnTo>
                  <a:lnTo>
                    <a:pt x="1158" y="277"/>
                  </a:lnTo>
                  <a:lnTo>
                    <a:pt x="1132" y="322"/>
                  </a:lnTo>
                  <a:close/>
                  <a:moveTo>
                    <a:pt x="1194" y="322"/>
                  </a:moveTo>
                  <a:lnTo>
                    <a:pt x="1167" y="277"/>
                  </a:lnTo>
                  <a:lnTo>
                    <a:pt x="1194" y="232"/>
                  </a:lnTo>
                  <a:lnTo>
                    <a:pt x="1219" y="277"/>
                  </a:lnTo>
                  <a:lnTo>
                    <a:pt x="1194" y="322"/>
                  </a:lnTo>
                  <a:close/>
                  <a:moveTo>
                    <a:pt x="1255" y="322"/>
                  </a:moveTo>
                  <a:lnTo>
                    <a:pt x="1228" y="277"/>
                  </a:lnTo>
                  <a:lnTo>
                    <a:pt x="1255" y="232"/>
                  </a:lnTo>
                  <a:lnTo>
                    <a:pt x="1281" y="277"/>
                  </a:lnTo>
                  <a:lnTo>
                    <a:pt x="1255" y="322"/>
                  </a:lnTo>
                  <a:close/>
                  <a:moveTo>
                    <a:pt x="1317" y="322"/>
                  </a:moveTo>
                  <a:lnTo>
                    <a:pt x="1291" y="277"/>
                  </a:lnTo>
                  <a:lnTo>
                    <a:pt x="1317" y="232"/>
                  </a:lnTo>
                  <a:lnTo>
                    <a:pt x="1344" y="277"/>
                  </a:lnTo>
                  <a:lnTo>
                    <a:pt x="1317" y="322"/>
                  </a:lnTo>
                  <a:close/>
                  <a:moveTo>
                    <a:pt x="1378" y="322"/>
                  </a:moveTo>
                  <a:lnTo>
                    <a:pt x="1353" y="277"/>
                  </a:lnTo>
                  <a:lnTo>
                    <a:pt x="1378" y="232"/>
                  </a:lnTo>
                  <a:lnTo>
                    <a:pt x="1405" y="277"/>
                  </a:lnTo>
                  <a:lnTo>
                    <a:pt x="1378" y="322"/>
                  </a:lnTo>
                  <a:close/>
                  <a:moveTo>
                    <a:pt x="1440" y="322"/>
                  </a:moveTo>
                  <a:lnTo>
                    <a:pt x="1414" y="277"/>
                  </a:lnTo>
                  <a:lnTo>
                    <a:pt x="1440" y="232"/>
                  </a:lnTo>
                  <a:lnTo>
                    <a:pt x="1467" y="277"/>
                  </a:lnTo>
                  <a:lnTo>
                    <a:pt x="1440" y="322"/>
                  </a:lnTo>
                  <a:close/>
                  <a:moveTo>
                    <a:pt x="1501" y="322"/>
                  </a:moveTo>
                  <a:lnTo>
                    <a:pt x="1476" y="277"/>
                  </a:lnTo>
                  <a:lnTo>
                    <a:pt x="1501" y="232"/>
                  </a:lnTo>
                  <a:lnTo>
                    <a:pt x="1528" y="277"/>
                  </a:lnTo>
                  <a:lnTo>
                    <a:pt x="1501" y="322"/>
                  </a:lnTo>
                  <a:close/>
                  <a:moveTo>
                    <a:pt x="1563" y="322"/>
                  </a:moveTo>
                  <a:lnTo>
                    <a:pt x="1537" y="277"/>
                  </a:lnTo>
                  <a:lnTo>
                    <a:pt x="1563" y="232"/>
                  </a:lnTo>
                  <a:lnTo>
                    <a:pt x="1590" y="277"/>
                  </a:lnTo>
                  <a:lnTo>
                    <a:pt x="1563" y="322"/>
                  </a:lnTo>
                  <a:close/>
                  <a:moveTo>
                    <a:pt x="1624" y="322"/>
                  </a:moveTo>
                  <a:lnTo>
                    <a:pt x="1599" y="277"/>
                  </a:lnTo>
                  <a:lnTo>
                    <a:pt x="1624" y="232"/>
                  </a:lnTo>
                  <a:lnTo>
                    <a:pt x="1651" y="277"/>
                  </a:lnTo>
                  <a:lnTo>
                    <a:pt x="1624" y="322"/>
                  </a:lnTo>
                  <a:close/>
                  <a:moveTo>
                    <a:pt x="1687" y="322"/>
                  </a:moveTo>
                  <a:lnTo>
                    <a:pt x="1660" y="277"/>
                  </a:lnTo>
                  <a:lnTo>
                    <a:pt x="1687" y="232"/>
                  </a:lnTo>
                  <a:lnTo>
                    <a:pt x="1713" y="277"/>
                  </a:lnTo>
                  <a:lnTo>
                    <a:pt x="1687" y="322"/>
                  </a:lnTo>
                  <a:close/>
                  <a:moveTo>
                    <a:pt x="1749" y="322"/>
                  </a:moveTo>
                  <a:lnTo>
                    <a:pt x="1722" y="277"/>
                  </a:lnTo>
                  <a:lnTo>
                    <a:pt x="1749" y="232"/>
                  </a:lnTo>
                  <a:lnTo>
                    <a:pt x="1774" y="277"/>
                  </a:lnTo>
                  <a:lnTo>
                    <a:pt x="1749" y="322"/>
                  </a:lnTo>
                  <a:close/>
                  <a:moveTo>
                    <a:pt x="1810" y="322"/>
                  </a:moveTo>
                  <a:lnTo>
                    <a:pt x="1783" y="277"/>
                  </a:lnTo>
                  <a:lnTo>
                    <a:pt x="1810" y="232"/>
                  </a:lnTo>
                  <a:lnTo>
                    <a:pt x="1836" y="277"/>
                  </a:lnTo>
                  <a:lnTo>
                    <a:pt x="1810" y="322"/>
                  </a:lnTo>
                  <a:close/>
                  <a:moveTo>
                    <a:pt x="1872" y="322"/>
                  </a:moveTo>
                  <a:lnTo>
                    <a:pt x="1845" y="277"/>
                  </a:lnTo>
                  <a:lnTo>
                    <a:pt x="1872" y="232"/>
                  </a:lnTo>
                  <a:lnTo>
                    <a:pt x="1897" y="277"/>
                  </a:lnTo>
                  <a:lnTo>
                    <a:pt x="1872" y="322"/>
                  </a:lnTo>
                  <a:close/>
                  <a:moveTo>
                    <a:pt x="1933" y="322"/>
                  </a:moveTo>
                  <a:lnTo>
                    <a:pt x="1906" y="277"/>
                  </a:lnTo>
                  <a:lnTo>
                    <a:pt x="1933" y="232"/>
                  </a:lnTo>
                  <a:lnTo>
                    <a:pt x="1959" y="277"/>
                  </a:lnTo>
                  <a:lnTo>
                    <a:pt x="1933" y="322"/>
                  </a:lnTo>
                  <a:close/>
                  <a:moveTo>
                    <a:pt x="1995" y="322"/>
                  </a:moveTo>
                  <a:lnTo>
                    <a:pt x="1968" y="277"/>
                  </a:lnTo>
                  <a:lnTo>
                    <a:pt x="1995" y="232"/>
                  </a:lnTo>
                  <a:lnTo>
                    <a:pt x="2020" y="277"/>
                  </a:lnTo>
                  <a:lnTo>
                    <a:pt x="1995" y="322"/>
                  </a:lnTo>
                  <a:close/>
                  <a:moveTo>
                    <a:pt x="2056" y="322"/>
                  </a:moveTo>
                  <a:lnTo>
                    <a:pt x="2031" y="277"/>
                  </a:lnTo>
                  <a:lnTo>
                    <a:pt x="2056" y="232"/>
                  </a:lnTo>
                  <a:lnTo>
                    <a:pt x="2083" y="277"/>
                  </a:lnTo>
                  <a:lnTo>
                    <a:pt x="2056" y="322"/>
                  </a:lnTo>
                  <a:close/>
                  <a:moveTo>
                    <a:pt x="2118" y="322"/>
                  </a:moveTo>
                  <a:lnTo>
                    <a:pt x="2092" y="277"/>
                  </a:lnTo>
                  <a:lnTo>
                    <a:pt x="2118" y="232"/>
                  </a:lnTo>
                  <a:lnTo>
                    <a:pt x="2145" y="277"/>
                  </a:lnTo>
                  <a:lnTo>
                    <a:pt x="2118" y="322"/>
                  </a:lnTo>
                  <a:close/>
                  <a:moveTo>
                    <a:pt x="2179" y="322"/>
                  </a:moveTo>
                  <a:lnTo>
                    <a:pt x="2154" y="277"/>
                  </a:lnTo>
                  <a:lnTo>
                    <a:pt x="2179" y="232"/>
                  </a:lnTo>
                  <a:lnTo>
                    <a:pt x="2206" y="277"/>
                  </a:lnTo>
                  <a:lnTo>
                    <a:pt x="2179" y="322"/>
                  </a:lnTo>
                  <a:close/>
                  <a:moveTo>
                    <a:pt x="2241" y="322"/>
                  </a:moveTo>
                  <a:lnTo>
                    <a:pt x="2215" y="277"/>
                  </a:lnTo>
                  <a:lnTo>
                    <a:pt x="2241" y="232"/>
                  </a:lnTo>
                  <a:lnTo>
                    <a:pt x="2268" y="277"/>
                  </a:lnTo>
                  <a:lnTo>
                    <a:pt x="2241" y="322"/>
                  </a:lnTo>
                  <a:close/>
                  <a:moveTo>
                    <a:pt x="2302" y="322"/>
                  </a:moveTo>
                  <a:lnTo>
                    <a:pt x="2277" y="277"/>
                  </a:lnTo>
                  <a:lnTo>
                    <a:pt x="2302" y="232"/>
                  </a:lnTo>
                  <a:lnTo>
                    <a:pt x="2329" y="277"/>
                  </a:lnTo>
                  <a:lnTo>
                    <a:pt x="2302" y="322"/>
                  </a:lnTo>
                  <a:close/>
                  <a:moveTo>
                    <a:pt x="2364" y="322"/>
                  </a:moveTo>
                  <a:lnTo>
                    <a:pt x="2338" y="277"/>
                  </a:lnTo>
                  <a:lnTo>
                    <a:pt x="2364" y="232"/>
                  </a:lnTo>
                  <a:lnTo>
                    <a:pt x="2391" y="277"/>
                  </a:lnTo>
                  <a:lnTo>
                    <a:pt x="2364" y="322"/>
                  </a:lnTo>
                  <a:close/>
                  <a:moveTo>
                    <a:pt x="2427" y="322"/>
                  </a:moveTo>
                  <a:lnTo>
                    <a:pt x="2400" y="277"/>
                  </a:lnTo>
                  <a:lnTo>
                    <a:pt x="2427" y="232"/>
                  </a:lnTo>
                  <a:lnTo>
                    <a:pt x="2452" y="277"/>
                  </a:lnTo>
                  <a:lnTo>
                    <a:pt x="2427" y="322"/>
                  </a:lnTo>
                  <a:close/>
                  <a:moveTo>
                    <a:pt x="2488" y="322"/>
                  </a:moveTo>
                  <a:lnTo>
                    <a:pt x="2461" y="277"/>
                  </a:lnTo>
                  <a:lnTo>
                    <a:pt x="2488" y="232"/>
                  </a:lnTo>
                  <a:lnTo>
                    <a:pt x="2514" y="277"/>
                  </a:lnTo>
                  <a:lnTo>
                    <a:pt x="2488" y="322"/>
                  </a:lnTo>
                  <a:close/>
                  <a:moveTo>
                    <a:pt x="54" y="270"/>
                  </a:moveTo>
                  <a:lnTo>
                    <a:pt x="27" y="223"/>
                  </a:lnTo>
                  <a:lnTo>
                    <a:pt x="54" y="179"/>
                  </a:lnTo>
                  <a:lnTo>
                    <a:pt x="80" y="223"/>
                  </a:lnTo>
                  <a:lnTo>
                    <a:pt x="54" y="270"/>
                  </a:lnTo>
                  <a:close/>
                  <a:moveTo>
                    <a:pt x="116" y="270"/>
                  </a:moveTo>
                  <a:lnTo>
                    <a:pt x="89" y="223"/>
                  </a:lnTo>
                  <a:lnTo>
                    <a:pt x="116" y="179"/>
                  </a:lnTo>
                  <a:lnTo>
                    <a:pt x="141" y="223"/>
                  </a:lnTo>
                  <a:lnTo>
                    <a:pt x="116" y="270"/>
                  </a:lnTo>
                  <a:close/>
                  <a:moveTo>
                    <a:pt x="177" y="270"/>
                  </a:moveTo>
                  <a:lnTo>
                    <a:pt x="150" y="223"/>
                  </a:lnTo>
                  <a:lnTo>
                    <a:pt x="177" y="179"/>
                  </a:lnTo>
                  <a:lnTo>
                    <a:pt x="204" y="223"/>
                  </a:lnTo>
                  <a:lnTo>
                    <a:pt x="177" y="270"/>
                  </a:lnTo>
                  <a:close/>
                  <a:moveTo>
                    <a:pt x="238" y="270"/>
                  </a:moveTo>
                  <a:lnTo>
                    <a:pt x="213" y="223"/>
                  </a:lnTo>
                  <a:lnTo>
                    <a:pt x="238" y="179"/>
                  </a:lnTo>
                  <a:lnTo>
                    <a:pt x="265" y="223"/>
                  </a:lnTo>
                  <a:lnTo>
                    <a:pt x="238" y="270"/>
                  </a:lnTo>
                  <a:close/>
                  <a:moveTo>
                    <a:pt x="300" y="270"/>
                  </a:moveTo>
                  <a:lnTo>
                    <a:pt x="274" y="223"/>
                  </a:lnTo>
                  <a:lnTo>
                    <a:pt x="300" y="179"/>
                  </a:lnTo>
                  <a:lnTo>
                    <a:pt x="327" y="223"/>
                  </a:lnTo>
                  <a:lnTo>
                    <a:pt x="300" y="270"/>
                  </a:lnTo>
                  <a:close/>
                  <a:moveTo>
                    <a:pt x="361" y="270"/>
                  </a:moveTo>
                  <a:lnTo>
                    <a:pt x="336" y="223"/>
                  </a:lnTo>
                  <a:lnTo>
                    <a:pt x="361" y="179"/>
                  </a:lnTo>
                  <a:lnTo>
                    <a:pt x="388" y="223"/>
                  </a:lnTo>
                  <a:lnTo>
                    <a:pt x="361" y="270"/>
                  </a:lnTo>
                  <a:close/>
                  <a:moveTo>
                    <a:pt x="423" y="270"/>
                  </a:moveTo>
                  <a:lnTo>
                    <a:pt x="397" y="223"/>
                  </a:lnTo>
                  <a:lnTo>
                    <a:pt x="423" y="179"/>
                  </a:lnTo>
                  <a:lnTo>
                    <a:pt x="450" y="223"/>
                  </a:lnTo>
                  <a:lnTo>
                    <a:pt x="423" y="270"/>
                  </a:lnTo>
                  <a:close/>
                  <a:moveTo>
                    <a:pt x="484" y="270"/>
                  </a:moveTo>
                  <a:lnTo>
                    <a:pt x="459" y="223"/>
                  </a:lnTo>
                  <a:lnTo>
                    <a:pt x="484" y="179"/>
                  </a:lnTo>
                  <a:lnTo>
                    <a:pt x="511" y="223"/>
                  </a:lnTo>
                  <a:lnTo>
                    <a:pt x="484" y="270"/>
                  </a:lnTo>
                  <a:close/>
                  <a:moveTo>
                    <a:pt x="546" y="270"/>
                  </a:moveTo>
                  <a:lnTo>
                    <a:pt x="520" y="223"/>
                  </a:lnTo>
                  <a:lnTo>
                    <a:pt x="546" y="179"/>
                  </a:lnTo>
                  <a:lnTo>
                    <a:pt x="573" y="223"/>
                  </a:lnTo>
                  <a:lnTo>
                    <a:pt x="546" y="270"/>
                  </a:lnTo>
                  <a:close/>
                  <a:moveTo>
                    <a:pt x="609" y="270"/>
                  </a:moveTo>
                  <a:lnTo>
                    <a:pt x="582" y="223"/>
                  </a:lnTo>
                  <a:lnTo>
                    <a:pt x="609" y="179"/>
                  </a:lnTo>
                  <a:lnTo>
                    <a:pt x="634" y="223"/>
                  </a:lnTo>
                  <a:lnTo>
                    <a:pt x="609" y="270"/>
                  </a:lnTo>
                  <a:close/>
                  <a:moveTo>
                    <a:pt x="670" y="270"/>
                  </a:moveTo>
                  <a:lnTo>
                    <a:pt x="643" y="223"/>
                  </a:lnTo>
                  <a:lnTo>
                    <a:pt x="670" y="179"/>
                  </a:lnTo>
                  <a:lnTo>
                    <a:pt x="696" y="223"/>
                  </a:lnTo>
                  <a:lnTo>
                    <a:pt x="670" y="270"/>
                  </a:lnTo>
                  <a:close/>
                  <a:moveTo>
                    <a:pt x="732" y="270"/>
                  </a:moveTo>
                  <a:lnTo>
                    <a:pt x="705" y="223"/>
                  </a:lnTo>
                  <a:lnTo>
                    <a:pt x="732" y="179"/>
                  </a:lnTo>
                  <a:lnTo>
                    <a:pt x="757" y="223"/>
                  </a:lnTo>
                  <a:lnTo>
                    <a:pt x="732" y="270"/>
                  </a:lnTo>
                  <a:close/>
                  <a:moveTo>
                    <a:pt x="793" y="270"/>
                  </a:moveTo>
                  <a:lnTo>
                    <a:pt x="766" y="223"/>
                  </a:lnTo>
                  <a:lnTo>
                    <a:pt x="793" y="179"/>
                  </a:lnTo>
                  <a:lnTo>
                    <a:pt x="819" y="223"/>
                  </a:lnTo>
                  <a:lnTo>
                    <a:pt x="793" y="270"/>
                  </a:lnTo>
                  <a:close/>
                  <a:moveTo>
                    <a:pt x="855" y="270"/>
                  </a:moveTo>
                  <a:lnTo>
                    <a:pt x="828" y="223"/>
                  </a:lnTo>
                  <a:lnTo>
                    <a:pt x="855" y="179"/>
                  </a:lnTo>
                  <a:lnTo>
                    <a:pt x="880" y="223"/>
                  </a:lnTo>
                  <a:lnTo>
                    <a:pt x="855" y="270"/>
                  </a:lnTo>
                  <a:close/>
                  <a:moveTo>
                    <a:pt x="916" y="270"/>
                  </a:moveTo>
                  <a:lnTo>
                    <a:pt x="889" y="223"/>
                  </a:lnTo>
                  <a:lnTo>
                    <a:pt x="916" y="179"/>
                  </a:lnTo>
                  <a:lnTo>
                    <a:pt x="943" y="223"/>
                  </a:lnTo>
                  <a:lnTo>
                    <a:pt x="916" y="270"/>
                  </a:lnTo>
                  <a:close/>
                  <a:moveTo>
                    <a:pt x="978" y="270"/>
                  </a:moveTo>
                  <a:lnTo>
                    <a:pt x="952" y="223"/>
                  </a:lnTo>
                  <a:lnTo>
                    <a:pt x="978" y="179"/>
                  </a:lnTo>
                  <a:lnTo>
                    <a:pt x="1005" y="223"/>
                  </a:lnTo>
                  <a:lnTo>
                    <a:pt x="978" y="270"/>
                  </a:lnTo>
                  <a:close/>
                  <a:moveTo>
                    <a:pt x="1039" y="270"/>
                  </a:moveTo>
                  <a:lnTo>
                    <a:pt x="1014" y="223"/>
                  </a:lnTo>
                  <a:lnTo>
                    <a:pt x="1039" y="179"/>
                  </a:lnTo>
                  <a:lnTo>
                    <a:pt x="1066" y="223"/>
                  </a:lnTo>
                  <a:lnTo>
                    <a:pt x="1039" y="270"/>
                  </a:lnTo>
                  <a:close/>
                  <a:moveTo>
                    <a:pt x="1101" y="270"/>
                  </a:moveTo>
                  <a:lnTo>
                    <a:pt x="1075" y="223"/>
                  </a:lnTo>
                  <a:lnTo>
                    <a:pt x="1101" y="179"/>
                  </a:lnTo>
                  <a:lnTo>
                    <a:pt x="1128" y="223"/>
                  </a:lnTo>
                  <a:lnTo>
                    <a:pt x="1101" y="270"/>
                  </a:lnTo>
                  <a:close/>
                  <a:moveTo>
                    <a:pt x="1162" y="270"/>
                  </a:moveTo>
                  <a:lnTo>
                    <a:pt x="1137" y="223"/>
                  </a:lnTo>
                  <a:lnTo>
                    <a:pt x="1162" y="179"/>
                  </a:lnTo>
                  <a:lnTo>
                    <a:pt x="1189" y="223"/>
                  </a:lnTo>
                  <a:lnTo>
                    <a:pt x="1162" y="270"/>
                  </a:lnTo>
                  <a:close/>
                  <a:moveTo>
                    <a:pt x="1224" y="270"/>
                  </a:moveTo>
                  <a:lnTo>
                    <a:pt x="1198" y="223"/>
                  </a:lnTo>
                  <a:lnTo>
                    <a:pt x="1224" y="179"/>
                  </a:lnTo>
                  <a:lnTo>
                    <a:pt x="1251" y="223"/>
                  </a:lnTo>
                  <a:lnTo>
                    <a:pt x="1224" y="270"/>
                  </a:lnTo>
                  <a:close/>
                  <a:moveTo>
                    <a:pt x="1285" y="270"/>
                  </a:moveTo>
                  <a:lnTo>
                    <a:pt x="1260" y="223"/>
                  </a:lnTo>
                  <a:lnTo>
                    <a:pt x="1285" y="179"/>
                  </a:lnTo>
                  <a:lnTo>
                    <a:pt x="1312" y="223"/>
                  </a:lnTo>
                  <a:lnTo>
                    <a:pt x="1285" y="270"/>
                  </a:lnTo>
                  <a:close/>
                  <a:moveTo>
                    <a:pt x="1348" y="270"/>
                  </a:moveTo>
                  <a:lnTo>
                    <a:pt x="1321" y="223"/>
                  </a:lnTo>
                  <a:lnTo>
                    <a:pt x="1348" y="179"/>
                  </a:lnTo>
                  <a:lnTo>
                    <a:pt x="1374" y="223"/>
                  </a:lnTo>
                  <a:lnTo>
                    <a:pt x="1348" y="270"/>
                  </a:lnTo>
                  <a:close/>
                  <a:moveTo>
                    <a:pt x="1410" y="270"/>
                  </a:moveTo>
                  <a:lnTo>
                    <a:pt x="1383" y="223"/>
                  </a:lnTo>
                  <a:lnTo>
                    <a:pt x="1410" y="179"/>
                  </a:lnTo>
                  <a:lnTo>
                    <a:pt x="1435" y="223"/>
                  </a:lnTo>
                  <a:lnTo>
                    <a:pt x="1410" y="270"/>
                  </a:lnTo>
                  <a:close/>
                  <a:moveTo>
                    <a:pt x="1471" y="270"/>
                  </a:moveTo>
                  <a:lnTo>
                    <a:pt x="1444" y="223"/>
                  </a:lnTo>
                  <a:lnTo>
                    <a:pt x="1471" y="179"/>
                  </a:lnTo>
                  <a:lnTo>
                    <a:pt x="1497" y="223"/>
                  </a:lnTo>
                  <a:lnTo>
                    <a:pt x="1471" y="270"/>
                  </a:lnTo>
                  <a:close/>
                  <a:moveTo>
                    <a:pt x="1533" y="270"/>
                  </a:moveTo>
                  <a:lnTo>
                    <a:pt x="1506" y="223"/>
                  </a:lnTo>
                  <a:lnTo>
                    <a:pt x="1533" y="179"/>
                  </a:lnTo>
                  <a:lnTo>
                    <a:pt x="1558" y="223"/>
                  </a:lnTo>
                  <a:lnTo>
                    <a:pt x="1533" y="270"/>
                  </a:lnTo>
                  <a:close/>
                  <a:moveTo>
                    <a:pt x="1594" y="270"/>
                  </a:moveTo>
                  <a:lnTo>
                    <a:pt x="1567" y="223"/>
                  </a:lnTo>
                  <a:lnTo>
                    <a:pt x="1594" y="179"/>
                  </a:lnTo>
                  <a:lnTo>
                    <a:pt x="1620" y="223"/>
                  </a:lnTo>
                  <a:lnTo>
                    <a:pt x="1594" y="270"/>
                  </a:lnTo>
                  <a:close/>
                  <a:moveTo>
                    <a:pt x="1656" y="270"/>
                  </a:moveTo>
                  <a:lnTo>
                    <a:pt x="1629" y="223"/>
                  </a:lnTo>
                  <a:lnTo>
                    <a:pt x="1656" y="179"/>
                  </a:lnTo>
                  <a:lnTo>
                    <a:pt x="1683" y="223"/>
                  </a:lnTo>
                  <a:lnTo>
                    <a:pt x="1656" y="270"/>
                  </a:lnTo>
                  <a:close/>
                  <a:moveTo>
                    <a:pt x="1717" y="270"/>
                  </a:moveTo>
                  <a:lnTo>
                    <a:pt x="1692" y="223"/>
                  </a:lnTo>
                  <a:lnTo>
                    <a:pt x="1717" y="179"/>
                  </a:lnTo>
                  <a:lnTo>
                    <a:pt x="1744" y="223"/>
                  </a:lnTo>
                  <a:lnTo>
                    <a:pt x="1717" y="270"/>
                  </a:lnTo>
                  <a:close/>
                  <a:moveTo>
                    <a:pt x="1779" y="270"/>
                  </a:moveTo>
                  <a:lnTo>
                    <a:pt x="1753" y="223"/>
                  </a:lnTo>
                  <a:lnTo>
                    <a:pt x="1779" y="179"/>
                  </a:lnTo>
                  <a:lnTo>
                    <a:pt x="1806" y="223"/>
                  </a:lnTo>
                  <a:lnTo>
                    <a:pt x="1779" y="270"/>
                  </a:lnTo>
                  <a:close/>
                  <a:moveTo>
                    <a:pt x="1840" y="270"/>
                  </a:moveTo>
                  <a:lnTo>
                    <a:pt x="1815" y="223"/>
                  </a:lnTo>
                  <a:lnTo>
                    <a:pt x="1840" y="179"/>
                  </a:lnTo>
                  <a:lnTo>
                    <a:pt x="1867" y="223"/>
                  </a:lnTo>
                  <a:lnTo>
                    <a:pt x="1840" y="270"/>
                  </a:lnTo>
                  <a:close/>
                  <a:moveTo>
                    <a:pt x="1902" y="270"/>
                  </a:moveTo>
                  <a:lnTo>
                    <a:pt x="1876" y="223"/>
                  </a:lnTo>
                  <a:lnTo>
                    <a:pt x="1902" y="179"/>
                  </a:lnTo>
                  <a:lnTo>
                    <a:pt x="1929" y="223"/>
                  </a:lnTo>
                  <a:lnTo>
                    <a:pt x="1902" y="270"/>
                  </a:lnTo>
                  <a:close/>
                  <a:moveTo>
                    <a:pt x="1963" y="270"/>
                  </a:moveTo>
                  <a:lnTo>
                    <a:pt x="1938" y="223"/>
                  </a:lnTo>
                  <a:lnTo>
                    <a:pt x="1963" y="179"/>
                  </a:lnTo>
                  <a:lnTo>
                    <a:pt x="1990" y="223"/>
                  </a:lnTo>
                  <a:lnTo>
                    <a:pt x="1963" y="270"/>
                  </a:lnTo>
                  <a:close/>
                  <a:moveTo>
                    <a:pt x="2025" y="270"/>
                  </a:moveTo>
                  <a:lnTo>
                    <a:pt x="1999" y="223"/>
                  </a:lnTo>
                  <a:lnTo>
                    <a:pt x="2025" y="179"/>
                  </a:lnTo>
                  <a:lnTo>
                    <a:pt x="2052" y="223"/>
                  </a:lnTo>
                  <a:lnTo>
                    <a:pt x="2025" y="270"/>
                  </a:lnTo>
                  <a:close/>
                  <a:moveTo>
                    <a:pt x="2088" y="270"/>
                  </a:moveTo>
                  <a:lnTo>
                    <a:pt x="2061" y="223"/>
                  </a:lnTo>
                  <a:lnTo>
                    <a:pt x="2088" y="179"/>
                  </a:lnTo>
                  <a:lnTo>
                    <a:pt x="2113" y="223"/>
                  </a:lnTo>
                  <a:lnTo>
                    <a:pt x="2088" y="270"/>
                  </a:lnTo>
                  <a:close/>
                  <a:moveTo>
                    <a:pt x="2149" y="270"/>
                  </a:moveTo>
                  <a:lnTo>
                    <a:pt x="2122" y="223"/>
                  </a:lnTo>
                  <a:lnTo>
                    <a:pt x="2149" y="179"/>
                  </a:lnTo>
                  <a:lnTo>
                    <a:pt x="2175" y="223"/>
                  </a:lnTo>
                  <a:lnTo>
                    <a:pt x="2149" y="270"/>
                  </a:lnTo>
                  <a:close/>
                  <a:moveTo>
                    <a:pt x="2211" y="270"/>
                  </a:moveTo>
                  <a:lnTo>
                    <a:pt x="2184" y="223"/>
                  </a:lnTo>
                  <a:lnTo>
                    <a:pt x="2211" y="179"/>
                  </a:lnTo>
                  <a:lnTo>
                    <a:pt x="2236" y="223"/>
                  </a:lnTo>
                  <a:lnTo>
                    <a:pt x="2211" y="270"/>
                  </a:lnTo>
                  <a:close/>
                  <a:moveTo>
                    <a:pt x="2272" y="270"/>
                  </a:moveTo>
                  <a:lnTo>
                    <a:pt x="2245" y="223"/>
                  </a:lnTo>
                  <a:lnTo>
                    <a:pt x="2272" y="179"/>
                  </a:lnTo>
                  <a:lnTo>
                    <a:pt x="2298" y="223"/>
                  </a:lnTo>
                  <a:lnTo>
                    <a:pt x="2272" y="270"/>
                  </a:lnTo>
                  <a:close/>
                  <a:moveTo>
                    <a:pt x="2334" y="270"/>
                  </a:moveTo>
                  <a:lnTo>
                    <a:pt x="2307" y="223"/>
                  </a:lnTo>
                  <a:lnTo>
                    <a:pt x="2334" y="179"/>
                  </a:lnTo>
                  <a:lnTo>
                    <a:pt x="2359" y="223"/>
                  </a:lnTo>
                  <a:lnTo>
                    <a:pt x="2334" y="270"/>
                  </a:lnTo>
                  <a:close/>
                  <a:moveTo>
                    <a:pt x="2395" y="270"/>
                  </a:moveTo>
                  <a:lnTo>
                    <a:pt x="2368" y="223"/>
                  </a:lnTo>
                  <a:lnTo>
                    <a:pt x="2395" y="179"/>
                  </a:lnTo>
                  <a:lnTo>
                    <a:pt x="2422" y="223"/>
                  </a:lnTo>
                  <a:lnTo>
                    <a:pt x="2395" y="270"/>
                  </a:lnTo>
                  <a:close/>
                  <a:moveTo>
                    <a:pt x="2457" y="270"/>
                  </a:moveTo>
                  <a:lnTo>
                    <a:pt x="2431" y="223"/>
                  </a:lnTo>
                  <a:lnTo>
                    <a:pt x="2457" y="179"/>
                  </a:lnTo>
                  <a:lnTo>
                    <a:pt x="2484" y="223"/>
                  </a:lnTo>
                  <a:lnTo>
                    <a:pt x="2457" y="270"/>
                  </a:lnTo>
                  <a:close/>
                  <a:moveTo>
                    <a:pt x="2518" y="270"/>
                  </a:moveTo>
                  <a:lnTo>
                    <a:pt x="2493" y="223"/>
                  </a:lnTo>
                  <a:lnTo>
                    <a:pt x="2518" y="179"/>
                  </a:lnTo>
                  <a:lnTo>
                    <a:pt x="2545" y="223"/>
                  </a:lnTo>
                  <a:lnTo>
                    <a:pt x="2518" y="270"/>
                  </a:lnTo>
                  <a:close/>
                  <a:moveTo>
                    <a:pt x="84" y="216"/>
                  </a:moveTo>
                  <a:lnTo>
                    <a:pt x="59" y="171"/>
                  </a:lnTo>
                  <a:lnTo>
                    <a:pt x="84" y="125"/>
                  </a:lnTo>
                  <a:lnTo>
                    <a:pt x="111" y="171"/>
                  </a:lnTo>
                  <a:lnTo>
                    <a:pt x="84" y="216"/>
                  </a:lnTo>
                  <a:close/>
                  <a:moveTo>
                    <a:pt x="146" y="216"/>
                  </a:moveTo>
                  <a:lnTo>
                    <a:pt x="120" y="171"/>
                  </a:lnTo>
                  <a:lnTo>
                    <a:pt x="146" y="125"/>
                  </a:lnTo>
                  <a:lnTo>
                    <a:pt x="173" y="171"/>
                  </a:lnTo>
                  <a:lnTo>
                    <a:pt x="146" y="216"/>
                  </a:lnTo>
                  <a:close/>
                  <a:moveTo>
                    <a:pt x="209" y="216"/>
                  </a:moveTo>
                  <a:lnTo>
                    <a:pt x="182" y="171"/>
                  </a:lnTo>
                  <a:lnTo>
                    <a:pt x="209" y="125"/>
                  </a:lnTo>
                  <a:lnTo>
                    <a:pt x="234" y="171"/>
                  </a:lnTo>
                  <a:lnTo>
                    <a:pt x="209" y="216"/>
                  </a:lnTo>
                  <a:close/>
                  <a:moveTo>
                    <a:pt x="270" y="216"/>
                  </a:moveTo>
                  <a:lnTo>
                    <a:pt x="243" y="171"/>
                  </a:lnTo>
                  <a:lnTo>
                    <a:pt x="270" y="125"/>
                  </a:lnTo>
                  <a:lnTo>
                    <a:pt x="295" y="171"/>
                  </a:lnTo>
                  <a:lnTo>
                    <a:pt x="270" y="216"/>
                  </a:lnTo>
                  <a:close/>
                  <a:moveTo>
                    <a:pt x="331" y="216"/>
                  </a:moveTo>
                  <a:lnTo>
                    <a:pt x="304" y="171"/>
                  </a:lnTo>
                  <a:lnTo>
                    <a:pt x="331" y="125"/>
                  </a:lnTo>
                  <a:lnTo>
                    <a:pt x="357" y="171"/>
                  </a:lnTo>
                  <a:lnTo>
                    <a:pt x="331" y="216"/>
                  </a:lnTo>
                  <a:close/>
                  <a:moveTo>
                    <a:pt x="393" y="216"/>
                  </a:moveTo>
                  <a:lnTo>
                    <a:pt x="366" y="171"/>
                  </a:lnTo>
                  <a:lnTo>
                    <a:pt x="393" y="125"/>
                  </a:lnTo>
                  <a:lnTo>
                    <a:pt x="418" y="171"/>
                  </a:lnTo>
                  <a:lnTo>
                    <a:pt x="393" y="216"/>
                  </a:lnTo>
                  <a:close/>
                  <a:moveTo>
                    <a:pt x="454" y="216"/>
                  </a:moveTo>
                  <a:lnTo>
                    <a:pt x="427" y="171"/>
                  </a:lnTo>
                  <a:lnTo>
                    <a:pt x="454" y="125"/>
                  </a:lnTo>
                  <a:lnTo>
                    <a:pt x="480" y="171"/>
                  </a:lnTo>
                  <a:lnTo>
                    <a:pt x="454" y="216"/>
                  </a:lnTo>
                  <a:close/>
                  <a:moveTo>
                    <a:pt x="516" y="216"/>
                  </a:moveTo>
                  <a:lnTo>
                    <a:pt x="489" y="171"/>
                  </a:lnTo>
                  <a:lnTo>
                    <a:pt x="516" y="125"/>
                  </a:lnTo>
                  <a:lnTo>
                    <a:pt x="541" y="171"/>
                  </a:lnTo>
                  <a:lnTo>
                    <a:pt x="516" y="216"/>
                  </a:lnTo>
                  <a:close/>
                  <a:moveTo>
                    <a:pt x="577" y="216"/>
                  </a:moveTo>
                  <a:lnTo>
                    <a:pt x="552" y="171"/>
                  </a:lnTo>
                  <a:lnTo>
                    <a:pt x="577" y="125"/>
                  </a:lnTo>
                  <a:lnTo>
                    <a:pt x="604" y="171"/>
                  </a:lnTo>
                  <a:lnTo>
                    <a:pt x="577" y="216"/>
                  </a:lnTo>
                  <a:close/>
                  <a:moveTo>
                    <a:pt x="639" y="216"/>
                  </a:moveTo>
                  <a:lnTo>
                    <a:pt x="613" y="171"/>
                  </a:lnTo>
                  <a:lnTo>
                    <a:pt x="639" y="125"/>
                  </a:lnTo>
                  <a:lnTo>
                    <a:pt x="666" y="171"/>
                  </a:lnTo>
                  <a:lnTo>
                    <a:pt x="639" y="216"/>
                  </a:lnTo>
                  <a:close/>
                  <a:moveTo>
                    <a:pt x="700" y="216"/>
                  </a:moveTo>
                  <a:lnTo>
                    <a:pt x="675" y="171"/>
                  </a:lnTo>
                  <a:lnTo>
                    <a:pt x="700" y="125"/>
                  </a:lnTo>
                  <a:lnTo>
                    <a:pt x="727" y="171"/>
                  </a:lnTo>
                  <a:lnTo>
                    <a:pt x="700" y="216"/>
                  </a:lnTo>
                  <a:close/>
                  <a:moveTo>
                    <a:pt x="762" y="216"/>
                  </a:moveTo>
                  <a:lnTo>
                    <a:pt x="736" y="171"/>
                  </a:lnTo>
                  <a:lnTo>
                    <a:pt x="762" y="125"/>
                  </a:lnTo>
                  <a:lnTo>
                    <a:pt x="789" y="171"/>
                  </a:lnTo>
                  <a:lnTo>
                    <a:pt x="762" y="216"/>
                  </a:lnTo>
                  <a:close/>
                  <a:moveTo>
                    <a:pt x="823" y="216"/>
                  </a:moveTo>
                  <a:lnTo>
                    <a:pt x="798" y="171"/>
                  </a:lnTo>
                  <a:lnTo>
                    <a:pt x="823" y="125"/>
                  </a:lnTo>
                  <a:lnTo>
                    <a:pt x="850" y="171"/>
                  </a:lnTo>
                  <a:lnTo>
                    <a:pt x="823" y="216"/>
                  </a:lnTo>
                  <a:close/>
                  <a:moveTo>
                    <a:pt x="885" y="216"/>
                  </a:moveTo>
                  <a:lnTo>
                    <a:pt x="859" y="171"/>
                  </a:lnTo>
                  <a:lnTo>
                    <a:pt x="885" y="125"/>
                  </a:lnTo>
                  <a:lnTo>
                    <a:pt x="912" y="171"/>
                  </a:lnTo>
                  <a:lnTo>
                    <a:pt x="885" y="216"/>
                  </a:lnTo>
                  <a:close/>
                  <a:moveTo>
                    <a:pt x="948" y="216"/>
                  </a:moveTo>
                  <a:lnTo>
                    <a:pt x="921" y="171"/>
                  </a:lnTo>
                  <a:lnTo>
                    <a:pt x="948" y="125"/>
                  </a:lnTo>
                  <a:lnTo>
                    <a:pt x="973" y="171"/>
                  </a:lnTo>
                  <a:lnTo>
                    <a:pt x="948" y="216"/>
                  </a:lnTo>
                  <a:close/>
                  <a:moveTo>
                    <a:pt x="1009" y="216"/>
                  </a:moveTo>
                  <a:lnTo>
                    <a:pt x="982" y="171"/>
                  </a:lnTo>
                  <a:lnTo>
                    <a:pt x="1009" y="125"/>
                  </a:lnTo>
                  <a:lnTo>
                    <a:pt x="1035" y="171"/>
                  </a:lnTo>
                  <a:lnTo>
                    <a:pt x="1009" y="216"/>
                  </a:lnTo>
                  <a:close/>
                  <a:moveTo>
                    <a:pt x="1071" y="216"/>
                  </a:moveTo>
                  <a:lnTo>
                    <a:pt x="1044" y="171"/>
                  </a:lnTo>
                  <a:lnTo>
                    <a:pt x="1071" y="125"/>
                  </a:lnTo>
                  <a:lnTo>
                    <a:pt x="1096" y="171"/>
                  </a:lnTo>
                  <a:lnTo>
                    <a:pt x="1071" y="216"/>
                  </a:lnTo>
                  <a:close/>
                  <a:moveTo>
                    <a:pt x="1132" y="216"/>
                  </a:moveTo>
                  <a:lnTo>
                    <a:pt x="1105" y="171"/>
                  </a:lnTo>
                  <a:lnTo>
                    <a:pt x="1132" y="125"/>
                  </a:lnTo>
                  <a:lnTo>
                    <a:pt x="1158" y="171"/>
                  </a:lnTo>
                  <a:lnTo>
                    <a:pt x="1132" y="216"/>
                  </a:lnTo>
                  <a:close/>
                  <a:moveTo>
                    <a:pt x="1194" y="216"/>
                  </a:moveTo>
                  <a:lnTo>
                    <a:pt x="1167" y="171"/>
                  </a:lnTo>
                  <a:lnTo>
                    <a:pt x="1194" y="125"/>
                  </a:lnTo>
                  <a:lnTo>
                    <a:pt x="1219" y="171"/>
                  </a:lnTo>
                  <a:lnTo>
                    <a:pt x="1194" y="216"/>
                  </a:lnTo>
                  <a:close/>
                  <a:moveTo>
                    <a:pt x="1255" y="216"/>
                  </a:moveTo>
                  <a:lnTo>
                    <a:pt x="1228" y="171"/>
                  </a:lnTo>
                  <a:lnTo>
                    <a:pt x="1255" y="125"/>
                  </a:lnTo>
                  <a:lnTo>
                    <a:pt x="1281" y="171"/>
                  </a:lnTo>
                  <a:lnTo>
                    <a:pt x="1255" y="216"/>
                  </a:lnTo>
                  <a:close/>
                  <a:moveTo>
                    <a:pt x="1317" y="216"/>
                  </a:moveTo>
                  <a:lnTo>
                    <a:pt x="1291" y="171"/>
                  </a:lnTo>
                  <a:lnTo>
                    <a:pt x="1317" y="125"/>
                  </a:lnTo>
                  <a:lnTo>
                    <a:pt x="1344" y="171"/>
                  </a:lnTo>
                  <a:lnTo>
                    <a:pt x="1317" y="216"/>
                  </a:lnTo>
                  <a:close/>
                  <a:moveTo>
                    <a:pt x="1378" y="216"/>
                  </a:moveTo>
                  <a:lnTo>
                    <a:pt x="1353" y="171"/>
                  </a:lnTo>
                  <a:lnTo>
                    <a:pt x="1378" y="125"/>
                  </a:lnTo>
                  <a:lnTo>
                    <a:pt x="1405" y="171"/>
                  </a:lnTo>
                  <a:lnTo>
                    <a:pt x="1378" y="216"/>
                  </a:lnTo>
                  <a:close/>
                  <a:moveTo>
                    <a:pt x="1440" y="216"/>
                  </a:moveTo>
                  <a:lnTo>
                    <a:pt x="1414" y="171"/>
                  </a:lnTo>
                  <a:lnTo>
                    <a:pt x="1440" y="125"/>
                  </a:lnTo>
                  <a:lnTo>
                    <a:pt x="1467" y="171"/>
                  </a:lnTo>
                  <a:lnTo>
                    <a:pt x="1440" y="216"/>
                  </a:lnTo>
                  <a:close/>
                  <a:moveTo>
                    <a:pt x="1501" y="216"/>
                  </a:moveTo>
                  <a:lnTo>
                    <a:pt x="1476" y="171"/>
                  </a:lnTo>
                  <a:lnTo>
                    <a:pt x="1501" y="125"/>
                  </a:lnTo>
                  <a:lnTo>
                    <a:pt x="1528" y="171"/>
                  </a:lnTo>
                  <a:lnTo>
                    <a:pt x="1501" y="216"/>
                  </a:lnTo>
                  <a:close/>
                  <a:moveTo>
                    <a:pt x="1563" y="216"/>
                  </a:moveTo>
                  <a:lnTo>
                    <a:pt x="1537" y="171"/>
                  </a:lnTo>
                  <a:lnTo>
                    <a:pt x="1563" y="125"/>
                  </a:lnTo>
                  <a:lnTo>
                    <a:pt x="1590" y="171"/>
                  </a:lnTo>
                  <a:lnTo>
                    <a:pt x="1563" y="216"/>
                  </a:lnTo>
                  <a:close/>
                  <a:moveTo>
                    <a:pt x="1624" y="216"/>
                  </a:moveTo>
                  <a:lnTo>
                    <a:pt x="1599" y="171"/>
                  </a:lnTo>
                  <a:lnTo>
                    <a:pt x="1624" y="125"/>
                  </a:lnTo>
                  <a:lnTo>
                    <a:pt x="1651" y="171"/>
                  </a:lnTo>
                  <a:lnTo>
                    <a:pt x="1624" y="216"/>
                  </a:lnTo>
                  <a:close/>
                  <a:moveTo>
                    <a:pt x="1687" y="216"/>
                  </a:moveTo>
                  <a:lnTo>
                    <a:pt x="1660" y="171"/>
                  </a:lnTo>
                  <a:lnTo>
                    <a:pt x="1687" y="125"/>
                  </a:lnTo>
                  <a:lnTo>
                    <a:pt x="1713" y="171"/>
                  </a:lnTo>
                  <a:lnTo>
                    <a:pt x="1687" y="216"/>
                  </a:lnTo>
                  <a:close/>
                  <a:moveTo>
                    <a:pt x="1749" y="216"/>
                  </a:moveTo>
                  <a:lnTo>
                    <a:pt x="1722" y="171"/>
                  </a:lnTo>
                  <a:lnTo>
                    <a:pt x="1749" y="125"/>
                  </a:lnTo>
                  <a:lnTo>
                    <a:pt x="1774" y="171"/>
                  </a:lnTo>
                  <a:lnTo>
                    <a:pt x="1749" y="216"/>
                  </a:lnTo>
                  <a:close/>
                  <a:moveTo>
                    <a:pt x="1810" y="216"/>
                  </a:moveTo>
                  <a:lnTo>
                    <a:pt x="1783" y="171"/>
                  </a:lnTo>
                  <a:lnTo>
                    <a:pt x="1810" y="125"/>
                  </a:lnTo>
                  <a:lnTo>
                    <a:pt x="1836" y="171"/>
                  </a:lnTo>
                  <a:lnTo>
                    <a:pt x="1810" y="216"/>
                  </a:lnTo>
                  <a:close/>
                  <a:moveTo>
                    <a:pt x="1872" y="216"/>
                  </a:moveTo>
                  <a:lnTo>
                    <a:pt x="1845" y="171"/>
                  </a:lnTo>
                  <a:lnTo>
                    <a:pt x="1872" y="125"/>
                  </a:lnTo>
                  <a:lnTo>
                    <a:pt x="1897" y="171"/>
                  </a:lnTo>
                  <a:lnTo>
                    <a:pt x="1872" y="216"/>
                  </a:lnTo>
                  <a:close/>
                  <a:moveTo>
                    <a:pt x="1933" y="216"/>
                  </a:moveTo>
                  <a:lnTo>
                    <a:pt x="1906" y="171"/>
                  </a:lnTo>
                  <a:lnTo>
                    <a:pt x="1933" y="125"/>
                  </a:lnTo>
                  <a:lnTo>
                    <a:pt x="1959" y="171"/>
                  </a:lnTo>
                  <a:lnTo>
                    <a:pt x="1933" y="216"/>
                  </a:lnTo>
                  <a:close/>
                  <a:moveTo>
                    <a:pt x="1995" y="216"/>
                  </a:moveTo>
                  <a:lnTo>
                    <a:pt x="1968" y="171"/>
                  </a:lnTo>
                  <a:lnTo>
                    <a:pt x="1995" y="125"/>
                  </a:lnTo>
                  <a:lnTo>
                    <a:pt x="2020" y="171"/>
                  </a:lnTo>
                  <a:lnTo>
                    <a:pt x="1995" y="216"/>
                  </a:lnTo>
                  <a:close/>
                  <a:moveTo>
                    <a:pt x="2056" y="216"/>
                  </a:moveTo>
                  <a:lnTo>
                    <a:pt x="2031" y="171"/>
                  </a:lnTo>
                  <a:lnTo>
                    <a:pt x="2056" y="125"/>
                  </a:lnTo>
                  <a:lnTo>
                    <a:pt x="2083" y="171"/>
                  </a:lnTo>
                  <a:lnTo>
                    <a:pt x="2056" y="216"/>
                  </a:lnTo>
                  <a:close/>
                  <a:moveTo>
                    <a:pt x="2118" y="216"/>
                  </a:moveTo>
                  <a:lnTo>
                    <a:pt x="2092" y="171"/>
                  </a:lnTo>
                  <a:lnTo>
                    <a:pt x="2118" y="125"/>
                  </a:lnTo>
                  <a:lnTo>
                    <a:pt x="2145" y="171"/>
                  </a:lnTo>
                  <a:lnTo>
                    <a:pt x="2118" y="216"/>
                  </a:lnTo>
                  <a:close/>
                  <a:moveTo>
                    <a:pt x="2179" y="216"/>
                  </a:moveTo>
                  <a:lnTo>
                    <a:pt x="2154" y="171"/>
                  </a:lnTo>
                  <a:lnTo>
                    <a:pt x="2179" y="125"/>
                  </a:lnTo>
                  <a:lnTo>
                    <a:pt x="2206" y="171"/>
                  </a:lnTo>
                  <a:lnTo>
                    <a:pt x="2179" y="216"/>
                  </a:lnTo>
                  <a:close/>
                  <a:moveTo>
                    <a:pt x="2241" y="216"/>
                  </a:moveTo>
                  <a:lnTo>
                    <a:pt x="2215" y="171"/>
                  </a:lnTo>
                  <a:lnTo>
                    <a:pt x="2241" y="125"/>
                  </a:lnTo>
                  <a:lnTo>
                    <a:pt x="2268" y="171"/>
                  </a:lnTo>
                  <a:lnTo>
                    <a:pt x="2241" y="216"/>
                  </a:lnTo>
                  <a:close/>
                  <a:moveTo>
                    <a:pt x="2302" y="216"/>
                  </a:moveTo>
                  <a:lnTo>
                    <a:pt x="2277" y="171"/>
                  </a:lnTo>
                  <a:lnTo>
                    <a:pt x="2302" y="125"/>
                  </a:lnTo>
                  <a:lnTo>
                    <a:pt x="2329" y="171"/>
                  </a:lnTo>
                  <a:lnTo>
                    <a:pt x="2302" y="216"/>
                  </a:lnTo>
                  <a:close/>
                  <a:moveTo>
                    <a:pt x="2364" y="216"/>
                  </a:moveTo>
                  <a:lnTo>
                    <a:pt x="2338" y="171"/>
                  </a:lnTo>
                  <a:lnTo>
                    <a:pt x="2364" y="125"/>
                  </a:lnTo>
                  <a:lnTo>
                    <a:pt x="2391" y="171"/>
                  </a:lnTo>
                  <a:lnTo>
                    <a:pt x="2364" y="216"/>
                  </a:lnTo>
                  <a:close/>
                  <a:moveTo>
                    <a:pt x="2427" y="216"/>
                  </a:moveTo>
                  <a:lnTo>
                    <a:pt x="2400" y="171"/>
                  </a:lnTo>
                  <a:lnTo>
                    <a:pt x="2427" y="125"/>
                  </a:lnTo>
                  <a:lnTo>
                    <a:pt x="2452" y="171"/>
                  </a:lnTo>
                  <a:lnTo>
                    <a:pt x="2427" y="216"/>
                  </a:lnTo>
                  <a:close/>
                  <a:moveTo>
                    <a:pt x="2488" y="216"/>
                  </a:moveTo>
                  <a:lnTo>
                    <a:pt x="2461" y="171"/>
                  </a:lnTo>
                  <a:lnTo>
                    <a:pt x="2488" y="125"/>
                  </a:lnTo>
                  <a:lnTo>
                    <a:pt x="2514" y="171"/>
                  </a:lnTo>
                  <a:lnTo>
                    <a:pt x="2488" y="216"/>
                  </a:lnTo>
                  <a:close/>
                  <a:moveTo>
                    <a:pt x="54" y="162"/>
                  </a:moveTo>
                  <a:lnTo>
                    <a:pt x="27" y="117"/>
                  </a:lnTo>
                  <a:lnTo>
                    <a:pt x="54" y="72"/>
                  </a:lnTo>
                  <a:lnTo>
                    <a:pt x="80" y="117"/>
                  </a:lnTo>
                  <a:lnTo>
                    <a:pt x="54" y="162"/>
                  </a:lnTo>
                  <a:close/>
                  <a:moveTo>
                    <a:pt x="116" y="162"/>
                  </a:moveTo>
                  <a:lnTo>
                    <a:pt x="89" y="117"/>
                  </a:lnTo>
                  <a:lnTo>
                    <a:pt x="116" y="72"/>
                  </a:lnTo>
                  <a:lnTo>
                    <a:pt x="141" y="117"/>
                  </a:lnTo>
                  <a:lnTo>
                    <a:pt x="116" y="162"/>
                  </a:lnTo>
                  <a:close/>
                  <a:moveTo>
                    <a:pt x="177" y="162"/>
                  </a:moveTo>
                  <a:lnTo>
                    <a:pt x="150" y="117"/>
                  </a:lnTo>
                  <a:lnTo>
                    <a:pt x="177" y="72"/>
                  </a:lnTo>
                  <a:lnTo>
                    <a:pt x="204" y="117"/>
                  </a:lnTo>
                  <a:lnTo>
                    <a:pt x="177" y="162"/>
                  </a:lnTo>
                  <a:close/>
                  <a:moveTo>
                    <a:pt x="238" y="162"/>
                  </a:moveTo>
                  <a:lnTo>
                    <a:pt x="213" y="117"/>
                  </a:lnTo>
                  <a:lnTo>
                    <a:pt x="238" y="72"/>
                  </a:lnTo>
                  <a:lnTo>
                    <a:pt x="265" y="117"/>
                  </a:lnTo>
                  <a:lnTo>
                    <a:pt x="238" y="162"/>
                  </a:lnTo>
                  <a:close/>
                  <a:moveTo>
                    <a:pt x="300" y="162"/>
                  </a:moveTo>
                  <a:lnTo>
                    <a:pt x="274" y="117"/>
                  </a:lnTo>
                  <a:lnTo>
                    <a:pt x="300" y="72"/>
                  </a:lnTo>
                  <a:lnTo>
                    <a:pt x="327" y="117"/>
                  </a:lnTo>
                  <a:lnTo>
                    <a:pt x="300" y="162"/>
                  </a:lnTo>
                  <a:close/>
                  <a:moveTo>
                    <a:pt x="361" y="162"/>
                  </a:moveTo>
                  <a:lnTo>
                    <a:pt x="336" y="117"/>
                  </a:lnTo>
                  <a:lnTo>
                    <a:pt x="361" y="72"/>
                  </a:lnTo>
                  <a:lnTo>
                    <a:pt x="388" y="117"/>
                  </a:lnTo>
                  <a:lnTo>
                    <a:pt x="361" y="162"/>
                  </a:lnTo>
                  <a:close/>
                  <a:moveTo>
                    <a:pt x="423" y="162"/>
                  </a:moveTo>
                  <a:lnTo>
                    <a:pt x="397" y="117"/>
                  </a:lnTo>
                  <a:lnTo>
                    <a:pt x="423" y="72"/>
                  </a:lnTo>
                  <a:lnTo>
                    <a:pt x="450" y="117"/>
                  </a:lnTo>
                  <a:lnTo>
                    <a:pt x="423" y="162"/>
                  </a:lnTo>
                  <a:close/>
                  <a:moveTo>
                    <a:pt x="484" y="162"/>
                  </a:moveTo>
                  <a:lnTo>
                    <a:pt x="459" y="117"/>
                  </a:lnTo>
                  <a:lnTo>
                    <a:pt x="484" y="72"/>
                  </a:lnTo>
                  <a:lnTo>
                    <a:pt x="511" y="117"/>
                  </a:lnTo>
                  <a:lnTo>
                    <a:pt x="484" y="162"/>
                  </a:lnTo>
                  <a:close/>
                  <a:moveTo>
                    <a:pt x="546" y="162"/>
                  </a:moveTo>
                  <a:lnTo>
                    <a:pt x="520" y="117"/>
                  </a:lnTo>
                  <a:lnTo>
                    <a:pt x="546" y="72"/>
                  </a:lnTo>
                  <a:lnTo>
                    <a:pt x="573" y="117"/>
                  </a:lnTo>
                  <a:lnTo>
                    <a:pt x="546" y="162"/>
                  </a:lnTo>
                  <a:close/>
                  <a:moveTo>
                    <a:pt x="609" y="162"/>
                  </a:moveTo>
                  <a:lnTo>
                    <a:pt x="582" y="117"/>
                  </a:lnTo>
                  <a:lnTo>
                    <a:pt x="609" y="72"/>
                  </a:lnTo>
                  <a:lnTo>
                    <a:pt x="634" y="117"/>
                  </a:lnTo>
                  <a:lnTo>
                    <a:pt x="609" y="162"/>
                  </a:lnTo>
                  <a:close/>
                  <a:moveTo>
                    <a:pt x="670" y="162"/>
                  </a:moveTo>
                  <a:lnTo>
                    <a:pt x="643" y="117"/>
                  </a:lnTo>
                  <a:lnTo>
                    <a:pt x="670" y="72"/>
                  </a:lnTo>
                  <a:lnTo>
                    <a:pt x="696" y="117"/>
                  </a:lnTo>
                  <a:lnTo>
                    <a:pt x="670" y="162"/>
                  </a:lnTo>
                  <a:close/>
                  <a:moveTo>
                    <a:pt x="732" y="162"/>
                  </a:moveTo>
                  <a:lnTo>
                    <a:pt x="705" y="117"/>
                  </a:lnTo>
                  <a:lnTo>
                    <a:pt x="732" y="72"/>
                  </a:lnTo>
                  <a:lnTo>
                    <a:pt x="757" y="117"/>
                  </a:lnTo>
                  <a:lnTo>
                    <a:pt x="732" y="162"/>
                  </a:lnTo>
                  <a:close/>
                  <a:moveTo>
                    <a:pt x="793" y="162"/>
                  </a:moveTo>
                  <a:lnTo>
                    <a:pt x="766" y="117"/>
                  </a:lnTo>
                  <a:lnTo>
                    <a:pt x="793" y="72"/>
                  </a:lnTo>
                  <a:lnTo>
                    <a:pt x="819" y="117"/>
                  </a:lnTo>
                  <a:lnTo>
                    <a:pt x="793" y="162"/>
                  </a:lnTo>
                  <a:close/>
                  <a:moveTo>
                    <a:pt x="855" y="162"/>
                  </a:moveTo>
                  <a:lnTo>
                    <a:pt x="828" y="117"/>
                  </a:lnTo>
                  <a:lnTo>
                    <a:pt x="855" y="72"/>
                  </a:lnTo>
                  <a:lnTo>
                    <a:pt x="880" y="117"/>
                  </a:lnTo>
                  <a:lnTo>
                    <a:pt x="855" y="162"/>
                  </a:lnTo>
                  <a:close/>
                  <a:moveTo>
                    <a:pt x="916" y="162"/>
                  </a:moveTo>
                  <a:lnTo>
                    <a:pt x="889" y="117"/>
                  </a:lnTo>
                  <a:lnTo>
                    <a:pt x="916" y="72"/>
                  </a:lnTo>
                  <a:lnTo>
                    <a:pt x="943" y="117"/>
                  </a:lnTo>
                  <a:lnTo>
                    <a:pt x="916" y="162"/>
                  </a:lnTo>
                  <a:close/>
                  <a:moveTo>
                    <a:pt x="978" y="162"/>
                  </a:moveTo>
                  <a:lnTo>
                    <a:pt x="952" y="117"/>
                  </a:lnTo>
                  <a:lnTo>
                    <a:pt x="978" y="72"/>
                  </a:lnTo>
                  <a:lnTo>
                    <a:pt x="1005" y="117"/>
                  </a:lnTo>
                  <a:lnTo>
                    <a:pt x="978" y="162"/>
                  </a:lnTo>
                  <a:close/>
                  <a:moveTo>
                    <a:pt x="1039" y="162"/>
                  </a:moveTo>
                  <a:lnTo>
                    <a:pt x="1014" y="117"/>
                  </a:lnTo>
                  <a:lnTo>
                    <a:pt x="1039" y="72"/>
                  </a:lnTo>
                  <a:lnTo>
                    <a:pt x="1066" y="117"/>
                  </a:lnTo>
                  <a:lnTo>
                    <a:pt x="1039" y="162"/>
                  </a:lnTo>
                  <a:close/>
                  <a:moveTo>
                    <a:pt x="1101" y="162"/>
                  </a:moveTo>
                  <a:lnTo>
                    <a:pt x="1075" y="117"/>
                  </a:lnTo>
                  <a:lnTo>
                    <a:pt x="1101" y="72"/>
                  </a:lnTo>
                  <a:lnTo>
                    <a:pt x="1128" y="117"/>
                  </a:lnTo>
                  <a:lnTo>
                    <a:pt x="1101" y="162"/>
                  </a:lnTo>
                  <a:close/>
                  <a:moveTo>
                    <a:pt x="1162" y="162"/>
                  </a:moveTo>
                  <a:lnTo>
                    <a:pt x="1137" y="117"/>
                  </a:lnTo>
                  <a:lnTo>
                    <a:pt x="1162" y="72"/>
                  </a:lnTo>
                  <a:lnTo>
                    <a:pt x="1189" y="117"/>
                  </a:lnTo>
                  <a:lnTo>
                    <a:pt x="1162" y="162"/>
                  </a:lnTo>
                  <a:close/>
                  <a:moveTo>
                    <a:pt x="1224" y="162"/>
                  </a:moveTo>
                  <a:lnTo>
                    <a:pt x="1198" y="117"/>
                  </a:lnTo>
                  <a:lnTo>
                    <a:pt x="1224" y="72"/>
                  </a:lnTo>
                  <a:lnTo>
                    <a:pt x="1251" y="117"/>
                  </a:lnTo>
                  <a:lnTo>
                    <a:pt x="1224" y="162"/>
                  </a:lnTo>
                  <a:close/>
                  <a:moveTo>
                    <a:pt x="1285" y="162"/>
                  </a:moveTo>
                  <a:lnTo>
                    <a:pt x="1260" y="117"/>
                  </a:lnTo>
                  <a:lnTo>
                    <a:pt x="1285" y="72"/>
                  </a:lnTo>
                  <a:lnTo>
                    <a:pt x="1312" y="117"/>
                  </a:lnTo>
                  <a:lnTo>
                    <a:pt x="1285" y="162"/>
                  </a:lnTo>
                  <a:close/>
                  <a:moveTo>
                    <a:pt x="1348" y="162"/>
                  </a:moveTo>
                  <a:lnTo>
                    <a:pt x="1321" y="117"/>
                  </a:lnTo>
                  <a:lnTo>
                    <a:pt x="1348" y="72"/>
                  </a:lnTo>
                  <a:lnTo>
                    <a:pt x="1374" y="117"/>
                  </a:lnTo>
                  <a:lnTo>
                    <a:pt x="1348" y="162"/>
                  </a:lnTo>
                  <a:close/>
                  <a:moveTo>
                    <a:pt x="1410" y="162"/>
                  </a:moveTo>
                  <a:lnTo>
                    <a:pt x="1383" y="117"/>
                  </a:lnTo>
                  <a:lnTo>
                    <a:pt x="1410" y="72"/>
                  </a:lnTo>
                  <a:lnTo>
                    <a:pt x="1435" y="117"/>
                  </a:lnTo>
                  <a:lnTo>
                    <a:pt x="1410" y="162"/>
                  </a:lnTo>
                  <a:close/>
                  <a:moveTo>
                    <a:pt x="1471" y="162"/>
                  </a:moveTo>
                  <a:lnTo>
                    <a:pt x="1444" y="117"/>
                  </a:lnTo>
                  <a:lnTo>
                    <a:pt x="1471" y="72"/>
                  </a:lnTo>
                  <a:lnTo>
                    <a:pt x="1497" y="117"/>
                  </a:lnTo>
                  <a:lnTo>
                    <a:pt x="1471" y="162"/>
                  </a:lnTo>
                  <a:close/>
                  <a:moveTo>
                    <a:pt x="1533" y="162"/>
                  </a:moveTo>
                  <a:lnTo>
                    <a:pt x="1506" y="117"/>
                  </a:lnTo>
                  <a:lnTo>
                    <a:pt x="1533" y="72"/>
                  </a:lnTo>
                  <a:lnTo>
                    <a:pt x="1558" y="117"/>
                  </a:lnTo>
                  <a:lnTo>
                    <a:pt x="1533" y="162"/>
                  </a:lnTo>
                  <a:close/>
                  <a:moveTo>
                    <a:pt x="1594" y="162"/>
                  </a:moveTo>
                  <a:lnTo>
                    <a:pt x="1567" y="117"/>
                  </a:lnTo>
                  <a:lnTo>
                    <a:pt x="1594" y="72"/>
                  </a:lnTo>
                  <a:lnTo>
                    <a:pt x="1620" y="117"/>
                  </a:lnTo>
                  <a:lnTo>
                    <a:pt x="1594" y="162"/>
                  </a:lnTo>
                  <a:close/>
                  <a:moveTo>
                    <a:pt x="1656" y="162"/>
                  </a:moveTo>
                  <a:lnTo>
                    <a:pt x="1629" y="117"/>
                  </a:lnTo>
                  <a:lnTo>
                    <a:pt x="1656" y="72"/>
                  </a:lnTo>
                  <a:lnTo>
                    <a:pt x="1683" y="117"/>
                  </a:lnTo>
                  <a:lnTo>
                    <a:pt x="1656" y="162"/>
                  </a:lnTo>
                  <a:close/>
                  <a:moveTo>
                    <a:pt x="1717" y="162"/>
                  </a:moveTo>
                  <a:lnTo>
                    <a:pt x="1692" y="117"/>
                  </a:lnTo>
                  <a:lnTo>
                    <a:pt x="1717" y="72"/>
                  </a:lnTo>
                  <a:lnTo>
                    <a:pt x="1744" y="117"/>
                  </a:lnTo>
                  <a:lnTo>
                    <a:pt x="1717" y="162"/>
                  </a:lnTo>
                  <a:close/>
                  <a:moveTo>
                    <a:pt x="1779" y="162"/>
                  </a:moveTo>
                  <a:lnTo>
                    <a:pt x="1753" y="117"/>
                  </a:lnTo>
                  <a:lnTo>
                    <a:pt x="1779" y="72"/>
                  </a:lnTo>
                  <a:lnTo>
                    <a:pt x="1806" y="117"/>
                  </a:lnTo>
                  <a:lnTo>
                    <a:pt x="1779" y="162"/>
                  </a:lnTo>
                  <a:close/>
                  <a:moveTo>
                    <a:pt x="1840" y="162"/>
                  </a:moveTo>
                  <a:lnTo>
                    <a:pt x="1815" y="117"/>
                  </a:lnTo>
                  <a:lnTo>
                    <a:pt x="1840" y="72"/>
                  </a:lnTo>
                  <a:lnTo>
                    <a:pt x="1867" y="117"/>
                  </a:lnTo>
                  <a:lnTo>
                    <a:pt x="1840" y="162"/>
                  </a:lnTo>
                  <a:close/>
                  <a:moveTo>
                    <a:pt x="1902" y="162"/>
                  </a:moveTo>
                  <a:lnTo>
                    <a:pt x="1876" y="117"/>
                  </a:lnTo>
                  <a:lnTo>
                    <a:pt x="1902" y="72"/>
                  </a:lnTo>
                  <a:lnTo>
                    <a:pt x="1929" y="117"/>
                  </a:lnTo>
                  <a:lnTo>
                    <a:pt x="1902" y="162"/>
                  </a:lnTo>
                  <a:close/>
                  <a:moveTo>
                    <a:pt x="1963" y="162"/>
                  </a:moveTo>
                  <a:lnTo>
                    <a:pt x="1938" y="117"/>
                  </a:lnTo>
                  <a:lnTo>
                    <a:pt x="1963" y="72"/>
                  </a:lnTo>
                  <a:lnTo>
                    <a:pt x="1990" y="117"/>
                  </a:lnTo>
                  <a:lnTo>
                    <a:pt x="1963" y="162"/>
                  </a:lnTo>
                  <a:close/>
                  <a:moveTo>
                    <a:pt x="2025" y="162"/>
                  </a:moveTo>
                  <a:lnTo>
                    <a:pt x="1999" y="117"/>
                  </a:lnTo>
                  <a:lnTo>
                    <a:pt x="2025" y="72"/>
                  </a:lnTo>
                  <a:lnTo>
                    <a:pt x="2052" y="117"/>
                  </a:lnTo>
                  <a:lnTo>
                    <a:pt x="2025" y="162"/>
                  </a:lnTo>
                  <a:close/>
                  <a:moveTo>
                    <a:pt x="2088" y="162"/>
                  </a:moveTo>
                  <a:lnTo>
                    <a:pt x="2061" y="117"/>
                  </a:lnTo>
                  <a:lnTo>
                    <a:pt x="2088" y="72"/>
                  </a:lnTo>
                  <a:lnTo>
                    <a:pt x="2113" y="117"/>
                  </a:lnTo>
                  <a:lnTo>
                    <a:pt x="2088" y="162"/>
                  </a:lnTo>
                  <a:close/>
                  <a:moveTo>
                    <a:pt x="2149" y="162"/>
                  </a:moveTo>
                  <a:lnTo>
                    <a:pt x="2122" y="117"/>
                  </a:lnTo>
                  <a:lnTo>
                    <a:pt x="2149" y="72"/>
                  </a:lnTo>
                  <a:lnTo>
                    <a:pt x="2175" y="117"/>
                  </a:lnTo>
                  <a:lnTo>
                    <a:pt x="2149" y="162"/>
                  </a:lnTo>
                  <a:close/>
                  <a:moveTo>
                    <a:pt x="2211" y="162"/>
                  </a:moveTo>
                  <a:lnTo>
                    <a:pt x="2184" y="117"/>
                  </a:lnTo>
                  <a:lnTo>
                    <a:pt x="2211" y="72"/>
                  </a:lnTo>
                  <a:lnTo>
                    <a:pt x="2236" y="117"/>
                  </a:lnTo>
                  <a:lnTo>
                    <a:pt x="2211" y="162"/>
                  </a:lnTo>
                  <a:close/>
                  <a:moveTo>
                    <a:pt x="2272" y="162"/>
                  </a:moveTo>
                  <a:lnTo>
                    <a:pt x="2245" y="117"/>
                  </a:lnTo>
                  <a:lnTo>
                    <a:pt x="2272" y="72"/>
                  </a:lnTo>
                  <a:lnTo>
                    <a:pt x="2298" y="117"/>
                  </a:lnTo>
                  <a:lnTo>
                    <a:pt x="2272" y="162"/>
                  </a:lnTo>
                  <a:close/>
                  <a:moveTo>
                    <a:pt x="2334" y="162"/>
                  </a:moveTo>
                  <a:lnTo>
                    <a:pt x="2307" y="117"/>
                  </a:lnTo>
                  <a:lnTo>
                    <a:pt x="2334" y="72"/>
                  </a:lnTo>
                  <a:lnTo>
                    <a:pt x="2359" y="117"/>
                  </a:lnTo>
                  <a:lnTo>
                    <a:pt x="2334" y="162"/>
                  </a:lnTo>
                  <a:close/>
                  <a:moveTo>
                    <a:pt x="2395" y="162"/>
                  </a:moveTo>
                  <a:lnTo>
                    <a:pt x="2368" y="117"/>
                  </a:lnTo>
                  <a:lnTo>
                    <a:pt x="2395" y="72"/>
                  </a:lnTo>
                  <a:lnTo>
                    <a:pt x="2422" y="117"/>
                  </a:lnTo>
                  <a:lnTo>
                    <a:pt x="2395" y="162"/>
                  </a:lnTo>
                  <a:close/>
                  <a:moveTo>
                    <a:pt x="2457" y="162"/>
                  </a:moveTo>
                  <a:lnTo>
                    <a:pt x="2431" y="117"/>
                  </a:lnTo>
                  <a:lnTo>
                    <a:pt x="2457" y="72"/>
                  </a:lnTo>
                  <a:lnTo>
                    <a:pt x="2484" y="117"/>
                  </a:lnTo>
                  <a:lnTo>
                    <a:pt x="2457" y="162"/>
                  </a:lnTo>
                  <a:close/>
                  <a:moveTo>
                    <a:pt x="2518" y="162"/>
                  </a:moveTo>
                  <a:lnTo>
                    <a:pt x="2493" y="117"/>
                  </a:lnTo>
                  <a:lnTo>
                    <a:pt x="2518" y="72"/>
                  </a:lnTo>
                  <a:lnTo>
                    <a:pt x="2545" y="117"/>
                  </a:lnTo>
                  <a:lnTo>
                    <a:pt x="2518" y="162"/>
                  </a:lnTo>
                  <a:close/>
                  <a:moveTo>
                    <a:pt x="84" y="110"/>
                  </a:moveTo>
                  <a:lnTo>
                    <a:pt x="59" y="65"/>
                  </a:lnTo>
                  <a:lnTo>
                    <a:pt x="84" y="18"/>
                  </a:lnTo>
                  <a:lnTo>
                    <a:pt x="111" y="65"/>
                  </a:lnTo>
                  <a:lnTo>
                    <a:pt x="84" y="110"/>
                  </a:lnTo>
                  <a:close/>
                  <a:moveTo>
                    <a:pt x="146" y="110"/>
                  </a:moveTo>
                  <a:lnTo>
                    <a:pt x="120" y="65"/>
                  </a:lnTo>
                  <a:lnTo>
                    <a:pt x="146" y="18"/>
                  </a:lnTo>
                  <a:lnTo>
                    <a:pt x="173" y="65"/>
                  </a:lnTo>
                  <a:lnTo>
                    <a:pt x="146" y="110"/>
                  </a:lnTo>
                  <a:close/>
                  <a:moveTo>
                    <a:pt x="209" y="110"/>
                  </a:moveTo>
                  <a:lnTo>
                    <a:pt x="182" y="65"/>
                  </a:lnTo>
                  <a:lnTo>
                    <a:pt x="209" y="18"/>
                  </a:lnTo>
                  <a:lnTo>
                    <a:pt x="234" y="65"/>
                  </a:lnTo>
                  <a:lnTo>
                    <a:pt x="209" y="110"/>
                  </a:lnTo>
                  <a:close/>
                  <a:moveTo>
                    <a:pt x="270" y="110"/>
                  </a:moveTo>
                  <a:lnTo>
                    <a:pt x="243" y="65"/>
                  </a:lnTo>
                  <a:lnTo>
                    <a:pt x="270" y="18"/>
                  </a:lnTo>
                  <a:lnTo>
                    <a:pt x="295" y="65"/>
                  </a:lnTo>
                  <a:lnTo>
                    <a:pt x="270" y="110"/>
                  </a:lnTo>
                  <a:close/>
                  <a:moveTo>
                    <a:pt x="331" y="110"/>
                  </a:moveTo>
                  <a:lnTo>
                    <a:pt x="304" y="65"/>
                  </a:lnTo>
                  <a:lnTo>
                    <a:pt x="331" y="18"/>
                  </a:lnTo>
                  <a:lnTo>
                    <a:pt x="357" y="65"/>
                  </a:lnTo>
                  <a:lnTo>
                    <a:pt x="331" y="110"/>
                  </a:lnTo>
                  <a:close/>
                  <a:moveTo>
                    <a:pt x="393" y="110"/>
                  </a:moveTo>
                  <a:lnTo>
                    <a:pt x="366" y="65"/>
                  </a:lnTo>
                  <a:lnTo>
                    <a:pt x="393" y="18"/>
                  </a:lnTo>
                  <a:lnTo>
                    <a:pt x="418" y="65"/>
                  </a:lnTo>
                  <a:lnTo>
                    <a:pt x="393" y="110"/>
                  </a:lnTo>
                  <a:close/>
                  <a:moveTo>
                    <a:pt x="454" y="110"/>
                  </a:moveTo>
                  <a:lnTo>
                    <a:pt x="427" y="65"/>
                  </a:lnTo>
                  <a:lnTo>
                    <a:pt x="454" y="18"/>
                  </a:lnTo>
                  <a:lnTo>
                    <a:pt x="480" y="65"/>
                  </a:lnTo>
                  <a:lnTo>
                    <a:pt x="454" y="110"/>
                  </a:lnTo>
                  <a:close/>
                  <a:moveTo>
                    <a:pt x="516" y="110"/>
                  </a:moveTo>
                  <a:lnTo>
                    <a:pt x="489" y="65"/>
                  </a:lnTo>
                  <a:lnTo>
                    <a:pt x="516" y="18"/>
                  </a:lnTo>
                  <a:lnTo>
                    <a:pt x="541" y="65"/>
                  </a:lnTo>
                  <a:lnTo>
                    <a:pt x="516" y="110"/>
                  </a:lnTo>
                  <a:close/>
                  <a:moveTo>
                    <a:pt x="577" y="110"/>
                  </a:moveTo>
                  <a:lnTo>
                    <a:pt x="552" y="65"/>
                  </a:lnTo>
                  <a:lnTo>
                    <a:pt x="577" y="18"/>
                  </a:lnTo>
                  <a:lnTo>
                    <a:pt x="604" y="65"/>
                  </a:lnTo>
                  <a:lnTo>
                    <a:pt x="577" y="110"/>
                  </a:lnTo>
                  <a:close/>
                  <a:moveTo>
                    <a:pt x="639" y="110"/>
                  </a:moveTo>
                  <a:lnTo>
                    <a:pt x="613" y="65"/>
                  </a:lnTo>
                  <a:lnTo>
                    <a:pt x="639" y="18"/>
                  </a:lnTo>
                  <a:lnTo>
                    <a:pt x="666" y="65"/>
                  </a:lnTo>
                  <a:lnTo>
                    <a:pt x="639" y="110"/>
                  </a:lnTo>
                  <a:close/>
                  <a:moveTo>
                    <a:pt x="700" y="110"/>
                  </a:moveTo>
                  <a:lnTo>
                    <a:pt x="675" y="65"/>
                  </a:lnTo>
                  <a:lnTo>
                    <a:pt x="700" y="18"/>
                  </a:lnTo>
                  <a:lnTo>
                    <a:pt x="727" y="65"/>
                  </a:lnTo>
                  <a:lnTo>
                    <a:pt x="700" y="110"/>
                  </a:lnTo>
                  <a:close/>
                  <a:moveTo>
                    <a:pt x="762" y="110"/>
                  </a:moveTo>
                  <a:lnTo>
                    <a:pt x="736" y="65"/>
                  </a:lnTo>
                  <a:lnTo>
                    <a:pt x="762" y="18"/>
                  </a:lnTo>
                  <a:lnTo>
                    <a:pt x="789" y="65"/>
                  </a:lnTo>
                  <a:lnTo>
                    <a:pt x="762" y="110"/>
                  </a:lnTo>
                  <a:close/>
                  <a:moveTo>
                    <a:pt x="823" y="110"/>
                  </a:moveTo>
                  <a:lnTo>
                    <a:pt x="798" y="65"/>
                  </a:lnTo>
                  <a:lnTo>
                    <a:pt x="823" y="18"/>
                  </a:lnTo>
                  <a:lnTo>
                    <a:pt x="850" y="65"/>
                  </a:lnTo>
                  <a:lnTo>
                    <a:pt x="823" y="110"/>
                  </a:lnTo>
                  <a:close/>
                  <a:moveTo>
                    <a:pt x="885" y="110"/>
                  </a:moveTo>
                  <a:lnTo>
                    <a:pt x="859" y="65"/>
                  </a:lnTo>
                  <a:lnTo>
                    <a:pt x="885" y="18"/>
                  </a:lnTo>
                  <a:lnTo>
                    <a:pt x="912" y="65"/>
                  </a:lnTo>
                  <a:lnTo>
                    <a:pt x="885" y="110"/>
                  </a:lnTo>
                  <a:close/>
                  <a:moveTo>
                    <a:pt x="948" y="110"/>
                  </a:moveTo>
                  <a:lnTo>
                    <a:pt x="921" y="65"/>
                  </a:lnTo>
                  <a:lnTo>
                    <a:pt x="948" y="18"/>
                  </a:lnTo>
                  <a:lnTo>
                    <a:pt x="973" y="65"/>
                  </a:lnTo>
                  <a:lnTo>
                    <a:pt x="948" y="110"/>
                  </a:lnTo>
                  <a:close/>
                  <a:moveTo>
                    <a:pt x="1009" y="110"/>
                  </a:moveTo>
                  <a:lnTo>
                    <a:pt x="982" y="65"/>
                  </a:lnTo>
                  <a:lnTo>
                    <a:pt x="1009" y="18"/>
                  </a:lnTo>
                  <a:lnTo>
                    <a:pt x="1035" y="65"/>
                  </a:lnTo>
                  <a:lnTo>
                    <a:pt x="1009" y="110"/>
                  </a:lnTo>
                  <a:close/>
                  <a:moveTo>
                    <a:pt x="1071" y="110"/>
                  </a:moveTo>
                  <a:lnTo>
                    <a:pt x="1044" y="65"/>
                  </a:lnTo>
                  <a:lnTo>
                    <a:pt x="1071" y="18"/>
                  </a:lnTo>
                  <a:lnTo>
                    <a:pt x="1096" y="65"/>
                  </a:lnTo>
                  <a:lnTo>
                    <a:pt x="1071" y="110"/>
                  </a:lnTo>
                  <a:close/>
                  <a:moveTo>
                    <a:pt x="1132" y="110"/>
                  </a:moveTo>
                  <a:lnTo>
                    <a:pt x="1105" y="65"/>
                  </a:lnTo>
                  <a:lnTo>
                    <a:pt x="1132" y="18"/>
                  </a:lnTo>
                  <a:lnTo>
                    <a:pt x="1158" y="65"/>
                  </a:lnTo>
                  <a:lnTo>
                    <a:pt x="1132" y="110"/>
                  </a:lnTo>
                  <a:close/>
                  <a:moveTo>
                    <a:pt x="1194" y="110"/>
                  </a:moveTo>
                  <a:lnTo>
                    <a:pt x="1167" y="65"/>
                  </a:lnTo>
                  <a:lnTo>
                    <a:pt x="1194" y="18"/>
                  </a:lnTo>
                  <a:lnTo>
                    <a:pt x="1219" y="65"/>
                  </a:lnTo>
                  <a:lnTo>
                    <a:pt x="1194" y="110"/>
                  </a:lnTo>
                  <a:close/>
                  <a:moveTo>
                    <a:pt x="1255" y="110"/>
                  </a:moveTo>
                  <a:lnTo>
                    <a:pt x="1228" y="65"/>
                  </a:lnTo>
                  <a:lnTo>
                    <a:pt x="1255" y="18"/>
                  </a:lnTo>
                  <a:lnTo>
                    <a:pt x="1281" y="65"/>
                  </a:lnTo>
                  <a:lnTo>
                    <a:pt x="1255" y="110"/>
                  </a:lnTo>
                  <a:close/>
                  <a:moveTo>
                    <a:pt x="1317" y="110"/>
                  </a:moveTo>
                  <a:lnTo>
                    <a:pt x="1291" y="65"/>
                  </a:lnTo>
                  <a:lnTo>
                    <a:pt x="1317" y="18"/>
                  </a:lnTo>
                  <a:lnTo>
                    <a:pt x="1344" y="65"/>
                  </a:lnTo>
                  <a:lnTo>
                    <a:pt x="1317" y="110"/>
                  </a:lnTo>
                  <a:close/>
                  <a:moveTo>
                    <a:pt x="1378" y="110"/>
                  </a:moveTo>
                  <a:lnTo>
                    <a:pt x="1353" y="65"/>
                  </a:lnTo>
                  <a:lnTo>
                    <a:pt x="1378" y="18"/>
                  </a:lnTo>
                  <a:lnTo>
                    <a:pt x="1405" y="65"/>
                  </a:lnTo>
                  <a:lnTo>
                    <a:pt x="1378" y="110"/>
                  </a:lnTo>
                  <a:close/>
                  <a:moveTo>
                    <a:pt x="1440" y="110"/>
                  </a:moveTo>
                  <a:lnTo>
                    <a:pt x="1414" y="65"/>
                  </a:lnTo>
                  <a:lnTo>
                    <a:pt x="1440" y="18"/>
                  </a:lnTo>
                  <a:lnTo>
                    <a:pt x="1467" y="65"/>
                  </a:lnTo>
                  <a:lnTo>
                    <a:pt x="1440" y="110"/>
                  </a:lnTo>
                  <a:close/>
                  <a:moveTo>
                    <a:pt x="1501" y="110"/>
                  </a:moveTo>
                  <a:lnTo>
                    <a:pt x="1476" y="65"/>
                  </a:lnTo>
                  <a:lnTo>
                    <a:pt x="1501" y="18"/>
                  </a:lnTo>
                  <a:lnTo>
                    <a:pt x="1528" y="65"/>
                  </a:lnTo>
                  <a:lnTo>
                    <a:pt x="1501" y="110"/>
                  </a:lnTo>
                  <a:close/>
                  <a:moveTo>
                    <a:pt x="1563" y="110"/>
                  </a:moveTo>
                  <a:lnTo>
                    <a:pt x="1537" y="65"/>
                  </a:lnTo>
                  <a:lnTo>
                    <a:pt x="1563" y="18"/>
                  </a:lnTo>
                  <a:lnTo>
                    <a:pt x="1590" y="65"/>
                  </a:lnTo>
                  <a:lnTo>
                    <a:pt x="1563" y="110"/>
                  </a:lnTo>
                  <a:close/>
                  <a:moveTo>
                    <a:pt x="1624" y="110"/>
                  </a:moveTo>
                  <a:lnTo>
                    <a:pt x="1599" y="65"/>
                  </a:lnTo>
                  <a:lnTo>
                    <a:pt x="1624" y="18"/>
                  </a:lnTo>
                  <a:lnTo>
                    <a:pt x="1651" y="65"/>
                  </a:lnTo>
                  <a:lnTo>
                    <a:pt x="1624" y="110"/>
                  </a:lnTo>
                  <a:close/>
                  <a:moveTo>
                    <a:pt x="1687" y="110"/>
                  </a:moveTo>
                  <a:lnTo>
                    <a:pt x="1660" y="65"/>
                  </a:lnTo>
                  <a:lnTo>
                    <a:pt x="1687" y="18"/>
                  </a:lnTo>
                  <a:lnTo>
                    <a:pt x="1713" y="65"/>
                  </a:lnTo>
                  <a:lnTo>
                    <a:pt x="1687" y="110"/>
                  </a:lnTo>
                  <a:close/>
                  <a:moveTo>
                    <a:pt x="1749" y="110"/>
                  </a:moveTo>
                  <a:lnTo>
                    <a:pt x="1722" y="65"/>
                  </a:lnTo>
                  <a:lnTo>
                    <a:pt x="1749" y="18"/>
                  </a:lnTo>
                  <a:lnTo>
                    <a:pt x="1774" y="65"/>
                  </a:lnTo>
                  <a:lnTo>
                    <a:pt x="1749" y="110"/>
                  </a:lnTo>
                  <a:close/>
                  <a:moveTo>
                    <a:pt x="1810" y="110"/>
                  </a:moveTo>
                  <a:lnTo>
                    <a:pt x="1783" y="65"/>
                  </a:lnTo>
                  <a:lnTo>
                    <a:pt x="1810" y="18"/>
                  </a:lnTo>
                  <a:lnTo>
                    <a:pt x="1836" y="65"/>
                  </a:lnTo>
                  <a:lnTo>
                    <a:pt x="1810" y="110"/>
                  </a:lnTo>
                  <a:close/>
                  <a:moveTo>
                    <a:pt x="1872" y="110"/>
                  </a:moveTo>
                  <a:lnTo>
                    <a:pt x="1845" y="65"/>
                  </a:lnTo>
                  <a:lnTo>
                    <a:pt x="1872" y="18"/>
                  </a:lnTo>
                  <a:lnTo>
                    <a:pt x="1897" y="65"/>
                  </a:lnTo>
                  <a:lnTo>
                    <a:pt x="1872" y="110"/>
                  </a:lnTo>
                  <a:close/>
                  <a:moveTo>
                    <a:pt x="1933" y="110"/>
                  </a:moveTo>
                  <a:lnTo>
                    <a:pt x="1906" y="65"/>
                  </a:lnTo>
                  <a:lnTo>
                    <a:pt x="1933" y="18"/>
                  </a:lnTo>
                  <a:lnTo>
                    <a:pt x="1959" y="65"/>
                  </a:lnTo>
                  <a:lnTo>
                    <a:pt x="1933" y="110"/>
                  </a:lnTo>
                  <a:close/>
                  <a:moveTo>
                    <a:pt x="1995" y="110"/>
                  </a:moveTo>
                  <a:lnTo>
                    <a:pt x="1968" y="65"/>
                  </a:lnTo>
                  <a:lnTo>
                    <a:pt x="1995" y="18"/>
                  </a:lnTo>
                  <a:lnTo>
                    <a:pt x="2020" y="65"/>
                  </a:lnTo>
                  <a:lnTo>
                    <a:pt x="1995" y="110"/>
                  </a:lnTo>
                  <a:close/>
                  <a:moveTo>
                    <a:pt x="2056" y="110"/>
                  </a:moveTo>
                  <a:lnTo>
                    <a:pt x="2031" y="65"/>
                  </a:lnTo>
                  <a:lnTo>
                    <a:pt x="2056" y="18"/>
                  </a:lnTo>
                  <a:lnTo>
                    <a:pt x="2083" y="65"/>
                  </a:lnTo>
                  <a:lnTo>
                    <a:pt x="2056" y="110"/>
                  </a:lnTo>
                  <a:close/>
                  <a:moveTo>
                    <a:pt x="2118" y="110"/>
                  </a:moveTo>
                  <a:lnTo>
                    <a:pt x="2092" y="65"/>
                  </a:lnTo>
                  <a:lnTo>
                    <a:pt x="2118" y="18"/>
                  </a:lnTo>
                  <a:lnTo>
                    <a:pt x="2145" y="65"/>
                  </a:lnTo>
                  <a:lnTo>
                    <a:pt x="2118" y="110"/>
                  </a:lnTo>
                  <a:close/>
                  <a:moveTo>
                    <a:pt x="2179" y="110"/>
                  </a:moveTo>
                  <a:lnTo>
                    <a:pt x="2154" y="65"/>
                  </a:lnTo>
                  <a:lnTo>
                    <a:pt x="2179" y="18"/>
                  </a:lnTo>
                  <a:lnTo>
                    <a:pt x="2206" y="65"/>
                  </a:lnTo>
                  <a:lnTo>
                    <a:pt x="2179" y="110"/>
                  </a:lnTo>
                  <a:close/>
                  <a:moveTo>
                    <a:pt x="2241" y="110"/>
                  </a:moveTo>
                  <a:lnTo>
                    <a:pt x="2215" y="65"/>
                  </a:lnTo>
                  <a:lnTo>
                    <a:pt x="2241" y="18"/>
                  </a:lnTo>
                  <a:lnTo>
                    <a:pt x="2268" y="65"/>
                  </a:lnTo>
                  <a:lnTo>
                    <a:pt x="2241" y="110"/>
                  </a:lnTo>
                  <a:close/>
                  <a:moveTo>
                    <a:pt x="2302" y="110"/>
                  </a:moveTo>
                  <a:lnTo>
                    <a:pt x="2277" y="65"/>
                  </a:lnTo>
                  <a:lnTo>
                    <a:pt x="2302" y="18"/>
                  </a:lnTo>
                  <a:lnTo>
                    <a:pt x="2329" y="65"/>
                  </a:lnTo>
                  <a:lnTo>
                    <a:pt x="2302" y="110"/>
                  </a:lnTo>
                  <a:close/>
                  <a:moveTo>
                    <a:pt x="2364" y="110"/>
                  </a:moveTo>
                  <a:lnTo>
                    <a:pt x="2338" y="65"/>
                  </a:lnTo>
                  <a:lnTo>
                    <a:pt x="2364" y="18"/>
                  </a:lnTo>
                  <a:lnTo>
                    <a:pt x="2391" y="65"/>
                  </a:lnTo>
                  <a:lnTo>
                    <a:pt x="2364" y="110"/>
                  </a:lnTo>
                  <a:close/>
                  <a:moveTo>
                    <a:pt x="2427" y="110"/>
                  </a:moveTo>
                  <a:lnTo>
                    <a:pt x="2400" y="65"/>
                  </a:lnTo>
                  <a:lnTo>
                    <a:pt x="2427" y="18"/>
                  </a:lnTo>
                  <a:lnTo>
                    <a:pt x="2452" y="65"/>
                  </a:lnTo>
                  <a:lnTo>
                    <a:pt x="2427" y="110"/>
                  </a:lnTo>
                  <a:close/>
                  <a:moveTo>
                    <a:pt x="2488" y="110"/>
                  </a:moveTo>
                  <a:lnTo>
                    <a:pt x="2461" y="65"/>
                  </a:lnTo>
                  <a:lnTo>
                    <a:pt x="2488" y="18"/>
                  </a:lnTo>
                  <a:lnTo>
                    <a:pt x="2514" y="65"/>
                  </a:lnTo>
                  <a:lnTo>
                    <a:pt x="2488" y="110"/>
                  </a:lnTo>
                  <a:close/>
                  <a:moveTo>
                    <a:pt x="2557" y="0"/>
                  </a:moveTo>
                  <a:lnTo>
                    <a:pt x="2551" y="0"/>
                  </a:lnTo>
                  <a:lnTo>
                    <a:pt x="2550" y="3"/>
                  </a:lnTo>
                  <a:lnTo>
                    <a:pt x="2548" y="0"/>
                  </a:lnTo>
                  <a:lnTo>
                    <a:pt x="2538" y="0"/>
                  </a:lnTo>
                  <a:lnTo>
                    <a:pt x="2545" y="11"/>
                  </a:lnTo>
                  <a:lnTo>
                    <a:pt x="2518" y="56"/>
                  </a:lnTo>
                  <a:lnTo>
                    <a:pt x="2493" y="11"/>
                  </a:lnTo>
                  <a:lnTo>
                    <a:pt x="2499" y="0"/>
                  </a:lnTo>
                  <a:lnTo>
                    <a:pt x="2490" y="0"/>
                  </a:lnTo>
                  <a:lnTo>
                    <a:pt x="2488" y="3"/>
                  </a:lnTo>
                  <a:lnTo>
                    <a:pt x="2485" y="0"/>
                  </a:lnTo>
                  <a:lnTo>
                    <a:pt x="2476" y="0"/>
                  </a:lnTo>
                  <a:lnTo>
                    <a:pt x="2484" y="11"/>
                  </a:lnTo>
                  <a:lnTo>
                    <a:pt x="2457" y="56"/>
                  </a:lnTo>
                  <a:lnTo>
                    <a:pt x="2431" y="11"/>
                  </a:lnTo>
                  <a:lnTo>
                    <a:pt x="2437" y="0"/>
                  </a:lnTo>
                  <a:lnTo>
                    <a:pt x="2428" y="0"/>
                  </a:lnTo>
                  <a:lnTo>
                    <a:pt x="2427" y="3"/>
                  </a:lnTo>
                  <a:lnTo>
                    <a:pt x="2424" y="0"/>
                  </a:lnTo>
                  <a:lnTo>
                    <a:pt x="2415" y="0"/>
                  </a:lnTo>
                  <a:lnTo>
                    <a:pt x="2422" y="11"/>
                  </a:lnTo>
                  <a:lnTo>
                    <a:pt x="2395" y="56"/>
                  </a:lnTo>
                  <a:lnTo>
                    <a:pt x="2368" y="11"/>
                  </a:lnTo>
                  <a:lnTo>
                    <a:pt x="2376" y="0"/>
                  </a:lnTo>
                  <a:lnTo>
                    <a:pt x="2367" y="0"/>
                  </a:lnTo>
                  <a:lnTo>
                    <a:pt x="2364" y="3"/>
                  </a:lnTo>
                  <a:lnTo>
                    <a:pt x="2362" y="0"/>
                  </a:lnTo>
                  <a:lnTo>
                    <a:pt x="2353" y="0"/>
                  </a:lnTo>
                  <a:lnTo>
                    <a:pt x="2359" y="11"/>
                  </a:lnTo>
                  <a:lnTo>
                    <a:pt x="2334" y="56"/>
                  </a:lnTo>
                  <a:lnTo>
                    <a:pt x="2307" y="11"/>
                  </a:lnTo>
                  <a:lnTo>
                    <a:pt x="2314" y="0"/>
                  </a:lnTo>
                  <a:lnTo>
                    <a:pt x="2305" y="0"/>
                  </a:lnTo>
                  <a:lnTo>
                    <a:pt x="2302" y="3"/>
                  </a:lnTo>
                  <a:lnTo>
                    <a:pt x="2301" y="0"/>
                  </a:lnTo>
                  <a:lnTo>
                    <a:pt x="2292" y="0"/>
                  </a:lnTo>
                  <a:lnTo>
                    <a:pt x="2298" y="11"/>
                  </a:lnTo>
                  <a:lnTo>
                    <a:pt x="2272" y="56"/>
                  </a:lnTo>
                  <a:lnTo>
                    <a:pt x="2245" y="11"/>
                  </a:lnTo>
                  <a:lnTo>
                    <a:pt x="2251" y="0"/>
                  </a:lnTo>
                  <a:lnTo>
                    <a:pt x="2242" y="0"/>
                  </a:lnTo>
                  <a:lnTo>
                    <a:pt x="2241" y="3"/>
                  </a:lnTo>
                  <a:lnTo>
                    <a:pt x="2239" y="0"/>
                  </a:lnTo>
                  <a:lnTo>
                    <a:pt x="2230" y="0"/>
                  </a:lnTo>
                  <a:lnTo>
                    <a:pt x="2236" y="11"/>
                  </a:lnTo>
                  <a:lnTo>
                    <a:pt x="2211" y="56"/>
                  </a:lnTo>
                  <a:lnTo>
                    <a:pt x="2184" y="11"/>
                  </a:lnTo>
                  <a:lnTo>
                    <a:pt x="2190" y="0"/>
                  </a:lnTo>
                  <a:lnTo>
                    <a:pt x="2181" y="0"/>
                  </a:lnTo>
                  <a:lnTo>
                    <a:pt x="2179" y="3"/>
                  </a:lnTo>
                  <a:lnTo>
                    <a:pt x="2178" y="0"/>
                  </a:lnTo>
                  <a:lnTo>
                    <a:pt x="2169" y="0"/>
                  </a:lnTo>
                  <a:lnTo>
                    <a:pt x="2175" y="11"/>
                  </a:lnTo>
                  <a:lnTo>
                    <a:pt x="2149" y="56"/>
                  </a:lnTo>
                  <a:lnTo>
                    <a:pt x="2122" y="11"/>
                  </a:lnTo>
                  <a:lnTo>
                    <a:pt x="2128" y="0"/>
                  </a:lnTo>
                  <a:lnTo>
                    <a:pt x="2119" y="0"/>
                  </a:lnTo>
                  <a:lnTo>
                    <a:pt x="2118" y="3"/>
                  </a:lnTo>
                  <a:lnTo>
                    <a:pt x="2116" y="0"/>
                  </a:lnTo>
                  <a:lnTo>
                    <a:pt x="2107" y="0"/>
                  </a:lnTo>
                  <a:lnTo>
                    <a:pt x="2113" y="11"/>
                  </a:lnTo>
                  <a:lnTo>
                    <a:pt x="2088" y="56"/>
                  </a:lnTo>
                  <a:lnTo>
                    <a:pt x="2061" y="11"/>
                  </a:lnTo>
                  <a:lnTo>
                    <a:pt x="2067" y="0"/>
                  </a:lnTo>
                  <a:lnTo>
                    <a:pt x="2058" y="0"/>
                  </a:lnTo>
                  <a:lnTo>
                    <a:pt x="2056" y="3"/>
                  </a:lnTo>
                  <a:lnTo>
                    <a:pt x="2055" y="0"/>
                  </a:lnTo>
                  <a:lnTo>
                    <a:pt x="2046" y="0"/>
                  </a:lnTo>
                  <a:lnTo>
                    <a:pt x="2052" y="11"/>
                  </a:lnTo>
                  <a:lnTo>
                    <a:pt x="2025" y="56"/>
                  </a:lnTo>
                  <a:lnTo>
                    <a:pt x="1999" y="11"/>
                  </a:lnTo>
                  <a:lnTo>
                    <a:pt x="2005" y="0"/>
                  </a:lnTo>
                  <a:lnTo>
                    <a:pt x="1996" y="0"/>
                  </a:lnTo>
                  <a:lnTo>
                    <a:pt x="1995" y="3"/>
                  </a:lnTo>
                  <a:lnTo>
                    <a:pt x="1993" y="0"/>
                  </a:lnTo>
                  <a:lnTo>
                    <a:pt x="1984" y="0"/>
                  </a:lnTo>
                  <a:lnTo>
                    <a:pt x="1990" y="11"/>
                  </a:lnTo>
                  <a:lnTo>
                    <a:pt x="1963" y="56"/>
                  </a:lnTo>
                  <a:lnTo>
                    <a:pt x="1938" y="11"/>
                  </a:lnTo>
                  <a:lnTo>
                    <a:pt x="1944" y="0"/>
                  </a:lnTo>
                  <a:lnTo>
                    <a:pt x="1935" y="0"/>
                  </a:lnTo>
                  <a:lnTo>
                    <a:pt x="1933" y="3"/>
                  </a:lnTo>
                  <a:lnTo>
                    <a:pt x="1932" y="0"/>
                  </a:lnTo>
                  <a:lnTo>
                    <a:pt x="1923" y="0"/>
                  </a:lnTo>
                  <a:lnTo>
                    <a:pt x="1929" y="11"/>
                  </a:lnTo>
                  <a:lnTo>
                    <a:pt x="1902" y="56"/>
                  </a:lnTo>
                  <a:lnTo>
                    <a:pt x="1876" y="11"/>
                  </a:lnTo>
                  <a:lnTo>
                    <a:pt x="1882" y="0"/>
                  </a:lnTo>
                  <a:lnTo>
                    <a:pt x="1873" y="0"/>
                  </a:lnTo>
                  <a:lnTo>
                    <a:pt x="1872" y="3"/>
                  </a:lnTo>
                  <a:lnTo>
                    <a:pt x="1870" y="0"/>
                  </a:lnTo>
                  <a:lnTo>
                    <a:pt x="1861" y="0"/>
                  </a:lnTo>
                  <a:lnTo>
                    <a:pt x="1867" y="11"/>
                  </a:lnTo>
                  <a:lnTo>
                    <a:pt x="1840" y="56"/>
                  </a:lnTo>
                  <a:lnTo>
                    <a:pt x="1815" y="11"/>
                  </a:lnTo>
                  <a:lnTo>
                    <a:pt x="1821" y="0"/>
                  </a:lnTo>
                  <a:lnTo>
                    <a:pt x="1812" y="0"/>
                  </a:lnTo>
                  <a:lnTo>
                    <a:pt x="1810" y="3"/>
                  </a:lnTo>
                  <a:lnTo>
                    <a:pt x="1809" y="0"/>
                  </a:lnTo>
                  <a:lnTo>
                    <a:pt x="1798" y="0"/>
                  </a:lnTo>
                  <a:lnTo>
                    <a:pt x="1806" y="11"/>
                  </a:lnTo>
                  <a:lnTo>
                    <a:pt x="1779" y="56"/>
                  </a:lnTo>
                  <a:lnTo>
                    <a:pt x="1753" y="11"/>
                  </a:lnTo>
                  <a:lnTo>
                    <a:pt x="1759" y="0"/>
                  </a:lnTo>
                  <a:lnTo>
                    <a:pt x="1750" y="0"/>
                  </a:lnTo>
                  <a:lnTo>
                    <a:pt x="1749" y="3"/>
                  </a:lnTo>
                  <a:lnTo>
                    <a:pt x="1746" y="0"/>
                  </a:lnTo>
                  <a:lnTo>
                    <a:pt x="1737" y="0"/>
                  </a:lnTo>
                  <a:lnTo>
                    <a:pt x="1744" y="11"/>
                  </a:lnTo>
                  <a:lnTo>
                    <a:pt x="1717" y="56"/>
                  </a:lnTo>
                  <a:lnTo>
                    <a:pt x="1692" y="11"/>
                  </a:lnTo>
                  <a:lnTo>
                    <a:pt x="1698" y="0"/>
                  </a:lnTo>
                  <a:lnTo>
                    <a:pt x="1689" y="0"/>
                  </a:lnTo>
                  <a:lnTo>
                    <a:pt x="1687" y="3"/>
                  </a:lnTo>
                  <a:lnTo>
                    <a:pt x="1684" y="0"/>
                  </a:lnTo>
                  <a:lnTo>
                    <a:pt x="1675" y="0"/>
                  </a:lnTo>
                  <a:lnTo>
                    <a:pt x="1683" y="11"/>
                  </a:lnTo>
                  <a:lnTo>
                    <a:pt x="1656" y="56"/>
                  </a:lnTo>
                  <a:lnTo>
                    <a:pt x="1629" y="11"/>
                  </a:lnTo>
                  <a:lnTo>
                    <a:pt x="1636" y="0"/>
                  </a:lnTo>
                  <a:lnTo>
                    <a:pt x="1627" y="0"/>
                  </a:lnTo>
                  <a:lnTo>
                    <a:pt x="1624" y="3"/>
                  </a:lnTo>
                  <a:lnTo>
                    <a:pt x="1623" y="0"/>
                  </a:lnTo>
                  <a:lnTo>
                    <a:pt x="1614" y="0"/>
                  </a:lnTo>
                  <a:lnTo>
                    <a:pt x="1620" y="11"/>
                  </a:lnTo>
                  <a:lnTo>
                    <a:pt x="1594" y="56"/>
                  </a:lnTo>
                  <a:lnTo>
                    <a:pt x="1567" y="11"/>
                  </a:lnTo>
                  <a:lnTo>
                    <a:pt x="1575" y="0"/>
                  </a:lnTo>
                  <a:lnTo>
                    <a:pt x="1566" y="0"/>
                  </a:lnTo>
                  <a:lnTo>
                    <a:pt x="1563" y="3"/>
                  </a:lnTo>
                  <a:lnTo>
                    <a:pt x="1561" y="0"/>
                  </a:lnTo>
                  <a:lnTo>
                    <a:pt x="1552" y="0"/>
                  </a:lnTo>
                  <a:lnTo>
                    <a:pt x="1558" y="11"/>
                  </a:lnTo>
                  <a:lnTo>
                    <a:pt x="1533" y="56"/>
                  </a:lnTo>
                  <a:lnTo>
                    <a:pt x="1506" y="11"/>
                  </a:lnTo>
                  <a:lnTo>
                    <a:pt x="1512" y="0"/>
                  </a:lnTo>
                  <a:lnTo>
                    <a:pt x="1503" y="0"/>
                  </a:lnTo>
                  <a:lnTo>
                    <a:pt x="1501" y="3"/>
                  </a:lnTo>
                  <a:lnTo>
                    <a:pt x="1500" y="0"/>
                  </a:lnTo>
                  <a:lnTo>
                    <a:pt x="1491" y="0"/>
                  </a:lnTo>
                  <a:lnTo>
                    <a:pt x="1497" y="11"/>
                  </a:lnTo>
                  <a:lnTo>
                    <a:pt x="1471" y="56"/>
                  </a:lnTo>
                  <a:lnTo>
                    <a:pt x="1444" y="11"/>
                  </a:lnTo>
                  <a:lnTo>
                    <a:pt x="1450" y="0"/>
                  </a:lnTo>
                  <a:lnTo>
                    <a:pt x="1441" y="0"/>
                  </a:lnTo>
                  <a:lnTo>
                    <a:pt x="1440" y="3"/>
                  </a:lnTo>
                  <a:lnTo>
                    <a:pt x="1438" y="0"/>
                  </a:lnTo>
                  <a:lnTo>
                    <a:pt x="1429" y="0"/>
                  </a:lnTo>
                  <a:lnTo>
                    <a:pt x="1435" y="11"/>
                  </a:lnTo>
                  <a:lnTo>
                    <a:pt x="1410" y="56"/>
                  </a:lnTo>
                  <a:lnTo>
                    <a:pt x="1383" y="11"/>
                  </a:lnTo>
                  <a:lnTo>
                    <a:pt x="1389" y="0"/>
                  </a:lnTo>
                  <a:lnTo>
                    <a:pt x="1380" y="0"/>
                  </a:lnTo>
                  <a:lnTo>
                    <a:pt x="1378" y="3"/>
                  </a:lnTo>
                  <a:lnTo>
                    <a:pt x="1377" y="0"/>
                  </a:lnTo>
                  <a:lnTo>
                    <a:pt x="1368" y="0"/>
                  </a:lnTo>
                  <a:lnTo>
                    <a:pt x="1374" y="11"/>
                  </a:lnTo>
                  <a:lnTo>
                    <a:pt x="1348" y="56"/>
                  </a:lnTo>
                  <a:lnTo>
                    <a:pt x="1321" y="11"/>
                  </a:lnTo>
                  <a:lnTo>
                    <a:pt x="1327" y="0"/>
                  </a:lnTo>
                  <a:lnTo>
                    <a:pt x="1318" y="0"/>
                  </a:lnTo>
                  <a:lnTo>
                    <a:pt x="1317" y="3"/>
                  </a:lnTo>
                  <a:lnTo>
                    <a:pt x="1315" y="0"/>
                  </a:lnTo>
                  <a:lnTo>
                    <a:pt x="1306" y="0"/>
                  </a:lnTo>
                  <a:lnTo>
                    <a:pt x="1312" y="11"/>
                  </a:lnTo>
                  <a:lnTo>
                    <a:pt x="1285" y="56"/>
                  </a:lnTo>
                  <a:lnTo>
                    <a:pt x="1260" y="11"/>
                  </a:lnTo>
                  <a:lnTo>
                    <a:pt x="1266" y="0"/>
                  </a:lnTo>
                  <a:lnTo>
                    <a:pt x="1257" y="0"/>
                  </a:lnTo>
                  <a:lnTo>
                    <a:pt x="1255" y="3"/>
                  </a:lnTo>
                  <a:lnTo>
                    <a:pt x="1254" y="0"/>
                  </a:lnTo>
                  <a:lnTo>
                    <a:pt x="1245" y="0"/>
                  </a:lnTo>
                  <a:lnTo>
                    <a:pt x="1251" y="11"/>
                  </a:lnTo>
                  <a:lnTo>
                    <a:pt x="1224" y="56"/>
                  </a:lnTo>
                  <a:lnTo>
                    <a:pt x="1198" y="11"/>
                  </a:lnTo>
                  <a:lnTo>
                    <a:pt x="1204" y="0"/>
                  </a:lnTo>
                  <a:lnTo>
                    <a:pt x="1195" y="0"/>
                  </a:lnTo>
                  <a:lnTo>
                    <a:pt x="1194" y="3"/>
                  </a:lnTo>
                  <a:lnTo>
                    <a:pt x="1192" y="0"/>
                  </a:lnTo>
                  <a:lnTo>
                    <a:pt x="1183" y="0"/>
                  </a:lnTo>
                  <a:lnTo>
                    <a:pt x="1189" y="11"/>
                  </a:lnTo>
                  <a:lnTo>
                    <a:pt x="1162" y="56"/>
                  </a:lnTo>
                  <a:lnTo>
                    <a:pt x="1137" y="11"/>
                  </a:lnTo>
                  <a:lnTo>
                    <a:pt x="1143" y="0"/>
                  </a:lnTo>
                  <a:lnTo>
                    <a:pt x="1134" y="0"/>
                  </a:lnTo>
                  <a:lnTo>
                    <a:pt x="1132" y="3"/>
                  </a:lnTo>
                  <a:lnTo>
                    <a:pt x="1131" y="0"/>
                  </a:lnTo>
                  <a:lnTo>
                    <a:pt x="1122" y="0"/>
                  </a:lnTo>
                  <a:lnTo>
                    <a:pt x="1128" y="11"/>
                  </a:lnTo>
                  <a:lnTo>
                    <a:pt x="1101" y="56"/>
                  </a:lnTo>
                  <a:lnTo>
                    <a:pt x="1075" y="11"/>
                  </a:lnTo>
                  <a:lnTo>
                    <a:pt x="1081" y="0"/>
                  </a:lnTo>
                  <a:lnTo>
                    <a:pt x="1072" y="0"/>
                  </a:lnTo>
                  <a:lnTo>
                    <a:pt x="1071" y="3"/>
                  </a:lnTo>
                  <a:lnTo>
                    <a:pt x="1069" y="0"/>
                  </a:lnTo>
                  <a:lnTo>
                    <a:pt x="1059" y="0"/>
                  </a:lnTo>
                  <a:lnTo>
                    <a:pt x="1066" y="11"/>
                  </a:lnTo>
                  <a:lnTo>
                    <a:pt x="1039" y="56"/>
                  </a:lnTo>
                  <a:lnTo>
                    <a:pt x="1014" y="11"/>
                  </a:lnTo>
                  <a:lnTo>
                    <a:pt x="1020" y="0"/>
                  </a:lnTo>
                  <a:lnTo>
                    <a:pt x="1011" y="0"/>
                  </a:lnTo>
                  <a:lnTo>
                    <a:pt x="1009" y="3"/>
                  </a:lnTo>
                  <a:lnTo>
                    <a:pt x="1006" y="0"/>
                  </a:lnTo>
                  <a:lnTo>
                    <a:pt x="997" y="0"/>
                  </a:lnTo>
                  <a:lnTo>
                    <a:pt x="1005" y="11"/>
                  </a:lnTo>
                  <a:lnTo>
                    <a:pt x="978" y="56"/>
                  </a:lnTo>
                  <a:lnTo>
                    <a:pt x="952" y="11"/>
                  </a:lnTo>
                  <a:lnTo>
                    <a:pt x="958" y="0"/>
                  </a:lnTo>
                  <a:lnTo>
                    <a:pt x="949" y="0"/>
                  </a:lnTo>
                  <a:lnTo>
                    <a:pt x="948" y="3"/>
                  </a:lnTo>
                  <a:lnTo>
                    <a:pt x="945" y="0"/>
                  </a:lnTo>
                  <a:lnTo>
                    <a:pt x="936" y="0"/>
                  </a:lnTo>
                  <a:lnTo>
                    <a:pt x="943" y="11"/>
                  </a:lnTo>
                  <a:lnTo>
                    <a:pt x="916" y="56"/>
                  </a:lnTo>
                  <a:lnTo>
                    <a:pt x="889" y="11"/>
                  </a:lnTo>
                  <a:lnTo>
                    <a:pt x="897" y="0"/>
                  </a:lnTo>
                  <a:lnTo>
                    <a:pt x="888" y="0"/>
                  </a:lnTo>
                  <a:lnTo>
                    <a:pt x="885" y="3"/>
                  </a:lnTo>
                  <a:lnTo>
                    <a:pt x="883" y="0"/>
                  </a:lnTo>
                  <a:lnTo>
                    <a:pt x="874" y="0"/>
                  </a:lnTo>
                  <a:lnTo>
                    <a:pt x="880" y="11"/>
                  </a:lnTo>
                  <a:lnTo>
                    <a:pt x="855" y="56"/>
                  </a:lnTo>
                  <a:lnTo>
                    <a:pt x="828" y="11"/>
                  </a:lnTo>
                  <a:lnTo>
                    <a:pt x="835" y="0"/>
                  </a:lnTo>
                  <a:lnTo>
                    <a:pt x="826" y="0"/>
                  </a:lnTo>
                  <a:lnTo>
                    <a:pt x="823" y="3"/>
                  </a:lnTo>
                  <a:lnTo>
                    <a:pt x="822" y="0"/>
                  </a:lnTo>
                  <a:lnTo>
                    <a:pt x="813" y="0"/>
                  </a:lnTo>
                  <a:lnTo>
                    <a:pt x="819" y="11"/>
                  </a:lnTo>
                  <a:lnTo>
                    <a:pt x="793" y="56"/>
                  </a:lnTo>
                  <a:lnTo>
                    <a:pt x="766" y="11"/>
                  </a:lnTo>
                  <a:lnTo>
                    <a:pt x="772" y="0"/>
                  </a:lnTo>
                  <a:lnTo>
                    <a:pt x="763" y="0"/>
                  </a:lnTo>
                  <a:lnTo>
                    <a:pt x="762" y="3"/>
                  </a:lnTo>
                  <a:lnTo>
                    <a:pt x="760" y="0"/>
                  </a:lnTo>
                  <a:lnTo>
                    <a:pt x="751" y="0"/>
                  </a:lnTo>
                  <a:lnTo>
                    <a:pt x="757" y="11"/>
                  </a:lnTo>
                  <a:lnTo>
                    <a:pt x="732" y="56"/>
                  </a:lnTo>
                  <a:lnTo>
                    <a:pt x="705" y="11"/>
                  </a:lnTo>
                  <a:lnTo>
                    <a:pt x="711" y="0"/>
                  </a:lnTo>
                  <a:lnTo>
                    <a:pt x="702" y="0"/>
                  </a:lnTo>
                  <a:lnTo>
                    <a:pt x="700" y="3"/>
                  </a:lnTo>
                  <a:lnTo>
                    <a:pt x="699" y="0"/>
                  </a:lnTo>
                  <a:lnTo>
                    <a:pt x="690" y="0"/>
                  </a:lnTo>
                  <a:lnTo>
                    <a:pt x="696" y="11"/>
                  </a:lnTo>
                  <a:lnTo>
                    <a:pt x="670" y="56"/>
                  </a:lnTo>
                  <a:lnTo>
                    <a:pt x="643" y="11"/>
                  </a:lnTo>
                  <a:lnTo>
                    <a:pt x="649" y="0"/>
                  </a:lnTo>
                  <a:lnTo>
                    <a:pt x="640" y="0"/>
                  </a:lnTo>
                  <a:lnTo>
                    <a:pt x="639" y="3"/>
                  </a:lnTo>
                  <a:lnTo>
                    <a:pt x="637" y="0"/>
                  </a:lnTo>
                  <a:lnTo>
                    <a:pt x="628" y="0"/>
                  </a:lnTo>
                  <a:lnTo>
                    <a:pt x="634" y="11"/>
                  </a:lnTo>
                  <a:lnTo>
                    <a:pt x="609" y="56"/>
                  </a:lnTo>
                  <a:lnTo>
                    <a:pt x="582" y="11"/>
                  </a:lnTo>
                  <a:lnTo>
                    <a:pt x="588" y="0"/>
                  </a:lnTo>
                  <a:lnTo>
                    <a:pt x="579" y="0"/>
                  </a:lnTo>
                  <a:lnTo>
                    <a:pt x="577" y="3"/>
                  </a:lnTo>
                  <a:lnTo>
                    <a:pt x="576" y="0"/>
                  </a:lnTo>
                  <a:lnTo>
                    <a:pt x="567" y="0"/>
                  </a:lnTo>
                  <a:lnTo>
                    <a:pt x="573" y="11"/>
                  </a:lnTo>
                  <a:lnTo>
                    <a:pt x="546" y="56"/>
                  </a:lnTo>
                  <a:lnTo>
                    <a:pt x="520" y="11"/>
                  </a:lnTo>
                  <a:lnTo>
                    <a:pt x="526" y="0"/>
                  </a:lnTo>
                  <a:lnTo>
                    <a:pt x="517" y="0"/>
                  </a:lnTo>
                  <a:lnTo>
                    <a:pt x="516" y="3"/>
                  </a:lnTo>
                  <a:lnTo>
                    <a:pt x="514" y="0"/>
                  </a:lnTo>
                  <a:lnTo>
                    <a:pt x="505" y="0"/>
                  </a:lnTo>
                  <a:lnTo>
                    <a:pt x="511" y="11"/>
                  </a:lnTo>
                  <a:lnTo>
                    <a:pt x="484" y="56"/>
                  </a:lnTo>
                  <a:lnTo>
                    <a:pt x="459" y="11"/>
                  </a:lnTo>
                  <a:lnTo>
                    <a:pt x="465" y="0"/>
                  </a:lnTo>
                  <a:lnTo>
                    <a:pt x="456" y="0"/>
                  </a:lnTo>
                  <a:lnTo>
                    <a:pt x="454" y="3"/>
                  </a:lnTo>
                  <a:lnTo>
                    <a:pt x="453" y="0"/>
                  </a:lnTo>
                  <a:lnTo>
                    <a:pt x="444" y="0"/>
                  </a:lnTo>
                  <a:lnTo>
                    <a:pt x="450" y="11"/>
                  </a:lnTo>
                  <a:lnTo>
                    <a:pt x="423" y="56"/>
                  </a:lnTo>
                  <a:lnTo>
                    <a:pt x="397" y="11"/>
                  </a:lnTo>
                  <a:lnTo>
                    <a:pt x="403" y="0"/>
                  </a:lnTo>
                  <a:lnTo>
                    <a:pt x="394" y="0"/>
                  </a:lnTo>
                  <a:lnTo>
                    <a:pt x="393" y="3"/>
                  </a:lnTo>
                  <a:lnTo>
                    <a:pt x="391" y="0"/>
                  </a:lnTo>
                  <a:lnTo>
                    <a:pt x="382" y="0"/>
                  </a:lnTo>
                  <a:lnTo>
                    <a:pt x="388" y="11"/>
                  </a:lnTo>
                  <a:lnTo>
                    <a:pt x="361" y="56"/>
                  </a:lnTo>
                  <a:lnTo>
                    <a:pt x="336" y="11"/>
                  </a:lnTo>
                  <a:lnTo>
                    <a:pt x="342" y="0"/>
                  </a:lnTo>
                  <a:lnTo>
                    <a:pt x="333" y="0"/>
                  </a:lnTo>
                  <a:lnTo>
                    <a:pt x="331" y="3"/>
                  </a:lnTo>
                  <a:lnTo>
                    <a:pt x="330" y="0"/>
                  </a:lnTo>
                  <a:lnTo>
                    <a:pt x="319" y="0"/>
                  </a:lnTo>
                  <a:lnTo>
                    <a:pt x="327" y="11"/>
                  </a:lnTo>
                  <a:lnTo>
                    <a:pt x="300" y="56"/>
                  </a:lnTo>
                  <a:lnTo>
                    <a:pt x="274" y="11"/>
                  </a:lnTo>
                  <a:lnTo>
                    <a:pt x="280" y="0"/>
                  </a:lnTo>
                  <a:lnTo>
                    <a:pt x="271" y="0"/>
                  </a:lnTo>
                  <a:lnTo>
                    <a:pt x="270" y="3"/>
                  </a:lnTo>
                  <a:lnTo>
                    <a:pt x="267" y="0"/>
                  </a:lnTo>
                  <a:lnTo>
                    <a:pt x="258" y="0"/>
                  </a:lnTo>
                  <a:lnTo>
                    <a:pt x="265" y="11"/>
                  </a:lnTo>
                  <a:lnTo>
                    <a:pt x="238" y="56"/>
                  </a:lnTo>
                  <a:lnTo>
                    <a:pt x="213" y="11"/>
                  </a:lnTo>
                  <a:lnTo>
                    <a:pt x="219" y="0"/>
                  </a:lnTo>
                  <a:lnTo>
                    <a:pt x="210" y="0"/>
                  </a:lnTo>
                  <a:lnTo>
                    <a:pt x="209" y="3"/>
                  </a:lnTo>
                  <a:lnTo>
                    <a:pt x="206" y="0"/>
                  </a:lnTo>
                  <a:lnTo>
                    <a:pt x="197" y="0"/>
                  </a:lnTo>
                  <a:lnTo>
                    <a:pt x="204" y="11"/>
                  </a:lnTo>
                  <a:lnTo>
                    <a:pt x="177" y="56"/>
                  </a:lnTo>
                  <a:lnTo>
                    <a:pt x="150" y="11"/>
                  </a:lnTo>
                  <a:lnTo>
                    <a:pt x="158" y="0"/>
                  </a:lnTo>
                  <a:lnTo>
                    <a:pt x="149" y="0"/>
                  </a:lnTo>
                  <a:lnTo>
                    <a:pt x="146" y="3"/>
                  </a:lnTo>
                  <a:lnTo>
                    <a:pt x="144" y="0"/>
                  </a:lnTo>
                  <a:lnTo>
                    <a:pt x="135" y="0"/>
                  </a:lnTo>
                  <a:lnTo>
                    <a:pt x="141" y="11"/>
                  </a:lnTo>
                  <a:lnTo>
                    <a:pt x="116" y="56"/>
                  </a:lnTo>
                  <a:lnTo>
                    <a:pt x="89" y="11"/>
                  </a:lnTo>
                  <a:lnTo>
                    <a:pt x="96" y="0"/>
                  </a:lnTo>
                  <a:lnTo>
                    <a:pt x="87" y="0"/>
                  </a:lnTo>
                  <a:lnTo>
                    <a:pt x="84" y="3"/>
                  </a:lnTo>
                  <a:lnTo>
                    <a:pt x="83" y="0"/>
                  </a:lnTo>
                  <a:lnTo>
                    <a:pt x="74" y="0"/>
                  </a:lnTo>
                  <a:lnTo>
                    <a:pt x="80" y="11"/>
                  </a:lnTo>
                  <a:lnTo>
                    <a:pt x="54" y="56"/>
                  </a:lnTo>
                  <a:lnTo>
                    <a:pt x="27" y="11"/>
                  </a:lnTo>
                  <a:lnTo>
                    <a:pt x="33" y="0"/>
                  </a:lnTo>
                  <a:lnTo>
                    <a:pt x="24" y="0"/>
                  </a:lnTo>
                  <a:lnTo>
                    <a:pt x="23" y="3"/>
                  </a:lnTo>
                  <a:lnTo>
                    <a:pt x="21" y="0"/>
                  </a:lnTo>
                  <a:lnTo>
                    <a:pt x="12" y="0"/>
                  </a:lnTo>
                  <a:lnTo>
                    <a:pt x="18" y="11"/>
                  </a:lnTo>
                  <a:lnTo>
                    <a:pt x="0" y="44"/>
                  </a:lnTo>
                  <a:lnTo>
                    <a:pt x="0" y="59"/>
                  </a:lnTo>
                  <a:lnTo>
                    <a:pt x="23" y="18"/>
                  </a:lnTo>
                  <a:lnTo>
                    <a:pt x="50" y="65"/>
                  </a:lnTo>
                  <a:lnTo>
                    <a:pt x="23" y="110"/>
                  </a:lnTo>
                  <a:lnTo>
                    <a:pt x="0" y="69"/>
                  </a:lnTo>
                  <a:lnTo>
                    <a:pt x="0" y="84"/>
                  </a:lnTo>
                  <a:lnTo>
                    <a:pt x="18" y="117"/>
                  </a:lnTo>
                  <a:lnTo>
                    <a:pt x="0" y="150"/>
                  </a:lnTo>
                  <a:lnTo>
                    <a:pt x="0" y="167"/>
                  </a:lnTo>
                  <a:lnTo>
                    <a:pt x="23" y="125"/>
                  </a:lnTo>
                  <a:lnTo>
                    <a:pt x="50" y="171"/>
                  </a:lnTo>
                  <a:lnTo>
                    <a:pt x="23" y="216"/>
                  </a:lnTo>
                  <a:lnTo>
                    <a:pt x="0" y="176"/>
                  </a:lnTo>
                  <a:lnTo>
                    <a:pt x="0" y="191"/>
                  </a:lnTo>
                  <a:lnTo>
                    <a:pt x="18" y="223"/>
                  </a:lnTo>
                  <a:lnTo>
                    <a:pt x="0" y="256"/>
                  </a:lnTo>
                  <a:lnTo>
                    <a:pt x="0" y="273"/>
                  </a:lnTo>
                  <a:lnTo>
                    <a:pt x="23" y="232"/>
                  </a:lnTo>
                  <a:lnTo>
                    <a:pt x="50" y="277"/>
                  </a:lnTo>
                  <a:lnTo>
                    <a:pt x="23" y="322"/>
                  </a:lnTo>
                  <a:lnTo>
                    <a:pt x="0" y="282"/>
                  </a:lnTo>
                  <a:lnTo>
                    <a:pt x="0" y="298"/>
                  </a:lnTo>
                  <a:lnTo>
                    <a:pt x="18" y="330"/>
                  </a:lnTo>
                  <a:lnTo>
                    <a:pt x="0" y="363"/>
                  </a:lnTo>
                  <a:lnTo>
                    <a:pt x="0" y="379"/>
                  </a:lnTo>
                  <a:lnTo>
                    <a:pt x="23" y="339"/>
                  </a:lnTo>
                  <a:lnTo>
                    <a:pt x="50" y="384"/>
                  </a:lnTo>
                  <a:lnTo>
                    <a:pt x="23" y="429"/>
                  </a:lnTo>
                  <a:lnTo>
                    <a:pt x="0" y="388"/>
                  </a:lnTo>
                  <a:lnTo>
                    <a:pt x="0" y="405"/>
                  </a:lnTo>
                  <a:lnTo>
                    <a:pt x="18" y="438"/>
                  </a:lnTo>
                  <a:lnTo>
                    <a:pt x="0" y="471"/>
                  </a:lnTo>
                  <a:lnTo>
                    <a:pt x="0" y="486"/>
                  </a:lnTo>
                  <a:lnTo>
                    <a:pt x="23" y="445"/>
                  </a:lnTo>
                  <a:lnTo>
                    <a:pt x="50" y="490"/>
                  </a:lnTo>
                  <a:lnTo>
                    <a:pt x="23" y="536"/>
                  </a:lnTo>
                  <a:lnTo>
                    <a:pt x="0" y="494"/>
                  </a:lnTo>
                  <a:lnTo>
                    <a:pt x="0" y="511"/>
                  </a:lnTo>
                  <a:lnTo>
                    <a:pt x="18" y="544"/>
                  </a:lnTo>
                  <a:lnTo>
                    <a:pt x="0" y="577"/>
                  </a:lnTo>
                  <a:lnTo>
                    <a:pt x="0" y="592"/>
                  </a:lnTo>
                  <a:lnTo>
                    <a:pt x="23" y="551"/>
                  </a:lnTo>
                  <a:lnTo>
                    <a:pt x="50" y="596"/>
                  </a:lnTo>
                  <a:lnTo>
                    <a:pt x="23" y="643"/>
                  </a:lnTo>
                  <a:lnTo>
                    <a:pt x="0" y="602"/>
                  </a:lnTo>
                  <a:lnTo>
                    <a:pt x="0" y="617"/>
                  </a:lnTo>
                  <a:lnTo>
                    <a:pt x="18" y="650"/>
                  </a:lnTo>
                  <a:lnTo>
                    <a:pt x="0" y="683"/>
                  </a:lnTo>
                  <a:lnTo>
                    <a:pt x="0" y="698"/>
                  </a:lnTo>
                  <a:lnTo>
                    <a:pt x="23" y="658"/>
                  </a:lnTo>
                  <a:lnTo>
                    <a:pt x="50" y="704"/>
                  </a:lnTo>
                  <a:lnTo>
                    <a:pt x="23" y="749"/>
                  </a:lnTo>
                  <a:lnTo>
                    <a:pt x="0" y="709"/>
                  </a:lnTo>
                  <a:lnTo>
                    <a:pt x="0" y="724"/>
                  </a:lnTo>
                  <a:lnTo>
                    <a:pt x="18" y="757"/>
                  </a:lnTo>
                  <a:lnTo>
                    <a:pt x="0" y="789"/>
                  </a:lnTo>
                  <a:lnTo>
                    <a:pt x="0" y="806"/>
                  </a:lnTo>
                  <a:lnTo>
                    <a:pt x="23" y="764"/>
                  </a:lnTo>
                  <a:lnTo>
                    <a:pt x="50" y="810"/>
                  </a:lnTo>
                  <a:lnTo>
                    <a:pt x="23" y="855"/>
                  </a:lnTo>
                  <a:lnTo>
                    <a:pt x="0" y="815"/>
                  </a:lnTo>
                  <a:lnTo>
                    <a:pt x="0" y="830"/>
                  </a:lnTo>
                  <a:lnTo>
                    <a:pt x="18" y="863"/>
                  </a:lnTo>
                  <a:lnTo>
                    <a:pt x="0" y="896"/>
                  </a:lnTo>
                  <a:lnTo>
                    <a:pt x="0" y="912"/>
                  </a:lnTo>
                  <a:lnTo>
                    <a:pt x="23" y="872"/>
                  </a:lnTo>
                  <a:lnTo>
                    <a:pt x="50" y="917"/>
                  </a:lnTo>
                  <a:lnTo>
                    <a:pt x="23" y="962"/>
                  </a:lnTo>
                  <a:lnTo>
                    <a:pt x="0" y="921"/>
                  </a:lnTo>
                  <a:lnTo>
                    <a:pt x="0" y="938"/>
                  </a:lnTo>
                  <a:lnTo>
                    <a:pt x="18" y="971"/>
                  </a:lnTo>
                  <a:lnTo>
                    <a:pt x="0" y="1002"/>
                  </a:lnTo>
                  <a:lnTo>
                    <a:pt x="0" y="1019"/>
                  </a:lnTo>
                  <a:lnTo>
                    <a:pt x="23" y="978"/>
                  </a:lnTo>
                  <a:lnTo>
                    <a:pt x="50" y="1023"/>
                  </a:lnTo>
                  <a:lnTo>
                    <a:pt x="23" y="1068"/>
                  </a:lnTo>
                  <a:lnTo>
                    <a:pt x="0" y="1028"/>
                  </a:lnTo>
                  <a:lnTo>
                    <a:pt x="0" y="1044"/>
                  </a:lnTo>
                  <a:lnTo>
                    <a:pt x="18" y="1077"/>
                  </a:lnTo>
                  <a:lnTo>
                    <a:pt x="0" y="1110"/>
                  </a:lnTo>
                  <a:lnTo>
                    <a:pt x="0" y="1125"/>
                  </a:lnTo>
                  <a:lnTo>
                    <a:pt x="23" y="1084"/>
                  </a:lnTo>
                  <a:lnTo>
                    <a:pt x="50" y="1129"/>
                  </a:lnTo>
                  <a:lnTo>
                    <a:pt x="23" y="1176"/>
                  </a:lnTo>
                  <a:lnTo>
                    <a:pt x="0" y="1134"/>
                  </a:lnTo>
                  <a:lnTo>
                    <a:pt x="0" y="1150"/>
                  </a:lnTo>
                  <a:lnTo>
                    <a:pt x="18" y="1183"/>
                  </a:lnTo>
                  <a:lnTo>
                    <a:pt x="0" y="1216"/>
                  </a:lnTo>
                  <a:lnTo>
                    <a:pt x="0" y="1231"/>
                  </a:lnTo>
                  <a:lnTo>
                    <a:pt x="23" y="1191"/>
                  </a:lnTo>
                  <a:lnTo>
                    <a:pt x="50" y="1236"/>
                  </a:lnTo>
                  <a:lnTo>
                    <a:pt x="23" y="1282"/>
                  </a:lnTo>
                  <a:lnTo>
                    <a:pt x="0" y="1242"/>
                  </a:lnTo>
                  <a:lnTo>
                    <a:pt x="0" y="1257"/>
                  </a:lnTo>
                  <a:lnTo>
                    <a:pt x="18" y="1290"/>
                  </a:lnTo>
                  <a:lnTo>
                    <a:pt x="0" y="1322"/>
                  </a:lnTo>
                  <a:lnTo>
                    <a:pt x="0" y="1337"/>
                  </a:lnTo>
                  <a:lnTo>
                    <a:pt x="23" y="1297"/>
                  </a:lnTo>
                  <a:lnTo>
                    <a:pt x="50" y="1343"/>
                  </a:lnTo>
                  <a:lnTo>
                    <a:pt x="23" y="1388"/>
                  </a:lnTo>
                  <a:lnTo>
                    <a:pt x="0" y="1348"/>
                  </a:lnTo>
                  <a:lnTo>
                    <a:pt x="0" y="1363"/>
                  </a:lnTo>
                  <a:lnTo>
                    <a:pt x="18" y="1396"/>
                  </a:lnTo>
                  <a:lnTo>
                    <a:pt x="0" y="1429"/>
                  </a:lnTo>
                  <a:lnTo>
                    <a:pt x="0" y="1441"/>
                  </a:lnTo>
                  <a:lnTo>
                    <a:pt x="2" y="1441"/>
                  </a:lnTo>
                  <a:lnTo>
                    <a:pt x="23" y="1403"/>
                  </a:lnTo>
                  <a:lnTo>
                    <a:pt x="44" y="1441"/>
                  </a:lnTo>
                  <a:lnTo>
                    <a:pt x="53" y="1441"/>
                  </a:lnTo>
                  <a:lnTo>
                    <a:pt x="27" y="1396"/>
                  </a:lnTo>
                  <a:lnTo>
                    <a:pt x="54" y="1351"/>
                  </a:lnTo>
                  <a:lnTo>
                    <a:pt x="80" y="1396"/>
                  </a:lnTo>
                  <a:lnTo>
                    <a:pt x="54" y="1441"/>
                  </a:lnTo>
                  <a:lnTo>
                    <a:pt x="63" y="1441"/>
                  </a:lnTo>
                  <a:lnTo>
                    <a:pt x="84" y="1403"/>
                  </a:lnTo>
                  <a:lnTo>
                    <a:pt x="105" y="1441"/>
                  </a:lnTo>
                  <a:lnTo>
                    <a:pt x="114" y="1441"/>
                  </a:lnTo>
                  <a:lnTo>
                    <a:pt x="89" y="1396"/>
                  </a:lnTo>
                  <a:lnTo>
                    <a:pt x="116" y="1351"/>
                  </a:lnTo>
                  <a:lnTo>
                    <a:pt x="141" y="1396"/>
                  </a:lnTo>
                  <a:lnTo>
                    <a:pt x="116" y="1441"/>
                  </a:lnTo>
                  <a:lnTo>
                    <a:pt x="126" y="1441"/>
                  </a:lnTo>
                  <a:lnTo>
                    <a:pt x="146" y="1403"/>
                  </a:lnTo>
                  <a:lnTo>
                    <a:pt x="167" y="1441"/>
                  </a:lnTo>
                  <a:lnTo>
                    <a:pt x="176" y="1441"/>
                  </a:lnTo>
                  <a:lnTo>
                    <a:pt x="150" y="1396"/>
                  </a:lnTo>
                  <a:lnTo>
                    <a:pt x="177" y="1351"/>
                  </a:lnTo>
                  <a:lnTo>
                    <a:pt x="204" y="1396"/>
                  </a:lnTo>
                  <a:lnTo>
                    <a:pt x="179" y="1441"/>
                  </a:lnTo>
                  <a:lnTo>
                    <a:pt x="188" y="1441"/>
                  </a:lnTo>
                  <a:lnTo>
                    <a:pt x="209" y="1403"/>
                  </a:lnTo>
                  <a:lnTo>
                    <a:pt x="228" y="1441"/>
                  </a:lnTo>
                  <a:lnTo>
                    <a:pt x="237" y="1441"/>
                  </a:lnTo>
                  <a:lnTo>
                    <a:pt x="213" y="1396"/>
                  </a:lnTo>
                  <a:lnTo>
                    <a:pt x="238" y="1351"/>
                  </a:lnTo>
                  <a:lnTo>
                    <a:pt x="265" y="1396"/>
                  </a:lnTo>
                  <a:lnTo>
                    <a:pt x="240" y="1441"/>
                  </a:lnTo>
                  <a:lnTo>
                    <a:pt x="249" y="1441"/>
                  </a:lnTo>
                  <a:lnTo>
                    <a:pt x="270" y="1403"/>
                  </a:lnTo>
                  <a:lnTo>
                    <a:pt x="291" y="1441"/>
                  </a:lnTo>
                  <a:lnTo>
                    <a:pt x="300" y="1441"/>
                  </a:lnTo>
                  <a:lnTo>
                    <a:pt x="274" y="1396"/>
                  </a:lnTo>
                  <a:lnTo>
                    <a:pt x="300" y="1351"/>
                  </a:lnTo>
                  <a:lnTo>
                    <a:pt x="327" y="1396"/>
                  </a:lnTo>
                  <a:lnTo>
                    <a:pt x="301" y="1441"/>
                  </a:lnTo>
                  <a:lnTo>
                    <a:pt x="310" y="1441"/>
                  </a:lnTo>
                  <a:lnTo>
                    <a:pt x="331" y="1403"/>
                  </a:lnTo>
                  <a:lnTo>
                    <a:pt x="352" y="1441"/>
                  </a:lnTo>
                  <a:lnTo>
                    <a:pt x="361" y="1441"/>
                  </a:lnTo>
                  <a:lnTo>
                    <a:pt x="336" y="1396"/>
                  </a:lnTo>
                  <a:lnTo>
                    <a:pt x="361" y="1351"/>
                  </a:lnTo>
                  <a:lnTo>
                    <a:pt x="388" y="1396"/>
                  </a:lnTo>
                  <a:lnTo>
                    <a:pt x="363" y="1441"/>
                  </a:lnTo>
                  <a:lnTo>
                    <a:pt x="372" y="1441"/>
                  </a:lnTo>
                  <a:lnTo>
                    <a:pt x="393" y="1403"/>
                  </a:lnTo>
                  <a:lnTo>
                    <a:pt x="414" y="1441"/>
                  </a:lnTo>
                  <a:lnTo>
                    <a:pt x="423" y="1441"/>
                  </a:lnTo>
                  <a:lnTo>
                    <a:pt x="397" y="1396"/>
                  </a:lnTo>
                  <a:lnTo>
                    <a:pt x="423" y="1351"/>
                  </a:lnTo>
                  <a:lnTo>
                    <a:pt x="450" y="1396"/>
                  </a:lnTo>
                  <a:lnTo>
                    <a:pt x="424" y="1441"/>
                  </a:lnTo>
                  <a:lnTo>
                    <a:pt x="433" y="1441"/>
                  </a:lnTo>
                  <a:lnTo>
                    <a:pt x="454" y="1403"/>
                  </a:lnTo>
                  <a:lnTo>
                    <a:pt x="475" y="1441"/>
                  </a:lnTo>
                  <a:lnTo>
                    <a:pt x="484" y="1441"/>
                  </a:lnTo>
                  <a:lnTo>
                    <a:pt x="459" y="1396"/>
                  </a:lnTo>
                  <a:lnTo>
                    <a:pt x="484" y="1351"/>
                  </a:lnTo>
                  <a:lnTo>
                    <a:pt x="511" y="1396"/>
                  </a:lnTo>
                  <a:lnTo>
                    <a:pt x="486" y="1441"/>
                  </a:lnTo>
                  <a:lnTo>
                    <a:pt x="495" y="1441"/>
                  </a:lnTo>
                  <a:lnTo>
                    <a:pt x="516" y="1403"/>
                  </a:lnTo>
                  <a:lnTo>
                    <a:pt x="537" y="1441"/>
                  </a:lnTo>
                  <a:lnTo>
                    <a:pt x="546" y="1441"/>
                  </a:lnTo>
                  <a:lnTo>
                    <a:pt x="520" y="1396"/>
                  </a:lnTo>
                  <a:lnTo>
                    <a:pt x="546" y="1351"/>
                  </a:lnTo>
                  <a:lnTo>
                    <a:pt x="573" y="1396"/>
                  </a:lnTo>
                  <a:lnTo>
                    <a:pt x="547" y="1441"/>
                  </a:lnTo>
                  <a:lnTo>
                    <a:pt x="556" y="1441"/>
                  </a:lnTo>
                  <a:lnTo>
                    <a:pt x="577" y="1403"/>
                  </a:lnTo>
                  <a:lnTo>
                    <a:pt x="598" y="1441"/>
                  </a:lnTo>
                  <a:lnTo>
                    <a:pt x="607" y="1441"/>
                  </a:lnTo>
                  <a:lnTo>
                    <a:pt x="582" y="1396"/>
                  </a:lnTo>
                  <a:lnTo>
                    <a:pt x="609" y="1351"/>
                  </a:lnTo>
                  <a:lnTo>
                    <a:pt x="634" y="1396"/>
                  </a:lnTo>
                  <a:lnTo>
                    <a:pt x="609" y="1441"/>
                  </a:lnTo>
                  <a:lnTo>
                    <a:pt x="618" y="1441"/>
                  </a:lnTo>
                  <a:lnTo>
                    <a:pt x="639" y="1403"/>
                  </a:lnTo>
                  <a:lnTo>
                    <a:pt x="660" y="1441"/>
                  </a:lnTo>
                  <a:lnTo>
                    <a:pt x="669" y="1441"/>
                  </a:lnTo>
                  <a:lnTo>
                    <a:pt x="643" y="1396"/>
                  </a:lnTo>
                  <a:lnTo>
                    <a:pt x="670" y="1351"/>
                  </a:lnTo>
                  <a:lnTo>
                    <a:pt x="696" y="1396"/>
                  </a:lnTo>
                  <a:lnTo>
                    <a:pt x="670" y="1441"/>
                  </a:lnTo>
                  <a:lnTo>
                    <a:pt x="679" y="1441"/>
                  </a:lnTo>
                  <a:lnTo>
                    <a:pt x="700" y="1403"/>
                  </a:lnTo>
                  <a:lnTo>
                    <a:pt x="721" y="1441"/>
                  </a:lnTo>
                  <a:lnTo>
                    <a:pt x="730" y="1441"/>
                  </a:lnTo>
                  <a:lnTo>
                    <a:pt x="705" y="1396"/>
                  </a:lnTo>
                  <a:lnTo>
                    <a:pt x="732" y="1351"/>
                  </a:lnTo>
                  <a:lnTo>
                    <a:pt x="757" y="1396"/>
                  </a:lnTo>
                  <a:lnTo>
                    <a:pt x="732" y="1441"/>
                  </a:lnTo>
                  <a:lnTo>
                    <a:pt x="741" y="1441"/>
                  </a:lnTo>
                  <a:lnTo>
                    <a:pt x="762" y="1403"/>
                  </a:lnTo>
                  <a:lnTo>
                    <a:pt x="783" y="1441"/>
                  </a:lnTo>
                  <a:lnTo>
                    <a:pt x="792" y="1441"/>
                  </a:lnTo>
                  <a:lnTo>
                    <a:pt x="766" y="1396"/>
                  </a:lnTo>
                  <a:lnTo>
                    <a:pt x="793" y="1351"/>
                  </a:lnTo>
                  <a:lnTo>
                    <a:pt x="819" y="1396"/>
                  </a:lnTo>
                  <a:lnTo>
                    <a:pt x="793" y="1441"/>
                  </a:lnTo>
                  <a:lnTo>
                    <a:pt x="802" y="1441"/>
                  </a:lnTo>
                  <a:lnTo>
                    <a:pt x="823" y="1403"/>
                  </a:lnTo>
                  <a:lnTo>
                    <a:pt x="844" y="1441"/>
                  </a:lnTo>
                  <a:lnTo>
                    <a:pt x="853" y="1441"/>
                  </a:lnTo>
                  <a:lnTo>
                    <a:pt x="828" y="1396"/>
                  </a:lnTo>
                  <a:lnTo>
                    <a:pt x="855" y="1351"/>
                  </a:lnTo>
                  <a:lnTo>
                    <a:pt x="880" y="1396"/>
                  </a:lnTo>
                  <a:lnTo>
                    <a:pt x="855" y="1441"/>
                  </a:lnTo>
                  <a:lnTo>
                    <a:pt x="865" y="1441"/>
                  </a:lnTo>
                  <a:lnTo>
                    <a:pt x="885" y="1403"/>
                  </a:lnTo>
                  <a:lnTo>
                    <a:pt x="906" y="1441"/>
                  </a:lnTo>
                  <a:lnTo>
                    <a:pt x="915" y="1441"/>
                  </a:lnTo>
                  <a:lnTo>
                    <a:pt x="889" y="1396"/>
                  </a:lnTo>
                  <a:lnTo>
                    <a:pt x="916" y="1351"/>
                  </a:lnTo>
                  <a:lnTo>
                    <a:pt x="943" y="1396"/>
                  </a:lnTo>
                  <a:lnTo>
                    <a:pt x="918" y="1441"/>
                  </a:lnTo>
                  <a:lnTo>
                    <a:pt x="927" y="1441"/>
                  </a:lnTo>
                  <a:lnTo>
                    <a:pt x="948" y="1403"/>
                  </a:lnTo>
                  <a:lnTo>
                    <a:pt x="967" y="1441"/>
                  </a:lnTo>
                  <a:lnTo>
                    <a:pt x="976" y="1441"/>
                  </a:lnTo>
                  <a:lnTo>
                    <a:pt x="952" y="1396"/>
                  </a:lnTo>
                  <a:lnTo>
                    <a:pt x="978" y="1351"/>
                  </a:lnTo>
                  <a:lnTo>
                    <a:pt x="1005" y="1396"/>
                  </a:lnTo>
                  <a:lnTo>
                    <a:pt x="979" y="1441"/>
                  </a:lnTo>
                  <a:lnTo>
                    <a:pt x="988" y="1441"/>
                  </a:lnTo>
                  <a:lnTo>
                    <a:pt x="1009" y="1403"/>
                  </a:lnTo>
                  <a:lnTo>
                    <a:pt x="1030" y="1441"/>
                  </a:lnTo>
                  <a:lnTo>
                    <a:pt x="1039" y="1441"/>
                  </a:lnTo>
                  <a:lnTo>
                    <a:pt x="1014" y="1396"/>
                  </a:lnTo>
                  <a:lnTo>
                    <a:pt x="1039" y="1351"/>
                  </a:lnTo>
                  <a:lnTo>
                    <a:pt x="1066" y="1396"/>
                  </a:lnTo>
                  <a:lnTo>
                    <a:pt x="1041" y="1441"/>
                  </a:lnTo>
                  <a:lnTo>
                    <a:pt x="1050" y="1441"/>
                  </a:lnTo>
                  <a:lnTo>
                    <a:pt x="1071" y="1403"/>
                  </a:lnTo>
                  <a:lnTo>
                    <a:pt x="1092" y="1441"/>
                  </a:lnTo>
                  <a:lnTo>
                    <a:pt x="1101" y="1441"/>
                  </a:lnTo>
                  <a:lnTo>
                    <a:pt x="1075" y="1396"/>
                  </a:lnTo>
                  <a:lnTo>
                    <a:pt x="1101" y="1351"/>
                  </a:lnTo>
                  <a:lnTo>
                    <a:pt x="1128" y="1396"/>
                  </a:lnTo>
                  <a:lnTo>
                    <a:pt x="1102" y="1441"/>
                  </a:lnTo>
                  <a:lnTo>
                    <a:pt x="1111" y="1441"/>
                  </a:lnTo>
                  <a:lnTo>
                    <a:pt x="1132" y="1403"/>
                  </a:lnTo>
                  <a:lnTo>
                    <a:pt x="1153" y="1441"/>
                  </a:lnTo>
                  <a:lnTo>
                    <a:pt x="1162" y="1441"/>
                  </a:lnTo>
                  <a:lnTo>
                    <a:pt x="1137" y="1396"/>
                  </a:lnTo>
                  <a:lnTo>
                    <a:pt x="1162" y="1351"/>
                  </a:lnTo>
                  <a:lnTo>
                    <a:pt x="1189" y="1396"/>
                  </a:lnTo>
                  <a:lnTo>
                    <a:pt x="1164" y="1441"/>
                  </a:lnTo>
                  <a:lnTo>
                    <a:pt x="1173" y="1441"/>
                  </a:lnTo>
                  <a:lnTo>
                    <a:pt x="1194" y="1403"/>
                  </a:lnTo>
                  <a:lnTo>
                    <a:pt x="1215" y="1441"/>
                  </a:lnTo>
                  <a:lnTo>
                    <a:pt x="1224" y="1441"/>
                  </a:lnTo>
                  <a:lnTo>
                    <a:pt x="1198" y="1396"/>
                  </a:lnTo>
                  <a:lnTo>
                    <a:pt x="1224" y="1351"/>
                  </a:lnTo>
                  <a:lnTo>
                    <a:pt x="1251" y="1396"/>
                  </a:lnTo>
                  <a:lnTo>
                    <a:pt x="1225" y="1441"/>
                  </a:lnTo>
                  <a:lnTo>
                    <a:pt x="1234" y="1441"/>
                  </a:lnTo>
                  <a:lnTo>
                    <a:pt x="1255" y="1403"/>
                  </a:lnTo>
                  <a:lnTo>
                    <a:pt x="1276" y="1441"/>
                  </a:lnTo>
                  <a:lnTo>
                    <a:pt x="1285" y="1441"/>
                  </a:lnTo>
                  <a:lnTo>
                    <a:pt x="1260" y="1396"/>
                  </a:lnTo>
                  <a:lnTo>
                    <a:pt x="1285" y="1351"/>
                  </a:lnTo>
                  <a:lnTo>
                    <a:pt x="1312" y="1396"/>
                  </a:lnTo>
                  <a:lnTo>
                    <a:pt x="1287" y="1441"/>
                  </a:lnTo>
                  <a:lnTo>
                    <a:pt x="1296" y="1441"/>
                  </a:lnTo>
                  <a:lnTo>
                    <a:pt x="1317" y="1403"/>
                  </a:lnTo>
                  <a:lnTo>
                    <a:pt x="1338" y="1441"/>
                  </a:lnTo>
                  <a:lnTo>
                    <a:pt x="1347" y="1441"/>
                  </a:lnTo>
                  <a:lnTo>
                    <a:pt x="1321" y="1396"/>
                  </a:lnTo>
                  <a:lnTo>
                    <a:pt x="1348" y="1351"/>
                  </a:lnTo>
                  <a:lnTo>
                    <a:pt x="1374" y="1396"/>
                  </a:lnTo>
                  <a:lnTo>
                    <a:pt x="1348" y="1441"/>
                  </a:lnTo>
                  <a:lnTo>
                    <a:pt x="1357" y="1441"/>
                  </a:lnTo>
                  <a:lnTo>
                    <a:pt x="1378" y="1403"/>
                  </a:lnTo>
                  <a:lnTo>
                    <a:pt x="1399" y="1441"/>
                  </a:lnTo>
                  <a:lnTo>
                    <a:pt x="1408" y="1441"/>
                  </a:lnTo>
                  <a:lnTo>
                    <a:pt x="1383" y="1396"/>
                  </a:lnTo>
                  <a:lnTo>
                    <a:pt x="1410" y="1351"/>
                  </a:lnTo>
                  <a:lnTo>
                    <a:pt x="1435" y="1396"/>
                  </a:lnTo>
                  <a:lnTo>
                    <a:pt x="1410" y="1441"/>
                  </a:lnTo>
                  <a:lnTo>
                    <a:pt x="1419" y="1441"/>
                  </a:lnTo>
                  <a:lnTo>
                    <a:pt x="1440" y="1403"/>
                  </a:lnTo>
                  <a:lnTo>
                    <a:pt x="1461" y="1441"/>
                  </a:lnTo>
                  <a:lnTo>
                    <a:pt x="1470" y="1441"/>
                  </a:lnTo>
                  <a:lnTo>
                    <a:pt x="1444" y="1396"/>
                  </a:lnTo>
                  <a:lnTo>
                    <a:pt x="1471" y="1351"/>
                  </a:lnTo>
                  <a:lnTo>
                    <a:pt x="1497" y="1396"/>
                  </a:lnTo>
                  <a:lnTo>
                    <a:pt x="1471" y="1441"/>
                  </a:lnTo>
                  <a:lnTo>
                    <a:pt x="1480" y="1441"/>
                  </a:lnTo>
                  <a:lnTo>
                    <a:pt x="1501" y="1403"/>
                  </a:lnTo>
                  <a:lnTo>
                    <a:pt x="1522" y="1441"/>
                  </a:lnTo>
                  <a:lnTo>
                    <a:pt x="1531" y="1441"/>
                  </a:lnTo>
                  <a:lnTo>
                    <a:pt x="1506" y="1396"/>
                  </a:lnTo>
                  <a:lnTo>
                    <a:pt x="1533" y="1351"/>
                  </a:lnTo>
                  <a:lnTo>
                    <a:pt x="1558" y="1396"/>
                  </a:lnTo>
                  <a:lnTo>
                    <a:pt x="1533" y="1441"/>
                  </a:lnTo>
                  <a:lnTo>
                    <a:pt x="1542" y="1441"/>
                  </a:lnTo>
                  <a:lnTo>
                    <a:pt x="1563" y="1403"/>
                  </a:lnTo>
                  <a:lnTo>
                    <a:pt x="1584" y="1441"/>
                  </a:lnTo>
                  <a:lnTo>
                    <a:pt x="1593" y="1441"/>
                  </a:lnTo>
                  <a:lnTo>
                    <a:pt x="1567" y="1396"/>
                  </a:lnTo>
                  <a:lnTo>
                    <a:pt x="1594" y="1351"/>
                  </a:lnTo>
                  <a:lnTo>
                    <a:pt x="1620" y="1396"/>
                  </a:lnTo>
                  <a:lnTo>
                    <a:pt x="1594" y="1441"/>
                  </a:lnTo>
                  <a:lnTo>
                    <a:pt x="1605" y="1441"/>
                  </a:lnTo>
                  <a:lnTo>
                    <a:pt x="1624" y="1403"/>
                  </a:lnTo>
                  <a:lnTo>
                    <a:pt x="1645" y="1441"/>
                  </a:lnTo>
                  <a:lnTo>
                    <a:pt x="1654" y="1441"/>
                  </a:lnTo>
                  <a:lnTo>
                    <a:pt x="1629" y="1396"/>
                  </a:lnTo>
                  <a:lnTo>
                    <a:pt x="1656" y="1351"/>
                  </a:lnTo>
                  <a:lnTo>
                    <a:pt x="1683" y="1396"/>
                  </a:lnTo>
                  <a:lnTo>
                    <a:pt x="1657" y="1441"/>
                  </a:lnTo>
                  <a:lnTo>
                    <a:pt x="1666" y="1441"/>
                  </a:lnTo>
                  <a:lnTo>
                    <a:pt x="1687" y="1403"/>
                  </a:lnTo>
                  <a:lnTo>
                    <a:pt x="1707" y="1441"/>
                  </a:lnTo>
                  <a:lnTo>
                    <a:pt x="1716" y="1441"/>
                  </a:lnTo>
                  <a:lnTo>
                    <a:pt x="1692" y="1396"/>
                  </a:lnTo>
                  <a:lnTo>
                    <a:pt x="1717" y="1351"/>
                  </a:lnTo>
                  <a:lnTo>
                    <a:pt x="1744" y="1396"/>
                  </a:lnTo>
                  <a:lnTo>
                    <a:pt x="1719" y="1441"/>
                  </a:lnTo>
                  <a:lnTo>
                    <a:pt x="1728" y="1441"/>
                  </a:lnTo>
                  <a:lnTo>
                    <a:pt x="1749" y="1403"/>
                  </a:lnTo>
                  <a:lnTo>
                    <a:pt x="1770" y="1441"/>
                  </a:lnTo>
                  <a:lnTo>
                    <a:pt x="1779" y="1441"/>
                  </a:lnTo>
                  <a:lnTo>
                    <a:pt x="1753" y="1396"/>
                  </a:lnTo>
                  <a:lnTo>
                    <a:pt x="1779" y="1351"/>
                  </a:lnTo>
                  <a:lnTo>
                    <a:pt x="1806" y="1396"/>
                  </a:lnTo>
                  <a:lnTo>
                    <a:pt x="1780" y="1441"/>
                  </a:lnTo>
                  <a:lnTo>
                    <a:pt x="1789" y="1441"/>
                  </a:lnTo>
                  <a:lnTo>
                    <a:pt x="1810" y="1403"/>
                  </a:lnTo>
                  <a:lnTo>
                    <a:pt x="1831" y="1441"/>
                  </a:lnTo>
                  <a:lnTo>
                    <a:pt x="1840" y="1441"/>
                  </a:lnTo>
                  <a:lnTo>
                    <a:pt x="1815" y="1396"/>
                  </a:lnTo>
                  <a:lnTo>
                    <a:pt x="1840" y="1351"/>
                  </a:lnTo>
                  <a:lnTo>
                    <a:pt x="1867" y="1396"/>
                  </a:lnTo>
                  <a:lnTo>
                    <a:pt x="1842" y="1441"/>
                  </a:lnTo>
                  <a:lnTo>
                    <a:pt x="1851" y="1441"/>
                  </a:lnTo>
                  <a:lnTo>
                    <a:pt x="1872" y="1403"/>
                  </a:lnTo>
                  <a:lnTo>
                    <a:pt x="1893" y="1441"/>
                  </a:lnTo>
                  <a:lnTo>
                    <a:pt x="1902" y="1441"/>
                  </a:lnTo>
                  <a:lnTo>
                    <a:pt x="1876" y="1396"/>
                  </a:lnTo>
                  <a:lnTo>
                    <a:pt x="1902" y="1351"/>
                  </a:lnTo>
                  <a:lnTo>
                    <a:pt x="1929" y="1396"/>
                  </a:lnTo>
                  <a:lnTo>
                    <a:pt x="1903" y="1441"/>
                  </a:lnTo>
                  <a:lnTo>
                    <a:pt x="1912" y="1441"/>
                  </a:lnTo>
                  <a:lnTo>
                    <a:pt x="1933" y="1403"/>
                  </a:lnTo>
                  <a:lnTo>
                    <a:pt x="1954" y="1441"/>
                  </a:lnTo>
                  <a:lnTo>
                    <a:pt x="1963" y="1441"/>
                  </a:lnTo>
                  <a:lnTo>
                    <a:pt x="1938" y="1396"/>
                  </a:lnTo>
                  <a:lnTo>
                    <a:pt x="1963" y="1351"/>
                  </a:lnTo>
                  <a:lnTo>
                    <a:pt x="1990" y="1396"/>
                  </a:lnTo>
                  <a:lnTo>
                    <a:pt x="1965" y="1441"/>
                  </a:lnTo>
                  <a:lnTo>
                    <a:pt x="1974" y="1441"/>
                  </a:lnTo>
                  <a:lnTo>
                    <a:pt x="1995" y="1403"/>
                  </a:lnTo>
                  <a:lnTo>
                    <a:pt x="2016" y="1441"/>
                  </a:lnTo>
                  <a:lnTo>
                    <a:pt x="2025" y="1441"/>
                  </a:lnTo>
                  <a:lnTo>
                    <a:pt x="1999" y="1396"/>
                  </a:lnTo>
                  <a:lnTo>
                    <a:pt x="2025" y="1351"/>
                  </a:lnTo>
                  <a:lnTo>
                    <a:pt x="2052" y="1396"/>
                  </a:lnTo>
                  <a:lnTo>
                    <a:pt x="2026" y="1441"/>
                  </a:lnTo>
                  <a:lnTo>
                    <a:pt x="2035" y="1441"/>
                  </a:lnTo>
                  <a:lnTo>
                    <a:pt x="2056" y="1403"/>
                  </a:lnTo>
                  <a:lnTo>
                    <a:pt x="2077" y="1441"/>
                  </a:lnTo>
                  <a:lnTo>
                    <a:pt x="2086" y="1441"/>
                  </a:lnTo>
                  <a:lnTo>
                    <a:pt x="2061" y="1396"/>
                  </a:lnTo>
                  <a:lnTo>
                    <a:pt x="2088" y="1351"/>
                  </a:lnTo>
                  <a:lnTo>
                    <a:pt x="2113" y="1396"/>
                  </a:lnTo>
                  <a:lnTo>
                    <a:pt x="2088" y="1441"/>
                  </a:lnTo>
                  <a:lnTo>
                    <a:pt x="2097" y="1441"/>
                  </a:lnTo>
                  <a:lnTo>
                    <a:pt x="2118" y="1403"/>
                  </a:lnTo>
                  <a:lnTo>
                    <a:pt x="2139" y="1441"/>
                  </a:lnTo>
                  <a:lnTo>
                    <a:pt x="2148" y="1441"/>
                  </a:lnTo>
                  <a:lnTo>
                    <a:pt x="2122" y="1396"/>
                  </a:lnTo>
                  <a:lnTo>
                    <a:pt x="2149" y="1351"/>
                  </a:lnTo>
                  <a:lnTo>
                    <a:pt x="2175" y="1396"/>
                  </a:lnTo>
                  <a:lnTo>
                    <a:pt x="2149" y="1441"/>
                  </a:lnTo>
                  <a:lnTo>
                    <a:pt x="2158" y="1441"/>
                  </a:lnTo>
                  <a:lnTo>
                    <a:pt x="2179" y="1403"/>
                  </a:lnTo>
                  <a:lnTo>
                    <a:pt x="2200" y="1441"/>
                  </a:lnTo>
                  <a:lnTo>
                    <a:pt x="2209" y="1441"/>
                  </a:lnTo>
                  <a:lnTo>
                    <a:pt x="2184" y="1396"/>
                  </a:lnTo>
                  <a:lnTo>
                    <a:pt x="2211" y="1351"/>
                  </a:lnTo>
                  <a:lnTo>
                    <a:pt x="2236" y="1396"/>
                  </a:lnTo>
                  <a:lnTo>
                    <a:pt x="2211" y="1441"/>
                  </a:lnTo>
                  <a:lnTo>
                    <a:pt x="2220" y="1441"/>
                  </a:lnTo>
                  <a:lnTo>
                    <a:pt x="2241" y="1403"/>
                  </a:lnTo>
                  <a:lnTo>
                    <a:pt x="2262" y="1441"/>
                  </a:lnTo>
                  <a:lnTo>
                    <a:pt x="2271" y="1441"/>
                  </a:lnTo>
                  <a:lnTo>
                    <a:pt x="2245" y="1396"/>
                  </a:lnTo>
                  <a:lnTo>
                    <a:pt x="2272" y="1351"/>
                  </a:lnTo>
                  <a:lnTo>
                    <a:pt x="2298" y="1396"/>
                  </a:lnTo>
                  <a:lnTo>
                    <a:pt x="2272" y="1441"/>
                  </a:lnTo>
                  <a:lnTo>
                    <a:pt x="2281" y="1441"/>
                  </a:lnTo>
                  <a:lnTo>
                    <a:pt x="2302" y="1403"/>
                  </a:lnTo>
                  <a:lnTo>
                    <a:pt x="2323" y="1441"/>
                  </a:lnTo>
                  <a:lnTo>
                    <a:pt x="2332" y="1441"/>
                  </a:lnTo>
                  <a:lnTo>
                    <a:pt x="2307" y="1396"/>
                  </a:lnTo>
                  <a:lnTo>
                    <a:pt x="2334" y="1351"/>
                  </a:lnTo>
                  <a:lnTo>
                    <a:pt x="2359" y="1396"/>
                  </a:lnTo>
                  <a:lnTo>
                    <a:pt x="2334" y="1441"/>
                  </a:lnTo>
                  <a:lnTo>
                    <a:pt x="2344" y="1441"/>
                  </a:lnTo>
                  <a:lnTo>
                    <a:pt x="2364" y="1403"/>
                  </a:lnTo>
                  <a:lnTo>
                    <a:pt x="2385" y="1441"/>
                  </a:lnTo>
                  <a:lnTo>
                    <a:pt x="2394" y="1441"/>
                  </a:lnTo>
                  <a:lnTo>
                    <a:pt x="2368" y="1396"/>
                  </a:lnTo>
                  <a:lnTo>
                    <a:pt x="2395" y="1351"/>
                  </a:lnTo>
                  <a:lnTo>
                    <a:pt x="2422" y="1396"/>
                  </a:lnTo>
                  <a:lnTo>
                    <a:pt x="2397" y="1441"/>
                  </a:lnTo>
                  <a:lnTo>
                    <a:pt x="2406" y="1441"/>
                  </a:lnTo>
                  <a:lnTo>
                    <a:pt x="2427" y="1403"/>
                  </a:lnTo>
                  <a:lnTo>
                    <a:pt x="2446" y="1441"/>
                  </a:lnTo>
                  <a:lnTo>
                    <a:pt x="2455" y="1441"/>
                  </a:lnTo>
                  <a:lnTo>
                    <a:pt x="2431" y="1396"/>
                  </a:lnTo>
                  <a:lnTo>
                    <a:pt x="2457" y="1351"/>
                  </a:lnTo>
                  <a:lnTo>
                    <a:pt x="2484" y="1396"/>
                  </a:lnTo>
                  <a:lnTo>
                    <a:pt x="2458" y="1441"/>
                  </a:lnTo>
                  <a:lnTo>
                    <a:pt x="2467" y="1441"/>
                  </a:lnTo>
                  <a:lnTo>
                    <a:pt x="2488" y="1403"/>
                  </a:lnTo>
                  <a:lnTo>
                    <a:pt x="2509" y="1441"/>
                  </a:lnTo>
                  <a:lnTo>
                    <a:pt x="2518" y="1441"/>
                  </a:lnTo>
                  <a:lnTo>
                    <a:pt x="2493" y="1396"/>
                  </a:lnTo>
                  <a:lnTo>
                    <a:pt x="2518" y="1351"/>
                  </a:lnTo>
                  <a:lnTo>
                    <a:pt x="2545" y="1396"/>
                  </a:lnTo>
                  <a:lnTo>
                    <a:pt x="2520" y="1441"/>
                  </a:lnTo>
                  <a:lnTo>
                    <a:pt x="2529" y="1441"/>
                  </a:lnTo>
                  <a:lnTo>
                    <a:pt x="2550" y="1403"/>
                  </a:lnTo>
                  <a:lnTo>
                    <a:pt x="2557" y="1417"/>
                  </a:lnTo>
                  <a:lnTo>
                    <a:pt x="2557" y="1400"/>
                  </a:lnTo>
                  <a:lnTo>
                    <a:pt x="2554" y="1396"/>
                  </a:lnTo>
                  <a:lnTo>
                    <a:pt x="2557" y="1391"/>
                  </a:lnTo>
                  <a:lnTo>
                    <a:pt x="2557" y="1376"/>
                  </a:lnTo>
                  <a:lnTo>
                    <a:pt x="2550" y="1388"/>
                  </a:lnTo>
                  <a:lnTo>
                    <a:pt x="2523" y="1343"/>
                  </a:lnTo>
                  <a:lnTo>
                    <a:pt x="2550" y="1297"/>
                  </a:lnTo>
                  <a:lnTo>
                    <a:pt x="2557" y="1310"/>
                  </a:lnTo>
                  <a:lnTo>
                    <a:pt x="2557" y="1294"/>
                  </a:lnTo>
                  <a:lnTo>
                    <a:pt x="2554" y="1290"/>
                  </a:lnTo>
                  <a:lnTo>
                    <a:pt x="2557" y="1285"/>
                  </a:lnTo>
                  <a:lnTo>
                    <a:pt x="2557" y="1269"/>
                  </a:lnTo>
                  <a:lnTo>
                    <a:pt x="2550" y="1282"/>
                  </a:lnTo>
                  <a:lnTo>
                    <a:pt x="2523" y="1236"/>
                  </a:lnTo>
                  <a:lnTo>
                    <a:pt x="2550" y="1191"/>
                  </a:lnTo>
                  <a:lnTo>
                    <a:pt x="2557" y="1204"/>
                  </a:lnTo>
                  <a:lnTo>
                    <a:pt x="2557" y="1188"/>
                  </a:lnTo>
                  <a:lnTo>
                    <a:pt x="2554" y="1183"/>
                  </a:lnTo>
                  <a:lnTo>
                    <a:pt x="2557" y="1179"/>
                  </a:lnTo>
                  <a:lnTo>
                    <a:pt x="2557" y="1162"/>
                  </a:lnTo>
                  <a:lnTo>
                    <a:pt x="2550" y="1176"/>
                  </a:lnTo>
                  <a:lnTo>
                    <a:pt x="2523" y="1129"/>
                  </a:lnTo>
                  <a:lnTo>
                    <a:pt x="2550" y="1084"/>
                  </a:lnTo>
                  <a:lnTo>
                    <a:pt x="2557" y="1096"/>
                  </a:lnTo>
                  <a:lnTo>
                    <a:pt x="2557" y="1081"/>
                  </a:lnTo>
                  <a:lnTo>
                    <a:pt x="2554" y="1077"/>
                  </a:lnTo>
                  <a:lnTo>
                    <a:pt x="2557" y="1072"/>
                  </a:lnTo>
                  <a:lnTo>
                    <a:pt x="2557" y="1056"/>
                  </a:lnTo>
                  <a:lnTo>
                    <a:pt x="2550" y="1068"/>
                  </a:lnTo>
                  <a:lnTo>
                    <a:pt x="2523" y="1023"/>
                  </a:lnTo>
                  <a:lnTo>
                    <a:pt x="2550" y="978"/>
                  </a:lnTo>
                  <a:lnTo>
                    <a:pt x="2557" y="990"/>
                  </a:lnTo>
                  <a:lnTo>
                    <a:pt x="2557" y="975"/>
                  </a:lnTo>
                  <a:lnTo>
                    <a:pt x="2554" y="971"/>
                  </a:lnTo>
                  <a:lnTo>
                    <a:pt x="2557" y="965"/>
                  </a:lnTo>
                  <a:lnTo>
                    <a:pt x="2557" y="950"/>
                  </a:lnTo>
                  <a:lnTo>
                    <a:pt x="2550" y="962"/>
                  </a:lnTo>
                  <a:lnTo>
                    <a:pt x="2523" y="917"/>
                  </a:lnTo>
                  <a:lnTo>
                    <a:pt x="2550" y="872"/>
                  </a:lnTo>
                  <a:lnTo>
                    <a:pt x="2557" y="884"/>
                  </a:lnTo>
                  <a:lnTo>
                    <a:pt x="2557" y="867"/>
                  </a:lnTo>
                  <a:lnTo>
                    <a:pt x="2554" y="863"/>
                  </a:lnTo>
                  <a:lnTo>
                    <a:pt x="2557" y="858"/>
                  </a:lnTo>
                  <a:lnTo>
                    <a:pt x="2557" y="843"/>
                  </a:lnTo>
                  <a:lnTo>
                    <a:pt x="2550" y="855"/>
                  </a:lnTo>
                  <a:lnTo>
                    <a:pt x="2523" y="810"/>
                  </a:lnTo>
                  <a:lnTo>
                    <a:pt x="2550" y="764"/>
                  </a:lnTo>
                  <a:lnTo>
                    <a:pt x="2557" y="777"/>
                  </a:lnTo>
                  <a:lnTo>
                    <a:pt x="2557" y="761"/>
                  </a:lnTo>
                  <a:lnTo>
                    <a:pt x="2554" y="757"/>
                  </a:lnTo>
                  <a:lnTo>
                    <a:pt x="2557" y="752"/>
                  </a:lnTo>
                  <a:lnTo>
                    <a:pt x="2557" y="737"/>
                  </a:lnTo>
                  <a:lnTo>
                    <a:pt x="2550" y="749"/>
                  </a:lnTo>
                  <a:lnTo>
                    <a:pt x="2523" y="704"/>
                  </a:lnTo>
                  <a:lnTo>
                    <a:pt x="2550" y="658"/>
                  </a:lnTo>
                  <a:lnTo>
                    <a:pt x="2557" y="671"/>
                  </a:lnTo>
                  <a:lnTo>
                    <a:pt x="2557" y="655"/>
                  </a:lnTo>
                  <a:lnTo>
                    <a:pt x="2554" y="650"/>
                  </a:lnTo>
                  <a:lnTo>
                    <a:pt x="2557" y="646"/>
                  </a:lnTo>
                  <a:lnTo>
                    <a:pt x="2557" y="629"/>
                  </a:lnTo>
                  <a:lnTo>
                    <a:pt x="2550" y="643"/>
                  </a:lnTo>
                  <a:lnTo>
                    <a:pt x="2523" y="596"/>
                  </a:lnTo>
                  <a:lnTo>
                    <a:pt x="2550" y="551"/>
                  </a:lnTo>
                  <a:lnTo>
                    <a:pt x="2557" y="563"/>
                  </a:lnTo>
                  <a:lnTo>
                    <a:pt x="2557" y="548"/>
                  </a:lnTo>
                  <a:lnTo>
                    <a:pt x="2554" y="544"/>
                  </a:lnTo>
                  <a:lnTo>
                    <a:pt x="2557" y="539"/>
                  </a:lnTo>
                  <a:lnTo>
                    <a:pt x="2557" y="523"/>
                  </a:lnTo>
                  <a:lnTo>
                    <a:pt x="2550" y="536"/>
                  </a:lnTo>
                  <a:lnTo>
                    <a:pt x="2523" y="490"/>
                  </a:lnTo>
                  <a:lnTo>
                    <a:pt x="2550" y="445"/>
                  </a:lnTo>
                  <a:lnTo>
                    <a:pt x="2557" y="457"/>
                  </a:lnTo>
                  <a:lnTo>
                    <a:pt x="2557" y="442"/>
                  </a:lnTo>
                  <a:lnTo>
                    <a:pt x="2554" y="438"/>
                  </a:lnTo>
                  <a:lnTo>
                    <a:pt x="2557" y="433"/>
                  </a:lnTo>
                  <a:lnTo>
                    <a:pt x="2557" y="417"/>
                  </a:lnTo>
                  <a:lnTo>
                    <a:pt x="2550" y="429"/>
                  </a:lnTo>
                  <a:lnTo>
                    <a:pt x="2523" y="384"/>
                  </a:lnTo>
                  <a:lnTo>
                    <a:pt x="2550" y="339"/>
                  </a:lnTo>
                  <a:lnTo>
                    <a:pt x="2557" y="351"/>
                  </a:lnTo>
                  <a:lnTo>
                    <a:pt x="2557" y="336"/>
                  </a:lnTo>
                  <a:lnTo>
                    <a:pt x="2554" y="330"/>
                  </a:lnTo>
                  <a:lnTo>
                    <a:pt x="2557" y="325"/>
                  </a:lnTo>
                  <a:lnTo>
                    <a:pt x="2557" y="310"/>
                  </a:lnTo>
                  <a:lnTo>
                    <a:pt x="2550" y="322"/>
                  </a:lnTo>
                  <a:lnTo>
                    <a:pt x="2523" y="277"/>
                  </a:lnTo>
                  <a:lnTo>
                    <a:pt x="2550" y="232"/>
                  </a:lnTo>
                  <a:lnTo>
                    <a:pt x="2557" y="244"/>
                  </a:lnTo>
                  <a:lnTo>
                    <a:pt x="2557" y="228"/>
                  </a:lnTo>
                  <a:lnTo>
                    <a:pt x="2554" y="223"/>
                  </a:lnTo>
                  <a:lnTo>
                    <a:pt x="2557" y="219"/>
                  </a:lnTo>
                  <a:lnTo>
                    <a:pt x="2557" y="204"/>
                  </a:lnTo>
                  <a:lnTo>
                    <a:pt x="2550" y="216"/>
                  </a:lnTo>
                  <a:lnTo>
                    <a:pt x="2523" y="171"/>
                  </a:lnTo>
                  <a:lnTo>
                    <a:pt x="2550" y="125"/>
                  </a:lnTo>
                  <a:lnTo>
                    <a:pt x="2557" y="138"/>
                  </a:lnTo>
                  <a:lnTo>
                    <a:pt x="2557" y="122"/>
                  </a:lnTo>
                  <a:lnTo>
                    <a:pt x="2554" y="117"/>
                  </a:lnTo>
                  <a:lnTo>
                    <a:pt x="2557" y="113"/>
                  </a:lnTo>
                  <a:lnTo>
                    <a:pt x="2557" y="96"/>
                  </a:lnTo>
                  <a:lnTo>
                    <a:pt x="2550" y="110"/>
                  </a:lnTo>
                  <a:lnTo>
                    <a:pt x="2523" y="65"/>
                  </a:lnTo>
                  <a:lnTo>
                    <a:pt x="2550" y="18"/>
                  </a:lnTo>
                  <a:lnTo>
                    <a:pt x="2557" y="32"/>
                  </a:lnTo>
                  <a:lnTo>
                    <a:pt x="2557" y="15"/>
                  </a:lnTo>
                  <a:lnTo>
                    <a:pt x="2554" y="11"/>
                  </a:lnTo>
                  <a:lnTo>
                    <a:pt x="2557" y="6"/>
                  </a:lnTo>
                  <a:lnTo>
                    <a:pt x="2557"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6" name="Freeform 22">
              <a:extLst>
                <a:ext uri="{FF2B5EF4-FFF2-40B4-BE49-F238E27FC236}">
                  <a16:creationId xmlns:a16="http://schemas.microsoft.com/office/drawing/2014/main" id="{7652D161-B819-43EB-8E65-B3F5D9B531E2}"/>
                </a:ext>
              </a:extLst>
            </p:cNvPr>
            <p:cNvSpPr>
              <a:spLocks noEditPoints="1"/>
            </p:cNvSpPr>
            <p:nvPr/>
          </p:nvSpPr>
          <p:spPr bwMode="auto">
            <a:xfrm>
              <a:off x="-12649200" y="-4489450"/>
              <a:ext cx="4059238" cy="2287588"/>
            </a:xfrm>
            <a:custGeom>
              <a:avLst/>
              <a:gdLst>
                <a:gd name="T0" fmla="*/ 1194 w 2557"/>
                <a:gd name="T1" fmla="*/ 1297 h 1441"/>
                <a:gd name="T2" fmla="*/ 2364 w 2557"/>
                <a:gd name="T3" fmla="*/ 1388 h 1441"/>
                <a:gd name="T4" fmla="*/ 1005 w 2557"/>
                <a:gd name="T5" fmla="*/ 1290 h 1441"/>
                <a:gd name="T6" fmla="*/ 2122 w 2557"/>
                <a:gd name="T7" fmla="*/ 1290 h 1441"/>
                <a:gd name="T8" fmla="*/ 762 w 2557"/>
                <a:gd name="T9" fmla="*/ 1282 h 1441"/>
                <a:gd name="T10" fmla="*/ 1933 w 2557"/>
                <a:gd name="T11" fmla="*/ 1191 h 1441"/>
                <a:gd name="T12" fmla="*/ 609 w 2557"/>
                <a:gd name="T13" fmla="*/ 1228 h 1441"/>
                <a:gd name="T14" fmla="*/ 1744 w 2557"/>
                <a:gd name="T15" fmla="*/ 1183 h 1441"/>
                <a:gd name="T16" fmla="*/ 366 w 2557"/>
                <a:gd name="T17" fmla="*/ 1129 h 1441"/>
                <a:gd name="T18" fmla="*/ 1501 w 2557"/>
                <a:gd name="T19" fmla="*/ 1176 h 1441"/>
                <a:gd name="T20" fmla="*/ 177 w 2557"/>
                <a:gd name="T21" fmla="*/ 1031 h 1441"/>
                <a:gd name="T22" fmla="*/ 1348 w 2557"/>
                <a:gd name="T23" fmla="*/ 1122 h 1441"/>
                <a:gd name="T24" fmla="*/ 2484 w 2557"/>
                <a:gd name="T25" fmla="*/ 1077 h 1441"/>
                <a:gd name="T26" fmla="*/ 1105 w 2557"/>
                <a:gd name="T27" fmla="*/ 1023 h 1441"/>
                <a:gd name="T28" fmla="*/ 2241 w 2557"/>
                <a:gd name="T29" fmla="*/ 1068 h 1441"/>
                <a:gd name="T30" fmla="*/ 916 w 2557"/>
                <a:gd name="T31" fmla="*/ 924 h 1441"/>
                <a:gd name="T32" fmla="*/ 2088 w 2557"/>
                <a:gd name="T33" fmla="*/ 1016 h 1441"/>
                <a:gd name="T34" fmla="*/ 727 w 2557"/>
                <a:gd name="T35" fmla="*/ 917 h 1441"/>
                <a:gd name="T36" fmla="*/ 1845 w 2557"/>
                <a:gd name="T37" fmla="*/ 917 h 1441"/>
                <a:gd name="T38" fmla="*/ 484 w 2557"/>
                <a:gd name="T39" fmla="*/ 909 h 1441"/>
                <a:gd name="T40" fmla="*/ 1656 w 2557"/>
                <a:gd name="T41" fmla="*/ 818 h 1441"/>
                <a:gd name="T42" fmla="*/ 331 w 2557"/>
                <a:gd name="T43" fmla="*/ 855 h 1441"/>
                <a:gd name="T44" fmla="*/ 1467 w 2557"/>
                <a:gd name="T45" fmla="*/ 810 h 1441"/>
                <a:gd name="T46" fmla="*/ 89 w 2557"/>
                <a:gd name="T47" fmla="*/ 757 h 1441"/>
                <a:gd name="T48" fmla="*/ 1224 w 2557"/>
                <a:gd name="T49" fmla="*/ 801 h 1441"/>
                <a:gd name="T50" fmla="*/ 2395 w 2557"/>
                <a:gd name="T51" fmla="*/ 712 h 1441"/>
                <a:gd name="T52" fmla="*/ 1071 w 2557"/>
                <a:gd name="T53" fmla="*/ 749 h 1441"/>
                <a:gd name="T54" fmla="*/ 2206 w 2557"/>
                <a:gd name="T55" fmla="*/ 704 h 1441"/>
                <a:gd name="T56" fmla="*/ 828 w 2557"/>
                <a:gd name="T57" fmla="*/ 650 h 1441"/>
                <a:gd name="T58" fmla="*/ 1963 w 2557"/>
                <a:gd name="T59" fmla="*/ 695 h 1441"/>
                <a:gd name="T60" fmla="*/ 639 w 2557"/>
                <a:gd name="T61" fmla="*/ 551 h 1441"/>
                <a:gd name="T62" fmla="*/ 1810 w 2557"/>
                <a:gd name="T63" fmla="*/ 643 h 1441"/>
                <a:gd name="T64" fmla="*/ 450 w 2557"/>
                <a:gd name="T65" fmla="*/ 544 h 1441"/>
                <a:gd name="T66" fmla="*/ 1567 w 2557"/>
                <a:gd name="T67" fmla="*/ 544 h 1441"/>
                <a:gd name="T68" fmla="*/ 209 w 2557"/>
                <a:gd name="T69" fmla="*/ 536 h 1441"/>
                <a:gd name="T70" fmla="*/ 1378 w 2557"/>
                <a:gd name="T71" fmla="*/ 445 h 1441"/>
                <a:gd name="T72" fmla="*/ 54 w 2557"/>
                <a:gd name="T73" fmla="*/ 483 h 1441"/>
                <a:gd name="T74" fmla="*/ 1189 w 2557"/>
                <a:gd name="T75" fmla="*/ 438 h 1441"/>
                <a:gd name="T76" fmla="*/ 2307 w 2557"/>
                <a:gd name="T77" fmla="*/ 438 h 1441"/>
                <a:gd name="T78" fmla="*/ 948 w 2557"/>
                <a:gd name="T79" fmla="*/ 429 h 1441"/>
                <a:gd name="T80" fmla="*/ 2118 w 2557"/>
                <a:gd name="T81" fmla="*/ 339 h 1441"/>
                <a:gd name="T82" fmla="*/ 793 w 2557"/>
                <a:gd name="T83" fmla="*/ 376 h 1441"/>
                <a:gd name="T84" fmla="*/ 1929 w 2557"/>
                <a:gd name="T85" fmla="*/ 330 h 1441"/>
                <a:gd name="T86" fmla="*/ 552 w 2557"/>
                <a:gd name="T87" fmla="*/ 277 h 1441"/>
                <a:gd name="T88" fmla="*/ 1687 w 2557"/>
                <a:gd name="T89" fmla="*/ 322 h 1441"/>
                <a:gd name="T90" fmla="*/ 361 w 2557"/>
                <a:gd name="T91" fmla="*/ 179 h 1441"/>
                <a:gd name="T92" fmla="*/ 1533 w 2557"/>
                <a:gd name="T93" fmla="*/ 270 h 1441"/>
                <a:gd name="T94" fmla="*/ 173 w 2557"/>
                <a:gd name="T95" fmla="*/ 171 h 1441"/>
                <a:gd name="T96" fmla="*/ 1291 w 2557"/>
                <a:gd name="T97" fmla="*/ 171 h 1441"/>
                <a:gd name="T98" fmla="*/ 2427 w 2557"/>
                <a:gd name="T99" fmla="*/ 216 h 1441"/>
                <a:gd name="T100" fmla="*/ 1101 w 2557"/>
                <a:gd name="T101" fmla="*/ 72 h 1441"/>
                <a:gd name="T102" fmla="*/ 2272 w 2557"/>
                <a:gd name="T103" fmla="*/ 162 h 1441"/>
                <a:gd name="T104" fmla="*/ 912 w 2557"/>
                <a:gd name="T105" fmla="*/ 65 h 1441"/>
                <a:gd name="T106" fmla="*/ 2031 w 2557"/>
                <a:gd name="T107" fmla="*/ 65 h 1441"/>
                <a:gd name="T108" fmla="*/ 2149 w 2557"/>
                <a:gd name="T109" fmla="*/ 56 h 1441"/>
                <a:gd name="T110" fmla="*/ 1438 w 2557"/>
                <a:gd name="T111" fmla="*/ 0 h 1441"/>
                <a:gd name="T112" fmla="*/ 711 w 2557"/>
                <a:gd name="T113" fmla="*/ 0 h 1441"/>
                <a:gd name="T114" fmla="*/ 18 w 2557"/>
                <a:gd name="T115" fmla="*/ 11 h 1441"/>
                <a:gd name="T116" fmla="*/ 23 w 2557"/>
                <a:gd name="T117" fmla="*/ 1282 h 1441"/>
                <a:gd name="T118" fmla="*/ 609 w 2557"/>
                <a:gd name="T119" fmla="*/ 1441 h 1441"/>
                <a:gd name="T120" fmla="*/ 1321 w 2557"/>
                <a:gd name="T121" fmla="*/ 1396 h 1441"/>
                <a:gd name="T122" fmla="*/ 2056 w 2557"/>
                <a:gd name="T123" fmla="*/ 1403 h 1441"/>
                <a:gd name="T124" fmla="*/ 2557 w 2557"/>
                <a:gd name="T125" fmla="*/ 1056 h 144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57" h="1441">
                  <a:moveTo>
                    <a:pt x="84" y="1388"/>
                  </a:moveTo>
                  <a:lnTo>
                    <a:pt x="59" y="1343"/>
                  </a:lnTo>
                  <a:lnTo>
                    <a:pt x="84" y="1297"/>
                  </a:lnTo>
                  <a:lnTo>
                    <a:pt x="111" y="1343"/>
                  </a:lnTo>
                  <a:lnTo>
                    <a:pt x="84" y="1388"/>
                  </a:lnTo>
                  <a:moveTo>
                    <a:pt x="146" y="1388"/>
                  </a:moveTo>
                  <a:lnTo>
                    <a:pt x="120" y="1343"/>
                  </a:lnTo>
                  <a:lnTo>
                    <a:pt x="146" y="1297"/>
                  </a:lnTo>
                  <a:lnTo>
                    <a:pt x="173" y="1343"/>
                  </a:lnTo>
                  <a:lnTo>
                    <a:pt x="146" y="1388"/>
                  </a:lnTo>
                  <a:moveTo>
                    <a:pt x="209" y="1388"/>
                  </a:moveTo>
                  <a:lnTo>
                    <a:pt x="182" y="1343"/>
                  </a:lnTo>
                  <a:lnTo>
                    <a:pt x="209" y="1297"/>
                  </a:lnTo>
                  <a:lnTo>
                    <a:pt x="234" y="1343"/>
                  </a:lnTo>
                  <a:lnTo>
                    <a:pt x="209" y="1388"/>
                  </a:lnTo>
                  <a:moveTo>
                    <a:pt x="270" y="1388"/>
                  </a:moveTo>
                  <a:lnTo>
                    <a:pt x="243" y="1343"/>
                  </a:lnTo>
                  <a:lnTo>
                    <a:pt x="270" y="1297"/>
                  </a:lnTo>
                  <a:lnTo>
                    <a:pt x="295" y="1343"/>
                  </a:lnTo>
                  <a:lnTo>
                    <a:pt x="270" y="1388"/>
                  </a:lnTo>
                  <a:moveTo>
                    <a:pt x="331" y="1388"/>
                  </a:moveTo>
                  <a:lnTo>
                    <a:pt x="304" y="1343"/>
                  </a:lnTo>
                  <a:lnTo>
                    <a:pt x="331" y="1297"/>
                  </a:lnTo>
                  <a:lnTo>
                    <a:pt x="357" y="1343"/>
                  </a:lnTo>
                  <a:lnTo>
                    <a:pt x="331" y="1388"/>
                  </a:lnTo>
                  <a:moveTo>
                    <a:pt x="393" y="1388"/>
                  </a:moveTo>
                  <a:lnTo>
                    <a:pt x="366" y="1343"/>
                  </a:lnTo>
                  <a:lnTo>
                    <a:pt x="393" y="1297"/>
                  </a:lnTo>
                  <a:lnTo>
                    <a:pt x="418" y="1343"/>
                  </a:lnTo>
                  <a:lnTo>
                    <a:pt x="393" y="1388"/>
                  </a:lnTo>
                  <a:moveTo>
                    <a:pt x="454" y="1388"/>
                  </a:moveTo>
                  <a:lnTo>
                    <a:pt x="427" y="1343"/>
                  </a:lnTo>
                  <a:lnTo>
                    <a:pt x="454" y="1297"/>
                  </a:lnTo>
                  <a:lnTo>
                    <a:pt x="480" y="1343"/>
                  </a:lnTo>
                  <a:lnTo>
                    <a:pt x="454" y="1388"/>
                  </a:lnTo>
                  <a:moveTo>
                    <a:pt x="516" y="1388"/>
                  </a:moveTo>
                  <a:lnTo>
                    <a:pt x="489" y="1343"/>
                  </a:lnTo>
                  <a:lnTo>
                    <a:pt x="516" y="1297"/>
                  </a:lnTo>
                  <a:lnTo>
                    <a:pt x="541" y="1343"/>
                  </a:lnTo>
                  <a:lnTo>
                    <a:pt x="516" y="1388"/>
                  </a:lnTo>
                  <a:moveTo>
                    <a:pt x="577" y="1388"/>
                  </a:moveTo>
                  <a:lnTo>
                    <a:pt x="552" y="1343"/>
                  </a:lnTo>
                  <a:lnTo>
                    <a:pt x="577" y="1297"/>
                  </a:lnTo>
                  <a:lnTo>
                    <a:pt x="604" y="1343"/>
                  </a:lnTo>
                  <a:lnTo>
                    <a:pt x="577" y="1388"/>
                  </a:lnTo>
                  <a:moveTo>
                    <a:pt x="639" y="1388"/>
                  </a:moveTo>
                  <a:lnTo>
                    <a:pt x="613" y="1343"/>
                  </a:lnTo>
                  <a:lnTo>
                    <a:pt x="639" y="1297"/>
                  </a:lnTo>
                  <a:lnTo>
                    <a:pt x="666" y="1343"/>
                  </a:lnTo>
                  <a:lnTo>
                    <a:pt x="639" y="1388"/>
                  </a:lnTo>
                  <a:moveTo>
                    <a:pt x="700" y="1388"/>
                  </a:moveTo>
                  <a:lnTo>
                    <a:pt x="675" y="1343"/>
                  </a:lnTo>
                  <a:lnTo>
                    <a:pt x="700" y="1297"/>
                  </a:lnTo>
                  <a:lnTo>
                    <a:pt x="727" y="1343"/>
                  </a:lnTo>
                  <a:lnTo>
                    <a:pt x="700" y="1388"/>
                  </a:lnTo>
                  <a:moveTo>
                    <a:pt x="762" y="1388"/>
                  </a:moveTo>
                  <a:lnTo>
                    <a:pt x="736" y="1343"/>
                  </a:lnTo>
                  <a:lnTo>
                    <a:pt x="762" y="1297"/>
                  </a:lnTo>
                  <a:lnTo>
                    <a:pt x="789" y="1343"/>
                  </a:lnTo>
                  <a:lnTo>
                    <a:pt x="762" y="1388"/>
                  </a:lnTo>
                  <a:moveTo>
                    <a:pt x="823" y="1388"/>
                  </a:moveTo>
                  <a:lnTo>
                    <a:pt x="798" y="1343"/>
                  </a:lnTo>
                  <a:lnTo>
                    <a:pt x="823" y="1297"/>
                  </a:lnTo>
                  <a:lnTo>
                    <a:pt x="850" y="1343"/>
                  </a:lnTo>
                  <a:lnTo>
                    <a:pt x="823" y="1388"/>
                  </a:lnTo>
                  <a:moveTo>
                    <a:pt x="885" y="1388"/>
                  </a:moveTo>
                  <a:lnTo>
                    <a:pt x="859" y="1343"/>
                  </a:lnTo>
                  <a:lnTo>
                    <a:pt x="885" y="1297"/>
                  </a:lnTo>
                  <a:lnTo>
                    <a:pt x="912" y="1343"/>
                  </a:lnTo>
                  <a:lnTo>
                    <a:pt x="885" y="1388"/>
                  </a:lnTo>
                  <a:moveTo>
                    <a:pt x="948" y="1388"/>
                  </a:moveTo>
                  <a:lnTo>
                    <a:pt x="921" y="1343"/>
                  </a:lnTo>
                  <a:lnTo>
                    <a:pt x="948" y="1297"/>
                  </a:lnTo>
                  <a:lnTo>
                    <a:pt x="973" y="1343"/>
                  </a:lnTo>
                  <a:lnTo>
                    <a:pt x="948" y="1388"/>
                  </a:lnTo>
                  <a:moveTo>
                    <a:pt x="1009" y="1388"/>
                  </a:moveTo>
                  <a:lnTo>
                    <a:pt x="982" y="1343"/>
                  </a:lnTo>
                  <a:lnTo>
                    <a:pt x="1009" y="1297"/>
                  </a:lnTo>
                  <a:lnTo>
                    <a:pt x="1035" y="1343"/>
                  </a:lnTo>
                  <a:lnTo>
                    <a:pt x="1009" y="1388"/>
                  </a:lnTo>
                  <a:moveTo>
                    <a:pt x="1071" y="1388"/>
                  </a:moveTo>
                  <a:lnTo>
                    <a:pt x="1044" y="1343"/>
                  </a:lnTo>
                  <a:lnTo>
                    <a:pt x="1071" y="1297"/>
                  </a:lnTo>
                  <a:lnTo>
                    <a:pt x="1096" y="1343"/>
                  </a:lnTo>
                  <a:lnTo>
                    <a:pt x="1071" y="1388"/>
                  </a:lnTo>
                  <a:moveTo>
                    <a:pt x="1132" y="1388"/>
                  </a:moveTo>
                  <a:lnTo>
                    <a:pt x="1105" y="1343"/>
                  </a:lnTo>
                  <a:lnTo>
                    <a:pt x="1132" y="1297"/>
                  </a:lnTo>
                  <a:lnTo>
                    <a:pt x="1158" y="1343"/>
                  </a:lnTo>
                  <a:lnTo>
                    <a:pt x="1132" y="1388"/>
                  </a:lnTo>
                  <a:moveTo>
                    <a:pt x="1194" y="1388"/>
                  </a:moveTo>
                  <a:lnTo>
                    <a:pt x="1167" y="1343"/>
                  </a:lnTo>
                  <a:lnTo>
                    <a:pt x="1194" y="1297"/>
                  </a:lnTo>
                  <a:lnTo>
                    <a:pt x="1219" y="1343"/>
                  </a:lnTo>
                  <a:lnTo>
                    <a:pt x="1194" y="1388"/>
                  </a:lnTo>
                  <a:moveTo>
                    <a:pt x="1255" y="1388"/>
                  </a:moveTo>
                  <a:lnTo>
                    <a:pt x="1228" y="1343"/>
                  </a:lnTo>
                  <a:lnTo>
                    <a:pt x="1255" y="1297"/>
                  </a:lnTo>
                  <a:lnTo>
                    <a:pt x="1281" y="1343"/>
                  </a:lnTo>
                  <a:lnTo>
                    <a:pt x="1255" y="1388"/>
                  </a:lnTo>
                  <a:moveTo>
                    <a:pt x="1317" y="1388"/>
                  </a:moveTo>
                  <a:lnTo>
                    <a:pt x="1291" y="1343"/>
                  </a:lnTo>
                  <a:lnTo>
                    <a:pt x="1317" y="1297"/>
                  </a:lnTo>
                  <a:lnTo>
                    <a:pt x="1344" y="1343"/>
                  </a:lnTo>
                  <a:lnTo>
                    <a:pt x="1317" y="1388"/>
                  </a:lnTo>
                  <a:moveTo>
                    <a:pt x="1378" y="1388"/>
                  </a:moveTo>
                  <a:lnTo>
                    <a:pt x="1353" y="1343"/>
                  </a:lnTo>
                  <a:lnTo>
                    <a:pt x="1378" y="1297"/>
                  </a:lnTo>
                  <a:lnTo>
                    <a:pt x="1405" y="1343"/>
                  </a:lnTo>
                  <a:lnTo>
                    <a:pt x="1378" y="1388"/>
                  </a:lnTo>
                  <a:moveTo>
                    <a:pt x="1440" y="1388"/>
                  </a:moveTo>
                  <a:lnTo>
                    <a:pt x="1414" y="1343"/>
                  </a:lnTo>
                  <a:lnTo>
                    <a:pt x="1440" y="1297"/>
                  </a:lnTo>
                  <a:lnTo>
                    <a:pt x="1467" y="1343"/>
                  </a:lnTo>
                  <a:lnTo>
                    <a:pt x="1440" y="1388"/>
                  </a:lnTo>
                  <a:moveTo>
                    <a:pt x="1501" y="1388"/>
                  </a:moveTo>
                  <a:lnTo>
                    <a:pt x="1476" y="1343"/>
                  </a:lnTo>
                  <a:lnTo>
                    <a:pt x="1501" y="1297"/>
                  </a:lnTo>
                  <a:lnTo>
                    <a:pt x="1528" y="1343"/>
                  </a:lnTo>
                  <a:lnTo>
                    <a:pt x="1501" y="1388"/>
                  </a:lnTo>
                  <a:moveTo>
                    <a:pt x="1563" y="1388"/>
                  </a:moveTo>
                  <a:lnTo>
                    <a:pt x="1537" y="1343"/>
                  </a:lnTo>
                  <a:lnTo>
                    <a:pt x="1563" y="1297"/>
                  </a:lnTo>
                  <a:lnTo>
                    <a:pt x="1590" y="1343"/>
                  </a:lnTo>
                  <a:lnTo>
                    <a:pt x="1563" y="1388"/>
                  </a:lnTo>
                  <a:moveTo>
                    <a:pt x="1624" y="1388"/>
                  </a:moveTo>
                  <a:lnTo>
                    <a:pt x="1599" y="1343"/>
                  </a:lnTo>
                  <a:lnTo>
                    <a:pt x="1624" y="1297"/>
                  </a:lnTo>
                  <a:lnTo>
                    <a:pt x="1651" y="1343"/>
                  </a:lnTo>
                  <a:lnTo>
                    <a:pt x="1624" y="1388"/>
                  </a:lnTo>
                  <a:moveTo>
                    <a:pt x="1687" y="1388"/>
                  </a:moveTo>
                  <a:lnTo>
                    <a:pt x="1660" y="1343"/>
                  </a:lnTo>
                  <a:lnTo>
                    <a:pt x="1687" y="1297"/>
                  </a:lnTo>
                  <a:lnTo>
                    <a:pt x="1713" y="1343"/>
                  </a:lnTo>
                  <a:lnTo>
                    <a:pt x="1687" y="1388"/>
                  </a:lnTo>
                  <a:moveTo>
                    <a:pt x="1749" y="1388"/>
                  </a:moveTo>
                  <a:lnTo>
                    <a:pt x="1722" y="1343"/>
                  </a:lnTo>
                  <a:lnTo>
                    <a:pt x="1749" y="1297"/>
                  </a:lnTo>
                  <a:lnTo>
                    <a:pt x="1774" y="1343"/>
                  </a:lnTo>
                  <a:lnTo>
                    <a:pt x="1749" y="1388"/>
                  </a:lnTo>
                  <a:moveTo>
                    <a:pt x="1810" y="1388"/>
                  </a:moveTo>
                  <a:lnTo>
                    <a:pt x="1783" y="1343"/>
                  </a:lnTo>
                  <a:lnTo>
                    <a:pt x="1810" y="1297"/>
                  </a:lnTo>
                  <a:lnTo>
                    <a:pt x="1836" y="1343"/>
                  </a:lnTo>
                  <a:lnTo>
                    <a:pt x="1810" y="1388"/>
                  </a:lnTo>
                  <a:moveTo>
                    <a:pt x="1872" y="1388"/>
                  </a:moveTo>
                  <a:lnTo>
                    <a:pt x="1845" y="1343"/>
                  </a:lnTo>
                  <a:lnTo>
                    <a:pt x="1872" y="1297"/>
                  </a:lnTo>
                  <a:lnTo>
                    <a:pt x="1897" y="1343"/>
                  </a:lnTo>
                  <a:lnTo>
                    <a:pt x="1872" y="1388"/>
                  </a:lnTo>
                  <a:moveTo>
                    <a:pt x="1933" y="1388"/>
                  </a:moveTo>
                  <a:lnTo>
                    <a:pt x="1906" y="1343"/>
                  </a:lnTo>
                  <a:lnTo>
                    <a:pt x="1933" y="1297"/>
                  </a:lnTo>
                  <a:lnTo>
                    <a:pt x="1959" y="1343"/>
                  </a:lnTo>
                  <a:lnTo>
                    <a:pt x="1933" y="1388"/>
                  </a:lnTo>
                  <a:moveTo>
                    <a:pt x="1995" y="1388"/>
                  </a:moveTo>
                  <a:lnTo>
                    <a:pt x="1968" y="1343"/>
                  </a:lnTo>
                  <a:lnTo>
                    <a:pt x="1995" y="1297"/>
                  </a:lnTo>
                  <a:lnTo>
                    <a:pt x="2020" y="1343"/>
                  </a:lnTo>
                  <a:lnTo>
                    <a:pt x="1995" y="1388"/>
                  </a:lnTo>
                  <a:moveTo>
                    <a:pt x="2056" y="1388"/>
                  </a:moveTo>
                  <a:lnTo>
                    <a:pt x="2031" y="1343"/>
                  </a:lnTo>
                  <a:lnTo>
                    <a:pt x="2056" y="1297"/>
                  </a:lnTo>
                  <a:lnTo>
                    <a:pt x="2083" y="1343"/>
                  </a:lnTo>
                  <a:lnTo>
                    <a:pt x="2056" y="1388"/>
                  </a:lnTo>
                  <a:moveTo>
                    <a:pt x="2118" y="1388"/>
                  </a:moveTo>
                  <a:lnTo>
                    <a:pt x="2092" y="1343"/>
                  </a:lnTo>
                  <a:lnTo>
                    <a:pt x="2118" y="1297"/>
                  </a:lnTo>
                  <a:lnTo>
                    <a:pt x="2145" y="1343"/>
                  </a:lnTo>
                  <a:lnTo>
                    <a:pt x="2118" y="1388"/>
                  </a:lnTo>
                  <a:moveTo>
                    <a:pt x="2179" y="1388"/>
                  </a:moveTo>
                  <a:lnTo>
                    <a:pt x="2154" y="1343"/>
                  </a:lnTo>
                  <a:lnTo>
                    <a:pt x="2179" y="1297"/>
                  </a:lnTo>
                  <a:lnTo>
                    <a:pt x="2206" y="1343"/>
                  </a:lnTo>
                  <a:lnTo>
                    <a:pt x="2179" y="1388"/>
                  </a:lnTo>
                  <a:moveTo>
                    <a:pt x="2241" y="1388"/>
                  </a:moveTo>
                  <a:lnTo>
                    <a:pt x="2215" y="1343"/>
                  </a:lnTo>
                  <a:lnTo>
                    <a:pt x="2241" y="1297"/>
                  </a:lnTo>
                  <a:lnTo>
                    <a:pt x="2268" y="1343"/>
                  </a:lnTo>
                  <a:lnTo>
                    <a:pt x="2241" y="1388"/>
                  </a:lnTo>
                  <a:moveTo>
                    <a:pt x="2302" y="1388"/>
                  </a:moveTo>
                  <a:lnTo>
                    <a:pt x="2277" y="1343"/>
                  </a:lnTo>
                  <a:lnTo>
                    <a:pt x="2302" y="1297"/>
                  </a:lnTo>
                  <a:lnTo>
                    <a:pt x="2329" y="1343"/>
                  </a:lnTo>
                  <a:lnTo>
                    <a:pt x="2302" y="1388"/>
                  </a:lnTo>
                  <a:moveTo>
                    <a:pt x="2364" y="1388"/>
                  </a:moveTo>
                  <a:lnTo>
                    <a:pt x="2338" y="1343"/>
                  </a:lnTo>
                  <a:lnTo>
                    <a:pt x="2364" y="1297"/>
                  </a:lnTo>
                  <a:lnTo>
                    <a:pt x="2391" y="1343"/>
                  </a:lnTo>
                  <a:lnTo>
                    <a:pt x="2364" y="1388"/>
                  </a:lnTo>
                  <a:moveTo>
                    <a:pt x="2427" y="1388"/>
                  </a:moveTo>
                  <a:lnTo>
                    <a:pt x="2400" y="1343"/>
                  </a:lnTo>
                  <a:lnTo>
                    <a:pt x="2427" y="1297"/>
                  </a:lnTo>
                  <a:lnTo>
                    <a:pt x="2452" y="1343"/>
                  </a:lnTo>
                  <a:lnTo>
                    <a:pt x="2427" y="1388"/>
                  </a:lnTo>
                  <a:moveTo>
                    <a:pt x="2488" y="1388"/>
                  </a:moveTo>
                  <a:lnTo>
                    <a:pt x="2461" y="1343"/>
                  </a:lnTo>
                  <a:lnTo>
                    <a:pt x="2488" y="1297"/>
                  </a:lnTo>
                  <a:lnTo>
                    <a:pt x="2514" y="1343"/>
                  </a:lnTo>
                  <a:lnTo>
                    <a:pt x="2488" y="1388"/>
                  </a:lnTo>
                  <a:moveTo>
                    <a:pt x="54" y="1334"/>
                  </a:moveTo>
                  <a:lnTo>
                    <a:pt x="27" y="1290"/>
                  </a:lnTo>
                  <a:lnTo>
                    <a:pt x="54" y="1245"/>
                  </a:lnTo>
                  <a:lnTo>
                    <a:pt x="80" y="1290"/>
                  </a:lnTo>
                  <a:lnTo>
                    <a:pt x="54" y="1334"/>
                  </a:lnTo>
                  <a:moveTo>
                    <a:pt x="116" y="1334"/>
                  </a:moveTo>
                  <a:lnTo>
                    <a:pt x="89" y="1290"/>
                  </a:lnTo>
                  <a:lnTo>
                    <a:pt x="116" y="1245"/>
                  </a:lnTo>
                  <a:lnTo>
                    <a:pt x="141" y="1290"/>
                  </a:lnTo>
                  <a:lnTo>
                    <a:pt x="116" y="1334"/>
                  </a:lnTo>
                  <a:moveTo>
                    <a:pt x="177" y="1334"/>
                  </a:moveTo>
                  <a:lnTo>
                    <a:pt x="150" y="1290"/>
                  </a:lnTo>
                  <a:lnTo>
                    <a:pt x="177" y="1245"/>
                  </a:lnTo>
                  <a:lnTo>
                    <a:pt x="204" y="1290"/>
                  </a:lnTo>
                  <a:lnTo>
                    <a:pt x="177" y="1334"/>
                  </a:lnTo>
                  <a:moveTo>
                    <a:pt x="238" y="1334"/>
                  </a:moveTo>
                  <a:lnTo>
                    <a:pt x="213" y="1290"/>
                  </a:lnTo>
                  <a:lnTo>
                    <a:pt x="238" y="1245"/>
                  </a:lnTo>
                  <a:lnTo>
                    <a:pt x="265" y="1290"/>
                  </a:lnTo>
                  <a:lnTo>
                    <a:pt x="238" y="1334"/>
                  </a:lnTo>
                  <a:moveTo>
                    <a:pt x="300" y="1334"/>
                  </a:moveTo>
                  <a:lnTo>
                    <a:pt x="274" y="1290"/>
                  </a:lnTo>
                  <a:lnTo>
                    <a:pt x="300" y="1245"/>
                  </a:lnTo>
                  <a:lnTo>
                    <a:pt x="327" y="1290"/>
                  </a:lnTo>
                  <a:lnTo>
                    <a:pt x="300" y="1334"/>
                  </a:lnTo>
                  <a:moveTo>
                    <a:pt x="361" y="1334"/>
                  </a:moveTo>
                  <a:lnTo>
                    <a:pt x="336" y="1290"/>
                  </a:lnTo>
                  <a:lnTo>
                    <a:pt x="361" y="1245"/>
                  </a:lnTo>
                  <a:lnTo>
                    <a:pt x="388" y="1290"/>
                  </a:lnTo>
                  <a:lnTo>
                    <a:pt x="361" y="1334"/>
                  </a:lnTo>
                  <a:moveTo>
                    <a:pt x="423" y="1334"/>
                  </a:moveTo>
                  <a:lnTo>
                    <a:pt x="397" y="1290"/>
                  </a:lnTo>
                  <a:lnTo>
                    <a:pt x="423" y="1245"/>
                  </a:lnTo>
                  <a:lnTo>
                    <a:pt x="450" y="1290"/>
                  </a:lnTo>
                  <a:lnTo>
                    <a:pt x="423" y="1334"/>
                  </a:lnTo>
                  <a:moveTo>
                    <a:pt x="484" y="1334"/>
                  </a:moveTo>
                  <a:lnTo>
                    <a:pt x="459" y="1290"/>
                  </a:lnTo>
                  <a:lnTo>
                    <a:pt x="484" y="1245"/>
                  </a:lnTo>
                  <a:lnTo>
                    <a:pt x="511" y="1290"/>
                  </a:lnTo>
                  <a:lnTo>
                    <a:pt x="484" y="1334"/>
                  </a:lnTo>
                  <a:moveTo>
                    <a:pt x="546" y="1334"/>
                  </a:moveTo>
                  <a:lnTo>
                    <a:pt x="520" y="1290"/>
                  </a:lnTo>
                  <a:lnTo>
                    <a:pt x="546" y="1245"/>
                  </a:lnTo>
                  <a:lnTo>
                    <a:pt x="573" y="1290"/>
                  </a:lnTo>
                  <a:lnTo>
                    <a:pt x="546" y="1334"/>
                  </a:lnTo>
                  <a:moveTo>
                    <a:pt x="609" y="1334"/>
                  </a:moveTo>
                  <a:lnTo>
                    <a:pt x="582" y="1290"/>
                  </a:lnTo>
                  <a:lnTo>
                    <a:pt x="609" y="1245"/>
                  </a:lnTo>
                  <a:lnTo>
                    <a:pt x="634" y="1290"/>
                  </a:lnTo>
                  <a:lnTo>
                    <a:pt x="609" y="1334"/>
                  </a:lnTo>
                  <a:moveTo>
                    <a:pt x="670" y="1334"/>
                  </a:moveTo>
                  <a:lnTo>
                    <a:pt x="643" y="1290"/>
                  </a:lnTo>
                  <a:lnTo>
                    <a:pt x="670" y="1245"/>
                  </a:lnTo>
                  <a:lnTo>
                    <a:pt x="696" y="1290"/>
                  </a:lnTo>
                  <a:lnTo>
                    <a:pt x="670" y="1334"/>
                  </a:lnTo>
                  <a:moveTo>
                    <a:pt x="732" y="1334"/>
                  </a:moveTo>
                  <a:lnTo>
                    <a:pt x="705" y="1290"/>
                  </a:lnTo>
                  <a:lnTo>
                    <a:pt x="732" y="1245"/>
                  </a:lnTo>
                  <a:lnTo>
                    <a:pt x="757" y="1290"/>
                  </a:lnTo>
                  <a:lnTo>
                    <a:pt x="732" y="1334"/>
                  </a:lnTo>
                  <a:moveTo>
                    <a:pt x="793" y="1334"/>
                  </a:moveTo>
                  <a:lnTo>
                    <a:pt x="766" y="1290"/>
                  </a:lnTo>
                  <a:lnTo>
                    <a:pt x="793" y="1245"/>
                  </a:lnTo>
                  <a:lnTo>
                    <a:pt x="819" y="1290"/>
                  </a:lnTo>
                  <a:lnTo>
                    <a:pt x="793" y="1334"/>
                  </a:lnTo>
                  <a:moveTo>
                    <a:pt x="855" y="1334"/>
                  </a:moveTo>
                  <a:lnTo>
                    <a:pt x="828" y="1290"/>
                  </a:lnTo>
                  <a:lnTo>
                    <a:pt x="855" y="1245"/>
                  </a:lnTo>
                  <a:lnTo>
                    <a:pt x="880" y="1290"/>
                  </a:lnTo>
                  <a:lnTo>
                    <a:pt x="855" y="1334"/>
                  </a:lnTo>
                  <a:moveTo>
                    <a:pt x="916" y="1334"/>
                  </a:moveTo>
                  <a:lnTo>
                    <a:pt x="889" y="1290"/>
                  </a:lnTo>
                  <a:lnTo>
                    <a:pt x="916" y="1245"/>
                  </a:lnTo>
                  <a:lnTo>
                    <a:pt x="943" y="1290"/>
                  </a:lnTo>
                  <a:lnTo>
                    <a:pt x="916" y="1334"/>
                  </a:lnTo>
                  <a:moveTo>
                    <a:pt x="978" y="1334"/>
                  </a:moveTo>
                  <a:lnTo>
                    <a:pt x="952" y="1290"/>
                  </a:lnTo>
                  <a:lnTo>
                    <a:pt x="978" y="1245"/>
                  </a:lnTo>
                  <a:lnTo>
                    <a:pt x="1005" y="1290"/>
                  </a:lnTo>
                  <a:lnTo>
                    <a:pt x="978" y="1334"/>
                  </a:lnTo>
                  <a:moveTo>
                    <a:pt x="1039" y="1334"/>
                  </a:moveTo>
                  <a:lnTo>
                    <a:pt x="1014" y="1290"/>
                  </a:lnTo>
                  <a:lnTo>
                    <a:pt x="1039" y="1245"/>
                  </a:lnTo>
                  <a:lnTo>
                    <a:pt x="1066" y="1290"/>
                  </a:lnTo>
                  <a:lnTo>
                    <a:pt x="1039" y="1334"/>
                  </a:lnTo>
                  <a:moveTo>
                    <a:pt x="1101" y="1334"/>
                  </a:moveTo>
                  <a:lnTo>
                    <a:pt x="1075" y="1290"/>
                  </a:lnTo>
                  <a:lnTo>
                    <a:pt x="1101" y="1245"/>
                  </a:lnTo>
                  <a:lnTo>
                    <a:pt x="1128" y="1290"/>
                  </a:lnTo>
                  <a:lnTo>
                    <a:pt x="1101" y="1334"/>
                  </a:lnTo>
                  <a:moveTo>
                    <a:pt x="1162" y="1334"/>
                  </a:moveTo>
                  <a:lnTo>
                    <a:pt x="1137" y="1290"/>
                  </a:lnTo>
                  <a:lnTo>
                    <a:pt x="1162" y="1245"/>
                  </a:lnTo>
                  <a:lnTo>
                    <a:pt x="1189" y="1290"/>
                  </a:lnTo>
                  <a:lnTo>
                    <a:pt x="1162" y="1334"/>
                  </a:lnTo>
                  <a:moveTo>
                    <a:pt x="1224" y="1334"/>
                  </a:moveTo>
                  <a:lnTo>
                    <a:pt x="1198" y="1290"/>
                  </a:lnTo>
                  <a:lnTo>
                    <a:pt x="1224" y="1245"/>
                  </a:lnTo>
                  <a:lnTo>
                    <a:pt x="1251" y="1290"/>
                  </a:lnTo>
                  <a:lnTo>
                    <a:pt x="1224" y="1334"/>
                  </a:lnTo>
                  <a:moveTo>
                    <a:pt x="1285" y="1334"/>
                  </a:moveTo>
                  <a:lnTo>
                    <a:pt x="1260" y="1290"/>
                  </a:lnTo>
                  <a:lnTo>
                    <a:pt x="1285" y="1245"/>
                  </a:lnTo>
                  <a:lnTo>
                    <a:pt x="1312" y="1290"/>
                  </a:lnTo>
                  <a:lnTo>
                    <a:pt x="1285" y="1334"/>
                  </a:lnTo>
                  <a:moveTo>
                    <a:pt x="1348" y="1334"/>
                  </a:moveTo>
                  <a:lnTo>
                    <a:pt x="1321" y="1290"/>
                  </a:lnTo>
                  <a:lnTo>
                    <a:pt x="1348" y="1245"/>
                  </a:lnTo>
                  <a:lnTo>
                    <a:pt x="1374" y="1290"/>
                  </a:lnTo>
                  <a:lnTo>
                    <a:pt x="1348" y="1334"/>
                  </a:lnTo>
                  <a:moveTo>
                    <a:pt x="1410" y="1334"/>
                  </a:moveTo>
                  <a:lnTo>
                    <a:pt x="1383" y="1290"/>
                  </a:lnTo>
                  <a:lnTo>
                    <a:pt x="1410" y="1245"/>
                  </a:lnTo>
                  <a:lnTo>
                    <a:pt x="1435" y="1290"/>
                  </a:lnTo>
                  <a:lnTo>
                    <a:pt x="1410" y="1334"/>
                  </a:lnTo>
                  <a:moveTo>
                    <a:pt x="1471" y="1334"/>
                  </a:moveTo>
                  <a:lnTo>
                    <a:pt x="1444" y="1290"/>
                  </a:lnTo>
                  <a:lnTo>
                    <a:pt x="1471" y="1245"/>
                  </a:lnTo>
                  <a:lnTo>
                    <a:pt x="1497" y="1290"/>
                  </a:lnTo>
                  <a:lnTo>
                    <a:pt x="1471" y="1334"/>
                  </a:lnTo>
                  <a:moveTo>
                    <a:pt x="1533" y="1334"/>
                  </a:moveTo>
                  <a:lnTo>
                    <a:pt x="1506" y="1290"/>
                  </a:lnTo>
                  <a:lnTo>
                    <a:pt x="1533" y="1245"/>
                  </a:lnTo>
                  <a:lnTo>
                    <a:pt x="1558" y="1290"/>
                  </a:lnTo>
                  <a:lnTo>
                    <a:pt x="1533" y="1334"/>
                  </a:lnTo>
                  <a:moveTo>
                    <a:pt x="1594" y="1334"/>
                  </a:moveTo>
                  <a:lnTo>
                    <a:pt x="1567" y="1290"/>
                  </a:lnTo>
                  <a:lnTo>
                    <a:pt x="1594" y="1245"/>
                  </a:lnTo>
                  <a:lnTo>
                    <a:pt x="1620" y="1290"/>
                  </a:lnTo>
                  <a:lnTo>
                    <a:pt x="1594" y="1334"/>
                  </a:lnTo>
                  <a:moveTo>
                    <a:pt x="1656" y="1334"/>
                  </a:moveTo>
                  <a:lnTo>
                    <a:pt x="1629" y="1290"/>
                  </a:lnTo>
                  <a:lnTo>
                    <a:pt x="1656" y="1245"/>
                  </a:lnTo>
                  <a:lnTo>
                    <a:pt x="1683" y="1290"/>
                  </a:lnTo>
                  <a:lnTo>
                    <a:pt x="1656" y="1334"/>
                  </a:lnTo>
                  <a:moveTo>
                    <a:pt x="1717" y="1334"/>
                  </a:moveTo>
                  <a:lnTo>
                    <a:pt x="1692" y="1290"/>
                  </a:lnTo>
                  <a:lnTo>
                    <a:pt x="1717" y="1245"/>
                  </a:lnTo>
                  <a:lnTo>
                    <a:pt x="1744" y="1290"/>
                  </a:lnTo>
                  <a:lnTo>
                    <a:pt x="1717" y="1334"/>
                  </a:lnTo>
                  <a:moveTo>
                    <a:pt x="1779" y="1334"/>
                  </a:moveTo>
                  <a:lnTo>
                    <a:pt x="1753" y="1290"/>
                  </a:lnTo>
                  <a:lnTo>
                    <a:pt x="1779" y="1245"/>
                  </a:lnTo>
                  <a:lnTo>
                    <a:pt x="1806" y="1290"/>
                  </a:lnTo>
                  <a:lnTo>
                    <a:pt x="1779" y="1334"/>
                  </a:lnTo>
                  <a:moveTo>
                    <a:pt x="1840" y="1334"/>
                  </a:moveTo>
                  <a:lnTo>
                    <a:pt x="1815" y="1290"/>
                  </a:lnTo>
                  <a:lnTo>
                    <a:pt x="1840" y="1245"/>
                  </a:lnTo>
                  <a:lnTo>
                    <a:pt x="1867" y="1290"/>
                  </a:lnTo>
                  <a:lnTo>
                    <a:pt x="1840" y="1334"/>
                  </a:lnTo>
                  <a:moveTo>
                    <a:pt x="1902" y="1334"/>
                  </a:moveTo>
                  <a:lnTo>
                    <a:pt x="1876" y="1290"/>
                  </a:lnTo>
                  <a:lnTo>
                    <a:pt x="1902" y="1245"/>
                  </a:lnTo>
                  <a:lnTo>
                    <a:pt x="1929" y="1290"/>
                  </a:lnTo>
                  <a:lnTo>
                    <a:pt x="1902" y="1334"/>
                  </a:lnTo>
                  <a:moveTo>
                    <a:pt x="1963" y="1334"/>
                  </a:moveTo>
                  <a:lnTo>
                    <a:pt x="1938" y="1290"/>
                  </a:lnTo>
                  <a:lnTo>
                    <a:pt x="1963" y="1245"/>
                  </a:lnTo>
                  <a:lnTo>
                    <a:pt x="1990" y="1290"/>
                  </a:lnTo>
                  <a:lnTo>
                    <a:pt x="1963" y="1334"/>
                  </a:lnTo>
                  <a:moveTo>
                    <a:pt x="2025" y="1334"/>
                  </a:moveTo>
                  <a:lnTo>
                    <a:pt x="1999" y="1290"/>
                  </a:lnTo>
                  <a:lnTo>
                    <a:pt x="2025" y="1245"/>
                  </a:lnTo>
                  <a:lnTo>
                    <a:pt x="2052" y="1290"/>
                  </a:lnTo>
                  <a:lnTo>
                    <a:pt x="2025" y="1334"/>
                  </a:lnTo>
                  <a:moveTo>
                    <a:pt x="2088" y="1334"/>
                  </a:moveTo>
                  <a:lnTo>
                    <a:pt x="2061" y="1290"/>
                  </a:lnTo>
                  <a:lnTo>
                    <a:pt x="2088" y="1245"/>
                  </a:lnTo>
                  <a:lnTo>
                    <a:pt x="2113" y="1290"/>
                  </a:lnTo>
                  <a:lnTo>
                    <a:pt x="2088" y="1334"/>
                  </a:lnTo>
                  <a:moveTo>
                    <a:pt x="2149" y="1334"/>
                  </a:moveTo>
                  <a:lnTo>
                    <a:pt x="2122" y="1290"/>
                  </a:lnTo>
                  <a:lnTo>
                    <a:pt x="2149" y="1245"/>
                  </a:lnTo>
                  <a:lnTo>
                    <a:pt x="2175" y="1290"/>
                  </a:lnTo>
                  <a:lnTo>
                    <a:pt x="2149" y="1334"/>
                  </a:lnTo>
                  <a:moveTo>
                    <a:pt x="2211" y="1334"/>
                  </a:moveTo>
                  <a:lnTo>
                    <a:pt x="2184" y="1290"/>
                  </a:lnTo>
                  <a:lnTo>
                    <a:pt x="2211" y="1245"/>
                  </a:lnTo>
                  <a:lnTo>
                    <a:pt x="2236" y="1290"/>
                  </a:lnTo>
                  <a:lnTo>
                    <a:pt x="2211" y="1334"/>
                  </a:lnTo>
                  <a:moveTo>
                    <a:pt x="2272" y="1334"/>
                  </a:moveTo>
                  <a:lnTo>
                    <a:pt x="2245" y="1290"/>
                  </a:lnTo>
                  <a:lnTo>
                    <a:pt x="2272" y="1245"/>
                  </a:lnTo>
                  <a:lnTo>
                    <a:pt x="2298" y="1290"/>
                  </a:lnTo>
                  <a:lnTo>
                    <a:pt x="2272" y="1334"/>
                  </a:lnTo>
                  <a:moveTo>
                    <a:pt x="2334" y="1334"/>
                  </a:moveTo>
                  <a:lnTo>
                    <a:pt x="2307" y="1290"/>
                  </a:lnTo>
                  <a:lnTo>
                    <a:pt x="2334" y="1245"/>
                  </a:lnTo>
                  <a:lnTo>
                    <a:pt x="2359" y="1290"/>
                  </a:lnTo>
                  <a:lnTo>
                    <a:pt x="2334" y="1334"/>
                  </a:lnTo>
                  <a:moveTo>
                    <a:pt x="2395" y="1334"/>
                  </a:moveTo>
                  <a:lnTo>
                    <a:pt x="2368" y="1290"/>
                  </a:lnTo>
                  <a:lnTo>
                    <a:pt x="2395" y="1245"/>
                  </a:lnTo>
                  <a:lnTo>
                    <a:pt x="2422" y="1290"/>
                  </a:lnTo>
                  <a:lnTo>
                    <a:pt x="2395" y="1334"/>
                  </a:lnTo>
                  <a:moveTo>
                    <a:pt x="2457" y="1334"/>
                  </a:moveTo>
                  <a:lnTo>
                    <a:pt x="2431" y="1290"/>
                  </a:lnTo>
                  <a:lnTo>
                    <a:pt x="2457" y="1245"/>
                  </a:lnTo>
                  <a:lnTo>
                    <a:pt x="2484" y="1290"/>
                  </a:lnTo>
                  <a:lnTo>
                    <a:pt x="2457" y="1334"/>
                  </a:lnTo>
                  <a:moveTo>
                    <a:pt x="2518" y="1334"/>
                  </a:moveTo>
                  <a:lnTo>
                    <a:pt x="2493" y="1290"/>
                  </a:lnTo>
                  <a:lnTo>
                    <a:pt x="2518" y="1245"/>
                  </a:lnTo>
                  <a:lnTo>
                    <a:pt x="2545" y="1290"/>
                  </a:lnTo>
                  <a:lnTo>
                    <a:pt x="2518" y="1334"/>
                  </a:lnTo>
                  <a:moveTo>
                    <a:pt x="84" y="1282"/>
                  </a:moveTo>
                  <a:lnTo>
                    <a:pt x="59" y="1236"/>
                  </a:lnTo>
                  <a:lnTo>
                    <a:pt x="84" y="1191"/>
                  </a:lnTo>
                  <a:lnTo>
                    <a:pt x="111" y="1236"/>
                  </a:lnTo>
                  <a:lnTo>
                    <a:pt x="84" y="1282"/>
                  </a:lnTo>
                  <a:moveTo>
                    <a:pt x="146" y="1282"/>
                  </a:moveTo>
                  <a:lnTo>
                    <a:pt x="120" y="1236"/>
                  </a:lnTo>
                  <a:lnTo>
                    <a:pt x="146" y="1191"/>
                  </a:lnTo>
                  <a:lnTo>
                    <a:pt x="173" y="1236"/>
                  </a:lnTo>
                  <a:lnTo>
                    <a:pt x="146" y="1282"/>
                  </a:lnTo>
                  <a:moveTo>
                    <a:pt x="209" y="1282"/>
                  </a:moveTo>
                  <a:lnTo>
                    <a:pt x="182" y="1236"/>
                  </a:lnTo>
                  <a:lnTo>
                    <a:pt x="209" y="1191"/>
                  </a:lnTo>
                  <a:lnTo>
                    <a:pt x="234" y="1236"/>
                  </a:lnTo>
                  <a:lnTo>
                    <a:pt x="209" y="1282"/>
                  </a:lnTo>
                  <a:moveTo>
                    <a:pt x="270" y="1282"/>
                  </a:moveTo>
                  <a:lnTo>
                    <a:pt x="243" y="1236"/>
                  </a:lnTo>
                  <a:lnTo>
                    <a:pt x="270" y="1191"/>
                  </a:lnTo>
                  <a:lnTo>
                    <a:pt x="295" y="1236"/>
                  </a:lnTo>
                  <a:lnTo>
                    <a:pt x="270" y="1282"/>
                  </a:lnTo>
                  <a:moveTo>
                    <a:pt x="331" y="1282"/>
                  </a:moveTo>
                  <a:lnTo>
                    <a:pt x="304" y="1236"/>
                  </a:lnTo>
                  <a:lnTo>
                    <a:pt x="331" y="1191"/>
                  </a:lnTo>
                  <a:lnTo>
                    <a:pt x="357" y="1236"/>
                  </a:lnTo>
                  <a:lnTo>
                    <a:pt x="331" y="1282"/>
                  </a:lnTo>
                  <a:moveTo>
                    <a:pt x="393" y="1282"/>
                  </a:moveTo>
                  <a:lnTo>
                    <a:pt x="366" y="1236"/>
                  </a:lnTo>
                  <a:lnTo>
                    <a:pt x="393" y="1191"/>
                  </a:lnTo>
                  <a:lnTo>
                    <a:pt x="418" y="1236"/>
                  </a:lnTo>
                  <a:lnTo>
                    <a:pt x="393" y="1282"/>
                  </a:lnTo>
                  <a:moveTo>
                    <a:pt x="454" y="1282"/>
                  </a:moveTo>
                  <a:lnTo>
                    <a:pt x="427" y="1236"/>
                  </a:lnTo>
                  <a:lnTo>
                    <a:pt x="454" y="1191"/>
                  </a:lnTo>
                  <a:lnTo>
                    <a:pt x="480" y="1236"/>
                  </a:lnTo>
                  <a:lnTo>
                    <a:pt x="454" y="1282"/>
                  </a:lnTo>
                  <a:moveTo>
                    <a:pt x="516" y="1282"/>
                  </a:moveTo>
                  <a:lnTo>
                    <a:pt x="489" y="1236"/>
                  </a:lnTo>
                  <a:lnTo>
                    <a:pt x="516" y="1191"/>
                  </a:lnTo>
                  <a:lnTo>
                    <a:pt x="541" y="1236"/>
                  </a:lnTo>
                  <a:lnTo>
                    <a:pt x="516" y="1282"/>
                  </a:lnTo>
                  <a:moveTo>
                    <a:pt x="577" y="1282"/>
                  </a:moveTo>
                  <a:lnTo>
                    <a:pt x="552" y="1236"/>
                  </a:lnTo>
                  <a:lnTo>
                    <a:pt x="577" y="1191"/>
                  </a:lnTo>
                  <a:lnTo>
                    <a:pt x="604" y="1236"/>
                  </a:lnTo>
                  <a:lnTo>
                    <a:pt x="577" y="1282"/>
                  </a:lnTo>
                  <a:moveTo>
                    <a:pt x="639" y="1282"/>
                  </a:moveTo>
                  <a:lnTo>
                    <a:pt x="613" y="1236"/>
                  </a:lnTo>
                  <a:lnTo>
                    <a:pt x="639" y="1191"/>
                  </a:lnTo>
                  <a:lnTo>
                    <a:pt x="666" y="1236"/>
                  </a:lnTo>
                  <a:lnTo>
                    <a:pt x="639" y="1282"/>
                  </a:lnTo>
                  <a:moveTo>
                    <a:pt x="700" y="1282"/>
                  </a:moveTo>
                  <a:lnTo>
                    <a:pt x="675" y="1236"/>
                  </a:lnTo>
                  <a:lnTo>
                    <a:pt x="700" y="1191"/>
                  </a:lnTo>
                  <a:lnTo>
                    <a:pt x="727" y="1236"/>
                  </a:lnTo>
                  <a:lnTo>
                    <a:pt x="700" y="1282"/>
                  </a:lnTo>
                  <a:moveTo>
                    <a:pt x="762" y="1282"/>
                  </a:moveTo>
                  <a:lnTo>
                    <a:pt x="736" y="1236"/>
                  </a:lnTo>
                  <a:lnTo>
                    <a:pt x="762" y="1191"/>
                  </a:lnTo>
                  <a:lnTo>
                    <a:pt x="789" y="1236"/>
                  </a:lnTo>
                  <a:lnTo>
                    <a:pt x="762" y="1282"/>
                  </a:lnTo>
                  <a:moveTo>
                    <a:pt x="823" y="1282"/>
                  </a:moveTo>
                  <a:lnTo>
                    <a:pt x="798" y="1236"/>
                  </a:lnTo>
                  <a:lnTo>
                    <a:pt x="823" y="1191"/>
                  </a:lnTo>
                  <a:lnTo>
                    <a:pt x="850" y="1236"/>
                  </a:lnTo>
                  <a:lnTo>
                    <a:pt x="823" y="1282"/>
                  </a:lnTo>
                  <a:moveTo>
                    <a:pt x="885" y="1282"/>
                  </a:moveTo>
                  <a:lnTo>
                    <a:pt x="859" y="1236"/>
                  </a:lnTo>
                  <a:lnTo>
                    <a:pt x="885" y="1191"/>
                  </a:lnTo>
                  <a:lnTo>
                    <a:pt x="912" y="1236"/>
                  </a:lnTo>
                  <a:lnTo>
                    <a:pt x="885" y="1282"/>
                  </a:lnTo>
                  <a:moveTo>
                    <a:pt x="948" y="1282"/>
                  </a:moveTo>
                  <a:lnTo>
                    <a:pt x="921" y="1236"/>
                  </a:lnTo>
                  <a:lnTo>
                    <a:pt x="948" y="1191"/>
                  </a:lnTo>
                  <a:lnTo>
                    <a:pt x="973" y="1236"/>
                  </a:lnTo>
                  <a:lnTo>
                    <a:pt x="948" y="1282"/>
                  </a:lnTo>
                  <a:moveTo>
                    <a:pt x="1009" y="1282"/>
                  </a:moveTo>
                  <a:lnTo>
                    <a:pt x="982" y="1236"/>
                  </a:lnTo>
                  <a:lnTo>
                    <a:pt x="1009" y="1191"/>
                  </a:lnTo>
                  <a:lnTo>
                    <a:pt x="1035" y="1236"/>
                  </a:lnTo>
                  <a:lnTo>
                    <a:pt x="1009" y="1282"/>
                  </a:lnTo>
                  <a:moveTo>
                    <a:pt x="1071" y="1282"/>
                  </a:moveTo>
                  <a:lnTo>
                    <a:pt x="1044" y="1236"/>
                  </a:lnTo>
                  <a:lnTo>
                    <a:pt x="1071" y="1191"/>
                  </a:lnTo>
                  <a:lnTo>
                    <a:pt x="1096" y="1236"/>
                  </a:lnTo>
                  <a:lnTo>
                    <a:pt x="1071" y="1282"/>
                  </a:lnTo>
                  <a:moveTo>
                    <a:pt x="1132" y="1282"/>
                  </a:moveTo>
                  <a:lnTo>
                    <a:pt x="1105" y="1236"/>
                  </a:lnTo>
                  <a:lnTo>
                    <a:pt x="1132" y="1191"/>
                  </a:lnTo>
                  <a:lnTo>
                    <a:pt x="1158" y="1236"/>
                  </a:lnTo>
                  <a:lnTo>
                    <a:pt x="1132" y="1282"/>
                  </a:lnTo>
                  <a:moveTo>
                    <a:pt x="1194" y="1282"/>
                  </a:moveTo>
                  <a:lnTo>
                    <a:pt x="1167" y="1236"/>
                  </a:lnTo>
                  <a:lnTo>
                    <a:pt x="1194" y="1191"/>
                  </a:lnTo>
                  <a:lnTo>
                    <a:pt x="1219" y="1236"/>
                  </a:lnTo>
                  <a:lnTo>
                    <a:pt x="1194" y="1282"/>
                  </a:lnTo>
                  <a:moveTo>
                    <a:pt x="1255" y="1282"/>
                  </a:moveTo>
                  <a:lnTo>
                    <a:pt x="1228" y="1236"/>
                  </a:lnTo>
                  <a:lnTo>
                    <a:pt x="1255" y="1191"/>
                  </a:lnTo>
                  <a:lnTo>
                    <a:pt x="1281" y="1236"/>
                  </a:lnTo>
                  <a:lnTo>
                    <a:pt x="1255" y="1282"/>
                  </a:lnTo>
                  <a:moveTo>
                    <a:pt x="1317" y="1282"/>
                  </a:moveTo>
                  <a:lnTo>
                    <a:pt x="1291" y="1236"/>
                  </a:lnTo>
                  <a:lnTo>
                    <a:pt x="1317" y="1191"/>
                  </a:lnTo>
                  <a:lnTo>
                    <a:pt x="1344" y="1236"/>
                  </a:lnTo>
                  <a:lnTo>
                    <a:pt x="1317" y="1282"/>
                  </a:lnTo>
                  <a:moveTo>
                    <a:pt x="1378" y="1282"/>
                  </a:moveTo>
                  <a:lnTo>
                    <a:pt x="1353" y="1236"/>
                  </a:lnTo>
                  <a:lnTo>
                    <a:pt x="1378" y="1191"/>
                  </a:lnTo>
                  <a:lnTo>
                    <a:pt x="1405" y="1236"/>
                  </a:lnTo>
                  <a:lnTo>
                    <a:pt x="1378" y="1282"/>
                  </a:lnTo>
                  <a:moveTo>
                    <a:pt x="1440" y="1282"/>
                  </a:moveTo>
                  <a:lnTo>
                    <a:pt x="1414" y="1236"/>
                  </a:lnTo>
                  <a:lnTo>
                    <a:pt x="1440" y="1191"/>
                  </a:lnTo>
                  <a:lnTo>
                    <a:pt x="1467" y="1236"/>
                  </a:lnTo>
                  <a:lnTo>
                    <a:pt x="1440" y="1282"/>
                  </a:lnTo>
                  <a:moveTo>
                    <a:pt x="1501" y="1282"/>
                  </a:moveTo>
                  <a:lnTo>
                    <a:pt x="1476" y="1236"/>
                  </a:lnTo>
                  <a:lnTo>
                    <a:pt x="1501" y="1191"/>
                  </a:lnTo>
                  <a:lnTo>
                    <a:pt x="1528" y="1236"/>
                  </a:lnTo>
                  <a:lnTo>
                    <a:pt x="1501" y="1282"/>
                  </a:lnTo>
                  <a:moveTo>
                    <a:pt x="1563" y="1282"/>
                  </a:moveTo>
                  <a:lnTo>
                    <a:pt x="1537" y="1236"/>
                  </a:lnTo>
                  <a:lnTo>
                    <a:pt x="1563" y="1191"/>
                  </a:lnTo>
                  <a:lnTo>
                    <a:pt x="1590" y="1236"/>
                  </a:lnTo>
                  <a:lnTo>
                    <a:pt x="1563" y="1282"/>
                  </a:lnTo>
                  <a:moveTo>
                    <a:pt x="1624" y="1282"/>
                  </a:moveTo>
                  <a:lnTo>
                    <a:pt x="1599" y="1236"/>
                  </a:lnTo>
                  <a:lnTo>
                    <a:pt x="1624" y="1191"/>
                  </a:lnTo>
                  <a:lnTo>
                    <a:pt x="1651" y="1236"/>
                  </a:lnTo>
                  <a:lnTo>
                    <a:pt x="1624" y="1282"/>
                  </a:lnTo>
                  <a:moveTo>
                    <a:pt x="1687" y="1282"/>
                  </a:moveTo>
                  <a:lnTo>
                    <a:pt x="1660" y="1236"/>
                  </a:lnTo>
                  <a:lnTo>
                    <a:pt x="1687" y="1191"/>
                  </a:lnTo>
                  <a:lnTo>
                    <a:pt x="1713" y="1236"/>
                  </a:lnTo>
                  <a:lnTo>
                    <a:pt x="1687" y="1282"/>
                  </a:lnTo>
                  <a:moveTo>
                    <a:pt x="1749" y="1282"/>
                  </a:moveTo>
                  <a:lnTo>
                    <a:pt x="1722" y="1236"/>
                  </a:lnTo>
                  <a:lnTo>
                    <a:pt x="1749" y="1191"/>
                  </a:lnTo>
                  <a:lnTo>
                    <a:pt x="1774" y="1236"/>
                  </a:lnTo>
                  <a:lnTo>
                    <a:pt x="1749" y="1282"/>
                  </a:lnTo>
                  <a:moveTo>
                    <a:pt x="1810" y="1282"/>
                  </a:moveTo>
                  <a:lnTo>
                    <a:pt x="1783" y="1236"/>
                  </a:lnTo>
                  <a:lnTo>
                    <a:pt x="1810" y="1191"/>
                  </a:lnTo>
                  <a:lnTo>
                    <a:pt x="1836" y="1236"/>
                  </a:lnTo>
                  <a:lnTo>
                    <a:pt x="1810" y="1282"/>
                  </a:lnTo>
                  <a:moveTo>
                    <a:pt x="1872" y="1282"/>
                  </a:moveTo>
                  <a:lnTo>
                    <a:pt x="1845" y="1236"/>
                  </a:lnTo>
                  <a:lnTo>
                    <a:pt x="1872" y="1191"/>
                  </a:lnTo>
                  <a:lnTo>
                    <a:pt x="1897" y="1236"/>
                  </a:lnTo>
                  <a:lnTo>
                    <a:pt x="1872" y="1282"/>
                  </a:lnTo>
                  <a:moveTo>
                    <a:pt x="1933" y="1282"/>
                  </a:moveTo>
                  <a:lnTo>
                    <a:pt x="1906" y="1236"/>
                  </a:lnTo>
                  <a:lnTo>
                    <a:pt x="1933" y="1191"/>
                  </a:lnTo>
                  <a:lnTo>
                    <a:pt x="1959" y="1236"/>
                  </a:lnTo>
                  <a:lnTo>
                    <a:pt x="1933" y="1282"/>
                  </a:lnTo>
                  <a:moveTo>
                    <a:pt x="1995" y="1282"/>
                  </a:moveTo>
                  <a:lnTo>
                    <a:pt x="1968" y="1236"/>
                  </a:lnTo>
                  <a:lnTo>
                    <a:pt x="1995" y="1191"/>
                  </a:lnTo>
                  <a:lnTo>
                    <a:pt x="2020" y="1236"/>
                  </a:lnTo>
                  <a:lnTo>
                    <a:pt x="1995" y="1282"/>
                  </a:lnTo>
                  <a:moveTo>
                    <a:pt x="2056" y="1282"/>
                  </a:moveTo>
                  <a:lnTo>
                    <a:pt x="2031" y="1236"/>
                  </a:lnTo>
                  <a:lnTo>
                    <a:pt x="2056" y="1191"/>
                  </a:lnTo>
                  <a:lnTo>
                    <a:pt x="2083" y="1236"/>
                  </a:lnTo>
                  <a:lnTo>
                    <a:pt x="2056" y="1282"/>
                  </a:lnTo>
                  <a:moveTo>
                    <a:pt x="2118" y="1282"/>
                  </a:moveTo>
                  <a:lnTo>
                    <a:pt x="2092" y="1236"/>
                  </a:lnTo>
                  <a:lnTo>
                    <a:pt x="2118" y="1191"/>
                  </a:lnTo>
                  <a:lnTo>
                    <a:pt x="2145" y="1236"/>
                  </a:lnTo>
                  <a:lnTo>
                    <a:pt x="2118" y="1282"/>
                  </a:lnTo>
                  <a:moveTo>
                    <a:pt x="2179" y="1282"/>
                  </a:moveTo>
                  <a:lnTo>
                    <a:pt x="2154" y="1236"/>
                  </a:lnTo>
                  <a:lnTo>
                    <a:pt x="2179" y="1191"/>
                  </a:lnTo>
                  <a:lnTo>
                    <a:pt x="2206" y="1236"/>
                  </a:lnTo>
                  <a:lnTo>
                    <a:pt x="2179" y="1282"/>
                  </a:lnTo>
                  <a:moveTo>
                    <a:pt x="2241" y="1282"/>
                  </a:moveTo>
                  <a:lnTo>
                    <a:pt x="2215" y="1236"/>
                  </a:lnTo>
                  <a:lnTo>
                    <a:pt x="2241" y="1191"/>
                  </a:lnTo>
                  <a:lnTo>
                    <a:pt x="2268" y="1236"/>
                  </a:lnTo>
                  <a:lnTo>
                    <a:pt x="2241" y="1282"/>
                  </a:lnTo>
                  <a:moveTo>
                    <a:pt x="2302" y="1282"/>
                  </a:moveTo>
                  <a:lnTo>
                    <a:pt x="2277" y="1236"/>
                  </a:lnTo>
                  <a:lnTo>
                    <a:pt x="2302" y="1191"/>
                  </a:lnTo>
                  <a:lnTo>
                    <a:pt x="2329" y="1236"/>
                  </a:lnTo>
                  <a:lnTo>
                    <a:pt x="2302" y="1282"/>
                  </a:lnTo>
                  <a:moveTo>
                    <a:pt x="2364" y="1282"/>
                  </a:moveTo>
                  <a:lnTo>
                    <a:pt x="2338" y="1236"/>
                  </a:lnTo>
                  <a:lnTo>
                    <a:pt x="2364" y="1191"/>
                  </a:lnTo>
                  <a:lnTo>
                    <a:pt x="2391" y="1236"/>
                  </a:lnTo>
                  <a:lnTo>
                    <a:pt x="2364" y="1282"/>
                  </a:lnTo>
                  <a:moveTo>
                    <a:pt x="2427" y="1282"/>
                  </a:moveTo>
                  <a:lnTo>
                    <a:pt x="2400" y="1236"/>
                  </a:lnTo>
                  <a:lnTo>
                    <a:pt x="2427" y="1191"/>
                  </a:lnTo>
                  <a:lnTo>
                    <a:pt x="2452" y="1236"/>
                  </a:lnTo>
                  <a:lnTo>
                    <a:pt x="2427" y="1282"/>
                  </a:lnTo>
                  <a:moveTo>
                    <a:pt x="2488" y="1282"/>
                  </a:moveTo>
                  <a:lnTo>
                    <a:pt x="2461" y="1236"/>
                  </a:lnTo>
                  <a:lnTo>
                    <a:pt x="2488" y="1191"/>
                  </a:lnTo>
                  <a:lnTo>
                    <a:pt x="2514" y="1236"/>
                  </a:lnTo>
                  <a:lnTo>
                    <a:pt x="2488" y="1282"/>
                  </a:lnTo>
                  <a:moveTo>
                    <a:pt x="54" y="1228"/>
                  </a:moveTo>
                  <a:lnTo>
                    <a:pt x="27" y="1183"/>
                  </a:lnTo>
                  <a:lnTo>
                    <a:pt x="54" y="1138"/>
                  </a:lnTo>
                  <a:lnTo>
                    <a:pt x="80" y="1183"/>
                  </a:lnTo>
                  <a:lnTo>
                    <a:pt x="54" y="1228"/>
                  </a:lnTo>
                  <a:moveTo>
                    <a:pt x="116" y="1228"/>
                  </a:moveTo>
                  <a:lnTo>
                    <a:pt x="89" y="1183"/>
                  </a:lnTo>
                  <a:lnTo>
                    <a:pt x="116" y="1138"/>
                  </a:lnTo>
                  <a:lnTo>
                    <a:pt x="141" y="1183"/>
                  </a:lnTo>
                  <a:lnTo>
                    <a:pt x="116" y="1228"/>
                  </a:lnTo>
                  <a:moveTo>
                    <a:pt x="177" y="1228"/>
                  </a:moveTo>
                  <a:lnTo>
                    <a:pt x="150" y="1183"/>
                  </a:lnTo>
                  <a:lnTo>
                    <a:pt x="177" y="1138"/>
                  </a:lnTo>
                  <a:lnTo>
                    <a:pt x="204" y="1183"/>
                  </a:lnTo>
                  <a:lnTo>
                    <a:pt x="177" y="1228"/>
                  </a:lnTo>
                  <a:moveTo>
                    <a:pt x="238" y="1228"/>
                  </a:moveTo>
                  <a:lnTo>
                    <a:pt x="213" y="1183"/>
                  </a:lnTo>
                  <a:lnTo>
                    <a:pt x="238" y="1138"/>
                  </a:lnTo>
                  <a:lnTo>
                    <a:pt x="265" y="1183"/>
                  </a:lnTo>
                  <a:lnTo>
                    <a:pt x="238" y="1228"/>
                  </a:lnTo>
                  <a:moveTo>
                    <a:pt x="300" y="1228"/>
                  </a:moveTo>
                  <a:lnTo>
                    <a:pt x="274" y="1183"/>
                  </a:lnTo>
                  <a:lnTo>
                    <a:pt x="300" y="1138"/>
                  </a:lnTo>
                  <a:lnTo>
                    <a:pt x="327" y="1183"/>
                  </a:lnTo>
                  <a:lnTo>
                    <a:pt x="300" y="1228"/>
                  </a:lnTo>
                  <a:moveTo>
                    <a:pt x="361" y="1228"/>
                  </a:moveTo>
                  <a:lnTo>
                    <a:pt x="336" y="1183"/>
                  </a:lnTo>
                  <a:lnTo>
                    <a:pt x="361" y="1138"/>
                  </a:lnTo>
                  <a:lnTo>
                    <a:pt x="388" y="1183"/>
                  </a:lnTo>
                  <a:lnTo>
                    <a:pt x="361" y="1228"/>
                  </a:lnTo>
                  <a:moveTo>
                    <a:pt x="423" y="1228"/>
                  </a:moveTo>
                  <a:lnTo>
                    <a:pt x="397" y="1183"/>
                  </a:lnTo>
                  <a:lnTo>
                    <a:pt x="423" y="1138"/>
                  </a:lnTo>
                  <a:lnTo>
                    <a:pt x="450" y="1183"/>
                  </a:lnTo>
                  <a:lnTo>
                    <a:pt x="423" y="1228"/>
                  </a:lnTo>
                  <a:moveTo>
                    <a:pt x="484" y="1228"/>
                  </a:moveTo>
                  <a:lnTo>
                    <a:pt x="459" y="1183"/>
                  </a:lnTo>
                  <a:lnTo>
                    <a:pt x="484" y="1138"/>
                  </a:lnTo>
                  <a:lnTo>
                    <a:pt x="511" y="1183"/>
                  </a:lnTo>
                  <a:lnTo>
                    <a:pt x="484" y="1228"/>
                  </a:lnTo>
                  <a:moveTo>
                    <a:pt x="546" y="1228"/>
                  </a:moveTo>
                  <a:lnTo>
                    <a:pt x="520" y="1183"/>
                  </a:lnTo>
                  <a:lnTo>
                    <a:pt x="546" y="1138"/>
                  </a:lnTo>
                  <a:lnTo>
                    <a:pt x="573" y="1183"/>
                  </a:lnTo>
                  <a:lnTo>
                    <a:pt x="546" y="1228"/>
                  </a:lnTo>
                  <a:moveTo>
                    <a:pt x="609" y="1228"/>
                  </a:moveTo>
                  <a:lnTo>
                    <a:pt x="582" y="1183"/>
                  </a:lnTo>
                  <a:lnTo>
                    <a:pt x="609" y="1138"/>
                  </a:lnTo>
                  <a:lnTo>
                    <a:pt x="634" y="1183"/>
                  </a:lnTo>
                  <a:lnTo>
                    <a:pt x="609" y="1228"/>
                  </a:lnTo>
                  <a:moveTo>
                    <a:pt x="670" y="1228"/>
                  </a:moveTo>
                  <a:lnTo>
                    <a:pt x="643" y="1183"/>
                  </a:lnTo>
                  <a:lnTo>
                    <a:pt x="670" y="1138"/>
                  </a:lnTo>
                  <a:lnTo>
                    <a:pt x="696" y="1183"/>
                  </a:lnTo>
                  <a:lnTo>
                    <a:pt x="670" y="1228"/>
                  </a:lnTo>
                  <a:moveTo>
                    <a:pt x="732" y="1228"/>
                  </a:moveTo>
                  <a:lnTo>
                    <a:pt x="705" y="1183"/>
                  </a:lnTo>
                  <a:lnTo>
                    <a:pt x="732" y="1138"/>
                  </a:lnTo>
                  <a:lnTo>
                    <a:pt x="757" y="1183"/>
                  </a:lnTo>
                  <a:lnTo>
                    <a:pt x="732" y="1228"/>
                  </a:lnTo>
                  <a:moveTo>
                    <a:pt x="793" y="1228"/>
                  </a:moveTo>
                  <a:lnTo>
                    <a:pt x="766" y="1183"/>
                  </a:lnTo>
                  <a:lnTo>
                    <a:pt x="793" y="1138"/>
                  </a:lnTo>
                  <a:lnTo>
                    <a:pt x="819" y="1183"/>
                  </a:lnTo>
                  <a:lnTo>
                    <a:pt x="793" y="1228"/>
                  </a:lnTo>
                  <a:moveTo>
                    <a:pt x="855" y="1228"/>
                  </a:moveTo>
                  <a:lnTo>
                    <a:pt x="828" y="1183"/>
                  </a:lnTo>
                  <a:lnTo>
                    <a:pt x="855" y="1138"/>
                  </a:lnTo>
                  <a:lnTo>
                    <a:pt x="880" y="1183"/>
                  </a:lnTo>
                  <a:lnTo>
                    <a:pt x="855" y="1228"/>
                  </a:lnTo>
                  <a:moveTo>
                    <a:pt x="916" y="1228"/>
                  </a:moveTo>
                  <a:lnTo>
                    <a:pt x="889" y="1183"/>
                  </a:lnTo>
                  <a:lnTo>
                    <a:pt x="916" y="1138"/>
                  </a:lnTo>
                  <a:lnTo>
                    <a:pt x="943" y="1183"/>
                  </a:lnTo>
                  <a:lnTo>
                    <a:pt x="916" y="1228"/>
                  </a:lnTo>
                  <a:moveTo>
                    <a:pt x="978" y="1228"/>
                  </a:moveTo>
                  <a:lnTo>
                    <a:pt x="952" y="1183"/>
                  </a:lnTo>
                  <a:lnTo>
                    <a:pt x="978" y="1138"/>
                  </a:lnTo>
                  <a:lnTo>
                    <a:pt x="1005" y="1183"/>
                  </a:lnTo>
                  <a:lnTo>
                    <a:pt x="978" y="1228"/>
                  </a:lnTo>
                  <a:moveTo>
                    <a:pt x="1039" y="1228"/>
                  </a:moveTo>
                  <a:lnTo>
                    <a:pt x="1014" y="1183"/>
                  </a:lnTo>
                  <a:lnTo>
                    <a:pt x="1039" y="1138"/>
                  </a:lnTo>
                  <a:lnTo>
                    <a:pt x="1066" y="1183"/>
                  </a:lnTo>
                  <a:lnTo>
                    <a:pt x="1039" y="1228"/>
                  </a:lnTo>
                  <a:moveTo>
                    <a:pt x="1101" y="1228"/>
                  </a:moveTo>
                  <a:lnTo>
                    <a:pt x="1075" y="1183"/>
                  </a:lnTo>
                  <a:lnTo>
                    <a:pt x="1101" y="1138"/>
                  </a:lnTo>
                  <a:lnTo>
                    <a:pt x="1128" y="1183"/>
                  </a:lnTo>
                  <a:lnTo>
                    <a:pt x="1101" y="1228"/>
                  </a:lnTo>
                  <a:moveTo>
                    <a:pt x="1162" y="1228"/>
                  </a:moveTo>
                  <a:lnTo>
                    <a:pt x="1137" y="1183"/>
                  </a:lnTo>
                  <a:lnTo>
                    <a:pt x="1162" y="1138"/>
                  </a:lnTo>
                  <a:lnTo>
                    <a:pt x="1189" y="1183"/>
                  </a:lnTo>
                  <a:lnTo>
                    <a:pt x="1162" y="1228"/>
                  </a:lnTo>
                  <a:moveTo>
                    <a:pt x="1224" y="1228"/>
                  </a:moveTo>
                  <a:lnTo>
                    <a:pt x="1198" y="1183"/>
                  </a:lnTo>
                  <a:lnTo>
                    <a:pt x="1224" y="1138"/>
                  </a:lnTo>
                  <a:lnTo>
                    <a:pt x="1251" y="1183"/>
                  </a:lnTo>
                  <a:lnTo>
                    <a:pt x="1224" y="1228"/>
                  </a:lnTo>
                  <a:moveTo>
                    <a:pt x="1285" y="1228"/>
                  </a:moveTo>
                  <a:lnTo>
                    <a:pt x="1260" y="1183"/>
                  </a:lnTo>
                  <a:lnTo>
                    <a:pt x="1285" y="1138"/>
                  </a:lnTo>
                  <a:lnTo>
                    <a:pt x="1312" y="1183"/>
                  </a:lnTo>
                  <a:lnTo>
                    <a:pt x="1285" y="1228"/>
                  </a:lnTo>
                  <a:moveTo>
                    <a:pt x="1348" y="1228"/>
                  </a:moveTo>
                  <a:lnTo>
                    <a:pt x="1321" y="1183"/>
                  </a:lnTo>
                  <a:lnTo>
                    <a:pt x="1348" y="1138"/>
                  </a:lnTo>
                  <a:lnTo>
                    <a:pt x="1374" y="1183"/>
                  </a:lnTo>
                  <a:lnTo>
                    <a:pt x="1348" y="1228"/>
                  </a:lnTo>
                  <a:moveTo>
                    <a:pt x="1410" y="1228"/>
                  </a:moveTo>
                  <a:lnTo>
                    <a:pt x="1383" y="1183"/>
                  </a:lnTo>
                  <a:lnTo>
                    <a:pt x="1410" y="1138"/>
                  </a:lnTo>
                  <a:lnTo>
                    <a:pt x="1435" y="1183"/>
                  </a:lnTo>
                  <a:lnTo>
                    <a:pt x="1410" y="1228"/>
                  </a:lnTo>
                  <a:moveTo>
                    <a:pt x="1471" y="1228"/>
                  </a:moveTo>
                  <a:lnTo>
                    <a:pt x="1444" y="1183"/>
                  </a:lnTo>
                  <a:lnTo>
                    <a:pt x="1471" y="1138"/>
                  </a:lnTo>
                  <a:lnTo>
                    <a:pt x="1497" y="1183"/>
                  </a:lnTo>
                  <a:lnTo>
                    <a:pt x="1471" y="1228"/>
                  </a:lnTo>
                  <a:moveTo>
                    <a:pt x="1533" y="1228"/>
                  </a:moveTo>
                  <a:lnTo>
                    <a:pt x="1506" y="1183"/>
                  </a:lnTo>
                  <a:lnTo>
                    <a:pt x="1533" y="1138"/>
                  </a:lnTo>
                  <a:lnTo>
                    <a:pt x="1558" y="1183"/>
                  </a:lnTo>
                  <a:lnTo>
                    <a:pt x="1533" y="1228"/>
                  </a:lnTo>
                  <a:moveTo>
                    <a:pt x="1594" y="1228"/>
                  </a:moveTo>
                  <a:lnTo>
                    <a:pt x="1567" y="1183"/>
                  </a:lnTo>
                  <a:lnTo>
                    <a:pt x="1594" y="1138"/>
                  </a:lnTo>
                  <a:lnTo>
                    <a:pt x="1620" y="1183"/>
                  </a:lnTo>
                  <a:lnTo>
                    <a:pt x="1594" y="1228"/>
                  </a:lnTo>
                  <a:moveTo>
                    <a:pt x="1656" y="1228"/>
                  </a:moveTo>
                  <a:lnTo>
                    <a:pt x="1629" y="1183"/>
                  </a:lnTo>
                  <a:lnTo>
                    <a:pt x="1656" y="1138"/>
                  </a:lnTo>
                  <a:lnTo>
                    <a:pt x="1683" y="1183"/>
                  </a:lnTo>
                  <a:lnTo>
                    <a:pt x="1656" y="1228"/>
                  </a:lnTo>
                  <a:moveTo>
                    <a:pt x="1717" y="1228"/>
                  </a:moveTo>
                  <a:lnTo>
                    <a:pt x="1692" y="1183"/>
                  </a:lnTo>
                  <a:lnTo>
                    <a:pt x="1717" y="1138"/>
                  </a:lnTo>
                  <a:lnTo>
                    <a:pt x="1744" y="1183"/>
                  </a:lnTo>
                  <a:lnTo>
                    <a:pt x="1717" y="1228"/>
                  </a:lnTo>
                  <a:moveTo>
                    <a:pt x="1779" y="1228"/>
                  </a:moveTo>
                  <a:lnTo>
                    <a:pt x="1753" y="1183"/>
                  </a:lnTo>
                  <a:lnTo>
                    <a:pt x="1779" y="1138"/>
                  </a:lnTo>
                  <a:lnTo>
                    <a:pt x="1806" y="1183"/>
                  </a:lnTo>
                  <a:lnTo>
                    <a:pt x="1779" y="1228"/>
                  </a:lnTo>
                  <a:moveTo>
                    <a:pt x="1840" y="1228"/>
                  </a:moveTo>
                  <a:lnTo>
                    <a:pt x="1815" y="1183"/>
                  </a:lnTo>
                  <a:lnTo>
                    <a:pt x="1840" y="1138"/>
                  </a:lnTo>
                  <a:lnTo>
                    <a:pt x="1867" y="1183"/>
                  </a:lnTo>
                  <a:lnTo>
                    <a:pt x="1840" y="1228"/>
                  </a:lnTo>
                  <a:moveTo>
                    <a:pt x="1902" y="1228"/>
                  </a:moveTo>
                  <a:lnTo>
                    <a:pt x="1876" y="1183"/>
                  </a:lnTo>
                  <a:lnTo>
                    <a:pt x="1902" y="1138"/>
                  </a:lnTo>
                  <a:lnTo>
                    <a:pt x="1929" y="1183"/>
                  </a:lnTo>
                  <a:lnTo>
                    <a:pt x="1902" y="1228"/>
                  </a:lnTo>
                  <a:moveTo>
                    <a:pt x="1963" y="1228"/>
                  </a:moveTo>
                  <a:lnTo>
                    <a:pt x="1938" y="1183"/>
                  </a:lnTo>
                  <a:lnTo>
                    <a:pt x="1963" y="1138"/>
                  </a:lnTo>
                  <a:lnTo>
                    <a:pt x="1990" y="1183"/>
                  </a:lnTo>
                  <a:lnTo>
                    <a:pt x="1963" y="1228"/>
                  </a:lnTo>
                  <a:moveTo>
                    <a:pt x="2025" y="1228"/>
                  </a:moveTo>
                  <a:lnTo>
                    <a:pt x="1999" y="1183"/>
                  </a:lnTo>
                  <a:lnTo>
                    <a:pt x="2025" y="1138"/>
                  </a:lnTo>
                  <a:lnTo>
                    <a:pt x="2052" y="1183"/>
                  </a:lnTo>
                  <a:lnTo>
                    <a:pt x="2025" y="1228"/>
                  </a:lnTo>
                  <a:moveTo>
                    <a:pt x="2088" y="1228"/>
                  </a:moveTo>
                  <a:lnTo>
                    <a:pt x="2061" y="1183"/>
                  </a:lnTo>
                  <a:lnTo>
                    <a:pt x="2088" y="1138"/>
                  </a:lnTo>
                  <a:lnTo>
                    <a:pt x="2113" y="1183"/>
                  </a:lnTo>
                  <a:lnTo>
                    <a:pt x="2088" y="1228"/>
                  </a:lnTo>
                  <a:moveTo>
                    <a:pt x="2149" y="1228"/>
                  </a:moveTo>
                  <a:lnTo>
                    <a:pt x="2122" y="1183"/>
                  </a:lnTo>
                  <a:lnTo>
                    <a:pt x="2149" y="1138"/>
                  </a:lnTo>
                  <a:lnTo>
                    <a:pt x="2175" y="1183"/>
                  </a:lnTo>
                  <a:lnTo>
                    <a:pt x="2149" y="1228"/>
                  </a:lnTo>
                  <a:moveTo>
                    <a:pt x="2211" y="1228"/>
                  </a:moveTo>
                  <a:lnTo>
                    <a:pt x="2184" y="1183"/>
                  </a:lnTo>
                  <a:lnTo>
                    <a:pt x="2211" y="1138"/>
                  </a:lnTo>
                  <a:lnTo>
                    <a:pt x="2236" y="1183"/>
                  </a:lnTo>
                  <a:lnTo>
                    <a:pt x="2211" y="1228"/>
                  </a:lnTo>
                  <a:moveTo>
                    <a:pt x="2272" y="1228"/>
                  </a:moveTo>
                  <a:lnTo>
                    <a:pt x="2245" y="1183"/>
                  </a:lnTo>
                  <a:lnTo>
                    <a:pt x="2272" y="1138"/>
                  </a:lnTo>
                  <a:lnTo>
                    <a:pt x="2298" y="1183"/>
                  </a:lnTo>
                  <a:lnTo>
                    <a:pt x="2272" y="1228"/>
                  </a:lnTo>
                  <a:moveTo>
                    <a:pt x="2334" y="1228"/>
                  </a:moveTo>
                  <a:lnTo>
                    <a:pt x="2307" y="1183"/>
                  </a:lnTo>
                  <a:lnTo>
                    <a:pt x="2334" y="1138"/>
                  </a:lnTo>
                  <a:lnTo>
                    <a:pt x="2359" y="1183"/>
                  </a:lnTo>
                  <a:lnTo>
                    <a:pt x="2334" y="1228"/>
                  </a:lnTo>
                  <a:moveTo>
                    <a:pt x="2395" y="1228"/>
                  </a:moveTo>
                  <a:lnTo>
                    <a:pt x="2368" y="1183"/>
                  </a:lnTo>
                  <a:lnTo>
                    <a:pt x="2395" y="1138"/>
                  </a:lnTo>
                  <a:lnTo>
                    <a:pt x="2422" y="1183"/>
                  </a:lnTo>
                  <a:lnTo>
                    <a:pt x="2395" y="1228"/>
                  </a:lnTo>
                  <a:moveTo>
                    <a:pt x="2457" y="1228"/>
                  </a:moveTo>
                  <a:lnTo>
                    <a:pt x="2431" y="1183"/>
                  </a:lnTo>
                  <a:lnTo>
                    <a:pt x="2457" y="1138"/>
                  </a:lnTo>
                  <a:lnTo>
                    <a:pt x="2484" y="1183"/>
                  </a:lnTo>
                  <a:lnTo>
                    <a:pt x="2457" y="1228"/>
                  </a:lnTo>
                  <a:moveTo>
                    <a:pt x="2518" y="1228"/>
                  </a:moveTo>
                  <a:lnTo>
                    <a:pt x="2493" y="1183"/>
                  </a:lnTo>
                  <a:lnTo>
                    <a:pt x="2518" y="1138"/>
                  </a:lnTo>
                  <a:lnTo>
                    <a:pt x="2545" y="1183"/>
                  </a:lnTo>
                  <a:lnTo>
                    <a:pt x="2518" y="1228"/>
                  </a:lnTo>
                  <a:moveTo>
                    <a:pt x="84" y="1176"/>
                  </a:moveTo>
                  <a:lnTo>
                    <a:pt x="59" y="1129"/>
                  </a:lnTo>
                  <a:lnTo>
                    <a:pt x="84" y="1084"/>
                  </a:lnTo>
                  <a:lnTo>
                    <a:pt x="111" y="1129"/>
                  </a:lnTo>
                  <a:lnTo>
                    <a:pt x="84" y="1176"/>
                  </a:lnTo>
                  <a:moveTo>
                    <a:pt x="146" y="1176"/>
                  </a:moveTo>
                  <a:lnTo>
                    <a:pt x="120" y="1129"/>
                  </a:lnTo>
                  <a:lnTo>
                    <a:pt x="146" y="1084"/>
                  </a:lnTo>
                  <a:lnTo>
                    <a:pt x="173" y="1129"/>
                  </a:lnTo>
                  <a:lnTo>
                    <a:pt x="146" y="1176"/>
                  </a:lnTo>
                  <a:moveTo>
                    <a:pt x="209" y="1176"/>
                  </a:moveTo>
                  <a:lnTo>
                    <a:pt x="182" y="1129"/>
                  </a:lnTo>
                  <a:lnTo>
                    <a:pt x="209" y="1084"/>
                  </a:lnTo>
                  <a:lnTo>
                    <a:pt x="234" y="1129"/>
                  </a:lnTo>
                  <a:lnTo>
                    <a:pt x="209" y="1176"/>
                  </a:lnTo>
                  <a:moveTo>
                    <a:pt x="270" y="1176"/>
                  </a:moveTo>
                  <a:lnTo>
                    <a:pt x="243" y="1129"/>
                  </a:lnTo>
                  <a:lnTo>
                    <a:pt x="270" y="1084"/>
                  </a:lnTo>
                  <a:lnTo>
                    <a:pt x="295" y="1129"/>
                  </a:lnTo>
                  <a:lnTo>
                    <a:pt x="270" y="1176"/>
                  </a:lnTo>
                  <a:moveTo>
                    <a:pt x="331" y="1176"/>
                  </a:moveTo>
                  <a:lnTo>
                    <a:pt x="304" y="1129"/>
                  </a:lnTo>
                  <a:lnTo>
                    <a:pt x="331" y="1084"/>
                  </a:lnTo>
                  <a:lnTo>
                    <a:pt x="357" y="1129"/>
                  </a:lnTo>
                  <a:lnTo>
                    <a:pt x="331" y="1176"/>
                  </a:lnTo>
                  <a:moveTo>
                    <a:pt x="393" y="1176"/>
                  </a:moveTo>
                  <a:lnTo>
                    <a:pt x="366" y="1129"/>
                  </a:lnTo>
                  <a:lnTo>
                    <a:pt x="393" y="1084"/>
                  </a:lnTo>
                  <a:lnTo>
                    <a:pt x="418" y="1129"/>
                  </a:lnTo>
                  <a:lnTo>
                    <a:pt x="393" y="1176"/>
                  </a:lnTo>
                  <a:moveTo>
                    <a:pt x="454" y="1176"/>
                  </a:moveTo>
                  <a:lnTo>
                    <a:pt x="427" y="1129"/>
                  </a:lnTo>
                  <a:lnTo>
                    <a:pt x="454" y="1084"/>
                  </a:lnTo>
                  <a:lnTo>
                    <a:pt x="480" y="1129"/>
                  </a:lnTo>
                  <a:lnTo>
                    <a:pt x="454" y="1176"/>
                  </a:lnTo>
                  <a:moveTo>
                    <a:pt x="516" y="1176"/>
                  </a:moveTo>
                  <a:lnTo>
                    <a:pt x="489" y="1129"/>
                  </a:lnTo>
                  <a:lnTo>
                    <a:pt x="516" y="1084"/>
                  </a:lnTo>
                  <a:lnTo>
                    <a:pt x="541" y="1129"/>
                  </a:lnTo>
                  <a:lnTo>
                    <a:pt x="516" y="1176"/>
                  </a:lnTo>
                  <a:moveTo>
                    <a:pt x="577" y="1176"/>
                  </a:moveTo>
                  <a:lnTo>
                    <a:pt x="552" y="1129"/>
                  </a:lnTo>
                  <a:lnTo>
                    <a:pt x="577" y="1084"/>
                  </a:lnTo>
                  <a:lnTo>
                    <a:pt x="604" y="1129"/>
                  </a:lnTo>
                  <a:lnTo>
                    <a:pt x="577" y="1176"/>
                  </a:lnTo>
                  <a:moveTo>
                    <a:pt x="639" y="1176"/>
                  </a:moveTo>
                  <a:lnTo>
                    <a:pt x="613" y="1129"/>
                  </a:lnTo>
                  <a:lnTo>
                    <a:pt x="639" y="1084"/>
                  </a:lnTo>
                  <a:lnTo>
                    <a:pt x="666" y="1129"/>
                  </a:lnTo>
                  <a:lnTo>
                    <a:pt x="639" y="1176"/>
                  </a:lnTo>
                  <a:moveTo>
                    <a:pt x="700" y="1176"/>
                  </a:moveTo>
                  <a:lnTo>
                    <a:pt x="675" y="1129"/>
                  </a:lnTo>
                  <a:lnTo>
                    <a:pt x="700" y="1084"/>
                  </a:lnTo>
                  <a:lnTo>
                    <a:pt x="727" y="1129"/>
                  </a:lnTo>
                  <a:lnTo>
                    <a:pt x="700" y="1176"/>
                  </a:lnTo>
                  <a:moveTo>
                    <a:pt x="762" y="1176"/>
                  </a:moveTo>
                  <a:lnTo>
                    <a:pt x="736" y="1129"/>
                  </a:lnTo>
                  <a:lnTo>
                    <a:pt x="762" y="1084"/>
                  </a:lnTo>
                  <a:lnTo>
                    <a:pt x="789" y="1129"/>
                  </a:lnTo>
                  <a:lnTo>
                    <a:pt x="762" y="1176"/>
                  </a:lnTo>
                  <a:moveTo>
                    <a:pt x="823" y="1176"/>
                  </a:moveTo>
                  <a:lnTo>
                    <a:pt x="798" y="1129"/>
                  </a:lnTo>
                  <a:lnTo>
                    <a:pt x="823" y="1084"/>
                  </a:lnTo>
                  <a:lnTo>
                    <a:pt x="850" y="1129"/>
                  </a:lnTo>
                  <a:lnTo>
                    <a:pt x="823" y="1176"/>
                  </a:lnTo>
                  <a:moveTo>
                    <a:pt x="885" y="1176"/>
                  </a:moveTo>
                  <a:lnTo>
                    <a:pt x="859" y="1129"/>
                  </a:lnTo>
                  <a:lnTo>
                    <a:pt x="885" y="1084"/>
                  </a:lnTo>
                  <a:lnTo>
                    <a:pt x="912" y="1129"/>
                  </a:lnTo>
                  <a:lnTo>
                    <a:pt x="885" y="1176"/>
                  </a:lnTo>
                  <a:moveTo>
                    <a:pt x="948" y="1176"/>
                  </a:moveTo>
                  <a:lnTo>
                    <a:pt x="921" y="1129"/>
                  </a:lnTo>
                  <a:lnTo>
                    <a:pt x="948" y="1084"/>
                  </a:lnTo>
                  <a:lnTo>
                    <a:pt x="973" y="1129"/>
                  </a:lnTo>
                  <a:lnTo>
                    <a:pt x="948" y="1176"/>
                  </a:lnTo>
                  <a:moveTo>
                    <a:pt x="1009" y="1176"/>
                  </a:moveTo>
                  <a:lnTo>
                    <a:pt x="982" y="1129"/>
                  </a:lnTo>
                  <a:lnTo>
                    <a:pt x="1009" y="1084"/>
                  </a:lnTo>
                  <a:lnTo>
                    <a:pt x="1035" y="1129"/>
                  </a:lnTo>
                  <a:lnTo>
                    <a:pt x="1009" y="1176"/>
                  </a:lnTo>
                  <a:moveTo>
                    <a:pt x="1071" y="1176"/>
                  </a:moveTo>
                  <a:lnTo>
                    <a:pt x="1044" y="1129"/>
                  </a:lnTo>
                  <a:lnTo>
                    <a:pt x="1071" y="1084"/>
                  </a:lnTo>
                  <a:lnTo>
                    <a:pt x="1096" y="1129"/>
                  </a:lnTo>
                  <a:lnTo>
                    <a:pt x="1071" y="1176"/>
                  </a:lnTo>
                  <a:moveTo>
                    <a:pt x="1132" y="1176"/>
                  </a:moveTo>
                  <a:lnTo>
                    <a:pt x="1105" y="1129"/>
                  </a:lnTo>
                  <a:lnTo>
                    <a:pt x="1132" y="1084"/>
                  </a:lnTo>
                  <a:lnTo>
                    <a:pt x="1158" y="1129"/>
                  </a:lnTo>
                  <a:lnTo>
                    <a:pt x="1132" y="1176"/>
                  </a:lnTo>
                  <a:moveTo>
                    <a:pt x="1194" y="1176"/>
                  </a:moveTo>
                  <a:lnTo>
                    <a:pt x="1167" y="1129"/>
                  </a:lnTo>
                  <a:lnTo>
                    <a:pt x="1194" y="1084"/>
                  </a:lnTo>
                  <a:lnTo>
                    <a:pt x="1219" y="1129"/>
                  </a:lnTo>
                  <a:lnTo>
                    <a:pt x="1194" y="1176"/>
                  </a:lnTo>
                  <a:moveTo>
                    <a:pt x="1255" y="1176"/>
                  </a:moveTo>
                  <a:lnTo>
                    <a:pt x="1228" y="1129"/>
                  </a:lnTo>
                  <a:lnTo>
                    <a:pt x="1255" y="1084"/>
                  </a:lnTo>
                  <a:lnTo>
                    <a:pt x="1281" y="1129"/>
                  </a:lnTo>
                  <a:lnTo>
                    <a:pt x="1255" y="1176"/>
                  </a:lnTo>
                  <a:moveTo>
                    <a:pt x="1317" y="1176"/>
                  </a:moveTo>
                  <a:lnTo>
                    <a:pt x="1291" y="1129"/>
                  </a:lnTo>
                  <a:lnTo>
                    <a:pt x="1317" y="1084"/>
                  </a:lnTo>
                  <a:lnTo>
                    <a:pt x="1344" y="1129"/>
                  </a:lnTo>
                  <a:lnTo>
                    <a:pt x="1317" y="1176"/>
                  </a:lnTo>
                  <a:moveTo>
                    <a:pt x="1378" y="1176"/>
                  </a:moveTo>
                  <a:lnTo>
                    <a:pt x="1353" y="1129"/>
                  </a:lnTo>
                  <a:lnTo>
                    <a:pt x="1378" y="1084"/>
                  </a:lnTo>
                  <a:lnTo>
                    <a:pt x="1405" y="1129"/>
                  </a:lnTo>
                  <a:lnTo>
                    <a:pt x="1378" y="1176"/>
                  </a:lnTo>
                  <a:moveTo>
                    <a:pt x="1440" y="1176"/>
                  </a:moveTo>
                  <a:lnTo>
                    <a:pt x="1414" y="1129"/>
                  </a:lnTo>
                  <a:lnTo>
                    <a:pt x="1440" y="1084"/>
                  </a:lnTo>
                  <a:lnTo>
                    <a:pt x="1467" y="1129"/>
                  </a:lnTo>
                  <a:lnTo>
                    <a:pt x="1440" y="1176"/>
                  </a:lnTo>
                  <a:moveTo>
                    <a:pt x="1501" y="1176"/>
                  </a:moveTo>
                  <a:lnTo>
                    <a:pt x="1476" y="1129"/>
                  </a:lnTo>
                  <a:lnTo>
                    <a:pt x="1501" y="1084"/>
                  </a:lnTo>
                  <a:lnTo>
                    <a:pt x="1528" y="1129"/>
                  </a:lnTo>
                  <a:lnTo>
                    <a:pt x="1501" y="1176"/>
                  </a:lnTo>
                  <a:moveTo>
                    <a:pt x="1563" y="1176"/>
                  </a:moveTo>
                  <a:lnTo>
                    <a:pt x="1537" y="1129"/>
                  </a:lnTo>
                  <a:lnTo>
                    <a:pt x="1563" y="1084"/>
                  </a:lnTo>
                  <a:lnTo>
                    <a:pt x="1590" y="1129"/>
                  </a:lnTo>
                  <a:lnTo>
                    <a:pt x="1563" y="1176"/>
                  </a:lnTo>
                  <a:moveTo>
                    <a:pt x="1624" y="1176"/>
                  </a:moveTo>
                  <a:lnTo>
                    <a:pt x="1599" y="1129"/>
                  </a:lnTo>
                  <a:lnTo>
                    <a:pt x="1624" y="1084"/>
                  </a:lnTo>
                  <a:lnTo>
                    <a:pt x="1651" y="1129"/>
                  </a:lnTo>
                  <a:lnTo>
                    <a:pt x="1624" y="1176"/>
                  </a:lnTo>
                  <a:moveTo>
                    <a:pt x="1687" y="1176"/>
                  </a:moveTo>
                  <a:lnTo>
                    <a:pt x="1660" y="1129"/>
                  </a:lnTo>
                  <a:lnTo>
                    <a:pt x="1687" y="1084"/>
                  </a:lnTo>
                  <a:lnTo>
                    <a:pt x="1713" y="1129"/>
                  </a:lnTo>
                  <a:lnTo>
                    <a:pt x="1687" y="1176"/>
                  </a:lnTo>
                  <a:moveTo>
                    <a:pt x="1749" y="1176"/>
                  </a:moveTo>
                  <a:lnTo>
                    <a:pt x="1722" y="1129"/>
                  </a:lnTo>
                  <a:lnTo>
                    <a:pt x="1749" y="1084"/>
                  </a:lnTo>
                  <a:lnTo>
                    <a:pt x="1774" y="1129"/>
                  </a:lnTo>
                  <a:lnTo>
                    <a:pt x="1749" y="1176"/>
                  </a:lnTo>
                  <a:moveTo>
                    <a:pt x="1810" y="1176"/>
                  </a:moveTo>
                  <a:lnTo>
                    <a:pt x="1783" y="1129"/>
                  </a:lnTo>
                  <a:lnTo>
                    <a:pt x="1810" y="1084"/>
                  </a:lnTo>
                  <a:lnTo>
                    <a:pt x="1836" y="1129"/>
                  </a:lnTo>
                  <a:lnTo>
                    <a:pt x="1810" y="1176"/>
                  </a:lnTo>
                  <a:moveTo>
                    <a:pt x="1872" y="1176"/>
                  </a:moveTo>
                  <a:lnTo>
                    <a:pt x="1845" y="1129"/>
                  </a:lnTo>
                  <a:lnTo>
                    <a:pt x="1872" y="1084"/>
                  </a:lnTo>
                  <a:lnTo>
                    <a:pt x="1897" y="1129"/>
                  </a:lnTo>
                  <a:lnTo>
                    <a:pt x="1872" y="1176"/>
                  </a:lnTo>
                  <a:moveTo>
                    <a:pt x="1933" y="1176"/>
                  </a:moveTo>
                  <a:lnTo>
                    <a:pt x="1906" y="1129"/>
                  </a:lnTo>
                  <a:lnTo>
                    <a:pt x="1933" y="1084"/>
                  </a:lnTo>
                  <a:lnTo>
                    <a:pt x="1959" y="1129"/>
                  </a:lnTo>
                  <a:lnTo>
                    <a:pt x="1933" y="1176"/>
                  </a:lnTo>
                  <a:moveTo>
                    <a:pt x="1995" y="1176"/>
                  </a:moveTo>
                  <a:lnTo>
                    <a:pt x="1968" y="1129"/>
                  </a:lnTo>
                  <a:lnTo>
                    <a:pt x="1995" y="1084"/>
                  </a:lnTo>
                  <a:lnTo>
                    <a:pt x="2020" y="1129"/>
                  </a:lnTo>
                  <a:lnTo>
                    <a:pt x="1995" y="1176"/>
                  </a:lnTo>
                  <a:moveTo>
                    <a:pt x="2056" y="1176"/>
                  </a:moveTo>
                  <a:lnTo>
                    <a:pt x="2031" y="1129"/>
                  </a:lnTo>
                  <a:lnTo>
                    <a:pt x="2056" y="1084"/>
                  </a:lnTo>
                  <a:lnTo>
                    <a:pt x="2083" y="1129"/>
                  </a:lnTo>
                  <a:lnTo>
                    <a:pt x="2056" y="1176"/>
                  </a:lnTo>
                  <a:moveTo>
                    <a:pt x="2118" y="1176"/>
                  </a:moveTo>
                  <a:lnTo>
                    <a:pt x="2092" y="1129"/>
                  </a:lnTo>
                  <a:lnTo>
                    <a:pt x="2118" y="1084"/>
                  </a:lnTo>
                  <a:lnTo>
                    <a:pt x="2145" y="1129"/>
                  </a:lnTo>
                  <a:lnTo>
                    <a:pt x="2118" y="1176"/>
                  </a:lnTo>
                  <a:moveTo>
                    <a:pt x="2179" y="1176"/>
                  </a:moveTo>
                  <a:lnTo>
                    <a:pt x="2154" y="1129"/>
                  </a:lnTo>
                  <a:lnTo>
                    <a:pt x="2179" y="1084"/>
                  </a:lnTo>
                  <a:lnTo>
                    <a:pt x="2206" y="1129"/>
                  </a:lnTo>
                  <a:lnTo>
                    <a:pt x="2179" y="1176"/>
                  </a:lnTo>
                  <a:moveTo>
                    <a:pt x="2241" y="1176"/>
                  </a:moveTo>
                  <a:lnTo>
                    <a:pt x="2215" y="1129"/>
                  </a:lnTo>
                  <a:lnTo>
                    <a:pt x="2241" y="1084"/>
                  </a:lnTo>
                  <a:lnTo>
                    <a:pt x="2268" y="1129"/>
                  </a:lnTo>
                  <a:lnTo>
                    <a:pt x="2241" y="1176"/>
                  </a:lnTo>
                  <a:moveTo>
                    <a:pt x="2302" y="1176"/>
                  </a:moveTo>
                  <a:lnTo>
                    <a:pt x="2277" y="1129"/>
                  </a:lnTo>
                  <a:lnTo>
                    <a:pt x="2302" y="1084"/>
                  </a:lnTo>
                  <a:lnTo>
                    <a:pt x="2329" y="1129"/>
                  </a:lnTo>
                  <a:lnTo>
                    <a:pt x="2302" y="1176"/>
                  </a:lnTo>
                  <a:moveTo>
                    <a:pt x="2364" y="1176"/>
                  </a:moveTo>
                  <a:lnTo>
                    <a:pt x="2338" y="1129"/>
                  </a:lnTo>
                  <a:lnTo>
                    <a:pt x="2364" y="1084"/>
                  </a:lnTo>
                  <a:lnTo>
                    <a:pt x="2391" y="1129"/>
                  </a:lnTo>
                  <a:lnTo>
                    <a:pt x="2364" y="1176"/>
                  </a:lnTo>
                  <a:moveTo>
                    <a:pt x="2427" y="1176"/>
                  </a:moveTo>
                  <a:lnTo>
                    <a:pt x="2400" y="1129"/>
                  </a:lnTo>
                  <a:lnTo>
                    <a:pt x="2427" y="1084"/>
                  </a:lnTo>
                  <a:lnTo>
                    <a:pt x="2452" y="1129"/>
                  </a:lnTo>
                  <a:lnTo>
                    <a:pt x="2427" y="1176"/>
                  </a:lnTo>
                  <a:moveTo>
                    <a:pt x="2488" y="1176"/>
                  </a:moveTo>
                  <a:lnTo>
                    <a:pt x="2461" y="1129"/>
                  </a:lnTo>
                  <a:lnTo>
                    <a:pt x="2488" y="1084"/>
                  </a:lnTo>
                  <a:lnTo>
                    <a:pt x="2514" y="1129"/>
                  </a:lnTo>
                  <a:lnTo>
                    <a:pt x="2488" y="1176"/>
                  </a:lnTo>
                  <a:moveTo>
                    <a:pt x="54" y="1122"/>
                  </a:moveTo>
                  <a:lnTo>
                    <a:pt x="27" y="1077"/>
                  </a:lnTo>
                  <a:lnTo>
                    <a:pt x="54" y="1031"/>
                  </a:lnTo>
                  <a:lnTo>
                    <a:pt x="80" y="1077"/>
                  </a:lnTo>
                  <a:lnTo>
                    <a:pt x="54" y="1122"/>
                  </a:lnTo>
                  <a:moveTo>
                    <a:pt x="116" y="1122"/>
                  </a:moveTo>
                  <a:lnTo>
                    <a:pt x="89" y="1077"/>
                  </a:lnTo>
                  <a:lnTo>
                    <a:pt x="116" y="1031"/>
                  </a:lnTo>
                  <a:lnTo>
                    <a:pt x="141" y="1077"/>
                  </a:lnTo>
                  <a:lnTo>
                    <a:pt x="116" y="1122"/>
                  </a:lnTo>
                  <a:moveTo>
                    <a:pt x="177" y="1122"/>
                  </a:moveTo>
                  <a:lnTo>
                    <a:pt x="150" y="1077"/>
                  </a:lnTo>
                  <a:lnTo>
                    <a:pt x="177" y="1031"/>
                  </a:lnTo>
                  <a:lnTo>
                    <a:pt x="204" y="1077"/>
                  </a:lnTo>
                  <a:lnTo>
                    <a:pt x="177" y="1122"/>
                  </a:lnTo>
                  <a:moveTo>
                    <a:pt x="238" y="1122"/>
                  </a:moveTo>
                  <a:lnTo>
                    <a:pt x="213" y="1077"/>
                  </a:lnTo>
                  <a:lnTo>
                    <a:pt x="238" y="1031"/>
                  </a:lnTo>
                  <a:lnTo>
                    <a:pt x="265" y="1077"/>
                  </a:lnTo>
                  <a:lnTo>
                    <a:pt x="238" y="1122"/>
                  </a:lnTo>
                  <a:moveTo>
                    <a:pt x="300" y="1122"/>
                  </a:moveTo>
                  <a:lnTo>
                    <a:pt x="274" y="1077"/>
                  </a:lnTo>
                  <a:lnTo>
                    <a:pt x="300" y="1031"/>
                  </a:lnTo>
                  <a:lnTo>
                    <a:pt x="327" y="1077"/>
                  </a:lnTo>
                  <a:lnTo>
                    <a:pt x="300" y="1122"/>
                  </a:lnTo>
                  <a:moveTo>
                    <a:pt x="361" y="1122"/>
                  </a:moveTo>
                  <a:lnTo>
                    <a:pt x="336" y="1077"/>
                  </a:lnTo>
                  <a:lnTo>
                    <a:pt x="361" y="1031"/>
                  </a:lnTo>
                  <a:lnTo>
                    <a:pt x="388" y="1077"/>
                  </a:lnTo>
                  <a:lnTo>
                    <a:pt x="361" y="1122"/>
                  </a:lnTo>
                  <a:moveTo>
                    <a:pt x="423" y="1122"/>
                  </a:moveTo>
                  <a:lnTo>
                    <a:pt x="397" y="1077"/>
                  </a:lnTo>
                  <a:lnTo>
                    <a:pt x="423" y="1031"/>
                  </a:lnTo>
                  <a:lnTo>
                    <a:pt x="450" y="1077"/>
                  </a:lnTo>
                  <a:lnTo>
                    <a:pt x="423" y="1122"/>
                  </a:lnTo>
                  <a:moveTo>
                    <a:pt x="484" y="1122"/>
                  </a:moveTo>
                  <a:lnTo>
                    <a:pt x="459" y="1077"/>
                  </a:lnTo>
                  <a:lnTo>
                    <a:pt x="484" y="1031"/>
                  </a:lnTo>
                  <a:lnTo>
                    <a:pt x="511" y="1077"/>
                  </a:lnTo>
                  <a:lnTo>
                    <a:pt x="484" y="1122"/>
                  </a:lnTo>
                  <a:moveTo>
                    <a:pt x="546" y="1122"/>
                  </a:moveTo>
                  <a:lnTo>
                    <a:pt x="520" y="1077"/>
                  </a:lnTo>
                  <a:lnTo>
                    <a:pt x="546" y="1031"/>
                  </a:lnTo>
                  <a:lnTo>
                    <a:pt x="573" y="1077"/>
                  </a:lnTo>
                  <a:lnTo>
                    <a:pt x="546" y="1122"/>
                  </a:lnTo>
                  <a:moveTo>
                    <a:pt x="609" y="1122"/>
                  </a:moveTo>
                  <a:lnTo>
                    <a:pt x="582" y="1077"/>
                  </a:lnTo>
                  <a:lnTo>
                    <a:pt x="609" y="1031"/>
                  </a:lnTo>
                  <a:lnTo>
                    <a:pt x="634" y="1077"/>
                  </a:lnTo>
                  <a:lnTo>
                    <a:pt x="609" y="1122"/>
                  </a:lnTo>
                  <a:moveTo>
                    <a:pt x="670" y="1122"/>
                  </a:moveTo>
                  <a:lnTo>
                    <a:pt x="643" y="1077"/>
                  </a:lnTo>
                  <a:lnTo>
                    <a:pt x="670" y="1031"/>
                  </a:lnTo>
                  <a:lnTo>
                    <a:pt x="696" y="1077"/>
                  </a:lnTo>
                  <a:lnTo>
                    <a:pt x="670" y="1122"/>
                  </a:lnTo>
                  <a:moveTo>
                    <a:pt x="732" y="1122"/>
                  </a:moveTo>
                  <a:lnTo>
                    <a:pt x="705" y="1077"/>
                  </a:lnTo>
                  <a:lnTo>
                    <a:pt x="732" y="1031"/>
                  </a:lnTo>
                  <a:lnTo>
                    <a:pt x="757" y="1077"/>
                  </a:lnTo>
                  <a:lnTo>
                    <a:pt x="732" y="1122"/>
                  </a:lnTo>
                  <a:moveTo>
                    <a:pt x="793" y="1122"/>
                  </a:moveTo>
                  <a:lnTo>
                    <a:pt x="766" y="1077"/>
                  </a:lnTo>
                  <a:lnTo>
                    <a:pt x="793" y="1031"/>
                  </a:lnTo>
                  <a:lnTo>
                    <a:pt x="819" y="1077"/>
                  </a:lnTo>
                  <a:lnTo>
                    <a:pt x="793" y="1122"/>
                  </a:lnTo>
                  <a:moveTo>
                    <a:pt x="855" y="1122"/>
                  </a:moveTo>
                  <a:lnTo>
                    <a:pt x="828" y="1077"/>
                  </a:lnTo>
                  <a:lnTo>
                    <a:pt x="855" y="1031"/>
                  </a:lnTo>
                  <a:lnTo>
                    <a:pt x="880" y="1077"/>
                  </a:lnTo>
                  <a:lnTo>
                    <a:pt x="855" y="1122"/>
                  </a:lnTo>
                  <a:moveTo>
                    <a:pt x="916" y="1122"/>
                  </a:moveTo>
                  <a:lnTo>
                    <a:pt x="889" y="1077"/>
                  </a:lnTo>
                  <a:lnTo>
                    <a:pt x="916" y="1031"/>
                  </a:lnTo>
                  <a:lnTo>
                    <a:pt x="943" y="1077"/>
                  </a:lnTo>
                  <a:lnTo>
                    <a:pt x="916" y="1122"/>
                  </a:lnTo>
                  <a:moveTo>
                    <a:pt x="978" y="1122"/>
                  </a:moveTo>
                  <a:lnTo>
                    <a:pt x="952" y="1077"/>
                  </a:lnTo>
                  <a:lnTo>
                    <a:pt x="978" y="1031"/>
                  </a:lnTo>
                  <a:lnTo>
                    <a:pt x="1005" y="1077"/>
                  </a:lnTo>
                  <a:lnTo>
                    <a:pt x="978" y="1122"/>
                  </a:lnTo>
                  <a:moveTo>
                    <a:pt x="1039" y="1122"/>
                  </a:moveTo>
                  <a:lnTo>
                    <a:pt x="1014" y="1077"/>
                  </a:lnTo>
                  <a:lnTo>
                    <a:pt x="1039" y="1031"/>
                  </a:lnTo>
                  <a:lnTo>
                    <a:pt x="1066" y="1077"/>
                  </a:lnTo>
                  <a:lnTo>
                    <a:pt x="1039" y="1122"/>
                  </a:lnTo>
                  <a:moveTo>
                    <a:pt x="1101" y="1122"/>
                  </a:moveTo>
                  <a:lnTo>
                    <a:pt x="1075" y="1077"/>
                  </a:lnTo>
                  <a:lnTo>
                    <a:pt x="1101" y="1031"/>
                  </a:lnTo>
                  <a:lnTo>
                    <a:pt x="1128" y="1077"/>
                  </a:lnTo>
                  <a:lnTo>
                    <a:pt x="1101" y="1122"/>
                  </a:lnTo>
                  <a:moveTo>
                    <a:pt x="1162" y="1122"/>
                  </a:moveTo>
                  <a:lnTo>
                    <a:pt x="1137" y="1077"/>
                  </a:lnTo>
                  <a:lnTo>
                    <a:pt x="1162" y="1031"/>
                  </a:lnTo>
                  <a:lnTo>
                    <a:pt x="1189" y="1077"/>
                  </a:lnTo>
                  <a:lnTo>
                    <a:pt x="1162" y="1122"/>
                  </a:lnTo>
                  <a:moveTo>
                    <a:pt x="1224" y="1122"/>
                  </a:moveTo>
                  <a:lnTo>
                    <a:pt x="1198" y="1077"/>
                  </a:lnTo>
                  <a:lnTo>
                    <a:pt x="1224" y="1031"/>
                  </a:lnTo>
                  <a:lnTo>
                    <a:pt x="1251" y="1077"/>
                  </a:lnTo>
                  <a:lnTo>
                    <a:pt x="1224" y="1122"/>
                  </a:lnTo>
                  <a:moveTo>
                    <a:pt x="1285" y="1122"/>
                  </a:moveTo>
                  <a:lnTo>
                    <a:pt x="1260" y="1077"/>
                  </a:lnTo>
                  <a:lnTo>
                    <a:pt x="1285" y="1031"/>
                  </a:lnTo>
                  <a:lnTo>
                    <a:pt x="1312" y="1077"/>
                  </a:lnTo>
                  <a:lnTo>
                    <a:pt x="1285" y="1122"/>
                  </a:lnTo>
                  <a:moveTo>
                    <a:pt x="1348" y="1122"/>
                  </a:moveTo>
                  <a:lnTo>
                    <a:pt x="1321" y="1077"/>
                  </a:lnTo>
                  <a:lnTo>
                    <a:pt x="1348" y="1031"/>
                  </a:lnTo>
                  <a:lnTo>
                    <a:pt x="1374" y="1077"/>
                  </a:lnTo>
                  <a:lnTo>
                    <a:pt x="1348" y="1122"/>
                  </a:lnTo>
                  <a:moveTo>
                    <a:pt x="1410" y="1122"/>
                  </a:moveTo>
                  <a:lnTo>
                    <a:pt x="1383" y="1077"/>
                  </a:lnTo>
                  <a:lnTo>
                    <a:pt x="1410" y="1031"/>
                  </a:lnTo>
                  <a:lnTo>
                    <a:pt x="1435" y="1077"/>
                  </a:lnTo>
                  <a:lnTo>
                    <a:pt x="1410" y="1122"/>
                  </a:lnTo>
                  <a:moveTo>
                    <a:pt x="1471" y="1122"/>
                  </a:moveTo>
                  <a:lnTo>
                    <a:pt x="1444" y="1077"/>
                  </a:lnTo>
                  <a:lnTo>
                    <a:pt x="1471" y="1031"/>
                  </a:lnTo>
                  <a:lnTo>
                    <a:pt x="1497" y="1077"/>
                  </a:lnTo>
                  <a:lnTo>
                    <a:pt x="1471" y="1122"/>
                  </a:lnTo>
                  <a:moveTo>
                    <a:pt x="1533" y="1122"/>
                  </a:moveTo>
                  <a:lnTo>
                    <a:pt x="1506" y="1077"/>
                  </a:lnTo>
                  <a:lnTo>
                    <a:pt x="1533" y="1031"/>
                  </a:lnTo>
                  <a:lnTo>
                    <a:pt x="1558" y="1077"/>
                  </a:lnTo>
                  <a:lnTo>
                    <a:pt x="1533" y="1122"/>
                  </a:lnTo>
                  <a:moveTo>
                    <a:pt x="1594" y="1122"/>
                  </a:moveTo>
                  <a:lnTo>
                    <a:pt x="1567" y="1077"/>
                  </a:lnTo>
                  <a:lnTo>
                    <a:pt x="1594" y="1031"/>
                  </a:lnTo>
                  <a:lnTo>
                    <a:pt x="1620" y="1077"/>
                  </a:lnTo>
                  <a:lnTo>
                    <a:pt x="1594" y="1122"/>
                  </a:lnTo>
                  <a:moveTo>
                    <a:pt x="1656" y="1122"/>
                  </a:moveTo>
                  <a:lnTo>
                    <a:pt x="1629" y="1077"/>
                  </a:lnTo>
                  <a:lnTo>
                    <a:pt x="1656" y="1031"/>
                  </a:lnTo>
                  <a:lnTo>
                    <a:pt x="1683" y="1077"/>
                  </a:lnTo>
                  <a:lnTo>
                    <a:pt x="1656" y="1122"/>
                  </a:lnTo>
                  <a:moveTo>
                    <a:pt x="1717" y="1122"/>
                  </a:moveTo>
                  <a:lnTo>
                    <a:pt x="1692" y="1077"/>
                  </a:lnTo>
                  <a:lnTo>
                    <a:pt x="1717" y="1031"/>
                  </a:lnTo>
                  <a:lnTo>
                    <a:pt x="1744" y="1077"/>
                  </a:lnTo>
                  <a:lnTo>
                    <a:pt x="1717" y="1122"/>
                  </a:lnTo>
                  <a:moveTo>
                    <a:pt x="1779" y="1122"/>
                  </a:moveTo>
                  <a:lnTo>
                    <a:pt x="1753" y="1077"/>
                  </a:lnTo>
                  <a:lnTo>
                    <a:pt x="1779" y="1031"/>
                  </a:lnTo>
                  <a:lnTo>
                    <a:pt x="1806" y="1077"/>
                  </a:lnTo>
                  <a:lnTo>
                    <a:pt x="1779" y="1122"/>
                  </a:lnTo>
                  <a:moveTo>
                    <a:pt x="1840" y="1122"/>
                  </a:moveTo>
                  <a:lnTo>
                    <a:pt x="1815" y="1077"/>
                  </a:lnTo>
                  <a:lnTo>
                    <a:pt x="1840" y="1031"/>
                  </a:lnTo>
                  <a:lnTo>
                    <a:pt x="1867" y="1077"/>
                  </a:lnTo>
                  <a:lnTo>
                    <a:pt x="1840" y="1122"/>
                  </a:lnTo>
                  <a:moveTo>
                    <a:pt x="1902" y="1122"/>
                  </a:moveTo>
                  <a:lnTo>
                    <a:pt x="1876" y="1077"/>
                  </a:lnTo>
                  <a:lnTo>
                    <a:pt x="1902" y="1031"/>
                  </a:lnTo>
                  <a:lnTo>
                    <a:pt x="1929" y="1077"/>
                  </a:lnTo>
                  <a:lnTo>
                    <a:pt x="1902" y="1122"/>
                  </a:lnTo>
                  <a:moveTo>
                    <a:pt x="1963" y="1122"/>
                  </a:moveTo>
                  <a:lnTo>
                    <a:pt x="1938" y="1077"/>
                  </a:lnTo>
                  <a:lnTo>
                    <a:pt x="1963" y="1031"/>
                  </a:lnTo>
                  <a:lnTo>
                    <a:pt x="1990" y="1077"/>
                  </a:lnTo>
                  <a:lnTo>
                    <a:pt x="1963" y="1122"/>
                  </a:lnTo>
                  <a:moveTo>
                    <a:pt x="2025" y="1122"/>
                  </a:moveTo>
                  <a:lnTo>
                    <a:pt x="1999" y="1077"/>
                  </a:lnTo>
                  <a:lnTo>
                    <a:pt x="2025" y="1031"/>
                  </a:lnTo>
                  <a:lnTo>
                    <a:pt x="2052" y="1077"/>
                  </a:lnTo>
                  <a:lnTo>
                    <a:pt x="2025" y="1122"/>
                  </a:lnTo>
                  <a:moveTo>
                    <a:pt x="2088" y="1122"/>
                  </a:moveTo>
                  <a:lnTo>
                    <a:pt x="2061" y="1077"/>
                  </a:lnTo>
                  <a:lnTo>
                    <a:pt x="2088" y="1031"/>
                  </a:lnTo>
                  <a:lnTo>
                    <a:pt x="2113" y="1077"/>
                  </a:lnTo>
                  <a:lnTo>
                    <a:pt x="2088" y="1122"/>
                  </a:lnTo>
                  <a:moveTo>
                    <a:pt x="2149" y="1122"/>
                  </a:moveTo>
                  <a:lnTo>
                    <a:pt x="2122" y="1077"/>
                  </a:lnTo>
                  <a:lnTo>
                    <a:pt x="2149" y="1031"/>
                  </a:lnTo>
                  <a:lnTo>
                    <a:pt x="2175" y="1077"/>
                  </a:lnTo>
                  <a:lnTo>
                    <a:pt x="2149" y="1122"/>
                  </a:lnTo>
                  <a:moveTo>
                    <a:pt x="2211" y="1122"/>
                  </a:moveTo>
                  <a:lnTo>
                    <a:pt x="2184" y="1077"/>
                  </a:lnTo>
                  <a:lnTo>
                    <a:pt x="2211" y="1031"/>
                  </a:lnTo>
                  <a:lnTo>
                    <a:pt x="2236" y="1077"/>
                  </a:lnTo>
                  <a:lnTo>
                    <a:pt x="2211" y="1122"/>
                  </a:lnTo>
                  <a:moveTo>
                    <a:pt x="2272" y="1122"/>
                  </a:moveTo>
                  <a:lnTo>
                    <a:pt x="2245" y="1077"/>
                  </a:lnTo>
                  <a:lnTo>
                    <a:pt x="2272" y="1031"/>
                  </a:lnTo>
                  <a:lnTo>
                    <a:pt x="2298" y="1077"/>
                  </a:lnTo>
                  <a:lnTo>
                    <a:pt x="2272" y="1122"/>
                  </a:lnTo>
                  <a:moveTo>
                    <a:pt x="2334" y="1122"/>
                  </a:moveTo>
                  <a:lnTo>
                    <a:pt x="2307" y="1077"/>
                  </a:lnTo>
                  <a:lnTo>
                    <a:pt x="2334" y="1031"/>
                  </a:lnTo>
                  <a:lnTo>
                    <a:pt x="2359" y="1077"/>
                  </a:lnTo>
                  <a:lnTo>
                    <a:pt x="2334" y="1122"/>
                  </a:lnTo>
                  <a:moveTo>
                    <a:pt x="2395" y="1122"/>
                  </a:moveTo>
                  <a:lnTo>
                    <a:pt x="2368" y="1077"/>
                  </a:lnTo>
                  <a:lnTo>
                    <a:pt x="2395" y="1031"/>
                  </a:lnTo>
                  <a:lnTo>
                    <a:pt x="2422" y="1077"/>
                  </a:lnTo>
                  <a:lnTo>
                    <a:pt x="2395" y="1122"/>
                  </a:lnTo>
                  <a:moveTo>
                    <a:pt x="2457" y="1122"/>
                  </a:moveTo>
                  <a:lnTo>
                    <a:pt x="2431" y="1077"/>
                  </a:lnTo>
                  <a:lnTo>
                    <a:pt x="2457" y="1031"/>
                  </a:lnTo>
                  <a:lnTo>
                    <a:pt x="2484" y="1077"/>
                  </a:lnTo>
                  <a:lnTo>
                    <a:pt x="2457" y="1122"/>
                  </a:lnTo>
                  <a:moveTo>
                    <a:pt x="2518" y="1122"/>
                  </a:moveTo>
                  <a:lnTo>
                    <a:pt x="2493" y="1077"/>
                  </a:lnTo>
                  <a:lnTo>
                    <a:pt x="2518" y="1031"/>
                  </a:lnTo>
                  <a:lnTo>
                    <a:pt x="2545" y="1077"/>
                  </a:lnTo>
                  <a:lnTo>
                    <a:pt x="2518" y="1122"/>
                  </a:lnTo>
                  <a:moveTo>
                    <a:pt x="84" y="1068"/>
                  </a:moveTo>
                  <a:lnTo>
                    <a:pt x="59" y="1023"/>
                  </a:lnTo>
                  <a:lnTo>
                    <a:pt x="84" y="978"/>
                  </a:lnTo>
                  <a:lnTo>
                    <a:pt x="111" y="1023"/>
                  </a:lnTo>
                  <a:lnTo>
                    <a:pt x="84" y="1068"/>
                  </a:lnTo>
                  <a:moveTo>
                    <a:pt x="146" y="1068"/>
                  </a:moveTo>
                  <a:lnTo>
                    <a:pt x="120" y="1023"/>
                  </a:lnTo>
                  <a:lnTo>
                    <a:pt x="146" y="978"/>
                  </a:lnTo>
                  <a:lnTo>
                    <a:pt x="173" y="1023"/>
                  </a:lnTo>
                  <a:lnTo>
                    <a:pt x="146" y="1068"/>
                  </a:lnTo>
                  <a:moveTo>
                    <a:pt x="209" y="1068"/>
                  </a:moveTo>
                  <a:lnTo>
                    <a:pt x="182" y="1023"/>
                  </a:lnTo>
                  <a:lnTo>
                    <a:pt x="209" y="978"/>
                  </a:lnTo>
                  <a:lnTo>
                    <a:pt x="234" y="1023"/>
                  </a:lnTo>
                  <a:lnTo>
                    <a:pt x="209" y="1068"/>
                  </a:lnTo>
                  <a:moveTo>
                    <a:pt x="270" y="1068"/>
                  </a:moveTo>
                  <a:lnTo>
                    <a:pt x="243" y="1023"/>
                  </a:lnTo>
                  <a:lnTo>
                    <a:pt x="270" y="978"/>
                  </a:lnTo>
                  <a:lnTo>
                    <a:pt x="295" y="1023"/>
                  </a:lnTo>
                  <a:lnTo>
                    <a:pt x="270" y="1068"/>
                  </a:lnTo>
                  <a:moveTo>
                    <a:pt x="331" y="1068"/>
                  </a:moveTo>
                  <a:lnTo>
                    <a:pt x="304" y="1023"/>
                  </a:lnTo>
                  <a:lnTo>
                    <a:pt x="331" y="978"/>
                  </a:lnTo>
                  <a:lnTo>
                    <a:pt x="357" y="1023"/>
                  </a:lnTo>
                  <a:lnTo>
                    <a:pt x="331" y="1068"/>
                  </a:lnTo>
                  <a:moveTo>
                    <a:pt x="393" y="1068"/>
                  </a:moveTo>
                  <a:lnTo>
                    <a:pt x="366" y="1023"/>
                  </a:lnTo>
                  <a:lnTo>
                    <a:pt x="393" y="978"/>
                  </a:lnTo>
                  <a:lnTo>
                    <a:pt x="418" y="1023"/>
                  </a:lnTo>
                  <a:lnTo>
                    <a:pt x="393" y="1068"/>
                  </a:lnTo>
                  <a:moveTo>
                    <a:pt x="454" y="1068"/>
                  </a:moveTo>
                  <a:lnTo>
                    <a:pt x="427" y="1023"/>
                  </a:lnTo>
                  <a:lnTo>
                    <a:pt x="454" y="978"/>
                  </a:lnTo>
                  <a:lnTo>
                    <a:pt x="480" y="1023"/>
                  </a:lnTo>
                  <a:lnTo>
                    <a:pt x="454" y="1068"/>
                  </a:lnTo>
                  <a:moveTo>
                    <a:pt x="516" y="1068"/>
                  </a:moveTo>
                  <a:lnTo>
                    <a:pt x="489" y="1023"/>
                  </a:lnTo>
                  <a:lnTo>
                    <a:pt x="516" y="978"/>
                  </a:lnTo>
                  <a:lnTo>
                    <a:pt x="541" y="1023"/>
                  </a:lnTo>
                  <a:lnTo>
                    <a:pt x="516" y="1068"/>
                  </a:lnTo>
                  <a:moveTo>
                    <a:pt x="577" y="1068"/>
                  </a:moveTo>
                  <a:lnTo>
                    <a:pt x="552" y="1023"/>
                  </a:lnTo>
                  <a:lnTo>
                    <a:pt x="577" y="978"/>
                  </a:lnTo>
                  <a:lnTo>
                    <a:pt x="604" y="1023"/>
                  </a:lnTo>
                  <a:lnTo>
                    <a:pt x="577" y="1068"/>
                  </a:lnTo>
                  <a:moveTo>
                    <a:pt x="639" y="1068"/>
                  </a:moveTo>
                  <a:lnTo>
                    <a:pt x="613" y="1023"/>
                  </a:lnTo>
                  <a:lnTo>
                    <a:pt x="639" y="978"/>
                  </a:lnTo>
                  <a:lnTo>
                    <a:pt x="666" y="1023"/>
                  </a:lnTo>
                  <a:lnTo>
                    <a:pt x="639" y="1068"/>
                  </a:lnTo>
                  <a:moveTo>
                    <a:pt x="700" y="1068"/>
                  </a:moveTo>
                  <a:lnTo>
                    <a:pt x="675" y="1023"/>
                  </a:lnTo>
                  <a:lnTo>
                    <a:pt x="700" y="978"/>
                  </a:lnTo>
                  <a:lnTo>
                    <a:pt x="727" y="1023"/>
                  </a:lnTo>
                  <a:lnTo>
                    <a:pt x="700" y="1068"/>
                  </a:lnTo>
                  <a:moveTo>
                    <a:pt x="762" y="1068"/>
                  </a:moveTo>
                  <a:lnTo>
                    <a:pt x="736" y="1023"/>
                  </a:lnTo>
                  <a:lnTo>
                    <a:pt x="762" y="978"/>
                  </a:lnTo>
                  <a:lnTo>
                    <a:pt x="789" y="1023"/>
                  </a:lnTo>
                  <a:lnTo>
                    <a:pt x="762" y="1068"/>
                  </a:lnTo>
                  <a:moveTo>
                    <a:pt x="823" y="1068"/>
                  </a:moveTo>
                  <a:lnTo>
                    <a:pt x="798" y="1023"/>
                  </a:lnTo>
                  <a:lnTo>
                    <a:pt x="823" y="978"/>
                  </a:lnTo>
                  <a:lnTo>
                    <a:pt x="850" y="1023"/>
                  </a:lnTo>
                  <a:lnTo>
                    <a:pt x="823" y="1068"/>
                  </a:lnTo>
                  <a:moveTo>
                    <a:pt x="885" y="1068"/>
                  </a:moveTo>
                  <a:lnTo>
                    <a:pt x="859" y="1023"/>
                  </a:lnTo>
                  <a:lnTo>
                    <a:pt x="885" y="978"/>
                  </a:lnTo>
                  <a:lnTo>
                    <a:pt x="912" y="1023"/>
                  </a:lnTo>
                  <a:lnTo>
                    <a:pt x="885" y="1068"/>
                  </a:lnTo>
                  <a:moveTo>
                    <a:pt x="948" y="1068"/>
                  </a:moveTo>
                  <a:lnTo>
                    <a:pt x="921" y="1023"/>
                  </a:lnTo>
                  <a:lnTo>
                    <a:pt x="948" y="978"/>
                  </a:lnTo>
                  <a:lnTo>
                    <a:pt x="973" y="1023"/>
                  </a:lnTo>
                  <a:lnTo>
                    <a:pt x="948" y="1068"/>
                  </a:lnTo>
                  <a:moveTo>
                    <a:pt x="1009" y="1068"/>
                  </a:moveTo>
                  <a:lnTo>
                    <a:pt x="982" y="1023"/>
                  </a:lnTo>
                  <a:lnTo>
                    <a:pt x="1009" y="978"/>
                  </a:lnTo>
                  <a:lnTo>
                    <a:pt x="1035" y="1023"/>
                  </a:lnTo>
                  <a:lnTo>
                    <a:pt x="1009" y="1068"/>
                  </a:lnTo>
                  <a:moveTo>
                    <a:pt x="1071" y="1068"/>
                  </a:moveTo>
                  <a:lnTo>
                    <a:pt x="1044" y="1023"/>
                  </a:lnTo>
                  <a:lnTo>
                    <a:pt x="1071" y="978"/>
                  </a:lnTo>
                  <a:lnTo>
                    <a:pt x="1096" y="1023"/>
                  </a:lnTo>
                  <a:lnTo>
                    <a:pt x="1071" y="1068"/>
                  </a:lnTo>
                  <a:moveTo>
                    <a:pt x="1132" y="1068"/>
                  </a:moveTo>
                  <a:lnTo>
                    <a:pt x="1105" y="1023"/>
                  </a:lnTo>
                  <a:lnTo>
                    <a:pt x="1132" y="978"/>
                  </a:lnTo>
                  <a:lnTo>
                    <a:pt x="1158" y="1023"/>
                  </a:lnTo>
                  <a:lnTo>
                    <a:pt x="1132" y="1068"/>
                  </a:lnTo>
                  <a:moveTo>
                    <a:pt x="1194" y="1068"/>
                  </a:moveTo>
                  <a:lnTo>
                    <a:pt x="1167" y="1023"/>
                  </a:lnTo>
                  <a:lnTo>
                    <a:pt x="1194" y="978"/>
                  </a:lnTo>
                  <a:lnTo>
                    <a:pt x="1219" y="1023"/>
                  </a:lnTo>
                  <a:lnTo>
                    <a:pt x="1194" y="1068"/>
                  </a:lnTo>
                  <a:moveTo>
                    <a:pt x="1255" y="1068"/>
                  </a:moveTo>
                  <a:lnTo>
                    <a:pt x="1228" y="1023"/>
                  </a:lnTo>
                  <a:lnTo>
                    <a:pt x="1255" y="978"/>
                  </a:lnTo>
                  <a:lnTo>
                    <a:pt x="1281" y="1023"/>
                  </a:lnTo>
                  <a:lnTo>
                    <a:pt x="1255" y="1068"/>
                  </a:lnTo>
                  <a:moveTo>
                    <a:pt x="1317" y="1068"/>
                  </a:moveTo>
                  <a:lnTo>
                    <a:pt x="1291" y="1023"/>
                  </a:lnTo>
                  <a:lnTo>
                    <a:pt x="1317" y="978"/>
                  </a:lnTo>
                  <a:lnTo>
                    <a:pt x="1344" y="1023"/>
                  </a:lnTo>
                  <a:lnTo>
                    <a:pt x="1317" y="1068"/>
                  </a:lnTo>
                  <a:moveTo>
                    <a:pt x="1378" y="1068"/>
                  </a:moveTo>
                  <a:lnTo>
                    <a:pt x="1353" y="1023"/>
                  </a:lnTo>
                  <a:lnTo>
                    <a:pt x="1378" y="978"/>
                  </a:lnTo>
                  <a:lnTo>
                    <a:pt x="1405" y="1023"/>
                  </a:lnTo>
                  <a:lnTo>
                    <a:pt x="1378" y="1068"/>
                  </a:lnTo>
                  <a:moveTo>
                    <a:pt x="1440" y="1068"/>
                  </a:moveTo>
                  <a:lnTo>
                    <a:pt x="1414" y="1023"/>
                  </a:lnTo>
                  <a:lnTo>
                    <a:pt x="1440" y="978"/>
                  </a:lnTo>
                  <a:lnTo>
                    <a:pt x="1467" y="1023"/>
                  </a:lnTo>
                  <a:lnTo>
                    <a:pt x="1440" y="1068"/>
                  </a:lnTo>
                  <a:moveTo>
                    <a:pt x="1501" y="1068"/>
                  </a:moveTo>
                  <a:lnTo>
                    <a:pt x="1476" y="1023"/>
                  </a:lnTo>
                  <a:lnTo>
                    <a:pt x="1501" y="978"/>
                  </a:lnTo>
                  <a:lnTo>
                    <a:pt x="1528" y="1023"/>
                  </a:lnTo>
                  <a:lnTo>
                    <a:pt x="1501" y="1068"/>
                  </a:lnTo>
                  <a:moveTo>
                    <a:pt x="1563" y="1068"/>
                  </a:moveTo>
                  <a:lnTo>
                    <a:pt x="1537" y="1023"/>
                  </a:lnTo>
                  <a:lnTo>
                    <a:pt x="1563" y="978"/>
                  </a:lnTo>
                  <a:lnTo>
                    <a:pt x="1590" y="1023"/>
                  </a:lnTo>
                  <a:lnTo>
                    <a:pt x="1563" y="1068"/>
                  </a:lnTo>
                  <a:moveTo>
                    <a:pt x="1624" y="1068"/>
                  </a:moveTo>
                  <a:lnTo>
                    <a:pt x="1599" y="1023"/>
                  </a:lnTo>
                  <a:lnTo>
                    <a:pt x="1624" y="978"/>
                  </a:lnTo>
                  <a:lnTo>
                    <a:pt x="1651" y="1023"/>
                  </a:lnTo>
                  <a:lnTo>
                    <a:pt x="1624" y="1068"/>
                  </a:lnTo>
                  <a:moveTo>
                    <a:pt x="1687" y="1068"/>
                  </a:moveTo>
                  <a:lnTo>
                    <a:pt x="1660" y="1023"/>
                  </a:lnTo>
                  <a:lnTo>
                    <a:pt x="1687" y="978"/>
                  </a:lnTo>
                  <a:lnTo>
                    <a:pt x="1713" y="1023"/>
                  </a:lnTo>
                  <a:lnTo>
                    <a:pt x="1687" y="1068"/>
                  </a:lnTo>
                  <a:moveTo>
                    <a:pt x="1749" y="1068"/>
                  </a:moveTo>
                  <a:lnTo>
                    <a:pt x="1722" y="1023"/>
                  </a:lnTo>
                  <a:lnTo>
                    <a:pt x="1749" y="978"/>
                  </a:lnTo>
                  <a:lnTo>
                    <a:pt x="1774" y="1023"/>
                  </a:lnTo>
                  <a:lnTo>
                    <a:pt x="1749" y="1068"/>
                  </a:lnTo>
                  <a:moveTo>
                    <a:pt x="1810" y="1068"/>
                  </a:moveTo>
                  <a:lnTo>
                    <a:pt x="1783" y="1023"/>
                  </a:lnTo>
                  <a:lnTo>
                    <a:pt x="1810" y="978"/>
                  </a:lnTo>
                  <a:lnTo>
                    <a:pt x="1836" y="1023"/>
                  </a:lnTo>
                  <a:lnTo>
                    <a:pt x="1810" y="1068"/>
                  </a:lnTo>
                  <a:moveTo>
                    <a:pt x="1872" y="1068"/>
                  </a:moveTo>
                  <a:lnTo>
                    <a:pt x="1845" y="1023"/>
                  </a:lnTo>
                  <a:lnTo>
                    <a:pt x="1872" y="978"/>
                  </a:lnTo>
                  <a:lnTo>
                    <a:pt x="1897" y="1023"/>
                  </a:lnTo>
                  <a:lnTo>
                    <a:pt x="1872" y="1068"/>
                  </a:lnTo>
                  <a:moveTo>
                    <a:pt x="1933" y="1068"/>
                  </a:moveTo>
                  <a:lnTo>
                    <a:pt x="1906" y="1023"/>
                  </a:lnTo>
                  <a:lnTo>
                    <a:pt x="1933" y="978"/>
                  </a:lnTo>
                  <a:lnTo>
                    <a:pt x="1959" y="1023"/>
                  </a:lnTo>
                  <a:lnTo>
                    <a:pt x="1933" y="1068"/>
                  </a:lnTo>
                  <a:moveTo>
                    <a:pt x="1995" y="1068"/>
                  </a:moveTo>
                  <a:lnTo>
                    <a:pt x="1968" y="1023"/>
                  </a:lnTo>
                  <a:lnTo>
                    <a:pt x="1995" y="978"/>
                  </a:lnTo>
                  <a:lnTo>
                    <a:pt x="2020" y="1023"/>
                  </a:lnTo>
                  <a:lnTo>
                    <a:pt x="1995" y="1068"/>
                  </a:lnTo>
                  <a:moveTo>
                    <a:pt x="2056" y="1068"/>
                  </a:moveTo>
                  <a:lnTo>
                    <a:pt x="2031" y="1023"/>
                  </a:lnTo>
                  <a:lnTo>
                    <a:pt x="2056" y="978"/>
                  </a:lnTo>
                  <a:lnTo>
                    <a:pt x="2083" y="1023"/>
                  </a:lnTo>
                  <a:lnTo>
                    <a:pt x="2056" y="1068"/>
                  </a:lnTo>
                  <a:moveTo>
                    <a:pt x="2118" y="1068"/>
                  </a:moveTo>
                  <a:lnTo>
                    <a:pt x="2092" y="1023"/>
                  </a:lnTo>
                  <a:lnTo>
                    <a:pt x="2118" y="978"/>
                  </a:lnTo>
                  <a:lnTo>
                    <a:pt x="2145" y="1023"/>
                  </a:lnTo>
                  <a:lnTo>
                    <a:pt x="2118" y="1068"/>
                  </a:lnTo>
                  <a:moveTo>
                    <a:pt x="2179" y="1068"/>
                  </a:moveTo>
                  <a:lnTo>
                    <a:pt x="2154" y="1023"/>
                  </a:lnTo>
                  <a:lnTo>
                    <a:pt x="2179" y="978"/>
                  </a:lnTo>
                  <a:lnTo>
                    <a:pt x="2206" y="1023"/>
                  </a:lnTo>
                  <a:lnTo>
                    <a:pt x="2179" y="1068"/>
                  </a:lnTo>
                  <a:moveTo>
                    <a:pt x="2241" y="1068"/>
                  </a:moveTo>
                  <a:lnTo>
                    <a:pt x="2215" y="1023"/>
                  </a:lnTo>
                  <a:lnTo>
                    <a:pt x="2241" y="978"/>
                  </a:lnTo>
                  <a:lnTo>
                    <a:pt x="2268" y="1023"/>
                  </a:lnTo>
                  <a:lnTo>
                    <a:pt x="2241" y="1068"/>
                  </a:lnTo>
                  <a:moveTo>
                    <a:pt x="2302" y="1068"/>
                  </a:moveTo>
                  <a:lnTo>
                    <a:pt x="2277" y="1023"/>
                  </a:lnTo>
                  <a:lnTo>
                    <a:pt x="2302" y="978"/>
                  </a:lnTo>
                  <a:lnTo>
                    <a:pt x="2329" y="1023"/>
                  </a:lnTo>
                  <a:lnTo>
                    <a:pt x="2302" y="1068"/>
                  </a:lnTo>
                  <a:moveTo>
                    <a:pt x="2364" y="1068"/>
                  </a:moveTo>
                  <a:lnTo>
                    <a:pt x="2338" y="1023"/>
                  </a:lnTo>
                  <a:lnTo>
                    <a:pt x="2364" y="978"/>
                  </a:lnTo>
                  <a:lnTo>
                    <a:pt x="2391" y="1023"/>
                  </a:lnTo>
                  <a:lnTo>
                    <a:pt x="2364" y="1068"/>
                  </a:lnTo>
                  <a:moveTo>
                    <a:pt x="2427" y="1068"/>
                  </a:moveTo>
                  <a:lnTo>
                    <a:pt x="2400" y="1023"/>
                  </a:lnTo>
                  <a:lnTo>
                    <a:pt x="2427" y="978"/>
                  </a:lnTo>
                  <a:lnTo>
                    <a:pt x="2452" y="1023"/>
                  </a:lnTo>
                  <a:lnTo>
                    <a:pt x="2427" y="1068"/>
                  </a:lnTo>
                  <a:moveTo>
                    <a:pt x="2488" y="1068"/>
                  </a:moveTo>
                  <a:lnTo>
                    <a:pt x="2461" y="1023"/>
                  </a:lnTo>
                  <a:lnTo>
                    <a:pt x="2488" y="978"/>
                  </a:lnTo>
                  <a:lnTo>
                    <a:pt x="2514" y="1023"/>
                  </a:lnTo>
                  <a:lnTo>
                    <a:pt x="2488" y="1068"/>
                  </a:lnTo>
                  <a:moveTo>
                    <a:pt x="54" y="1016"/>
                  </a:moveTo>
                  <a:lnTo>
                    <a:pt x="27" y="971"/>
                  </a:lnTo>
                  <a:lnTo>
                    <a:pt x="54" y="924"/>
                  </a:lnTo>
                  <a:lnTo>
                    <a:pt x="80" y="971"/>
                  </a:lnTo>
                  <a:lnTo>
                    <a:pt x="54" y="1016"/>
                  </a:lnTo>
                  <a:moveTo>
                    <a:pt x="116" y="1016"/>
                  </a:moveTo>
                  <a:lnTo>
                    <a:pt x="89" y="971"/>
                  </a:lnTo>
                  <a:lnTo>
                    <a:pt x="116" y="924"/>
                  </a:lnTo>
                  <a:lnTo>
                    <a:pt x="141" y="971"/>
                  </a:lnTo>
                  <a:lnTo>
                    <a:pt x="116" y="1016"/>
                  </a:lnTo>
                  <a:moveTo>
                    <a:pt x="177" y="1016"/>
                  </a:moveTo>
                  <a:lnTo>
                    <a:pt x="150" y="971"/>
                  </a:lnTo>
                  <a:lnTo>
                    <a:pt x="177" y="924"/>
                  </a:lnTo>
                  <a:lnTo>
                    <a:pt x="204" y="971"/>
                  </a:lnTo>
                  <a:lnTo>
                    <a:pt x="177" y="1016"/>
                  </a:lnTo>
                  <a:moveTo>
                    <a:pt x="238" y="1016"/>
                  </a:moveTo>
                  <a:lnTo>
                    <a:pt x="213" y="971"/>
                  </a:lnTo>
                  <a:lnTo>
                    <a:pt x="238" y="924"/>
                  </a:lnTo>
                  <a:lnTo>
                    <a:pt x="265" y="971"/>
                  </a:lnTo>
                  <a:lnTo>
                    <a:pt x="238" y="1016"/>
                  </a:lnTo>
                  <a:moveTo>
                    <a:pt x="300" y="1016"/>
                  </a:moveTo>
                  <a:lnTo>
                    <a:pt x="274" y="971"/>
                  </a:lnTo>
                  <a:lnTo>
                    <a:pt x="300" y="924"/>
                  </a:lnTo>
                  <a:lnTo>
                    <a:pt x="327" y="971"/>
                  </a:lnTo>
                  <a:lnTo>
                    <a:pt x="300" y="1016"/>
                  </a:lnTo>
                  <a:moveTo>
                    <a:pt x="361" y="1016"/>
                  </a:moveTo>
                  <a:lnTo>
                    <a:pt x="336" y="971"/>
                  </a:lnTo>
                  <a:lnTo>
                    <a:pt x="361" y="924"/>
                  </a:lnTo>
                  <a:lnTo>
                    <a:pt x="388" y="971"/>
                  </a:lnTo>
                  <a:lnTo>
                    <a:pt x="361" y="1016"/>
                  </a:lnTo>
                  <a:moveTo>
                    <a:pt x="423" y="1016"/>
                  </a:moveTo>
                  <a:lnTo>
                    <a:pt x="397" y="971"/>
                  </a:lnTo>
                  <a:lnTo>
                    <a:pt x="423" y="924"/>
                  </a:lnTo>
                  <a:lnTo>
                    <a:pt x="450" y="971"/>
                  </a:lnTo>
                  <a:lnTo>
                    <a:pt x="423" y="1016"/>
                  </a:lnTo>
                  <a:moveTo>
                    <a:pt x="484" y="1016"/>
                  </a:moveTo>
                  <a:lnTo>
                    <a:pt x="459" y="971"/>
                  </a:lnTo>
                  <a:lnTo>
                    <a:pt x="484" y="924"/>
                  </a:lnTo>
                  <a:lnTo>
                    <a:pt x="511" y="971"/>
                  </a:lnTo>
                  <a:lnTo>
                    <a:pt x="484" y="1016"/>
                  </a:lnTo>
                  <a:moveTo>
                    <a:pt x="546" y="1016"/>
                  </a:moveTo>
                  <a:lnTo>
                    <a:pt x="520" y="971"/>
                  </a:lnTo>
                  <a:lnTo>
                    <a:pt x="546" y="924"/>
                  </a:lnTo>
                  <a:lnTo>
                    <a:pt x="573" y="971"/>
                  </a:lnTo>
                  <a:lnTo>
                    <a:pt x="546" y="1016"/>
                  </a:lnTo>
                  <a:moveTo>
                    <a:pt x="609" y="1016"/>
                  </a:moveTo>
                  <a:lnTo>
                    <a:pt x="582" y="971"/>
                  </a:lnTo>
                  <a:lnTo>
                    <a:pt x="609" y="924"/>
                  </a:lnTo>
                  <a:lnTo>
                    <a:pt x="634" y="971"/>
                  </a:lnTo>
                  <a:lnTo>
                    <a:pt x="609" y="1016"/>
                  </a:lnTo>
                  <a:moveTo>
                    <a:pt x="670" y="1016"/>
                  </a:moveTo>
                  <a:lnTo>
                    <a:pt x="643" y="971"/>
                  </a:lnTo>
                  <a:lnTo>
                    <a:pt x="670" y="924"/>
                  </a:lnTo>
                  <a:lnTo>
                    <a:pt x="696" y="971"/>
                  </a:lnTo>
                  <a:lnTo>
                    <a:pt x="670" y="1016"/>
                  </a:lnTo>
                  <a:moveTo>
                    <a:pt x="732" y="1016"/>
                  </a:moveTo>
                  <a:lnTo>
                    <a:pt x="705" y="971"/>
                  </a:lnTo>
                  <a:lnTo>
                    <a:pt x="732" y="924"/>
                  </a:lnTo>
                  <a:lnTo>
                    <a:pt x="757" y="971"/>
                  </a:lnTo>
                  <a:lnTo>
                    <a:pt x="732" y="1016"/>
                  </a:lnTo>
                  <a:moveTo>
                    <a:pt x="793" y="1016"/>
                  </a:moveTo>
                  <a:lnTo>
                    <a:pt x="766" y="971"/>
                  </a:lnTo>
                  <a:lnTo>
                    <a:pt x="793" y="924"/>
                  </a:lnTo>
                  <a:lnTo>
                    <a:pt x="819" y="971"/>
                  </a:lnTo>
                  <a:lnTo>
                    <a:pt x="793" y="1016"/>
                  </a:lnTo>
                  <a:moveTo>
                    <a:pt x="855" y="1016"/>
                  </a:moveTo>
                  <a:lnTo>
                    <a:pt x="828" y="971"/>
                  </a:lnTo>
                  <a:lnTo>
                    <a:pt x="855" y="924"/>
                  </a:lnTo>
                  <a:lnTo>
                    <a:pt x="880" y="971"/>
                  </a:lnTo>
                  <a:lnTo>
                    <a:pt x="855" y="1016"/>
                  </a:lnTo>
                  <a:moveTo>
                    <a:pt x="916" y="1016"/>
                  </a:moveTo>
                  <a:lnTo>
                    <a:pt x="889" y="971"/>
                  </a:lnTo>
                  <a:lnTo>
                    <a:pt x="916" y="924"/>
                  </a:lnTo>
                  <a:lnTo>
                    <a:pt x="943" y="971"/>
                  </a:lnTo>
                  <a:lnTo>
                    <a:pt x="916" y="1016"/>
                  </a:lnTo>
                  <a:moveTo>
                    <a:pt x="978" y="1016"/>
                  </a:moveTo>
                  <a:lnTo>
                    <a:pt x="952" y="971"/>
                  </a:lnTo>
                  <a:lnTo>
                    <a:pt x="978" y="924"/>
                  </a:lnTo>
                  <a:lnTo>
                    <a:pt x="1005" y="971"/>
                  </a:lnTo>
                  <a:lnTo>
                    <a:pt x="978" y="1016"/>
                  </a:lnTo>
                  <a:moveTo>
                    <a:pt x="1039" y="1016"/>
                  </a:moveTo>
                  <a:lnTo>
                    <a:pt x="1014" y="971"/>
                  </a:lnTo>
                  <a:lnTo>
                    <a:pt x="1039" y="924"/>
                  </a:lnTo>
                  <a:lnTo>
                    <a:pt x="1066" y="971"/>
                  </a:lnTo>
                  <a:lnTo>
                    <a:pt x="1039" y="1016"/>
                  </a:lnTo>
                  <a:moveTo>
                    <a:pt x="1101" y="1016"/>
                  </a:moveTo>
                  <a:lnTo>
                    <a:pt x="1075" y="971"/>
                  </a:lnTo>
                  <a:lnTo>
                    <a:pt x="1101" y="924"/>
                  </a:lnTo>
                  <a:lnTo>
                    <a:pt x="1128" y="971"/>
                  </a:lnTo>
                  <a:lnTo>
                    <a:pt x="1101" y="1016"/>
                  </a:lnTo>
                  <a:moveTo>
                    <a:pt x="1162" y="1016"/>
                  </a:moveTo>
                  <a:lnTo>
                    <a:pt x="1137" y="971"/>
                  </a:lnTo>
                  <a:lnTo>
                    <a:pt x="1162" y="924"/>
                  </a:lnTo>
                  <a:lnTo>
                    <a:pt x="1189" y="971"/>
                  </a:lnTo>
                  <a:lnTo>
                    <a:pt x="1162" y="1016"/>
                  </a:lnTo>
                  <a:moveTo>
                    <a:pt x="1224" y="1016"/>
                  </a:moveTo>
                  <a:lnTo>
                    <a:pt x="1198" y="971"/>
                  </a:lnTo>
                  <a:lnTo>
                    <a:pt x="1224" y="924"/>
                  </a:lnTo>
                  <a:lnTo>
                    <a:pt x="1251" y="971"/>
                  </a:lnTo>
                  <a:lnTo>
                    <a:pt x="1224" y="1016"/>
                  </a:lnTo>
                  <a:moveTo>
                    <a:pt x="1285" y="1016"/>
                  </a:moveTo>
                  <a:lnTo>
                    <a:pt x="1260" y="971"/>
                  </a:lnTo>
                  <a:lnTo>
                    <a:pt x="1285" y="924"/>
                  </a:lnTo>
                  <a:lnTo>
                    <a:pt x="1312" y="971"/>
                  </a:lnTo>
                  <a:lnTo>
                    <a:pt x="1285" y="1016"/>
                  </a:lnTo>
                  <a:moveTo>
                    <a:pt x="1348" y="1016"/>
                  </a:moveTo>
                  <a:lnTo>
                    <a:pt x="1321" y="971"/>
                  </a:lnTo>
                  <a:lnTo>
                    <a:pt x="1348" y="924"/>
                  </a:lnTo>
                  <a:lnTo>
                    <a:pt x="1374" y="971"/>
                  </a:lnTo>
                  <a:lnTo>
                    <a:pt x="1348" y="1016"/>
                  </a:lnTo>
                  <a:moveTo>
                    <a:pt x="1410" y="1016"/>
                  </a:moveTo>
                  <a:lnTo>
                    <a:pt x="1383" y="971"/>
                  </a:lnTo>
                  <a:lnTo>
                    <a:pt x="1410" y="924"/>
                  </a:lnTo>
                  <a:lnTo>
                    <a:pt x="1435" y="971"/>
                  </a:lnTo>
                  <a:lnTo>
                    <a:pt x="1410" y="1016"/>
                  </a:lnTo>
                  <a:moveTo>
                    <a:pt x="1471" y="1016"/>
                  </a:moveTo>
                  <a:lnTo>
                    <a:pt x="1444" y="971"/>
                  </a:lnTo>
                  <a:lnTo>
                    <a:pt x="1471" y="924"/>
                  </a:lnTo>
                  <a:lnTo>
                    <a:pt x="1497" y="971"/>
                  </a:lnTo>
                  <a:lnTo>
                    <a:pt x="1471" y="1016"/>
                  </a:lnTo>
                  <a:moveTo>
                    <a:pt x="1533" y="1016"/>
                  </a:moveTo>
                  <a:lnTo>
                    <a:pt x="1506" y="971"/>
                  </a:lnTo>
                  <a:lnTo>
                    <a:pt x="1533" y="924"/>
                  </a:lnTo>
                  <a:lnTo>
                    <a:pt x="1558" y="971"/>
                  </a:lnTo>
                  <a:lnTo>
                    <a:pt x="1533" y="1016"/>
                  </a:lnTo>
                  <a:moveTo>
                    <a:pt x="1594" y="1016"/>
                  </a:moveTo>
                  <a:lnTo>
                    <a:pt x="1567" y="971"/>
                  </a:lnTo>
                  <a:lnTo>
                    <a:pt x="1594" y="924"/>
                  </a:lnTo>
                  <a:lnTo>
                    <a:pt x="1620" y="971"/>
                  </a:lnTo>
                  <a:lnTo>
                    <a:pt x="1594" y="1016"/>
                  </a:lnTo>
                  <a:moveTo>
                    <a:pt x="1656" y="1016"/>
                  </a:moveTo>
                  <a:lnTo>
                    <a:pt x="1629" y="971"/>
                  </a:lnTo>
                  <a:lnTo>
                    <a:pt x="1656" y="924"/>
                  </a:lnTo>
                  <a:lnTo>
                    <a:pt x="1683" y="971"/>
                  </a:lnTo>
                  <a:lnTo>
                    <a:pt x="1656" y="1016"/>
                  </a:lnTo>
                  <a:moveTo>
                    <a:pt x="1717" y="1016"/>
                  </a:moveTo>
                  <a:lnTo>
                    <a:pt x="1692" y="971"/>
                  </a:lnTo>
                  <a:lnTo>
                    <a:pt x="1717" y="924"/>
                  </a:lnTo>
                  <a:lnTo>
                    <a:pt x="1744" y="971"/>
                  </a:lnTo>
                  <a:lnTo>
                    <a:pt x="1717" y="1016"/>
                  </a:lnTo>
                  <a:moveTo>
                    <a:pt x="1779" y="1016"/>
                  </a:moveTo>
                  <a:lnTo>
                    <a:pt x="1753" y="971"/>
                  </a:lnTo>
                  <a:lnTo>
                    <a:pt x="1779" y="924"/>
                  </a:lnTo>
                  <a:lnTo>
                    <a:pt x="1806" y="971"/>
                  </a:lnTo>
                  <a:lnTo>
                    <a:pt x="1779" y="1016"/>
                  </a:lnTo>
                  <a:moveTo>
                    <a:pt x="1840" y="1016"/>
                  </a:moveTo>
                  <a:lnTo>
                    <a:pt x="1815" y="971"/>
                  </a:lnTo>
                  <a:lnTo>
                    <a:pt x="1840" y="924"/>
                  </a:lnTo>
                  <a:lnTo>
                    <a:pt x="1867" y="971"/>
                  </a:lnTo>
                  <a:lnTo>
                    <a:pt x="1840" y="1016"/>
                  </a:lnTo>
                  <a:moveTo>
                    <a:pt x="1902" y="1016"/>
                  </a:moveTo>
                  <a:lnTo>
                    <a:pt x="1876" y="971"/>
                  </a:lnTo>
                  <a:lnTo>
                    <a:pt x="1902" y="924"/>
                  </a:lnTo>
                  <a:lnTo>
                    <a:pt x="1929" y="971"/>
                  </a:lnTo>
                  <a:lnTo>
                    <a:pt x="1902" y="1016"/>
                  </a:lnTo>
                  <a:moveTo>
                    <a:pt x="1963" y="1016"/>
                  </a:moveTo>
                  <a:lnTo>
                    <a:pt x="1938" y="971"/>
                  </a:lnTo>
                  <a:lnTo>
                    <a:pt x="1963" y="924"/>
                  </a:lnTo>
                  <a:lnTo>
                    <a:pt x="1990" y="971"/>
                  </a:lnTo>
                  <a:lnTo>
                    <a:pt x="1963" y="1016"/>
                  </a:lnTo>
                  <a:moveTo>
                    <a:pt x="2025" y="1016"/>
                  </a:moveTo>
                  <a:lnTo>
                    <a:pt x="1999" y="971"/>
                  </a:lnTo>
                  <a:lnTo>
                    <a:pt x="2025" y="924"/>
                  </a:lnTo>
                  <a:lnTo>
                    <a:pt x="2052" y="971"/>
                  </a:lnTo>
                  <a:lnTo>
                    <a:pt x="2025" y="1016"/>
                  </a:lnTo>
                  <a:moveTo>
                    <a:pt x="2088" y="1016"/>
                  </a:moveTo>
                  <a:lnTo>
                    <a:pt x="2061" y="971"/>
                  </a:lnTo>
                  <a:lnTo>
                    <a:pt x="2088" y="924"/>
                  </a:lnTo>
                  <a:lnTo>
                    <a:pt x="2113" y="971"/>
                  </a:lnTo>
                  <a:lnTo>
                    <a:pt x="2088" y="1016"/>
                  </a:lnTo>
                  <a:moveTo>
                    <a:pt x="2149" y="1016"/>
                  </a:moveTo>
                  <a:lnTo>
                    <a:pt x="2122" y="971"/>
                  </a:lnTo>
                  <a:lnTo>
                    <a:pt x="2149" y="924"/>
                  </a:lnTo>
                  <a:lnTo>
                    <a:pt x="2175" y="971"/>
                  </a:lnTo>
                  <a:lnTo>
                    <a:pt x="2149" y="1016"/>
                  </a:lnTo>
                  <a:moveTo>
                    <a:pt x="2211" y="1016"/>
                  </a:moveTo>
                  <a:lnTo>
                    <a:pt x="2184" y="971"/>
                  </a:lnTo>
                  <a:lnTo>
                    <a:pt x="2211" y="924"/>
                  </a:lnTo>
                  <a:lnTo>
                    <a:pt x="2236" y="971"/>
                  </a:lnTo>
                  <a:lnTo>
                    <a:pt x="2211" y="1016"/>
                  </a:lnTo>
                  <a:moveTo>
                    <a:pt x="2272" y="1016"/>
                  </a:moveTo>
                  <a:lnTo>
                    <a:pt x="2245" y="971"/>
                  </a:lnTo>
                  <a:lnTo>
                    <a:pt x="2272" y="924"/>
                  </a:lnTo>
                  <a:lnTo>
                    <a:pt x="2298" y="971"/>
                  </a:lnTo>
                  <a:lnTo>
                    <a:pt x="2272" y="1016"/>
                  </a:lnTo>
                  <a:moveTo>
                    <a:pt x="2334" y="1016"/>
                  </a:moveTo>
                  <a:lnTo>
                    <a:pt x="2307" y="971"/>
                  </a:lnTo>
                  <a:lnTo>
                    <a:pt x="2334" y="924"/>
                  </a:lnTo>
                  <a:lnTo>
                    <a:pt x="2359" y="971"/>
                  </a:lnTo>
                  <a:lnTo>
                    <a:pt x="2334" y="1016"/>
                  </a:lnTo>
                  <a:moveTo>
                    <a:pt x="2395" y="1016"/>
                  </a:moveTo>
                  <a:lnTo>
                    <a:pt x="2368" y="971"/>
                  </a:lnTo>
                  <a:lnTo>
                    <a:pt x="2395" y="924"/>
                  </a:lnTo>
                  <a:lnTo>
                    <a:pt x="2422" y="971"/>
                  </a:lnTo>
                  <a:lnTo>
                    <a:pt x="2395" y="1016"/>
                  </a:lnTo>
                  <a:moveTo>
                    <a:pt x="2457" y="1016"/>
                  </a:moveTo>
                  <a:lnTo>
                    <a:pt x="2431" y="971"/>
                  </a:lnTo>
                  <a:lnTo>
                    <a:pt x="2457" y="924"/>
                  </a:lnTo>
                  <a:lnTo>
                    <a:pt x="2484" y="971"/>
                  </a:lnTo>
                  <a:lnTo>
                    <a:pt x="2457" y="1016"/>
                  </a:lnTo>
                  <a:moveTo>
                    <a:pt x="2518" y="1016"/>
                  </a:moveTo>
                  <a:lnTo>
                    <a:pt x="2493" y="971"/>
                  </a:lnTo>
                  <a:lnTo>
                    <a:pt x="2518" y="924"/>
                  </a:lnTo>
                  <a:lnTo>
                    <a:pt x="2545" y="971"/>
                  </a:lnTo>
                  <a:lnTo>
                    <a:pt x="2518" y="1016"/>
                  </a:lnTo>
                  <a:moveTo>
                    <a:pt x="84" y="962"/>
                  </a:moveTo>
                  <a:lnTo>
                    <a:pt x="59" y="917"/>
                  </a:lnTo>
                  <a:lnTo>
                    <a:pt x="84" y="872"/>
                  </a:lnTo>
                  <a:lnTo>
                    <a:pt x="111" y="917"/>
                  </a:lnTo>
                  <a:lnTo>
                    <a:pt x="84" y="962"/>
                  </a:lnTo>
                  <a:moveTo>
                    <a:pt x="146" y="962"/>
                  </a:moveTo>
                  <a:lnTo>
                    <a:pt x="120" y="917"/>
                  </a:lnTo>
                  <a:lnTo>
                    <a:pt x="146" y="872"/>
                  </a:lnTo>
                  <a:lnTo>
                    <a:pt x="173" y="917"/>
                  </a:lnTo>
                  <a:lnTo>
                    <a:pt x="146" y="962"/>
                  </a:lnTo>
                  <a:moveTo>
                    <a:pt x="209" y="962"/>
                  </a:moveTo>
                  <a:lnTo>
                    <a:pt x="182" y="917"/>
                  </a:lnTo>
                  <a:lnTo>
                    <a:pt x="209" y="872"/>
                  </a:lnTo>
                  <a:lnTo>
                    <a:pt x="234" y="917"/>
                  </a:lnTo>
                  <a:lnTo>
                    <a:pt x="209" y="962"/>
                  </a:lnTo>
                  <a:moveTo>
                    <a:pt x="270" y="962"/>
                  </a:moveTo>
                  <a:lnTo>
                    <a:pt x="243" y="917"/>
                  </a:lnTo>
                  <a:lnTo>
                    <a:pt x="270" y="872"/>
                  </a:lnTo>
                  <a:lnTo>
                    <a:pt x="295" y="917"/>
                  </a:lnTo>
                  <a:lnTo>
                    <a:pt x="270" y="962"/>
                  </a:lnTo>
                  <a:moveTo>
                    <a:pt x="331" y="962"/>
                  </a:moveTo>
                  <a:lnTo>
                    <a:pt x="304" y="917"/>
                  </a:lnTo>
                  <a:lnTo>
                    <a:pt x="331" y="872"/>
                  </a:lnTo>
                  <a:lnTo>
                    <a:pt x="357" y="917"/>
                  </a:lnTo>
                  <a:lnTo>
                    <a:pt x="331" y="962"/>
                  </a:lnTo>
                  <a:moveTo>
                    <a:pt x="393" y="962"/>
                  </a:moveTo>
                  <a:lnTo>
                    <a:pt x="366" y="917"/>
                  </a:lnTo>
                  <a:lnTo>
                    <a:pt x="393" y="872"/>
                  </a:lnTo>
                  <a:lnTo>
                    <a:pt x="418" y="917"/>
                  </a:lnTo>
                  <a:lnTo>
                    <a:pt x="393" y="962"/>
                  </a:lnTo>
                  <a:moveTo>
                    <a:pt x="454" y="962"/>
                  </a:moveTo>
                  <a:lnTo>
                    <a:pt x="427" y="917"/>
                  </a:lnTo>
                  <a:lnTo>
                    <a:pt x="454" y="872"/>
                  </a:lnTo>
                  <a:lnTo>
                    <a:pt x="480" y="917"/>
                  </a:lnTo>
                  <a:lnTo>
                    <a:pt x="454" y="962"/>
                  </a:lnTo>
                  <a:moveTo>
                    <a:pt x="516" y="962"/>
                  </a:moveTo>
                  <a:lnTo>
                    <a:pt x="489" y="917"/>
                  </a:lnTo>
                  <a:lnTo>
                    <a:pt x="516" y="872"/>
                  </a:lnTo>
                  <a:lnTo>
                    <a:pt x="541" y="917"/>
                  </a:lnTo>
                  <a:lnTo>
                    <a:pt x="516" y="962"/>
                  </a:lnTo>
                  <a:moveTo>
                    <a:pt x="577" y="962"/>
                  </a:moveTo>
                  <a:lnTo>
                    <a:pt x="552" y="917"/>
                  </a:lnTo>
                  <a:lnTo>
                    <a:pt x="577" y="872"/>
                  </a:lnTo>
                  <a:lnTo>
                    <a:pt x="604" y="917"/>
                  </a:lnTo>
                  <a:lnTo>
                    <a:pt x="577" y="962"/>
                  </a:lnTo>
                  <a:moveTo>
                    <a:pt x="639" y="962"/>
                  </a:moveTo>
                  <a:lnTo>
                    <a:pt x="613" y="917"/>
                  </a:lnTo>
                  <a:lnTo>
                    <a:pt x="639" y="872"/>
                  </a:lnTo>
                  <a:lnTo>
                    <a:pt x="666" y="917"/>
                  </a:lnTo>
                  <a:lnTo>
                    <a:pt x="639" y="962"/>
                  </a:lnTo>
                  <a:moveTo>
                    <a:pt x="700" y="962"/>
                  </a:moveTo>
                  <a:lnTo>
                    <a:pt x="675" y="917"/>
                  </a:lnTo>
                  <a:lnTo>
                    <a:pt x="700" y="872"/>
                  </a:lnTo>
                  <a:lnTo>
                    <a:pt x="727" y="917"/>
                  </a:lnTo>
                  <a:lnTo>
                    <a:pt x="700" y="962"/>
                  </a:lnTo>
                  <a:moveTo>
                    <a:pt x="762" y="962"/>
                  </a:moveTo>
                  <a:lnTo>
                    <a:pt x="736" y="917"/>
                  </a:lnTo>
                  <a:lnTo>
                    <a:pt x="762" y="872"/>
                  </a:lnTo>
                  <a:lnTo>
                    <a:pt x="789" y="917"/>
                  </a:lnTo>
                  <a:lnTo>
                    <a:pt x="762" y="962"/>
                  </a:lnTo>
                  <a:moveTo>
                    <a:pt x="823" y="962"/>
                  </a:moveTo>
                  <a:lnTo>
                    <a:pt x="798" y="917"/>
                  </a:lnTo>
                  <a:lnTo>
                    <a:pt x="823" y="872"/>
                  </a:lnTo>
                  <a:lnTo>
                    <a:pt x="850" y="917"/>
                  </a:lnTo>
                  <a:lnTo>
                    <a:pt x="823" y="962"/>
                  </a:lnTo>
                  <a:moveTo>
                    <a:pt x="885" y="962"/>
                  </a:moveTo>
                  <a:lnTo>
                    <a:pt x="859" y="917"/>
                  </a:lnTo>
                  <a:lnTo>
                    <a:pt x="885" y="872"/>
                  </a:lnTo>
                  <a:lnTo>
                    <a:pt x="912" y="917"/>
                  </a:lnTo>
                  <a:lnTo>
                    <a:pt x="885" y="962"/>
                  </a:lnTo>
                  <a:moveTo>
                    <a:pt x="948" y="962"/>
                  </a:moveTo>
                  <a:lnTo>
                    <a:pt x="921" y="917"/>
                  </a:lnTo>
                  <a:lnTo>
                    <a:pt x="948" y="872"/>
                  </a:lnTo>
                  <a:lnTo>
                    <a:pt x="973" y="917"/>
                  </a:lnTo>
                  <a:lnTo>
                    <a:pt x="948" y="962"/>
                  </a:lnTo>
                  <a:moveTo>
                    <a:pt x="1009" y="962"/>
                  </a:moveTo>
                  <a:lnTo>
                    <a:pt x="982" y="917"/>
                  </a:lnTo>
                  <a:lnTo>
                    <a:pt x="1009" y="872"/>
                  </a:lnTo>
                  <a:lnTo>
                    <a:pt x="1035" y="917"/>
                  </a:lnTo>
                  <a:lnTo>
                    <a:pt x="1009" y="962"/>
                  </a:lnTo>
                  <a:moveTo>
                    <a:pt x="1071" y="962"/>
                  </a:moveTo>
                  <a:lnTo>
                    <a:pt x="1044" y="917"/>
                  </a:lnTo>
                  <a:lnTo>
                    <a:pt x="1071" y="872"/>
                  </a:lnTo>
                  <a:lnTo>
                    <a:pt x="1096" y="917"/>
                  </a:lnTo>
                  <a:lnTo>
                    <a:pt x="1071" y="962"/>
                  </a:lnTo>
                  <a:moveTo>
                    <a:pt x="1132" y="962"/>
                  </a:moveTo>
                  <a:lnTo>
                    <a:pt x="1105" y="917"/>
                  </a:lnTo>
                  <a:lnTo>
                    <a:pt x="1132" y="872"/>
                  </a:lnTo>
                  <a:lnTo>
                    <a:pt x="1158" y="917"/>
                  </a:lnTo>
                  <a:lnTo>
                    <a:pt x="1132" y="962"/>
                  </a:lnTo>
                  <a:moveTo>
                    <a:pt x="1194" y="962"/>
                  </a:moveTo>
                  <a:lnTo>
                    <a:pt x="1167" y="917"/>
                  </a:lnTo>
                  <a:lnTo>
                    <a:pt x="1194" y="872"/>
                  </a:lnTo>
                  <a:lnTo>
                    <a:pt x="1219" y="917"/>
                  </a:lnTo>
                  <a:lnTo>
                    <a:pt x="1194" y="962"/>
                  </a:lnTo>
                  <a:moveTo>
                    <a:pt x="1255" y="962"/>
                  </a:moveTo>
                  <a:lnTo>
                    <a:pt x="1228" y="917"/>
                  </a:lnTo>
                  <a:lnTo>
                    <a:pt x="1255" y="872"/>
                  </a:lnTo>
                  <a:lnTo>
                    <a:pt x="1281" y="917"/>
                  </a:lnTo>
                  <a:lnTo>
                    <a:pt x="1255" y="962"/>
                  </a:lnTo>
                  <a:moveTo>
                    <a:pt x="1317" y="962"/>
                  </a:moveTo>
                  <a:lnTo>
                    <a:pt x="1291" y="917"/>
                  </a:lnTo>
                  <a:lnTo>
                    <a:pt x="1317" y="872"/>
                  </a:lnTo>
                  <a:lnTo>
                    <a:pt x="1344" y="917"/>
                  </a:lnTo>
                  <a:lnTo>
                    <a:pt x="1317" y="962"/>
                  </a:lnTo>
                  <a:moveTo>
                    <a:pt x="1378" y="962"/>
                  </a:moveTo>
                  <a:lnTo>
                    <a:pt x="1353" y="917"/>
                  </a:lnTo>
                  <a:lnTo>
                    <a:pt x="1378" y="872"/>
                  </a:lnTo>
                  <a:lnTo>
                    <a:pt x="1405" y="917"/>
                  </a:lnTo>
                  <a:lnTo>
                    <a:pt x="1378" y="962"/>
                  </a:lnTo>
                  <a:moveTo>
                    <a:pt x="1440" y="962"/>
                  </a:moveTo>
                  <a:lnTo>
                    <a:pt x="1414" y="917"/>
                  </a:lnTo>
                  <a:lnTo>
                    <a:pt x="1440" y="872"/>
                  </a:lnTo>
                  <a:lnTo>
                    <a:pt x="1467" y="917"/>
                  </a:lnTo>
                  <a:lnTo>
                    <a:pt x="1440" y="962"/>
                  </a:lnTo>
                  <a:moveTo>
                    <a:pt x="1501" y="962"/>
                  </a:moveTo>
                  <a:lnTo>
                    <a:pt x="1476" y="917"/>
                  </a:lnTo>
                  <a:lnTo>
                    <a:pt x="1501" y="872"/>
                  </a:lnTo>
                  <a:lnTo>
                    <a:pt x="1528" y="917"/>
                  </a:lnTo>
                  <a:lnTo>
                    <a:pt x="1501" y="962"/>
                  </a:lnTo>
                  <a:moveTo>
                    <a:pt x="1563" y="962"/>
                  </a:moveTo>
                  <a:lnTo>
                    <a:pt x="1537" y="917"/>
                  </a:lnTo>
                  <a:lnTo>
                    <a:pt x="1563" y="872"/>
                  </a:lnTo>
                  <a:lnTo>
                    <a:pt x="1590" y="917"/>
                  </a:lnTo>
                  <a:lnTo>
                    <a:pt x="1563" y="962"/>
                  </a:lnTo>
                  <a:moveTo>
                    <a:pt x="1624" y="962"/>
                  </a:moveTo>
                  <a:lnTo>
                    <a:pt x="1599" y="917"/>
                  </a:lnTo>
                  <a:lnTo>
                    <a:pt x="1624" y="872"/>
                  </a:lnTo>
                  <a:lnTo>
                    <a:pt x="1651" y="917"/>
                  </a:lnTo>
                  <a:lnTo>
                    <a:pt x="1624" y="962"/>
                  </a:lnTo>
                  <a:moveTo>
                    <a:pt x="1687" y="962"/>
                  </a:moveTo>
                  <a:lnTo>
                    <a:pt x="1660" y="917"/>
                  </a:lnTo>
                  <a:lnTo>
                    <a:pt x="1687" y="872"/>
                  </a:lnTo>
                  <a:lnTo>
                    <a:pt x="1713" y="917"/>
                  </a:lnTo>
                  <a:lnTo>
                    <a:pt x="1687" y="962"/>
                  </a:lnTo>
                  <a:moveTo>
                    <a:pt x="1749" y="962"/>
                  </a:moveTo>
                  <a:lnTo>
                    <a:pt x="1722" y="917"/>
                  </a:lnTo>
                  <a:lnTo>
                    <a:pt x="1749" y="872"/>
                  </a:lnTo>
                  <a:lnTo>
                    <a:pt x="1774" y="917"/>
                  </a:lnTo>
                  <a:lnTo>
                    <a:pt x="1749" y="962"/>
                  </a:lnTo>
                  <a:moveTo>
                    <a:pt x="1810" y="962"/>
                  </a:moveTo>
                  <a:lnTo>
                    <a:pt x="1783" y="917"/>
                  </a:lnTo>
                  <a:lnTo>
                    <a:pt x="1810" y="872"/>
                  </a:lnTo>
                  <a:lnTo>
                    <a:pt x="1836" y="917"/>
                  </a:lnTo>
                  <a:lnTo>
                    <a:pt x="1810" y="962"/>
                  </a:lnTo>
                  <a:moveTo>
                    <a:pt x="1872" y="962"/>
                  </a:moveTo>
                  <a:lnTo>
                    <a:pt x="1845" y="917"/>
                  </a:lnTo>
                  <a:lnTo>
                    <a:pt x="1872" y="872"/>
                  </a:lnTo>
                  <a:lnTo>
                    <a:pt x="1897" y="917"/>
                  </a:lnTo>
                  <a:lnTo>
                    <a:pt x="1872" y="962"/>
                  </a:lnTo>
                  <a:moveTo>
                    <a:pt x="1933" y="962"/>
                  </a:moveTo>
                  <a:lnTo>
                    <a:pt x="1906" y="917"/>
                  </a:lnTo>
                  <a:lnTo>
                    <a:pt x="1933" y="872"/>
                  </a:lnTo>
                  <a:lnTo>
                    <a:pt x="1959" y="917"/>
                  </a:lnTo>
                  <a:lnTo>
                    <a:pt x="1933" y="962"/>
                  </a:lnTo>
                  <a:moveTo>
                    <a:pt x="1995" y="962"/>
                  </a:moveTo>
                  <a:lnTo>
                    <a:pt x="1968" y="917"/>
                  </a:lnTo>
                  <a:lnTo>
                    <a:pt x="1995" y="872"/>
                  </a:lnTo>
                  <a:lnTo>
                    <a:pt x="2020" y="917"/>
                  </a:lnTo>
                  <a:lnTo>
                    <a:pt x="1995" y="962"/>
                  </a:lnTo>
                  <a:moveTo>
                    <a:pt x="2056" y="962"/>
                  </a:moveTo>
                  <a:lnTo>
                    <a:pt x="2031" y="917"/>
                  </a:lnTo>
                  <a:lnTo>
                    <a:pt x="2056" y="872"/>
                  </a:lnTo>
                  <a:lnTo>
                    <a:pt x="2083" y="917"/>
                  </a:lnTo>
                  <a:lnTo>
                    <a:pt x="2056" y="962"/>
                  </a:lnTo>
                  <a:moveTo>
                    <a:pt x="2118" y="962"/>
                  </a:moveTo>
                  <a:lnTo>
                    <a:pt x="2092" y="917"/>
                  </a:lnTo>
                  <a:lnTo>
                    <a:pt x="2118" y="872"/>
                  </a:lnTo>
                  <a:lnTo>
                    <a:pt x="2145" y="917"/>
                  </a:lnTo>
                  <a:lnTo>
                    <a:pt x="2118" y="962"/>
                  </a:lnTo>
                  <a:moveTo>
                    <a:pt x="2179" y="962"/>
                  </a:moveTo>
                  <a:lnTo>
                    <a:pt x="2154" y="917"/>
                  </a:lnTo>
                  <a:lnTo>
                    <a:pt x="2179" y="872"/>
                  </a:lnTo>
                  <a:lnTo>
                    <a:pt x="2206" y="917"/>
                  </a:lnTo>
                  <a:lnTo>
                    <a:pt x="2179" y="962"/>
                  </a:lnTo>
                  <a:moveTo>
                    <a:pt x="2241" y="962"/>
                  </a:moveTo>
                  <a:lnTo>
                    <a:pt x="2215" y="917"/>
                  </a:lnTo>
                  <a:lnTo>
                    <a:pt x="2241" y="872"/>
                  </a:lnTo>
                  <a:lnTo>
                    <a:pt x="2268" y="917"/>
                  </a:lnTo>
                  <a:lnTo>
                    <a:pt x="2241" y="962"/>
                  </a:lnTo>
                  <a:moveTo>
                    <a:pt x="2302" y="962"/>
                  </a:moveTo>
                  <a:lnTo>
                    <a:pt x="2277" y="917"/>
                  </a:lnTo>
                  <a:lnTo>
                    <a:pt x="2302" y="872"/>
                  </a:lnTo>
                  <a:lnTo>
                    <a:pt x="2329" y="917"/>
                  </a:lnTo>
                  <a:lnTo>
                    <a:pt x="2302" y="962"/>
                  </a:lnTo>
                  <a:moveTo>
                    <a:pt x="2364" y="962"/>
                  </a:moveTo>
                  <a:lnTo>
                    <a:pt x="2338" y="917"/>
                  </a:lnTo>
                  <a:lnTo>
                    <a:pt x="2364" y="872"/>
                  </a:lnTo>
                  <a:lnTo>
                    <a:pt x="2391" y="917"/>
                  </a:lnTo>
                  <a:lnTo>
                    <a:pt x="2364" y="962"/>
                  </a:lnTo>
                  <a:moveTo>
                    <a:pt x="2427" y="962"/>
                  </a:moveTo>
                  <a:lnTo>
                    <a:pt x="2400" y="917"/>
                  </a:lnTo>
                  <a:lnTo>
                    <a:pt x="2427" y="872"/>
                  </a:lnTo>
                  <a:lnTo>
                    <a:pt x="2452" y="917"/>
                  </a:lnTo>
                  <a:lnTo>
                    <a:pt x="2427" y="962"/>
                  </a:lnTo>
                  <a:moveTo>
                    <a:pt x="2488" y="962"/>
                  </a:moveTo>
                  <a:lnTo>
                    <a:pt x="2461" y="917"/>
                  </a:lnTo>
                  <a:lnTo>
                    <a:pt x="2488" y="872"/>
                  </a:lnTo>
                  <a:lnTo>
                    <a:pt x="2514" y="917"/>
                  </a:lnTo>
                  <a:lnTo>
                    <a:pt x="2488" y="962"/>
                  </a:lnTo>
                  <a:moveTo>
                    <a:pt x="54" y="909"/>
                  </a:moveTo>
                  <a:lnTo>
                    <a:pt x="27" y="863"/>
                  </a:lnTo>
                  <a:lnTo>
                    <a:pt x="54" y="818"/>
                  </a:lnTo>
                  <a:lnTo>
                    <a:pt x="80" y="863"/>
                  </a:lnTo>
                  <a:lnTo>
                    <a:pt x="54" y="909"/>
                  </a:lnTo>
                  <a:moveTo>
                    <a:pt x="116" y="909"/>
                  </a:moveTo>
                  <a:lnTo>
                    <a:pt x="89" y="863"/>
                  </a:lnTo>
                  <a:lnTo>
                    <a:pt x="116" y="818"/>
                  </a:lnTo>
                  <a:lnTo>
                    <a:pt x="141" y="863"/>
                  </a:lnTo>
                  <a:lnTo>
                    <a:pt x="116" y="909"/>
                  </a:lnTo>
                  <a:moveTo>
                    <a:pt x="177" y="909"/>
                  </a:moveTo>
                  <a:lnTo>
                    <a:pt x="150" y="863"/>
                  </a:lnTo>
                  <a:lnTo>
                    <a:pt x="177" y="818"/>
                  </a:lnTo>
                  <a:lnTo>
                    <a:pt x="204" y="863"/>
                  </a:lnTo>
                  <a:lnTo>
                    <a:pt x="177" y="909"/>
                  </a:lnTo>
                  <a:moveTo>
                    <a:pt x="238" y="909"/>
                  </a:moveTo>
                  <a:lnTo>
                    <a:pt x="213" y="863"/>
                  </a:lnTo>
                  <a:lnTo>
                    <a:pt x="238" y="818"/>
                  </a:lnTo>
                  <a:lnTo>
                    <a:pt x="265" y="863"/>
                  </a:lnTo>
                  <a:lnTo>
                    <a:pt x="238" y="909"/>
                  </a:lnTo>
                  <a:moveTo>
                    <a:pt x="300" y="909"/>
                  </a:moveTo>
                  <a:lnTo>
                    <a:pt x="274" y="863"/>
                  </a:lnTo>
                  <a:lnTo>
                    <a:pt x="300" y="818"/>
                  </a:lnTo>
                  <a:lnTo>
                    <a:pt x="327" y="863"/>
                  </a:lnTo>
                  <a:lnTo>
                    <a:pt x="300" y="909"/>
                  </a:lnTo>
                  <a:moveTo>
                    <a:pt x="361" y="909"/>
                  </a:moveTo>
                  <a:lnTo>
                    <a:pt x="336" y="863"/>
                  </a:lnTo>
                  <a:lnTo>
                    <a:pt x="361" y="818"/>
                  </a:lnTo>
                  <a:lnTo>
                    <a:pt x="388" y="863"/>
                  </a:lnTo>
                  <a:lnTo>
                    <a:pt x="361" y="909"/>
                  </a:lnTo>
                  <a:moveTo>
                    <a:pt x="423" y="909"/>
                  </a:moveTo>
                  <a:lnTo>
                    <a:pt x="397" y="863"/>
                  </a:lnTo>
                  <a:lnTo>
                    <a:pt x="423" y="818"/>
                  </a:lnTo>
                  <a:lnTo>
                    <a:pt x="450" y="863"/>
                  </a:lnTo>
                  <a:lnTo>
                    <a:pt x="423" y="909"/>
                  </a:lnTo>
                  <a:moveTo>
                    <a:pt x="484" y="909"/>
                  </a:moveTo>
                  <a:lnTo>
                    <a:pt x="459" y="863"/>
                  </a:lnTo>
                  <a:lnTo>
                    <a:pt x="484" y="818"/>
                  </a:lnTo>
                  <a:lnTo>
                    <a:pt x="511" y="863"/>
                  </a:lnTo>
                  <a:lnTo>
                    <a:pt x="484" y="909"/>
                  </a:lnTo>
                  <a:moveTo>
                    <a:pt x="546" y="909"/>
                  </a:moveTo>
                  <a:lnTo>
                    <a:pt x="520" y="863"/>
                  </a:lnTo>
                  <a:lnTo>
                    <a:pt x="546" y="818"/>
                  </a:lnTo>
                  <a:lnTo>
                    <a:pt x="573" y="863"/>
                  </a:lnTo>
                  <a:lnTo>
                    <a:pt x="546" y="909"/>
                  </a:lnTo>
                  <a:moveTo>
                    <a:pt x="609" y="909"/>
                  </a:moveTo>
                  <a:lnTo>
                    <a:pt x="582" y="863"/>
                  </a:lnTo>
                  <a:lnTo>
                    <a:pt x="609" y="818"/>
                  </a:lnTo>
                  <a:lnTo>
                    <a:pt x="634" y="863"/>
                  </a:lnTo>
                  <a:lnTo>
                    <a:pt x="609" y="909"/>
                  </a:lnTo>
                  <a:moveTo>
                    <a:pt x="670" y="909"/>
                  </a:moveTo>
                  <a:lnTo>
                    <a:pt x="643" y="863"/>
                  </a:lnTo>
                  <a:lnTo>
                    <a:pt x="670" y="818"/>
                  </a:lnTo>
                  <a:lnTo>
                    <a:pt x="696" y="863"/>
                  </a:lnTo>
                  <a:lnTo>
                    <a:pt x="670" y="909"/>
                  </a:lnTo>
                  <a:moveTo>
                    <a:pt x="732" y="909"/>
                  </a:moveTo>
                  <a:lnTo>
                    <a:pt x="705" y="863"/>
                  </a:lnTo>
                  <a:lnTo>
                    <a:pt x="732" y="818"/>
                  </a:lnTo>
                  <a:lnTo>
                    <a:pt x="757" y="863"/>
                  </a:lnTo>
                  <a:lnTo>
                    <a:pt x="732" y="909"/>
                  </a:lnTo>
                  <a:moveTo>
                    <a:pt x="793" y="909"/>
                  </a:moveTo>
                  <a:lnTo>
                    <a:pt x="766" y="863"/>
                  </a:lnTo>
                  <a:lnTo>
                    <a:pt x="793" y="818"/>
                  </a:lnTo>
                  <a:lnTo>
                    <a:pt x="819" y="863"/>
                  </a:lnTo>
                  <a:lnTo>
                    <a:pt x="793" y="909"/>
                  </a:lnTo>
                  <a:moveTo>
                    <a:pt x="855" y="909"/>
                  </a:moveTo>
                  <a:lnTo>
                    <a:pt x="828" y="863"/>
                  </a:lnTo>
                  <a:lnTo>
                    <a:pt x="855" y="818"/>
                  </a:lnTo>
                  <a:lnTo>
                    <a:pt x="880" y="863"/>
                  </a:lnTo>
                  <a:lnTo>
                    <a:pt x="855" y="909"/>
                  </a:lnTo>
                  <a:moveTo>
                    <a:pt x="916" y="909"/>
                  </a:moveTo>
                  <a:lnTo>
                    <a:pt x="889" y="863"/>
                  </a:lnTo>
                  <a:lnTo>
                    <a:pt x="916" y="818"/>
                  </a:lnTo>
                  <a:lnTo>
                    <a:pt x="943" y="863"/>
                  </a:lnTo>
                  <a:lnTo>
                    <a:pt x="916" y="909"/>
                  </a:lnTo>
                  <a:moveTo>
                    <a:pt x="978" y="909"/>
                  </a:moveTo>
                  <a:lnTo>
                    <a:pt x="952" y="863"/>
                  </a:lnTo>
                  <a:lnTo>
                    <a:pt x="978" y="818"/>
                  </a:lnTo>
                  <a:lnTo>
                    <a:pt x="1005" y="863"/>
                  </a:lnTo>
                  <a:lnTo>
                    <a:pt x="978" y="909"/>
                  </a:lnTo>
                  <a:moveTo>
                    <a:pt x="1039" y="909"/>
                  </a:moveTo>
                  <a:lnTo>
                    <a:pt x="1014" y="863"/>
                  </a:lnTo>
                  <a:lnTo>
                    <a:pt x="1039" y="818"/>
                  </a:lnTo>
                  <a:lnTo>
                    <a:pt x="1066" y="863"/>
                  </a:lnTo>
                  <a:lnTo>
                    <a:pt x="1039" y="909"/>
                  </a:lnTo>
                  <a:moveTo>
                    <a:pt x="1101" y="909"/>
                  </a:moveTo>
                  <a:lnTo>
                    <a:pt x="1075" y="863"/>
                  </a:lnTo>
                  <a:lnTo>
                    <a:pt x="1101" y="818"/>
                  </a:lnTo>
                  <a:lnTo>
                    <a:pt x="1128" y="863"/>
                  </a:lnTo>
                  <a:lnTo>
                    <a:pt x="1101" y="909"/>
                  </a:lnTo>
                  <a:moveTo>
                    <a:pt x="1162" y="909"/>
                  </a:moveTo>
                  <a:lnTo>
                    <a:pt x="1137" y="863"/>
                  </a:lnTo>
                  <a:lnTo>
                    <a:pt x="1162" y="818"/>
                  </a:lnTo>
                  <a:lnTo>
                    <a:pt x="1189" y="863"/>
                  </a:lnTo>
                  <a:lnTo>
                    <a:pt x="1162" y="909"/>
                  </a:lnTo>
                  <a:moveTo>
                    <a:pt x="1224" y="909"/>
                  </a:moveTo>
                  <a:lnTo>
                    <a:pt x="1198" y="863"/>
                  </a:lnTo>
                  <a:lnTo>
                    <a:pt x="1224" y="818"/>
                  </a:lnTo>
                  <a:lnTo>
                    <a:pt x="1251" y="863"/>
                  </a:lnTo>
                  <a:lnTo>
                    <a:pt x="1224" y="909"/>
                  </a:lnTo>
                  <a:moveTo>
                    <a:pt x="1285" y="909"/>
                  </a:moveTo>
                  <a:lnTo>
                    <a:pt x="1260" y="863"/>
                  </a:lnTo>
                  <a:lnTo>
                    <a:pt x="1285" y="818"/>
                  </a:lnTo>
                  <a:lnTo>
                    <a:pt x="1312" y="863"/>
                  </a:lnTo>
                  <a:lnTo>
                    <a:pt x="1285" y="909"/>
                  </a:lnTo>
                  <a:moveTo>
                    <a:pt x="1348" y="909"/>
                  </a:moveTo>
                  <a:lnTo>
                    <a:pt x="1321" y="863"/>
                  </a:lnTo>
                  <a:lnTo>
                    <a:pt x="1348" y="818"/>
                  </a:lnTo>
                  <a:lnTo>
                    <a:pt x="1374" y="863"/>
                  </a:lnTo>
                  <a:lnTo>
                    <a:pt x="1348" y="909"/>
                  </a:lnTo>
                  <a:moveTo>
                    <a:pt x="1410" y="909"/>
                  </a:moveTo>
                  <a:lnTo>
                    <a:pt x="1383" y="863"/>
                  </a:lnTo>
                  <a:lnTo>
                    <a:pt x="1410" y="818"/>
                  </a:lnTo>
                  <a:lnTo>
                    <a:pt x="1435" y="863"/>
                  </a:lnTo>
                  <a:lnTo>
                    <a:pt x="1410" y="909"/>
                  </a:lnTo>
                  <a:moveTo>
                    <a:pt x="1471" y="909"/>
                  </a:moveTo>
                  <a:lnTo>
                    <a:pt x="1444" y="863"/>
                  </a:lnTo>
                  <a:lnTo>
                    <a:pt x="1471" y="818"/>
                  </a:lnTo>
                  <a:lnTo>
                    <a:pt x="1497" y="863"/>
                  </a:lnTo>
                  <a:lnTo>
                    <a:pt x="1471" y="909"/>
                  </a:lnTo>
                  <a:moveTo>
                    <a:pt x="1533" y="909"/>
                  </a:moveTo>
                  <a:lnTo>
                    <a:pt x="1506" y="863"/>
                  </a:lnTo>
                  <a:lnTo>
                    <a:pt x="1533" y="818"/>
                  </a:lnTo>
                  <a:lnTo>
                    <a:pt x="1558" y="863"/>
                  </a:lnTo>
                  <a:lnTo>
                    <a:pt x="1533" y="909"/>
                  </a:lnTo>
                  <a:moveTo>
                    <a:pt x="1594" y="909"/>
                  </a:moveTo>
                  <a:lnTo>
                    <a:pt x="1567" y="863"/>
                  </a:lnTo>
                  <a:lnTo>
                    <a:pt x="1594" y="818"/>
                  </a:lnTo>
                  <a:lnTo>
                    <a:pt x="1620" y="863"/>
                  </a:lnTo>
                  <a:lnTo>
                    <a:pt x="1594" y="909"/>
                  </a:lnTo>
                  <a:moveTo>
                    <a:pt x="1656" y="909"/>
                  </a:moveTo>
                  <a:lnTo>
                    <a:pt x="1629" y="863"/>
                  </a:lnTo>
                  <a:lnTo>
                    <a:pt x="1656" y="818"/>
                  </a:lnTo>
                  <a:lnTo>
                    <a:pt x="1683" y="863"/>
                  </a:lnTo>
                  <a:lnTo>
                    <a:pt x="1656" y="909"/>
                  </a:lnTo>
                  <a:moveTo>
                    <a:pt x="1717" y="909"/>
                  </a:moveTo>
                  <a:lnTo>
                    <a:pt x="1692" y="863"/>
                  </a:lnTo>
                  <a:lnTo>
                    <a:pt x="1717" y="818"/>
                  </a:lnTo>
                  <a:lnTo>
                    <a:pt x="1744" y="863"/>
                  </a:lnTo>
                  <a:lnTo>
                    <a:pt x="1717" y="909"/>
                  </a:lnTo>
                  <a:moveTo>
                    <a:pt x="1779" y="909"/>
                  </a:moveTo>
                  <a:lnTo>
                    <a:pt x="1753" y="863"/>
                  </a:lnTo>
                  <a:lnTo>
                    <a:pt x="1779" y="818"/>
                  </a:lnTo>
                  <a:lnTo>
                    <a:pt x="1806" y="863"/>
                  </a:lnTo>
                  <a:lnTo>
                    <a:pt x="1779" y="909"/>
                  </a:lnTo>
                  <a:moveTo>
                    <a:pt x="1840" y="909"/>
                  </a:moveTo>
                  <a:lnTo>
                    <a:pt x="1815" y="863"/>
                  </a:lnTo>
                  <a:lnTo>
                    <a:pt x="1840" y="818"/>
                  </a:lnTo>
                  <a:lnTo>
                    <a:pt x="1867" y="863"/>
                  </a:lnTo>
                  <a:lnTo>
                    <a:pt x="1840" y="909"/>
                  </a:lnTo>
                  <a:moveTo>
                    <a:pt x="1902" y="909"/>
                  </a:moveTo>
                  <a:lnTo>
                    <a:pt x="1876" y="863"/>
                  </a:lnTo>
                  <a:lnTo>
                    <a:pt x="1902" y="818"/>
                  </a:lnTo>
                  <a:lnTo>
                    <a:pt x="1929" y="863"/>
                  </a:lnTo>
                  <a:lnTo>
                    <a:pt x="1902" y="909"/>
                  </a:lnTo>
                  <a:moveTo>
                    <a:pt x="1963" y="909"/>
                  </a:moveTo>
                  <a:lnTo>
                    <a:pt x="1938" y="863"/>
                  </a:lnTo>
                  <a:lnTo>
                    <a:pt x="1963" y="818"/>
                  </a:lnTo>
                  <a:lnTo>
                    <a:pt x="1990" y="863"/>
                  </a:lnTo>
                  <a:lnTo>
                    <a:pt x="1963" y="909"/>
                  </a:lnTo>
                  <a:moveTo>
                    <a:pt x="2025" y="909"/>
                  </a:moveTo>
                  <a:lnTo>
                    <a:pt x="1999" y="863"/>
                  </a:lnTo>
                  <a:lnTo>
                    <a:pt x="2025" y="818"/>
                  </a:lnTo>
                  <a:lnTo>
                    <a:pt x="2052" y="863"/>
                  </a:lnTo>
                  <a:lnTo>
                    <a:pt x="2025" y="909"/>
                  </a:lnTo>
                  <a:moveTo>
                    <a:pt x="2088" y="909"/>
                  </a:moveTo>
                  <a:lnTo>
                    <a:pt x="2061" y="863"/>
                  </a:lnTo>
                  <a:lnTo>
                    <a:pt x="2088" y="818"/>
                  </a:lnTo>
                  <a:lnTo>
                    <a:pt x="2113" y="863"/>
                  </a:lnTo>
                  <a:lnTo>
                    <a:pt x="2088" y="909"/>
                  </a:lnTo>
                  <a:moveTo>
                    <a:pt x="2149" y="909"/>
                  </a:moveTo>
                  <a:lnTo>
                    <a:pt x="2122" y="863"/>
                  </a:lnTo>
                  <a:lnTo>
                    <a:pt x="2149" y="818"/>
                  </a:lnTo>
                  <a:lnTo>
                    <a:pt x="2175" y="863"/>
                  </a:lnTo>
                  <a:lnTo>
                    <a:pt x="2149" y="909"/>
                  </a:lnTo>
                  <a:moveTo>
                    <a:pt x="2211" y="909"/>
                  </a:moveTo>
                  <a:lnTo>
                    <a:pt x="2184" y="863"/>
                  </a:lnTo>
                  <a:lnTo>
                    <a:pt x="2211" y="818"/>
                  </a:lnTo>
                  <a:lnTo>
                    <a:pt x="2236" y="863"/>
                  </a:lnTo>
                  <a:lnTo>
                    <a:pt x="2211" y="909"/>
                  </a:lnTo>
                  <a:moveTo>
                    <a:pt x="2272" y="909"/>
                  </a:moveTo>
                  <a:lnTo>
                    <a:pt x="2245" y="863"/>
                  </a:lnTo>
                  <a:lnTo>
                    <a:pt x="2272" y="818"/>
                  </a:lnTo>
                  <a:lnTo>
                    <a:pt x="2298" y="863"/>
                  </a:lnTo>
                  <a:lnTo>
                    <a:pt x="2272" y="909"/>
                  </a:lnTo>
                  <a:moveTo>
                    <a:pt x="2334" y="909"/>
                  </a:moveTo>
                  <a:lnTo>
                    <a:pt x="2307" y="863"/>
                  </a:lnTo>
                  <a:lnTo>
                    <a:pt x="2334" y="818"/>
                  </a:lnTo>
                  <a:lnTo>
                    <a:pt x="2359" y="863"/>
                  </a:lnTo>
                  <a:lnTo>
                    <a:pt x="2334" y="909"/>
                  </a:lnTo>
                  <a:moveTo>
                    <a:pt x="2395" y="909"/>
                  </a:moveTo>
                  <a:lnTo>
                    <a:pt x="2368" y="863"/>
                  </a:lnTo>
                  <a:lnTo>
                    <a:pt x="2395" y="818"/>
                  </a:lnTo>
                  <a:lnTo>
                    <a:pt x="2422" y="863"/>
                  </a:lnTo>
                  <a:lnTo>
                    <a:pt x="2395" y="909"/>
                  </a:lnTo>
                  <a:moveTo>
                    <a:pt x="2457" y="909"/>
                  </a:moveTo>
                  <a:lnTo>
                    <a:pt x="2431" y="863"/>
                  </a:lnTo>
                  <a:lnTo>
                    <a:pt x="2457" y="818"/>
                  </a:lnTo>
                  <a:lnTo>
                    <a:pt x="2484" y="863"/>
                  </a:lnTo>
                  <a:lnTo>
                    <a:pt x="2457" y="909"/>
                  </a:lnTo>
                  <a:moveTo>
                    <a:pt x="2518" y="909"/>
                  </a:moveTo>
                  <a:lnTo>
                    <a:pt x="2493" y="863"/>
                  </a:lnTo>
                  <a:lnTo>
                    <a:pt x="2518" y="818"/>
                  </a:lnTo>
                  <a:lnTo>
                    <a:pt x="2545" y="863"/>
                  </a:lnTo>
                  <a:lnTo>
                    <a:pt x="2518" y="909"/>
                  </a:lnTo>
                  <a:moveTo>
                    <a:pt x="84" y="855"/>
                  </a:moveTo>
                  <a:lnTo>
                    <a:pt x="59" y="810"/>
                  </a:lnTo>
                  <a:lnTo>
                    <a:pt x="84" y="764"/>
                  </a:lnTo>
                  <a:lnTo>
                    <a:pt x="111" y="810"/>
                  </a:lnTo>
                  <a:lnTo>
                    <a:pt x="84" y="855"/>
                  </a:lnTo>
                  <a:moveTo>
                    <a:pt x="146" y="855"/>
                  </a:moveTo>
                  <a:lnTo>
                    <a:pt x="120" y="810"/>
                  </a:lnTo>
                  <a:lnTo>
                    <a:pt x="146" y="764"/>
                  </a:lnTo>
                  <a:lnTo>
                    <a:pt x="173" y="810"/>
                  </a:lnTo>
                  <a:lnTo>
                    <a:pt x="146" y="855"/>
                  </a:lnTo>
                  <a:moveTo>
                    <a:pt x="209" y="855"/>
                  </a:moveTo>
                  <a:lnTo>
                    <a:pt x="182" y="810"/>
                  </a:lnTo>
                  <a:lnTo>
                    <a:pt x="209" y="764"/>
                  </a:lnTo>
                  <a:lnTo>
                    <a:pt x="234" y="810"/>
                  </a:lnTo>
                  <a:lnTo>
                    <a:pt x="209" y="855"/>
                  </a:lnTo>
                  <a:moveTo>
                    <a:pt x="270" y="855"/>
                  </a:moveTo>
                  <a:lnTo>
                    <a:pt x="243" y="810"/>
                  </a:lnTo>
                  <a:lnTo>
                    <a:pt x="270" y="764"/>
                  </a:lnTo>
                  <a:lnTo>
                    <a:pt x="295" y="810"/>
                  </a:lnTo>
                  <a:lnTo>
                    <a:pt x="270" y="855"/>
                  </a:lnTo>
                  <a:moveTo>
                    <a:pt x="331" y="855"/>
                  </a:moveTo>
                  <a:lnTo>
                    <a:pt x="304" y="810"/>
                  </a:lnTo>
                  <a:lnTo>
                    <a:pt x="331" y="764"/>
                  </a:lnTo>
                  <a:lnTo>
                    <a:pt x="357" y="810"/>
                  </a:lnTo>
                  <a:lnTo>
                    <a:pt x="331" y="855"/>
                  </a:lnTo>
                  <a:moveTo>
                    <a:pt x="393" y="855"/>
                  </a:moveTo>
                  <a:lnTo>
                    <a:pt x="366" y="810"/>
                  </a:lnTo>
                  <a:lnTo>
                    <a:pt x="393" y="764"/>
                  </a:lnTo>
                  <a:lnTo>
                    <a:pt x="418" y="810"/>
                  </a:lnTo>
                  <a:lnTo>
                    <a:pt x="393" y="855"/>
                  </a:lnTo>
                  <a:moveTo>
                    <a:pt x="454" y="855"/>
                  </a:moveTo>
                  <a:lnTo>
                    <a:pt x="427" y="810"/>
                  </a:lnTo>
                  <a:lnTo>
                    <a:pt x="454" y="764"/>
                  </a:lnTo>
                  <a:lnTo>
                    <a:pt x="480" y="810"/>
                  </a:lnTo>
                  <a:lnTo>
                    <a:pt x="454" y="855"/>
                  </a:lnTo>
                  <a:moveTo>
                    <a:pt x="516" y="855"/>
                  </a:moveTo>
                  <a:lnTo>
                    <a:pt x="489" y="810"/>
                  </a:lnTo>
                  <a:lnTo>
                    <a:pt x="516" y="764"/>
                  </a:lnTo>
                  <a:lnTo>
                    <a:pt x="541" y="810"/>
                  </a:lnTo>
                  <a:lnTo>
                    <a:pt x="516" y="855"/>
                  </a:lnTo>
                  <a:moveTo>
                    <a:pt x="577" y="855"/>
                  </a:moveTo>
                  <a:lnTo>
                    <a:pt x="552" y="810"/>
                  </a:lnTo>
                  <a:lnTo>
                    <a:pt x="577" y="764"/>
                  </a:lnTo>
                  <a:lnTo>
                    <a:pt x="604" y="810"/>
                  </a:lnTo>
                  <a:lnTo>
                    <a:pt x="577" y="855"/>
                  </a:lnTo>
                  <a:moveTo>
                    <a:pt x="639" y="855"/>
                  </a:moveTo>
                  <a:lnTo>
                    <a:pt x="613" y="810"/>
                  </a:lnTo>
                  <a:lnTo>
                    <a:pt x="639" y="764"/>
                  </a:lnTo>
                  <a:lnTo>
                    <a:pt x="666" y="810"/>
                  </a:lnTo>
                  <a:lnTo>
                    <a:pt x="639" y="855"/>
                  </a:lnTo>
                  <a:moveTo>
                    <a:pt x="700" y="855"/>
                  </a:moveTo>
                  <a:lnTo>
                    <a:pt x="675" y="810"/>
                  </a:lnTo>
                  <a:lnTo>
                    <a:pt x="700" y="764"/>
                  </a:lnTo>
                  <a:lnTo>
                    <a:pt x="727" y="810"/>
                  </a:lnTo>
                  <a:lnTo>
                    <a:pt x="700" y="855"/>
                  </a:lnTo>
                  <a:moveTo>
                    <a:pt x="762" y="855"/>
                  </a:moveTo>
                  <a:lnTo>
                    <a:pt x="736" y="810"/>
                  </a:lnTo>
                  <a:lnTo>
                    <a:pt x="762" y="764"/>
                  </a:lnTo>
                  <a:lnTo>
                    <a:pt x="789" y="810"/>
                  </a:lnTo>
                  <a:lnTo>
                    <a:pt x="762" y="855"/>
                  </a:lnTo>
                  <a:moveTo>
                    <a:pt x="823" y="855"/>
                  </a:moveTo>
                  <a:lnTo>
                    <a:pt x="798" y="810"/>
                  </a:lnTo>
                  <a:lnTo>
                    <a:pt x="823" y="764"/>
                  </a:lnTo>
                  <a:lnTo>
                    <a:pt x="850" y="810"/>
                  </a:lnTo>
                  <a:lnTo>
                    <a:pt x="823" y="855"/>
                  </a:lnTo>
                  <a:moveTo>
                    <a:pt x="885" y="855"/>
                  </a:moveTo>
                  <a:lnTo>
                    <a:pt x="859" y="810"/>
                  </a:lnTo>
                  <a:lnTo>
                    <a:pt x="885" y="764"/>
                  </a:lnTo>
                  <a:lnTo>
                    <a:pt x="912" y="810"/>
                  </a:lnTo>
                  <a:lnTo>
                    <a:pt x="885" y="855"/>
                  </a:lnTo>
                  <a:moveTo>
                    <a:pt x="948" y="855"/>
                  </a:moveTo>
                  <a:lnTo>
                    <a:pt x="921" y="810"/>
                  </a:lnTo>
                  <a:lnTo>
                    <a:pt x="948" y="764"/>
                  </a:lnTo>
                  <a:lnTo>
                    <a:pt x="973" y="810"/>
                  </a:lnTo>
                  <a:lnTo>
                    <a:pt x="948" y="855"/>
                  </a:lnTo>
                  <a:moveTo>
                    <a:pt x="1009" y="855"/>
                  </a:moveTo>
                  <a:lnTo>
                    <a:pt x="982" y="810"/>
                  </a:lnTo>
                  <a:lnTo>
                    <a:pt x="1009" y="764"/>
                  </a:lnTo>
                  <a:lnTo>
                    <a:pt x="1035" y="810"/>
                  </a:lnTo>
                  <a:lnTo>
                    <a:pt x="1009" y="855"/>
                  </a:lnTo>
                  <a:moveTo>
                    <a:pt x="1071" y="855"/>
                  </a:moveTo>
                  <a:lnTo>
                    <a:pt x="1044" y="810"/>
                  </a:lnTo>
                  <a:lnTo>
                    <a:pt x="1071" y="764"/>
                  </a:lnTo>
                  <a:lnTo>
                    <a:pt x="1096" y="810"/>
                  </a:lnTo>
                  <a:lnTo>
                    <a:pt x="1071" y="855"/>
                  </a:lnTo>
                  <a:moveTo>
                    <a:pt x="1132" y="855"/>
                  </a:moveTo>
                  <a:lnTo>
                    <a:pt x="1105" y="810"/>
                  </a:lnTo>
                  <a:lnTo>
                    <a:pt x="1132" y="764"/>
                  </a:lnTo>
                  <a:lnTo>
                    <a:pt x="1158" y="810"/>
                  </a:lnTo>
                  <a:lnTo>
                    <a:pt x="1132" y="855"/>
                  </a:lnTo>
                  <a:moveTo>
                    <a:pt x="1194" y="855"/>
                  </a:moveTo>
                  <a:lnTo>
                    <a:pt x="1167" y="810"/>
                  </a:lnTo>
                  <a:lnTo>
                    <a:pt x="1194" y="764"/>
                  </a:lnTo>
                  <a:lnTo>
                    <a:pt x="1219" y="810"/>
                  </a:lnTo>
                  <a:lnTo>
                    <a:pt x="1194" y="855"/>
                  </a:lnTo>
                  <a:moveTo>
                    <a:pt x="1255" y="855"/>
                  </a:moveTo>
                  <a:lnTo>
                    <a:pt x="1228" y="810"/>
                  </a:lnTo>
                  <a:lnTo>
                    <a:pt x="1255" y="764"/>
                  </a:lnTo>
                  <a:lnTo>
                    <a:pt x="1281" y="810"/>
                  </a:lnTo>
                  <a:lnTo>
                    <a:pt x="1255" y="855"/>
                  </a:lnTo>
                  <a:moveTo>
                    <a:pt x="1317" y="855"/>
                  </a:moveTo>
                  <a:lnTo>
                    <a:pt x="1291" y="810"/>
                  </a:lnTo>
                  <a:lnTo>
                    <a:pt x="1317" y="764"/>
                  </a:lnTo>
                  <a:lnTo>
                    <a:pt x="1344" y="810"/>
                  </a:lnTo>
                  <a:lnTo>
                    <a:pt x="1317" y="855"/>
                  </a:lnTo>
                  <a:moveTo>
                    <a:pt x="1378" y="855"/>
                  </a:moveTo>
                  <a:lnTo>
                    <a:pt x="1353" y="810"/>
                  </a:lnTo>
                  <a:lnTo>
                    <a:pt x="1378" y="764"/>
                  </a:lnTo>
                  <a:lnTo>
                    <a:pt x="1405" y="810"/>
                  </a:lnTo>
                  <a:lnTo>
                    <a:pt x="1378" y="855"/>
                  </a:lnTo>
                  <a:moveTo>
                    <a:pt x="1440" y="855"/>
                  </a:moveTo>
                  <a:lnTo>
                    <a:pt x="1414" y="810"/>
                  </a:lnTo>
                  <a:lnTo>
                    <a:pt x="1440" y="764"/>
                  </a:lnTo>
                  <a:lnTo>
                    <a:pt x="1467" y="810"/>
                  </a:lnTo>
                  <a:lnTo>
                    <a:pt x="1440" y="855"/>
                  </a:lnTo>
                  <a:moveTo>
                    <a:pt x="1501" y="855"/>
                  </a:moveTo>
                  <a:lnTo>
                    <a:pt x="1476" y="810"/>
                  </a:lnTo>
                  <a:lnTo>
                    <a:pt x="1501" y="764"/>
                  </a:lnTo>
                  <a:lnTo>
                    <a:pt x="1528" y="810"/>
                  </a:lnTo>
                  <a:lnTo>
                    <a:pt x="1501" y="855"/>
                  </a:lnTo>
                  <a:moveTo>
                    <a:pt x="1563" y="855"/>
                  </a:moveTo>
                  <a:lnTo>
                    <a:pt x="1537" y="810"/>
                  </a:lnTo>
                  <a:lnTo>
                    <a:pt x="1563" y="764"/>
                  </a:lnTo>
                  <a:lnTo>
                    <a:pt x="1590" y="810"/>
                  </a:lnTo>
                  <a:lnTo>
                    <a:pt x="1563" y="855"/>
                  </a:lnTo>
                  <a:moveTo>
                    <a:pt x="1624" y="855"/>
                  </a:moveTo>
                  <a:lnTo>
                    <a:pt x="1599" y="810"/>
                  </a:lnTo>
                  <a:lnTo>
                    <a:pt x="1624" y="764"/>
                  </a:lnTo>
                  <a:lnTo>
                    <a:pt x="1651" y="810"/>
                  </a:lnTo>
                  <a:lnTo>
                    <a:pt x="1624" y="855"/>
                  </a:lnTo>
                  <a:moveTo>
                    <a:pt x="1687" y="855"/>
                  </a:moveTo>
                  <a:lnTo>
                    <a:pt x="1660" y="810"/>
                  </a:lnTo>
                  <a:lnTo>
                    <a:pt x="1687" y="764"/>
                  </a:lnTo>
                  <a:lnTo>
                    <a:pt x="1713" y="810"/>
                  </a:lnTo>
                  <a:lnTo>
                    <a:pt x="1687" y="855"/>
                  </a:lnTo>
                  <a:moveTo>
                    <a:pt x="1749" y="855"/>
                  </a:moveTo>
                  <a:lnTo>
                    <a:pt x="1722" y="810"/>
                  </a:lnTo>
                  <a:lnTo>
                    <a:pt x="1749" y="764"/>
                  </a:lnTo>
                  <a:lnTo>
                    <a:pt x="1774" y="810"/>
                  </a:lnTo>
                  <a:lnTo>
                    <a:pt x="1749" y="855"/>
                  </a:lnTo>
                  <a:moveTo>
                    <a:pt x="1810" y="855"/>
                  </a:moveTo>
                  <a:lnTo>
                    <a:pt x="1783" y="810"/>
                  </a:lnTo>
                  <a:lnTo>
                    <a:pt x="1810" y="764"/>
                  </a:lnTo>
                  <a:lnTo>
                    <a:pt x="1836" y="810"/>
                  </a:lnTo>
                  <a:lnTo>
                    <a:pt x="1810" y="855"/>
                  </a:lnTo>
                  <a:moveTo>
                    <a:pt x="1872" y="855"/>
                  </a:moveTo>
                  <a:lnTo>
                    <a:pt x="1845" y="810"/>
                  </a:lnTo>
                  <a:lnTo>
                    <a:pt x="1872" y="764"/>
                  </a:lnTo>
                  <a:lnTo>
                    <a:pt x="1897" y="810"/>
                  </a:lnTo>
                  <a:lnTo>
                    <a:pt x="1872" y="855"/>
                  </a:lnTo>
                  <a:moveTo>
                    <a:pt x="1933" y="855"/>
                  </a:moveTo>
                  <a:lnTo>
                    <a:pt x="1906" y="810"/>
                  </a:lnTo>
                  <a:lnTo>
                    <a:pt x="1933" y="764"/>
                  </a:lnTo>
                  <a:lnTo>
                    <a:pt x="1959" y="810"/>
                  </a:lnTo>
                  <a:lnTo>
                    <a:pt x="1933" y="855"/>
                  </a:lnTo>
                  <a:moveTo>
                    <a:pt x="1995" y="855"/>
                  </a:moveTo>
                  <a:lnTo>
                    <a:pt x="1968" y="810"/>
                  </a:lnTo>
                  <a:lnTo>
                    <a:pt x="1995" y="764"/>
                  </a:lnTo>
                  <a:lnTo>
                    <a:pt x="2020" y="810"/>
                  </a:lnTo>
                  <a:lnTo>
                    <a:pt x="1995" y="855"/>
                  </a:lnTo>
                  <a:moveTo>
                    <a:pt x="2056" y="855"/>
                  </a:moveTo>
                  <a:lnTo>
                    <a:pt x="2031" y="810"/>
                  </a:lnTo>
                  <a:lnTo>
                    <a:pt x="2056" y="764"/>
                  </a:lnTo>
                  <a:lnTo>
                    <a:pt x="2083" y="810"/>
                  </a:lnTo>
                  <a:lnTo>
                    <a:pt x="2056" y="855"/>
                  </a:lnTo>
                  <a:moveTo>
                    <a:pt x="2118" y="855"/>
                  </a:moveTo>
                  <a:lnTo>
                    <a:pt x="2092" y="810"/>
                  </a:lnTo>
                  <a:lnTo>
                    <a:pt x="2118" y="764"/>
                  </a:lnTo>
                  <a:lnTo>
                    <a:pt x="2145" y="810"/>
                  </a:lnTo>
                  <a:lnTo>
                    <a:pt x="2118" y="855"/>
                  </a:lnTo>
                  <a:moveTo>
                    <a:pt x="2179" y="855"/>
                  </a:moveTo>
                  <a:lnTo>
                    <a:pt x="2154" y="810"/>
                  </a:lnTo>
                  <a:lnTo>
                    <a:pt x="2179" y="764"/>
                  </a:lnTo>
                  <a:lnTo>
                    <a:pt x="2206" y="810"/>
                  </a:lnTo>
                  <a:lnTo>
                    <a:pt x="2179" y="855"/>
                  </a:lnTo>
                  <a:moveTo>
                    <a:pt x="2241" y="855"/>
                  </a:moveTo>
                  <a:lnTo>
                    <a:pt x="2215" y="810"/>
                  </a:lnTo>
                  <a:lnTo>
                    <a:pt x="2241" y="764"/>
                  </a:lnTo>
                  <a:lnTo>
                    <a:pt x="2268" y="810"/>
                  </a:lnTo>
                  <a:lnTo>
                    <a:pt x="2241" y="855"/>
                  </a:lnTo>
                  <a:moveTo>
                    <a:pt x="2302" y="855"/>
                  </a:moveTo>
                  <a:lnTo>
                    <a:pt x="2277" y="810"/>
                  </a:lnTo>
                  <a:lnTo>
                    <a:pt x="2302" y="764"/>
                  </a:lnTo>
                  <a:lnTo>
                    <a:pt x="2329" y="810"/>
                  </a:lnTo>
                  <a:lnTo>
                    <a:pt x="2302" y="855"/>
                  </a:lnTo>
                  <a:moveTo>
                    <a:pt x="2364" y="855"/>
                  </a:moveTo>
                  <a:lnTo>
                    <a:pt x="2338" y="810"/>
                  </a:lnTo>
                  <a:lnTo>
                    <a:pt x="2364" y="764"/>
                  </a:lnTo>
                  <a:lnTo>
                    <a:pt x="2391" y="810"/>
                  </a:lnTo>
                  <a:lnTo>
                    <a:pt x="2364" y="855"/>
                  </a:lnTo>
                  <a:moveTo>
                    <a:pt x="2427" y="855"/>
                  </a:moveTo>
                  <a:lnTo>
                    <a:pt x="2400" y="810"/>
                  </a:lnTo>
                  <a:lnTo>
                    <a:pt x="2427" y="764"/>
                  </a:lnTo>
                  <a:lnTo>
                    <a:pt x="2452" y="810"/>
                  </a:lnTo>
                  <a:lnTo>
                    <a:pt x="2427" y="855"/>
                  </a:lnTo>
                  <a:moveTo>
                    <a:pt x="2488" y="855"/>
                  </a:moveTo>
                  <a:lnTo>
                    <a:pt x="2461" y="810"/>
                  </a:lnTo>
                  <a:lnTo>
                    <a:pt x="2488" y="764"/>
                  </a:lnTo>
                  <a:lnTo>
                    <a:pt x="2514" y="810"/>
                  </a:lnTo>
                  <a:lnTo>
                    <a:pt x="2488" y="855"/>
                  </a:lnTo>
                  <a:moveTo>
                    <a:pt x="54" y="801"/>
                  </a:moveTo>
                  <a:lnTo>
                    <a:pt x="27" y="757"/>
                  </a:lnTo>
                  <a:lnTo>
                    <a:pt x="54" y="712"/>
                  </a:lnTo>
                  <a:lnTo>
                    <a:pt x="80" y="757"/>
                  </a:lnTo>
                  <a:lnTo>
                    <a:pt x="54" y="801"/>
                  </a:lnTo>
                  <a:moveTo>
                    <a:pt x="116" y="801"/>
                  </a:moveTo>
                  <a:lnTo>
                    <a:pt x="89" y="757"/>
                  </a:lnTo>
                  <a:lnTo>
                    <a:pt x="116" y="712"/>
                  </a:lnTo>
                  <a:lnTo>
                    <a:pt x="141" y="757"/>
                  </a:lnTo>
                  <a:lnTo>
                    <a:pt x="116" y="801"/>
                  </a:lnTo>
                  <a:moveTo>
                    <a:pt x="177" y="801"/>
                  </a:moveTo>
                  <a:lnTo>
                    <a:pt x="150" y="757"/>
                  </a:lnTo>
                  <a:lnTo>
                    <a:pt x="177" y="712"/>
                  </a:lnTo>
                  <a:lnTo>
                    <a:pt x="204" y="757"/>
                  </a:lnTo>
                  <a:lnTo>
                    <a:pt x="177" y="801"/>
                  </a:lnTo>
                  <a:moveTo>
                    <a:pt x="238" y="801"/>
                  </a:moveTo>
                  <a:lnTo>
                    <a:pt x="213" y="757"/>
                  </a:lnTo>
                  <a:lnTo>
                    <a:pt x="238" y="712"/>
                  </a:lnTo>
                  <a:lnTo>
                    <a:pt x="265" y="757"/>
                  </a:lnTo>
                  <a:lnTo>
                    <a:pt x="238" y="801"/>
                  </a:lnTo>
                  <a:moveTo>
                    <a:pt x="300" y="801"/>
                  </a:moveTo>
                  <a:lnTo>
                    <a:pt x="274" y="757"/>
                  </a:lnTo>
                  <a:lnTo>
                    <a:pt x="300" y="712"/>
                  </a:lnTo>
                  <a:lnTo>
                    <a:pt x="327" y="757"/>
                  </a:lnTo>
                  <a:lnTo>
                    <a:pt x="300" y="801"/>
                  </a:lnTo>
                  <a:moveTo>
                    <a:pt x="361" y="801"/>
                  </a:moveTo>
                  <a:lnTo>
                    <a:pt x="336" y="757"/>
                  </a:lnTo>
                  <a:lnTo>
                    <a:pt x="361" y="712"/>
                  </a:lnTo>
                  <a:lnTo>
                    <a:pt x="388" y="757"/>
                  </a:lnTo>
                  <a:lnTo>
                    <a:pt x="361" y="801"/>
                  </a:lnTo>
                  <a:moveTo>
                    <a:pt x="423" y="801"/>
                  </a:moveTo>
                  <a:lnTo>
                    <a:pt x="397" y="757"/>
                  </a:lnTo>
                  <a:lnTo>
                    <a:pt x="423" y="712"/>
                  </a:lnTo>
                  <a:lnTo>
                    <a:pt x="450" y="757"/>
                  </a:lnTo>
                  <a:lnTo>
                    <a:pt x="423" y="801"/>
                  </a:lnTo>
                  <a:moveTo>
                    <a:pt x="484" y="801"/>
                  </a:moveTo>
                  <a:lnTo>
                    <a:pt x="459" y="757"/>
                  </a:lnTo>
                  <a:lnTo>
                    <a:pt x="484" y="712"/>
                  </a:lnTo>
                  <a:lnTo>
                    <a:pt x="511" y="757"/>
                  </a:lnTo>
                  <a:lnTo>
                    <a:pt x="484" y="801"/>
                  </a:lnTo>
                  <a:moveTo>
                    <a:pt x="546" y="801"/>
                  </a:moveTo>
                  <a:lnTo>
                    <a:pt x="520" y="757"/>
                  </a:lnTo>
                  <a:lnTo>
                    <a:pt x="546" y="712"/>
                  </a:lnTo>
                  <a:lnTo>
                    <a:pt x="573" y="757"/>
                  </a:lnTo>
                  <a:lnTo>
                    <a:pt x="546" y="801"/>
                  </a:lnTo>
                  <a:moveTo>
                    <a:pt x="609" y="801"/>
                  </a:moveTo>
                  <a:lnTo>
                    <a:pt x="582" y="757"/>
                  </a:lnTo>
                  <a:lnTo>
                    <a:pt x="609" y="712"/>
                  </a:lnTo>
                  <a:lnTo>
                    <a:pt x="634" y="757"/>
                  </a:lnTo>
                  <a:lnTo>
                    <a:pt x="609" y="801"/>
                  </a:lnTo>
                  <a:moveTo>
                    <a:pt x="670" y="801"/>
                  </a:moveTo>
                  <a:lnTo>
                    <a:pt x="643" y="757"/>
                  </a:lnTo>
                  <a:lnTo>
                    <a:pt x="670" y="712"/>
                  </a:lnTo>
                  <a:lnTo>
                    <a:pt x="696" y="757"/>
                  </a:lnTo>
                  <a:lnTo>
                    <a:pt x="670" y="801"/>
                  </a:lnTo>
                  <a:moveTo>
                    <a:pt x="732" y="801"/>
                  </a:moveTo>
                  <a:lnTo>
                    <a:pt x="705" y="757"/>
                  </a:lnTo>
                  <a:lnTo>
                    <a:pt x="732" y="712"/>
                  </a:lnTo>
                  <a:lnTo>
                    <a:pt x="757" y="757"/>
                  </a:lnTo>
                  <a:lnTo>
                    <a:pt x="732" y="801"/>
                  </a:lnTo>
                  <a:moveTo>
                    <a:pt x="793" y="801"/>
                  </a:moveTo>
                  <a:lnTo>
                    <a:pt x="766" y="757"/>
                  </a:lnTo>
                  <a:lnTo>
                    <a:pt x="793" y="712"/>
                  </a:lnTo>
                  <a:lnTo>
                    <a:pt x="819" y="757"/>
                  </a:lnTo>
                  <a:lnTo>
                    <a:pt x="793" y="801"/>
                  </a:lnTo>
                  <a:moveTo>
                    <a:pt x="855" y="801"/>
                  </a:moveTo>
                  <a:lnTo>
                    <a:pt x="828" y="757"/>
                  </a:lnTo>
                  <a:lnTo>
                    <a:pt x="855" y="712"/>
                  </a:lnTo>
                  <a:lnTo>
                    <a:pt x="880" y="757"/>
                  </a:lnTo>
                  <a:lnTo>
                    <a:pt x="855" y="801"/>
                  </a:lnTo>
                  <a:moveTo>
                    <a:pt x="916" y="801"/>
                  </a:moveTo>
                  <a:lnTo>
                    <a:pt x="889" y="757"/>
                  </a:lnTo>
                  <a:lnTo>
                    <a:pt x="916" y="712"/>
                  </a:lnTo>
                  <a:lnTo>
                    <a:pt x="943" y="757"/>
                  </a:lnTo>
                  <a:lnTo>
                    <a:pt x="916" y="801"/>
                  </a:lnTo>
                  <a:moveTo>
                    <a:pt x="978" y="801"/>
                  </a:moveTo>
                  <a:lnTo>
                    <a:pt x="952" y="757"/>
                  </a:lnTo>
                  <a:lnTo>
                    <a:pt x="978" y="712"/>
                  </a:lnTo>
                  <a:lnTo>
                    <a:pt x="1005" y="757"/>
                  </a:lnTo>
                  <a:lnTo>
                    <a:pt x="978" y="801"/>
                  </a:lnTo>
                  <a:moveTo>
                    <a:pt x="1039" y="801"/>
                  </a:moveTo>
                  <a:lnTo>
                    <a:pt x="1014" y="757"/>
                  </a:lnTo>
                  <a:lnTo>
                    <a:pt x="1039" y="712"/>
                  </a:lnTo>
                  <a:lnTo>
                    <a:pt x="1066" y="757"/>
                  </a:lnTo>
                  <a:lnTo>
                    <a:pt x="1039" y="801"/>
                  </a:lnTo>
                  <a:moveTo>
                    <a:pt x="1101" y="801"/>
                  </a:moveTo>
                  <a:lnTo>
                    <a:pt x="1075" y="757"/>
                  </a:lnTo>
                  <a:lnTo>
                    <a:pt x="1101" y="712"/>
                  </a:lnTo>
                  <a:lnTo>
                    <a:pt x="1128" y="757"/>
                  </a:lnTo>
                  <a:lnTo>
                    <a:pt x="1101" y="801"/>
                  </a:lnTo>
                  <a:moveTo>
                    <a:pt x="1162" y="801"/>
                  </a:moveTo>
                  <a:lnTo>
                    <a:pt x="1137" y="757"/>
                  </a:lnTo>
                  <a:lnTo>
                    <a:pt x="1162" y="712"/>
                  </a:lnTo>
                  <a:lnTo>
                    <a:pt x="1189" y="757"/>
                  </a:lnTo>
                  <a:lnTo>
                    <a:pt x="1162" y="801"/>
                  </a:lnTo>
                  <a:moveTo>
                    <a:pt x="1224" y="801"/>
                  </a:moveTo>
                  <a:lnTo>
                    <a:pt x="1198" y="757"/>
                  </a:lnTo>
                  <a:lnTo>
                    <a:pt x="1224" y="712"/>
                  </a:lnTo>
                  <a:lnTo>
                    <a:pt x="1251" y="757"/>
                  </a:lnTo>
                  <a:lnTo>
                    <a:pt x="1224" y="801"/>
                  </a:lnTo>
                  <a:moveTo>
                    <a:pt x="1285" y="801"/>
                  </a:moveTo>
                  <a:lnTo>
                    <a:pt x="1260" y="757"/>
                  </a:lnTo>
                  <a:lnTo>
                    <a:pt x="1285" y="712"/>
                  </a:lnTo>
                  <a:lnTo>
                    <a:pt x="1312" y="757"/>
                  </a:lnTo>
                  <a:lnTo>
                    <a:pt x="1285" y="801"/>
                  </a:lnTo>
                  <a:moveTo>
                    <a:pt x="1348" y="801"/>
                  </a:moveTo>
                  <a:lnTo>
                    <a:pt x="1321" y="757"/>
                  </a:lnTo>
                  <a:lnTo>
                    <a:pt x="1348" y="712"/>
                  </a:lnTo>
                  <a:lnTo>
                    <a:pt x="1374" y="757"/>
                  </a:lnTo>
                  <a:lnTo>
                    <a:pt x="1348" y="801"/>
                  </a:lnTo>
                  <a:moveTo>
                    <a:pt x="1410" y="801"/>
                  </a:moveTo>
                  <a:lnTo>
                    <a:pt x="1383" y="757"/>
                  </a:lnTo>
                  <a:lnTo>
                    <a:pt x="1410" y="712"/>
                  </a:lnTo>
                  <a:lnTo>
                    <a:pt x="1435" y="757"/>
                  </a:lnTo>
                  <a:lnTo>
                    <a:pt x="1410" y="801"/>
                  </a:lnTo>
                  <a:moveTo>
                    <a:pt x="1471" y="801"/>
                  </a:moveTo>
                  <a:lnTo>
                    <a:pt x="1444" y="757"/>
                  </a:lnTo>
                  <a:lnTo>
                    <a:pt x="1471" y="712"/>
                  </a:lnTo>
                  <a:lnTo>
                    <a:pt x="1497" y="757"/>
                  </a:lnTo>
                  <a:lnTo>
                    <a:pt x="1471" y="801"/>
                  </a:lnTo>
                  <a:moveTo>
                    <a:pt x="1533" y="801"/>
                  </a:moveTo>
                  <a:lnTo>
                    <a:pt x="1506" y="757"/>
                  </a:lnTo>
                  <a:lnTo>
                    <a:pt x="1533" y="712"/>
                  </a:lnTo>
                  <a:lnTo>
                    <a:pt x="1558" y="757"/>
                  </a:lnTo>
                  <a:lnTo>
                    <a:pt x="1533" y="801"/>
                  </a:lnTo>
                  <a:moveTo>
                    <a:pt x="1594" y="801"/>
                  </a:moveTo>
                  <a:lnTo>
                    <a:pt x="1567" y="757"/>
                  </a:lnTo>
                  <a:lnTo>
                    <a:pt x="1594" y="712"/>
                  </a:lnTo>
                  <a:lnTo>
                    <a:pt x="1620" y="757"/>
                  </a:lnTo>
                  <a:lnTo>
                    <a:pt x="1594" y="801"/>
                  </a:lnTo>
                  <a:moveTo>
                    <a:pt x="1656" y="801"/>
                  </a:moveTo>
                  <a:lnTo>
                    <a:pt x="1629" y="757"/>
                  </a:lnTo>
                  <a:lnTo>
                    <a:pt x="1656" y="712"/>
                  </a:lnTo>
                  <a:lnTo>
                    <a:pt x="1683" y="757"/>
                  </a:lnTo>
                  <a:lnTo>
                    <a:pt x="1656" y="801"/>
                  </a:lnTo>
                  <a:moveTo>
                    <a:pt x="1717" y="801"/>
                  </a:moveTo>
                  <a:lnTo>
                    <a:pt x="1692" y="757"/>
                  </a:lnTo>
                  <a:lnTo>
                    <a:pt x="1717" y="712"/>
                  </a:lnTo>
                  <a:lnTo>
                    <a:pt x="1744" y="757"/>
                  </a:lnTo>
                  <a:lnTo>
                    <a:pt x="1717" y="801"/>
                  </a:lnTo>
                  <a:moveTo>
                    <a:pt x="1779" y="801"/>
                  </a:moveTo>
                  <a:lnTo>
                    <a:pt x="1753" y="757"/>
                  </a:lnTo>
                  <a:lnTo>
                    <a:pt x="1779" y="712"/>
                  </a:lnTo>
                  <a:lnTo>
                    <a:pt x="1806" y="757"/>
                  </a:lnTo>
                  <a:lnTo>
                    <a:pt x="1779" y="801"/>
                  </a:lnTo>
                  <a:moveTo>
                    <a:pt x="1840" y="801"/>
                  </a:moveTo>
                  <a:lnTo>
                    <a:pt x="1815" y="757"/>
                  </a:lnTo>
                  <a:lnTo>
                    <a:pt x="1840" y="712"/>
                  </a:lnTo>
                  <a:lnTo>
                    <a:pt x="1867" y="757"/>
                  </a:lnTo>
                  <a:lnTo>
                    <a:pt x="1840" y="801"/>
                  </a:lnTo>
                  <a:moveTo>
                    <a:pt x="1902" y="801"/>
                  </a:moveTo>
                  <a:lnTo>
                    <a:pt x="1876" y="757"/>
                  </a:lnTo>
                  <a:lnTo>
                    <a:pt x="1902" y="712"/>
                  </a:lnTo>
                  <a:lnTo>
                    <a:pt x="1929" y="757"/>
                  </a:lnTo>
                  <a:lnTo>
                    <a:pt x="1902" y="801"/>
                  </a:lnTo>
                  <a:moveTo>
                    <a:pt x="1963" y="801"/>
                  </a:moveTo>
                  <a:lnTo>
                    <a:pt x="1938" y="757"/>
                  </a:lnTo>
                  <a:lnTo>
                    <a:pt x="1963" y="712"/>
                  </a:lnTo>
                  <a:lnTo>
                    <a:pt x="1990" y="757"/>
                  </a:lnTo>
                  <a:lnTo>
                    <a:pt x="1963" y="801"/>
                  </a:lnTo>
                  <a:moveTo>
                    <a:pt x="2025" y="801"/>
                  </a:moveTo>
                  <a:lnTo>
                    <a:pt x="1999" y="757"/>
                  </a:lnTo>
                  <a:lnTo>
                    <a:pt x="2025" y="712"/>
                  </a:lnTo>
                  <a:lnTo>
                    <a:pt x="2052" y="757"/>
                  </a:lnTo>
                  <a:lnTo>
                    <a:pt x="2025" y="801"/>
                  </a:lnTo>
                  <a:moveTo>
                    <a:pt x="2088" y="801"/>
                  </a:moveTo>
                  <a:lnTo>
                    <a:pt x="2061" y="757"/>
                  </a:lnTo>
                  <a:lnTo>
                    <a:pt x="2088" y="712"/>
                  </a:lnTo>
                  <a:lnTo>
                    <a:pt x="2113" y="757"/>
                  </a:lnTo>
                  <a:lnTo>
                    <a:pt x="2088" y="801"/>
                  </a:lnTo>
                  <a:moveTo>
                    <a:pt x="2149" y="801"/>
                  </a:moveTo>
                  <a:lnTo>
                    <a:pt x="2122" y="757"/>
                  </a:lnTo>
                  <a:lnTo>
                    <a:pt x="2149" y="712"/>
                  </a:lnTo>
                  <a:lnTo>
                    <a:pt x="2175" y="757"/>
                  </a:lnTo>
                  <a:lnTo>
                    <a:pt x="2149" y="801"/>
                  </a:lnTo>
                  <a:moveTo>
                    <a:pt x="2211" y="801"/>
                  </a:moveTo>
                  <a:lnTo>
                    <a:pt x="2184" y="757"/>
                  </a:lnTo>
                  <a:lnTo>
                    <a:pt x="2211" y="712"/>
                  </a:lnTo>
                  <a:lnTo>
                    <a:pt x="2236" y="757"/>
                  </a:lnTo>
                  <a:lnTo>
                    <a:pt x="2211" y="801"/>
                  </a:lnTo>
                  <a:moveTo>
                    <a:pt x="2272" y="801"/>
                  </a:moveTo>
                  <a:lnTo>
                    <a:pt x="2245" y="757"/>
                  </a:lnTo>
                  <a:lnTo>
                    <a:pt x="2272" y="712"/>
                  </a:lnTo>
                  <a:lnTo>
                    <a:pt x="2298" y="757"/>
                  </a:lnTo>
                  <a:lnTo>
                    <a:pt x="2272" y="801"/>
                  </a:lnTo>
                  <a:moveTo>
                    <a:pt x="2334" y="801"/>
                  </a:moveTo>
                  <a:lnTo>
                    <a:pt x="2307" y="757"/>
                  </a:lnTo>
                  <a:lnTo>
                    <a:pt x="2334" y="712"/>
                  </a:lnTo>
                  <a:lnTo>
                    <a:pt x="2359" y="757"/>
                  </a:lnTo>
                  <a:lnTo>
                    <a:pt x="2334" y="801"/>
                  </a:lnTo>
                  <a:moveTo>
                    <a:pt x="2395" y="801"/>
                  </a:moveTo>
                  <a:lnTo>
                    <a:pt x="2368" y="757"/>
                  </a:lnTo>
                  <a:lnTo>
                    <a:pt x="2395" y="712"/>
                  </a:lnTo>
                  <a:lnTo>
                    <a:pt x="2422" y="757"/>
                  </a:lnTo>
                  <a:lnTo>
                    <a:pt x="2395" y="801"/>
                  </a:lnTo>
                  <a:moveTo>
                    <a:pt x="2457" y="801"/>
                  </a:moveTo>
                  <a:lnTo>
                    <a:pt x="2431" y="757"/>
                  </a:lnTo>
                  <a:lnTo>
                    <a:pt x="2457" y="712"/>
                  </a:lnTo>
                  <a:lnTo>
                    <a:pt x="2484" y="757"/>
                  </a:lnTo>
                  <a:lnTo>
                    <a:pt x="2457" y="801"/>
                  </a:lnTo>
                  <a:moveTo>
                    <a:pt x="2518" y="801"/>
                  </a:moveTo>
                  <a:lnTo>
                    <a:pt x="2493" y="757"/>
                  </a:lnTo>
                  <a:lnTo>
                    <a:pt x="2518" y="712"/>
                  </a:lnTo>
                  <a:lnTo>
                    <a:pt x="2545" y="757"/>
                  </a:lnTo>
                  <a:lnTo>
                    <a:pt x="2518" y="801"/>
                  </a:lnTo>
                  <a:moveTo>
                    <a:pt x="84" y="749"/>
                  </a:moveTo>
                  <a:lnTo>
                    <a:pt x="59" y="704"/>
                  </a:lnTo>
                  <a:lnTo>
                    <a:pt x="84" y="658"/>
                  </a:lnTo>
                  <a:lnTo>
                    <a:pt x="111" y="704"/>
                  </a:lnTo>
                  <a:lnTo>
                    <a:pt x="84" y="749"/>
                  </a:lnTo>
                  <a:moveTo>
                    <a:pt x="146" y="749"/>
                  </a:moveTo>
                  <a:lnTo>
                    <a:pt x="120" y="704"/>
                  </a:lnTo>
                  <a:lnTo>
                    <a:pt x="146" y="658"/>
                  </a:lnTo>
                  <a:lnTo>
                    <a:pt x="173" y="704"/>
                  </a:lnTo>
                  <a:lnTo>
                    <a:pt x="146" y="749"/>
                  </a:lnTo>
                  <a:moveTo>
                    <a:pt x="209" y="749"/>
                  </a:moveTo>
                  <a:lnTo>
                    <a:pt x="182" y="704"/>
                  </a:lnTo>
                  <a:lnTo>
                    <a:pt x="209" y="658"/>
                  </a:lnTo>
                  <a:lnTo>
                    <a:pt x="234" y="704"/>
                  </a:lnTo>
                  <a:lnTo>
                    <a:pt x="209" y="749"/>
                  </a:lnTo>
                  <a:moveTo>
                    <a:pt x="270" y="749"/>
                  </a:moveTo>
                  <a:lnTo>
                    <a:pt x="243" y="704"/>
                  </a:lnTo>
                  <a:lnTo>
                    <a:pt x="270" y="658"/>
                  </a:lnTo>
                  <a:lnTo>
                    <a:pt x="295" y="704"/>
                  </a:lnTo>
                  <a:lnTo>
                    <a:pt x="270" y="749"/>
                  </a:lnTo>
                  <a:moveTo>
                    <a:pt x="331" y="749"/>
                  </a:moveTo>
                  <a:lnTo>
                    <a:pt x="304" y="704"/>
                  </a:lnTo>
                  <a:lnTo>
                    <a:pt x="331" y="658"/>
                  </a:lnTo>
                  <a:lnTo>
                    <a:pt x="357" y="704"/>
                  </a:lnTo>
                  <a:lnTo>
                    <a:pt x="331" y="749"/>
                  </a:lnTo>
                  <a:moveTo>
                    <a:pt x="393" y="749"/>
                  </a:moveTo>
                  <a:lnTo>
                    <a:pt x="366" y="704"/>
                  </a:lnTo>
                  <a:lnTo>
                    <a:pt x="393" y="658"/>
                  </a:lnTo>
                  <a:lnTo>
                    <a:pt x="418" y="704"/>
                  </a:lnTo>
                  <a:lnTo>
                    <a:pt x="393" y="749"/>
                  </a:lnTo>
                  <a:moveTo>
                    <a:pt x="454" y="749"/>
                  </a:moveTo>
                  <a:lnTo>
                    <a:pt x="427" y="704"/>
                  </a:lnTo>
                  <a:lnTo>
                    <a:pt x="454" y="658"/>
                  </a:lnTo>
                  <a:lnTo>
                    <a:pt x="480" y="704"/>
                  </a:lnTo>
                  <a:lnTo>
                    <a:pt x="454" y="749"/>
                  </a:lnTo>
                  <a:moveTo>
                    <a:pt x="516" y="749"/>
                  </a:moveTo>
                  <a:lnTo>
                    <a:pt x="489" y="704"/>
                  </a:lnTo>
                  <a:lnTo>
                    <a:pt x="516" y="658"/>
                  </a:lnTo>
                  <a:lnTo>
                    <a:pt x="541" y="704"/>
                  </a:lnTo>
                  <a:lnTo>
                    <a:pt x="516" y="749"/>
                  </a:lnTo>
                  <a:moveTo>
                    <a:pt x="577" y="749"/>
                  </a:moveTo>
                  <a:lnTo>
                    <a:pt x="552" y="704"/>
                  </a:lnTo>
                  <a:lnTo>
                    <a:pt x="577" y="658"/>
                  </a:lnTo>
                  <a:lnTo>
                    <a:pt x="604" y="704"/>
                  </a:lnTo>
                  <a:lnTo>
                    <a:pt x="577" y="749"/>
                  </a:lnTo>
                  <a:moveTo>
                    <a:pt x="639" y="749"/>
                  </a:moveTo>
                  <a:lnTo>
                    <a:pt x="613" y="704"/>
                  </a:lnTo>
                  <a:lnTo>
                    <a:pt x="639" y="658"/>
                  </a:lnTo>
                  <a:lnTo>
                    <a:pt x="666" y="704"/>
                  </a:lnTo>
                  <a:lnTo>
                    <a:pt x="639" y="749"/>
                  </a:lnTo>
                  <a:moveTo>
                    <a:pt x="700" y="749"/>
                  </a:moveTo>
                  <a:lnTo>
                    <a:pt x="675" y="704"/>
                  </a:lnTo>
                  <a:lnTo>
                    <a:pt x="700" y="658"/>
                  </a:lnTo>
                  <a:lnTo>
                    <a:pt x="727" y="704"/>
                  </a:lnTo>
                  <a:lnTo>
                    <a:pt x="700" y="749"/>
                  </a:lnTo>
                  <a:moveTo>
                    <a:pt x="762" y="749"/>
                  </a:moveTo>
                  <a:lnTo>
                    <a:pt x="736" y="704"/>
                  </a:lnTo>
                  <a:lnTo>
                    <a:pt x="762" y="658"/>
                  </a:lnTo>
                  <a:lnTo>
                    <a:pt x="789" y="704"/>
                  </a:lnTo>
                  <a:lnTo>
                    <a:pt x="762" y="749"/>
                  </a:lnTo>
                  <a:moveTo>
                    <a:pt x="823" y="749"/>
                  </a:moveTo>
                  <a:lnTo>
                    <a:pt x="798" y="704"/>
                  </a:lnTo>
                  <a:lnTo>
                    <a:pt x="823" y="658"/>
                  </a:lnTo>
                  <a:lnTo>
                    <a:pt x="850" y="704"/>
                  </a:lnTo>
                  <a:lnTo>
                    <a:pt x="823" y="749"/>
                  </a:lnTo>
                  <a:moveTo>
                    <a:pt x="885" y="749"/>
                  </a:moveTo>
                  <a:lnTo>
                    <a:pt x="859" y="704"/>
                  </a:lnTo>
                  <a:lnTo>
                    <a:pt x="885" y="658"/>
                  </a:lnTo>
                  <a:lnTo>
                    <a:pt x="912" y="704"/>
                  </a:lnTo>
                  <a:lnTo>
                    <a:pt x="885" y="749"/>
                  </a:lnTo>
                  <a:moveTo>
                    <a:pt x="948" y="749"/>
                  </a:moveTo>
                  <a:lnTo>
                    <a:pt x="921" y="704"/>
                  </a:lnTo>
                  <a:lnTo>
                    <a:pt x="948" y="658"/>
                  </a:lnTo>
                  <a:lnTo>
                    <a:pt x="973" y="704"/>
                  </a:lnTo>
                  <a:lnTo>
                    <a:pt x="948" y="749"/>
                  </a:lnTo>
                  <a:moveTo>
                    <a:pt x="1009" y="749"/>
                  </a:moveTo>
                  <a:lnTo>
                    <a:pt x="982" y="704"/>
                  </a:lnTo>
                  <a:lnTo>
                    <a:pt x="1009" y="658"/>
                  </a:lnTo>
                  <a:lnTo>
                    <a:pt x="1035" y="704"/>
                  </a:lnTo>
                  <a:lnTo>
                    <a:pt x="1009" y="749"/>
                  </a:lnTo>
                  <a:moveTo>
                    <a:pt x="1071" y="749"/>
                  </a:moveTo>
                  <a:lnTo>
                    <a:pt x="1044" y="704"/>
                  </a:lnTo>
                  <a:lnTo>
                    <a:pt x="1071" y="658"/>
                  </a:lnTo>
                  <a:lnTo>
                    <a:pt x="1096" y="704"/>
                  </a:lnTo>
                  <a:lnTo>
                    <a:pt x="1071" y="749"/>
                  </a:lnTo>
                  <a:moveTo>
                    <a:pt x="1132" y="749"/>
                  </a:moveTo>
                  <a:lnTo>
                    <a:pt x="1105" y="704"/>
                  </a:lnTo>
                  <a:lnTo>
                    <a:pt x="1132" y="658"/>
                  </a:lnTo>
                  <a:lnTo>
                    <a:pt x="1158" y="704"/>
                  </a:lnTo>
                  <a:lnTo>
                    <a:pt x="1132" y="749"/>
                  </a:lnTo>
                  <a:moveTo>
                    <a:pt x="1194" y="749"/>
                  </a:moveTo>
                  <a:lnTo>
                    <a:pt x="1167" y="704"/>
                  </a:lnTo>
                  <a:lnTo>
                    <a:pt x="1194" y="658"/>
                  </a:lnTo>
                  <a:lnTo>
                    <a:pt x="1219" y="704"/>
                  </a:lnTo>
                  <a:lnTo>
                    <a:pt x="1194" y="749"/>
                  </a:lnTo>
                  <a:moveTo>
                    <a:pt x="1255" y="749"/>
                  </a:moveTo>
                  <a:lnTo>
                    <a:pt x="1228" y="704"/>
                  </a:lnTo>
                  <a:lnTo>
                    <a:pt x="1255" y="658"/>
                  </a:lnTo>
                  <a:lnTo>
                    <a:pt x="1281" y="704"/>
                  </a:lnTo>
                  <a:lnTo>
                    <a:pt x="1255" y="749"/>
                  </a:lnTo>
                  <a:moveTo>
                    <a:pt x="1317" y="749"/>
                  </a:moveTo>
                  <a:lnTo>
                    <a:pt x="1291" y="704"/>
                  </a:lnTo>
                  <a:lnTo>
                    <a:pt x="1317" y="658"/>
                  </a:lnTo>
                  <a:lnTo>
                    <a:pt x="1344" y="704"/>
                  </a:lnTo>
                  <a:lnTo>
                    <a:pt x="1317" y="749"/>
                  </a:lnTo>
                  <a:moveTo>
                    <a:pt x="1378" y="749"/>
                  </a:moveTo>
                  <a:lnTo>
                    <a:pt x="1353" y="704"/>
                  </a:lnTo>
                  <a:lnTo>
                    <a:pt x="1378" y="658"/>
                  </a:lnTo>
                  <a:lnTo>
                    <a:pt x="1405" y="704"/>
                  </a:lnTo>
                  <a:lnTo>
                    <a:pt x="1378" y="749"/>
                  </a:lnTo>
                  <a:moveTo>
                    <a:pt x="1440" y="749"/>
                  </a:moveTo>
                  <a:lnTo>
                    <a:pt x="1414" y="704"/>
                  </a:lnTo>
                  <a:lnTo>
                    <a:pt x="1440" y="658"/>
                  </a:lnTo>
                  <a:lnTo>
                    <a:pt x="1467" y="704"/>
                  </a:lnTo>
                  <a:lnTo>
                    <a:pt x="1440" y="749"/>
                  </a:lnTo>
                  <a:moveTo>
                    <a:pt x="1501" y="749"/>
                  </a:moveTo>
                  <a:lnTo>
                    <a:pt x="1476" y="704"/>
                  </a:lnTo>
                  <a:lnTo>
                    <a:pt x="1501" y="658"/>
                  </a:lnTo>
                  <a:lnTo>
                    <a:pt x="1528" y="704"/>
                  </a:lnTo>
                  <a:lnTo>
                    <a:pt x="1501" y="749"/>
                  </a:lnTo>
                  <a:moveTo>
                    <a:pt x="1563" y="749"/>
                  </a:moveTo>
                  <a:lnTo>
                    <a:pt x="1537" y="704"/>
                  </a:lnTo>
                  <a:lnTo>
                    <a:pt x="1563" y="658"/>
                  </a:lnTo>
                  <a:lnTo>
                    <a:pt x="1590" y="704"/>
                  </a:lnTo>
                  <a:lnTo>
                    <a:pt x="1563" y="749"/>
                  </a:lnTo>
                  <a:moveTo>
                    <a:pt x="1624" y="749"/>
                  </a:moveTo>
                  <a:lnTo>
                    <a:pt x="1599" y="704"/>
                  </a:lnTo>
                  <a:lnTo>
                    <a:pt x="1624" y="658"/>
                  </a:lnTo>
                  <a:lnTo>
                    <a:pt x="1651" y="704"/>
                  </a:lnTo>
                  <a:lnTo>
                    <a:pt x="1624" y="749"/>
                  </a:lnTo>
                  <a:moveTo>
                    <a:pt x="1687" y="749"/>
                  </a:moveTo>
                  <a:lnTo>
                    <a:pt x="1660" y="704"/>
                  </a:lnTo>
                  <a:lnTo>
                    <a:pt x="1687" y="658"/>
                  </a:lnTo>
                  <a:lnTo>
                    <a:pt x="1713" y="704"/>
                  </a:lnTo>
                  <a:lnTo>
                    <a:pt x="1687" y="749"/>
                  </a:lnTo>
                  <a:moveTo>
                    <a:pt x="1749" y="749"/>
                  </a:moveTo>
                  <a:lnTo>
                    <a:pt x="1722" y="704"/>
                  </a:lnTo>
                  <a:lnTo>
                    <a:pt x="1749" y="658"/>
                  </a:lnTo>
                  <a:lnTo>
                    <a:pt x="1774" y="704"/>
                  </a:lnTo>
                  <a:lnTo>
                    <a:pt x="1749" y="749"/>
                  </a:lnTo>
                  <a:moveTo>
                    <a:pt x="1810" y="749"/>
                  </a:moveTo>
                  <a:lnTo>
                    <a:pt x="1783" y="704"/>
                  </a:lnTo>
                  <a:lnTo>
                    <a:pt x="1810" y="658"/>
                  </a:lnTo>
                  <a:lnTo>
                    <a:pt x="1836" y="704"/>
                  </a:lnTo>
                  <a:lnTo>
                    <a:pt x="1810" y="749"/>
                  </a:lnTo>
                  <a:moveTo>
                    <a:pt x="1872" y="749"/>
                  </a:moveTo>
                  <a:lnTo>
                    <a:pt x="1845" y="704"/>
                  </a:lnTo>
                  <a:lnTo>
                    <a:pt x="1872" y="658"/>
                  </a:lnTo>
                  <a:lnTo>
                    <a:pt x="1897" y="704"/>
                  </a:lnTo>
                  <a:lnTo>
                    <a:pt x="1872" y="749"/>
                  </a:lnTo>
                  <a:moveTo>
                    <a:pt x="1933" y="749"/>
                  </a:moveTo>
                  <a:lnTo>
                    <a:pt x="1906" y="704"/>
                  </a:lnTo>
                  <a:lnTo>
                    <a:pt x="1933" y="658"/>
                  </a:lnTo>
                  <a:lnTo>
                    <a:pt x="1959" y="704"/>
                  </a:lnTo>
                  <a:lnTo>
                    <a:pt x="1933" y="749"/>
                  </a:lnTo>
                  <a:moveTo>
                    <a:pt x="1995" y="749"/>
                  </a:moveTo>
                  <a:lnTo>
                    <a:pt x="1968" y="704"/>
                  </a:lnTo>
                  <a:lnTo>
                    <a:pt x="1995" y="658"/>
                  </a:lnTo>
                  <a:lnTo>
                    <a:pt x="2020" y="704"/>
                  </a:lnTo>
                  <a:lnTo>
                    <a:pt x="1995" y="749"/>
                  </a:lnTo>
                  <a:moveTo>
                    <a:pt x="2056" y="749"/>
                  </a:moveTo>
                  <a:lnTo>
                    <a:pt x="2031" y="704"/>
                  </a:lnTo>
                  <a:lnTo>
                    <a:pt x="2056" y="658"/>
                  </a:lnTo>
                  <a:lnTo>
                    <a:pt x="2083" y="704"/>
                  </a:lnTo>
                  <a:lnTo>
                    <a:pt x="2056" y="749"/>
                  </a:lnTo>
                  <a:moveTo>
                    <a:pt x="2118" y="749"/>
                  </a:moveTo>
                  <a:lnTo>
                    <a:pt x="2092" y="704"/>
                  </a:lnTo>
                  <a:lnTo>
                    <a:pt x="2118" y="658"/>
                  </a:lnTo>
                  <a:lnTo>
                    <a:pt x="2145" y="704"/>
                  </a:lnTo>
                  <a:lnTo>
                    <a:pt x="2118" y="749"/>
                  </a:lnTo>
                  <a:moveTo>
                    <a:pt x="2179" y="749"/>
                  </a:moveTo>
                  <a:lnTo>
                    <a:pt x="2154" y="704"/>
                  </a:lnTo>
                  <a:lnTo>
                    <a:pt x="2179" y="658"/>
                  </a:lnTo>
                  <a:lnTo>
                    <a:pt x="2206" y="704"/>
                  </a:lnTo>
                  <a:lnTo>
                    <a:pt x="2179" y="749"/>
                  </a:lnTo>
                  <a:moveTo>
                    <a:pt x="2241" y="749"/>
                  </a:moveTo>
                  <a:lnTo>
                    <a:pt x="2215" y="704"/>
                  </a:lnTo>
                  <a:lnTo>
                    <a:pt x="2241" y="658"/>
                  </a:lnTo>
                  <a:lnTo>
                    <a:pt x="2268" y="704"/>
                  </a:lnTo>
                  <a:lnTo>
                    <a:pt x="2241" y="749"/>
                  </a:lnTo>
                  <a:moveTo>
                    <a:pt x="2302" y="749"/>
                  </a:moveTo>
                  <a:lnTo>
                    <a:pt x="2277" y="704"/>
                  </a:lnTo>
                  <a:lnTo>
                    <a:pt x="2302" y="658"/>
                  </a:lnTo>
                  <a:lnTo>
                    <a:pt x="2329" y="704"/>
                  </a:lnTo>
                  <a:lnTo>
                    <a:pt x="2302" y="749"/>
                  </a:lnTo>
                  <a:moveTo>
                    <a:pt x="2364" y="749"/>
                  </a:moveTo>
                  <a:lnTo>
                    <a:pt x="2338" y="704"/>
                  </a:lnTo>
                  <a:lnTo>
                    <a:pt x="2364" y="658"/>
                  </a:lnTo>
                  <a:lnTo>
                    <a:pt x="2391" y="704"/>
                  </a:lnTo>
                  <a:lnTo>
                    <a:pt x="2364" y="749"/>
                  </a:lnTo>
                  <a:moveTo>
                    <a:pt x="2427" y="749"/>
                  </a:moveTo>
                  <a:lnTo>
                    <a:pt x="2400" y="704"/>
                  </a:lnTo>
                  <a:lnTo>
                    <a:pt x="2427" y="658"/>
                  </a:lnTo>
                  <a:lnTo>
                    <a:pt x="2452" y="704"/>
                  </a:lnTo>
                  <a:lnTo>
                    <a:pt x="2427" y="749"/>
                  </a:lnTo>
                  <a:moveTo>
                    <a:pt x="2488" y="749"/>
                  </a:moveTo>
                  <a:lnTo>
                    <a:pt x="2461" y="704"/>
                  </a:lnTo>
                  <a:lnTo>
                    <a:pt x="2488" y="658"/>
                  </a:lnTo>
                  <a:lnTo>
                    <a:pt x="2514" y="704"/>
                  </a:lnTo>
                  <a:lnTo>
                    <a:pt x="2488" y="749"/>
                  </a:lnTo>
                  <a:moveTo>
                    <a:pt x="54" y="695"/>
                  </a:moveTo>
                  <a:lnTo>
                    <a:pt x="27" y="650"/>
                  </a:lnTo>
                  <a:lnTo>
                    <a:pt x="54" y="605"/>
                  </a:lnTo>
                  <a:lnTo>
                    <a:pt x="80" y="650"/>
                  </a:lnTo>
                  <a:lnTo>
                    <a:pt x="54" y="695"/>
                  </a:lnTo>
                  <a:moveTo>
                    <a:pt x="116" y="695"/>
                  </a:moveTo>
                  <a:lnTo>
                    <a:pt x="89" y="650"/>
                  </a:lnTo>
                  <a:lnTo>
                    <a:pt x="116" y="605"/>
                  </a:lnTo>
                  <a:lnTo>
                    <a:pt x="141" y="650"/>
                  </a:lnTo>
                  <a:lnTo>
                    <a:pt x="116" y="695"/>
                  </a:lnTo>
                  <a:moveTo>
                    <a:pt x="177" y="695"/>
                  </a:moveTo>
                  <a:lnTo>
                    <a:pt x="150" y="650"/>
                  </a:lnTo>
                  <a:lnTo>
                    <a:pt x="177" y="605"/>
                  </a:lnTo>
                  <a:lnTo>
                    <a:pt x="204" y="650"/>
                  </a:lnTo>
                  <a:lnTo>
                    <a:pt x="177" y="695"/>
                  </a:lnTo>
                  <a:moveTo>
                    <a:pt x="238" y="695"/>
                  </a:moveTo>
                  <a:lnTo>
                    <a:pt x="213" y="650"/>
                  </a:lnTo>
                  <a:lnTo>
                    <a:pt x="238" y="605"/>
                  </a:lnTo>
                  <a:lnTo>
                    <a:pt x="265" y="650"/>
                  </a:lnTo>
                  <a:lnTo>
                    <a:pt x="238" y="695"/>
                  </a:lnTo>
                  <a:moveTo>
                    <a:pt x="300" y="695"/>
                  </a:moveTo>
                  <a:lnTo>
                    <a:pt x="274" y="650"/>
                  </a:lnTo>
                  <a:lnTo>
                    <a:pt x="300" y="605"/>
                  </a:lnTo>
                  <a:lnTo>
                    <a:pt x="327" y="650"/>
                  </a:lnTo>
                  <a:lnTo>
                    <a:pt x="300" y="695"/>
                  </a:lnTo>
                  <a:moveTo>
                    <a:pt x="361" y="695"/>
                  </a:moveTo>
                  <a:lnTo>
                    <a:pt x="336" y="650"/>
                  </a:lnTo>
                  <a:lnTo>
                    <a:pt x="361" y="605"/>
                  </a:lnTo>
                  <a:lnTo>
                    <a:pt x="388" y="650"/>
                  </a:lnTo>
                  <a:lnTo>
                    <a:pt x="361" y="695"/>
                  </a:lnTo>
                  <a:moveTo>
                    <a:pt x="423" y="695"/>
                  </a:moveTo>
                  <a:lnTo>
                    <a:pt x="397" y="650"/>
                  </a:lnTo>
                  <a:lnTo>
                    <a:pt x="423" y="605"/>
                  </a:lnTo>
                  <a:lnTo>
                    <a:pt x="450" y="650"/>
                  </a:lnTo>
                  <a:lnTo>
                    <a:pt x="423" y="695"/>
                  </a:lnTo>
                  <a:moveTo>
                    <a:pt x="484" y="695"/>
                  </a:moveTo>
                  <a:lnTo>
                    <a:pt x="459" y="650"/>
                  </a:lnTo>
                  <a:lnTo>
                    <a:pt x="484" y="605"/>
                  </a:lnTo>
                  <a:lnTo>
                    <a:pt x="511" y="650"/>
                  </a:lnTo>
                  <a:lnTo>
                    <a:pt x="484" y="695"/>
                  </a:lnTo>
                  <a:moveTo>
                    <a:pt x="546" y="695"/>
                  </a:moveTo>
                  <a:lnTo>
                    <a:pt x="520" y="650"/>
                  </a:lnTo>
                  <a:lnTo>
                    <a:pt x="546" y="605"/>
                  </a:lnTo>
                  <a:lnTo>
                    <a:pt x="573" y="650"/>
                  </a:lnTo>
                  <a:lnTo>
                    <a:pt x="546" y="695"/>
                  </a:lnTo>
                  <a:moveTo>
                    <a:pt x="609" y="695"/>
                  </a:moveTo>
                  <a:lnTo>
                    <a:pt x="582" y="650"/>
                  </a:lnTo>
                  <a:lnTo>
                    <a:pt x="609" y="605"/>
                  </a:lnTo>
                  <a:lnTo>
                    <a:pt x="634" y="650"/>
                  </a:lnTo>
                  <a:lnTo>
                    <a:pt x="609" y="695"/>
                  </a:lnTo>
                  <a:moveTo>
                    <a:pt x="670" y="695"/>
                  </a:moveTo>
                  <a:lnTo>
                    <a:pt x="643" y="650"/>
                  </a:lnTo>
                  <a:lnTo>
                    <a:pt x="670" y="605"/>
                  </a:lnTo>
                  <a:lnTo>
                    <a:pt x="696" y="650"/>
                  </a:lnTo>
                  <a:lnTo>
                    <a:pt x="670" y="695"/>
                  </a:lnTo>
                  <a:moveTo>
                    <a:pt x="732" y="695"/>
                  </a:moveTo>
                  <a:lnTo>
                    <a:pt x="705" y="650"/>
                  </a:lnTo>
                  <a:lnTo>
                    <a:pt x="732" y="605"/>
                  </a:lnTo>
                  <a:lnTo>
                    <a:pt x="757" y="650"/>
                  </a:lnTo>
                  <a:lnTo>
                    <a:pt x="732" y="695"/>
                  </a:lnTo>
                  <a:moveTo>
                    <a:pt x="793" y="695"/>
                  </a:moveTo>
                  <a:lnTo>
                    <a:pt x="766" y="650"/>
                  </a:lnTo>
                  <a:lnTo>
                    <a:pt x="793" y="605"/>
                  </a:lnTo>
                  <a:lnTo>
                    <a:pt x="819" y="650"/>
                  </a:lnTo>
                  <a:lnTo>
                    <a:pt x="793" y="695"/>
                  </a:lnTo>
                  <a:moveTo>
                    <a:pt x="855" y="695"/>
                  </a:moveTo>
                  <a:lnTo>
                    <a:pt x="828" y="650"/>
                  </a:lnTo>
                  <a:lnTo>
                    <a:pt x="855" y="605"/>
                  </a:lnTo>
                  <a:lnTo>
                    <a:pt x="880" y="650"/>
                  </a:lnTo>
                  <a:lnTo>
                    <a:pt x="855" y="695"/>
                  </a:lnTo>
                  <a:moveTo>
                    <a:pt x="916" y="695"/>
                  </a:moveTo>
                  <a:lnTo>
                    <a:pt x="889" y="650"/>
                  </a:lnTo>
                  <a:lnTo>
                    <a:pt x="916" y="605"/>
                  </a:lnTo>
                  <a:lnTo>
                    <a:pt x="943" y="650"/>
                  </a:lnTo>
                  <a:lnTo>
                    <a:pt x="916" y="695"/>
                  </a:lnTo>
                  <a:moveTo>
                    <a:pt x="978" y="695"/>
                  </a:moveTo>
                  <a:lnTo>
                    <a:pt x="952" y="650"/>
                  </a:lnTo>
                  <a:lnTo>
                    <a:pt x="978" y="605"/>
                  </a:lnTo>
                  <a:lnTo>
                    <a:pt x="1005" y="650"/>
                  </a:lnTo>
                  <a:lnTo>
                    <a:pt x="978" y="695"/>
                  </a:lnTo>
                  <a:moveTo>
                    <a:pt x="1039" y="695"/>
                  </a:moveTo>
                  <a:lnTo>
                    <a:pt x="1014" y="650"/>
                  </a:lnTo>
                  <a:lnTo>
                    <a:pt x="1039" y="605"/>
                  </a:lnTo>
                  <a:lnTo>
                    <a:pt x="1066" y="650"/>
                  </a:lnTo>
                  <a:lnTo>
                    <a:pt x="1039" y="695"/>
                  </a:lnTo>
                  <a:moveTo>
                    <a:pt x="1101" y="695"/>
                  </a:moveTo>
                  <a:lnTo>
                    <a:pt x="1075" y="650"/>
                  </a:lnTo>
                  <a:lnTo>
                    <a:pt x="1101" y="605"/>
                  </a:lnTo>
                  <a:lnTo>
                    <a:pt x="1128" y="650"/>
                  </a:lnTo>
                  <a:lnTo>
                    <a:pt x="1101" y="695"/>
                  </a:lnTo>
                  <a:moveTo>
                    <a:pt x="1162" y="695"/>
                  </a:moveTo>
                  <a:lnTo>
                    <a:pt x="1137" y="650"/>
                  </a:lnTo>
                  <a:lnTo>
                    <a:pt x="1162" y="605"/>
                  </a:lnTo>
                  <a:lnTo>
                    <a:pt x="1189" y="650"/>
                  </a:lnTo>
                  <a:lnTo>
                    <a:pt x="1162" y="695"/>
                  </a:lnTo>
                  <a:moveTo>
                    <a:pt x="1224" y="695"/>
                  </a:moveTo>
                  <a:lnTo>
                    <a:pt x="1198" y="650"/>
                  </a:lnTo>
                  <a:lnTo>
                    <a:pt x="1224" y="605"/>
                  </a:lnTo>
                  <a:lnTo>
                    <a:pt x="1251" y="650"/>
                  </a:lnTo>
                  <a:lnTo>
                    <a:pt x="1224" y="695"/>
                  </a:lnTo>
                  <a:moveTo>
                    <a:pt x="1285" y="695"/>
                  </a:moveTo>
                  <a:lnTo>
                    <a:pt x="1260" y="650"/>
                  </a:lnTo>
                  <a:lnTo>
                    <a:pt x="1285" y="605"/>
                  </a:lnTo>
                  <a:lnTo>
                    <a:pt x="1312" y="650"/>
                  </a:lnTo>
                  <a:lnTo>
                    <a:pt x="1285" y="695"/>
                  </a:lnTo>
                  <a:moveTo>
                    <a:pt x="1348" y="695"/>
                  </a:moveTo>
                  <a:lnTo>
                    <a:pt x="1321" y="650"/>
                  </a:lnTo>
                  <a:lnTo>
                    <a:pt x="1348" y="605"/>
                  </a:lnTo>
                  <a:lnTo>
                    <a:pt x="1374" y="650"/>
                  </a:lnTo>
                  <a:lnTo>
                    <a:pt x="1348" y="695"/>
                  </a:lnTo>
                  <a:moveTo>
                    <a:pt x="1410" y="695"/>
                  </a:moveTo>
                  <a:lnTo>
                    <a:pt x="1383" y="650"/>
                  </a:lnTo>
                  <a:lnTo>
                    <a:pt x="1410" y="605"/>
                  </a:lnTo>
                  <a:lnTo>
                    <a:pt x="1435" y="650"/>
                  </a:lnTo>
                  <a:lnTo>
                    <a:pt x="1410" y="695"/>
                  </a:lnTo>
                  <a:moveTo>
                    <a:pt x="1471" y="695"/>
                  </a:moveTo>
                  <a:lnTo>
                    <a:pt x="1444" y="650"/>
                  </a:lnTo>
                  <a:lnTo>
                    <a:pt x="1471" y="605"/>
                  </a:lnTo>
                  <a:lnTo>
                    <a:pt x="1497" y="650"/>
                  </a:lnTo>
                  <a:lnTo>
                    <a:pt x="1471" y="695"/>
                  </a:lnTo>
                  <a:moveTo>
                    <a:pt x="1533" y="695"/>
                  </a:moveTo>
                  <a:lnTo>
                    <a:pt x="1506" y="650"/>
                  </a:lnTo>
                  <a:lnTo>
                    <a:pt x="1533" y="605"/>
                  </a:lnTo>
                  <a:lnTo>
                    <a:pt x="1558" y="650"/>
                  </a:lnTo>
                  <a:lnTo>
                    <a:pt x="1533" y="695"/>
                  </a:lnTo>
                  <a:moveTo>
                    <a:pt x="1594" y="695"/>
                  </a:moveTo>
                  <a:lnTo>
                    <a:pt x="1567" y="650"/>
                  </a:lnTo>
                  <a:lnTo>
                    <a:pt x="1594" y="605"/>
                  </a:lnTo>
                  <a:lnTo>
                    <a:pt x="1620" y="650"/>
                  </a:lnTo>
                  <a:lnTo>
                    <a:pt x="1594" y="695"/>
                  </a:lnTo>
                  <a:moveTo>
                    <a:pt x="1656" y="695"/>
                  </a:moveTo>
                  <a:lnTo>
                    <a:pt x="1629" y="650"/>
                  </a:lnTo>
                  <a:lnTo>
                    <a:pt x="1656" y="605"/>
                  </a:lnTo>
                  <a:lnTo>
                    <a:pt x="1683" y="650"/>
                  </a:lnTo>
                  <a:lnTo>
                    <a:pt x="1656" y="695"/>
                  </a:lnTo>
                  <a:moveTo>
                    <a:pt x="1717" y="695"/>
                  </a:moveTo>
                  <a:lnTo>
                    <a:pt x="1692" y="650"/>
                  </a:lnTo>
                  <a:lnTo>
                    <a:pt x="1717" y="605"/>
                  </a:lnTo>
                  <a:lnTo>
                    <a:pt x="1744" y="650"/>
                  </a:lnTo>
                  <a:lnTo>
                    <a:pt x="1717" y="695"/>
                  </a:lnTo>
                  <a:moveTo>
                    <a:pt x="1779" y="695"/>
                  </a:moveTo>
                  <a:lnTo>
                    <a:pt x="1753" y="650"/>
                  </a:lnTo>
                  <a:lnTo>
                    <a:pt x="1779" y="605"/>
                  </a:lnTo>
                  <a:lnTo>
                    <a:pt x="1806" y="650"/>
                  </a:lnTo>
                  <a:lnTo>
                    <a:pt x="1779" y="695"/>
                  </a:lnTo>
                  <a:moveTo>
                    <a:pt x="1840" y="695"/>
                  </a:moveTo>
                  <a:lnTo>
                    <a:pt x="1815" y="650"/>
                  </a:lnTo>
                  <a:lnTo>
                    <a:pt x="1840" y="605"/>
                  </a:lnTo>
                  <a:lnTo>
                    <a:pt x="1867" y="650"/>
                  </a:lnTo>
                  <a:lnTo>
                    <a:pt x="1840" y="695"/>
                  </a:lnTo>
                  <a:moveTo>
                    <a:pt x="1902" y="695"/>
                  </a:moveTo>
                  <a:lnTo>
                    <a:pt x="1876" y="650"/>
                  </a:lnTo>
                  <a:lnTo>
                    <a:pt x="1902" y="605"/>
                  </a:lnTo>
                  <a:lnTo>
                    <a:pt x="1929" y="650"/>
                  </a:lnTo>
                  <a:lnTo>
                    <a:pt x="1902" y="695"/>
                  </a:lnTo>
                  <a:moveTo>
                    <a:pt x="1963" y="695"/>
                  </a:moveTo>
                  <a:lnTo>
                    <a:pt x="1938" y="650"/>
                  </a:lnTo>
                  <a:lnTo>
                    <a:pt x="1963" y="605"/>
                  </a:lnTo>
                  <a:lnTo>
                    <a:pt x="1990" y="650"/>
                  </a:lnTo>
                  <a:lnTo>
                    <a:pt x="1963" y="695"/>
                  </a:lnTo>
                  <a:moveTo>
                    <a:pt x="2025" y="695"/>
                  </a:moveTo>
                  <a:lnTo>
                    <a:pt x="1999" y="650"/>
                  </a:lnTo>
                  <a:lnTo>
                    <a:pt x="2025" y="605"/>
                  </a:lnTo>
                  <a:lnTo>
                    <a:pt x="2052" y="650"/>
                  </a:lnTo>
                  <a:lnTo>
                    <a:pt x="2025" y="695"/>
                  </a:lnTo>
                  <a:moveTo>
                    <a:pt x="2088" y="695"/>
                  </a:moveTo>
                  <a:lnTo>
                    <a:pt x="2061" y="650"/>
                  </a:lnTo>
                  <a:lnTo>
                    <a:pt x="2088" y="605"/>
                  </a:lnTo>
                  <a:lnTo>
                    <a:pt x="2113" y="650"/>
                  </a:lnTo>
                  <a:lnTo>
                    <a:pt x="2088" y="695"/>
                  </a:lnTo>
                  <a:moveTo>
                    <a:pt x="2149" y="695"/>
                  </a:moveTo>
                  <a:lnTo>
                    <a:pt x="2122" y="650"/>
                  </a:lnTo>
                  <a:lnTo>
                    <a:pt x="2149" y="605"/>
                  </a:lnTo>
                  <a:lnTo>
                    <a:pt x="2175" y="650"/>
                  </a:lnTo>
                  <a:lnTo>
                    <a:pt x="2149" y="695"/>
                  </a:lnTo>
                  <a:moveTo>
                    <a:pt x="2211" y="695"/>
                  </a:moveTo>
                  <a:lnTo>
                    <a:pt x="2184" y="650"/>
                  </a:lnTo>
                  <a:lnTo>
                    <a:pt x="2211" y="605"/>
                  </a:lnTo>
                  <a:lnTo>
                    <a:pt x="2236" y="650"/>
                  </a:lnTo>
                  <a:lnTo>
                    <a:pt x="2211" y="695"/>
                  </a:lnTo>
                  <a:moveTo>
                    <a:pt x="2272" y="695"/>
                  </a:moveTo>
                  <a:lnTo>
                    <a:pt x="2245" y="650"/>
                  </a:lnTo>
                  <a:lnTo>
                    <a:pt x="2272" y="605"/>
                  </a:lnTo>
                  <a:lnTo>
                    <a:pt x="2298" y="650"/>
                  </a:lnTo>
                  <a:lnTo>
                    <a:pt x="2272" y="695"/>
                  </a:lnTo>
                  <a:moveTo>
                    <a:pt x="2334" y="695"/>
                  </a:moveTo>
                  <a:lnTo>
                    <a:pt x="2307" y="650"/>
                  </a:lnTo>
                  <a:lnTo>
                    <a:pt x="2334" y="605"/>
                  </a:lnTo>
                  <a:lnTo>
                    <a:pt x="2359" y="650"/>
                  </a:lnTo>
                  <a:lnTo>
                    <a:pt x="2334" y="695"/>
                  </a:lnTo>
                  <a:moveTo>
                    <a:pt x="2395" y="695"/>
                  </a:moveTo>
                  <a:lnTo>
                    <a:pt x="2368" y="650"/>
                  </a:lnTo>
                  <a:lnTo>
                    <a:pt x="2395" y="605"/>
                  </a:lnTo>
                  <a:lnTo>
                    <a:pt x="2422" y="650"/>
                  </a:lnTo>
                  <a:lnTo>
                    <a:pt x="2395" y="695"/>
                  </a:lnTo>
                  <a:moveTo>
                    <a:pt x="2457" y="695"/>
                  </a:moveTo>
                  <a:lnTo>
                    <a:pt x="2431" y="650"/>
                  </a:lnTo>
                  <a:lnTo>
                    <a:pt x="2457" y="605"/>
                  </a:lnTo>
                  <a:lnTo>
                    <a:pt x="2484" y="650"/>
                  </a:lnTo>
                  <a:lnTo>
                    <a:pt x="2457" y="695"/>
                  </a:lnTo>
                  <a:moveTo>
                    <a:pt x="2518" y="695"/>
                  </a:moveTo>
                  <a:lnTo>
                    <a:pt x="2493" y="650"/>
                  </a:lnTo>
                  <a:lnTo>
                    <a:pt x="2518" y="605"/>
                  </a:lnTo>
                  <a:lnTo>
                    <a:pt x="2545" y="650"/>
                  </a:lnTo>
                  <a:lnTo>
                    <a:pt x="2518" y="695"/>
                  </a:lnTo>
                  <a:moveTo>
                    <a:pt x="84" y="643"/>
                  </a:moveTo>
                  <a:lnTo>
                    <a:pt x="59" y="596"/>
                  </a:lnTo>
                  <a:lnTo>
                    <a:pt x="84" y="551"/>
                  </a:lnTo>
                  <a:lnTo>
                    <a:pt x="111" y="596"/>
                  </a:lnTo>
                  <a:lnTo>
                    <a:pt x="84" y="643"/>
                  </a:lnTo>
                  <a:moveTo>
                    <a:pt x="146" y="643"/>
                  </a:moveTo>
                  <a:lnTo>
                    <a:pt x="120" y="596"/>
                  </a:lnTo>
                  <a:lnTo>
                    <a:pt x="146" y="551"/>
                  </a:lnTo>
                  <a:lnTo>
                    <a:pt x="173" y="596"/>
                  </a:lnTo>
                  <a:lnTo>
                    <a:pt x="146" y="643"/>
                  </a:lnTo>
                  <a:moveTo>
                    <a:pt x="209" y="643"/>
                  </a:moveTo>
                  <a:lnTo>
                    <a:pt x="182" y="596"/>
                  </a:lnTo>
                  <a:lnTo>
                    <a:pt x="209" y="551"/>
                  </a:lnTo>
                  <a:lnTo>
                    <a:pt x="234" y="596"/>
                  </a:lnTo>
                  <a:lnTo>
                    <a:pt x="209" y="643"/>
                  </a:lnTo>
                  <a:moveTo>
                    <a:pt x="270" y="643"/>
                  </a:moveTo>
                  <a:lnTo>
                    <a:pt x="243" y="596"/>
                  </a:lnTo>
                  <a:lnTo>
                    <a:pt x="270" y="551"/>
                  </a:lnTo>
                  <a:lnTo>
                    <a:pt x="295" y="596"/>
                  </a:lnTo>
                  <a:lnTo>
                    <a:pt x="270" y="643"/>
                  </a:lnTo>
                  <a:moveTo>
                    <a:pt x="331" y="643"/>
                  </a:moveTo>
                  <a:lnTo>
                    <a:pt x="304" y="596"/>
                  </a:lnTo>
                  <a:lnTo>
                    <a:pt x="331" y="551"/>
                  </a:lnTo>
                  <a:lnTo>
                    <a:pt x="357" y="596"/>
                  </a:lnTo>
                  <a:lnTo>
                    <a:pt x="331" y="643"/>
                  </a:lnTo>
                  <a:moveTo>
                    <a:pt x="393" y="643"/>
                  </a:moveTo>
                  <a:lnTo>
                    <a:pt x="366" y="596"/>
                  </a:lnTo>
                  <a:lnTo>
                    <a:pt x="393" y="551"/>
                  </a:lnTo>
                  <a:lnTo>
                    <a:pt x="418" y="596"/>
                  </a:lnTo>
                  <a:lnTo>
                    <a:pt x="393" y="643"/>
                  </a:lnTo>
                  <a:moveTo>
                    <a:pt x="454" y="643"/>
                  </a:moveTo>
                  <a:lnTo>
                    <a:pt x="427" y="596"/>
                  </a:lnTo>
                  <a:lnTo>
                    <a:pt x="454" y="551"/>
                  </a:lnTo>
                  <a:lnTo>
                    <a:pt x="480" y="596"/>
                  </a:lnTo>
                  <a:lnTo>
                    <a:pt x="454" y="643"/>
                  </a:lnTo>
                  <a:moveTo>
                    <a:pt x="516" y="643"/>
                  </a:moveTo>
                  <a:lnTo>
                    <a:pt x="489" y="596"/>
                  </a:lnTo>
                  <a:lnTo>
                    <a:pt x="516" y="551"/>
                  </a:lnTo>
                  <a:lnTo>
                    <a:pt x="541" y="596"/>
                  </a:lnTo>
                  <a:lnTo>
                    <a:pt x="516" y="643"/>
                  </a:lnTo>
                  <a:moveTo>
                    <a:pt x="577" y="643"/>
                  </a:moveTo>
                  <a:lnTo>
                    <a:pt x="552" y="596"/>
                  </a:lnTo>
                  <a:lnTo>
                    <a:pt x="577" y="551"/>
                  </a:lnTo>
                  <a:lnTo>
                    <a:pt x="604" y="596"/>
                  </a:lnTo>
                  <a:lnTo>
                    <a:pt x="577" y="643"/>
                  </a:lnTo>
                  <a:moveTo>
                    <a:pt x="639" y="643"/>
                  </a:moveTo>
                  <a:lnTo>
                    <a:pt x="613" y="596"/>
                  </a:lnTo>
                  <a:lnTo>
                    <a:pt x="639" y="551"/>
                  </a:lnTo>
                  <a:lnTo>
                    <a:pt x="666" y="596"/>
                  </a:lnTo>
                  <a:lnTo>
                    <a:pt x="639" y="643"/>
                  </a:lnTo>
                  <a:moveTo>
                    <a:pt x="700" y="643"/>
                  </a:moveTo>
                  <a:lnTo>
                    <a:pt x="675" y="596"/>
                  </a:lnTo>
                  <a:lnTo>
                    <a:pt x="700" y="551"/>
                  </a:lnTo>
                  <a:lnTo>
                    <a:pt x="727" y="596"/>
                  </a:lnTo>
                  <a:lnTo>
                    <a:pt x="700" y="643"/>
                  </a:lnTo>
                  <a:moveTo>
                    <a:pt x="762" y="643"/>
                  </a:moveTo>
                  <a:lnTo>
                    <a:pt x="736" y="596"/>
                  </a:lnTo>
                  <a:lnTo>
                    <a:pt x="762" y="551"/>
                  </a:lnTo>
                  <a:lnTo>
                    <a:pt x="789" y="596"/>
                  </a:lnTo>
                  <a:lnTo>
                    <a:pt x="762" y="643"/>
                  </a:lnTo>
                  <a:moveTo>
                    <a:pt x="823" y="643"/>
                  </a:moveTo>
                  <a:lnTo>
                    <a:pt x="798" y="596"/>
                  </a:lnTo>
                  <a:lnTo>
                    <a:pt x="823" y="551"/>
                  </a:lnTo>
                  <a:lnTo>
                    <a:pt x="850" y="596"/>
                  </a:lnTo>
                  <a:lnTo>
                    <a:pt x="823" y="643"/>
                  </a:lnTo>
                  <a:moveTo>
                    <a:pt x="885" y="643"/>
                  </a:moveTo>
                  <a:lnTo>
                    <a:pt x="859" y="596"/>
                  </a:lnTo>
                  <a:lnTo>
                    <a:pt x="885" y="551"/>
                  </a:lnTo>
                  <a:lnTo>
                    <a:pt x="912" y="596"/>
                  </a:lnTo>
                  <a:lnTo>
                    <a:pt x="885" y="643"/>
                  </a:lnTo>
                  <a:moveTo>
                    <a:pt x="948" y="643"/>
                  </a:moveTo>
                  <a:lnTo>
                    <a:pt x="921" y="596"/>
                  </a:lnTo>
                  <a:lnTo>
                    <a:pt x="948" y="551"/>
                  </a:lnTo>
                  <a:lnTo>
                    <a:pt x="973" y="596"/>
                  </a:lnTo>
                  <a:lnTo>
                    <a:pt x="948" y="643"/>
                  </a:lnTo>
                  <a:moveTo>
                    <a:pt x="1009" y="643"/>
                  </a:moveTo>
                  <a:lnTo>
                    <a:pt x="982" y="596"/>
                  </a:lnTo>
                  <a:lnTo>
                    <a:pt x="1009" y="551"/>
                  </a:lnTo>
                  <a:lnTo>
                    <a:pt x="1035" y="596"/>
                  </a:lnTo>
                  <a:lnTo>
                    <a:pt x="1009" y="643"/>
                  </a:lnTo>
                  <a:moveTo>
                    <a:pt x="1071" y="643"/>
                  </a:moveTo>
                  <a:lnTo>
                    <a:pt x="1044" y="596"/>
                  </a:lnTo>
                  <a:lnTo>
                    <a:pt x="1071" y="551"/>
                  </a:lnTo>
                  <a:lnTo>
                    <a:pt x="1096" y="596"/>
                  </a:lnTo>
                  <a:lnTo>
                    <a:pt x="1071" y="643"/>
                  </a:lnTo>
                  <a:moveTo>
                    <a:pt x="1132" y="643"/>
                  </a:moveTo>
                  <a:lnTo>
                    <a:pt x="1105" y="596"/>
                  </a:lnTo>
                  <a:lnTo>
                    <a:pt x="1132" y="551"/>
                  </a:lnTo>
                  <a:lnTo>
                    <a:pt x="1158" y="596"/>
                  </a:lnTo>
                  <a:lnTo>
                    <a:pt x="1132" y="643"/>
                  </a:lnTo>
                  <a:moveTo>
                    <a:pt x="1194" y="643"/>
                  </a:moveTo>
                  <a:lnTo>
                    <a:pt x="1167" y="596"/>
                  </a:lnTo>
                  <a:lnTo>
                    <a:pt x="1194" y="551"/>
                  </a:lnTo>
                  <a:lnTo>
                    <a:pt x="1219" y="596"/>
                  </a:lnTo>
                  <a:lnTo>
                    <a:pt x="1194" y="643"/>
                  </a:lnTo>
                  <a:moveTo>
                    <a:pt x="1255" y="643"/>
                  </a:moveTo>
                  <a:lnTo>
                    <a:pt x="1228" y="596"/>
                  </a:lnTo>
                  <a:lnTo>
                    <a:pt x="1255" y="551"/>
                  </a:lnTo>
                  <a:lnTo>
                    <a:pt x="1281" y="596"/>
                  </a:lnTo>
                  <a:lnTo>
                    <a:pt x="1255" y="643"/>
                  </a:lnTo>
                  <a:moveTo>
                    <a:pt x="1317" y="643"/>
                  </a:moveTo>
                  <a:lnTo>
                    <a:pt x="1291" y="596"/>
                  </a:lnTo>
                  <a:lnTo>
                    <a:pt x="1317" y="551"/>
                  </a:lnTo>
                  <a:lnTo>
                    <a:pt x="1344" y="596"/>
                  </a:lnTo>
                  <a:lnTo>
                    <a:pt x="1317" y="643"/>
                  </a:lnTo>
                  <a:moveTo>
                    <a:pt x="1378" y="643"/>
                  </a:moveTo>
                  <a:lnTo>
                    <a:pt x="1353" y="596"/>
                  </a:lnTo>
                  <a:lnTo>
                    <a:pt x="1378" y="551"/>
                  </a:lnTo>
                  <a:lnTo>
                    <a:pt x="1405" y="596"/>
                  </a:lnTo>
                  <a:lnTo>
                    <a:pt x="1378" y="643"/>
                  </a:lnTo>
                  <a:moveTo>
                    <a:pt x="1440" y="643"/>
                  </a:moveTo>
                  <a:lnTo>
                    <a:pt x="1414" y="596"/>
                  </a:lnTo>
                  <a:lnTo>
                    <a:pt x="1440" y="551"/>
                  </a:lnTo>
                  <a:lnTo>
                    <a:pt x="1467" y="596"/>
                  </a:lnTo>
                  <a:lnTo>
                    <a:pt x="1440" y="643"/>
                  </a:lnTo>
                  <a:moveTo>
                    <a:pt x="1501" y="643"/>
                  </a:moveTo>
                  <a:lnTo>
                    <a:pt x="1476" y="596"/>
                  </a:lnTo>
                  <a:lnTo>
                    <a:pt x="1501" y="551"/>
                  </a:lnTo>
                  <a:lnTo>
                    <a:pt x="1528" y="596"/>
                  </a:lnTo>
                  <a:lnTo>
                    <a:pt x="1501" y="643"/>
                  </a:lnTo>
                  <a:moveTo>
                    <a:pt x="1563" y="643"/>
                  </a:moveTo>
                  <a:lnTo>
                    <a:pt x="1537" y="596"/>
                  </a:lnTo>
                  <a:lnTo>
                    <a:pt x="1563" y="551"/>
                  </a:lnTo>
                  <a:lnTo>
                    <a:pt x="1590" y="596"/>
                  </a:lnTo>
                  <a:lnTo>
                    <a:pt x="1563" y="643"/>
                  </a:lnTo>
                  <a:moveTo>
                    <a:pt x="1624" y="643"/>
                  </a:moveTo>
                  <a:lnTo>
                    <a:pt x="1599" y="596"/>
                  </a:lnTo>
                  <a:lnTo>
                    <a:pt x="1624" y="551"/>
                  </a:lnTo>
                  <a:lnTo>
                    <a:pt x="1651" y="596"/>
                  </a:lnTo>
                  <a:lnTo>
                    <a:pt x="1624" y="643"/>
                  </a:lnTo>
                  <a:moveTo>
                    <a:pt x="1687" y="643"/>
                  </a:moveTo>
                  <a:lnTo>
                    <a:pt x="1660" y="596"/>
                  </a:lnTo>
                  <a:lnTo>
                    <a:pt x="1687" y="551"/>
                  </a:lnTo>
                  <a:lnTo>
                    <a:pt x="1713" y="596"/>
                  </a:lnTo>
                  <a:lnTo>
                    <a:pt x="1687" y="643"/>
                  </a:lnTo>
                  <a:moveTo>
                    <a:pt x="1749" y="643"/>
                  </a:moveTo>
                  <a:lnTo>
                    <a:pt x="1722" y="596"/>
                  </a:lnTo>
                  <a:lnTo>
                    <a:pt x="1749" y="551"/>
                  </a:lnTo>
                  <a:lnTo>
                    <a:pt x="1774" y="596"/>
                  </a:lnTo>
                  <a:lnTo>
                    <a:pt x="1749" y="643"/>
                  </a:lnTo>
                  <a:moveTo>
                    <a:pt x="1810" y="643"/>
                  </a:moveTo>
                  <a:lnTo>
                    <a:pt x="1783" y="596"/>
                  </a:lnTo>
                  <a:lnTo>
                    <a:pt x="1810" y="551"/>
                  </a:lnTo>
                  <a:lnTo>
                    <a:pt x="1836" y="596"/>
                  </a:lnTo>
                  <a:lnTo>
                    <a:pt x="1810" y="643"/>
                  </a:lnTo>
                  <a:moveTo>
                    <a:pt x="1872" y="643"/>
                  </a:moveTo>
                  <a:lnTo>
                    <a:pt x="1845" y="596"/>
                  </a:lnTo>
                  <a:lnTo>
                    <a:pt x="1872" y="551"/>
                  </a:lnTo>
                  <a:lnTo>
                    <a:pt x="1897" y="596"/>
                  </a:lnTo>
                  <a:lnTo>
                    <a:pt x="1872" y="643"/>
                  </a:lnTo>
                  <a:moveTo>
                    <a:pt x="1933" y="643"/>
                  </a:moveTo>
                  <a:lnTo>
                    <a:pt x="1906" y="596"/>
                  </a:lnTo>
                  <a:lnTo>
                    <a:pt x="1933" y="551"/>
                  </a:lnTo>
                  <a:lnTo>
                    <a:pt x="1959" y="596"/>
                  </a:lnTo>
                  <a:lnTo>
                    <a:pt x="1933" y="643"/>
                  </a:lnTo>
                  <a:moveTo>
                    <a:pt x="1995" y="643"/>
                  </a:moveTo>
                  <a:lnTo>
                    <a:pt x="1968" y="596"/>
                  </a:lnTo>
                  <a:lnTo>
                    <a:pt x="1995" y="551"/>
                  </a:lnTo>
                  <a:lnTo>
                    <a:pt x="2020" y="596"/>
                  </a:lnTo>
                  <a:lnTo>
                    <a:pt x="1995" y="643"/>
                  </a:lnTo>
                  <a:moveTo>
                    <a:pt x="2056" y="643"/>
                  </a:moveTo>
                  <a:lnTo>
                    <a:pt x="2031" y="596"/>
                  </a:lnTo>
                  <a:lnTo>
                    <a:pt x="2056" y="551"/>
                  </a:lnTo>
                  <a:lnTo>
                    <a:pt x="2083" y="596"/>
                  </a:lnTo>
                  <a:lnTo>
                    <a:pt x="2056" y="643"/>
                  </a:lnTo>
                  <a:moveTo>
                    <a:pt x="2118" y="643"/>
                  </a:moveTo>
                  <a:lnTo>
                    <a:pt x="2092" y="596"/>
                  </a:lnTo>
                  <a:lnTo>
                    <a:pt x="2118" y="551"/>
                  </a:lnTo>
                  <a:lnTo>
                    <a:pt x="2145" y="596"/>
                  </a:lnTo>
                  <a:lnTo>
                    <a:pt x="2118" y="643"/>
                  </a:lnTo>
                  <a:moveTo>
                    <a:pt x="2179" y="643"/>
                  </a:moveTo>
                  <a:lnTo>
                    <a:pt x="2154" y="596"/>
                  </a:lnTo>
                  <a:lnTo>
                    <a:pt x="2179" y="551"/>
                  </a:lnTo>
                  <a:lnTo>
                    <a:pt x="2206" y="596"/>
                  </a:lnTo>
                  <a:lnTo>
                    <a:pt x="2179" y="643"/>
                  </a:lnTo>
                  <a:moveTo>
                    <a:pt x="2241" y="643"/>
                  </a:moveTo>
                  <a:lnTo>
                    <a:pt x="2215" y="596"/>
                  </a:lnTo>
                  <a:lnTo>
                    <a:pt x="2241" y="551"/>
                  </a:lnTo>
                  <a:lnTo>
                    <a:pt x="2268" y="596"/>
                  </a:lnTo>
                  <a:lnTo>
                    <a:pt x="2241" y="643"/>
                  </a:lnTo>
                  <a:moveTo>
                    <a:pt x="2302" y="643"/>
                  </a:moveTo>
                  <a:lnTo>
                    <a:pt x="2277" y="596"/>
                  </a:lnTo>
                  <a:lnTo>
                    <a:pt x="2302" y="551"/>
                  </a:lnTo>
                  <a:lnTo>
                    <a:pt x="2329" y="596"/>
                  </a:lnTo>
                  <a:lnTo>
                    <a:pt x="2302" y="643"/>
                  </a:lnTo>
                  <a:moveTo>
                    <a:pt x="2364" y="643"/>
                  </a:moveTo>
                  <a:lnTo>
                    <a:pt x="2338" y="596"/>
                  </a:lnTo>
                  <a:lnTo>
                    <a:pt x="2364" y="551"/>
                  </a:lnTo>
                  <a:lnTo>
                    <a:pt x="2391" y="596"/>
                  </a:lnTo>
                  <a:lnTo>
                    <a:pt x="2364" y="643"/>
                  </a:lnTo>
                  <a:moveTo>
                    <a:pt x="2427" y="643"/>
                  </a:moveTo>
                  <a:lnTo>
                    <a:pt x="2400" y="596"/>
                  </a:lnTo>
                  <a:lnTo>
                    <a:pt x="2427" y="551"/>
                  </a:lnTo>
                  <a:lnTo>
                    <a:pt x="2452" y="596"/>
                  </a:lnTo>
                  <a:lnTo>
                    <a:pt x="2427" y="643"/>
                  </a:lnTo>
                  <a:moveTo>
                    <a:pt x="2488" y="643"/>
                  </a:moveTo>
                  <a:lnTo>
                    <a:pt x="2461" y="596"/>
                  </a:lnTo>
                  <a:lnTo>
                    <a:pt x="2488" y="551"/>
                  </a:lnTo>
                  <a:lnTo>
                    <a:pt x="2514" y="596"/>
                  </a:lnTo>
                  <a:lnTo>
                    <a:pt x="2488" y="643"/>
                  </a:lnTo>
                  <a:moveTo>
                    <a:pt x="54" y="589"/>
                  </a:moveTo>
                  <a:lnTo>
                    <a:pt x="27" y="544"/>
                  </a:lnTo>
                  <a:lnTo>
                    <a:pt x="54" y="497"/>
                  </a:lnTo>
                  <a:lnTo>
                    <a:pt x="80" y="544"/>
                  </a:lnTo>
                  <a:lnTo>
                    <a:pt x="54" y="589"/>
                  </a:lnTo>
                  <a:moveTo>
                    <a:pt x="116" y="589"/>
                  </a:moveTo>
                  <a:lnTo>
                    <a:pt x="89" y="544"/>
                  </a:lnTo>
                  <a:lnTo>
                    <a:pt x="116" y="497"/>
                  </a:lnTo>
                  <a:lnTo>
                    <a:pt x="141" y="544"/>
                  </a:lnTo>
                  <a:lnTo>
                    <a:pt x="116" y="589"/>
                  </a:lnTo>
                  <a:moveTo>
                    <a:pt x="177" y="589"/>
                  </a:moveTo>
                  <a:lnTo>
                    <a:pt x="150" y="544"/>
                  </a:lnTo>
                  <a:lnTo>
                    <a:pt x="177" y="497"/>
                  </a:lnTo>
                  <a:lnTo>
                    <a:pt x="204" y="544"/>
                  </a:lnTo>
                  <a:lnTo>
                    <a:pt x="177" y="589"/>
                  </a:lnTo>
                  <a:moveTo>
                    <a:pt x="238" y="589"/>
                  </a:moveTo>
                  <a:lnTo>
                    <a:pt x="213" y="544"/>
                  </a:lnTo>
                  <a:lnTo>
                    <a:pt x="238" y="497"/>
                  </a:lnTo>
                  <a:lnTo>
                    <a:pt x="265" y="544"/>
                  </a:lnTo>
                  <a:lnTo>
                    <a:pt x="238" y="589"/>
                  </a:lnTo>
                  <a:moveTo>
                    <a:pt x="300" y="589"/>
                  </a:moveTo>
                  <a:lnTo>
                    <a:pt x="274" y="544"/>
                  </a:lnTo>
                  <a:lnTo>
                    <a:pt x="300" y="497"/>
                  </a:lnTo>
                  <a:lnTo>
                    <a:pt x="327" y="544"/>
                  </a:lnTo>
                  <a:lnTo>
                    <a:pt x="300" y="589"/>
                  </a:lnTo>
                  <a:moveTo>
                    <a:pt x="361" y="589"/>
                  </a:moveTo>
                  <a:lnTo>
                    <a:pt x="336" y="544"/>
                  </a:lnTo>
                  <a:lnTo>
                    <a:pt x="361" y="497"/>
                  </a:lnTo>
                  <a:lnTo>
                    <a:pt x="388" y="544"/>
                  </a:lnTo>
                  <a:lnTo>
                    <a:pt x="361" y="589"/>
                  </a:lnTo>
                  <a:moveTo>
                    <a:pt x="423" y="589"/>
                  </a:moveTo>
                  <a:lnTo>
                    <a:pt x="397" y="544"/>
                  </a:lnTo>
                  <a:lnTo>
                    <a:pt x="423" y="497"/>
                  </a:lnTo>
                  <a:lnTo>
                    <a:pt x="450" y="544"/>
                  </a:lnTo>
                  <a:lnTo>
                    <a:pt x="423" y="589"/>
                  </a:lnTo>
                  <a:moveTo>
                    <a:pt x="484" y="589"/>
                  </a:moveTo>
                  <a:lnTo>
                    <a:pt x="459" y="544"/>
                  </a:lnTo>
                  <a:lnTo>
                    <a:pt x="484" y="497"/>
                  </a:lnTo>
                  <a:lnTo>
                    <a:pt x="511" y="544"/>
                  </a:lnTo>
                  <a:lnTo>
                    <a:pt x="484" y="589"/>
                  </a:lnTo>
                  <a:moveTo>
                    <a:pt x="546" y="589"/>
                  </a:moveTo>
                  <a:lnTo>
                    <a:pt x="520" y="544"/>
                  </a:lnTo>
                  <a:lnTo>
                    <a:pt x="546" y="497"/>
                  </a:lnTo>
                  <a:lnTo>
                    <a:pt x="573" y="544"/>
                  </a:lnTo>
                  <a:lnTo>
                    <a:pt x="546" y="589"/>
                  </a:lnTo>
                  <a:moveTo>
                    <a:pt x="609" y="589"/>
                  </a:moveTo>
                  <a:lnTo>
                    <a:pt x="582" y="544"/>
                  </a:lnTo>
                  <a:lnTo>
                    <a:pt x="609" y="497"/>
                  </a:lnTo>
                  <a:lnTo>
                    <a:pt x="634" y="544"/>
                  </a:lnTo>
                  <a:lnTo>
                    <a:pt x="609" y="589"/>
                  </a:lnTo>
                  <a:moveTo>
                    <a:pt x="670" y="589"/>
                  </a:moveTo>
                  <a:lnTo>
                    <a:pt x="643" y="544"/>
                  </a:lnTo>
                  <a:lnTo>
                    <a:pt x="670" y="497"/>
                  </a:lnTo>
                  <a:lnTo>
                    <a:pt x="696" y="544"/>
                  </a:lnTo>
                  <a:lnTo>
                    <a:pt x="670" y="589"/>
                  </a:lnTo>
                  <a:moveTo>
                    <a:pt x="732" y="589"/>
                  </a:moveTo>
                  <a:lnTo>
                    <a:pt x="705" y="544"/>
                  </a:lnTo>
                  <a:lnTo>
                    <a:pt x="732" y="497"/>
                  </a:lnTo>
                  <a:lnTo>
                    <a:pt x="757" y="544"/>
                  </a:lnTo>
                  <a:lnTo>
                    <a:pt x="732" y="589"/>
                  </a:lnTo>
                  <a:moveTo>
                    <a:pt x="793" y="589"/>
                  </a:moveTo>
                  <a:lnTo>
                    <a:pt x="766" y="544"/>
                  </a:lnTo>
                  <a:lnTo>
                    <a:pt x="793" y="497"/>
                  </a:lnTo>
                  <a:lnTo>
                    <a:pt x="819" y="544"/>
                  </a:lnTo>
                  <a:lnTo>
                    <a:pt x="793" y="589"/>
                  </a:lnTo>
                  <a:moveTo>
                    <a:pt x="855" y="589"/>
                  </a:moveTo>
                  <a:lnTo>
                    <a:pt x="828" y="544"/>
                  </a:lnTo>
                  <a:lnTo>
                    <a:pt x="855" y="497"/>
                  </a:lnTo>
                  <a:lnTo>
                    <a:pt x="880" y="544"/>
                  </a:lnTo>
                  <a:lnTo>
                    <a:pt x="855" y="589"/>
                  </a:lnTo>
                  <a:moveTo>
                    <a:pt x="916" y="589"/>
                  </a:moveTo>
                  <a:lnTo>
                    <a:pt x="889" y="544"/>
                  </a:lnTo>
                  <a:lnTo>
                    <a:pt x="916" y="497"/>
                  </a:lnTo>
                  <a:lnTo>
                    <a:pt x="943" y="544"/>
                  </a:lnTo>
                  <a:lnTo>
                    <a:pt x="916" y="589"/>
                  </a:lnTo>
                  <a:moveTo>
                    <a:pt x="978" y="589"/>
                  </a:moveTo>
                  <a:lnTo>
                    <a:pt x="952" y="544"/>
                  </a:lnTo>
                  <a:lnTo>
                    <a:pt x="978" y="497"/>
                  </a:lnTo>
                  <a:lnTo>
                    <a:pt x="1005" y="544"/>
                  </a:lnTo>
                  <a:lnTo>
                    <a:pt x="978" y="589"/>
                  </a:lnTo>
                  <a:moveTo>
                    <a:pt x="1039" y="589"/>
                  </a:moveTo>
                  <a:lnTo>
                    <a:pt x="1014" y="544"/>
                  </a:lnTo>
                  <a:lnTo>
                    <a:pt x="1039" y="497"/>
                  </a:lnTo>
                  <a:lnTo>
                    <a:pt x="1066" y="544"/>
                  </a:lnTo>
                  <a:lnTo>
                    <a:pt x="1039" y="589"/>
                  </a:lnTo>
                  <a:moveTo>
                    <a:pt x="1101" y="589"/>
                  </a:moveTo>
                  <a:lnTo>
                    <a:pt x="1075" y="544"/>
                  </a:lnTo>
                  <a:lnTo>
                    <a:pt x="1101" y="497"/>
                  </a:lnTo>
                  <a:lnTo>
                    <a:pt x="1128" y="544"/>
                  </a:lnTo>
                  <a:lnTo>
                    <a:pt x="1101" y="589"/>
                  </a:lnTo>
                  <a:moveTo>
                    <a:pt x="1162" y="589"/>
                  </a:moveTo>
                  <a:lnTo>
                    <a:pt x="1137" y="544"/>
                  </a:lnTo>
                  <a:lnTo>
                    <a:pt x="1162" y="497"/>
                  </a:lnTo>
                  <a:lnTo>
                    <a:pt x="1189" y="544"/>
                  </a:lnTo>
                  <a:lnTo>
                    <a:pt x="1162" y="589"/>
                  </a:lnTo>
                  <a:moveTo>
                    <a:pt x="1224" y="589"/>
                  </a:moveTo>
                  <a:lnTo>
                    <a:pt x="1198" y="544"/>
                  </a:lnTo>
                  <a:lnTo>
                    <a:pt x="1224" y="497"/>
                  </a:lnTo>
                  <a:lnTo>
                    <a:pt x="1251" y="544"/>
                  </a:lnTo>
                  <a:lnTo>
                    <a:pt x="1224" y="589"/>
                  </a:lnTo>
                  <a:moveTo>
                    <a:pt x="1285" y="589"/>
                  </a:moveTo>
                  <a:lnTo>
                    <a:pt x="1260" y="544"/>
                  </a:lnTo>
                  <a:lnTo>
                    <a:pt x="1285" y="497"/>
                  </a:lnTo>
                  <a:lnTo>
                    <a:pt x="1312" y="544"/>
                  </a:lnTo>
                  <a:lnTo>
                    <a:pt x="1285" y="589"/>
                  </a:lnTo>
                  <a:moveTo>
                    <a:pt x="1348" y="589"/>
                  </a:moveTo>
                  <a:lnTo>
                    <a:pt x="1321" y="544"/>
                  </a:lnTo>
                  <a:lnTo>
                    <a:pt x="1348" y="497"/>
                  </a:lnTo>
                  <a:lnTo>
                    <a:pt x="1374" y="544"/>
                  </a:lnTo>
                  <a:lnTo>
                    <a:pt x="1348" y="589"/>
                  </a:lnTo>
                  <a:moveTo>
                    <a:pt x="1410" y="589"/>
                  </a:moveTo>
                  <a:lnTo>
                    <a:pt x="1383" y="544"/>
                  </a:lnTo>
                  <a:lnTo>
                    <a:pt x="1410" y="497"/>
                  </a:lnTo>
                  <a:lnTo>
                    <a:pt x="1435" y="544"/>
                  </a:lnTo>
                  <a:lnTo>
                    <a:pt x="1410" y="589"/>
                  </a:lnTo>
                  <a:moveTo>
                    <a:pt x="1471" y="589"/>
                  </a:moveTo>
                  <a:lnTo>
                    <a:pt x="1444" y="544"/>
                  </a:lnTo>
                  <a:lnTo>
                    <a:pt x="1471" y="497"/>
                  </a:lnTo>
                  <a:lnTo>
                    <a:pt x="1497" y="544"/>
                  </a:lnTo>
                  <a:lnTo>
                    <a:pt x="1471" y="589"/>
                  </a:lnTo>
                  <a:moveTo>
                    <a:pt x="1533" y="589"/>
                  </a:moveTo>
                  <a:lnTo>
                    <a:pt x="1506" y="544"/>
                  </a:lnTo>
                  <a:lnTo>
                    <a:pt x="1533" y="497"/>
                  </a:lnTo>
                  <a:lnTo>
                    <a:pt x="1558" y="544"/>
                  </a:lnTo>
                  <a:lnTo>
                    <a:pt x="1533" y="589"/>
                  </a:lnTo>
                  <a:moveTo>
                    <a:pt x="1594" y="589"/>
                  </a:moveTo>
                  <a:lnTo>
                    <a:pt x="1567" y="544"/>
                  </a:lnTo>
                  <a:lnTo>
                    <a:pt x="1594" y="497"/>
                  </a:lnTo>
                  <a:lnTo>
                    <a:pt x="1620" y="544"/>
                  </a:lnTo>
                  <a:lnTo>
                    <a:pt x="1594" y="589"/>
                  </a:lnTo>
                  <a:moveTo>
                    <a:pt x="1656" y="589"/>
                  </a:moveTo>
                  <a:lnTo>
                    <a:pt x="1629" y="544"/>
                  </a:lnTo>
                  <a:lnTo>
                    <a:pt x="1656" y="497"/>
                  </a:lnTo>
                  <a:lnTo>
                    <a:pt x="1683" y="544"/>
                  </a:lnTo>
                  <a:lnTo>
                    <a:pt x="1656" y="589"/>
                  </a:lnTo>
                  <a:moveTo>
                    <a:pt x="1717" y="589"/>
                  </a:moveTo>
                  <a:lnTo>
                    <a:pt x="1692" y="544"/>
                  </a:lnTo>
                  <a:lnTo>
                    <a:pt x="1717" y="497"/>
                  </a:lnTo>
                  <a:lnTo>
                    <a:pt x="1744" y="544"/>
                  </a:lnTo>
                  <a:lnTo>
                    <a:pt x="1717" y="589"/>
                  </a:lnTo>
                  <a:moveTo>
                    <a:pt x="1779" y="589"/>
                  </a:moveTo>
                  <a:lnTo>
                    <a:pt x="1753" y="544"/>
                  </a:lnTo>
                  <a:lnTo>
                    <a:pt x="1779" y="497"/>
                  </a:lnTo>
                  <a:lnTo>
                    <a:pt x="1806" y="544"/>
                  </a:lnTo>
                  <a:lnTo>
                    <a:pt x="1779" y="589"/>
                  </a:lnTo>
                  <a:moveTo>
                    <a:pt x="1840" y="589"/>
                  </a:moveTo>
                  <a:lnTo>
                    <a:pt x="1815" y="544"/>
                  </a:lnTo>
                  <a:lnTo>
                    <a:pt x="1840" y="497"/>
                  </a:lnTo>
                  <a:lnTo>
                    <a:pt x="1867" y="544"/>
                  </a:lnTo>
                  <a:lnTo>
                    <a:pt x="1840" y="589"/>
                  </a:lnTo>
                  <a:moveTo>
                    <a:pt x="1902" y="589"/>
                  </a:moveTo>
                  <a:lnTo>
                    <a:pt x="1876" y="544"/>
                  </a:lnTo>
                  <a:lnTo>
                    <a:pt x="1902" y="497"/>
                  </a:lnTo>
                  <a:lnTo>
                    <a:pt x="1929" y="544"/>
                  </a:lnTo>
                  <a:lnTo>
                    <a:pt x="1902" y="589"/>
                  </a:lnTo>
                  <a:moveTo>
                    <a:pt x="1963" y="589"/>
                  </a:moveTo>
                  <a:lnTo>
                    <a:pt x="1938" y="544"/>
                  </a:lnTo>
                  <a:lnTo>
                    <a:pt x="1963" y="497"/>
                  </a:lnTo>
                  <a:lnTo>
                    <a:pt x="1990" y="544"/>
                  </a:lnTo>
                  <a:lnTo>
                    <a:pt x="1963" y="589"/>
                  </a:lnTo>
                  <a:moveTo>
                    <a:pt x="2025" y="589"/>
                  </a:moveTo>
                  <a:lnTo>
                    <a:pt x="1999" y="544"/>
                  </a:lnTo>
                  <a:lnTo>
                    <a:pt x="2025" y="497"/>
                  </a:lnTo>
                  <a:lnTo>
                    <a:pt x="2052" y="544"/>
                  </a:lnTo>
                  <a:lnTo>
                    <a:pt x="2025" y="589"/>
                  </a:lnTo>
                  <a:moveTo>
                    <a:pt x="2088" y="589"/>
                  </a:moveTo>
                  <a:lnTo>
                    <a:pt x="2061" y="544"/>
                  </a:lnTo>
                  <a:lnTo>
                    <a:pt x="2088" y="497"/>
                  </a:lnTo>
                  <a:lnTo>
                    <a:pt x="2113" y="544"/>
                  </a:lnTo>
                  <a:lnTo>
                    <a:pt x="2088" y="589"/>
                  </a:lnTo>
                  <a:moveTo>
                    <a:pt x="2149" y="589"/>
                  </a:moveTo>
                  <a:lnTo>
                    <a:pt x="2122" y="544"/>
                  </a:lnTo>
                  <a:lnTo>
                    <a:pt x="2149" y="497"/>
                  </a:lnTo>
                  <a:lnTo>
                    <a:pt x="2175" y="544"/>
                  </a:lnTo>
                  <a:lnTo>
                    <a:pt x="2149" y="589"/>
                  </a:lnTo>
                  <a:moveTo>
                    <a:pt x="2211" y="589"/>
                  </a:moveTo>
                  <a:lnTo>
                    <a:pt x="2184" y="544"/>
                  </a:lnTo>
                  <a:lnTo>
                    <a:pt x="2211" y="497"/>
                  </a:lnTo>
                  <a:lnTo>
                    <a:pt x="2236" y="544"/>
                  </a:lnTo>
                  <a:lnTo>
                    <a:pt x="2211" y="589"/>
                  </a:lnTo>
                  <a:moveTo>
                    <a:pt x="2272" y="589"/>
                  </a:moveTo>
                  <a:lnTo>
                    <a:pt x="2245" y="544"/>
                  </a:lnTo>
                  <a:lnTo>
                    <a:pt x="2272" y="497"/>
                  </a:lnTo>
                  <a:lnTo>
                    <a:pt x="2298" y="544"/>
                  </a:lnTo>
                  <a:lnTo>
                    <a:pt x="2272" y="589"/>
                  </a:lnTo>
                  <a:moveTo>
                    <a:pt x="2334" y="589"/>
                  </a:moveTo>
                  <a:lnTo>
                    <a:pt x="2307" y="544"/>
                  </a:lnTo>
                  <a:lnTo>
                    <a:pt x="2334" y="497"/>
                  </a:lnTo>
                  <a:lnTo>
                    <a:pt x="2359" y="544"/>
                  </a:lnTo>
                  <a:lnTo>
                    <a:pt x="2334" y="589"/>
                  </a:lnTo>
                  <a:moveTo>
                    <a:pt x="2395" y="589"/>
                  </a:moveTo>
                  <a:lnTo>
                    <a:pt x="2368" y="544"/>
                  </a:lnTo>
                  <a:lnTo>
                    <a:pt x="2395" y="497"/>
                  </a:lnTo>
                  <a:lnTo>
                    <a:pt x="2422" y="544"/>
                  </a:lnTo>
                  <a:lnTo>
                    <a:pt x="2395" y="589"/>
                  </a:lnTo>
                  <a:moveTo>
                    <a:pt x="2457" y="589"/>
                  </a:moveTo>
                  <a:lnTo>
                    <a:pt x="2431" y="544"/>
                  </a:lnTo>
                  <a:lnTo>
                    <a:pt x="2457" y="497"/>
                  </a:lnTo>
                  <a:lnTo>
                    <a:pt x="2484" y="544"/>
                  </a:lnTo>
                  <a:lnTo>
                    <a:pt x="2457" y="589"/>
                  </a:lnTo>
                  <a:moveTo>
                    <a:pt x="2518" y="589"/>
                  </a:moveTo>
                  <a:lnTo>
                    <a:pt x="2493" y="544"/>
                  </a:lnTo>
                  <a:lnTo>
                    <a:pt x="2518" y="497"/>
                  </a:lnTo>
                  <a:lnTo>
                    <a:pt x="2545" y="544"/>
                  </a:lnTo>
                  <a:lnTo>
                    <a:pt x="2518" y="589"/>
                  </a:lnTo>
                  <a:moveTo>
                    <a:pt x="84" y="536"/>
                  </a:moveTo>
                  <a:lnTo>
                    <a:pt x="59" y="490"/>
                  </a:lnTo>
                  <a:lnTo>
                    <a:pt x="84" y="445"/>
                  </a:lnTo>
                  <a:lnTo>
                    <a:pt x="111" y="490"/>
                  </a:lnTo>
                  <a:lnTo>
                    <a:pt x="84" y="536"/>
                  </a:lnTo>
                  <a:moveTo>
                    <a:pt x="146" y="536"/>
                  </a:moveTo>
                  <a:lnTo>
                    <a:pt x="120" y="490"/>
                  </a:lnTo>
                  <a:lnTo>
                    <a:pt x="146" y="445"/>
                  </a:lnTo>
                  <a:lnTo>
                    <a:pt x="173" y="490"/>
                  </a:lnTo>
                  <a:lnTo>
                    <a:pt x="146" y="536"/>
                  </a:lnTo>
                  <a:moveTo>
                    <a:pt x="209" y="536"/>
                  </a:moveTo>
                  <a:lnTo>
                    <a:pt x="182" y="490"/>
                  </a:lnTo>
                  <a:lnTo>
                    <a:pt x="209" y="445"/>
                  </a:lnTo>
                  <a:lnTo>
                    <a:pt x="234" y="490"/>
                  </a:lnTo>
                  <a:lnTo>
                    <a:pt x="209" y="536"/>
                  </a:lnTo>
                  <a:moveTo>
                    <a:pt x="270" y="536"/>
                  </a:moveTo>
                  <a:lnTo>
                    <a:pt x="243" y="490"/>
                  </a:lnTo>
                  <a:lnTo>
                    <a:pt x="270" y="445"/>
                  </a:lnTo>
                  <a:lnTo>
                    <a:pt x="295" y="490"/>
                  </a:lnTo>
                  <a:lnTo>
                    <a:pt x="270" y="536"/>
                  </a:lnTo>
                  <a:moveTo>
                    <a:pt x="331" y="536"/>
                  </a:moveTo>
                  <a:lnTo>
                    <a:pt x="304" y="490"/>
                  </a:lnTo>
                  <a:lnTo>
                    <a:pt x="331" y="445"/>
                  </a:lnTo>
                  <a:lnTo>
                    <a:pt x="357" y="490"/>
                  </a:lnTo>
                  <a:lnTo>
                    <a:pt x="331" y="536"/>
                  </a:lnTo>
                  <a:moveTo>
                    <a:pt x="393" y="536"/>
                  </a:moveTo>
                  <a:lnTo>
                    <a:pt x="366" y="490"/>
                  </a:lnTo>
                  <a:lnTo>
                    <a:pt x="393" y="445"/>
                  </a:lnTo>
                  <a:lnTo>
                    <a:pt x="418" y="490"/>
                  </a:lnTo>
                  <a:lnTo>
                    <a:pt x="393" y="536"/>
                  </a:lnTo>
                  <a:moveTo>
                    <a:pt x="454" y="536"/>
                  </a:moveTo>
                  <a:lnTo>
                    <a:pt x="427" y="490"/>
                  </a:lnTo>
                  <a:lnTo>
                    <a:pt x="454" y="445"/>
                  </a:lnTo>
                  <a:lnTo>
                    <a:pt x="480" y="490"/>
                  </a:lnTo>
                  <a:lnTo>
                    <a:pt x="454" y="536"/>
                  </a:lnTo>
                  <a:moveTo>
                    <a:pt x="516" y="536"/>
                  </a:moveTo>
                  <a:lnTo>
                    <a:pt x="489" y="490"/>
                  </a:lnTo>
                  <a:lnTo>
                    <a:pt x="516" y="445"/>
                  </a:lnTo>
                  <a:lnTo>
                    <a:pt x="541" y="490"/>
                  </a:lnTo>
                  <a:lnTo>
                    <a:pt x="516" y="536"/>
                  </a:lnTo>
                  <a:moveTo>
                    <a:pt x="577" y="536"/>
                  </a:moveTo>
                  <a:lnTo>
                    <a:pt x="552" y="490"/>
                  </a:lnTo>
                  <a:lnTo>
                    <a:pt x="577" y="445"/>
                  </a:lnTo>
                  <a:lnTo>
                    <a:pt x="604" y="490"/>
                  </a:lnTo>
                  <a:lnTo>
                    <a:pt x="577" y="536"/>
                  </a:lnTo>
                  <a:moveTo>
                    <a:pt x="639" y="536"/>
                  </a:moveTo>
                  <a:lnTo>
                    <a:pt x="613" y="490"/>
                  </a:lnTo>
                  <a:lnTo>
                    <a:pt x="639" y="445"/>
                  </a:lnTo>
                  <a:lnTo>
                    <a:pt x="666" y="490"/>
                  </a:lnTo>
                  <a:lnTo>
                    <a:pt x="639" y="536"/>
                  </a:lnTo>
                  <a:moveTo>
                    <a:pt x="700" y="536"/>
                  </a:moveTo>
                  <a:lnTo>
                    <a:pt x="675" y="490"/>
                  </a:lnTo>
                  <a:lnTo>
                    <a:pt x="700" y="445"/>
                  </a:lnTo>
                  <a:lnTo>
                    <a:pt x="727" y="490"/>
                  </a:lnTo>
                  <a:lnTo>
                    <a:pt x="700" y="536"/>
                  </a:lnTo>
                  <a:moveTo>
                    <a:pt x="762" y="536"/>
                  </a:moveTo>
                  <a:lnTo>
                    <a:pt x="736" y="490"/>
                  </a:lnTo>
                  <a:lnTo>
                    <a:pt x="762" y="445"/>
                  </a:lnTo>
                  <a:lnTo>
                    <a:pt x="789" y="490"/>
                  </a:lnTo>
                  <a:lnTo>
                    <a:pt x="762" y="536"/>
                  </a:lnTo>
                  <a:moveTo>
                    <a:pt x="823" y="536"/>
                  </a:moveTo>
                  <a:lnTo>
                    <a:pt x="798" y="490"/>
                  </a:lnTo>
                  <a:lnTo>
                    <a:pt x="823" y="445"/>
                  </a:lnTo>
                  <a:lnTo>
                    <a:pt x="850" y="490"/>
                  </a:lnTo>
                  <a:lnTo>
                    <a:pt x="823" y="536"/>
                  </a:lnTo>
                  <a:moveTo>
                    <a:pt x="885" y="536"/>
                  </a:moveTo>
                  <a:lnTo>
                    <a:pt x="859" y="490"/>
                  </a:lnTo>
                  <a:lnTo>
                    <a:pt x="885" y="445"/>
                  </a:lnTo>
                  <a:lnTo>
                    <a:pt x="912" y="490"/>
                  </a:lnTo>
                  <a:lnTo>
                    <a:pt x="885" y="536"/>
                  </a:lnTo>
                  <a:moveTo>
                    <a:pt x="948" y="536"/>
                  </a:moveTo>
                  <a:lnTo>
                    <a:pt x="921" y="490"/>
                  </a:lnTo>
                  <a:lnTo>
                    <a:pt x="948" y="445"/>
                  </a:lnTo>
                  <a:lnTo>
                    <a:pt x="973" y="490"/>
                  </a:lnTo>
                  <a:lnTo>
                    <a:pt x="948" y="536"/>
                  </a:lnTo>
                  <a:moveTo>
                    <a:pt x="1009" y="536"/>
                  </a:moveTo>
                  <a:lnTo>
                    <a:pt x="982" y="490"/>
                  </a:lnTo>
                  <a:lnTo>
                    <a:pt x="1009" y="445"/>
                  </a:lnTo>
                  <a:lnTo>
                    <a:pt x="1035" y="490"/>
                  </a:lnTo>
                  <a:lnTo>
                    <a:pt x="1009" y="536"/>
                  </a:lnTo>
                  <a:moveTo>
                    <a:pt x="1071" y="536"/>
                  </a:moveTo>
                  <a:lnTo>
                    <a:pt x="1044" y="490"/>
                  </a:lnTo>
                  <a:lnTo>
                    <a:pt x="1071" y="445"/>
                  </a:lnTo>
                  <a:lnTo>
                    <a:pt x="1096" y="490"/>
                  </a:lnTo>
                  <a:lnTo>
                    <a:pt x="1071" y="536"/>
                  </a:lnTo>
                  <a:moveTo>
                    <a:pt x="1132" y="536"/>
                  </a:moveTo>
                  <a:lnTo>
                    <a:pt x="1105" y="490"/>
                  </a:lnTo>
                  <a:lnTo>
                    <a:pt x="1132" y="445"/>
                  </a:lnTo>
                  <a:lnTo>
                    <a:pt x="1158" y="490"/>
                  </a:lnTo>
                  <a:lnTo>
                    <a:pt x="1132" y="536"/>
                  </a:lnTo>
                  <a:moveTo>
                    <a:pt x="1194" y="536"/>
                  </a:moveTo>
                  <a:lnTo>
                    <a:pt x="1167" y="490"/>
                  </a:lnTo>
                  <a:lnTo>
                    <a:pt x="1194" y="445"/>
                  </a:lnTo>
                  <a:lnTo>
                    <a:pt x="1219" y="490"/>
                  </a:lnTo>
                  <a:lnTo>
                    <a:pt x="1194" y="536"/>
                  </a:lnTo>
                  <a:moveTo>
                    <a:pt x="1255" y="536"/>
                  </a:moveTo>
                  <a:lnTo>
                    <a:pt x="1228" y="490"/>
                  </a:lnTo>
                  <a:lnTo>
                    <a:pt x="1255" y="445"/>
                  </a:lnTo>
                  <a:lnTo>
                    <a:pt x="1281" y="490"/>
                  </a:lnTo>
                  <a:lnTo>
                    <a:pt x="1255" y="536"/>
                  </a:lnTo>
                  <a:moveTo>
                    <a:pt x="1317" y="536"/>
                  </a:moveTo>
                  <a:lnTo>
                    <a:pt x="1291" y="490"/>
                  </a:lnTo>
                  <a:lnTo>
                    <a:pt x="1317" y="445"/>
                  </a:lnTo>
                  <a:lnTo>
                    <a:pt x="1344" y="490"/>
                  </a:lnTo>
                  <a:lnTo>
                    <a:pt x="1317" y="536"/>
                  </a:lnTo>
                  <a:moveTo>
                    <a:pt x="1378" y="536"/>
                  </a:moveTo>
                  <a:lnTo>
                    <a:pt x="1353" y="490"/>
                  </a:lnTo>
                  <a:lnTo>
                    <a:pt x="1378" y="445"/>
                  </a:lnTo>
                  <a:lnTo>
                    <a:pt x="1405" y="490"/>
                  </a:lnTo>
                  <a:lnTo>
                    <a:pt x="1378" y="536"/>
                  </a:lnTo>
                  <a:moveTo>
                    <a:pt x="1440" y="536"/>
                  </a:moveTo>
                  <a:lnTo>
                    <a:pt x="1414" y="490"/>
                  </a:lnTo>
                  <a:lnTo>
                    <a:pt x="1440" y="445"/>
                  </a:lnTo>
                  <a:lnTo>
                    <a:pt x="1467" y="490"/>
                  </a:lnTo>
                  <a:lnTo>
                    <a:pt x="1440" y="536"/>
                  </a:lnTo>
                  <a:moveTo>
                    <a:pt x="1501" y="536"/>
                  </a:moveTo>
                  <a:lnTo>
                    <a:pt x="1476" y="490"/>
                  </a:lnTo>
                  <a:lnTo>
                    <a:pt x="1501" y="445"/>
                  </a:lnTo>
                  <a:lnTo>
                    <a:pt x="1528" y="490"/>
                  </a:lnTo>
                  <a:lnTo>
                    <a:pt x="1501" y="536"/>
                  </a:lnTo>
                  <a:moveTo>
                    <a:pt x="1563" y="536"/>
                  </a:moveTo>
                  <a:lnTo>
                    <a:pt x="1537" y="490"/>
                  </a:lnTo>
                  <a:lnTo>
                    <a:pt x="1563" y="445"/>
                  </a:lnTo>
                  <a:lnTo>
                    <a:pt x="1590" y="490"/>
                  </a:lnTo>
                  <a:lnTo>
                    <a:pt x="1563" y="536"/>
                  </a:lnTo>
                  <a:moveTo>
                    <a:pt x="1624" y="536"/>
                  </a:moveTo>
                  <a:lnTo>
                    <a:pt x="1599" y="490"/>
                  </a:lnTo>
                  <a:lnTo>
                    <a:pt x="1624" y="445"/>
                  </a:lnTo>
                  <a:lnTo>
                    <a:pt x="1651" y="490"/>
                  </a:lnTo>
                  <a:lnTo>
                    <a:pt x="1624" y="536"/>
                  </a:lnTo>
                  <a:moveTo>
                    <a:pt x="1687" y="536"/>
                  </a:moveTo>
                  <a:lnTo>
                    <a:pt x="1660" y="490"/>
                  </a:lnTo>
                  <a:lnTo>
                    <a:pt x="1687" y="445"/>
                  </a:lnTo>
                  <a:lnTo>
                    <a:pt x="1713" y="490"/>
                  </a:lnTo>
                  <a:lnTo>
                    <a:pt x="1687" y="536"/>
                  </a:lnTo>
                  <a:moveTo>
                    <a:pt x="1749" y="536"/>
                  </a:moveTo>
                  <a:lnTo>
                    <a:pt x="1722" y="490"/>
                  </a:lnTo>
                  <a:lnTo>
                    <a:pt x="1749" y="445"/>
                  </a:lnTo>
                  <a:lnTo>
                    <a:pt x="1774" y="490"/>
                  </a:lnTo>
                  <a:lnTo>
                    <a:pt x="1749" y="536"/>
                  </a:lnTo>
                  <a:moveTo>
                    <a:pt x="1810" y="536"/>
                  </a:moveTo>
                  <a:lnTo>
                    <a:pt x="1783" y="490"/>
                  </a:lnTo>
                  <a:lnTo>
                    <a:pt x="1810" y="445"/>
                  </a:lnTo>
                  <a:lnTo>
                    <a:pt x="1836" y="490"/>
                  </a:lnTo>
                  <a:lnTo>
                    <a:pt x="1810" y="536"/>
                  </a:lnTo>
                  <a:moveTo>
                    <a:pt x="1872" y="536"/>
                  </a:moveTo>
                  <a:lnTo>
                    <a:pt x="1845" y="490"/>
                  </a:lnTo>
                  <a:lnTo>
                    <a:pt x="1872" y="445"/>
                  </a:lnTo>
                  <a:lnTo>
                    <a:pt x="1897" y="490"/>
                  </a:lnTo>
                  <a:lnTo>
                    <a:pt x="1872" y="536"/>
                  </a:lnTo>
                  <a:moveTo>
                    <a:pt x="1933" y="536"/>
                  </a:moveTo>
                  <a:lnTo>
                    <a:pt x="1906" y="490"/>
                  </a:lnTo>
                  <a:lnTo>
                    <a:pt x="1933" y="445"/>
                  </a:lnTo>
                  <a:lnTo>
                    <a:pt x="1959" y="490"/>
                  </a:lnTo>
                  <a:lnTo>
                    <a:pt x="1933" y="536"/>
                  </a:lnTo>
                  <a:moveTo>
                    <a:pt x="1995" y="536"/>
                  </a:moveTo>
                  <a:lnTo>
                    <a:pt x="1968" y="490"/>
                  </a:lnTo>
                  <a:lnTo>
                    <a:pt x="1995" y="445"/>
                  </a:lnTo>
                  <a:lnTo>
                    <a:pt x="2020" y="490"/>
                  </a:lnTo>
                  <a:lnTo>
                    <a:pt x="1995" y="536"/>
                  </a:lnTo>
                  <a:moveTo>
                    <a:pt x="2056" y="536"/>
                  </a:moveTo>
                  <a:lnTo>
                    <a:pt x="2031" y="490"/>
                  </a:lnTo>
                  <a:lnTo>
                    <a:pt x="2056" y="445"/>
                  </a:lnTo>
                  <a:lnTo>
                    <a:pt x="2083" y="490"/>
                  </a:lnTo>
                  <a:lnTo>
                    <a:pt x="2056" y="536"/>
                  </a:lnTo>
                  <a:moveTo>
                    <a:pt x="2118" y="536"/>
                  </a:moveTo>
                  <a:lnTo>
                    <a:pt x="2092" y="490"/>
                  </a:lnTo>
                  <a:lnTo>
                    <a:pt x="2118" y="445"/>
                  </a:lnTo>
                  <a:lnTo>
                    <a:pt x="2145" y="490"/>
                  </a:lnTo>
                  <a:lnTo>
                    <a:pt x="2118" y="536"/>
                  </a:lnTo>
                  <a:moveTo>
                    <a:pt x="2179" y="536"/>
                  </a:moveTo>
                  <a:lnTo>
                    <a:pt x="2154" y="490"/>
                  </a:lnTo>
                  <a:lnTo>
                    <a:pt x="2179" y="445"/>
                  </a:lnTo>
                  <a:lnTo>
                    <a:pt x="2206" y="490"/>
                  </a:lnTo>
                  <a:lnTo>
                    <a:pt x="2179" y="536"/>
                  </a:lnTo>
                  <a:moveTo>
                    <a:pt x="2241" y="536"/>
                  </a:moveTo>
                  <a:lnTo>
                    <a:pt x="2215" y="490"/>
                  </a:lnTo>
                  <a:lnTo>
                    <a:pt x="2241" y="445"/>
                  </a:lnTo>
                  <a:lnTo>
                    <a:pt x="2268" y="490"/>
                  </a:lnTo>
                  <a:lnTo>
                    <a:pt x="2241" y="536"/>
                  </a:lnTo>
                  <a:moveTo>
                    <a:pt x="2302" y="536"/>
                  </a:moveTo>
                  <a:lnTo>
                    <a:pt x="2277" y="490"/>
                  </a:lnTo>
                  <a:lnTo>
                    <a:pt x="2302" y="445"/>
                  </a:lnTo>
                  <a:lnTo>
                    <a:pt x="2329" y="490"/>
                  </a:lnTo>
                  <a:lnTo>
                    <a:pt x="2302" y="536"/>
                  </a:lnTo>
                  <a:moveTo>
                    <a:pt x="2364" y="536"/>
                  </a:moveTo>
                  <a:lnTo>
                    <a:pt x="2338" y="490"/>
                  </a:lnTo>
                  <a:lnTo>
                    <a:pt x="2364" y="445"/>
                  </a:lnTo>
                  <a:lnTo>
                    <a:pt x="2391" y="490"/>
                  </a:lnTo>
                  <a:lnTo>
                    <a:pt x="2364" y="536"/>
                  </a:lnTo>
                  <a:moveTo>
                    <a:pt x="2427" y="536"/>
                  </a:moveTo>
                  <a:lnTo>
                    <a:pt x="2400" y="490"/>
                  </a:lnTo>
                  <a:lnTo>
                    <a:pt x="2427" y="445"/>
                  </a:lnTo>
                  <a:lnTo>
                    <a:pt x="2452" y="490"/>
                  </a:lnTo>
                  <a:lnTo>
                    <a:pt x="2427" y="536"/>
                  </a:lnTo>
                  <a:moveTo>
                    <a:pt x="2488" y="536"/>
                  </a:moveTo>
                  <a:lnTo>
                    <a:pt x="2461" y="490"/>
                  </a:lnTo>
                  <a:lnTo>
                    <a:pt x="2488" y="445"/>
                  </a:lnTo>
                  <a:lnTo>
                    <a:pt x="2514" y="490"/>
                  </a:lnTo>
                  <a:lnTo>
                    <a:pt x="2488" y="536"/>
                  </a:lnTo>
                  <a:moveTo>
                    <a:pt x="54" y="483"/>
                  </a:moveTo>
                  <a:lnTo>
                    <a:pt x="27" y="438"/>
                  </a:lnTo>
                  <a:lnTo>
                    <a:pt x="54" y="391"/>
                  </a:lnTo>
                  <a:lnTo>
                    <a:pt x="80" y="438"/>
                  </a:lnTo>
                  <a:lnTo>
                    <a:pt x="54" y="483"/>
                  </a:lnTo>
                  <a:moveTo>
                    <a:pt x="116" y="483"/>
                  </a:moveTo>
                  <a:lnTo>
                    <a:pt x="89" y="438"/>
                  </a:lnTo>
                  <a:lnTo>
                    <a:pt x="116" y="391"/>
                  </a:lnTo>
                  <a:lnTo>
                    <a:pt x="141" y="438"/>
                  </a:lnTo>
                  <a:lnTo>
                    <a:pt x="116" y="483"/>
                  </a:lnTo>
                  <a:moveTo>
                    <a:pt x="177" y="483"/>
                  </a:moveTo>
                  <a:lnTo>
                    <a:pt x="150" y="438"/>
                  </a:lnTo>
                  <a:lnTo>
                    <a:pt x="177" y="391"/>
                  </a:lnTo>
                  <a:lnTo>
                    <a:pt x="204" y="438"/>
                  </a:lnTo>
                  <a:lnTo>
                    <a:pt x="177" y="483"/>
                  </a:lnTo>
                  <a:moveTo>
                    <a:pt x="238" y="483"/>
                  </a:moveTo>
                  <a:lnTo>
                    <a:pt x="213" y="438"/>
                  </a:lnTo>
                  <a:lnTo>
                    <a:pt x="238" y="391"/>
                  </a:lnTo>
                  <a:lnTo>
                    <a:pt x="265" y="438"/>
                  </a:lnTo>
                  <a:lnTo>
                    <a:pt x="238" y="483"/>
                  </a:lnTo>
                  <a:moveTo>
                    <a:pt x="300" y="483"/>
                  </a:moveTo>
                  <a:lnTo>
                    <a:pt x="274" y="438"/>
                  </a:lnTo>
                  <a:lnTo>
                    <a:pt x="300" y="391"/>
                  </a:lnTo>
                  <a:lnTo>
                    <a:pt x="327" y="438"/>
                  </a:lnTo>
                  <a:lnTo>
                    <a:pt x="300" y="483"/>
                  </a:lnTo>
                  <a:moveTo>
                    <a:pt x="361" y="483"/>
                  </a:moveTo>
                  <a:lnTo>
                    <a:pt x="336" y="438"/>
                  </a:lnTo>
                  <a:lnTo>
                    <a:pt x="361" y="391"/>
                  </a:lnTo>
                  <a:lnTo>
                    <a:pt x="388" y="438"/>
                  </a:lnTo>
                  <a:lnTo>
                    <a:pt x="361" y="483"/>
                  </a:lnTo>
                  <a:moveTo>
                    <a:pt x="423" y="483"/>
                  </a:moveTo>
                  <a:lnTo>
                    <a:pt x="397" y="438"/>
                  </a:lnTo>
                  <a:lnTo>
                    <a:pt x="423" y="391"/>
                  </a:lnTo>
                  <a:lnTo>
                    <a:pt x="450" y="438"/>
                  </a:lnTo>
                  <a:lnTo>
                    <a:pt x="423" y="483"/>
                  </a:lnTo>
                  <a:moveTo>
                    <a:pt x="484" y="483"/>
                  </a:moveTo>
                  <a:lnTo>
                    <a:pt x="459" y="438"/>
                  </a:lnTo>
                  <a:lnTo>
                    <a:pt x="484" y="391"/>
                  </a:lnTo>
                  <a:lnTo>
                    <a:pt x="511" y="438"/>
                  </a:lnTo>
                  <a:lnTo>
                    <a:pt x="484" y="483"/>
                  </a:lnTo>
                  <a:moveTo>
                    <a:pt x="546" y="483"/>
                  </a:moveTo>
                  <a:lnTo>
                    <a:pt x="520" y="438"/>
                  </a:lnTo>
                  <a:lnTo>
                    <a:pt x="546" y="391"/>
                  </a:lnTo>
                  <a:lnTo>
                    <a:pt x="573" y="438"/>
                  </a:lnTo>
                  <a:lnTo>
                    <a:pt x="546" y="483"/>
                  </a:lnTo>
                  <a:moveTo>
                    <a:pt x="609" y="483"/>
                  </a:moveTo>
                  <a:lnTo>
                    <a:pt x="582" y="438"/>
                  </a:lnTo>
                  <a:lnTo>
                    <a:pt x="609" y="391"/>
                  </a:lnTo>
                  <a:lnTo>
                    <a:pt x="634" y="438"/>
                  </a:lnTo>
                  <a:lnTo>
                    <a:pt x="609" y="483"/>
                  </a:lnTo>
                  <a:moveTo>
                    <a:pt x="670" y="483"/>
                  </a:moveTo>
                  <a:lnTo>
                    <a:pt x="643" y="438"/>
                  </a:lnTo>
                  <a:lnTo>
                    <a:pt x="670" y="391"/>
                  </a:lnTo>
                  <a:lnTo>
                    <a:pt x="696" y="438"/>
                  </a:lnTo>
                  <a:lnTo>
                    <a:pt x="670" y="483"/>
                  </a:lnTo>
                  <a:moveTo>
                    <a:pt x="732" y="483"/>
                  </a:moveTo>
                  <a:lnTo>
                    <a:pt x="705" y="438"/>
                  </a:lnTo>
                  <a:lnTo>
                    <a:pt x="732" y="391"/>
                  </a:lnTo>
                  <a:lnTo>
                    <a:pt x="757" y="438"/>
                  </a:lnTo>
                  <a:lnTo>
                    <a:pt x="732" y="483"/>
                  </a:lnTo>
                  <a:moveTo>
                    <a:pt x="793" y="483"/>
                  </a:moveTo>
                  <a:lnTo>
                    <a:pt x="766" y="438"/>
                  </a:lnTo>
                  <a:lnTo>
                    <a:pt x="793" y="391"/>
                  </a:lnTo>
                  <a:lnTo>
                    <a:pt x="819" y="438"/>
                  </a:lnTo>
                  <a:lnTo>
                    <a:pt x="793" y="483"/>
                  </a:lnTo>
                  <a:moveTo>
                    <a:pt x="855" y="483"/>
                  </a:moveTo>
                  <a:lnTo>
                    <a:pt x="828" y="438"/>
                  </a:lnTo>
                  <a:lnTo>
                    <a:pt x="855" y="391"/>
                  </a:lnTo>
                  <a:lnTo>
                    <a:pt x="880" y="438"/>
                  </a:lnTo>
                  <a:lnTo>
                    <a:pt x="855" y="483"/>
                  </a:lnTo>
                  <a:moveTo>
                    <a:pt x="916" y="483"/>
                  </a:moveTo>
                  <a:lnTo>
                    <a:pt x="889" y="438"/>
                  </a:lnTo>
                  <a:lnTo>
                    <a:pt x="916" y="391"/>
                  </a:lnTo>
                  <a:lnTo>
                    <a:pt x="943" y="438"/>
                  </a:lnTo>
                  <a:lnTo>
                    <a:pt x="916" y="483"/>
                  </a:lnTo>
                  <a:moveTo>
                    <a:pt x="978" y="483"/>
                  </a:moveTo>
                  <a:lnTo>
                    <a:pt x="952" y="438"/>
                  </a:lnTo>
                  <a:lnTo>
                    <a:pt x="978" y="391"/>
                  </a:lnTo>
                  <a:lnTo>
                    <a:pt x="1005" y="438"/>
                  </a:lnTo>
                  <a:lnTo>
                    <a:pt x="978" y="483"/>
                  </a:lnTo>
                  <a:moveTo>
                    <a:pt x="1039" y="483"/>
                  </a:moveTo>
                  <a:lnTo>
                    <a:pt x="1014" y="438"/>
                  </a:lnTo>
                  <a:lnTo>
                    <a:pt x="1039" y="391"/>
                  </a:lnTo>
                  <a:lnTo>
                    <a:pt x="1066" y="438"/>
                  </a:lnTo>
                  <a:lnTo>
                    <a:pt x="1039" y="483"/>
                  </a:lnTo>
                  <a:moveTo>
                    <a:pt x="1101" y="483"/>
                  </a:moveTo>
                  <a:lnTo>
                    <a:pt x="1075" y="438"/>
                  </a:lnTo>
                  <a:lnTo>
                    <a:pt x="1101" y="391"/>
                  </a:lnTo>
                  <a:lnTo>
                    <a:pt x="1128" y="438"/>
                  </a:lnTo>
                  <a:lnTo>
                    <a:pt x="1101" y="483"/>
                  </a:lnTo>
                  <a:moveTo>
                    <a:pt x="1162" y="483"/>
                  </a:moveTo>
                  <a:lnTo>
                    <a:pt x="1137" y="438"/>
                  </a:lnTo>
                  <a:lnTo>
                    <a:pt x="1162" y="391"/>
                  </a:lnTo>
                  <a:lnTo>
                    <a:pt x="1189" y="438"/>
                  </a:lnTo>
                  <a:lnTo>
                    <a:pt x="1162" y="483"/>
                  </a:lnTo>
                  <a:moveTo>
                    <a:pt x="1224" y="483"/>
                  </a:moveTo>
                  <a:lnTo>
                    <a:pt x="1198" y="438"/>
                  </a:lnTo>
                  <a:lnTo>
                    <a:pt x="1224" y="391"/>
                  </a:lnTo>
                  <a:lnTo>
                    <a:pt x="1251" y="438"/>
                  </a:lnTo>
                  <a:lnTo>
                    <a:pt x="1224" y="483"/>
                  </a:lnTo>
                  <a:moveTo>
                    <a:pt x="1285" y="483"/>
                  </a:moveTo>
                  <a:lnTo>
                    <a:pt x="1260" y="438"/>
                  </a:lnTo>
                  <a:lnTo>
                    <a:pt x="1285" y="391"/>
                  </a:lnTo>
                  <a:lnTo>
                    <a:pt x="1312" y="438"/>
                  </a:lnTo>
                  <a:lnTo>
                    <a:pt x="1285" y="483"/>
                  </a:lnTo>
                  <a:moveTo>
                    <a:pt x="1348" y="483"/>
                  </a:moveTo>
                  <a:lnTo>
                    <a:pt x="1321" y="438"/>
                  </a:lnTo>
                  <a:lnTo>
                    <a:pt x="1348" y="391"/>
                  </a:lnTo>
                  <a:lnTo>
                    <a:pt x="1374" y="438"/>
                  </a:lnTo>
                  <a:lnTo>
                    <a:pt x="1348" y="483"/>
                  </a:lnTo>
                  <a:moveTo>
                    <a:pt x="1410" y="483"/>
                  </a:moveTo>
                  <a:lnTo>
                    <a:pt x="1383" y="438"/>
                  </a:lnTo>
                  <a:lnTo>
                    <a:pt x="1410" y="391"/>
                  </a:lnTo>
                  <a:lnTo>
                    <a:pt x="1435" y="438"/>
                  </a:lnTo>
                  <a:lnTo>
                    <a:pt x="1410" y="483"/>
                  </a:lnTo>
                  <a:moveTo>
                    <a:pt x="1471" y="483"/>
                  </a:moveTo>
                  <a:lnTo>
                    <a:pt x="1444" y="438"/>
                  </a:lnTo>
                  <a:lnTo>
                    <a:pt x="1471" y="391"/>
                  </a:lnTo>
                  <a:lnTo>
                    <a:pt x="1497" y="438"/>
                  </a:lnTo>
                  <a:lnTo>
                    <a:pt x="1471" y="483"/>
                  </a:lnTo>
                  <a:moveTo>
                    <a:pt x="1533" y="483"/>
                  </a:moveTo>
                  <a:lnTo>
                    <a:pt x="1506" y="438"/>
                  </a:lnTo>
                  <a:lnTo>
                    <a:pt x="1533" y="391"/>
                  </a:lnTo>
                  <a:lnTo>
                    <a:pt x="1558" y="438"/>
                  </a:lnTo>
                  <a:lnTo>
                    <a:pt x="1533" y="483"/>
                  </a:lnTo>
                  <a:moveTo>
                    <a:pt x="1594" y="483"/>
                  </a:moveTo>
                  <a:lnTo>
                    <a:pt x="1567" y="438"/>
                  </a:lnTo>
                  <a:lnTo>
                    <a:pt x="1594" y="391"/>
                  </a:lnTo>
                  <a:lnTo>
                    <a:pt x="1620" y="438"/>
                  </a:lnTo>
                  <a:lnTo>
                    <a:pt x="1594" y="483"/>
                  </a:lnTo>
                  <a:moveTo>
                    <a:pt x="1656" y="483"/>
                  </a:moveTo>
                  <a:lnTo>
                    <a:pt x="1629" y="438"/>
                  </a:lnTo>
                  <a:lnTo>
                    <a:pt x="1656" y="391"/>
                  </a:lnTo>
                  <a:lnTo>
                    <a:pt x="1683" y="438"/>
                  </a:lnTo>
                  <a:lnTo>
                    <a:pt x="1656" y="483"/>
                  </a:lnTo>
                  <a:moveTo>
                    <a:pt x="1717" y="483"/>
                  </a:moveTo>
                  <a:lnTo>
                    <a:pt x="1692" y="438"/>
                  </a:lnTo>
                  <a:lnTo>
                    <a:pt x="1717" y="391"/>
                  </a:lnTo>
                  <a:lnTo>
                    <a:pt x="1744" y="438"/>
                  </a:lnTo>
                  <a:lnTo>
                    <a:pt x="1717" y="483"/>
                  </a:lnTo>
                  <a:moveTo>
                    <a:pt x="1779" y="483"/>
                  </a:moveTo>
                  <a:lnTo>
                    <a:pt x="1753" y="438"/>
                  </a:lnTo>
                  <a:lnTo>
                    <a:pt x="1779" y="391"/>
                  </a:lnTo>
                  <a:lnTo>
                    <a:pt x="1806" y="438"/>
                  </a:lnTo>
                  <a:lnTo>
                    <a:pt x="1779" y="483"/>
                  </a:lnTo>
                  <a:moveTo>
                    <a:pt x="1840" y="483"/>
                  </a:moveTo>
                  <a:lnTo>
                    <a:pt x="1815" y="438"/>
                  </a:lnTo>
                  <a:lnTo>
                    <a:pt x="1840" y="391"/>
                  </a:lnTo>
                  <a:lnTo>
                    <a:pt x="1867" y="438"/>
                  </a:lnTo>
                  <a:lnTo>
                    <a:pt x="1840" y="483"/>
                  </a:lnTo>
                  <a:moveTo>
                    <a:pt x="1902" y="483"/>
                  </a:moveTo>
                  <a:lnTo>
                    <a:pt x="1876" y="438"/>
                  </a:lnTo>
                  <a:lnTo>
                    <a:pt x="1902" y="391"/>
                  </a:lnTo>
                  <a:lnTo>
                    <a:pt x="1929" y="438"/>
                  </a:lnTo>
                  <a:lnTo>
                    <a:pt x="1902" y="483"/>
                  </a:lnTo>
                  <a:moveTo>
                    <a:pt x="1963" y="483"/>
                  </a:moveTo>
                  <a:lnTo>
                    <a:pt x="1938" y="438"/>
                  </a:lnTo>
                  <a:lnTo>
                    <a:pt x="1963" y="391"/>
                  </a:lnTo>
                  <a:lnTo>
                    <a:pt x="1990" y="438"/>
                  </a:lnTo>
                  <a:lnTo>
                    <a:pt x="1963" y="483"/>
                  </a:lnTo>
                  <a:moveTo>
                    <a:pt x="2025" y="483"/>
                  </a:moveTo>
                  <a:lnTo>
                    <a:pt x="1999" y="438"/>
                  </a:lnTo>
                  <a:lnTo>
                    <a:pt x="2025" y="391"/>
                  </a:lnTo>
                  <a:lnTo>
                    <a:pt x="2052" y="438"/>
                  </a:lnTo>
                  <a:lnTo>
                    <a:pt x="2025" y="483"/>
                  </a:lnTo>
                  <a:moveTo>
                    <a:pt x="2088" y="483"/>
                  </a:moveTo>
                  <a:lnTo>
                    <a:pt x="2061" y="438"/>
                  </a:lnTo>
                  <a:lnTo>
                    <a:pt x="2088" y="391"/>
                  </a:lnTo>
                  <a:lnTo>
                    <a:pt x="2113" y="438"/>
                  </a:lnTo>
                  <a:lnTo>
                    <a:pt x="2088" y="483"/>
                  </a:lnTo>
                  <a:moveTo>
                    <a:pt x="2149" y="483"/>
                  </a:moveTo>
                  <a:lnTo>
                    <a:pt x="2122" y="438"/>
                  </a:lnTo>
                  <a:lnTo>
                    <a:pt x="2149" y="391"/>
                  </a:lnTo>
                  <a:lnTo>
                    <a:pt x="2175" y="438"/>
                  </a:lnTo>
                  <a:lnTo>
                    <a:pt x="2149" y="483"/>
                  </a:lnTo>
                  <a:moveTo>
                    <a:pt x="2211" y="483"/>
                  </a:moveTo>
                  <a:lnTo>
                    <a:pt x="2184" y="438"/>
                  </a:lnTo>
                  <a:lnTo>
                    <a:pt x="2211" y="391"/>
                  </a:lnTo>
                  <a:lnTo>
                    <a:pt x="2236" y="438"/>
                  </a:lnTo>
                  <a:lnTo>
                    <a:pt x="2211" y="483"/>
                  </a:lnTo>
                  <a:moveTo>
                    <a:pt x="2272" y="483"/>
                  </a:moveTo>
                  <a:lnTo>
                    <a:pt x="2245" y="438"/>
                  </a:lnTo>
                  <a:lnTo>
                    <a:pt x="2272" y="391"/>
                  </a:lnTo>
                  <a:lnTo>
                    <a:pt x="2298" y="438"/>
                  </a:lnTo>
                  <a:lnTo>
                    <a:pt x="2272" y="483"/>
                  </a:lnTo>
                  <a:moveTo>
                    <a:pt x="2334" y="483"/>
                  </a:moveTo>
                  <a:lnTo>
                    <a:pt x="2307" y="438"/>
                  </a:lnTo>
                  <a:lnTo>
                    <a:pt x="2334" y="391"/>
                  </a:lnTo>
                  <a:lnTo>
                    <a:pt x="2359" y="438"/>
                  </a:lnTo>
                  <a:lnTo>
                    <a:pt x="2334" y="483"/>
                  </a:lnTo>
                  <a:moveTo>
                    <a:pt x="2395" y="483"/>
                  </a:moveTo>
                  <a:lnTo>
                    <a:pt x="2368" y="438"/>
                  </a:lnTo>
                  <a:lnTo>
                    <a:pt x="2395" y="391"/>
                  </a:lnTo>
                  <a:lnTo>
                    <a:pt x="2422" y="438"/>
                  </a:lnTo>
                  <a:lnTo>
                    <a:pt x="2395" y="483"/>
                  </a:lnTo>
                  <a:moveTo>
                    <a:pt x="2457" y="483"/>
                  </a:moveTo>
                  <a:lnTo>
                    <a:pt x="2431" y="438"/>
                  </a:lnTo>
                  <a:lnTo>
                    <a:pt x="2457" y="391"/>
                  </a:lnTo>
                  <a:lnTo>
                    <a:pt x="2484" y="438"/>
                  </a:lnTo>
                  <a:lnTo>
                    <a:pt x="2457" y="483"/>
                  </a:lnTo>
                  <a:moveTo>
                    <a:pt x="2518" y="483"/>
                  </a:moveTo>
                  <a:lnTo>
                    <a:pt x="2493" y="438"/>
                  </a:lnTo>
                  <a:lnTo>
                    <a:pt x="2518" y="391"/>
                  </a:lnTo>
                  <a:lnTo>
                    <a:pt x="2545" y="438"/>
                  </a:lnTo>
                  <a:lnTo>
                    <a:pt x="2518" y="483"/>
                  </a:lnTo>
                  <a:moveTo>
                    <a:pt x="84" y="429"/>
                  </a:moveTo>
                  <a:lnTo>
                    <a:pt x="59" y="384"/>
                  </a:lnTo>
                  <a:lnTo>
                    <a:pt x="84" y="339"/>
                  </a:lnTo>
                  <a:lnTo>
                    <a:pt x="111" y="384"/>
                  </a:lnTo>
                  <a:lnTo>
                    <a:pt x="84" y="429"/>
                  </a:lnTo>
                  <a:moveTo>
                    <a:pt x="146" y="429"/>
                  </a:moveTo>
                  <a:lnTo>
                    <a:pt x="120" y="384"/>
                  </a:lnTo>
                  <a:lnTo>
                    <a:pt x="146" y="339"/>
                  </a:lnTo>
                  <a:lnTo>
                    <a:pt x="173" y="384"/>
                  </a:lnTo>
                  <a:lnTo>
                    <a:pt x="146" y="429"/>
                  </a:lnTo>
                  <a:moveTo>
                    <a:pt x="209" y="429"/>
                  </a:moveTo>
                  <a:lnTo>
                    <a:pt x="182" y="384"/>
                  </a:lnTo>
                  <a:lnTo>
                    <a:pt x="209" y="339"/>
                  </a:lnTo>
                  <a:lnTo>
                    <a:pt x="234" y="384"/>
                  </a:lnTo>
                  <a:lnTo>
                    <a:pt x="209" y="429"/>
                  </a:lnTo>
                  <a:moveTo>
                    <a:pt x="270" y="429"/>
                  </a:moveTo>
                  <a:lnTo>
                    <a:pt x="243" y="384"/>
                  </a:lnTo>
                  <a:lnTo>
                    <a:pt x="270" y="339"/>
                  </a:lnTo>
                  <a:lnTo>
                    <a:pt x="295" y="384"/>
                  </a:lnTo>
                  <a:lnTo>
                    <a:pt x="270" y="429"/>
                  </a:lnTo>
                  <a:moveTo>
                    <a:pt x="331" y="429"/>
                  </a:moveTo>
                  <a:lnTo>
                    <a:pt x="304" y="384"/>
                  </a:lnTo>
                  <a:lnTo>
                    <a:pt x="331" y="339"/>
                  </a:lnTo>
                  <a:lnTo>
                    <a:pt x="357" y="384"/>
                  </a:lnTo>
                  <a:lnTo>
                    <a:pt x="331" y="429"/>
                  </a:lnTo>
                  <a:moveTo>
                    <a:pt x="393" y="429"/>
                  </a:moveTo>
                  <a:lnTo>
                    <a:pt x="366" y="384"/>
                  </a:lnTo>
                  <a:lnTo>
                    <a:pt x="393" y="339"/>
                  </a:lnTo>
                  <a:lnTo>
                    <a:pt x="418" y="384"/>
                  </a:lnTo>
                  <a:lnTo>
                    <a:pt x="393" y="429"/>
                  </a:lnTo>
                  <a:moveTo>
                    <a:pt x="454" y="429"/>
                  </a:moveTo>
                  <a:lnTo>
                    <a:pt x="427" y="384"/>
                  </a:lnTo>
                  <a:lnTo>
                    <a:pt x="454" y="339"/>
                  </a:lnTo>
                  <a:lnTo>
                    <a:pt x="480" y="384"/>
                  </a:lnTo>
                  <a:lnTo>
                    <a:pt x="454" y="429"/>
                  </a:lnTo>
                  <a:moveTo>
                    <a:pt x="516" y="429"/>
                  </a:moveTo>
                  <a:lnTo>
                    <a:pt x="489" y="384"/>
                  </a:lnTo>
                  <a:lnTo>
                    <a:pt x="516" y="339"/>
                  </a:lnTo>
                  <a:lnTo>
                    <a:pt x="541" y="384"/>
                  </a:lnTo>
                  <a:lnTo>
                    <a:pt x="516" y="429"/>
                  </a:lnTo>
                  <a:moveTo>
                    <a:pt x="577" y="429"/>
                  </a:moveTo>
                  <a:lnTo>
                    <a:pt x="552" y="384"/>
                  </a:lnTo>
                  <a:lnTo>
                    <a:pt x="577" y="339"/>
                  </a:lnTo>
                  <a:lnTo>
                    <a:pt x="604" y="384"/>
                  </a:lnTo>
                  <a:lnTo>
                    <a:pt x="577" y="429"/>
                  </a:lnTo>
                  <a:moveTo>
                    <a:pt x="639" y="429"/>
                  </a:moveTo>
                  <a:lnTo>
                    <a:pt x="613" y="384"/>
                  </a:lnTo>
                  <a:lnTo>
                    <a:pt x="639" y="339"/>
                  </a:lnTo>
                  <a:lnTo>
                    <a:pt x="666" y="384"/>
                  </a:lnTo>
                  <a:lnTo>
                    <a:pt x="639" y="429"/>
                  </a:lnTo>
                  <a:moveTo>
                    <a:pt x="700" y="429"/>
                  </a:moveTo>
                  <a:lnTo>
                    <a:pt x="675" y="384"/>
                  </a:lnTo>
                  <a:lnTo>
                    <a:pt x="700" y="339"/>
                  </a:lnTo>
                  <a:lnTo>
                    <a:pt x="727" y="384"/>
                  </a:lnTo>
                  <a:lnTo>
                    <a:pt x="700" y="429"/>
                  </a:lnTo>
                  <a:moveTo>
                    <a:pt x="762" y="429"/>
                  </a:moveTo>
                  <a:lnTo>
                    <a:pt x="736" y="384"/>
                  </a:lnTo>
                  <a:lnTo>
                    <a:pt x="762" y="339"/>
                  </a:lnTo>
                  <a:lnTo>
                    <a:pt x="789" y="384"/>
                  </a:lnTo>
                  <a:lnTo>
                    <a:pt x="762" y="429"/>
                  </a:lnTo>
                  <a:moveTo>
                    <a:pt x="823" y="429"/>
                  </a:moveTo>
                  <a:lnTo>
                    <a:pt x="798" y="384"/>
                  </a:lnTo>
                  <a:lnTo>
                    <a:pt x="823" y="339"/>
                  </a:lnTo>
                  <a:lnTo>
                    <a:pt x="850" y="384"/>
                  </a:lnTo>
                  <a:lnTo>
                    <a:pt x="823" y="429"/>
                  </a:lnTo>
                  <a:moveTo>
                    <a:pt x="885" y="429"/>
                  </a:moveTo>
                  <a:lnTo>
                    <a:pt x="859" y="384"/>
                  </a:lnTo>
                  <a:lnTo>
                    <a:pt x="885" y="339"/>
                  </a:lnTo>
                  <a:lnTo>
                    <a:pt x="912" y="384"/>
                  </a:lnTo>
                  <a:lnTo>
                    <a:pt x="885" y="429"/>
                  </a:lnTo>
                  <a:moveTo>
                    <a:pt x="948" y="429"/>
                  </a:moveTo>
                  <a:lnTo>
                    <a:pt x="921" y="384"/>
                  </a:lnTo>
                  <a:lnTo>
                    <a:pt x="948" y="339"/>
                  </a:lnTo>
                  <a:lnTo>
                    <a:pt x="973" y="384"/>
                  </a:lnTo>
                  <a:lnTo>
                    <a:pt x="948" y="429"/>
                  </a:lnTo>
                  <a:moveTo>
                    <a:pt x="1009" y="429"/>
                  </a:moveTo>
                  <a:lnTo>
                    <a:pt x="982" y="384"/>
                  </a:lnTo>
                  <a:lnTo>
                    <a:pt x="1009" y="339"/>
                  </a:lnTo>
                  <a:lnTo>
                    <a:pt x="1035" y="384"/>
                  </a:lnTo>
                  <a:lnTo>
                    <a:pt x="1009" y="429"/>
                  </a:lnTo>
                  <a:moveTo>
                    <a:pt x="1071" y="429"/>
                  </a:moveTo>
                  <a:lnTo>
                    <a:pt x="1044" y="384"/>
                  </a:lnTo>
                  <a:lnTo>
                    <a:pt x="1071" y="339"/>
                  </a:lnTo>
                  <a:lnTo>
                    <a:pt x="1096" y="384"/>
                  </a:lnTo>
                  <a:lnTo>
                    <a:pt x="1071" y="429"/>
                  </a:lnTo>
                  <a:moveTo>
                    <a:pt x="1132" y="429"/>
                  </a:moveTo>
                  <a:lnTo>
                    <a:pt x="1105" y="384"/>
                  </a:lnTo>
                  <a:lnTo>
                    <a:pt x="1132" y="339"/>
                  </a:lnTo>
                  <a:lnTo>
                    <a:pt x="1158" y="384"/>
                  </a:lnTo>
                  <a:lnTo>
                    <a:pt x="1132" y="429"/>
                  </a:lnTo>
                  <a:moveTo>
                    <a:pt x="1194" y="429"/>
                  </a:moveTo>
                  <a:lnTo>
                    <a:pt x="1167" y="384"/>
                  </a:lnTo>
                  <a:lnTo>
                    <a:pt x="1194" y="339"/>
                  </a:lnTo>
                  <a:lnTo>
                    <a:pt x="1219" y="384"/>
                  </a:lnTo>
                  <a:lnTo>
                    <a:pt x="1194" y="429"/>
                  </a:lnTo>
                  <a:moveTo>
                    <a:pt x="1255" y="429"/>
                  </a:moveTo>
                  <a:lnTo>
                    <a:pt x="1228" y="384"/>
                  </a:lnTo>
                  <a:lnTo>
                    <a:pt x="1255" y="339"/>
                  </a:lnTo>
                  <a:lnTo>
                    <a:pt x="1281" y="384"/>
                  </a:lnTo>
                  <a:lnTo>
                    <a:pt x="1255" y="429"/>
                  </a:lnTo>
                  <a:moveTo>
                    <a:pt x="1317" y="429"/>
                  </a:moveTo>
                  <a:lnTo>
                    <a:pt x="1291" y="384"/>
                  </a:lnTo>
                  <a:lnTo>
                    <a:pt x="1317" y="339"/>
                  </a:lnTo>
                  <a:lnTo>
                    <a:pt x="1344" y="384"/>
                  </a:lnTo>
                  <a:lnTo>
                    <a:pt x="1317" y="429"/>
                  </a:lnTo>
                  <a:moveTo>
                    <a:pt x="1378" y="429"/>
                  </a:moveTo>
                  <a:lnTo>
                    <a:pt x="1353" y="384"/>
                  </a:lnTo>
                  <a:lnTo>
                    <a:pt x="1378" y="339"/>
                  </a:lnTo>
                  <a:lnTo>
                    <a:pt x="1405" y="384"/>
                  </a:lnTo>
                  <a:lnTo>
                    <a:pt x="1378" y="429"/>
                  </a:lnTo>
                  <a:moveTo>
                    <a:pt x="1440" y="429"/>
                  </a:moveTo>
                  <a:lnTo>
                    <a:pt x="1414" y="384"/>
                  </a:lnTo>
                  <a:lnTo>
                    <a:pt x="1440" y="339"/>
                  </a:lnTo>
                  <a:lnTo>
                    <a:pt x="1467" y="384"/>
                  </a:lnTo>
                  <a:lnTo>
                    <a:pt x="1440" y="429"/>
                  </a:lnTo>
                  <a:moveTo>
                    <a:pt x="1501" y="429"/>
                  </a:moveTo>
                  <a:lnTo>
                    <a:pt x="1476" y="384"/>
                  </a:lnTo>
                  <a:lnTo>
                    <a:pt x="1501" y="339"/>
                  </a:lnTo>
                  <a:lnTo>
                    <a:pt x="1528" y="384"/>
                  </a:lnTo>
                  <a:lnTo>
                    <a:pt x="1501" y="429"/>
                  </a:lnTo>
                  <a:moveTo>
                    <a:pt x="1563" y="429"/>
                  </a:moveTo>
                  <a:lnTo>
                    <a:pt x="1537" y="384"/>
                  </a:lnTo>
                  <a:lnTo>
                    <a:pt x="1563" y="339"/>
                  </a:lnTo>
                  <a:lnTo>
                    <a:pt x="1590" y="384"/>
                  </a:lnTo>
                  <a:lnTo>
                    <a:pt x="1563" y="429"/>
                  </a:lnTo>
                  <a:moveTo>
                    <a:pt x="1624" y="429"/>
                  </a:moveTo>
                  <a:lnTo>
                    <a:pt x="1599" y="384"/>
                  </a:lnTo>
                  <a:lnTo>
                    <a:pt x="1624" y="339"/>
                  </a:lnTo>
                  <a:lnTo>
                    <a:pt x="1651" y="384"/>
                  </a:lnTo>
                  <a:lnTo>
                    <a:pt x="1624" y="429"/>
                  </a:lnTo>
                  <a:moveTo>
                    <a:pt x="1687" y="429"/>
                  </a:moveTo>
                  <a:lnTo>
                    <a:pt x="1660" y="384"/>
                  </a:lnTo>
                  <a:lnTo>
                    <a:pt x="1687" y="339"/>
                  </a:lnTo>
                  <a:lnTo>
                    <a:pt x="1713" y="384"/>
                  </a:lnTo>
                  <a:lnTo>
                    <a:pt x="1687" y="429"/>
                  </a:lnTo>
                  <a:moveTo>
                    <a:pt x="1749" y="429"/>
                  </a:moveTo>
                  <a:lnTo>
                    <a:pt x="1722" y="384"/>
                  </a:lnTo>
                  <a:lnTo>
                    <a:pt x="1749" y="339"/>
                  </a:lnTo>
                  <a:lnTo>
                    <a:pt x="1774" y="384"/>
                  </a:lnTo>
                  <a:lnTo>
                    <a:pt x="1749" y="429"/>
                  </a:lnTo>
                  <a:moveTo>
                    <a:pt x="1810" y="429"/>
                  </a:moveTo>
                  <a:lnTo>
                    <a:pt x="1783" y="384"/>
                  </a:lnTo>
                  <a:lnTo>
                    <a:pt x="1810" y="339"/>
                  </a:lnTo>
                  <a:lnTo>
                    <a:pt x="1836" y="384"/>
                  </a:lnTo>
                  <a:lnTo>
                    <a:pt x="1810" y="429"/>
                  </a:lnTo>
                  <a:moveTo>
                    <a:pt x="1872" y="429"/>
                  </a:moveTo>
                  <a:lnTo>
                    <a:pt x="1845" y="384"/>
                  </a:lnTo>
                  <a:lnTo>
                    <a:pt x="1872" y="339"/>
                  </a:lnTo>
                  <a:lnTo>
                    <a:pt x="1897" y="384"/>
                  </a:lnTo>
                  <a:lnTo>
                    <a:pt x="1872" y="429"/>
                  </a:lnTo>
                  <a:moveTo>
                    <a:pt x="1933" y="429"/>
                  </a:moveTo>
                  <a:lnTo>
                    <a:pt x="1906" y="384"/>
                  </a:lnTo>
                  <a:lnTo>
                    <a:pt x="1933" y="339"/>
                  </a:lnTo>
                  <a:lnTo>
                    <a:pt x="1959" y="384"/>
                  </a:lnTo>
                  <a:lnTo>
                    <a:pt x="1933" y="429"/>
                  </a:lnTo>
                  <a:moveTo>
                    <a:pt x="1995" y="429"/>
                  </a:moveTo>
                  <a:lnTo>
                    <a:pt x="1968" y="384"/>
                  </a:lnTo>
                  <a:lnTo>
                    <a:pt x="1995" y="339"/>
                  </a:lnTo>
                  <a:lnTo>
                    <a:pt x="2020" y="384"/>
                  </a:lnTo>
                  <a:lnTo>
                    <a:pt x="1995" y="429"/>
                  </a:lnTo>
                  <a:moveTo>
                    <a:pt x="2056" y="429"/>
                  </a:moveTo>
                  <a:lnTo>
                    <a:pt x="2031" y="384"/>
                  </a:lnTo>
                  <a:lnTo>
                    <a:pt x="2056" y="339"/>
                  </a:lnTo>
                  <a:lnTo>
                    <a:pt x="2083" y="384"/>
                  </a:lnTo>
                  <a:lnTo>
                    <a:pt x="2056" y="429"/>
                  </a:lnTo>
                  <a:moveTo>
                    <a:pt x="2118" y="429"/>
                  </a:moveTo>
                  <a:lnTo>
                    <a:pt x="2092" y="384"/>
                  </a:lnTo>
                  <a:lnTo>
                    <a:pt x="2118" y="339"/>
                  </a:lnTo>
                  <a:lnTo>
                    <a:pt x="2145" y="384"/>
                  </a:lnTo>
                  <a:lnTo>
                    <a:pt x="2118" y="429"/>
                  </a:lnTo>
                  <a:moveTo>
                    <a:pt x="2179" y="429"/>
                  </a:moveTo>
                  <a:lnTo>
                    <a:pt x="2154" y="384"/>
                  </a:lnTo>
                  <a:lnTo>
                    <a:pt x="2179" y="339"/>
                  </a:lnTo>
                  <a:lnTo>
                    <a:pt x="2206" y="384"/>
                  </a:lnTo>
                  <a:lnTo>
                    <a:pt x="2179" y="429"/>
                  </a:lnTo>
                  <a:moveTo>
                    <a:pt x="2241" y="429"/>
                  </a:moveTo>
                  <a:lnTo>
                    <a:pt x="2215" y="384"/>
                  </a:lnTo>
                  <a:lnTo>
                    <a:pt x="2241" y="339"/>
                  </a:lnTo>
                  <a:lnTo>
                    <a:pt x="2268" y="384"/>
                  </a:lnTo>
                  <a:lnTo>
                    <a:pt x="2241" y="429"/>
                  </a:lnTo>
                  <a:moveTo>
                    <a:pt x="2302" y="429"/>
                  </a:moveTo>
                  <a:lnTo>
                    <a:pt x="2277" y="384"/>
                  </a:lnTo>
                  <a:lnTo>
                    <a:pt x="2302" y="339"/>
                  </a:lnTo>
                  <a:lnTo>
                    <a:pt x="2329" y="384"/>
                  </a:lnTo>
                  <a:lnTo>
                    <a:pt x="2302" y="429"/>
                  </a:lnTo>
                  <a:moveTo>
                    <a:pt x="2364" y="429"/>
                  </a:moveTo>
                  <a:lnTo>
                    <a:pt x="2338" y="384"/>
                  </a:lnTo>
                  <a:lnTo>
                    <a:pt x="2364" y="339"/>
                  </a:lnTo>
                  <a:lnTo>
                    <a:pt x="2391" y="384"/>
                  </a:lnTo>
                  <a:lnTo>
                    <a:pt x="2364" y="429"/>
                  </a:lnTo>
                  <a:moveTo>
                    <a:pt x="2427" y="429"/>
                  </a:moveTo>
                  <a:lnTo>
                    <a:pt x="2400" y="384"/>
                  </a:lnTo>
                  <a:lnTo>
                    <a:pt x="2427" y="339"/>
                  </a:lnTo>
                  <a:lnTo>
                    <a:pt x="2452" y="384"/>
                  </a:lnTo>
                  <a:lnTo>
                    <a:pt x="2427" y="429"/>
                  </a:lnTo>
                  <a:moveTo>
                    <a:pt x="2488" y="429"/>
                  </a:moveTo>
                  <a:lnTo>
                    <a:pt x="2461" y="384"/>
                  </a:lnTo>
                  <a:lnTo>
                    <a:pt x="2488" y="339"/>
                  </a:lnTo>
                  <a:lnTo>
                    <a:pt x="2514" y="384"/>
                  </a:lnTo>
                  <a:lnTo>
                    <a:pt x="2488" y="429"/>
                  </a:lnTo>
                  <a:moveTo>
                    <a:pt x="54" y="376"/>
                  </a:moveTo>
                  <a:lnTo>
                    <a:pt x="27" y="330"/>
                  </a:lnTo>
                  <a:lnTo>
                    <a:pt x="54" y="285"/>
                  </a:lnTo>
                  <a:lnTo>
                    <a:pt x="80" y="330"/>
                  </a:lnTo>
                  <a:lnTo>
                    <a:pt x="54" y="376"/>
                  </a:lnTo>
                  <a:moveTo>
                    <a:pt x="116" y="376"/>
                  </a:moveTo>
                  <a:lnTo>
                    <a:pt x="89" y="330"/>
                  </a:lnTo>
                  <a:lnTo>
                    <a:pt x="116" y="285"/>
                  </a:lnTo>
                  <a:lnTo>
                    <a:pt x="141" y="330"/>
                  </a:lnTo>
                  <a:lnTo>
                    <a:pt x="116" y="376"/>
                  </a:lnTo>
                  <a:moveTo>
                    <a:pt x="177" y="376"/>
                  </a:moveTo>
                  <a:lnTo>
                    <a:pt x="150" y="330"/>
                  </a:lnTo>
                  <a:lnTo>
                    <a:pt x="177" y="285"/>
                  </a:lnTo>
                  <a:lnTo>
                    <a:pt x="204" y="330"/>
                  </a:lnTo>
                  <a:lnTo>
                    <a:pt x="177" y="376"/>
                  </a:lnTo>
                  <a:moveTo>
                    <a:pt x="238" y="376"/>
                  </a:moveTo>
                  <a:lnTo>
                    <a:pt x="213" y="330"/>
                  </a:lnTo>
                  <a:lnTo>
                    <a:pt x="238" y="285"/>
                  </a:lnTo>
                  <a:lnTo>
                    <a:pt x="265" y="330"/>
                  </a:lnTo>
                  <a:lnTo>
                    <a:pt x="238" y="376"/>
                  </a:lnTo>
                  <a:moveTo>
                    <a:pt x="300" y="376"/>
                  </a:moveTo>
                  <a:lnTo>
                    <a:pt x="274" y="330"/>
                  </a:lnTo>
                  <a:lnTo>
                    <a:pt x="300" y="285"/>
                  </a:lnTo>
                  <a:lnTo>
                    <a:pt x="327" y="330"/>
                  </a:lnTo>
                  <a:lnTo>
                    <a:pt x="300" y="376"/>
                  </a:lnTo>
                  <a:moveTo>
                    <a:pt x="361" y="376"/>
                  </a:moveTo>
                  <a:lnTo>
                    <a:pt x="336" y="330"/>
                  </a:lnTo>
                  <a:lnTo>
                    <a:pt x="361" y="285"/>
                  </a:lnTo>
                  <a:lnTo>
                    <a:pt x="388" y="330"/>
                  </a:lnTo>
                  <a:lnTo>
                    <a:pt x="361" y="376"/>
                  </a:lnTo>
                  <a:moveTo>
                    <a:pt x="423" y="376"/>
                  </a:moveTo>
                  <a:lnTo>
                    <a:pt x="397" y="330"/>
                  </a:lnTo>
                  <a:lnTo>
                    <a:pt x="423" y="285"/>
                  </a:lnTo>
                  <a:lnTo>
                    <a:pt x="450" y="330"/>
                  </a:lnTo>
                  <a:lnTo>
                    <a:pt x="423" y="376"/>
                  </a:lnTo>
                  <a:moveTo>
                    <a:pt x="484" y="376"/>
                  </a:moveTo>
                  <a:lnTo>
                    <a:pt x="459" y="330"/>
                  </a:lnTo>
                  <a:lnTo>
                    <a:pt x="484" y="285"/>
                  </a:lnTo>
                  <a:lnTo>
                    <a:pt x="511" y="330"/>
                  </a:lnTo>
                  <a:lnTo>
                    <a:pt x="484" y="376"/>
                  </a:lnTo>
                  <a:moveTo>
                    <a:pt x="546" y="376"/>
                  </a:moveTo>
                  <a:lnTo>
                    <a:pt x="520" y="330"/>
                  </a:lnTo>
                  <a:lnTo>
                    <a:pt x="546" y="285"/>
                  </a:lnTo>
                  <a:lnTo>
                    <a:pt x="573" y="330"/>
                  </a:lnTo>
                  <a:lnTo>
                    <a:pt x="546" y="376"/>
                  </a:lnTo>
                  <a:moveTo>
                    <a:pt x="609" y="376"/>
                  </a:moveTo>
                  <a:lnTo>
                    <a:pt x="582" y="330"/>
                  </a:lnTo>
                  <a:lnTo>
                    <a:pt x="609" y="285"/>
                  </a:lnTo>
                  <a:lnTo>
                    <a:pt x="634" y="330"/>
                  </a:lnTo>
                  <a:lnTo>
                    <a:pt x="609" y="376"/>
                  </a:lnTo>
                  <a:moveTo>
                    <a:pt x="670" y="376"/>
                  </a:moveTo>
                  <a:lnTo>
                    <a:pt x="643" y="330"/>
                  </a:lnTo>
                  <a:lnTo>
                    <a:pt x="670" y="285"/>
                  </a:lnTo>
                  <a:lnTo>
                    <a:pt x="696" y="330"/>
                  </a:lnTo>
                  <a:lnTo>
                    <a:pt x="670" y="376"/>
                  </a:lnTo>
                  <a:moveTo>
                    <a:pt x="732" y="376"/>
                  </a:moveTo>
                  <a:lnTo>
                    <a:pt x="705" y="330"/>
                  </a:lnTo>
                  <a:lnTo>
                    <a:pt x="732" y="285"/>
                  </a:lnTo>
                  <a:lnTo>
                    <a:pt x="757" y="330"/>
                  </a:lnTo>
                  <a:lnTo>
                    <a:pt x="732" y="376"/>
                  </a:lnTo>
                  <a:moveTo>
                    <a:pt x="793" y="376"/>
                  </a:moveTo>
                  <a:lnTo>
                    <a:pt x="766" y="330"/>
                  </a:lnTo>
                  <a:lnTo>
                    <a:pt x="793" y="285"/>
                  </a:lnTo>
                  <a:lnTo>
                    <a:pt x="819" y="330"/>
                  </a:lnTo>
                  <a:lnTo>
                    <a:pt x="793" y="376"/>
                  </a:lnTo>
                  <a:moveTo>
                    <a:pt x="855" y="376"/>
                  </a:moveTo>
                  <a:lnTo>
                    <a:pt x="828" y="330"/>
                  </a:lnTo>
                  <a:lnTo>
                    <a:pt x="855" y="285"/>
                  </a:lnTo>
                  <a:lnTo>
                    <a:pt x="880" y="330"/>
                  </a:lnTo>
                  <a:lnTo>
                    <a:pt x="855" y="376"/>
                  </a:lnTo>
                  <a:moveTo>
                    <a:pt x="916" y="376"/>
                  </a:moveTo>
                  <a:lnTo>
                    <a:pt x="889" y="330"/>
                  </a:lnTo>
                  <a:lnTo>
                    <a:pt x="916" y="285"/>
                  </a:lnTo>
                  <a:lnTo>
                    <a:pt x="943" y="330"/>
                  </a:lnTo>
                  <a:lnTo>
                    <a:pt x="916" y="376"/>
                  </a:lnTo>
                  <a:moveTo>
                    <a:pt x="978" y="376"/>
                  </a:moveTo>
                  <a:lnTo>
                    <a:pt x="952" y="330"/>
                  </a:lnTo>
                  <a:lnTo>
                    <a:pt x="978" y="285"/>
                  </a:lnTo>
                  <a:lnTo>
                    <a:pt x="1005" y="330"/>
                  </a:lnTo>
                  <a:lnTo>
                    <a:pt x="978" y="376"/>
                  </a:lnTo>
                  <a:moveTo>
                    <a:pt x="1039" y="376"/>
                  </a:moveTo>
                  <a:lnTo>
                    <a:pt x="1014" y="330"/>
                  </a:lnTo>
                  <a:lnTo>
                    <a:pt x="1039" y="285"/>
                  </a:lnTo>
                  <a:lnTo>
                    <a:pt x="1066" y="330"/>
                  </a:lnTo>
                  <a:lnTo>
                    <a:pt x="1039" y="376"/>
                  </a:lnTo>
                  <a:moveTo>
                    <a:pt x="1101" y="376"/>
                  </a:moveTo>
                  <a:lnTo>
                    <a:pt x="1075" y="330"/>
                  </a:lnTo>
                  <a:lnTo>
                    <a:pt x="1101" y="285"/>
                  </a:lnTo>
                  <a:lnTo>
                    <a:pt x="1128" y="330"/>
                  </a:lnTo>
                  <a:lnTo>
                    <a:pt x="1101" y="376"/>
                  </a:lnTo>
                  <a:moveTo>
                    <a:pt x="1162" y="376"/>
                  </a:moveTo>
                  <a:lnTo>
                    <a:pt x="1137" y="330"/>
                  </a:lnTo>
                  <a:lnTo>
                    <a:pt x="1162" y="285"/>
                  </a:lnTo>
                  <a:lnTo>
                    <a:pt x="1189" y="330"/>
                  </a:lnTo>
                  <a:lnTo>
                    <a:pt x="1162" y="376"/>
                  </a:lnTo>
                  <a:moveTo>
                    <a:pt x="1224" y="376"/>
                  </a:moveTo>
                  <a:lnTo>
                    <a:pt x="1198" y="330"/>
                  </a:lnTo>
                  <a:lnTo>
                    <a:pt x="1224" y="285"/>
                  </a:lnTo>
                  <a:lnTo>
                    <a:pt x="1251" y="330"/>
                  </a:lnTo>
                  <a:lnTo>
                    <a:pt x="1224" y="376"/>
                  </a:lnTo>
                  <a:moveTo>
                    <a:pt x="1285" y="376"/>
                  </a:moveTo>
                  <a:lnTo>
                    <a:pt x="1260" y="330"/>
                  </a:lnTo>
                  <a:lnTo>
                    <a:pt x="1285" y="285"/>
                  </a:lnTo>
                  <a:lnTo>
                    <a:pt x="1312" y="330"/>
                  </a:lnTo>
                  <a:lnTo>
                    <a:pt x="1285" y="376"/>
                  </a:lnTo>
                  <a:moveTo>
                    <a:pt x="1348" y="376"/>
                  </a:moveTo>
                  <a:lnTo>
                    <a:pt x="1321" y="330"/>
                  </a:lnTo>
                  <a:lnTo>
                    <a:pt x="1348" y="285"/>
                  </a:lnTo>
                  <a:lnTo>
                    <a:pt x="1374" y="330"/>
                  </a:lnTo>
                  <a:lnTo>
                    <a:pt x="1348" y="376"/>
                  </a:lnTo>
                  <a:moveTo>
                    <a:pt x="1410" y="376"/>
                  </a:moveTo>
                  <a:lnTo>
                    <a:pt x="1383" y="330"/>
                  </a:lnTo>
                  <a:lnTo>
                    <a:pt x="1410" y="285"/>
                  </a:lnTo>
                  <a:lnTo>
                    <a:pt x="1435" y="330"/>
                  </a:lnTo>
                  <a:lnTo>
                    <a:pt x="1410" y="376"/>
                  </a:lnTo>
                  <a:moveTo>
                    <a:pt x="1471" y="376"/>
                  </a:moveTo>
                  <a:lnTo>
                    <a:pt x="1444" y="330"/>
                  </a:lnTo>
                  <a:lnTo>
                    <a:pt x="1471" y="285"/>
                  </a:lnTo>
                  <a:lnTo>
                    <a:pt x="1497" y="330"/>
                  </a:lnTo>
                  <a:lnTo>
                    <a:pt x="1471" y="376"/>
                  </a:lnTo>
                  <a:moveTo>
                    <a:pt x="1533" y="376"/>
                  </a:moveTo>
                  <a:lnTo>
                    <a:pt x="1506" y="330"/>
                  </a:lnTo>
                  <a:lnTo>
                    <a:pt x="1533" y="285"/>
                  </a:lnTo>
                  <a:lnTo>
                    <a:pt x="1558" y="330"/>
                  </a:lnTo>
                  <a:lnTo>
                    <a:pt x="1533" y="376"/>
                  </a:lnTo>
                  <a:moveTo>
                    <a:pt x="1594" y="376"/>
                  </a:moveTo>
                  <a:lnTo>
                    <a:pt x="1567" y="330"/>
                  </a:lnTo>
                  <a:lnTo>
                    <a:pt x="1594" y="285"/>
                  </a:lnTo>
                  <a:lnTo>
                    <a:pt x="1620" y="330"/>
                  </a:lnTo>
                  <a:lnTo>
                    <a:pt x="1594" y="376"/>
                  </a:lnTo>
                  <a:moveTo>
                    <a:pt x="1656" y="376"/>
                  </a:moveTo>
                  <a:lnTo>
                    <a:pt x="1629" y="330"/>
                  </a:lnTo>
                  <a:lnTo>
                    <a:pt x="1656" y="285"/>
                  </a:lnTo>
                  <a:lnTo>
                    <a:pt x="1683" y="330"/>
                  </a:lnTo>
                  <a:lnTo>
                    <a:pt x="1656" y="376"/>
                  </a:lnTo>
                  <a:moveTo>
                    <a:pt x="1717" y="376"/>
                  </a:moveTo>
                  <a:lnTo>
                    <a:pt x="1692" y="330"/>
                  </a:lnTo>
                  <a:lnTo>
                    <a:pt x="1717" y="285"/>
                  </a:lnTo>
                  <a:lnTo>
                    <a:pt x="1744" y="330"/>
                  </a:lnTo>
                  <a:lnTo>
                    <a:pt x="1717" y="376"/>
                  </a:lnTo>
                  <a:moveTo>
                    <a:pt x="1779" y="376"/>
                  </a:moveTo>
                  <a:lnTo>
                    <a:pt x="1753" y="330"/>
                  </a:lnTo>
                  <a:lnTo>
                    <a:pt x="1779" y="285"/>
                  </a:lnTo>
                  <a:lnTo>
                    <a:pt x="1806" y="330"/>
                  </a:lnTo>
                  <a:lnTo>
                    <a:pt x="1779" y="376"/>
                  </a:lnTo>
                  <a:moveTo>
                    <a:pt x="1840" y="376"/>
                  </a:moveTo>
                  <a:lnTo>
                    <a:pt x="1815" y="330"/>
                  </a:lnTo>
                  <a:lnTo>
                    <a:pt x="1840" y="285"/>
                  </a:lnTo>
                  <a:lnTo>
                    <a:pt x="1867" y="330"/>
                  </a:lnTo>
                  <a:lnTo>
                    <a:pt x="1840" y="376"/>
                  </a:lnTo>
                  <a:moveTo>
                    <a:pt x="1902" y="376"/>
                  </a:moveTo>
                  <a:lnTo>
                    <a:pt x="1876" y="330"/>
                  </a:lnTo>
                  <a:lnTo>
                    <a:pt x="1902" y="285"/>
                  </a:lnTo>
                  <a:lnTo>
                    <a:pt x="1929" y="330"/>
                  </a:lnTo>
                  <a:lnTo>
                    <a:pt x="1902" y="376"/>
                  </a:lnTo>
                  <a:moveTo>
                    <a:pt x="1963" y="376"/>
                  </a:moveTo>
                  <a:lnTo>
                    <a:pt x="1938" y="330"/>
                  </a:lnTo>
                  <a:lnTo>
                    <a:pt x="1963" y="285"/>
                  </a:lnTo>
                  <a:lnTo>
                    <a:pt x="1990" y="330"/>
                  </a:lnTo>
                  <a:lnTo>
                    <a:pt x="1963" y="376"/>
                  </a:lnTo>
                  <a:moveTo>
                    <a:pt x="2025" y="376"/>
                  </a:moveTo>
                  <a:lnTo>
                    <a:pt x="1999" y="330"/>
                  </a:lnTo>
                  <a:lnTo>
                    <a:pt x="2025" y="285"/>
                  </a:lnTo>
                  <a:lnTo>
                    <a:pt x="2052" y="330"/>
                  </a:lnTo>
                  <a:lnTo>
                    <a:pt x="2025" y="376"/>
                  </a:lnTo>
                  <a:moveTo>
                    <a:pt x="2088" y="376"/>
                  </a:moveTo>
                  <a:lnTo>
                    <a:pt x="2061" y="330"/>
                  </a:lnTo>
                  <a:lnTo>
                    <a:pt x="2088" y="285"/>
                  </a:lnTo>
                  <a:lnTo>
                    <a:pt x="2113" y="330"/>
                  </a:lnTo>
                  <a:lnTo>
                    <a:pt x="2088" y="376"/>
                  </a:lnTo>
                  <a:moveTo>
                    <a:pt x="2149" y="376"/>
                  </a:moveTo>
                  <a:lnTo>
                    <a:pt x="2122" y="330"/>
                  </a:lnTo>
                  <a:lnTo>
                    <a:pt x="2149" y="285"/>
                  </a:lnTo>
                  <a:lnTo>
                    <a:pt x="2175" y="330"/>
                  </a:lnTo>
                  <a:lnTo>
                    <a:pt x="2149" y="376"/>
                  </a:lnTo>
                  <a:moveTo>
                    <a:pt x="2211" y="376"/>
                  </a:moveTo>
                  <a:lnTo>
                    <a:pt x="2184" y="330"/>
                  </a:lnTo>
                  <a:lnTo>
                    <a:pt x="2211" y="285"/>
                  </a:lnTo>
                  <a:lnTo>
                    <a:pt x="2236" y="330"/>
                  </a:lnTo>
                  <a:lnTo>
                    <a:pt x="2211" y="376"/>
                  </a:lnTo>
                  <a:moveTo>
                    <a:pt x="2272" y="376"/>
                  </a:moveTo>
                  <a:lnTo>
                    <a:pt x="2245" y="330"/>
                  </a:lnTo>
                  <a:lnTo>
                    <a:pt x="2272" y="285"/>
                  </a:lnTo>
                  <a:lnTo>
                    <a:pt x="2298" y="330"/>
                  </a:lnTo>
                  <a:lnTo>
                    <a:pt x="2272" y="376"/>
                  </a:lnTo>
                  <a:moveTo>
                    <a:pt x="2334" y="376"/>
                  </a:moveTo>
                  <a:lnTo>
                    <a:pt x="2307" y="330"/>
                  </a:lnTo>
                  <a:lnTo>
                    <a:pt x="2334" y="285"/>
                  </a:lnTo>
                  <a:lnTo>
                    <a:pt x="2359" y="330"/>
                  </a:lnTo>
                  <a:lnTo>
                    <a:pt x="2334" y="376"/>
                  </a:lnTo>
                  <a:moveTo>
                    <a:pt x="2395" y="376"/>
                  </a:moveTo>
                  <a:lnTo>
                    <a:pt x="2368" y="330"/>
                  </a:lnTo>
                  <a:lnTo>
                    <a:pt x="2395" y="285"/>
                  </a:lnTo>
                  <a:lnTo>
                    <a:pt x="2422" y="330"/>
                  </a:lnTo>
                  <a:lnTo>
                    <a:pt x="2395" y="376"/>
                  </a:lnTo>
                  <a:moveTo>
                    <a:pt x="2457" y="376"/>
                  </a:moveTo>
                  <a:lnTo>
                    <a:pt x="2431" y="330"/>
                  </a:lnTo>
                  <a:lnTo>
                    <a:pt x="2457" y="285"/>
                  </a:lnTo>
                  <a:lnTo>
                    <a:pt x="2484" y="330"/>
                  </a:lnTo>
                  <a:lnTo>
                    <a:pt x="2457" y="376"/>
                  </a:lnTo>
                  <a:moveTo>
                    <a:pt x="2518" y="376"/>
                  </a:moveTo>
                  <a:lnTo>
                    <a:pt x="2493" y="330"/>
                  </a:lnTo>
                  <a:lnTo>
                    <a:pt x="2518" y="285"/>
                  </a:lnTo>
                  <a:lnTo>
                    <a:pt x="2545" y="330"/>
                  </a:lnTo>
                  <a:lnTo>
                    <a:pt x="2518" y="376"/>
                  </a:lnTo>
                  <a:moveTo>
                    <a:pt x="84" y="322"/>
                  </a:moveTo>
                  <a:lnTo>
                    <a:pt x="59" y="277"/>
                  </a:lnTo>
                  <a:lnTo>
                    <a:pt x="84" y="232"/>
                  </a:lnTo>
                  <a:lnTo>
                    <a:pt x="111" y="277"/>
                  </a:lnTo>
                  <a:lnTo>
                    <a:pt x="84" y="322"/>
                  </a:lnTo>
                  <a:moveTo>
                    <a:pt x="146" y="322"/>
                  </a:moveTo>
                  <a:lnTo>
                    <a:pt x="120" y="277"/>
                  </a:lnTo>
                  <a:lnTo>
                    <a:pt x="146" y="232"/>
                  </a:lnTo>
                  <a:lnTo>
                    <a:pt x="173" y="277"/>
                  </a:lnTo>
                  <a:lnTo>
                    <a:pt x="146" y="322"/>
                  </a:lnTo>
                  <a:moveTo>
                    <a:pt x="209" y="322"/>
                  </a:moveTo>
                  <a:lnTo>
                    <a:pt x="182" y="277"/>
                  </a:lnTo>
                  <a:lnTo>
                    <a:pt x="209" y="232"/>
                  </a:lnTo>
                  <a:lnTo>
                    <a:pt x="234" y="277"/>
                  </a:lnTo>
                  <a:lnTo>
                    <a:pt x="209" y="322"/>
                  </a:lnTo>
                  <a:moveTo>
                    <a:pt x="270" y="322"/>
                  </a:moveTo>
                  <a:lnTo>
                    <a:pt x="243" y="277"/>
                  </a:lnTo>
                  <a:lnTo>
                    <a:pt x="270" y="232"/>
                  </a:lnTo>
                  <a:lnTo>
                    <a:pt x="295" y="277"/>
                  </a:lnTo>
                  <a:lnTo>
                    <a:pt x="270" y="322"/>
                  </a:lnTo>
                  <a:moveTo>
                    <a:pt x="331" y="322"/>
                  </a:moveTo>
                  <a:lnTo>
                    <a:pt x="304" y="277"/>
                  </a:lnTo>
                  <a:lnTo>
                    <a:pt x="331" y="232"/>
                  </a:lnTo>
                  <a:lnTo>
                    <a:pt x="357" y="277"/>
                  </a:lnTo>
                  <a:lnTo>
                    <a:pt x="331" y="322"/>
                  </a:lnTo>
                  <a:moveTo>
                    <a:pt x="393" y="322"/>
                  </a:moveTo>
                  <a:lnTo>
                    <a:pt x="366" y="277"/>
                  </a:lnTo>
                  <a:lnTo>
                    <a:pt x="393" y="232"/>
                  </a:lnTo>
                  <a:lnTo>
                    <a:pt x="418" y="277"/>
                  </a:lnTo>
                  <a:lnTo>
                    <a:pt x="393" y="322"/>
                  </a:lnTo>
                  <a:moveTo>
                    <a:pt x="454" y="322"/>
                  </a:moveTo>
                  <a:lnTo>
                    <a:pt x="427" y="277"/>
                  </a:lnTo>
                  <a:lnTo>
                    <a:pt x="454" y="232"/>
                  </a:lnTo>
                  <a:lnTo>
                    <a:pt x="480" y="277"/>
                  </a:lnTo>
                  <a:lnTo>
                    <a:pt x="454" y="322"/>
                  </a:lnTo>
                  <a:moveTo>
                    <a:pt x="516" y="322"/>
                  </a:moveTo>
                  <a:lnTo>
                    <a:pt x="489" y="277"/>
                  </a:lnTo>
                  <a:lnTo>
                    <a:pt x="516" y="232"/>
                  </a:lnTo>
                  <a:lnTo>
                    <a:pt x="541" y="277"/>
                  </a:lnTo>
                  <a:lnTo>
                    <a:pt x="516" y="322"/>
                  </a:lnTo>
                  <a:moveTo>
                    <a:pt x="577" y="322"/>
                  </a:moveTo>
                  <a:lnTo>
                    <a:pt x="552" y="277"/>
                  </a:lnTo>
                  <a:lnTo>
                    <a:pt x="577" y="232"/>
                  </a:lnTo>
                  <a:lnTo>
                    <a:pt x="604" y="277"/>
                  </a:lnTo>
                  <a:lnTo>
                    <a:pt x="577" y="322"/>
                  </a:lnTo>
                  <a:moveTo>
                    <a:pt x="639" y="322"/>
                  </a:moveTo>
                  <a:lnTo>
                    <a:pt x="613" y="277"/>
                  </a:lnTo>
                  <a:lnTo>
                    <a:pt x="639" y="232"/>
                  </a:lnTo>
                  <a:lnTo>
                    <a:pt x="666" y="277"/>
                  </a:lnTo>
                  <a:lnTo>
                    <a:pt x="639" y="322"/>
                  </a:lnTo>
                  <a:moveTo>
                    <a:pt x="700" y="322"/>
                  </a:moveTo>
                  <a:lnTo>
                    <a:pt x="675" y="277"/>
                  </a:lnTo>
                  <a:lnTo>
                    <a:pt x="700" y="232"/>
                  </a:lnTo>
                  <a:lnTo>
                    <a:pt x="727" y="277"/>
                  </a:lnTo>
                  <a:lnTo>
                    <a:pt x="700" y="322"/>
                  </a:lnTo>
                  <a:moveTo>
                    <a:pt x="762" y="322"/>
                  </a:moveTo>
                  <a:lnTo>
                    <a:pt x="736" y="277"/>
                  </a:lnTo>
                  <a:lnTo>
                    <a:pt x="762" y="232"/>
                  </a:lnTo>
                  <a:lnTo>
                    <a:pt x="789" y="277"/>
                  </a:lnTo>
                  <a:lnTo>
                    <a:pt x="762" y="322"/>
                  </a:lnTo>
                  <a:moveTo>
                    <a:pt x="823" y="322"/>
                  </a:moveTo>
                  <a:lnTo>
                    <a:pt x="798" y="277"/>
                  </a:lnTo>
                  <a:lnTo>
                    <a:pt x="823" y="232"/>
                  </a:lnTo>
                  <a:lnTo>
                    <a:pt x="850" y="277"/>
                  </a:lnTo>
                  <a:lnTo>
                    <a:pt x="823" y="322"/>
                  </a:lnTo>
                  <a:moveTo>
                    <a:pt x="885" y="322"/>
                  </a:moveTo>
                  <a:lnTo>
                    <a:pt x="859" y="277"/>
                  </a:lnTo>
                  <a:lnTo>
                    <a:pt x="885" y="232"/>
                  </a:lnTo>
                  <a:lnTo>
                    <a:pt x="912" y="277"/>
                  </a:lnTo>
                  <a:lnTo>
                    <a:pt x="885" y="322"/>
                  </a:lnTo>
                  <a:moveTo>
                    <a:pt x="948" y="322"/>
                  </a:moveTo>
                  <a:lnTo>
                    <a:pt x="921" y="277"/>
                  </a:lnTo>
                  <a:lnTo>
                    <a:pt x="948" y="232"/>
                  </a:lnTo>
                  <a:lnTo>
                    <a:pt x="973" y="277"/>
                  </a:lnTo>
                  <a:lnTo>
                    <a:pt x="948" y="322"/>
                  </a:lnTo>
                  <a:moveTo>
                    <a:pt x="1009" y="322"/>
                  </a:moveTo>
                  <a:lnTo>
                    <a:pt x="982" y="277"/>
                  </a:lnTo>
                  <a:lnTo>
                    <a:pt x="1009" y="232"/>
                  </a:lnTo>
                  <a:lnTo>
                    <a:pt x="1035" y="277"/>
                  </a:lnTo>
                  <a:lnTo>
                    <a:pt x="1009" y="322"/>
                  </a:lnTo>
                  <a:moveTo>
                    <a:pt x="1071" y="322"/>
                  </a:moveTo>
                  <a:lnTo>
                    <a:pt x="1044" y="277"/>
                  </a:lnTo>
                  <a:lnTo>
                    <a:pt x="1071" y="232"/>
                  </a:lnTo>
                  <a:lnTo>
                    <a:pt x="1096" y="277"/>
                  </a:lnTo>
                  <a:lnTo>
                    <a:pt x="1071" y="322"/>
                  </a:lnTo>
                  <a:moveTo>
                    <a:pt x="1132" y="322"/>
                  </a:moveTo>
                  <a:lnTo>
                    <a:pt x="1105" y="277"/>
                  </a:lnTo>
                  <a:lnTo>
                    <a:pt x="1132" y="232"/>
                  </a:lnTo>
                  <a:lnTo>
                    <a:pt x="1158" y="277"/>
                  </a:lnTo>
                  <a:lnTo>
                    <a:pt x="1132" y="322"/>
                  </a:lnTo>
                  <a:moveTo>
                    <a:pt x="1194" y="322"/>
                  </a:moveTo>
                  <a:lnTo>
                    <a:pt x="1167" y="277"/>
                  </a:lnTo>
                  <a:lnTo>
                    <a:pt x="1194" y="232"/>
                  </a:lnTo>
                  <a:lnTo>
                    <a:pt x="1219" y="277"/>
                  </a:lnTo>
                  <a:lnTo>
                    <a:pt x="1194" y="322"/>
                  </a:lnTo>
                  <a:moveTo>
                    <a:pt x="1255" y="322"/>
                  </a:moveTo>
                  <a:lnTo>
                    <a:pt x="1228" y="277"/>
                  </a:lnTo>
                  <a:lnTo>
                    <a:pt x="1255" y="232"/>
                  </a:lnTo>
                  <a:lnTo>
                    <a:pt x="1281" y="277"/>
                  </a:lnTo>
                  <a:lnTo>
                    <a:pt x="1255" y="322"/>
                  </a:lnTo>
                  <a:moveTo>
                    <a:pt x="1317" y="322"/>
                  </a:moveTo>
                  <a:lnTo>
                    <a:pt x="1291" y="277"/>
                  </a:lnTo>
                  <a:lnTo>
                    <a:pt x="1317" y="232"/>
                  </a:lnTo>
                  <a:lnTo>
                    <a:pt x="1344" y="277"/>
                  </a:lnTo>
                  <a:lnTo>
                    <a:pt x="1317" y="322"/>
                  </a:lnTo>
                  <a:moveTo>
                    <a:pt x="1378" y="322"/>
                  </a:moveTo>
                  <a:lnTo>
                    <a:pt x="1353" y="277"/>
                  </a:lnTo>
                  <a:lnTo>
                    <a:pt x="1378" y="232"/>
                  </a:lnTo>
                  <a:lnTo>
                    <a:pt x="1405" y="277"/>
                  </a:lnTo>
                  <a:lnTo>
                    <a:pt x="1378" y="322"/>
                  </a:lnTo>
                  <a:moveTo>
                    <a:pt x="1440" y="322"/>
                  </a:moveTo>
                  <a:lnTo>
                    <a:pt x="1414" y="277"/>
                  </a:lnTo>
                  <a:lnTo>
                    <a:pt x="1440" y="232"/>
                  </a:lnTo>
                  <a:lnTo>
                    <a:pt x="1467" y="277"/>
                  </a:lnTo>
                  <a:lnTo>
                    <a:pt x="1440" y="322"/>
                  </a:lnTo>
                  <a:moveTo>
                    <a:pt x="1501" y="322"/>
                  </a:moveTo>
                  <a:lnTo>
                    <a:pt x="1476" y="277"/>
                  </a:lnTo>
                  <a:lnTo>
                    <a:pt x="1501" y="232"/>
                  </a:lnTo>
                  <a:lnTo>
                    <a:pt x="1528" y="277"/>
                  </a:lnTo>
                  <a:lnTo>
                    <a:pt x="1501" y="322"/>
                  </a:lnTo>
                  <a:moveTo>
                    <a:pt x="1563" y="322"/>
                  </a:moveTo>
                  <a:lnTo>
                    <a:pt x="1537" y="277"/>
                  </a:lnTo>
                  <a:lnTo>
                    <a:pt x="1563" y="232"/>
                  </a:lnTo>
                  <a:lnTo>
                    <a:pt x="1590" y="277"/>
                  </a:lnTo>
                  <a:lnTo>
                    <a:pt x="1563" y="322"/>
                  </a:lnTo>
                  <a:moveTo>
                    <a:pt x="1624" y="322"/>
                  </a:moveTo>
                  <a:lnTo>
                    <a:pt x="1599" y="277"/>
                  </a:lnTo>
                  <a:lnTo>
                    <a:pt x="1624" y="232"/>
                  </a:lnTo>
                  <a:lnTo>
                    <a:pt x="1651" y="277"/>
                  </a:lnTo>
                  <a:lnTo>
                    <a:pt x="1624" y="322"/>
                  </a:lnTo>
                  <a:moveTo>
                    <a:pt x="1687" y="322"/>
                  </a:moveTo>
                  <a:lnTo>
                    <a:pt x="1660" y="277"/>
                  </a:lnTo>
                  <a:lnTo>
                    <a:pt x="1687" y="232"/>
                  </a:lnTo>
                  <a:lnTo>
                    <a:pt x="1713" y="277"/>
                  </a:lnTo>
                  <a:lnTo>
                    <a:pt x="1687" y="322"/>
                  </a:lnTo>
                  <a:moveTo>
                    <a:pt x="1749" y="322"/>
                  </a:moveTo>
                  <a:lnTo>
                    <a:pt x="1722" y="277"/>
                  </a:lnTo>
                  <a:lnTo>
                    <a:pt x="1749" y="232"/>
                  </a:lnTo>
                  <a:lnTo>
                    <a:pt x="1774" y="277"/>
                  </a:lnTo>
                  <a:lnTo>
                    <a:pt x="1749" y="322"/>
                  </a:lnTo>
                  <a:moveTo>
                    <a:pt x="1810" y="322"/>
                  </a:moveTo>
                  <a:lnTo>
                    <a:pt x="1783" y="277"/>
                  </a:lnTo>
                  <a:lnTo>
                    <a:pt x="1810" y="232"/>
                  </a:lnTo>
                  <a:lnTo>
                    <a:pt x="1836" y="277"/>
                  </a:lnTo>
                  <a:lnTo>
                    <a:pt x="1810" y="322"/>
                  </a:lnTo>
                  <a:moveTo>
                    <a:pt x="1872" y="322"/>
                  </a:moveTo>
                  <a:lnTo>
                    <a:pt x="1845" y="277"/>
                  </a:lnTo>
                  <a:lnTo>
                    <a:pt x="1872" y="232"/>
                  </a:lnTo>
                  <a:lnTo>
                    <a:pt x="1897" y="277"/>
                  </a:lnTo>
                  <a:lnTo>
                    <a:pt x="1872" y="322"/>
                  </a:lnTo>
                  <a:moveTo>
                    <a:pt x="1933" y="322"/>
                  </a:moveTo>
                  <a:lnTo>
                    <a:pt x="1906" y="277"/>
                  </a:lnTo>
                  <a:lnTo>
                    <a:pt x="1933" y="232"/>
                  </a:lnTo>
                  <a:lnTo>
                    <a:pt x="1959" y="277"/>
                  </a:lnTo>
                  <a:lnTo>
                    <a:pt x="1933" y="322"/>
                  </a:lnTo>
                  <a:moveTo>
                    <a:pt x="1995" y="322"/>
                  </a:moveTo>
                  <a:lnTo>
                    <a:pt x="1968" y="277"/>
                  </a:lnTo>
                  <a:lnTo>
                    <a:pt x="1995" y="232"/>
                  </a:lnTo>
                  <a:lnTo>
                    <a:pt x="2020" y="277"/>
                  </a:lnTo>
                  <a:lnTo>
                    <a:pt x="1995" y="322"/>
                  </a:lnTo>
                  <a:moveTo>
                    <a:pt x="2056" y="322"/>
                  </a:moveTo>
                  <a:lnTo>
                    <a:pt x="2031" y="277"/>
                  </a:lnTo>
                  <a:lnTo>
                    <a:pt x="2056" y="232"/>
                  </a:lnTo>
                  <a:lnTo>
                    <a:pt x="2083" y="277"/>
                  </a:lnTo>
                  <a:lnTo>
                    <a:pt x="2056" y="322"/>
                  </a:lnTo>
                  <a:moveTo>
                    <a:pt x="2118" y="322"/>
                  </a:moveTo>
                  <a:lnTo>
                    <a:pt x="2092" y="277"/>
                  </a:lnTo>
                  <a:lnTo>
                    <a:pt x="2118" y="232"/>
                  </a:lnTo>
                  <a:lnTo>
                    <a:pt x="2145" y="277"/>
                  </a:lnTo>
                  <a:lnTo>
                    <a:pt x="2118" y="322"/>
                  </a:lnTo>
                  <a:moveTo>
                    <a:pt x="2179" y="322"/>
                  </a:moveTo>
                  <a:lnTo>
                    <a:pt x="2154" y="277"/>
                  </a:lnTo>
                  <a:lnTo>
                    <a:pt x="2179" y="232"/>
                  </a:lnTo>
                  <a:lnTo>
                    <a:pt x="2206" y="277"/>
                  </a:lnTo>
                  <a:lnTo>
                    <a:pt x="2179" y="322"/>
                  </a:lnTo>
                  <a:moveTo>
                    <a:pt x="2241" y="322"/>
                  </a:moveTo>
                  <a:lnTo>
                    <a:pt x="2215" y="277"/>
                  </a:lnTo>
                  <a:lnTo>
                    <a:pt x="2241" y="232"/>
                  </a:lnTo>
                  <a:lnTo>
                    <a:pt x="2268" y="277"/>
                  </a:lnTo>
                  <a:lnTo>
                    <a:pt x="2241" y="322"/>
                  </a:lnTo>
                  <a:moveTo>
                    <a:pt x="2302" y="322"/>
                  </a:moveTo>
                  <a:lnTo>
                    <a:pt x="2277" y="277"/>
                  </a:lnTo>
                  <a:lnTo>
                    <a:pt x="2302" y="232"/>
                  </a:lnTo>
                  <a:lnTo>
                    <a:pt x="2329" y="277"/>
                  </a:lnTo>
                  <a:lnTo>
                    <a:pt x="2302" y="322"/>
                  </a:lnTo>
                  <a:moveTo>
                    <a:pt x="2364" y="322"/>
                  </a:moveTo>
                  <a:lnTo>
                    <a:pt x="2338" y="277"/>
                  </a:lnTo>
                  <a:lnTo>
                    <a:pt x="2364" y="232"/>
                  </a:lnTo>
                  <a:lnTo>
                    <a:pt x="2391" y="277"/>
                  </a:lnTo>
                  <a:lnTo>
                    <a:pt x="2364" y="322"/>
                  </a:lnTo>
                  <a:moveTo>
                    <a:pt x="2427" y="322"/>
                  </a:moveTo>
                  <a:lnTo>
                    <a:pt x="2400" y="277"/>
                  </a:lnTo>
                  <a:lnTo>
                    <a:pt x="2427" y="232"/>
                  </a:lnTo>
                  <a:lnTo>
                    <a:pt x="2452" y="277"/>
                  </a:lnTo>
                  <a:lnTo>
                    <a:pt x="2427" y="322"/>
                  </a:lnTo>
                  <a:moveTo>
                    <a:pt x="2488" y="322"/>
                  </a:moveTo>
                  <a:lnTo>
                    <a:pt x="2461" y="277"/>
                  </a:lnTo>
                  <a:lnTo>
                    <a:pt x="2488" y="232"/>
                  </a:lnTo>
                  <a:lnTo>
                    <a:pt x="2514" y="277"/>
                  </a:lnTo>
                  <a:lnTo>
                    <a:pt x="2488" y="322"/>
                  </a:lnTo>
                  <a:moveTo>
                    <a:pt x="54" y="270"/>
                  </a:moveTo>
                  <a:lnTo>
                    <a:pt x="27" y="223"/>
                  </a:lnTo>
                  <a:lnTo>
                    <a:pt x="54" y="179"/>
                  </a:lnTo>
                  <a:lnTo>
                    <a:pt x="80" y="223"/>
                  </a:lnTo>
                  <a:lnTo>
                    <a:pt x="54" y="270"/>
                  </a:lnTo>
                  <a:moveTo>
                    <a:pt x="116" y="270"/>
                  </a:moveTo>
                  <a:lnTo>
                    <a:pt x="89" y="223"/>
                  </a:lnTo>
                  <a:lnTo>
                    <a:pt x="116" y="179"/>
                  </a:lnTo>
                  <a:lnTo>
                    <a:pt x="141" y="223"/>
                  </a:lnTo>
                  <a:lnTo>
                    <a:pt x="116" y="270"/>
                  </a:lnTo>
                  <a:moveTo>
                    <a:pt x="177" y="270"/>
                  </a:moveTo>
                  <a:lnTo>
                    <a:pt x="150" y="223"/>
                  </a:lnTo>
                  <a:lnTo>
                    <a:pt x="177" y="179"/>
                  </a:lnTo>
                  <a:lnTo>
                    <a:pt x="204" y="223"/>
                  </a:lnTo>
                  <a:lnTo>
                    <a:pt x="177" y="270"/>
                  </a:lnTo>
                  <a:moveTo>
                    <a:pt x="238" y="270"/>
                  </a:moveTo>
                  <a:lnTo>
                    <a:pt x="213" y="223"/>
                  </a:lnTo>
                  <a:lnTo>
                    <a:pt x="238" y="179"/>
                  </a:lnTo>
                  <a:lnTo>
                    <a:pt x="265" y="223"/>
                  </a:lnTo>
                  <a:lnTo>
                    <a:pt x="238" y="270"/>
                  </a:lnTo>
                  <a:moveTo>
                    <a:pt x="300" y="270"/>
                  </a:moveTo>
                  <a:lnTo>
                    <a:pt x="274" y="223"/>
                  </a:lnTo>
                  <a:lnTo>
                    <a:pt x="300" y="179"/>
                  </a:lnTo>
                  <a:lnTo>
                    <a:pt x="327" y="223"/>
                  </a:lnTo>
                  <a:lnTo>
                    <a:pt x="300" y="270"/>
                  </a:lnTo>
                  <a:moveTo>
                    <a:pt x="361" y="270"/>
                  </a:moveTo>
                  <a:lnTo>
                    <a:pt x="336" y="223"/>
                  </a:lnTo>
                  <a:lnTo>
                    <a:pt x="361" y="179"/>
                  </a:lnTo>
                  <a:lnTo>
                    <a:pt x="388" y="223"/>
                  </a:lnTo>
                  <a:lnTo>
                    <a:pt x="361" y="270"/>
                  </a:lnTo>
                  <a:moveTo>
                    <a:pt x="423" y="270"/>
                  </a:moveTo>
                  <a:lnTo>
                    <a:pt x="397" y="223"/>
                  </a:lnTo>
                  <a:lnTo>
                    <a:pt x="423" y="179"/>
                  </a:lnTo>
                  <a:lnTo>
                    <a:pt x="450" y="223"/>
                  </a:lnTo>
                  <a:lnTo>
                    <a:pt x="423" y="270"/>
                  </a:lnTo>
                  <a:moveTo>
                    <a:pt x="484" y="270"/>
                  </a:moveTo>
                  <a:lnTo>
                    <a:pt x="459" y="223"/>
                  </a:lnTo>
                  <a:lnTo>
                    <a:pt x="484" y="179"/>
                  </a:lnTo>
                  <a:lnTo>
                    <a:pt x="511" y="223"/>
                  </a:lnTo>
                  <a:lnTo>
                    <a:pt x="484" y="270"/>
                  </a:lnTo>
                  <a:moveTo>
                    <a:pt x="546" y="270"/>
                  </a:moveTo>
                  <a:lnTo>
                    <a:pt x="520" y="223"/>
                  </a:lnTo>
                  <a:lnTo>
                    <a:pt x="546" y="179"/>
                  </a:lnTo>
                  <a:lnTo>
                    <a:pt x="573" y="223"/>
                  </a:lnTo>
                  <a:lnTo>
                    <a:pt x="546" y="270"/>
                  </a:lnTo>
                  <a:moveTo>
                    <a:pt x="609" y="270"/>
                  </a:moveTo>
                  <a:lnTo>
                    <a:pt x="582" y="223"/>
                  </a:lnTo>
                  <a:lnTo>
                    <a:pt x="609" y="179"/>
                  </a:lnTo>
                  <a:lnTo>
                    <a:pt x="634" y="223"/>
                  </a:lnTo>
                  <a:lnTo>
                    <a:pt x="609" y="270"/>
                  </a:lnTo>
                  <a:moveTo>
                    <a:pt x="670" y="270"/>
                  </a:moveTo>
                  <a:lnTo>
                    <a:pt x="643" y="223"/>
                  </a:lnTo>
                  <a:lnTo>
                    <a:pt x="670" y="179"/>
                  </a:lnTo>
                  <a:lnTo>
                    <a:pt x="696" y="223"/>
                  </a:lnTo>
                  <a:lnTo>
                    <a:pt x="670" y="270"/>
                  </a:lnTo>
                  <a:moveTo>
                    <a:pt x="732" y="270"/>
                  </a:moveTo>
                  <a:lnTo>
                    <a:pt x="705" y="223"/>
                  </a:lnTo>
                  <a:lnTo>
                    <a:pt x="732" y="179"/>
                  </a:lnTo>
                  <a:lnTo>
                    <a:pt x="757" y="223"/>
                  </a:lnTo>
                  <a:lnTo>
                    <a:pt x="732" y="270"/>
                  </a:lnTo>
                  <a:moveTo>
                    <a:pt x="793" y="270"/>
                  </a:moveTo>
                  <a:lnTo>
                    <a:pt x="766" y="223"/>
                  </a:lnTo>
                  <a:lnTo>
                    <a:pt x="793" y="179"/>
                  </a:lnTo>
                  <a:lnTo>
                    <a:pt x="819" y="223"/>
                  </a:lnTo>
                  <a:lnTo>
                    <a:pt x="793" y="270"/>
                  </a:lnTo>
                  <a:moveTo>
                    <a:pt x="855" y="270"/>
                  </a:moveTo>
                  <a:lnTo>
                    <a:pt x="828" y="223"/>
                  </a:lnTo>
                  <a:lnTo>
                    <a:pt x="855" y="179"/>
                  </a:lnTo>
                  <a:lnTo>
                    <a:pt x="880" y="223"/>
                  </a:lnTo>
                  <a:lnTo>
                    <a:pt x="855" y="270"/>
                  </a:lnTo>
                  <a:moveTo>
                    <a:pt x="916" y="270"/>
                  </a:moveTo>
                  <a:lnTo>
                    <a:pt x="889" y="223"/>
                  </a:lnTo>
                  <a:lnTo>
                    <a:pt x="916" y="179"/>
                  </a:lnTo>
                  <a:lnTo>
                    <a:pt x="943" y="223"/>
                  </a:lnTo>
                  <a:lnTo>
                    <a:pt x="916" y="270"/>
                  </a:lnTo>
                  <a:moveTo>
                    <a:pt x="978" y="270"/>
                  </a:moveTo>
                  <a:lnTo>
                    <a:pt x="952" y="223"/>
                  </a:lnTo>
                  <a:lnTo>
                    <a:pt x="978" y="179"/>
                  </a:lnTo>
                  <a:lnTo>
                    <a:pt x="1005" y="223"/>
                  </a:lnTo>
                  <a:lnTo>
                    <a:pt x="978" y="270"/>
                  </a:lnTo>
                  <a:moveTo>
                    <a:pt x="1039" y="270"/>
                  </a:moveTo>
                  <a:lnTo>
                    <a:pt x="1014" y="223"/>
                  </a:lnTo>
                  <a:lnTo>
                    <a:pt x="1039" y="179"/>
                  </a:lnTo>
                  <a:lnTo>
                    <a:pt x="1066" y="223"/>
                  </a:lnTo>
                  <a:lnTo>
                    <a:pt x="1039" y="270"/>
                  </a:lnTo>
                  <a:moveTo>
                    <a:pt x="1101" y="270"/>
                  </a:moveTo>
                  <a:lnTo>
                    <a:pt x="1075" y="223"/>
                  </a:lnTo>
                  <a:lnTo>
                    <a:pt x="1101" y="179"/>
                  </a:lnTo>
                  <a:lnTo>
                    <a:pt x="1128" y="223"/>
                  </a:lnTo>
                  <a:lnTo>
                    <a:pt x="1101" y="270"/>
                  </a:lnTo>
                  <a:moveTo>
                    <a:pt x="1162" y="270"/>
                  </a:moveTo>
                  <a:lnTo>
                    <a:pt x="1137" y="223"/>
                  </a:lnTo>
                  <a:lnTo>
                    <a:pt x="1162" y="179"/>
                  </a:lnTo>
                  <a:lnTo>
                    <a:pt x="1189" y="223"/>
                  </a:lnTo>
                  <a:lnTo>
                    <a:pt x="1162" y="270"/>
                  </a:lnTo>
                  <a:moveTo>
                    <a:pt x="1224" y="270"/>
                  </a:moveTo>
                  <a:lnTo>
                    <a:pt x="1198" y="223"/>
                  </a:lnTo>
                  <a:lnTo>
                    <a:pt x="1224" y="179"/>
                  </a:lnTo>
                  <a:lnTo>
                    <a:pt x="1251" y="223"/>
                  </a:lnTo>
                  <a:lnTo>
                    <a:pt x="1224" y="270"/>
                  </a:lnTo>
                  <a:moveTo>
                    <a:pt x="1285" y="270"/>
                  </a:moveTo>
                  <a:lnTo>
                    <a:pt x="1260" y="223"/>
                  </a:lnTo>
                  <a:lnTo>
                    <a:pt x="1285" y="179"/>
                  </a:lnTo>
                  <a:lnTo>
                    <a:pt x="1312" y="223"/>
                  </a:lnTo>
                  <a:lnTo>
                    <a:pt x="1285" y="270"/>
                  </a:lnTo>
                  <a:moveTo>
                    <a:pt x="1348" y="270"/>
                  </a:moveTo>
                  <a:lnTo>
                    <a:pt x="1321" y="223"/>
                  </a:lnTo>
                  <a:lnTo>
                    <a:pt x="1348" y="179"/>
                  </a:lnTo>
                  <a:lnTo>
                    <a:pt x="1374" y="223"/>
                  </a:lnTo>
                  <a:lnTo>
                    <a:pt x="1348" y="270"/>
                  </a:lnTo>
                  <a:moveTo>
                    <a:pt x="1410" y="270"/>
                  </a:moveTo>
                  <a:lnTo>
                    <a:pt x="1383" y="223"/>
                  </a:lnTo>
                  <a:lnTo>
                    <a:pt x="1410" y="179"/>
                  </a:lnTo>
                  <a:lnTo>
                    <a:pt x="1435" y="223"/>
                  </a:lnTo>
                  <a:lnTo>
                    <a:pt x="1410" y="270"/>
                  </a:lnTo>
                  <a:moveTo>
                    <a:pt x="1471" y="270"/>
                  </a:moveTo>
                  <a:lnTo>
                    <a:pt x="1444" y="223"/>
                  </a:lnTo>
                  <a:lnTo>
                    <a:pt x="1471" y="179"/>
                  </a:lnTo>
                  <a:lnTo>
                    <a:pt x="1497" y="223"/>
                  </a:lnTo>
                  <a:lnTo>
                    <a:pt x="1471" y="270"/>
                  </a:lnTo>
                  <a:moveTo>
                    <a:pt x="1533" y="270"/>
                  </a:moveTo>
                  <a:lnTo>
                    <a:pt x="1506" y="223"/>
                  </a:lnTo>
                  <a:lnTo>
                    <a:pt x="1533" y="179"/>
                  </a:lnTo>
                  <a:lnTo>
                    <a:pt x="1558" y="223"/>
                  </a:lnTo>
                  <a:lnTo>
                    <a:pt x="1533" y="270"/>
                  </a:lnTo>
                  <a:moveTo>
                    <a:pt x="1594" y="270"/>
                  </a:moveTo>
                  <a:lnTo>
                    <a:pt x="1567" y="223"/>
                  </a:lnTo>
                  <a:lnTo>
                    <a:pt x="1594" y="179"/>
                  </a:lnTo>
                  <a:lnTo>
                    <a:pt x="1620" y="223"/>
                  </a:lnTo>
                  <a:lnTo>
                    <a:pt x="1594" y="270"/>
                  </a:lnTo>
                  <a:moveTo>
                    <a:pt x="1656" y="270"/>
                  </a:moveTo>
                  <a:lnTo>
                    <a:pt x="1629" y="223"/>
                  </a:lnTo>
                  <a:lnTo>
                    <a:pt x="1656" y="179"/>
                  </a:lnTo>
                  <a:lnTo>
                    <a:pt x="1683" y="223"/>
                  </a:lnTo>
                  <a:lnTo>
                    <a:pt x="1656" y="270"/>
                  </a:lnTo>
                  <a:moveTo>
                    <a:pt x="1717" y="270"/>
                  </a:moveTo>
                  <a:lnTo>
                    <a:pt x="1692" y="223"/>
                  </a:lnTo>
                  <a:lnTo>
                    <a:pt x="1717" y="179"/>
                  </a:lnTo>
                  <a:lnTo>
                    <a:pt x="1744" y="223"/>
                  </a:lnTo>
                  <a:lnTo>
                    <a:pt x="1717" y="270"/>
                  </a:lnTo>
                  <a:moveTo>
                    <a:pt x="1779" y="270"/>
                  </a:moveTo>
                  <a:lnTo>
                    <a:pt x="1753" y="223"/>
                  </a:lnTo>
                  <a:lnTo>
                    <a:pt x="1779" y="179"/>
                  </a:lnTo>
                  <a:lnTo>
                    <a:pt x="1806" y="223"/>
                  </a:lnTo>
                  <a:lnTo>
                    <a:pt x="1779" y="270"/>
                  </a:lnTo>
                  <a:moveTo>
                    <a:pt x="1840" y="270"/>
                  </a:moveTo>
                  <a:lnTo>
                    <a:pt x="1815" y="223"/>
                  </a:lnTo>
                  <a:lnTo>
                    <a:pt x="1840" y="179"/>
                  </a:lnTo>
                  <a:lnTo>
                    <a:pt x="1867" y="223"/>
                  </a:lnTo>
                  <a:lnTo>
                    <a:pt x="1840" y="270"/>
                  </a:lnTo>
                  <a:moveTo>
                    <a:pt x="1902" y="270"/>
                  </a:moveTo>
                  <a:lnTo>
                    <a:pt x="1876" y="223"/>
                  </a:lnTo>
                  <a:lnTo>
                    <a:pt x="1902" y="179"/>
                  </a:lnTo>
                  <a:lnTo>
                    <a:pt x="1929" y="223"/>
                  </a:lnTo>
                  <a:lnTo>
                    <a:pt x="1902" y="270"/>
                  </a:lnTo>
                  <a:moveTo>
                    <a:pt x="1963" y="270"/>
                  </a:moveTo>
                  <a:lnTo>
                    <a:pt x="1938" y="223"/>
                  </a:lnTo>
                  <a:lnTo>
                    <a:pt x="1963" y="179"/>
                  </a:lnTo>
                  <a:lnTo>
                    <a:pt x="1990" y="223"/>
                  </a:lnTo>
                  <a:lnTo>
                    <a:pt x="1963" y="270"/>
                  </a:lnTo>
                  <a:moveTo>
                    <a:pt x="2025" y="270"/>
                  </a:moveTo>
                  <a:lnTo>
                    <a:pt x="1999" y="223"/>
                  </a:lnTo>
                  <a:lnTo>
                    <a:pt x="2025" y="179"/>
                  </a:lnTo>
                  <a:lnTo>
                    <a:pt x="2052" y="223"/>
                  </a:lnTo>
                  <a:lnTo>
                    <a:pt x="2025" y="270"/>
                  </a:lnTo>
                  <a:moveTo>
                    <a:pt x="2088" y="270"/>
                  </a:moveTo>
                  <a:lnTo>
                    <a:pt x="2061" y="223"/>
                  </a:lnTo>
                  <a:lnTo>
                    <a:pt x="2088" y="179"/>
                  </a:lnTo>
                  <a:lnTo>
                    <a:pt x="2113" y="223"/>
                  </a:lnTo>
                  <a:lnTo>
                    <a:pt x="2088" y="270"/>
                  </a:lnTo>
                  <a:moveTo>
                    <a:pt x="2149" y="270"/>
                  </a:moveTo>
                  <a:lnTo>
                    <a:pt x="2122" y="223"/>
                  </a:lnTo>
                  <a:lnTo>
                    <a:pt x="2149" y="179"/>
                  </a:lnTo>
                  <a:lnTo>
                    <a:pt x="2175" y="223"/>
                  </a:lnTo>
                  <a:lnTo>
                    <a:pt x="2149" y="270"/>
                  </a:lnTo>
                  <a:moveTo>
                    <a:pt x="2211" y="270"/>
                  </a:moveTo>
                  <a:lnTo>
                    <a:pt x="2184" y="223"/>
                  </a:lnTo>
                  <a:lnTo>
                    <a:pt x="2211" y="179"/>
                  </a:lnTo>
                  <a:lnTo>
                    <a:pt x="2236" y="223"/>
                  </a:lnTo>
                  <a:lnTo>
                    <a:pt x="2211" y="270"/>
                  </a:lnTo>
                  <a:moveTo>
                    <a:pt x="2272" y="270"/>
                  </a:moveTo>
                  <a:lnTo>
                    <a:pt x="2245" y="223"/>
                  </a:lnTo>
                  <a:lnTo>
                    <a:pt x="2272" y="179"/>
                  </a:lnTo>
                  <a:lnTo>
                    <a:pt x="2298" y="223"/>
                  </a:lnTo>
                  <a:lnTo>
                    <a:pt x="2272" y="270"/>
                  </a:lnTo>
                  <a:moveTo>
                    <a:pt x="2334" y="270"/>
                  </a:moveTo>
                  <a:lnTo>
                    <a:pt x="2307" y="223"/>
                  </a:lnTo>
                  <a:lnTo>
                    <a:pt x="2334" y="179"/>
                  </a:lnTo>
                  <a:lnTo>
                    <a:pt x="2359" y="223"/>
                  </a:lnTo>
                  <a:lnTo>
                    <a:pt x="2334" y="270"/>
                  </a:lnTo>
                  <a:moveTo>
                    <a:pt x="2395" y="270"/>
                  </a:moveTo>
                  <a:lnTo>
                    <a:pt x="2368" y="223"/>
                  </a:lnTo>
                  <a:lnTo>
                    <a:pt x="2395" y="179"/>
                  </a:lnTo>
                  <a:lnTo>
                    <a:pt x="2422" y="223"/>
                  </a:lnTo>
                  <a:lnTo>
                    <a:pt x="2395" y="270"/>
                  </a:lnTo>
                  <a:moveTo>
                    <a:pt x="2457" y="270"/>
                  </a:moveTo>
                  <a:lnTo>
                    <a:pt x="2431" y="223"/>
                  </a:lnTo>
                  <a:lnTo>
                    <a:pt x="2457" y="179"/>
                  </a:lnTo>
                  <a:lnTo>
                    <a:pt x="2484" y="223"/>
                  </a:lnTo>
                  <a:lnTo>
                    <a:pt x="2457" y="270"/>
                  </a:lnTo>
                  <a:moveTo>
                    <a:pt x="2518" y="270"/>
                  </a:moveTo>
                  <a:lnTo>
                    <a:pt x="2493" y="223"/>
                  </a:lnTo>
                  <a:lnTo>
                    <a:pt x="2518" y="179"/>
                  </a:lnTo>
                  <a:lnTo>
                    <a:pt x="2545" y="223"/>
                  </a:lnTo>
                  <a:lnTo>
                    <a:pt x="2518" y="270"/>
                  </a:lnTo>
                  <a:moveTo>
                    <a:pt x="84" y="216"/>
                  </a:moveTo>
                  <a:lnTo>
                    <a:pt x="59" y="171"/>
                  </a:lnTo>
                  <a:lnTo>
                    <a:pt x="84" y="125"/>
                  </a:lnTo>
                  <a:lnTo>
                    <a:pt x="111" y="171"/>
                  </a:lnTo>
                  <a:lnTo>
                    <a:pt x="84" y="216"/>
                  </a:lnTo>
                  <a:moveTo>
                    <a:pt x="146" y="216"/>
                  </a:moveTo>
                  <a:lnTo>
                    <a:pt x="120" y="171"/>
                  </a:lnTo>
                  <a:lnTo>
                    <a:pt x="146" y="125"/>
                  </a:lnTo>
                  <a:lnTo>
                    <a:pt x="173" y="171"/>
                  </a:lnTo>
                  <a:lnTo>
                    <a:pt x="146" y="216"/>
                  </a:lnTo>
                  <a:moveTo>
                    <a:pt x="209" y="216"/>
                  </a:moveTo>
                  <a:lnTo>
                    <a:pt x="182" y="171"/>
                  </a:lnTo>
                  <a:lnTo>
                    <a:pt x="209" y="125"/>
                  </a:lnTo>
                  <a:lnTo>
                    <a:pt x="234" y="171"/>
                  </a:lnTo>
                  <a:lnTo>
                    <a:pt x="209" y="216"/>
                  </a:lnTo>
                  <a:moveTo>
                    <a:pt x="270" y="216"/>
                  </a:moveTo>
                  <a:lnTo>
                    <a:pt x="243" y="171"/>
                  </a:lnTo>
                  <a:lnTo>
                    <a:pt x="270" y="125"/>
                  </a:lnTo>
                  <a:lnTo>
                    <a:pt x="295" y="171"/>
                  </a:lnTo>
                  <a:lnTo>
                    <a:pt x="270" y="216"/>
                  </a:lnTo>
                  <a:moveTo>
                    <a:pt x="331" y="216"/>
                  </a:moveTo>
                  <a:lnTo>
                    <a:pt x="304" y="171"/>
                  </a:lnTo>
                  <a:lnTo>
                    <a:pt x="331" y="125"/>
                  </a:lnTo>
                  <a:lnTo>
                    <a:pt x="357" y="171"/>
                  </a:lnTo>
                  <a:lnTo>
                    <a:pt x="331" y="216"/>
                  </a:lnTo>
                  <a:moveTo>
                    <a:pt x="393" y="216"/>
                  </a:moveTo>
                  <a:lnTo>
                    <a:pt x="366" y="171"/>
                  </a:lnTo>
                  <a:lnTo>
                    <a:pt x="393" y="125"/>
                  </a:lnTo>
                  <a:lnTo>
                    <a:pt x="418" y="171"/>
                  </a:lnTo>
                  <a:lnTo>
                    <a:pt x="393" y="216"/>
                  </a:lnTo>
                  <a:moveTo>
                    <a:pt x="454" y="216"/>
                  </a:moveTo>
                  <a:lnTo>
                    <a:pt x="427" y="171"/>
                  </a:lnTo>
                  <a:lnTo>
                    <a:pt x="454" y="125"/>
                  </a:lnTo>
                  <a:lnTo>
                    <a:pt x="480" y="171"/>
                  </a:lnTo>
                  <a:lnTo>
                    <a:pt x="454" y="216"/>
                  </a:lnTo>
                  <a:moveTo>
                    <a:pt x="516" y="216"/>
                  </a:moveTo>
                  <a:lnTo>
                    <a:pt x="489" y="171"/>
                  </a:lnTo>
                  <a:lnTo>
                    <a:pt x="516" y="125"/>
                  </a:lnTo>
                  <a:lnTo>
                    <a:pt x="541" y="171"/>
                  </a:lnTo>
                  <a:lnTo>
                    <a:pt x="516" y="216"/>
                  </a:lnTo>
                  <a:moveTo>
                    <a:pt x="577" y="216"/>
                  </a:moveTo>
                  <a:lnTo>
                    <a:pt x="552" y="171"/>
                  </a:lnTo>
                  <a:lnTo>
                    <a:pt x="577" y="125"/>
                  </a:lnTo>
                  <a:lnTo>
                    <a:pt x="604" y="171"/>
                  </a:lnTo>
                  <a:lnTo>
                    <a:pt x="577" y="216"/>
                  </a:lnTo>
                  <a:moveTo>
                    <a:pt x="639" y="216"/>
                  </a:moveTo>
                  <a:lnTo>
                    <a:pt x="613" y="171"/>
                  </a:lnTo>
                  <a:lnTo>
                    <a:pt x="639" y="125"/>
                  </a:lnTo>
                  <a:lnTo>
                    <a:pt x="666" y="171"/>
                  </a:lnTo>
                  <a:lnTo>
                    <a:pt x="639" y="216"/>
                  </a:lnTo>
                  <a:moveTo>
                    <a:pt x="700" y="216"/>
                  </a:moveTo>
                  <a:lnTo>
                    <a:pt x="675" y="171"/>
                  </a:lnTo>
                  <a:lnTo>
                    <a:pt x="700" y="125"/>
                  </a:lnTo>
                  <a:lnTo>
                    <a:pt x="727" y="171"/>
                  </a:lnTo>
                  <a:lnTo>
                    <a:pt x="700" y="216"/>
                  </a:lnTo>
                  <a:moveTo>
                    <a:pt x="762" y="216"/>
                  </a:moveTo>
                  <a:lnTo>
                    <a:pt x="736" y="171"/>
                  </a:lnTo>
                  <a:lnTo>
                    <a:pt x="762" y="125"/>
                  </a:lnTo>
                  <a:lnTo>
                    <a:pt x="789" y="171"/>
                  </a:lnTo>
                  <a:lnTo>
                    <a:pt x="762" y="216"/>
                  </a:lnTo>
                  <a:moveTo>
                    <a:pt x="823" y="216"/>
                  </a:moveTo>
                  <a:lnTo>
                    <a:pt x="798" y="171"/>
                  </a:lnTo>
                  <a:lnTo>
                    <a:pt x="823" y="125"/>
                  </a:lnTo>
                  <a:lnTo>
                    <a:pt x="850" y="171"/>
                  </a:lnTo>
                  <a:lnTo>
                    <a:pt x="823" y="216"/>
                  </a:lnTo>
                  <a:moveTo>
                    <a:pt x="885" y="216"/>
                  </a:moveTo>
                  <a:lnTo>
                    <a:pt x="859" y="171"/>
                  </a:lnTo>
                  <a:lnTo>
                    <a:pt x="885" y="125"/>
                  </a:lnTo>
                  <a:lnTo>
                    <a:pt x="912" y="171"/>
                  </a:lnTo>
                  <a:lnTo>
                    <a:pt x="885" y="216"/>
                  </a:lnTo>
                  <a:moveTo>
                    <a:pt x="948" y="216"/>
                  </a:moveTo>
                  <a:lnTo>
                    <a:pt x="921" y="171"/>
                  </a:lnTo>
                  <a:lnTo>
                    <a:pt x="948" y="125"/>
                  </a:lnTo>
                  <a:lnTo>
                    <a:pt x="973" y="171"/>
                  </a:lnTo>
                  <a:lnTo>
                    <a:pt x="948" y="216"/>
                  </a:lnTo>
                  <a:moveTo>
                    <a:pt x="1009" y="216"/>
                  </a:moveTo>
                  <a:lnTo>
                    <a:pt x="982" y="171"/>
                  </a:lnTo>
                  <a:lnTo>
                    <a:pt x="1009" y="125"/>
                  </a:lnTo>
                  <a:lnTo>
                    <a:pt x="1035" y="171"/>
                  </a:lnTo>
                  <a:lnTo>
                    <a:pt x="1009" y="216"/>
                  </a:lnTo>
                  <a:moveTo>
                    <a:pt x="1071" y="216"/>
                  </a:moveTo>
                  <a:lnTo>
                    <a:pt x="1044" y="171"/>
                  </a:lnTo>
                  <a:lnTo>
                    <a:pt x="1071" y="125"/>
                  </a:lnTo>
                  <a:lnTo>
                    <a:pt x="1096" y="171"/>
                  </a:lnTo>
                  <a:lnTo>
                    <a:pt x="1071" y="216"/>
                  </a:lnTo>
                  <a:moveTo>
                    <a:pt x="1132" y="216"/>
                  </a:moveTo>
                  <a:lnTo>
                    <a:pt x="1105" y="171"/>
                  </a:lnTo>
                  <a:lnTo>
                    <a:pt x="1132" y="125"/>
                  </a:lnTo>
                  <a:lnTo>
                    <a:pt x="1158" y="171"/>
                  </a:lnTo>
                  <a:lnTo>
                    <a:pt x="1132" y="216"/>
                  </a:lnTo>
                  <a:moveTo>
                    <a:pt x="1194" y="216"/>
                  </a:moveTo>
                  <a:lnTo>
                    <a:pt x="1167" y="171"/>
                  </a:lnTo>
                  <a:lnTo>
                    <a:pt x="1194" y="125"/>
                  </a:lnTo>
                  <a:lnTo>
                    <a:pt x="1219" y="171"/>
                  </a:lnTo>
                  <a:lnTo>
                    <a:pt x="1194" y="216"/>
                  </a:lnTo>
                  <a:moveTo>
                    <a:pt x="1255" y="216"/>
                  </a:moveTo>
                  <a:lnTo>
                    <a:pt x="1228" y="171"/>
                  </a:lnTo>
                  <a:lnTo>
                    <a:pt x="1255" y="125"/>
                  </a:lnTo>
                  <a:lnTo>
                    <a:pt x="1281" y="171"/>
                  </a:lnTo>
                  <a:lnTo>
                    <a:pt x="1255" y="216"/>
                  </a:lnTo>
                  <a:moveTo>
                    <a:pt x="1317" y="216"/>
                  </a:moveTo>
                  <a:lnTo>
                    <a:pt x="1291" y="171"/>
                  </a:lnTo>
                  <a:lnTo>
                    <a:pt x="1317" y="125"/>
                  </a:lnTo>
                  <a:lnTo>
                    <a:pt x="1344" y="171"/>
                  </a:lnTo>
                  <a:lnTo>
                    <a:pt x="1317" y="216"/>
                  </a:lnTo>
                  <a:moveTo>
                    <a:pt x="1378" y="216"/>
                  </a:moveTo>
                  <a:lnTo>
                    <a:pt x="1353" y="171"/>
                  </a:lnTo>
                  <a:lnTo>
                    <a:pt x="1378" y="125"/>
                  </a:lnTo>
                  <a:lnTo>
                    <a:pt x="1405" y="171"/>
                  </a:lnTo>
                  <a:lnTo>
                    <a:pt x="1378" y="216"/>
                  </a:lnTo>
                  <a:moveTo>
                    <a:pt x="1440" y="216"/>
                  </a:moveTo>
                  <a:lnTo>
                    <a:pt x="1414" y="171"/>
                  </a:lnTo>
                  <a:lnTo>
                    <a:pt x="1440" y="125"/>
                  </a:lnTo>
                  <a:lnTo>
                    <a:pt x="1467" y="171"/>
                  </a:lnTo>
                  <a:lnTo>
                    <a:pt x="1440" y="216"/>
                  </a:lnTo>
                  <a:moveTo>
                    <a:pt x="1501" y="216"/>
                  </a:moveTo>
                  <a:lnTo>
                    <a:pt x="1476" y="171"/>
                  </a:lnTo>
                  <a:lnTo>
                    <a:pt x="1501" y="125"/>
                  </a:lnTo>
                  <a:lnTo>
                    <a:pt x="1528" y="171"/>
                  </a:lnTo>
                  <a:lnTo>
                    <a:pt x="1501" y="216"/>
                  </a:lnTo>
                  <a:moveTo>
                    <a:pt x="1563" y="216"/>
                  </a:moveTo>
                  <a:lnTo>
                    <a:pt x="1537" y="171"/>
                  </a:lnTo>
                  <a:lnTo>
                    <a:pt x="1563" y="125"/>
                  </a:lnTo>
                  <a:lnTo>
                    <a:pt x="1590" y="171"/>
                  </a:lnTo>
                  <a:lnTo>
                    <a:pt x="1563" y="216"/>
                  </a:lnTo>
                  <a:moveTo>
                    <a:pt x="1624" y="216"/>
                  </a:moveTo>
                  <a:lnTo>
                    <a:pt x="1599" y="171"/>
                  </a:lnTo>
                  <a:lnTo>
                    <a:pt x="1624" y="125"/>
                  </a:lnTo>
                  <a:lnTo>
                    <a:pt x="1651" y="171"/>
                  </a:lnTo>
                  <a:lnTo>
                    <a:pt x="1624" y="216"/>
                  </a:lnTo>
                  <a:moveTo>
                    <a:pt x="1687" y="216"/>
                  </a:moveTo>
                  <a:lnTo>
                    <a:pt x="1660" y="171"/>
                  </a:lnTo>
                  <a:lnTo>
                    <a:pt x="1687" y="125"/>
                  </a:lnTo>
                  <a:lnTo>
                    <a:pt x="1713" y="171"/>
                  </a:lnTo>
                  <a:lnTo>
                    <a:pt x="1687" y="216"/>
                  </a:lnTo>
                  <a:moveTo>
                    <a:pt x="1749" y="216"/>
                  </a:moveTo>
                  <a:lnTo>
                    <a:pt x="1722" y="171"/>
                  </a:lnTo>
                  <a:lnTo>
                    <a:pt x="1749" y="125"/>
                  </a:lnTo>
                  <a:lnTo>
                    <a:pt x="1774" y="171"/>
                  </a:lnTo>
                  <a:lnTo>
                    <a:pt x="1749" y="216"/>
                  </a:lnTo>
                  <a:moveTo>
                    <a:pt x="1810" y="216"/>
                  </a:moveTo>
                  <a:lnTo>
                    <a:pt x="1783" y="171"/>
                  </a:lnTo>
                  <a:lnTo>
                    <a:pt x="1810" y="125"/>
                  </a:lnTo>
                  <a:lnTo>
                    <a:pt x="1836" y="171"/>
                  </a:lnTo>
                  <a:lnTo>
                    <a:pt x="1810" y="216"/>
                  </a:lnTo>
                  <a:moveTo>
                    <a:pt x="1872" y="216"/>
                  </a:moveTo>
                  <a:lnTo>
                    <a:pt x="1845" y="171"/>
                  </a:lnTo>
                  <a:lnTo>
                    <a:pt x="1872" y="125"/>
                  </a:lnTo>
                  <a:lnTo>
                    <a:pt x="1897" y="171"/>
                  </a:lnTo>
                  <a:lnTo>
                    <a:pt x="1872" y="216"/>
                  </a:lnTo>
                  <a:moveTo>
                    <a:pt x="1933" y="216"/>
                  </a:moveTo>
                  <a:lnTo>
                    <a:pt x="1906" y="171"/>
                  </a:lnTo>
                  <a:lnTo>
                    <a:pt x="1933" y="125"/>
                  </a:lnTo>
                  <a:lnTo>
                    <a:pt x="1959" y="171"/>
                  </a:lnTo>
                  <a:lnTo>
                    <a:pt x="1933" y="216"/>
                  </a:lnTo>
                  <a:moveTo>
                    <a:pt x="1995" y="216"/>
                  </a:moveTo>
                  <a:lnTo>
                    <a:pt x="1968" y="171"/>
                  </a:lnTo>
                  <a:lnTo>
                    <a:pt x="1995" y="125"/>
                  </a:lnTo>
                  <a:lnTo>
                    <a:pt x="2020" y="171"/>
                  </a:lnTo>
                  <a:lnTo>
                    <a:pt x="1995" y="216"/>
                  </a:lnTo>
                  <a:moveTo>
                    <a:pt x="2056" y="216"/>
                  </a:moveTo>
                  <a:lnTo>
                    <a:pt x="2031" y="171"/>
                  </a:lnTo>
                  <a:lnTo>
                    <a:pt x="2056" y="125"/>
                  </a:lnTo>
                  <a:lnTo>
                    <a:pt x="2083" y="171"/>
                  </a:lnTo>
                  <a:lnTo>
                    <a:pt x="2056" y="216"/>
                  </a:lnTo>
                  <a:moveTo>
                    <a:pt x="2118" y="216"/>
                  </a:moveTo>
                  <a:lnTo>
                    <a:pt x="2092" y="171"/>
                  </a:lnTo>
                  <a:lnTo>
                    <a:pt x="2118" y="125"/>
                  </a:lnTo>
                  <a:lnTo>
                    <a:pt x="2145" y="171"/>
                  </a:lnTo>
                  <a:lnTo>
                    <a:pt x="2118" y="216"/>
                  </a:lnTo>
                  <a:moveTo>
                    <a:pt x="2179" y="216"/>
                  </a:moveTo>
                  <a:lnTo>
                    <a:pt x="2154" y="171"/>
                  </a:lnTo>
                  <a:lnTo>
                    <a:pt x="2179" y="125"/>
                  </a:lnTo>
                  <a:lnTo>
                    <a:pt x="2206" y="171"/>
                  </a:lnTo>
                  <a:lnTo>
                    <a:pt x="2179" y="216"/>
                  </a:lnTo>
                  <a:moveTo>
                    <a:pt x="2241" y="216"/>
                  </a:moveTo>
                  <a:lnTo>
                    <a:pt x="2215" y="171"/>
                  </a:lnTo>
                  <a:lnTo>
                    <a:pt x="2241" y="125"/>
                  </a:lnTo>
                  <a:lnTo>
                    <a:pt x="2268" y="171"/>
                  </a:lnTo>
                  <a:lnTo>
                    <a:pt x="2241" y="216"/>
                  </a:lnTo>
                  <a:moveTo>
                    <a:pt x="2302" y="216"/>
                  </a:moveTo>
                  <a:lnTo>
                    <a:pt x="2277" y="171"/>
                  </a:lnTo>
                  <a:lnTo>
                    <a:pt x="2302" y="125"/>
                  </a:lnTo>
                  <a:lnTo>
                    <a:pt x="2329" y="171"/>
                  </a:lnTo>
                  <a:lnTo>
                    <a:pt x="2302" y="216"/>
                  </a:lnTo>
                  <a:moveTo>
                    <a:pt x="2364" y="216"/>
                  </a:moveTo>
                  <a:lnTo>
                    <a:pt x="2338" y="171"/>
                  </a:lnTo>
                  <a:lnTo>
                    <a:pt x="2364" y="125"/>
                  </a:lnTo>
                  <a:lnTo>
                    <a:pt x="2391" y="171"/>
                  </a:lnTo>
                  <a:lnTo>
                    <a:pt x="2364" y="216"/>
                  </a:lnTo>
                  <a:moveTo>
                    <a:pt x="2427" y="216"/>
                  </a:moveTo>
                  <a:lnTo>
                    <a:pt x="2400" y="171"/>
                  </a:lnTo>
                  <a:lnTo>
                    <a:pt x="2427" y="125"/>
                  </a:lnTo>
                  <a:lnTo>
                    <a:pt x="2452" y="171"/>
                  </a:lnTo>
                  <a:lnTo>
                    <a:pt x="2427" y="216"/>
                  </a:lnTo>
                  <a:moveTo>
                    <a:pt x="2488" y="216"/>
                  </a:moveTo>
                  <a:lnTo>
                    <a:pt x="2461" y="171"/>
                  </a:lnTo>
                  <a:lnTo>
                    <a:pt x="2488" y="125"/>
                  </a:lnTo>
                  <a:lnTo>
                    <a:pt x="2514" y="171"/>
                  </a:lnTo>
                  <a:lnTo>
                    <a:pt x="2488" y="216"/>
                  </a:lnTo>
                  <a:moveTo>
                    <a:pt x="54" y="162"/>
                  </a:moveTo>
                  <a:lnTo>
                    <a:pt x="27" y="117"/>
                  </a:lnTo>
                  <a:lnTo>
                    <a:pt x="54" y="72"/>
                  </a:lnTo>
                  <a:lnTo>
                    <a:pt x="80" y="117"/>
                  </a:lnTo>
                  <a:lnTo>
                    <a:pt x="54" y="162"/>
                  </a:lnTo>
                  <a:moveTo>
                    <a:pt x="116" y="162"/>
                  </a:moveTo>
                  <a:lnTo>
                    <a:pt x="89" y="117"/>
                  </a:lnTo>
                  <a:lnTo>
                    <a:pt x="116" y="72"/>
                  </a:lnTo>
                  <a:lnTo>
                    <a:pt x="141" y="117"/>
                  </a:lnTo>
                  <a:lnTo>
                    <a:pt x="116" y="162"/>
                  </a:lnTo>
                  <a:moveTo>
                    <a:pt x="177" y="162"/>
                  </a:moveTo>
                  <a:lnTo>
                    <a:pt x="150" y="117"/>
                  </a:lnTo>
                  <a:lnTo>
                    <a:pt x="177" y="72"/>
                  </a:lnTo>
                  <a:lnTo>
                    <a:pt x="204" y="117"/>
                  </a:lnTo>
                  <a:lnTo>
                    <a:pt x="177" y="162"/>
                  </a:lnTo>
                  <a:moveTo>
                    <a:pt x="238" y="162"/>
                  </a:moveTo>
                  <a:lnTo>
                    <a:pt x="213" y="117"/>
                  </a:lnTo>
                  <a:lnTo>
                    <a:pt x="238" y="72"/>
                  </a:lnTo>
                  <a:lnTo>
                    <a:pt x="265" y="117"/>
                  </a:lnTo>
                  <a:lnTo>
                    <a:pt x="238" y="162"/>
                  </a:lnTo>
                  <a:moveTo>
                    <a:pt x="300" y="162"/>
                  </a:moveTo>
                  <a:lnTo>
                    <a:pt x="274" y="117"/>
                  </a:lnTo>
                  <a:lnTo>
                    <a:pt x="300" y="72"/>
                  </a:lnTo>
                  <a:lnTo>
                    <a:pt x="327" y="117"/>
                  </a:lnTo>
                  <a:lnTo>
                    <a:pt x="300" y="162"/>
                  </a:lnTo>
                  <a:moveTo>
                    <a:pt x="361" y="162"/>
                  </a:moveTo>
                  <a:lnTo>
                    <a:pt x="336" y="117"/>
                  </a:lnTo>
                  <a:lnTo>
                    <a:pt x="361" y="72"/>
                  </a:lnTo>
                  <a:lnTo>
                    <a:pt x="388" y="117"/>
                  </a:lnTo>
                  <a:lnTo>
                    <a:pt x="361" y="162"/>
                  </a:lnTo>
                  <a:moveTo>
                    <a:pt x="423" y="162"/>
                  </a:moveTo>
                  <a:lnTo>
                    <a:pt x="397" y="117"/>
                  </a:lnTo>
                  <a:lnTo>
                    <a:pt x="423" y="72"/>
                  </a:lnTo>
                  <a:lnTo>
                    <a:pt x="450" y="117"/>
                  </a:lnTo>
                  <a:lnTo>
                    <a:pt x="423" y="162"/>
                  </a:lnTo>
                  <a:moveTo>
                    <a:pt x="484" y="162"/>
                  </a:moveTo>
                  <a:lnTo>
                    <a:pt x="459" y="117"/>
                  </a:lnTo>
                  <a:lnTo>
                    <a:pt x="484" y="72"/>
                  </a:lnTo>
                  <a:lnTo>
                    <a:pt x="511" y="117"/>
                  </a:lnTo>
                  <a:lnTo>
                    <a:pt x="484" y="162"/>
                  </a:lnTo>
                  <a:moveTo>
                    <a:pt x="546" y="162"/>
                  </a:moveTo>
                  <a:lnTo>
                    <a:pt x="520" y="117"/>
                  </a:lnTo>
                  <a:lnTo>
                    <a:pt x="546" y="72"/>
                  </a:lnTo>
                  <a:lnTo>
                    <a:pt x="573" y="117"/>
                  </a:lnTo>
                  <a:lnTo>
                    <a:pt x="546" y="162"/>
                  </a:lnTo>
                  <a:moveTo>
                    <a:pt x="609" y="162"/>
                  </a:moveTo>
                  <a:lnTo>
                    <a:pt x="582" y="117"/>
                  </a:lnTo>
                  <a:lnTo>
                    <a:pt x="609" y="72"/>
                  </a:lnTo>
                  <a:lnTo>
                    <a:pt x="634" y="117"/>
                  </a:lnTo>
                  <a:lnTo>
                    <a:pt x="609" y="162"/>
                  </a:lnTo>
                  <a:moveTo>
                    <a:pt x="670" y="162"/>
                  </a:moveTo>
                  <a:lnTo>
                    <a:pt x="643" y="117"/>
                  </a:lnTo>
                  <a:lnTo>
                    <a:pt x="670" y="72"/>
                  </a:lnTo>
                  <a:lnTo>
                    <a:pt x="696" y="117"/>
                  </a:lnTo>
                  <a:lnTo>
                    <a:pt x="670" y="162"/>
                  </a:lnTo>
                  <a:moveTo>
                    <a:pt x="732" y="162"/>
                  </a:moveTo>
                  <a:lnTo>
                    <a:pt x="705" y="117"/>
                  </a:lnTo>
                  <a:lnTo>
                    <a:pt x="732" y="72"/>
                  </a:lnTo>
                  <a:lnTo>
                    <a:pt x="757" y="117"/>
                  </a:lnTo>
                  <a:lnTo>
                    <a:pt x="732" y="162"/>
                  </a:lnTo>
                  <a:moveTo>
                    <a:pt x="793" y="162"/>
                  </a:moveTo>
                  <a:lnTo>
                    <a:pt x="766" y="117"/>
                  </a:lnTo>
                  <a:lnTo>
                    <a:pt x="793" y="72"/>
                  </a:lnTo>
                  <a:lnTo>
                    <a:pt x="819" y="117"/>
                  </a:lnTo>
                  <a:lnTo>
                    <a:pt x="793" y="162"/>
                  </a:lnTo>
                  <a:moveTo>
                    <a:pt x="855" y="162"/>
                  </a:moveTo>
                  <a:lnTo>
                    <a:pt x="828" y="117"/>
                  </a:lnTo>
                  <a:lnTo>
                    <a:pt x="855" y="72"/>
                  </a:lnTo>
                  <a:lnTo>
                    <a:pt x="880" y="117"/>
                  </a:lnTo>
                  <a:lnTo>
                    <a:pt x="855" y="162"/>
                  </a:lnTo>
                  <a:moveTo>
                    <a:pt x="916" y="162"/>
                  </a:moveTo>
                  <a:lnTo>
                    <a:pt x="889" y="117"/>
                  </a:lnTo>
                  <a:lnTo>
                    <a:pt x="916" y="72"/>
                  </a:lnTo>
                  <a:lnTo>
                    <a:pt x="943" y="117"/>
                  </a:lnTo>
                  <a:lnTo>
                    <a:pt x="916" y="162"/>
                  </a:lnTo>
                  <a:moveTo>
                    <a:pt x="978" y="162"/>
                  </a:moveTo>
                  <a:lnTo>
                    <a:pt x="952" y="117"/>
                  </a:lnTo>
                  <a:lnTo>
                    <a:pt x="978" y="72"/>
                  </a:lnTo>
                  <a:lnTo>
                    <a:pt x="1005" y="117"/>
                  </a:lnTo>
                  <a:lnTo>
                    <a:pt x="978" y="162"/>
                  </a:lnTo>
                  <a:moveTo>
                    <a:pt x="1039" y="162"/>
                  </a:moveTo>
                  <a:lnTo>
                    <a:pt x="1014" y="117"/>
                  </a:lnTo>
                  <a:lnTo>
                    <a:pt x="1039" y="72"/>
                  </a:lnTo>
                  <a:lnTo>
                    <a:pt x="1066" y="117"/>
                  </a:lnTo>
                  <a:lnTo>
                    <a:pt x="1039" y="162"/>
                  </a:lnTo>
                  <a:moveTo>
                    <a:pt x="1101" y="162"/>
                  </a:moveTo>
                  <a:lnTo>
                    <a:pt x="1075" y="117"/>
                  </a:lnTo>
                  <a:lnTo>
                    <a:pt x="1101" y="72"/>
                  </a:lnTo>
                  <a:lnTo>
                    <a:pt x="1128" y="117"/>
                  </a:lnTo>
                  <a:lnTo>
                    <a:pt x="1101" y="162"/>
                  </a:lnTo>
                  <a:moveTo>
                    <a:pt x="1162" y="162"/>
                  </a:moveTo>
                  <a:lnTo>
                    <a:pt x="1137" y="117"/>
                  </a:lnTo>
                  <a:lnTo>
                    <a:pt x="1162" y="72"/>
                  </a:lnTo>
                  <a:lnTo>
                    <a:pt x="1189" y="117"/>
                  </a:lnTo>
                  <a:lnTo>
                    <a:pt x="1162" y="162"/>
                  </a:lnTo>
                  <a:moveTo>
                    <a:pt x="1224" y="162"/>
                  </a:moveTo>
                  <a:lnTo>
                    <a:pt x="1198" y="117"/>
                  </a:lnTo>
                  <a:lnTo>
                    <a:pt x="1224" y="72"/>
                  </a:lnTo>
                  <a:lnTo>
                    <a:pt x="1251" y="117"/>
                  </a:lnTo>
                  <a:lnTo>
                    <a:pt x="1224" y="162"/>
                  </a:lnTo>
                  <a:moveTo>
                    <a:pt x="1285" y="162"/>
                  </a:moveTo>
                  <a:lnTo>
                    <a:pt x="1260" y="117"/>
                  </a:lnTo>
                  <a:lnTo>
                    <a:pt x="1285" y="72"/>
                  </a:lnTo>
                  <a:lnTo>
                    <a:pt x="1312" y="117"/>
                  </a:lnTo>
                  <a:lnTo>
                    <a:pt x="1285" y="162"/>
                  </a:lnTo>
                  <a:moveTo>
                    <a:pt x="1348" y="162"/>
                  </a:moveTo>
                  <a:lnTo>
                    <a:pt x="1321" y="117"/>
                  </a:lnTo>
                  <a:lnTo>
                    <a:pt x="1348" y="72"/>
                  </a:lnTo>
                  <a:lnTo>
                    <a:pt x="1374" y="117"/>
                  </a:lnTo>
                  <a:lnTo>
                    <a:pt x="1348" y="162"/>
                  </a:lnTo>
                  <a:moveTo>
                    <a:pt x="1410" y="162"/>
                  </a:moveTo>
                  <a:lnTo>
                    <a:pt x="1383" y="117"/>
                  </a:lnTo>
                  <a:lnTo>
                    <a:pt x="1410" y="72"/>
                  </a:lnTo>
                  <a:lnTo>
                    <a:pt x="1435" y="117"/>
                  </a:lnTo>
                  <a:lnTo>
                    <a:pt x="1410" y="162"/>
                  </a:lnTo>
                  <a:moveTo>
                    <a:pt x="1471" y="162"/>
                  </a:moveTo>
                  <a:lnTo>
                    <a:pt x="1444" y="117"/>
                  </a:lnTo>
                  <a:lnTo>
                    <a:pt x="1471" y="72"/>
                  </a:lnTo>
                  <a:lnTo>
                    <a:pt x="1497" y="117"/>
                  </a:lnTo>
                  <a:lnTo>
                    <a:pt x="1471" y="162"/>
                  </a:lnTo>
                  <a:moveTo>
                    <a:pt x="1533" y="162"/>
                  </a:moveTo>
                  <a:lnTo>
                    <a:pt x="1506" y="117"/>
                  </a:lnTo>
                  <a:lnTo>
                    <a:pt x="1533" y="72"/>
                  </a:lnTo>
                  <a:lnTo>
                    <a:pt x="1558" y="117"/>
                  </a:lnTo>
                  <a:lnTo>
                    <a:pt x="1533" y="162"/>
                  </a:lnTo>
                  <a:moveTo>
                    <a:pt x="1594" y="162"/>
                  </a:moveTo>
                  <a:lnTo>
                    <a:pt x="1567" y="117"/>
                  </a:lnTo>
                  <a:lnTo>
                    <a:pt x="1594" y="72"/>
                  </a:lnTo>
                  <a:lnTo>
                    <a:pt x="1620" y="117"/>
                  </a:lnTo>
                  <a:lnTo>
                    <a:pt x="1594" y="162"/>
                  </a:lnTo>
                  <a:moveTo>
                    <a:pt x="1656" y="162"/>
                  </a:moveTo>
                  <a:lnTo>
                    <a:pt x="1629" y="117"/>
                  </a:lnTo>
                  <a:lnTo>
                    <a:pt x="1656" y="72"/>
                  </a:lnTo>
                  <a:lnTo>
                    <a:pt x="1683" y="117"/>
                  </a:lnTo>
                  <a:lnTo>
                    <a:pt x="1656" y="162"/>
                  </a:lnTo>
                  <a:moveTo>
                    <a:pt x="1717" y="162"/>
                  </a:moveTo>
                  <a:lnTo>
                    <a:pt x="1692" y="117"/>
                  </a:lnTo>
                  <a:lnTo>
                    <a:pt x="1717" y="72"/>
                  </a:lnTo>
                  <a:lnTo>
                    <a:pt x="1744" y="117"/>
                  </a:lnTo>
                  <a:lnTo>
                    <a:pt x="1717" y="162"/>
                  </a:lnTo>
                  <a:moveTo>
                    <a:pt x="1779" y="162"/>
                  </a:moveTo>
                  <a:lnTo>
                    <a:pt x="1753" y="117"/>
                  </a:lnTo>
                  <a:lnTo>
                    <a:pt x="1779" y="72"/>
                  </a:lnTo>
                  <a:lnTo>
                    <a:pt x="1806" y="117"/>
                  </a:lnTo>
                  <a:lnTo>
                    <a:pt x="1779" y="162"/>
                  </a:lnTo>
                  <a:moveTo>
                    <a:pt x="1840" y="162"/>
                  </a:moveTo>
                  <a:lnTo>
                    <a:pt x="1815" y="117"/>
                  </a:lnTo>
                  <a:lnTo>
                    <a:pt x="1840" y="72"/>
                  </a:lnTo>
                  <a:lnTo>
                    <a:pt x="1867" y="117"/>
                  </a:lnTo>
                  <a:lnTo>
                    <a:pt x="1840" y="162"/>
                  </a:lnTo>
                  <a:moveTo>
                    <a:pt x="1902" y="162"/>
                  </a:moveTo>
                  <a:lnTo>
                    <a:pt x="1876" y="117"/>
                  </a:lnTo>
                  <a:lnTo>
                    <a:pt x="1902" y="72"/>
                  </a:lnTo>
                  <a:lnTo>
                    <a:pt x="1929" y="117"/>
                  </a:lnTo>
                  <a:lnTo>
                    <a:pt x="1902" y="162"/>
                  </a:lnTo>
                  <a:moveTo>
                    <a:pt x="1963" y="162"/>
                  </a:moveTo>
                  <a:lnTo>
                    <a:pt x="1938" y="117"/>
                  </a:lnTo>
                  <a:lnTo>
                    <a:pt x="1963" y="72"/>
                  </a:lnTo>
                  <a:lnTo>
                    <a:pt x="1990" y="117"/>
                  </a:lnTo>
                  <a:lnTo>
                    <a:pt x="1963" y="162"/>
                  </a:lnTo>
                  <a:moveTo>
                    <a:pt x="2025" y="162"/>
                  </a:moveTo>
                  <a:lnTo>
                    <a:pt x="1999" y="117"/>
                  </a:lnTo>
                  <a:lnTo>
                    <a:pt x="2025" y="72"/>
                  </a:lnTo>
                  <a:lnTo>
                    <a:pt x="2052" y="117"/>
                  </a:lnTo>
                  <a:lnTo>
                    <a:pt x="2025" y="162"/>
                  </a:lnTo>
                  <a:moveTo>
                    <a:pt x="2088" y="162"/>
                  </a:moveTo>
                  <a:lnTo>
                    <a:pt x="2061" y="117"/>
                  </a:lnTo>
                  <a:lnTo>
                    <a:pt x="2088" y="72"/>
                  </a:lnTo>
                  <a:lnTo>
                    <a:pt x="2113" y="117"/>
                  </a:lnTo>
                  <a:lnTo>
                    <a:pt x="2088" y="162"/>
                  </a:lnTo>
                  <a:moveTo>
                    <a:pt x="2149" y="162"/>
                  </a:moveTo>
                  <a:lnTo>
                    <a:pt x="2122" y="117"/>
                  </a:lnTo>
                  <a:lnTo>
                    <a:pt x="2149" y="72"/>
                  </a:lnTo>
                  <a:lnTo>
                    <a:pt x="2175" y="117"/>
                  </a:lnTo>
                  <a:lnTo>
                    <a:pt x="2149" y="162"/>
                  </a:lnTo>
                  <a:moveTo>
                    <a:pt x="2211" y="162"/>
                  </a:moveTo>
                  <a:lnTo>
                    <a:pt x="2184" y="117"/>
                  </a:lnTo>
                  <a:lnTo>
                    <a:pt x="2211" y="72"/>
                  </a:lnTo>
                  <a:lnTo>
                    <a:pt x="2236" y="117"/>
                  </a:lnTo>
                  <a:lnTo>
                    <a:pt x="2211" y="162"/>
                  </a:lnTo>
                  <a:moveTo>
                    <a:pt x="2272" y="162"/>
                  </a:moveTo>
                  <a:lnTo>
                    <a:pt x="2245" y="117"/>
                  </a:lnTo>
                  <a:lnTo>
                    <a:pt x="2272" y="72"/>
                  </a:lnTo>
                  <a:lnTo>
                    <a:pt x="2298" y="117"/>
                  </a:lnTo>
                  <a:lnTo>
                    <a:pt x="2272" y="162"/>
                  </a:lnTo>
                  <a:moveTo>
                    <a:pt x="2334" y="162"/>
                  </a:moveTo>
                  <a:lnTo>
                    <a:pt x="2307" y="117"/>
                  </a:lnTo>
                  <a:lnTo>
                    <a:pt x="2334" y="72"/>
                  </a:lnTo>
                  <a:lnTo>
                    <a:pt x="2359" y="117"/>
                  </a:lnTo>
                  <a:lnTo>
                    <a:pt x="2334" y="162"/>
                  </a:lnTo>
                  <a:moveTo>
                    <a:pt x="2395" y="162"/>
                  </a:moveTo>
                  <a:lnTo>
                    <a:pt x="2368" y="117"/>
                  </a:lnTo>
                  <a:lnTo>
                    <a:pt x="2395" y="72"/>
                  </a:lnTo>
                  <a:lnTo>
                    <a:pt x="2422" y="117"/>
                  </a:lnTo>
                  <a:lnTo>
                    <a:pt x="2395" y="162"/>
                  </a:lnTo>
                  <a:moveTo>
                    <a:pt x="2457" y="162"/>
                  </a:moveTo>
                  <a:lnTo>
                    <a:pt x="2431" y="117"/>
                  </a:lnTo>
                  <a:lnTo>
                    <a:pt x="2457" y="72"/>
                  </a:lnTo>
                  <a:lnTo>
                    <a:pt x="2484" y="117"/>
                  </a:lnTo>
                  <a:lnTo>
                    <a:pt x="2457" y="162"/>
                  </a:lnTo>
                  <a:moveTo>
                    <a:pt x="2518" y="162"/>
                  </a:moveTo>
                  <a:lnTo>
                    <a:pt x="2493" y="117"/>
                  </a:lnTo>
                  <a:lnTo>
                    <a:pt x="2518" y="72"/>
                  </a:lnTo>
                  <a:lnTo>
                    <a:pt x="2545" y="117"/>
                  </a:lnTo>
                  <a:lnTo>
                    <a:pt x="2518" y="162"/>
                  </a:lnTo>
                  <a:moveTo>
                    <a:pt x="84" y="110"/>
                  </a:moveTo>
                  <a:lnTo>
                    <a:pt x="59" y="65"/>
                  </a:lnTo>
                  <a:lnTo>
                    <a:pt x="84" y="18"/>
                  </a:lnTo>
                  <a:lnTo>
                    <a:pt x="111" y="65"/>
                  </a:lnTo>
                  <a:lnTo>
                    <a:pt x="84" y="110"/>
                  </a:lnTo>
                  <a:moveTo>
                    <a:pt x="146" y="110"/>
                  </a:moveTo>
                  <a:lnTo>
                    <a:pt x="120" y="65"/>
                  </a:lnTo>
                  <a:lnTo>
                    <a:pt x="146" y="18"/>
                  </a:lnTo>
                  <a:lnTo>
                    <a:pt x="173" y="65"/>
                  </a:lnTo>
                  <a:lnTo>
                    <a:pt x="146" y="110"/>
                  </a:lnTo>
                  <a:moveTo>
                    <a:pt x="209" y="110"/>
                  </a:moveTo>
                  <a:lnTo>
                    <a:pt x="182" y="65"/>
                  </a:lnTo>
                  <a:lnTo>
                    <a:pt x="209" y="18"/>
                  </a:lnTo>
                  <a:lnTo>
                    <a:pt x="234" y="65"/>
                  </a:lnTo>
                  <a:lnTo>
                    <a:pt x="209" y="110"/>
                  </a:lnTo>
                  <a:moveTo>
                    <a:pt x="270" y="110"/>
                  </a:moveTo>
                  <a:lnTo>
                    <a:pt x="243" y="65"/>
                  </a:lnTo>
                  <a:lnTo>
                    <a:pt x="270" y="18"/>
                  </a:lnTo>
                  <a:lnTo>
                    <a:pt x="295" y="65"/>
                  </a:lnTo>
                  <a:lnTo>
                    <a:pt x="270" y="110"/>
                  </a:lnTo>
                  <a:moveTo>
                    <a:pt x="331" y="110"/>
                  </a:moveTo>
                  <a:lnTo>
                    <a:pt x="304" y="65"/>
                  </a:lnTo>
                  <a:lnTo>
                    <a:pt x="331" y="18"/>
                  </a:lnTo>
                  <a:lnTo>
                    <a:pt x="357" y="65"/>
                  </a:lnTo>
                  <a:lnTo>
                    <a:pt x="331" y="110"/>
                  </a:lnTo>
                  <a:moveTo>
                    <a:pt x="393" y="110"/>
                  </a:moveTo>
                  <a:lnTo>
                    <a:pt x="366" y="65"/>
                  </a:lnTo>
                  <a:lnTo>
                    <a:pt x="393" y="18"/>
                  </a:lnTo>
                  <a:lnTo>
                    <a:pt x="418" y="65"/>
                  </a:lnTo>
                  <a:lnTo>
                    <a:pt x="393" y="110"/>
                  </a:lnTo>
                  <a:moveTo>
                    <a:pt x="454" y="110"/>
                  </a:moveTo>
                  <a:lnTo>
                    <a:pt x="427" y="65"/>
                  </a:lnTo>
                  <a:lnTo>
                    <a:pt x="454" y="18"/>
                  </a:lnTo>
                  <a:lnTo>
                    <a:pt x="480" y="65"/>
                  </a:lnTo>
                  <a:lnTo>
                    <a:pt x="454" y="110"/>
                  </a:lnTo>
                  <a:moveTo>
                    <a:pt x="516" y="110"/>
                  </a:moveTo>
                  <a:lnTo>
                    <a:pt x="489" y="65"/>
                  </a:lnTo>
                  <a:lnTo>
                    <a:pt x="516" y="18"/>
                  </a:lnTo>
                  <a:lnTo>
                    <a:pt x="541" y="65"/>
                  </a:lnTo>
                  <a:lnTo>
                    <a:pt x="516" y="110"/>
                  </a:lnTo>
                  <a:moveTo>
                    <a:pt x="577" y="110"/>
                  </a:moveTo>
                  <a:lnTo>
                    <a:pt x="552" y="65"/>
                  </a:lnTo>
                  <a:lnTo>
                    <a:pt x="577" y="18"/>
                  </a:lnTo>
                  <a:lnTo>
                    <a:pt x="604" y="65"/>
                  </a:lnTo>
                  <a:lnTo>
                    <a:pt x="577" y="110"/>
                  </a:lnTo>
                  <a:moveTo>
                    <a:pt x="639" y="110"/>
                  </a:moveTo>
                  <a:lnTo>
                    <a:pt x="613" y="65"/>
                  </a:lnTo>
                  <a:lnTo>
                    <a:pt x="639" y="18"/>
                  </a:lnTo>
                  <a:lnTo>
                    <a:pt x="666" y="65"/>
                  </a:lnTo>
                  <a:lnTo>
                    <a:pt x="639" y="110"/>
                  </a:lnTo>
                  <a:moveTo>
                    <a:pt x="700" y="110"/>
                  </a:moveTo>
                  <a:lnTo>
                    <a:pt x="675" y="65"/>
                  </a:lnTo>
                  <a:lnTo>
                    <a:pt x="700" y="18"/>
                  </a:lnTo>
                  <a:lnTo>
                    <a:pt x="727" y="65"/>
                  </a:lnTo>
                  <a:lnTo>
                    <a:pt x="700" y="110"/>
                  </a:lnTo>
                  <a:moveTo>
                    <a:pt x="762" y="110"/>
                  </a:moveTo>
                  <a:lnTo>
                    <a:pt x="736" y="65"/>
                  </a:lnTo>
                  <a:lnTo>
                    <a:pt x="762" y="18"/>
                  </a:lnTo>
                  <a:lnTo>
                    <a:pt x="789" y="65"/>
                  </a:lnTo>
                  <a:lnTo>
                    <a:pt x="762" y="110"/>
                  </a:lnTo>
                  <a:moveTo>
                    <a:pt x="823" y="110"/>
                  </a:moveTo>
                  <a:lnTo>
                    <a:pt x="798" y="65"/>
                  </a:lnTo>
                  <a:lnTo>
                    <a:pt x="823" y="18"/>
                  </a:lnTo>
                  <a:lnTo>
                    <a:pt x="850" y="65"/>
                  </a:lnTo>
                  <a:lnTo>
                    <a:pt x="823" y="110"/>
                  </a:lnTo>
                  <a:moveTo>
                    <a:pt x="885" y="110"/>
                  </a:moveTo>
                  <a:lnTo>
                    <a:pt x="859" y="65"/>
                  </a:lnTo>
                  <a:lnTo>
                    <a:pt x="885" y="18"/>
                  </a:lnTo>
                  <a:lnTo>
                    <a:pt x="912" y="65"/>
                  </a:lnTo>
                  <a:lnTo>
                    <a:pt x="885" y="110"/>
                  </a:lnTo>
                  <a:moveTo>
                    <a:pt x="948" y="110"/>
                  </a:moveTo>
                  <a:lnTo>
                    <a:pt x="921" y="65"/>
                  </a:lnTo>
                  <a:lnTo>
                    <a:pt x="948" y="18"/>
                  </a:lnTo>
                  <a:lnTo>
                    <a:pt x="973" y="65"/>
                  </a:lnTo>
                  <a:lnTo>
                    <a:pt x="948" y="110"/>
                  </a:lnTo>
                  <a:moveTo>
                    <a:pt x="1009" y="110"/>
                  </a:moveTo>
                  <a:lnTo>
                    <a:pt x="982" y="65"/>
                  </a:lnTo>
                  <a:lnTo>
                    <a:pt x="1009" y="18"/>
                  </a:lnTo>
                  <a:lnTo>
                    <a:pt x="1035" y="65"/>
                  </a:lnTo>
                  <a:lnTo>
                    <a:pt x="1009" y="110"/>
                  </a:lnTo>
                  <a:moveTo>
                    <a:pt x="1071" y="110"/>
                  </a:moveTo>
                  <a:lnTo>
                    <a:pt x="1044" y="65"/>
                  </a:lnTo>
                  <a:lnTo>
                    <a:pt x="1071" y="18"/>
                  </a:lnTo>
                  <a:lnTo>
                    <a:pt x="1096" y="65"/>
                  </a:lnTo>
                  <a:lnTo>
                    <a:pt x="1071" y="110"/>
                  </a:lnTo>
                  <a:moveTo>
                    <a:pt x="1132" y="110"/>
                  </a:moveTo>
                  <a:lnTo>
                    <a:pt x="1105" y="65"/>
                  </a:lnTo>
                  <a:lnTo>
                    <a:pt x="1132" y="18"/>
                  </a:lnTo>
                  <a:lnTo>
                    <a:pt x="1158" y="65"/>
                  </a:lnTo>
                  <a:lnTo>
                    <a:pt x="1132" y="110"/>
                  </a:lnTo>
                  <a:moveTo>
                    <a:pt x="1194" y="110"/>
                  </a:moveTo>
                  <a:lnTo>
                    <a:pt x="1167" y="65"/>
                  </a:lnTo>
                  <a:lnTo>
                    <a:pt x="1194" y="18"/>
                  </a:lnTo>
                  <a:lnTo>
                    <a:pt x="1219" y="65"/>
                  </a:lnTo>
                  <a:lnTo>
                    <a:pt x="1194" y="110"/>
                  </a:lnTo>
                  <a:moveTo>
                    <a:pt x="1255" y="110"/>
                  </a:moveTo>
                  <a:lnTo>
                    <a:pt x="1228" y="65"/>
                  </a:lnTo>
                  <a:lnTo>
                    <a:pt x="1255" y="18"/>
                  </a:lnTo>
                  <a:lnTo>
                    <a:pt x="1281" y="65"/>
                  </a:lnTo>
                  <a:lnTo>
                    <a:pt x="1255" y="110"/>
                  </a:lnTo>
                  <a:moveTo>
                    <a:pt x="1317" y="110"/>
                  </a:moveTo>
                  <a:lnTo>
                    <a:pt x="1291" y="65"/>
                  </a:lnTo>
                  <a:lnTo>
                    <a:pt x="1317" y="18"/>
                  </a:lnTo>
                  <a:lnTo>
                    <a:pt x="1344" y="65"/>
                  </a:lnTo>
                  <a:lnTo>
                    <a:pt x="1317" y="110"/>
                  </a:lnTo>
                  <a:moveTo>
                    <a:pt x="1378" y="110"/>
                  </a:moveTo>
                  <a:lnTo>
                    <a:pt x="1353" y="65"/>
                  </a:lnTo>
                  <a:lnTo>
                    <a:pt x="1378" y="18"/>
                  </a:lnTo>
                  <a:lnTo>
                    <a:pt x="1405" y="65"/>
                  </a:lnTo>
                  <a:lnTo>
                    <a:pt x="1378" y="110"/>
                  </a:lnTo>
                  <a:moveTo>
                    <a:pt x="1440" y="110"/>
                  </a:moveTo>
                  <a:lnTo>
                    <a:pt x="1414" y="65"/>
                  </a:lnTo>
                  <a:lnTo>
                    <a:pt x="1440" y="18"/>
                  </a:lnTo>
                  <a:lnTo>
                    <a:pt x="1467" y="65"/>
                  </a:lnTo>
                  <a:lnTo>
                    <a:pt x="1440" y="110"/>
                  </a:lnTo>
                  <a:moveTo>
                    <a:pt x="1501" y="110"/>
                  </a:moveTo>
                  <a:lnTo>
                    <a:pt x="1476" y="65"/>
                  </a:lnTo>
                  <a:lnTo>
                    <a:pt x="1501" y="18"/>
                  </a:lnTo>
                  <a:lnTo>
                    <a:pt x="1528" y="65"/>
                  </a:lnTo>
                  <a:lnTo>
                    <a:pt x="1501" y="110"/>
                  </a:lnTo>
                  <a:moveTo>
                    <a:pt x="1563" y="110"/>
                  </a:moveTo>
                  <a:lnTo>
                    <a:pt x="1537" y="65"/>
                  </a:lnTo>
                  <a:lnTo>
                    <a:pt x="1563" y="18"/>
                  </a:lnTo>
                  <a:lnTo>
                    <a:pt x="1590" y="65"/>
                  </a:lnTo>
                  <a:lnTo>
                    <a:pt x="1563" y="110"/>
                  </a:lnTo>
                  <a:moveTo>
                    <a:pt x="1624" y="110"/>
                  </a:moveTo>
                  <a:lnTo>
                    <a:pt x="1599" y="65"/>
                  </a:lnTo>
                  <a:lnTo>
                    <a:pt x="1624" y="18"/>
                  </a:lnTo>
                  <a:lnTo>
                    <a:pt x="1651" y="65"/>
                  </a:lnTo>
                  <a:lnTo>
                    <a:pt x="1624" y="110"/>
                  </a:lnTo>
                  <a:moveTo>
                    <a:pt x="1687" y="110"/>
                  </a:moveTo>
                  <a:lnTo>
                    <a:pt x="1660" y="65"/>
                  </a:lnTo>
                  <a:lnTo>
                    <a:pt x="1687" y="18"/>
                  </a:lnTo>
                  <a:lnTo>
                    <a:pt x="1713" y="65"/>
                  </a:lnTo>
                  <a:lnTo>
                    <a:pt x="1687" y="110"/>
                  </a:lnTo>
                  <a:moveTo>
                    <a:pt x="1749" y="110"/>
                  </a:moveTo>
                  <a:lnTo>
                    <a:pt x="1722" y="65"/>
                  </a:lnTo>
                  <a:lnTo>
                    <a:pt x="1749" y="18"/>
                  </a:lnTo>
                  <a:lnTo>
                    <a:pt x="1774" y="65"/>
                  </a:lnTo>
                  <a:lnTo>
                    <a:pt x="1749" y="110"/>
                  </a:lnTo>
                  <a:moveTo>
                    <a:pt x="1810" y="110"/>
                  </a:moveTo>
                  <a:lnTo>
                    <a:pt x="1783" y="65"/>
                  </a:lnTo>
                  <a:lnTo>
                    <a:pt x="1810" y="18"/>
                  </a:lnTo>
                  <a:lnTo>
                    <a:pt x="1836" y="65"/>
                  </a:lnTo>
                  <a:lnTo>
                    <a:pt x="1810" y="110"/>
                  </a:lnTo>
                  <a:moveTo>
                    <a:pt x="1872" y="110"/>
                  </a:moveTo>
                  <a:lnTo>
                    <a:pt x="1845" y="65"/>
                  </a:lnTo>
                  <a:lnTo>
                    <a:pt x="1872" y="18"/>
                  </a:lnTo>
                  <a:lnTo>
                    <a:pt x="1897" y="65"/>
                  </a:lnTo>
                  <a:lnTo>
                    <a:pt x="1872" y="110"/>
                  </a:lnTo>
                  <a:moveTo>
                    <a:pt x="1933" y="110"/>
                  </a:moveTo>
                  <a:lnTo>
                    <a:pt x="1906" y="65"/>
                  </a:lnTo>
                  <a:lnTo>
                    <a:pt x="1933" y="18"/>
                  </a:lnTo>
                  <a:lnTo>
                    <a:pt x="1959" y="65"/>
                  </a:lnTo>
                  <a:lnTo>
                    <a:pt x="1933" y="110"/>
                  </a:lnTo>
                  <a:moveTo>
                    <a:pt x="1995" y="110"/>
                  </a:moveTo>
                  <a:lnTo>
                    <a:pt x="1968" y="65"/>
                  </a:lnTo>
                  <a:lnTo>
                    <a:pt x="1995" y="18"/>
                  </a:lnTo>
                  <a:lnTo>
                    <a:pt x="2020" y="65"/>
                  </a:lnTo>
                  <a:lnTo>
                    <a:pt x="1995" y="110"/>
                  </a:lnTo>
                  <a:moveTo>
                    <a:pt x="2056" y="110"/>
                  </a:moveTo>
                  <a:lnTo>
                    <a:pt x="2031" y="65"/>
                  </a:lnTo>
                  <a:lnTo>
                    <a:pt x="2056" y="18"/>
                  </a:lnTo>
                  <a:lnTo>
                    <a:pt x="2083" y="65"/>
                  </a:lnTo>
                  <a:lnTo>
                    <a:pt x="2056" y="110"/>
                  </a:lnTo>
                  <a:moveTo>
                    <a:pt x="2118" y="110"/>
                  </a:moveTo>
                  <a:lnTo>
                    <a:pt x="2092" y="65"/>
                  </a:lnTo>
                  <a:lnTo>
                    <a:pt x="2118" y="18"/>
                  </a:lnTo>
                  <a:lnTo>
                    <a:pt x="2145" y="65"/>
                  </a:lnTo>
                  <a:lnTo>
                    <a:pt x="2118" y="110"/>
                  </a:lnTo>
                  <a:moveTo>
                    <a:pt x="2179" y="110"/>
                  </a:moveTo>
                  <a:lnTo>
                    <a:pt x="2154" y="65"/>
                  </a:lnTo>
                  <a:lnTo>
                    <a:pt x="2179" y="18"/>
                  </a:lnTo>
                  <a:lnTo>
                    <a:pt x="2206" y="65"/>
                  </a:lnTo>
                  <a:lnTo>
                    <a:pt x="2179" y="110"/>
                  </a:lnTo>
                  <a:moveTo>
                    <a:pt x="2241" y="110"/>
                  </a:moveTo>
                  <a:lnTo>
                    <a:pt x="2215" y="65"/>
                  </a:lnTo>
                  <a:lnTo>
                    <a:pt x="2241" y="18"/>
                  </a:lnTo>
                  <a:lnTo>
                    <a:pt x="2268" y="65"/>
                  </a:lnTo>
                  <a:lnTo>
                    <a:pt x="2241" y="110"/>
                  </a:lnTo>
                  <a:moveTo>
                    <a:pt x="2302" y="110"/>
                  </a:moveTo>
                  <a:lnTo>
                    <a:pt x="2277" y="65"/>
                  </a:lnTo>
                  <a:lnTo>
                    <a:pt x="2302" y="18"/>
                  </a:lnTo>
                  <a:lnTo>
                    <a:pt x="2329" y="65"/>
                  </a:lnTo>
                  <a:lnTo>
                    <a:pt x="2302" y="110"/>
                  </a:lnTo>
                  <a:moveTo>
                    <a:pt x="2364" y="110"/>
                  </a:moveTo>
                  <a:lnTo>
                    <a:pt x="2338" y="65"/>
                  </a:lnTo>
                  <a:lnTo>
                    <a:pt x="2364" y="18"/>
                  </a:lnTo>
                  <a:lnTo>
                    <a:pt x="2391" y="65"/>
                  </a:lnTo>
                  <a:lnTo>
                    <a:pt x="2364" y="110"/>
                  </a:lnTo>
                  <a:moveTo>
                    <a:pt x="2427" y="110"/>
                  </a:moveTo>
                  <a:lnTo>
                    <a:pt x="2400" y="65"/>
                  </a:lnTo>
                  <a:lnTo>
                    <a:pt x="2427" y="18"/>
                  </a:lnTo>
                  <a:lnTo>
                    <a:pt x="2452" y="65"/>
                  </a:lnTo>
                  <a:lnTo>
                    <a:pt x="2427" y="110"/>
                  </a:lnTo>
                  <a:moveTo>
                    <a:pt x="2488" y="110"/>
                  </a:moveTo>
                  <a:lnTo>
                    <a:pt x="2461" y="65"/>
                  </a:lnTo>
                  <a:lnTo>
                    <a:pt x="2488" y="18"/>
                  </a:lnTo>
                  <a:lnTo>
                    <a:pt x="2514" y="65"/>
                  </a:lnTo>
                  <a:lnTo>
                    <a:pt x="2488" y="110"/>
                  </a:lnTo>
                  <a:moveTo>
                    <a:pt x="2557" y="0"/>
                  </a:moveTo>
                  <a:lnTo>
                    <a:pt x="2551" y="0"/>
                  </a:lnTo>
                  <a:lnTo>
                    <a:pt x="2550" y="3"/>
                  </a:lnTo>
                  <a:lnTo>
                    <a:pt x="2548" y="0"/>
                  </a:lnTo>
                  <a:lnTo>
                    <a:pt x="2538" y="0"/>
                  </a:lnTo>
                  <a:lnTo>
                    <a:pt x="2545" y="11"/>
                  </a:lnTo>
                  <a:lnTo>
                    <a:pt x="2518" y="56"/>
                  </a:lnTo>
                  <a:lnTo>
                    <a:pt x="2493" y="11"/>
                  </a:lnTo>
                  <a:lnTo>
                    <a:pt x="2499" y="0"/>
                  </a:lnTo>
                  <a:lnTo>
                    <a:pt x="2490" y="0"/>
                  </a:lnTo>
                  <a:lnTo>
                    <a:pt x="2488" y="3"/>
                  </a:lnTo>
                  <a:lnTo>
                    <a:pt x="2485" y="0"/>
                  </a:lnTo>
                  <a:lnTo>
                    <a:pt x="2476" y="0"/>
                  </a:lnTo>
                  <a:lnTo>
                    <a:pt x="2484" y="11"/>
                  </a:lnTo>
                  <a:lnTo>
                    <a:pt x="2457" y="56"/>
                  </a:lnTo>
                  <a:lnTo>
                    <a:pt x="2431" y="11"/>
                  </a:lnTo>
                  <a:lnTo>
                    <a:pt x="2437" y="0"/>
                  </a:lnTo>
                  <a:lnTo>
                    <a:pt x="2428" y="0"/>
                  </a:lnTo>
                  <a:lnTo>
                    <a:pt x="2427" y="3"/>
                  </a:lnTo>
                  <a:lnTo>
                    <a:pt x="2424" y="0"/>
                  </a:lnTo>
                  <a:lnTo>
                    <a:pt x="2415" y="0"/>
                  </a:lnTo>
                  <a:lnTo>
                    <a:pt x="2422" y="11"/>
                  </a:lnTo>
                  <a:lnTo>
                    <a:pt x="2395" y="56"/>
                  </a:lnTo>
                  <a:lnTo>
                    <a:pt x="2368" y="11"/>
                  </a:lnTo>
                  <a:lnTo>
                    <a:pt x="2376" y="0"/>
                  </a:lnTo>
                  <a:lnTo>
                    <a:pt x="2367" y="0"/>
                  </a:lnTo>
                  <a:lnTo>
                    <a:pt x="2364" y="3"/>
                  </a:lnTo>
                  <a:lnTo>
                    <a:pt x="2362" y="0"/>
                  </a:lnTo>
                  <a:lnTo>
                    <a:pt x="2353" y="0"/>
                  </a:lnTo>
                  <a:lnTo>
                    <a:pt x="2359" y="11"/>
                  </a:lnTo>
                  <a:lnTo>
                    <a:pt x="2334" y="56"/>
                  </a:lnTo>
                  <a:lnTo>
                    <a:pt x="2307" y="11"/>
                  </a:lnTo>
                  <a:lnTo>
                    <a:pt x="2314" y="0"/>
                  </a:lnTo>
                  <a:lnTo>
                    <a:pt x="2305" y="0"/>
                  </a:lnTo>
                  <a:lnTo>
                    <a:pt x="2302" y="3"/>
                  </a:lnTo>
                  <a:lnTo>
                    <a:pt x="2301" y="0"/>
                  </a:lnTo>
                  <a:lnTo>
                    <a:pt x="2292" y="0"/>
                  </a:lnTo>
                  <a:lnTo>
                    <a:pt x="2298" y="11"/>
                  </a:lnTo>
                  <a:lnTo>
                    <a:pt x="2272" y="56"/>
                  </a:lnTo>
                  <a:lnTo>
                    <a:pt x="2245" y="11"/>
                  </a:lnTo>
                  <a:lnTo>
                    <a:pt x="2251" y="0"/>
                  </a:lnTo>
                  <a:lnTo>
                    <a:pt x="2242" y="0"/>
                  </a:lnTo>
                  <a:lnTo>
                    <a:pt x="2241" y="3"/>
                  </a:lnTo>
                  <a:lnTo>
                    <a:pt x="2239" y="0"/>
                  </a:lnTo>
                  <a:lnTo>
                    <a:pt x="2230" y="0"/>
                  </a:lnTo>
                  <a:lnTo>
                    <a:pt x="2236" y="11"/>
                  </a:lnTo>
                  <a:lnTo>
                    <a:pt x="2211" y="56"/>
                  </a:lnTo>
                  <a:lnTo>
                    <a:pt x="2184" y="11"/>
                  </a:lnTo>
                  <a:lnTo>
                    <a:pt x="2190" y="0"/>
                  </a:lnTo>
                  <a:lnTo>
                    <a:pt x="2181" y="0"/>
                  </a:lnTo>
                  <a:lnTo>
                    <a:pt x="2179" y="3"/>
                  </a:lnTo>
                  <a:lnTo>
                    <a:pt x="2178" y="0"/>
                  </a:lnTo>
                  <a:lnTo>
                    <a:pt x="2169" y="0"/>
                  </a:lnTo>
                  <a:lnTo>
                    <a:pt x="2175" y="11"/>
                  </a:lnTo>
                  <a:lnTo>
                    <a:pt x="2149" y="56"/>
                  </a:lnTo>
                  <a:lnTo>
                    <a:pt x="2122" y="11"/>
                  </a:lnTo>
                  <a:lnTo>
                    <a:pt x="2128" y="0"/>
                  </a:lnTo>
                  <a:lnTo>
                    <a:pt x="2119" y="0"/>
                  </a:lnTo>
                  <a:lnTo>
                    <a:pt x="2118" y="3"/>
                  </a:lnTo>
                  <a:lnTo>
                    <a:pt x="2116" y="0"/>
                  </a:lnTo>
                  <a:lnTo>
                    <a:pt x="2107" y="0"/>
                  </a:lnTo>
                  <a:lnTo>
                    <a:pt x="2113" y="11"/>
                  </a:lnTo>
                  <a:lnTo>
                    <a:pt x="2088" y="56"/>
                  </a:lnTo>
                  <a:lnTo>
                    <a:pt x="2061" y="11"/>
                  </a:lnTo>
                  <a:lnTo>
                    <a:pt x="2067" y="0"/>
                  </a:lnTo>
                  <a:lnTo>
                    <a:pt x="2058" y="0"/>
                  </a:lnTo>
                  <a:lnTo>
                    <a:pt x="2056" y="3"/>
                  </a:lnTo>
                  <a:lnTo>
                    <a:pt x="2055" y="0"/>
                  </a:lnTo>
                  <a:lnTo>
                    <a:pt x="2046" y="0"/>
                  </a:lnTo>
                  <a:lnTo>
                    <a:pt x="2052" y="11"/>
                  </a:lnTo>
                  <a:lnTo>
                    <a:pt x="2025" y="56"/>
                  </a:lnTo>
                  <a:lnTo>
                    <a:pt x="1999" y="11"/>
                  </a:lnTo>
                  <a:lnTo>
                    <a:pt x="2005" y="0"/>
                  </a:lnTo>
                  <a:lnTo>
                    <a:pt x="1996" y="0"/>
                  </a:lnTo>
                  <a:lnTo>
                    <a:pt x="1995" y="3"/>
                  </a:lnTo>
                  <a:lnTo>
                    <a:pt x="1993" y="0"/>
                  </a:lnTo>
                  <a:lnTo>
                    <a:pt x="1984" y="0"/>
                  </a:lnTo>
                  <a:lnTo>
                    <a:pt x="1990" y="11"/>
                  </a:lnTo>
                  <a:lnTo>
                    <a:pt x="1963" y="56"/>
                  </a:lnTo>
                  <a:lnTo>
                    <a:pt x="1938" y="11"/>
                  </a:lnTo>
                  <a:lnTo>
                    <a:pt x="1944" y="0"/>
                  </a:lnTo>
                  <a:lnTo>
                    <a:pt x="1935" y="0"/>
                  </a:lnTo>
                  <a:lnTo>
                    <a:pt x="1933" y="3"/>
                  </a:lnTo>
                  <a:lnTo>
                    <a:pt x="1932" y="0"/>
                  </a:lnTo>
                  <a:lnTo>
                    <a:pt x="1923" y="0"/>
                  </a:lnTo>
                  <a:lnTo>
                    <a:pt x="1929" y="11"/>
                  </a:lnTo>
                  <a:lnTo>
                    <a:pt x="1902" y="56"/>
                  </a:lnTo>
                  <a:lnTo>
                    <a:pt x="1876" y="11"/>
                  </a:lnTo>
                  <a:lnTo>
                    <a:pt x="1882" y="0"/>
                  </a:lnTo>
                  <a:lnTo>
                    <a:pt x="1873" y="0"/>
                  </a:lnTo>
                  <a:lnTo>
                    <a:pt x="1872" y="3"/>
                  </a:lnTo>
                  <a:lnTo>
                    <a:pt x="1870" y="0"/>
                  </a:lnTo>
                  <a:lnTo>
                    <a:pt x="1861" y="0"/>
                  </a:lnTo>
                  <a:lnTo>
                    <a:pt x="1867" y="11"/>
                  </a:lnTo>
                  <a:lnTo>
                    <a:pt x="1840" y="56"/>
                  </a:lnTo>
                  <a:lnTo>
                    <a:pt x="1815" y="11"/>
                  </a:lnTo>
                  <a:lnTo>
                    <a:pt x="1821" y="0"/>
                  </a:lnTo>
                  <a:lnTo>
                    <a:pt x="1812" y="0"/>
                  </a:lnTo>
                  <a:lnTo>
                    <a:pt x="1810" y="3"/>
                  </a:lnTo>
                  <a:lnTo>
                    <a:pt x="1809" y="0"/>
                  </a:lnTo>
                  <a:lnTo>
                    <a:pt x="1798" y="0"/>
                  </a:lnTo>
                  <a:lnTo>
                    <a:pt x="1806" y="11"/>
                  </a:lnTo>
                  <a:lnTo>
                    <a:pt x="1779" y="56"/>
                  </a:lnTo>
                  <a:lnTo>
                    <a:pt x="1753" y="11"/>
                  </a:lnTo>
                  <a:lnTo>
                    <a:pt x="1759" y="0"/>
                  </a:lnTo>
                  <a:lnTo>
                    <a:pt x="1750" y="0"/>
                  </a:lnTo>
                  <a:lnTo>
                    <a:pt x="1749" y="3"/>
                  </a:lnTo>
                  <a:lnTo>
                    <a:pt x="1746" y="0"/>
                  </a:lnTo>
                  <a:lnTo>
                    <a:pt x="1737" y="0"/>
                  </a:lnTo>
                  <a:lnTo>
                    <a:pt x="1744" y="11"/>
                  </a:lnTo>
                  <a:lnTo>
                    <a:pt x="1717" y="56"/>
                  </a:lnTo>
                  <a:lnTo>
                    <a:pt x="1692" y="11"/>
                  </a:lnTo>
                  <a:lnTo>
                    <a:pt x="1698" y="0"/>
                  </a:lnTo>
                  <a:lnTo>
                    <a:pt x="1689" y="0"/>
                  </a:lnTo>
                  <a:lnTo>
                    <a:pt x="1687" y="3"/>
                  </a:lnTo>
                  <a:lnTo>
                    <a:pt x="1684" y="0"/>
                  </a:lnTo>
                  <a:lnTo>
                    <a:pt x="1675" y="0"/>
                  </a:lnTo>
                  <a:lnTo>
                    <a:pt x="1683" y="11"/>
                  </a:lnTo>
                  <a:lnTo>
                    <a:pt x="1656" y="56"/>
                  </a:lnTo>
                  <a:lnTo>
                    <a:pt x="1629" y="11"/>
                  </a:lnTo>
                  <a:lnTo>
                    <a:pt x="1636" y="0"/>
                  </a:lnTo>
                  <a:lnTo>
                    <a:pt x="1627" y="0"/>
                  </a:lnTo>
                  <a:lnTo>
                    <a:pt x="1624" y="3"/>
                  </a:lnTo>
                  <a:lnTo>
                    <a:pt x="1623" y="0"/>
                  </a:lnTo>
                  <a:lnTo>
                    <a:pt x="1614" y="0"/>
                  </a:lnTo>
                  <a:lnTo>
                    <a:pt x="1620" y="11"/>
                  </a:lnTo>
                  <a:lnTo>
                    <a:pt x="1594" y="56"/>
                  </a:lnTo>
                  <a:lnTo>
                    <a:pt x="1567" y="11"/>
                  </a:lnTo>
                  <a:lnTo>
                    <a:pt x="1575" y="0"/>
                  </a:lnTo>
                  <a:lnTo>
                    <a:pt x="1566" y="0"/>
                  </a:lnTo>
                  <a:lnTo>
                    <a:pt x="1563" y="3"/>
                  </a:lnTo>
                  <a:lnTo>
                    <a:pt x="1561" y="0"/>
                  </a:lnTo>
                  <a:lnTo>
                    <a:pt x="1552" y="0"/>
                  </a:lnTo>
                  <a:lnTo>
                    <a:pt x="1558" y="11"/>
                  </a:lnTo>
                  <a:lnTo>
                    <a:pt x="1533" y="56"/>
                  </a:lnTo>
                  <a:lnTo>
                    <a:pt x="1506" y="11"/>
                  </a:lnTo>
                  <a:lnTo>
                    <a:pt x="1512" y="0"/>
                  </a:lnTo>
                  <a:lnTo>
                    <a:pt x="1503" y="0"/>
                  </a:lnTo>
                  <a:lnTo>
                    <a:pt x="1501" y="3"/>
                  </a:lnTo>
                  <a:lnTo>
                    <a:pt x="1500" y="0"/>
                  </a:lnTo>
                  <a:lnTo>
                    <a:pt x="1491" y="0"/>
                  </a:lnTo>
                  <a:lnTo>
                    <a:pt x="1497" y="11"/>
                  </a:lnTo>
                  <a:lnTo>
                    <a:pt x="1471" y="56"/>
                  </a:lnTo>
                  <a:lnTo>
                    <a:pt x="1444" y="11"/>
                  </a:lnTo>
                  <a:lnTo>
                    <a:pt x="1450" y="0"/>
                  </a:lnTo>
                  <a:lnTo>
                    <a:pt x="1441" y="0"/>
                  </a:lnTo>
                  <a:lnTo>
                    <a:pt x="1440" y="3"/>
                  </a:lnTo>
                  <a:lnTo>
                    <a:pt x="1438" y="0"/>
                  </a:lnTo>
                  <a:lnTo>
                    <a:pt x="1429" y="0"/>
                  </a:lnTo>
                  <a:lnTo>
                    <a:pt x="1435" y="11"/>
                  </a:lnTo>
                  <a:lnTo>
                    <a:pt x="1410" y="56"/>
                  </a:lnTo>
                  <a:lnTo>
                    <a:pt x="1383" y="11"/>
                  </a:lnTo>
                  <a:lnTo>
                    <a:pt x="1389" y="0"/>
                  </a:lnTo>
                  <a:lnTo>
                    <a:pt x="1380" y="0"/>
                  </a:lnTo>
                  <a:lnTo>
                    <a:pt x="1378" y="3"/>
                  </a:lnTo>
                  <a:lnTo>
                    <a:pt x="1377" y="0"/>
                  </a:lnTo>
                  <a:lnTo>
                    <a:pt x="1368" y="0"/>
                  </a:lnTo>
                  <a:lnTo>
                    <a:pt x="1374" y="11"/>
                  </a:lnTo>
                  <a:lnTo>
                    <a:pt x="1348" y="56"/>
                  </a:lnTo>
                  <a:lnTo>
                    <a:pt x="1321" y="11"/>
                  </a:lnTo>
                  <a:lnTo>
                    <a:pt x="1327" y="0"/>
                  </a:lnTo>
                  <a:lnTo>
                    <a:pt x="1318" y="0"/>
                  </a:lnTo>
                  <a:lnTo>
                    <a:pt x="1317" y="3"/>
                  </a:lnTo>
                  <a:lnTo>
                    <a:pt x="1315" y="0"/>
                  </a:lnTo>
                  <a:lnTo>
                    <a:pt x="1306" y="0"/>
                  </a:lnTo>
                  <a:lnTo>
                    <a:pt x="1312" y="11"/>
                  </a:lnTo>
                  <a:lnTo>
                    <a:pt x="1285" y="56"/>
                  </a:lnTo>
                  <a:lnTo>
                    <a:pt x="1260" y="11"/>
                  </a:lnTo>
                  <a:lnTo>
                    <a:pt x="1266" y="0"/>
                  </a:lnTo>
                  <a:lnTo>
                    <a:pt x="1257" y="0"/>
                  </a:lnTo>
                  <a:lnTo>
                    <a:pt x="1255" y="3"/>
                  </a:lnTo>
                  <a:lnTo>
                    <a:pt x="1254" y="0"/>
                  </a:lnTo>
                  <a:lnTo>
                    <a:pt x="1245" y="0"/>
                  </a:lnTo>
                  <a:lnTo>
                    <a:pt x="1251" y="11"/>
                  </a:lnTo>
                  <a:lnTo>
                    <a:pt x="1224" y="56"/>
                  </a:lnTo>
                  <a:lnTo>
                    <a:pt x="1198" y="11"/>
                  </a:lnTo>
                  <a:lnTo>
                    <a:pt x="1204" y="0"/>
                  </a:lnTo>
                  <a:lnTo>
                    <a:pt x="1195" y="0"/>
                  </a:lnTo>
                  <a:lnTo>
                    <a:pt x="1194" y="3"/>
                  </a:lnTo>
                  <a:lnTo>
                    <a:pt x="1192" y="0"/>
                  </a:lnTo>
                  <a:lnTo>
                    <a:pt x="1183" y="0"/>
                  </a:lnTo>
                  <a:lnTo>
                    <a:pt x="1189" y="11"/>
                  </a:lnTo>
                  <a:lnTo>
                    <a:pt x="1162" y="56"/>
                  </a:lnTo>
                  <a:lnTo>
                    <a:pt x="1137" y="11"/>
                  </a:lnTo>
                  <a:lnTo>
                    <a:pt x="1143" y="0"/>
                  </a:lnTo>
                  <a:lnTo>
                    <a:pt x="1134" y="0"/>
                  </a:lnTo>
                  <a:lnTo>
                    <a:pt x="1132" y="3"/>
                  </a:lnTo>
                  <a:lnTo>
                    <a:pt x="1131" y="0"/>
                  </a:lnTo>
                  <a:lnTo>
                    <a:pt x="1122" y="0"/>
                  </a:lnTo>
                  <a:lnTo>
                    <a:pt x="1128" y="11"/>
                  </a:lnTo>
                  <a:lnTo>
                    <a:pt x="1101" y="56"/>
                  </a:lnTo>
                  <a:lnTo>
                    <a:pt x="1075" y="11"/>
                  </a:lnTo>
                  <a:lnTo>
                    <a:pt x="1081" y="0"/>
                  </a:lnTo>
                  <a:lnTo>
                    <a:pt x="1072" y="0"/>
                  </a:lnTo>
                  <a:lnTo>
                    <a:pt x="1071" y="3"/>
                  </a:lnTo>
                  <a:lnTo>
                    <a:pt x="1069" y="0"/>
                  </a:lnTo>
                  <a:lnTo>
                    <a:pt x="1059" y="0"/>
                  </a:lnTo>
                  <a:lnTo>
                    <a:pt x="1066" y="11"/>
                  </a:lnTo>
                  <a:lnTo>
                    <a:pt x="1039" y="56"/>
                  </a:lnTo>
                  <a:lnTo>
                    <a:pt x="1014" y="11"/>
                  </a:lnTo>
                  <a:lnTo>
                    <a:pt x="1020" y="0"/>
                  </a:lnTo>
                  <a:lnTo>
                    <a:pt x="1011" y="0"/>
                  </a:lnTo>
                  <a:lnTo>
                    <a:pt x="1009" y="3"/>
                  </a:lnTo>
                  <a:lnTo>
                    <a:pt x="1006" y="0"/>
                  </a:lnTo>
                  <a:lnTo>
                    <a:pt x="997" y="0"/>
                  </a:lnTo>
                  <a:lnTo>
                    <a:pt x="1005" y="11"/>
                  </a:lnTo>
                  <a:lnTo>
                    <a:pt x="978" y="56"/>
                  </a:lnTo>
                  <a:lnTo>
                    <a:pt x="952" y="11"/>
                  </a:lnTo>
                  <a:lnTo>
                    <a:pt x="958" y="0"/>
                  </a:lnTo>
                  <a:lnTo>
                    <a:pt x="949" y="0"/>
                  </a:lnTo>
                  <a:lnTo>
                    <a:pt x="948" y="3"/>
                  </a:lnTo>
                  <a:lnTo>
                    <a:pt x="945" y="0"/>
                  </a:lnTo>
                  <a:lnTo>
                    <a:pt x="936" y="0"/>
                  </a:lnTo>
                  <a:lnTo>
                    <a:pt x="943" y="11"/>
                  </a:lnTo>
                  <a:lnTo>
                    <a:pt x="916" y="56"/>
                  </a:lnTo>
                  <a:lnTo>
                    <a:pt x="889" y="11"/>
                  </a:lnTo>
                  <a:lnTo>
                    <a:pt x="897" y="0"/>
                  </a:lnTo>
                  <a:lnTo>
                    <a:pt x="888" y="0"/>
                  </a:lnTo>
                  <a:lnTo>
                    <a:pt x="885" y="3"/>
                  </a:lnTo>
                  <a:lnTo>
                    <a:pt x="883" y="0"/>
                  </a:lnTo>
                  <a:lnTo>
                    <a:pt x="874" y="0"/>
                  </a:lnTo>
                  <a:lnTo>
                    <a:pt x="880" y="11"/>
                  </a:lnTo>
                  <a:lnTo>
                    <a:pt x="855" y="56"/>
                  </a:lnTo>
                  <a:lnTo>
                    <a:pt x="828" y="11"/>
                  </a:lnTo>
                  <a:lnTo>
                    <a:pt x="835" y="0"/>
                  </a:lnTo>
                  <a:lnTo>
                    <a:pt x="826" y="0"/>
                  </a:lnTo>
                  <a:lnTo>
                    <a:pt x="823" y="3"/>
                  </a:lnTo>
                  <a:lnTo>
                    <a:pt x="822" y="0"/>
                  </a:lnTo>
                  <a:lnTo>
                    <a:pt x="813" y="0"/>
                  </a:lnTo>
                  <a:lnTo>
                    <a:pt x="819" y="11"/>
                  </a:lnTo>
                  <a:lnTo>
                    <a:pt x="793" y="56"/>
                  </a:lnTo>
                  <a:lnTo>
                    <a:pt x="766" y="11"/>
                  </a:lnTo>
                  <a:lnTo>
                    <a:pt x="772" y="0"/>
                  </a:lnTo>
                  <a:lnTo>
                    <a:pt x="763" y="0"/>
                  </a:lnTo>
                  <a:lnTo>
                    <a:pt x="762" y="3"/>
                  </a:lnTo>
                  <a:lnTo>
                    <a:pt x="760" y="0"/>
                  </a:lnTo>
                  <a:lnTo>
                    <a:pt x="751" y="0"/>
                  </a:lnTo>
                  <a:lnTo>
                    <a:pt x="757" y="11"/>
                  </a:lnTo>
                  <a:lnTo>
                    <a:pt x="732" y="56"/>
                  </a:lnTo>
                  <a:lnTo>
                    <a:pt x="705" y="11"/>
                  </a:lnTo>
                  <a:lnTo>
                    <a:pt x="711" y="0"/>
                  </a:lnTo>
                  <a:lnTo>
                    <a:pt x="702" y="0"/>
                  </a:lnTo>
                  <a:lnTo>
                    <a:pt x="700" y="3"/>
                  </a:lnTo>
                  <a:lnTo>
                    <a:pt x="699" y="0"/>
                  </a:lnTo>
                  <a:lnTo>
                    <a:pt x="690" y="0"/>
                  </a:lnTo>
                  <a:lnTo>
                    <a:pt x="696" y="11"/>
                  </a:lnTo>
                  <a:lnTo>
                    <a:pt x="670" y="56"/>
                  </a:lnTo>
                  <a:lnTo>
                    <a:pt x="643" y="11"/>
                  </a:lnTo>
                  <a:lnTo>
                    <a:pt x="649" y="0"/>
                  </a:lnTo>
                  <a:lnTo>
                    <a:pt x="640" y="0"/>
                  </a:lnTo>
                  <a:lnTo>
                    <a:pt x="639" y="3"/>
                  </a:lnTo>
                  <a:lnTo>
                    <a:pt x="637" y="0"/>
                  </a:lnTo>
                  <a:lnTo>
                    <a:pt x="628" y="0"/>
                  </a:lnTo>
                  <a:lnTo>
                    <a:pt x="634" y="11"/>
                  </a:lnTo>
                  <a:lnTo>
                    <a:pt x="609" y="56"/>
                  </a:lnTo>
                  <a:lnTo>
                    <a:pt x="582" y="11"/>
                  </a:lnTo>
                  <a:lnTo>
                    <a:pt x="588" y="0"/>
                  </a:lnTo>
                  <a:lnTo>
                    <a:pt x="579" y="0"/>
                  </a:lnTo>
                  <a:lnTo>
                    <a:pt x="577" y="3"/>
                  </a:lnTo>
                  <a:lnTo>
                    <a:pt x="576" y="0"/>
                  </a:lnTo>
                  <a:lnTo>
                    <a:pt x="567" y="0"/>
                  </a:lnTo>
                  <a:lnTo>
                    <a:pt x="573" y="11"/>
                  </a:lnTo>
                  <a:lnTo>
                    <a:pt x="546" y="56"/>
                  </a:lnTo>
                  <a:lnTo>
                    <a:pt x="520" y="11"/>
                  </a:lnTo>
                  <a:lnTo>
                    <a:pt x="526" y="0"/>
                  </a:lnTo>
                  <a:lnTo>
                    <a:pt x="517" y="0"/>
                  </a:lnTo>
                  <a:lnTo>
                    <a:pt x="516" y="3"/>
                  </a:lnTo>
                  <a:lnTo>
                    <a:pt x="514" y="0"/>
                  </a:lnTo>
                  <a:lnTo>
                    <a:pt x="505" y="0"/>
                  </a:lnTo>
                  <a:lnTo>
                    <a:pt x="511" y="11"/>
                  </a:lnTo>
                  <a:lnTo>
                    <a:pt x="484" y="56"/>
                  </a:lnTo>
                  <a:lnTo>
                    <a:pt x="459" y="11"/>
                  </a:lnTo>
                  <a:lnTo>
                    <a:pt x="465" y="0"/>
                  </a:lnTo>
                  <a:lnTo>
                    <a:pt x="456" y="0"/>
                  </a:lnTo>
                  <a:lnTo>
                    <a:pt x="454" y="3"/>
                  </a:lnTo>
                  <a:lnTo>
                    <a:pt x="453" y="0"/>
                  </a:lnTo>
                  <a:lnTo>
                    <a:pt x="444" y="0"/>
                  </a:lnTo>
                  <a:lnTo>
                    <a:pt x="450" y="11"/>
                  </a:lnTo>
                  <a:lnTo>
                    <a:pt x="423" y="56"/>
                  </a:lnTo>
                  <a:lnTo>
                    <a:pt x="397" y="11"/>
                  </a:lnTo>
                  <a:lnTo>
                    <a:pt x="403" y="0"/>
                  </a:lnTo>
                  <a:lnTo>
                    <a:pt x="394" y="0"/>
                  </a:lnTo>
                  <a:lnTo>
                    <a:pt x="393" y="3"/>
                  </a:lnTo>
                  <a:lnTo>
                    <a:pt x="391" y="0"/>
                  </a:lnTo>
                  <a:lnTo>
                    <a:pt x="382" y="0"/>
                  </a:lnTo>
                  <a:lnTo>
                    <a:pt x="388" y="11"/>
                  </a:lnTo>
                  <a:lnTo>
                    <a:pt x="361" y="56"/>
                  </a:lnTo>
                  <a:lnTo>
                    <a:pt x="336" y="11"/>
                  </a:lnTo>
                  <a:lnTo>
                    <a:pt x="342" y="0"/>
                  </a:lnTo>
                  <a:lnTo>
                    <a:pt x="333" y="0"/>
                  </a:lnTo>
                  <a:lnTo>
                    <a:pt x="331" y="3"/>
                  </a:lnTo>
                  <a:lnTo>
                    <a:pt x="330" y="0"/>
                  </a:lnTo>
                  <a:lnTo>
                    <a:pt x="319" y="0"/>
                  </a:lnTo>
                  <a:lnTo>
                    <a:pt x="327" y="11"/>
                  </a:lnTo>
                  <a:lnTo>
                    <a:pt x="300" y="56"/>
                  </a:lnTo>
                  <a:lnTo>
                    <a:pt x="274" y="11"/>
                  </a:lnTo>
                  <a:lnTo>
                    <a:pt x="280" y="0"/>
                  </a:lnTo>
                  <a:lnTo>
                    <a:pt x="271" y="0"/>
                  </a:lnTo>
                  <a:lnTo>
                    <a:pt x="270" y="3"/>
                  </a:lnTo>
                  <a:lnTo>
                    <a:pt x="267" y="0"/>
                  </a:lnTo>
                  <a:lnTo>
                    <a:pt x="258" y="0"/>
                  </a:lnTo>
                  <a:lnTo>
                    <a:pt x="265" y="11"/>
                  </a:lnTo>
                  <a:lnTo>
                    <a:pt x="238" y="56"/>
                  </a:lnTo>
                  <a:lnTo>
                    <a:pt x="213" y="11"/>
                  </a:lnTo>
                  <a:lnTo>
                    <a:pt x="219" y="0"/>
                  </a:lnTo>
                  <a:lnTo>
                    <a:pt x="210" y="0"/>
                  </a:lnTo>
                  <a:lnTo>
                    <a:pt x="209" y="3"/>
                  </a:lnTo>
                  <a:lnTo>
                    <a:pt x="206" y="0"/>
                  </a:lnTo>
                  <a:lnTo>
                    <a:pt x="197" y="0"/>
                  </a:lnTo>
                  <a:lnTo>
                    <a:pt x="204" y="11"/>
                  </a:lnTo>
                  <a:lnTo>
                    <a:pt x="177" y="56"/>
                  </a:lnTo>
                  <a:lnTo>
                    <a:pt x="150" y="11"/>
                  </a:lnTo>
                  <a:lnTo>
                    <a:pt x="158" y="0"/>
                  </a:lnTo>
                  <a:lnTo>
                    <a:pt x="149" y="0"/>
                  </a:lnTo>
                  <a:lnTo>
                    <a:pt x="146" y="3"/>
                  </a:lnTo>
                  <a:lnTo>
                    <a:pt x="144" y="0"/>
                  </a:lnTo>
                  <a:lnTo>
                    <a:pt x="135" y="0"/>
                  </a:lnTo>
                  <a:lnTo>
                    <a:pt x="141" y="11"/>
                  </a:lnTo>
                  <a:lnTo>
                    <a:pt x="116" y="56"/>
                  </a:lnTo>
                  <a:lnTo>
                    <a:pt x="89" y="11"/>
                  </a:lnTo>
                  <a:lnTo>
                    <a:pt x="96" y="0"/>
                  </a:lnTo>
                  <a:lnTo>
                    <a:pt x="87" y="0"/>
                  </a:lnTo>
                  <a:lnTo>
                    <a:pt x="84" y="3"/>
                  </a:lnTo>
                  <a:lnTo>
                    <a:pt x="83" y="0"/>
                  </a:lnTo>
                  <a:lnTo>
                    <a:pt x="74" y="0"/>
                  </a:lnTo>
                  <a:lnTo>
                    <a:pt x="80" y="11"/>
                  </a:lnTo>
                  <a:lnTo>
                    <a:pt x="54" y="56"/>
                  </a:lnTo>
                  <a:lnTo>
                    <a:pt x="27" y="11"/>
                  </a:lnTo>
                  <a:lnTo>
                    <a:pt x="33" y="0"/>
                  </a:lnTo>
                  <a:lnTo>
                    <a:pt x="24" y="0"/>
                  </a:lnTo>
                  <a:lnTo>
                    <a:pt x="23" y="3"/>
                  </a:lnTo>
                  <a:lnTo>
                    <a:pt x="21" y="0"/>
                  </a:lnTo>
                  <a:lnTo>
                    <a:pt x="12" y="0"/>
                  </a:lnTo>
                  <a:lnTo>
                    <a:pt x="18" y="11"/>
                  </a:lnTo>
                  <a:lnTo>
                    <a:pt x="0" y="44"/>
                  </a:lnTo>
                  <a:lnTo>
                    <a:pt x="0" y="59"/>
                  </a:lnTo>
                  <a:lnTo>
                    <a:pt x="23" y="18"/>
                  </a:lnTo>
                  <a:lnTo>
                    <a:pt x="50" y="65"/>
                  </a:lnTo>
                  <a:lnTo>
                    <a:pt x="23" y="110"/>
                  </a:lnTo>
                  <a:lnTo>
                    <a:pt x="0" y="69"/>
                  </a:lnTo>
                  <a:lnTo>
                    <a:pt x="0" y="84"/>
                  </a:lnTo>
                  <a:lnTo>
                    <a:pt x="18" y="117"/>
                  </a:lnTo>
                  <a:lnTo>
                    <a:pt x="0" y="150"/>
                  </a:lnTo>
                  <a:lnTo>
                    <a:pt x="0" y="167"/>
                  </a:lnTo>
                  <a:lnTo>
                    <a:pt x="23" y="125"/>
                  </a:lnTo>
                  <a:lnTo>
                    <a:pt x="50" y="171"/>
                  </a:lnTo>
                  <a:lnTo>
                    <a:pt x="23" y="216"/>
                  </a:lnTo>
                  <a:lnTo>
                    <a:pt x="0" y="176"/>
                  </a:lnTo>
                  <a:lnTo>
                    <a:pt x="0" y="191"/>
                  </a:lnTo>
                  <a:lnTo>
                    <a:pt x="18" y="223"/>
                  </a:lnTo>
                  <a:lnTo>
                    <a:pt x="0" y="256"/>
                  </a:lnTo>
                  <a:lnTo>
                    <a:pt x="0" y="273"/>
                  </a:lnTo>
                  <a:lnTo>
                    <a:pt x="23" y="232"/>
                  </a:lnTo>
                  <a:lnTo>
                    <a:pt x="50" y="277"/>
                  </a:lnTo>
                  <a:lnTo>
                    <a:pt x="23" y="322"/>
                  </a:lnTo>
                  <a:lnTo>
                    <a:pt x="0" y="282"/>
                  </a:lnTo>
                  <a:lnTo>
                    <a:pt x="0" y="298"/>
                  </a:lnTo>
                  <a:lnTo>
                    <a:pt x="18" y="330"/>
                  </a:lnTo>
                  <a:lnTo>
                    <a:pt x="0" y="363"/>
                  </a:lnTo>
                  <a:lnTo>
                    <a:pt x="0" y="379"/>
                  </a:lnTo>
                  <a:lnTo>
                    <a:pt x="23" y="339"/>
                  </a:lnTo>
                  <a:lnTo>
                    <a:pt x="50" y="384"/>
                  </a:lnTo>
                  <a:lnTo>
                    <a:pt x="23" y="429"/>
                  </a:lnTo>
                  <a:lnTo>
                    <a:pt x="0" y="388"/>
                  </a:lnTo>
                  <a:lnTo>
                    <a:pt x="0" y="405"/>
                  </a:lnTo>
                  <a:lnTo>
                    <a:pt x="18" y="438"/>
                  </a:lnTo>
                  <a:lnTo>
                    <a:pt x="0" y="471"/>
                  </a:lnTo>
                  <a:lnTo>
                    <a:pt x="0" y="486"/>
                  </a:lnTo>
                  <a:lnTo>
                    <a:pt x="23" y="445"/>
                  </a:lnTo>
                  <a:lnTo>
                    <a:pt x="50" y="490"/>
                  </a:lnTo>
                  <a:lnTo>
                    <a:pt x="23" y="536"/>
                  </a:lnTo>
                  <a:lnTo>
                    <a:pt x="0" y="494"/>
                  </a:lnTo>
                  <a:lnTo>
                    <a:pt x="0" y="511"/>
                  </a:lnTo>
                  <a:lnTo>
                    <a:pt x="18" y="544"/>
                  </a:lnTo>
                  <a:lnTo>
                    <a:pt x="0" y="577"/>
                  </a:lnTo>
                  <a:lnTo>
                    <a:pt x="0" y="592"/>
                  </a:lnTo>
                  <a:lnTo>
                    <a:pt x="23" y="551"/>
                  </a:lnTo>
                  <a:lnTo>
                    <a:pt x="50" y="596"/>
                  </a:lnTo>
                  <a:lnTo>
                    <a:pt x="23" y="643"/>
                  </a:lnTo>
                  <a:lnTo>
                    <a:pt x="0" y="602"/>
                  </a:lnTo>
                  <a:lnTo>
                    <a:pt x="0" y="617"/>
                  </a:lnTo>
                  <a:lnTo>
                    <a:pt x="18" y="650"/>
                  </a:lnTo>
                  <a:lnTo>
                    <a:pt x="0" y="683"/>
                  </a:lnTo>
                  <a:lnTo>
                    <a:pt x="0" y="698"/>
                  </a:lnTo>
                  <a:lnTo>
                    <a:pt x="23" y="658"/>
                  </a:lnTo>
                  <a:lnTo>
                    <a:pt x="50" y="704"/>
                  </a:lnTo>
                  <a:lnTo>
                    <a:pt x="23" y="749"/>
                  </a:lnTo>
                  <a:lnTo>
                    <a:pt x="0" y="709"/>
                  </a:lnTo>
                  <a:lnTo>
                    <a:pt x="0" y="724"/>
                  </a:lnTo>
                  <a:lnTo>
                    <a:pt x="18" y="757"/>
                  </a:lnTo>
                  <a:lnTo>
                    <a:pt x="0" y="789"/>
                  </a:lnTo>
                  <a:lnTo>
                    <a:pt x="0" y="806"/>
                  </a:lnTo>
                  <a:lnTo>
                    <a:pt x="23" y="764"/>
                  </a:lnTo>
                  <a:lnTo>
                    <a:pt x="50" y="810"/>
                  </a:lnTo>
                  <a:lnTo>
                    <a:pt x="23" y="855"/>
                  </a:lnTo>
                  <a:lnTo>
                    <a:pt x="0" y="815"/>
                  </a:lnTo>
                  <a:lnTo>
                    <a:pt x="0" y="830"/>
                  </a:lnTo>
                  <a:lnTo>
                    <a:pt x="18" y="863"/>
                  </a:lnTo>
                  <a:lnTo>
                    <a:pt x="0" y="896"/>
                  </a:lnTo>
                  <a:lnTo>
                    <a:pt x="0" y="912"/>
                  </a:lnTo>
                  <a:lnTo>
                    <a:pt x="23" y="872"/>
                  </a:lnTo>
                  <a:lnTo>
                    <a:pt x="50" y="917"/>
                  </a:lnTo>
                  <a:lnTo>
                    <a:pt x="23" y="962"/>
                  </a:lnTo>
                  <a:lnTo>
                    <a:pt x="0" y="921"/>
                  </a:lnTo>
                  <a:lnTo>
                    <a:pt x="0" y="938"/>
                  </a:lnTo>
                  <a:lnTo>
                    <a:pt x="18" y="971"/>
                  </a:lnTo>
                  <a:lnTo>
                    <a:pt x="0" y="1002"/>
                  </a:lnTo>
                  <a:lnTo>
                    <a:pt x="0" y="1019"/>
                  </a:lnTo>
                  <a:lnTo>
                    <a:pt x="23" y="978"/>
                  </a:lnTo>
                  <a:lnTo>
                    <a:pt x="50" y="1023"/>
                  </a:lnTo>
                  <a:lnTo>
                    <a:pt x="23" y="1068"/>
                  </a:lnTo>
                  <a:lnTo>
                    <a:pt x="0" y="1028"/>
                  </a:lnTo>
                  <a:lnTo>
                    <a:pt x="0" y="1044"/>
                  </a:lnTo>
                  <a:lnTo>
                    <a:pt x="18" y="1077"/>
                  </a:lnTo>
                  <a:lnTo>
                    <a:pt x="0" y="1110"/>
                  </a:lnTo>
                  <a:lnTo>
                    <a:pt x="0" y="1125"/>
                  </a:lnTo>
                  <a:lnTo>
                    <a:pt x="23" y="1084"/>
                  </a:lnTo>
                  <a:lnTo>
                    <a:pt x="50" y="1129"/>
                  </a:lnTo>
                  <a:lnTo>
                    <a:pt x="23" y="1176"/>
                  </a:lnTo>
                  <a:lnTo>
                    <a:pt x="0" y="1134"/>
                  </a:lnTo>
                  <a:lnTo>
                    <a:pt x="0" y="1150"/>
                  </a:lnTo>
                  <a:lnTo>
                    <a:pt x="18" y="1183"/>
                  </a:lnTo>
                  <a:lnTo>
                    <a:pt x="0" y="1216"/>
                  </a:lnTo>
                  <a:lnTo>
                    <a:pt x="0" y="1231"/>
                  </a:lnTo>
                  <a:lnTo>
                    <a:pt x="23" y="1191"/>
                  </a:lnTo>
                  <a:lnTo>
                    <a:pt x="50" y="1236"/>
                  </a:lnTo>
                  <a:lnTo>
                    <a:pt x="23" y="1282"/>
                  </a:lnTo>
                  <a:lnTo>
                    <a:pt x="0" y="1242"/>
                  </a:lnTo>
                  <a:lnTo>
                    <a:pt x="0" y="1257"/>
                  </a:lnTo>
                  <a:lnTo>
                    <a:pt x="18" y="1290"/>
                  </a:lnTo>
                  <a:lnTo>
                    <a:pt x="0" y="1322"/>
                  </a:lnTo>
                  <a:lnTo>
                    <a:pt x="0" y="1337"/>
                  </a:lnTo>
                  <a:lnTo>
                    <a:pt x="23" y="1297"/>
                  </a:lnTo>
                  <a:lnTo>
                    <a:pt x="50" y="1343"/>
                  </a:lnTo>
                  <a:lnTo>
                    <a:pt x="23" y="1388"/>
                  </a:lnTo>
                  <a:lnTo>
                    <a:pt x="0" y="1348"/>
                  </a:lnTo>
                  <a:lnTo>
                    <a:pt x="0" y="1363"/>
                  </a:lnTo>
                  <a:lnTo>
                    <a:pt x="18" y="1396"/>
                  </a:lnTo>
                  <a:lnTo>
                    <a:pt x="0" y="1429"/>
                  </a:lnTo>
                  <a:lnTo>
                    <a:pt x="0" y="1441"/>
                  </a:lnTo>
                  <a:lnTo>
                    <a:pt x="2" y="1441"/>
                  </a:lnTo>
                  <a:lnTo>
                    <a:pt x="23" y="1403"/>
                  </a:lnTo>
                  <a:lnTo>
                    <a:pt x="44" y="1441"/>
                  </a:lnTo>
                  <a:lnTo>
                    <a:pt x="53" y="1441"/>
                  </a:lnTo>
                  <a:lnTo>
                    <a:pt x="27" y="1396"/>
                  </a:lnTo>
                  <a:lnTo>
                    <a:pt x="54" y="1351"/>
                  </a:lnTo>
                  <a:lnTo>
                    <a:pt x="80" y="1396"/>
                  </a:lnTo>
                  <a:lnTo>
                    <a:pt x="54" y="1441"/>
                  </a:lnTo>
                  <a:lnTo>
                    <a:pt x="63" y="1441"/>
                  </a:lnTo>
                  <a:lnTo>
                    <a:pt x="84" y="1403"/>
                  </a:lnTo>
                  <a:lnTo>
                    <a:pt x="105" y="1441"/>
                  </a:lnTo>
                  <a:lnTo>
                    <a:pt x="114" y="1441"/>
                  </a:lnTo>
                  <a:lnTo>
                    <a:pt x="89" y="1396"/>
                  </a:lnTo>
                  <a:lnTo>
                    <a:pt x="116" y="1351"/>
                  </a:lnTo>
                  <a:lnTo>
                    <a:pt x="141" y="1396"/>
                  </a:lnTo>
                  <a:lnTo>
                    <a:pt x="116" y="1441"/>
                  </a:lnTo>
                  <a:lnTo>
                    <a:pt x="126" y="1441"/>
                  </a:lnTo>
                  <a:lnTo>
                    <a:pt x="146" y="1403"/>
                  </a:lnTo>
                  <a:lnTo>
                    <a:pt x="167" y="1441"/>
                  </a:lnTo>
                  <a:lnTo>
                    <a:pt x="176" y="1441"/>
                  </a:lnTo>
                  <a:lnTo>
                    <a:pt x="150" y="1396"/>
                  </a:lnTo>
                  <a:lnTo>
                    <a:pt x="177" y="1351"/>
                  </a:lnTo>
                  <a:lnTo>
                    <a:pt x="204" y="1396"/>
                  </a:lnTo>
                  <a:lnTo>
                    <a:pt x="179" y="1441"/>
                  </a:lnTo>
                  <a:lnTo>
                    <a:pt x="188" y="1441"/>
                  </a:lnTo>
                  <a:lnTo>
                    <a:pt x="209" y="1403"/>
                  </a:lnTo>
                  <a:lnTo>
                    <a:pt x="228" y="1441"/>
                  </a:lnTo>
                  <a:lnTo>
                    <a:pt x="237" y="1441"/>
                  </a:lnTo>
                  <a:lnTo>
                    <a:pt x="213" y="1396"/>
                  </a:lnTo>
                  <a:lnTo>
                    <a:pt x="238" y="1351"/>
                  </a:lnTo>
                  <a:lnTo>
                    <a:pt x="265" y="1396"/>
                  </a:lnTo>
                  <a:lnTo>
                    <a:pt x="240" y="1441"/>
                  </a:lnTo>
                  <a:lnTo>
                    <a:pt x="249" y="1441"/>
                  </a:lnTo>
                  <a:lnTo>
                    <a:pt x="270" y="1403"/>
                  </a:lnTo>
                  <a:lnTo>
                    <a:pt x="291" y="1441"/>
                  </a:lnTo>
                  <a:lnTo>
                    <a:pt x="300" y="1441"/>
                  </a:lnTo>
                  <a:lnTo>
                    <a:pt x="274" y="1396"/>
                  </a:lnTo>
                  <a:lnTo>
                    <a:pt x="300" y="1351"/>
                  </a:lnTo>
                  <a:lnTo>
                    <a:pt x="327" y="1396"/>
                  </a:lnTo>
                  <a:lnTo>
                    <a:pt x="301" y="1441"/>
                  </a:lnTo>
                  <a:lnTo>
                    <a:pt x="310" y="1441"/>
                  </a:lnTo>
                  <a:lnTo>
                    <a:pt x="331" y="1403"/>
                  </a:lnTo>
                  <a:lnTo>
                    <a:pt x="352" y="1441"/>
                  </a:lnTo>
                  <a:lnTo>
                    <a:pt x="361" y="1441"/>
                  </a:lnTo>
                  <a:lnTo>
                    <a:pt x="336" y="1396"/>
                  </a:lnTo>
                  <a:lnTo>
                    <a:pt x="361" y="1351"/>
                  </a:lnTo>
                  <a:lnTo>
                    <a:pt x="388" y="1396"/>
                  </a:lnTo>
                  <a:lnTo>
                    <a:pt x="363" y="1441"/>
                  </a:lnTo>
                  <a:lnTo>
                    <a:pt x="372" y="1441"/>
                  </a:lnTo>
                  <a:lnTo>
                    <a:pt x="393" y="1403"/>
                  </a:lnTo>
                  <a:lnTo>
                    <a:pt x="414" y="1441"/>
                  </a:lnTo>
                  <a:lnTo>
                    <a:pt x="423" y="1441"/>
                  </a:lnTo>
                  <a:lnTo>
                    <a:pt x="397" y="1396"/>
                  </a:lnTo>
                  <a:lnTo>
                    <a:pt x="423" y="1351"/>
                  </a:lnTo>
                  <a:lnTo>
                    <a:pt x="450" y="1396"/>
                  </a:lnTo>
                  <a:lnTo>
                    <a:pt x="424" y="1441"/>
                  </a:lnTo>
                  <a:lnTo>
                    <a:pt x="433" y="1441"/>
                  </a:lnTo>
                  <a:lnTo>
                    <a:pt x="454" y="1403"/>
                  </a:lnTo>
                  <a:lnTo>
                    <a:pt x="475" y="1441"/>
                  </a:lnTo>
                  <a:lnTo>
                    <a:pt x="484" y="1441"/>
                  </a:lnTo>
                  <a:lnTo>
                    <a:pt x="459" y="1396"/>
                  </a:lnTo>
                  <a:lnTo>
                    <a:pt x="484" y="1351"/>
                  </a:lnTo>
                  <a:lnTo>
                    <a:pt x="511" y="1396"/>
                  </a:lnTo>
                  <a:lnTo>
                    <a:pt x="486" y="1441"/>
                  </a:lnTo>
                  <a:lnTo>
                    <a:pt x="495" y="1441"/>
                  </a:lnTo>
                  <a:lnTo>
                    <a:pt x="516" y="1403"/>
                  </a:lnTo>
                  <a:lnTo>
                    <a:pt x="537" y="1441"/>
                  </a:lnTo>
                  <a:lnTo>
                    <a:pt x="546" y="1441"/>
                  </a:lnTo>
                  <a:lnTo>
                    <a:pt x="520" y="1396"/>
                  </a:lnTo>
                  <a:lnTo>
                    <a:pt x="546" y="1351"/>
                  </a:lnTo>
                  <a:lnTo>
                    <a:pt x="573" y="1396"/>
                  </a:lnTo>
                  <a:lnTo>
                    <a:pt x="547" y="1441"/>
                  </a:lnTo>
                  <a:lnTo>
                    <a:pt x="556" y="1441"/>
                  </a:lnTo>
                  <a:lnTo>
                    <a:pt x="577" y="1403"/>
                  </a:lnTo>
                  <a:lnTo>
                    <a:pt x="598" y="1441"/>
                  </a:lnTo>
                  <a:lnTo>
                    <a:pt x="607" y="1441"/>
                  </a:lnTo>
                  <a:lnTo>
                    <a:pt x="582" y="1396"/>
                  </a:lnTo>
                  <a:lnTo>
                    <a:pt x="609" y="1351"/>
                  </a:lnTo>
                  <a:lnTo>
                    <a:pt x="634" y="1396"/>
                  </a:lnTo>
                  <a:lnTo>
                    <a:pt x="609" y="1441"/>
                  </a:lnTo>
                  <a:lnTo>
                    <a:pt x="618" y="1441"/>
                  </a:lnTo>
                  <a:lnTo>
                    <a:pt x="639" y="1403"/>
                  </a:lnTo>
                  <a:lnTo>
                    <a:pt x="660" y="1441"/>
                  </a:lnTo>
                  <a:lnTo>
                    <a:pt x="669" y="1441"/>
                  </a:lnTo>
                  <a:lnTo>
                    <a:pt x="643" y="1396"/>
                  </a:lnTo>
                  <a:lnTo>
                    <a:pt x="670" y="1351"/>
                  </a:lnTo>
                  <a:lnTo>
                    <a:pt x="696" y="1396"/>
                  </a:lnTo>
                  <a:lnTo>
                    <a:pt x="670" y="1441"/>
                  </a:lnTo>
                  <a:lnTo>
                    <a:pt x="679" y="1441"/>
                  </a:lnTo>
                  <a:lnTo>
                    <a:pt x="700" y="1403"/>
                  </a:lnTo>
                  <a:lnTo>
                    <a:pt x="721" y="1441"/>
                  </a:lnTo>
                  <a:lnTo>
                    <a:pt x="730" y="1441"/>
                  </a:lnTo>
                  <a:lnTo>
                    <a:pt x="705" y="1396"/>
                  </a:lnTo>
                  <a:lnTo>
                    <a:pt x="732" y="1351"/>
                  </a:lnTo>
                  <a:lnTo>
                    <a:pt x="757" y="1396"/>
                  </a:lnTo>
                  <a:lnTo>
                    <a:pt x="732" y="1441"/>
                  </a:lnTo>
                  <a:lnTo>
                    <a:pt x="741" y="1441"/>
                  </a:lnTo>
                  <a:lnTo>
                    <a:pt x="762" y="1403"/>
                  </a:lnTo>
                  <a:lnTo>
                    <a:pt x="783" y="1441"/>
                  </a:lnTo>
                  <a:lnTo>
                    <a:pt x="792" y="1441"/>
                  </a:lnTo>
                  <a:lnTo>
                    <a:pt x="766" y="1396"/>
                  </a:lnTo>
                  <a:lnTo>
                    <a:pt x="793" y="1351"/>
                  </a:lnTo>
                  <a:lnTo>
                    <a:pt x="819" y="1396"/>
                  </a:lnTo>
                  <a:lnTo>
                    <a:pt x="793" y="1441"/>
                  </a:lnTo>
                  <a:lnTo>
                    <a:pt x="802" y="1441"/>
                  </a:lnTo>
                  <a:lnTo>
                    <a:pt x="823" y="1403"/>
                  </a:lnTo>
                  <a:lnTo>
                    <a:pt x="844" y="1441"/>
                  </a:lnTo>
                  <a:lnTo>
                    <a:pt x="853" y="1441"/>
                  </a:lnTo>
                  <a:lnTo>
                    <a:pt x="828" y="1396"/>
                  </a:lnTo>
                  <a:lnTo>
                    <a:pt x="855" y="1351"/>
                  </a:lnTo>
                  <a:lnTo>
                    <a:pt x="880" y="1396"/>
                  </a:lnTo>
                  <a:lnTo>
                    <a:pt x="855" y="1441"/>
                  </a:lnTo>
                  <a:lnTo>
                    <a:pt x="865" y="1441"/>
                  </a:lnTo>
                  <a:lnTo>
                    <a:pt x="885" y="1403"/>
                  </a:lnTo>
                  <a:lnTo>
                    <a:pt x="906" y="1441"/>
                  </a:lnTo>
                  <a:lnTo>
                    <a:pt x="915" y="1441"/>
                  </a:lnTo>
                  <a:lnTo>
                    <a:pt x="889" y="1396"/>
                  </a:lnTo>
                  <a:lnTo>
                    <a:pt x="916" y="1351"/>
                  </a:lnTo>
                  <a:lnTo>
                    <a:pt x="943" y="1396"/>
                  </a:lnTo>
                  <a:lnTo>
                    <a:pt x="918" y="1441"/>
                  </a:lnTo>
                  <a:lnTo>
                    <a:pt x="927" y="1441"/>
                  </a:lnTo>
                  <a:lnTo>
                    <a:pt x="948" y="1403"/>
                  </a:lnTo>
                  <a:lnTo>
                    <a:pt x="967" y="1441"/>
                  </a:lnTo>
                  <a:lnTo>
                    <a:pt x="976" y="1441"/>
                  </a:lnTo>
                  <a:lnTo>
                    <a:pt x="952" y="1396"/>
                  </a:lnTo>
                  <a:lnTo>
                    <a:pt x="978" y="1351"/>
                  </a:lnTo>
                  <a:lnTo>
                    <a:pt x="1005" y="1396"/>
                  </a:lnTo>
                  <a:lnTo>
                    <a:pt x="979" y="1441"/>
                  </a:lnTo>
                  <a:lnTo>
                    <a:pt x="988" y="1441"/>
                  </a:lnTo>
                  <a:lnTo>
                    <a:pt x="1009" y="1403"/>
                  </a:lnTo>
                  <a:lnTo>
                    <a:pt x="1030" y="1441"/>
                  </a:lnTo>
                  <a:lnTo>
                    <a:pt x="1039" y="1441"/>
                  </a:lnTo>
                  <a:lnTo>
                    <a:pt x="1014" y="1396"/>
                  </a:lnTo>
                  <a:lnTo>
                    <a:pt x="1039" y="1351"/>
                  </a:lnTo>
                  <a:lnTo>
                    <a:pt x="1066" y="1396"/>
                  </a:lnTo>
                  <a:lnTo>
                    <a:pt x="1041" y="1441"/>
                  </a:lnTo>
                  <a:lnTo>
                    <a:pt x="1050" y="1441"/>
                  </a:lnTo>
                  <a:lnTo>
                    <a:pt x="1071" y="1403"/>
                  </a:lnTo>
                  <a:lnTo>
                    <a:pt x="1092" y="1441"/>
                  </a:lnTo>
                  <a:lnTo>
                    <a:pt x="1101" y="1441"/>
                  </a:lnTo>
                  <a:lnTo>
                    <a:pt x="1075" y="1396"/>
                  </a:lnTo>
                  <a:lnTo>
                    <a:pt x="1101" y="1351"/>
                  </a:lnTo>
                  <a:lnTo>
                    <a:pt x="1128" y="1396"/>
                  </a:lnTo>
                  <a:lnTo>
                    <a:pt x="1102" y="1441"/>
                  </a:lnTo>
                  <a:lnTo>
                    <a:pt x="1111" y="1441"/>
                  </a:lnTo>
                  <a:lnTo>
                    <a:pt x="1132" y="1403"/>
                  </a:lnTo>
                  <a:lnTo>
                    <a:pt x="1153" y="1441"/>
                  </a:lnTo>
                  <a:lnTo>
                    <a:pt x="1162" y="1441"/>
                  </a:lnTo>
                  <a:lnTo>
                    <a:pt x="1137" y="1396"/>
                  </a:lnTo>
                  <a:lnTo>
                    <a:pt x="1162" y="1351"/>
                  </a:lnTo>
                  <a:lnTo>
                    <a:pt x="1189" y="1396"/>
                  </a:lnTo>
                  <a:lnTo>
                    <a:pt x="1164" y="1441"/>
                  </a:lnTo>
                  <a:lnTo>
                    <a:pt x="1173" y="1441"/>
                  </a:lnTo>
                  <a:lnTo>
                    <a:pt x="1194" y="1403"/>
                  </a:lnTo>
                  <a:lnTo>
                    <a:pt x="1215" y="1441"/>
                  </a:lnTo>
                  <a:lnTo>
                    <a:pt x="1224" y="1441"/>
                  </a:lnTo>
                  <a:lnTo>
                    <a:pt x="1198" y="1396"/>
                  </a:lnTo>
                  <a:lnTo>
                    <a:pt x="1224" y="1351"/>
                  </a:lnTo>
                  <a:lnTo>
                    <a:pt x="1251" y="1396"/>
                  </a:lnTo>
                  <a:lnTo>
                    <a:pt x="1225" y="1441"/>
                  </a:lnTo>
                  <a:lnTo>
                    <a:pt x="1234" y="1441"/>
                  </a:lnTo>
                  <a:lnTo>
                    <a:pt x="1255" y="1403"/>
                  </a:lnTo>
                  <a:lnTo>
                    <a:pt x="1276" y="1441"/>
                  </a:lnTo>
                  <a:lnTo>
                    <a:pt x="1285" y="1441"/>
                  </a:lnTo>
                  <a:lnTo>
                    <a:pt x="1260" y="1396"/>
                  </a:lnTo>
                  <a:lnTo>
                    <a:pt x="1285" y="1351"/>
                  </a:lnTo>
                  <a:lnTo>
                    <a:pt x="1312" y="1396"/>
                  </a:lnTo>
                  <a:lnTo>
                    <a:pt x="1287" y="1441"/>
                  </a:lnTo>
                  <a:lnTo>
                    <a:pt x="1296" y="1441"/>
                  </a:lnTo>
                  <a:lnTo>
                    <a:pt x="1317" y="1403"/>
                  </a:lnTo>
                  <a:lnTo>
                    <a:pt x="1338" y="1441"/>
                  </a:lnTo>
                  <a:lnTo>
                    <a:pt x="1347" y="1441"/>
                  </a:lnTo>
                  <a:lnTo>
                    <a:pt x="1321" y="1396"/>
                  </a:lnTo>
                  <a:lnTo>
                    <a:pt x="1348" y="1351"/>
                  </a:lnTo>
                  <a:lnTo>
                    <a:pt x="1374" y="1396"/>
                  </a:lnTo>
                  <a:lnTo>
                    <a:pt x="1348" y="1441"/>
                  </a:lnTo>
                  <a:lnTo>
                    <a:pt x="1357" y="1441"/>
                  </a:lnTo>
                  <a:lnTo>
                    <a:pt x="1378" y="1403"/>
                  </a:lnTo>
                  <a:lnTo>
                    <a:pt x="1399" y="1441"/>
                  </a:lnTo>
                  <a:lnTo>
                    <a:pt x="1408" y="1441"/>
                  </a:lnTo>
                  <a:lnTo>
                    <a:pt x="1383" y="1396"/>
                  </a:lnTo>
                  <a:lnTo>
                    <a:pt x="1410" y="1351"/>
                  </a:lnTo>
                  <a:lnTo>
                    <a:pt x="1435" y="1396"/>
                  </a:lnTo>
                  <a:lnTo>
                    <a:pt x="1410" y="1441"/>
                  </a:lnTo>
                  <a:lnTo>
                    <a:pt x="1419" y="1441"/>
                  </a:lnTo>
                  <a:lnTo>
                    <a:pt x="1440" y="1403"/>
                  </a:lnTo>
                  <a:lnTo>
                    <a:pt x="1461" y="1441"/>
                  </a:lnTo>
                  <a:lnTo>
                    <a:pt x="1470" y="1441"/>
                  </a:lnTo>
                  <a:lnTo>
                    <a:pt x="1444" y="1396"/>
                  </a:lnTo>
                  <a:lnTo>
                    <a:pt x="1471" y="1351"/>
                  </a:lnTo>
                  <a:lnTo>
                    <a:pt x="1497" y="1396"/>
                  </a:lnTo>
                  <a:lnTo>
                    <a:pt x="1471" y="1441"/>
                  </a:lnTo>
                  <a:lnTo>
                    <a:pt x="1480" y="1441"/>
                  </a:lnTo>
                  <a:lnTo>
                    <a:pt x="1501" y="1403"/>
                  </a:lnTo>
                  <a:lnTo>
                    <a:pt x="1522" y="1441"/>
                  </a:lnTo>
                  <a:lnTo>
                    <a:pt x="1531" y="1441"/>
                  </a:lnTo>
                  <a:lnTo>
                    <a:pt x="1506" y="1396"/>
                  </a:lnTo>
                  <a:lnTo>
                    <a:pt x="1533" y="1351"/>
                  </a:lnTo>
                  <a:lnTo>
                    <a:pt x="1558" y="1396"/>
                  </a:lnTo>
                  <a:lnTo>
                    <a:pt x="1533" y="1441"/>
                  </a:lnTo>
                  <a:lnTo>
                    <a:pt x="1542" y="1441"/>
                  </a:lnTo>
                  <a:lnTo>
                    <a:pt x="1563" y="1403"/>
                  </a:lnTo>
                  <a:lnTo>
                    <a:pt x="1584" y="1441"/>
                  </a:lnTo>
                  <a:lnTo>
                    <a:pt x="1593" y="1441"/>
                  </a:lnTo>
                  <a:lnTo>
                    <a:pt x="1567" y="1396"/>
                  </a:lnTo>
                  <a:lnTo>
                    <a:pt x="1594" y="1351"/>
                  </a:lnTo>
                  <a:lnTo>
                    <a:pt x="1620" y="1396"/>
                  </a:lnTo>
                  <a:lnTo>
                    <a:pt x="1594" y="1441"/>
                  </a:lnTo>
                  <a:lnTo>
                    <a:pt x="1605" y="1441"/>
                  </a:lnTo>
                  <a:lnTo>
                    <a:pt x="1624" y="1403"/>
                  </a:lnTo>
                  <a:lnTo>
                    <a:pt x="1645" y="1441"/>
                  </a:lnTo>
                  <a:lnTo>
                    <a:pt x="1654" y="1441"/>
                  </a:lnTo>
                  <a:lnTo>
                    <a:pt x="1629" y="1396"/>
                  </a:lnTo>
                  <a:lnTo>
                    <a:pt x="1656" y="1351"/>
                  </a:lnTo>
                  <a:lnTo>
                    <a:pt x="1683" y="1396"/>
                  </a:lnTo>
                  <a:lnTo>
                    <a:pt x="1657" y="1441"/>
                  </a:lnTo>
                  <a:lnTo>
                    <a:pt x="1666" y="1441"/>
                  </a:lnTo>
                  <a:lnTo>
                    <a:pt x="1687" y="1403"/>
                  </a:lnTo>
                  <a:lnTo>
                    <a:pt x="1707" y="1441"/>
                  </a:lnTo>
                  <a:lnTo>
                    <a:pt x="1716" y="1441"/>
                  </a:lnTo>
                  <a:lnTo>
                    <a:pt x="1692" y="1396"/>
                  </a:lnTo>
                  <a:lnTo>
                    <a:pt x="1717" y="1351"/>
                  </a:lnTo>
                  <a:lnTo>
                    <a:pt x="1744" y="1396"/>
                  </a:lnTo>
                  <a:lnTo>
                    <a:pt x="1719" y="1441"/>
                  </a:lnTo>
                  <a:lnTo>
                    <a:pt x="1728" y="1441"/>
                  </a:lnTo>
                  <a:lnTo>
                    <a:pt x="1749" y="1403"/>
                  </a:lnTo>
                  <a:lnTo>
                    <a:pt x="1770" y="1441"/>
                  </a:lnTo>
                  <a:lnTo>
                    <a:pt x="1779" y="1441"/>
                  </a:lnTo>
                  <a:lnTo>
                    <a:pt x="1753" y="1396"/>
                  </a:lnTo>
                  <a:lnTo>
                    <a:pt x="1779" y="1351"/>
                  </a:lnTo>
                  <a:lnTo>
                    <a:pt x="1806" y="1396"/>
                  </a:lnTo>
                  <a:lnTo>
                    <a:pt x="1780" y="1441"/>
                  </a:lnTo>
                  <a:lnTo>
                    <a:pt x="1789" y="1441"/>
                  </a:lnTo>
                  <a:lnTo>
                    <a:pt x="1810" y="1403"/>
                  </a:lnTo>
                  <a:lnTo>
                    <a:pt x="1831" y="1441"/>
                  </a:lnTo>
                  <a:lnTo>
                    <a:pt x="1840" y="1441"/>
                  </a:lnTo>
                  <a:lnTo>
                    <a:pt x="1815" y="1396"/>
                  </a:lnTo>
                  <a:lnTo>
                    <a:pt x="1840" y="1351"/>
                  </a:lnTo>
                  <a:lnTo>
                    <a:pt x="1867" y="1396"/>
                  </a:lnTo>
                  <a:lnTo>
                    <a:pt x="1842" y="1441"/>
                  </a:lnTo>
                  <a:lnTo>
                    <a:pt x="1851" y="1441"/>
                  </a:lnTo>
                  <a:lnTo>
                    <a:pt x="1872" y="1403"/>
                  </a:lnTo>
                  <a:lnTo>
                    <a:pt x="1893" y="1441"/>
                  </a:lnTo>
                  <a:lnTo>
                    <a:pt x="1902" y="1441"/>
                  </a:lnTo>
                  <a:lnTo>
                    <a:pt x="1876" y="1396"/>
                  </a:lnTo>
                  <a:lnTo>
                    <a:pt x="1902" y="1351"/>
                  </a:lnTo>
                  <a:lnTo>
                    <a:pt x="1929" y="1396"/>
                  </a:lnTo>
                  <a:lnTo>
                    <a:pt x="1903" y="1441"/>
                  </a:lnTo>
                  <a:lnTo>
                    <a:pt x="1912" y="1441"/>
                  </a:lnTo>
                  <a:lnTo>
                    <a:pt x="1933" y="1403"/>
                  </a:lnTo>
                  <a:lnTo>
                    <a:pt x="1954" y="1441"/>
                  </a:lnTo>
                  <a:lnTo>
                    <a:pt x="1963" y="1441"/>
                  </a:lnTo>
                  <a:lnTo>
                    <a:pt x="1938" y="1396"/>
                  </a:lnTo>
                  <a:lnTo>
                    <a:pt x="1963" y="1351"/>
                  </a:lnTo>
                  <a:lnTo>
                    <a:pt x="1990" y="1396"/>
                  </a:lnTo>
                  <a:lnTo>
                    <a:pt x="1965" y="1441"/>
                  </a:lnTo>
                  <a:lnTo>
                    <a:pt x="1974" y="1441"/>
                  </a:lnTo>
                  <a:lnTo>
                    <a:pt x="1995" y="1403"/>
                  </a:lnTo>
                  <a:lnTo>
                    <a:pt x="2016" y="1441"/>
                  </a:lnTo>
                  <a:lnTo>
                    <a:pt x="2025" y="1441"/>
                  </a:lnTo>
                  <a:lnTo>
                    <a:pt x="1999" y="1396"/>
                  </a:lnTo>
                  <a:lnTo>
                    <a:pt x="2025" y="1351"/>
                  </a:lnTo>
                  <a:lnTo>
                    <a:pt x="2052" y="1396"/>
                  </a:lnTo>
                  <a:lnTo>
                    <a:pt x="2026" y="1441"/>
                  </a:lnTo>
                  <a:lnTo>
                    <a:pt x="2035" y="1441"/>
                  </a:lnTo>
                  <a:lnTo>
                    <a:pt x="2056" y="1403"/>
                  </a:lnTo>
                  <a:lnTo>
                    <a:pt x="2077" y="1441"/>
                  </a:lnTo>
                  <a:lnTo>
                    <a:pt x="2086" y="1441"/>
                  </a:lnTo>
                  <a:lnTo>
                    <a:pt x="2061" y="1396"/>
                  </a:lnTo>
                  <a:lnTo>
                    <a:pt x="2088" y="1351"/>
                  </a:lnTo>
                  <a:lnTo>
                    <a:pt x="2113" y="1396"/>
                  </a:lnTo>
                  <a:lnTo>
                    <a:pt x="2088" y="1441"/>
                  </a:lnTo>
                  <a:lnTo>
                    <a:pt x="2097" y="1441"/>
                  </a:lnTo>
                  <a:lnTo>
                    <a:pt x="2118" y="1403"/>
                  </a:lnTo>
                  <a:lnTo>
                    <a:pt x="2139" y="1441"/>
                  </a:lnTo>
                  <a:lnTo>
                    <a:pt x="2148" y="1441"/>
                  </a:lnTo>
                  <a:lnTo>
                    <a:pt x="2122" y="1396"/>
                  </a:lnTo>
                  <a:lnTo>
                    <a:pt x="2149" y="1351"/>
                  </a:lnTo>
                  <a:lnTo>
                    <a:pt x="2175" y="1396"/>
                  </a:lnTo>
                  <a:lnTo>
                    <a:pt x="2149" y="1441"/>
                  </a:lnTo>
                  <a:lnTo>
                    <a:pt x="2158" y="1441"/>
                  </a:lnTo>
                  <a:lnTo>
                    <a:pt x="2179" y="1403"/>
                  </a:lnTo>
                  <a:lnTo>
                    <a:pt x="2200" y="1441"/>
                  </a:lnTo>
                  <a:lnTo>
                    <a:pt x="2209" y="1441"/>
                  </a:lnTo>
                  <a:lnTo>
                    <a:pt x="2184" y="1396"/>
                  </a:lnTo>
                  <a:lnTo>
                    <a:pt x="2211" y="1351"/>
                  </a:lnTo>
                  <a:lnTo>
                    <a:pt x="2236" y="1396"/>
                  </a:lnTo>
                  <a:lnTo>
                    <a:pt x="2211" y="1441"/>
                  </a:lnTo>
                  <a:lnTo>
                    <a:pt x="2220" y="1441"/>
                  </a:lnTo>
                  <a:lnTo>
                    <a:pt x="2241" y="1403"/>
                  </a:lnTo>
                  <a:lnTo>
                    <a:pt x="2262" y="1441"/>
                  </a:lnTo>
                  <a:lnTo>
                    <a:pt x="2271" y="1441"/>
                  </a:lnTo>
                  <a:lnTo>
                    <a:pt x="2245" y="1396"/>
                  </a:lnTo>
                  <a:lnTo>
                    <a:pt x="2272" y="1351"/>
                  </a:lnTo>
                  <a:lnTo>
                    <a:pt x="2298" y="1396"/>
                  </a:lnTo>
                  <a:lnTo>
                    <a:pt x="2272" y="1441"/>
                  </a:lnTo>
                  <a:lnTo>
                    <a:pt x="2281" y="1441"/>
                  </a:lnTo>
                  <a:lnTo>
                    <a:pt x="2302" y="1403"/>
                  </a:lnTo>
                  <a:lnTo>
                    <a:pt x="2323" y="1441"/>
                  </a:lnTo>
                  <a:lnTo>
                    <a:pt x="2332" y="1441"/>
                  </a:lnTo>
                  <a:lnTo>
                    <a:pt x="2307" y="1396"/>
                  </a:lnTo>
                  <a:lnTo>
                    <a:pt x="2334" y="1351"/>
                  </a:lnTo>
                  <a:lnTo>
                    <a:pt x="2359" y="1396"/>
                  </a:lnTo>
                  <a:lnTo>
                    <a:pt x="2334" y="1441"/>
                  </a:lnTo>
                  <a:lnTo>
                    <a:pt x="2344" y="1441"/>
                  </a:lnTo>
                  <a:lnTo>
                    <a:pt x="2364" y="1403"/>
                  </a:lnTo>
                  <a:lnTo>
                    <a:pt x="2385" y="1441"/>
                  </a:lnTo>
                  <a:lnTo>
                    <a:pt x="2394" y="1441"/>
                  </a:lnTo>
                  <a:lnTo>
                    <a:pt x="2368" y="1396"/>
                  </a:lnTo>
                  <a:lnTo>
                    <a:pt x="2395" y="1351"/>
                  </a:lnTo>
                  <a:lnTo>
                    <a:pt x="2422" y="1396"/>
                  </a:lnTo>
                  <a:lnTo>
                    <a:pt x="2397" y="1441"/>
                  </a:lnTo>
                  <a:lnTo>
                    <a:pt x="2406" y="1441"/>
                  </a:lnTo>
                  <a:lnTo>
                    <a:pt x="2427" y="1403"/>
                  </a:lnTo>
                  <a:lnTo>
                    <a:pt x="2446" y="1441"/>
                  </a:lnTo>
                  <a:lnTo>
                    <a:pt x="2455" y="1441"/>
                  </a:lnTo>
                  <a:lnTo>
                    <a:pt x="2431" y="1396"/>
                  </a:lnTo>
                  <a:lnTo>
                    <a:pt x="2457" y="1351"/>
                  </a:lnTo>
                  <a:lnTo>
                    <a:pt x="2484" y="1396"/>
                  </a:lnTo>
                  <a:lnTo>
                    <a:pt x="2458" y="1441"/>
                  </a:lnTo>
                  <a:lnTo>
                    <a:pt x="2467" y="1441"/>
                  </a:lnTo>
                  <a:lnTo>
                    <a:pt x="2488" y="1403"/>
                  </a:lnTo>
                  <a:lnTo>
                    <a:pt x="2509" y="1441"/>
                  </a:lnTo>
                  <a:lnTo>
                    <a:pt x="2518" y="1441"/>
                  </a:lnTo>
                  <a:lnTo>
                    <a:pt x="2493" y="1396"/>
                  </a:lnTo>
                  <a:lnTo>
                    <a:pt x="2518" y="1351"/>
                  </a:lnTo>
                  <a:lnTo>
                    <a:pt x="2545" y="1396"/>
                  </a:lnTo>
                  <a:lnTo>
                    <a:pt x="2520" y="1441"/>
                  </a:lnTo>
                  <a:lnTo>
                    <a:pt x="2529" y="1441"/>
                  </a:lnTo>
                  <a:lnTo>
                    <a:pt x="2550" y="1403"/>
                  </a:lnTo>
                  <a:lnTo>
                    <a:pt x="2557" y="1417"/>
                  </a:lnTo>
                  <a:lnTo>
                    <a:pt x="2557" y="1400"/>
                  </a:lnTo>
                  <a:lnTo>
                    <a:pt x="2554" y="1396"/>
                  </a:lnTo>
                  <a:lnTo>
                    <a:pt x="2557" y="1391"/>
                  </a:lnTo>
                  <a:lnTo>
                    <a:pt x="2557" y="1376"/>
                  </a:lnTo>
                  <a:lnTo>
                    <a:pt x="2550" y="1388"/>
                  </a:lnTo>
                  <a:lnTo>
                    <a:pt x="2523" y="1343"/>
                  </a:lnTo>
                  <a:lnTo>
                    <a:pt x="2550" y="1297"/>
                  </a:lnTo>
                  <a:lnTo>
                    <a:pt x="2557" y="1310"/>
                  </a:lnTo>
                  <a:lnTo>
                    <a:pt x="2557" y="1294"/>
                  </a:lnTo>
                  <a:lnTo>
                    <a:pt x="2554" y="1290"/>
                  </a:lnTo>
                  <a:lnTo>
                    <a:pt x="2557" y="1285"/>
                  </a:lnTo>
                  <a:lnTo>
                    <a:pt x="2557" y="1269"/>
                  </a:lnTo>
                  <a:lnTo>
                    <a:pt x="2550" y="1282"/>
                  </a:lnTo>
                  <a:lnTo>
                    <a:pt x="2523" y="1236"/>
                  </a:lnTo>
                  <a:lnTo>
                    <a:pt x="2550" y="1191"/>
                  </a:lnTo>
                  <a:lnTo>
                    <a:pt x="2557" y="1204"/>
                  </a:lnTo>
                  <a:lnTo>
                    <a:pt x="2557" y="1188"/>
                  </a:lnTo>
                  <a:lnTo>
                    <a:pt x="2554" y="1183"/>
                  </a:lnTo>
                  <a:lnTo>
                    <a:pt x="2557" y="1179"/>
                  </a:lnTo>
                  <a:lnTo>
                    <a:pt x="2557" y="1162"/>
                  </a:lnTo>
                  <a:lnTo>
                    <a:pt x="2550" y="1176"/>
                  </a:lnTo>
                  <a:lnTo>
                    <a:pt x="2523" y="1129"/>
                  </a:lnTo>
                  <a:lnTo>
                    <a:pt x="2550" y="1084"/>
                  </a:lnTo>
                  <a:lnTo>
                    <a:pt x="2557" y="1096"/>
                  </a:lnTo>
                  <a:lnTo>
                    <a:pt x="2557" y="1081"/>
                  </a:lnTo>
                  <a:lnTo>
                    <a:pt x="2554" y="1077"/>
                  </a:lnTo>
                  <a:lnTo>
                    <a:pt x="2557" y="1072"/>
                  </a:lnTo>
                  <a:lnTo>
                    <a:pt x="2557" y="1056"/>
                  </a:lnTo>
                  <a:lnTo>
                    <a:pt x="2550" y="1068"/>
                  </a:lnTo>
                  <a:lnTo>
                    <a:pt x="2523" y="1023"/>
                  </a:lnTo>
                  <a:lnTo>
                    <a:pt x="2550" y="978"/>
                  </a:lnTo>
                  <a:lnTo>
                    <a:pt x="2557" y="990"/>
                  </a:lnTo>
                  <a:lnTo>
                    <a:pt x="2557" y="975"/>
                  </a:lnTo>
                  <a:lnTo>
                    <a:pt x="2554" y="971"/>
                  </a:lnTo>
                  <a:lnTo>
                    <a:pt x="2557" y="965"/>
                  </a:lnTo>
                  <a:lnTo>
                    <a:pt x="2557" y="950"/>
                  </a:lnTo>
                  <a:lnTo>
                    <a:pt x="2550" y="962"/>
                  </a:lnTo>
                  <a:lnTo>
                    <a:pt x="2523" y="917"/>
                  </a:lnTo>
                  <a:lnTo>
                    <a:pt x="2550" y="872"/>
                  </a:lnTo>
                  <a:lnTo>
                    <a:pt x="2557" y="884"/>
                  </a:lnTo>
                  <a:lnTo>
                    <a:pt x="2557" y="867"/>
                  </a:lnTo>
                  <a:lnTo>
                    <a:pt x="2554" y="863"/>
                  </a:lnTo>
                  <a:lnTo>
                    <a:pt x="2557" y="858"/>
                  </a:lnTo>
                  <a:lnTo>
                    <a:pt x="2557" y="843"/>
                  </a:lnTo>
                  <a:lnTo>
                    <a:pt x="2550" y="855"/>
                  </a:lnTo>
                  <a:lnTo>
                    <a:pt x="2523" y="810"/>
                  </a:lnTo>
                  <a:lnTo>
                    <a:pt x="2550" y="764"/>
                  </a:lnTo>
                  <a:lnTo>
                    <a:pt x="2557" y="777"/>
                  </a:lnTo>
                  <a:lnTo>
                    <a:pt x="2557" y="761"/>
                  </a:lnTo>
                  <a:lnTo>
                    <a:pt x="2554" y="757"/>
                  </a:lnTo>
                  <a:lnTo>
                    <a:pt x="2557" y="752"/>
                  </a:lnTo>
                  <a:lnTo>
                    <a:pt x="2557" y="737"/>
                  </a:lnTo>
                  <a:lnTo>
                    <a:pt x="2550" y="749"/>
                  </a:lnTo>
                  <a:lnTo>
                    <a:pt x="2523" y="704"/>
                  </a:lnTo>
                  <a:lnTo>
                    <a:pt x="2550" y="658"/>
                  </a:lnTo>
                  <a:lnTo>
                    <a:pt x="2557" y="671"/>
                  </a:lnTo>
                  <a:lnTo>
                    <a:pt x="2557" y="655"/>
                  </a:lnTo>
                  <a:lnTo>
                    <a:pt x="2554" y="650"/>
                  </a:lnTo>
                  <a:lnTo>
                    <a:pt x="2557" y="646"/>
                  </a:lnTo>
                  <a:lnTo>
                    <a:pt x="2557" y="629"/>
                  </a:lnTo>
                  <a:lnTo>
                    <a:pt x="2550" y="643"/>
                  </a:lnTo>
                  <a:lnTo>
                    <a:pt x="2523" y="596"/>
                  </a:lnTo>
                  <a:lnTo>
                    <a:pt x="2550" y="551"/>
                  </a:lnTo>
                  <a:lnTo>
                    <a:pt x="2557" y="563"/>
                  </a:lnTo>
                  <a:lnTo>
                    <a:pt x="2557" y="548"/>
                  </a:lnTo>
                  <a:lnTo>
                    <a:pt x="2554" y="544"/>
                  </a:lnTo>
                  <a:lnTo>
                    <a:pt x="2557" y="539"/>
                  </a:lnTo>
                  <a:lnTo>
                    <a:pt x="2557" y="523"/>
                  </a:lnTo>
                  <a:lnTo>
                    <a:pt x="2550" y="536"/>
                  </a:lnTo>
                  <a:lnTo>
                    <a:pt x="2523" y="490"/>
                  </a:lnTo>
                  <a:lnTo>
                    <a:pt x="2550" y="445"/>
                  </a:lnTo>
                  <a:lnTo>
                    <a:pt x="2557" y="457"/>
                  </a:lnTo>
                  <a:lnTo>
                    <a:pt x="2557" y="442"/>
                  </a:lnTo>
                  <a:lnTo>
                    <a:pt x="2554" y="438"/>
                  </a:lnTo>
                  <a:lnTo>
                    <a:pt x="2557" y="433"/>
                  </a:lnTo>
                  <a:lnTo>
                    <a:pt x="2557" y="417"/>
                  </a:lnTo>
                  <a:lnTo>
                    <a:pt x="2550" y="429"/>
                  </a:lnTo>
                  <a:lnTo>
                    <a:pt x="2523" y="384"/>
                  </a:lnTo>
                  <a:lnTo>
                    <a:pt x="2550" y="339"/>
                  </a:lnTo>
                  <a:lnTo>
                    <a:pt x="2557" y="351"/>
                  </a:lnTo>
                  <a:lnTo>
                    <a:pt x="2557" y="336"/>
                  </a:lnTo>
                  <a:lnTo>
                    <a:pt x="2554" y="330"/>
                  </a:lnTo>
                  <a:lnTo>
                    <a:pt x="2557" y="325"/>
                  </a:lnTo>
                  <a:lnTo>
                    <a:pt x="2557" y="310"/>
                  </a:lnTo>
                  <a:lnTo>
                    <a:pt x="2550" y="322"/>
                  </a:lnTo>
                  <a:lnTo>
                    <a:pt x="2523" y="277"/>
                  </a:lnTo>
                  <a:lnTo>
                    <a:pt x="2550" y="232"/>
                  </a:lnTo>
                  <a:lnTo>
                    <a:pt x="2557" y="244"/>
                  </a:lnTo>
                  <a:lnTo>
                    <a:pt x="2557" y="228"/>
                  </a:lnTo>
                  <a:lnTo>
                    <a:pt x="2554" y="223"/>
                  </a:lnTo>
                  <a:lnTo>
                    <a:pt x="2557" y="219"/>
                  </a:lnTo>
                  <a:lnTo>
                    <a:pt x="2557" y="204"/>
                  </a:lnTo>
                  <a:lnTo>
                    <a:pt x="2550" y="216"/>
                  </a:lnTo>
                  <a:lnTo>
                    <a:pt x="2523" y="171"/>
                  </a:lnTo>
                  <a:lnTo>
                    <a:pt x="2550" y="125"/>
                  </a:lnTo>
                  <a:lnTo>
                    <a:pt x="2557" y="138"/>
                  </a:lnTo>
                  <a:lnTo>
                    <a:pt x="2557" y="122"/>
                  </a:lnTo>
                  <a:lnTo>
                    <a:pt x="2554" y="117"/>
                  </a:lnTo>
                  <a:lnTo>
                    <a:pt x="2557" y="113"/>
                  </a:lnTo>
                  <a:lnTo>
                    <a:pt x="2557" y="96"/>
                  </a:lnTo>
                  <a:lnTo>
                    <a:pt x="2550" y="110"/>
                  </a:lnTo>
                  <a:lnTo>
                    <a:pt x="2523" y="65"/>
                  </a:lnTo>
                  <a:lnTo>
                    <a:pt x="2550" y="18"/>
                  </a:lnTo>
                  <a:lnTo>
                    <a:pt x="2557" y="32"/>
                  </a:lnTo>
                  <a:lnTo>
                    <a:pt x="2557" y="15"/>
                  </a:lnTo>
                  <a:lnTo>
                    <a:pt x="2554" y="11"/>
                  </a:lnTo>
                  <a:lnTo>
                    <a:pt x="2557" y="6"/>
                  </a:lnTo>
                  <a:lnTo>
                    <a:pt x="2557"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7" name="Freeform 23">
              <a:extLst>
                <a:ext uri="{FF2B5EF4-FFF2-40B4-BE49-F238E27FC236}">
                  <a16:creationId xmlns:a16="http://schemas.microsoft.com/office/drawing/2014/main" id="{26B2582C-69A3-4BC1-A4F5-C1346C631D79}"/>
                </a:ext>
              </a:extLst>
            </p:cNvPr>
            <p:cNvSpPr>
              <a:spLocks noEditPoints="1"/>
            </p:cNvSpPr>
            <p:nvPr/>
          </p:nvSpPr>
          <p:spPr bwMode="auto">
            <a:xfrm>
              <a:off x="-8589962" y="-2201862"/>
              <a:ext cx="4071938" cy="2279650"/>
            </a:xfrm>
            <a:custGeom>
              <a:avLst/>
              <a:gdLst>
                <a:gd name="T0" fmla="*/ 1194 w 2565"/>
                <a:gd name="T1" fmla="*/ 1295 h 1436"/>
                <a:gd name="T2" fmla="*/ 2364 w 2565"/>
                <a:gd name="T3" fmla="*/ 1386 h 1436"/>
                <a:gd name="T4" fmla="*/ 1005 w 2565"/>
                <a:gd name="T5" fmla="*/ 1287 h 1436"/>
                <a:gd name="T6" fmla="*/ 2122 w 2565"/>
                <a:gd name="T7" fmla="*/ 1287 h 1436"/>
                <a:gd name="T8" fmla="*/ 762 w 2565"/>
                <a:gd name="T9" fmla="*/ 1280 h 1436"/>
                <a:gd name="T10" fmla="*/ 1933 w 2565"/>
                <a:gd name="T11" fmla="*/ 1189 h 1436"/>
                <a:gd name="T12" fmla="*/ 609 w 2565"/>
                <a:gd name="T13" fmla="*/ 1226 h 1436"/>
                <a:gd name="T14" fmla="*/ 1744 w 2565"/>
                <a:gd name="T15" fmla="*/ 1181 h 1436"/>
                <a:gd name="T16" fmla="*/ 366 w 2565"/>
                <a:gd name="T17" fmla="*/ 1127 h 1436"/>
                <a:gd name="T18" fmla="*/ 1501 w 2565"/>
                <a:gd name="T19" fmla="*/ 1172 h 1436"/>
                <a:gd name="T20" fmla="*/ 177 w 2565"/>
                <a:gd name="T21" fmla="*/ 1028 h 1436"/>
                <a:gd name="T22" fmla="*/ 1348 w 2565"/>
                <a:gd name="T23" fmla="*/ 1120 h 1436"/>
                <a:gd name="T24" fmla="*/ 2484 w 2565"/>
                <a:gd name="T25" fmla="*/ 1075 h 1436"/>
                <a:gd name="T26" fmla="*/ 1105 w 2565"/>
                <a:gd name="T27" fmla="*/ 1021 h 1436"/>
                <a:gd name="T28" fmla="*/ 2241 w 2565"/>
                <a:gd name="T29" fmla="*/ 1066 h 1436"/>
                <a:gd name="T30" fmla="*/ 916 w 2565"/>
                <a:gd name="T31" fmla="*/ 922 h 1436"/>
                <a:gd name="T32" fmla="*/ 2088 w 2565"/>
                <a:gd name="T33" fmla="*/ 1013 h 1436"/>
                <a:gd name="T34" fmla="*/ 727 w 2565"/>
                <a:gd name="T35" fmla="*/ 915 h 1436"/>
                <a:gd name="T36" fmla="*/ 1845 w 2565"/>
                <a:gd name="T37" fmla="*/ 915 h 1436"/>
                <a:gd name="T38" fmla="*/ 484 w 2565"/>
                <a:gd name="T39" fmla="*/ 907 h 1436"/>
                <a:gd name="T40" fmla="*/ 1656 w 2565"/>
                <a:gd name="T41" fmla="*/ 816 h 1436"/>
                <a:gd name="T42" fmla="*/ 331 w 2565"/>
                <a:gd name="T43" fmla="*/ 853 h 1436"/>
                <a:gd name="T44" fmla="*/ 1467 w 2565"/>
                <a:gd name="T45" fmla="*/ 808 h 1436"/>
                <a:gd name="T46" fmla="*/ 89 w 2565"/>
                <a:gd name="T47" fmla="*/ 754 h 1436"/>
                <a:gd name="T48" fmla="*/ 1224 w 2565"/>
                <a:gd name="T49" fmla="*/ 799 h 1436"/>
                <a:gd name="T50" fmla="*/ 2395 w 2565"/>
                <a:gd name="T51" fmla="*/ 709 h 1436"/>
                <a:gd name="T52" fmla="*/ 1071 w 2565"/>
                <a:gd name="T53" fmla="*/ 747 h 1436"/>
                <a:gd name="T54" fmla="*/ 2206 w 2565"/>
                <a:gd name="T55" fmla="*/ 700 h 1436"/>
                <a:gd name="T56" fmla="*/ 828 w 2565"/>
                <a:gd name="T57" fmla="*/ 648 h 1436"/>
                <a:gd name="T58" fmla="*/ 1963 w 2565"/>
                <a:gd name="T59" fmla="*/ 693 h 1436"/>
                <a:gd name="T60" fmla="*/ 639 w 2565"/>
                <a:gd name="T61" fmla="*/ 549 h 1436"/>
                <a:gd name="T62" fmla="*/ 1810 w 2565"/>
                <a:gd name="T63" fmla="*/ 641 h 1436"/>
                <a:gd name="T64" fmla="*/ 450 w 2565"/>
                <a:gd name="T65" fmla="*/ 542 h 1436"/>
                <a:gd name="T66" fmla="*/ 1567 w 2565"/>
                <a:gd name="T67" fmla="*/ 542 h 1436"/>
                <a:gd name="T68" fmla="*/ 207 w 2565"/>
                <a:gd name="T69" fmla="*/ 533 h 1436"/>
                <a:gd name="T70" fmla="*/ 1378 w 2565"/>
                <a:gd name="T71" fmla="*/ 443 h 1436"/>
                <a:gd name="T72" fmla="*/ 54 w 2565"/>
                <a:gd name="T73" fmla="*/ 480 h 1436"/>
                <a:gd name="T74" fmla="*/ 1189 w 2565"/>
                <a:gd name="T75" fmla="*/ 435 h 1436"/>
                <a:gd name="T76" fmla="*/ 2307 w 2565"/>
                <a:gd name="T77" fmla="*/ 435 h 1436"/>
                <a:gd name="T78" fmla="*/ 946 w 2565"/>
                <a:gd name="T79" fmla="*/ 426 h 1436"/>
                <a:gd name="T80" fmla="*/ 2118 w 2565"/>
                <a:gd name="T81" fmla="*/ 337 h 1436"/>
                <a:gd name="T82" fmla="*/ 793 w 2565"/>
                <a:gd name="T83" fmla="*/ 374 h 1436"/>
                <a:gd name="T84" fmla="*/ 1929 w 2565"/>
                <a:gd name="T85" fmla="*/ 328 h 1436"/>
                <a:gd name="T86" fmla="*/ 550 w 2565"/>
                <a:gd name="T87" fmla="*/ 275 h 1436"/>
                <a:gd name="T88" fmla="*/ 1686 w 2565"/>
                <a:gd name="T89" fmla="*/ 320 h 1436"/>
                <a:gd name="T90" fmla="*/ 361 w 2565"/>
                <a:gd name="T91" fmla="*/ 176 h 1436"/>
                <a:gd name="T92" fmla="*/ 1533 w 2565"/>
                <a:gd name="T93" fmla="*/ 266 h 1436"/>
                <a:gd name="T94" fmla="*/ 172 w 2565"/>
                <a:gd name="T95" fmla="*/ 169 h 1436"/>
                <a:gd name="T96" fmla="*/ 1290 w 2565"/>
                <a:gd name="T97" fmla="*/ 169 h 1436"/>
                <a:gd name="T98" fmla="*/ 2425 w 2565"/>
                <a:gd name="T99" fmla="*/ 214 h 1436"/>
                <a:gd name="T100" fmla="*/ 1101 w 2565"/>
                <a:gd name="T101" fmla="*/ 70 h 1436"/>
                <a:gd name="T102" fmla="*/ 2272 w 2565"/>
                <a:gd name="T103" fmla="*/ 160 h 1436"/>
                <a:gd name="T104" fmla="*/ 912 w 2565"/>
                <a:gd name="T105" fmla="*/ 61 h 1436"/>
                <a:gd name="T106" fmla="*/ 2029 w 2565"/>
                <a:gd name="T107" fmla="*/ 61 h 1436"/>
                <a:gd name="T108" fmla="*/ 2149 w 2565"/>
                <a:gd name="T109" fmla="*/ 54 h 1436"/>
                <a:gd name="T110" fmla="*/ 1440 w 2565"/>
                <a:gd name="T111" fmla="*/ 0 h 1436"/>
                <a:gd name="T112" fmla="*/ 711 w 2565"/>
                <a:gd name="T113" fmla="*/ 0 h 1436"/>
                <a:gd name="T114" fmla="*/ 18 w 2565"/>
                <a:gd name="T115" fmla="*/ 9 h 1436"/>
                <a:gd name="T116" fmla="*/ 23 w 2565"/>
                <a:gd name="T117" fmla="*/ 1280 h 1436"/>
                <a:gd name="T118" fmla="*/ 610 w 2565"/>
                <a:gd name="T119" fmla="*/ 1436 h 1436"/>
                <a:gd name="T120" fmla="*/ 1321 w 2565"/>
                <a:gd name="T121" fmla="*/ 1394 h 1436"/>
                <a:gd name="T122" fmla="*/ 2056 w 2565"/>
                <a:gd name="T123" fmla="*/ 1401 h 1436"/>
                <a:gd name="T124" fmla="*/ 2565 w 2565"/>
                <a:gd name="T125" fmla="*/ 1040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36">
                  <a:moveTo>
                    <a:pt x="84" y="1386"/>
                  </a:moveTo>
                  <a:lnTo>
                    <a:pt x="59" y="1341"/>
                  </a:lnTo>
                  <a:lnTo>
                    <a:pt x="84" y="1295"/>
                  </a:lnTo>
                  <a:lnTo>
                    <a:pt x="111" y="1341"/>
                  </a:lnTo>
                  <a:lnTo>
                    <a:pt x="84" y="1386"/>
                  </a:lnTo>
                  <a:close/>
                  <a:moveTo>
                    <a:pt x="146" y="1386"/>
                  </a:moveTo>
                  <a:lnTo>
                    <a:pt x="120" y="1341"/>
                  </a:lnTo>
                  <a:lnTo>
                    <a:pt x="146" y="1295"/>
                  </a:lnTo>
                  <a:lnTo>
                    <a:pt x="172" y="1341"/>
                  </a:lnTo>
                  <a:lnTo>
                    <a:pt x="146" y="1386"/>
                  </a:lnTo>
                  <a:close/>
                  <a:moveTo>
                    <a:pt x="207" y="1386"/>
                  </a:moveTo>
                  <a:lnTo>
                    <a:pt x="181" y="1341"/>
                  </a:lnTo>
                  <a:lnTo>
                    <a:pt x="207" y="1295"/>
                  </a:lnTo>
                  <a:lnTo>
                    <a:pt x="234" y="1341"/>
                  </a:lnTo>
                  <a:lnTo>
                    <a:pt x="207" y="1386"/>
                  </a:lnTo>
                  <a:close/>
                  <a:moveTo>
                    <a:pt x="270" y="1386"/>
                  </a:moveTo>
                  <a:lnTo>
                    <a:pt x="243" y="1341"/>
                  </a:lnTo>
                  <a:lnTo>
                    <a:pt x="270" y="1295"/>
                  </a:lnTo>
                  <a:lnTo>
                    <a:pt x="295" y="1341"/>
                  </a:lnTo>
                  <a:lnTo>
                    <a:pt x="270" y="1386"/>
                  </a:lnTo>
                  <a:close/>
                  <a:moveTo>
                    <a:pt x="331" y="1386"/>
                  </a:moveTo>
                  <a:lnTo>
                    <a:pt x="304" y="1341"/>
                  </a:lnTo>
                  <a:lnTo>
                    <a:pt x="331" y="1295"/>
                  </a:lnTo>
                  <a:lnTo>
                    <a:pt x="357" y="1341"/>
                  </a:lnTo>
                  <a:lnTo>
                    <a:pt x="331" y="1386"/>
                  </a:lnTo>
                  <a:close/>
                  <a:moveTo>
                    <a:pt x="393" y="1386"/>
                  </a:moveTo>
                  <a:lnTo>
                    <a:pt x="366" y="1341"/>
                  </a:lnTo>
                  <a:lnTo>
                    <a:pt x="393" y="1295"/>
                  </a:lnTo>
                  <a:lnTo>
                    <a:pt x="418" y="1341"/>
                  </a:lnTo>
                  <a:lnTo>
                    <a:pt x="393" y="1386"/>
                  </a:lnTo>
                  <a:close/>
                  <a:moveTo>
                    <a:pt x="454" y="1386"/>
                  </a:moveTo>
                  <a:lnTo>
                    <a:pt x="427" y="1341"/>
                  </a:lnTo>
                  <a:lnTo>
                    <a:pt x="454" y="1295"/>
                  </a:lnTo>
                  <a:lnTo>
                    <a:pt x="480" y="1341"/>
                  </a:lnTo>
                  <a:lnTo>
                    <a:pt x="454" y="1386"/>
                  </a:lnTo>
                  <a:close/>
                  <a:moveTo>
                    <a:pt x="516" y="1386"/>
                  </a:moveTo>
                  <a:lnTo>
                    <a:pt x="489" y="1341"/>
                  </a:lnTo>
                  <a:lnTo>
                    <a:pt x="516" y="1295"/>
                  </a:lnTo>
                  <a:lnTo>
                    <a:pt x="541" y="1341"/>
                  </a:lnTo>
                  <a:lnTo>
                    <a:pt x="516" y="1386"/>
                  </a:lnTo>
                  <a:close/>
                  <a:moveTo>
                    <a:pt x="577" y="1386"/>
                  </a:moveTo>
                  <a:lnTo>
                    <a:pt x="550" y="1341"/>
                  </a:lnTo>
                  <a:lnTo>
                    <a:pt x="577" y="1295"/>
                  </a:lnTo>
                  <a:lnTo>
                    <a:pt x="603" y="1341"/>
                  </a:lnTo>
                  <a:lnTo>
                    <a:pt x="577" y="1386"/>
                  </a:lnTo>
                  <a:close/>
                  <a:moveTo>
                    <a:pt x="639" y="1386"/>
                  </a:moveTo>
                  <a:lnTo>
                    <a:pt x="613" y="1341"/>
                  </a:lnTo>
                  <a:lnTo>
                    <a:pt x="639" y="1295"/>
                  </a:lnTo>
                  <a:lnTo>
                    <a:pt x="666" y="1341"/>
                  </a:lnTo>
                  <a:lnTo>
                    <a:pt x="639" y="1386"/>
                  </a:lnTo>
                  <a:close/>
                  <a:moveTo>
                    <a:pt x="700" y="1386"/>
                  </a:moveTo>
                  <a:lnTo>
                    <a:pt x="675" y="1341"/>
                  </a:lnTo>
                  <a:lnTo>
                    <a:pt x="700" y="1295"/>
                  </a:lnTo>
                  <a:lnTo>
                    <a:pt x="727" y="1341"/>
                  </a:lnTo>
                  <a:lnTo>
                    <a:pt x="700" y="1386"/>
                  </a:lnTo>
                  <a:close/>
                  <a:moveTo>
                    <a:pt x="762" y="1386"/>
                  </a:moveTo>
                  <a:lnTo>
                    <a:pt x="736" y="1341"/>
                  </a:lnTo>
                  <a:lnTo>
                    <a:pt x="762" y="1295"/>
                  </a:lnTo>
                  <a:lnTo>
                    <a:pt x="789" y="1341"/>
                  </a:lnTo>
                  <a:lnTo>
                    <a:pt x="762" y="1386"/>
                  </a:lnTo>
                  <a:close/>
                  <a:moveTo>
                    <a:pt x="823" y="1386"/>
                  </a:moveTo>
                  <a:lnTo>
                    <a:pt x="798" y="1341"/>
                  </a:lnTo>
                  <a:lnTo>
                    <a:pt x="823" y="1295"/>
                  </a:lnTo>
                  <a:lnTo>
                    <a:pt x="850" y="1341"/>
                  </a:lnTo>
                  <a:lnTo>
                    <a:pt x="823" y="1386"/>
                  </a:lnTo>
                  <a:close/>
                  <a:moveTo>
                    <a:pt x="885" y="1386"/>
                  </a:moveTo>
                  <a:lnTo>
                    <a:pt x="859" y="1341"/>
                  </a:lnTo>
                  <a:lnTo>
                    <a:pt x="885" y="1295"/>
                  </a:lnTo>
                  <a:lnTo>
                    <a:pt x="912" y="1341"/>
                  </a:lnTo>
                  <a:lnTo>
                    <a:pt x="885" y="1386"/>
                  </a:lnTo>
                  <a:close/>
                  <a:moveTo>
                    <a:pt x="946" y="1386"/>
                  </a:moveTo>
                  <a:lnTo>
                    <a:pt x="921" y="1341"/>
                  </a:lnTo>
                  <a:lnTo>
                    <a:pt x="946" y="1295"/>
                  </a:lnTo>
                  <a:lnTo>
                    <a:pt x="973" y="1341"/>
                  </a:lnTo>
                  <a:lnTo>
                    <a:pt x="946" y="1386"/>
                  </a:lnTo>
                  <a:close/>
                  <a:moveTo>
                    <a:pt x="1009" y="1386"/>
                  </a:moveTo>
                  <a:lnTo>
                    <a:pt x="982" y="1341"/>
                  </a:lnTo>
                  <a:lnTo>
                    <a:pt x="1009" y="1295"/>
                  </a:lnTo>
                  <a:lnTo>
                    <a:pt x="1035" y="1341"/>
                  </a:lnTo>
                  <a:lnTo>
                    <a:pt x="1009" y="1386"/>
                  </a:lnTo>
                  <a:close/>
                  <a:moveTo>
                    <a:pt x="1071" y="1386"/>
                  </a:moveTo>
                  <a:lnTo>
                    <a:pt x="1044" y="1341"/>
                  </a:lnTo>
                  <a:lnTo>
                    <a:pt x="1071" y="1295"/>
                  </a:lnTo>
                  <a:lnTo>
                    <a:pt x="1096" y="1341"/>
                  </a:lnTo>
                  <a:lnTo>
                    <a:pt x="1071" y="1386"/>
                  </a:lnTo>
                  <a:close/>
                  <a:moveTo>
                    <a:pt x="1132" y="1386"/>
                  </a:moveTo>
                  <a:lnTo>
                    <a:pt x="1105" y="1341"/>
                  </a:lnTo>
                  <a:lnTo>
                    <a:pt x="1132" y="1295"/>
                  </a:lnTo>
                  <a:lnTo>
                    <a:pt x="1158" y="1341"/>
                  </a:lnTo>
                  <a:lnTo>
                    <a:pt x="1132" y="1386"/>
                  </a:lnTo>
                  <a:close/>
                  <a:moveTo>
                    <a:pt x="1194" y="1386"/>
                  </a:moveTo>
                  <a:lnTo>
                    <a:pt x="1167" y="1341"/>
                  </a:lnTo>
                  <a:lnTo>
                    <a:pt x="1194" y="1295"/>
                  </a:lnTo>
                  <a:lnTo>
                    <a:pt x="1219" y="1341"/>
                  </a:lnTo>
                  <a:lnTo>
                    <a:pt x="1194" y="1386"/>
                  </a:lnTo>
                  <a:close/>
                  <a:moveTo>
                    <a:pt x="1255" y="1386"/>
                  </a:moveTo>
                  <a:lnTo>
                    <a:pt x="1228" y="1341"/>
                  </a:lnTo>
                  <a:lnTo>
                    <a:pt x="1255" y="1295"/>
                  </a:lnTo>
                  <a:lnTo>
                    <a:pt x="1281" y="1341"/>
                  </a:lnTo>
                  <a:lnTo>
                    <a:pt x="1255" y="1386"/>
                  </a:lnTo>
                  <a:close/>
                  <a:moveTo>
                    <a:pt x="1317" y="1386"/>
                  </a:moveTo>
                  <a:lnTo>
                    <a:pt x="1290" y="1341"/>
                  </a:lnTo>
                  <a:lnTo>
                    <a:pt x="1317" y="1295"/>
                  </a:lnTo>
                  <a:lnTo>
                    <a:pt x="1342" y="1341"/>
                  </a:lnTo>
                  <a:lnTo>
                    <a:pt x="1317" y="1386"/>
                  </a:lnTo>
                  <a:close/>
                  <a:moveTo>
                    <a:pt x="1378" y="1386"/>
                  </a:moveTo>
                  <a:lnTo>
                    <a:pt x="1353" y="1341"/>
                  </a:lnTo>
                  <a:lnTo>
                    <a:pt x="1378" y="1295"/>
                  </a:lnTo>
                  <a:lnTo>
                    <a:pt x="1405" y="1341"/>
                  </a:lnTo>
                  <a:lnTo>
                    <a:pt x="1378" y="1386"/>
                  </a:lnTo>
                  <a:close/>
                  <a:moveTo>
                    <a:pt x="1440" y="1386"/>
                  </a:moveTo>
                  <a:lnTo>
                    <a:pt x="1414" y="1341"/>
                  </a:lnTo>
                  <a:lnTo>
                    <a:pt x="1440" y="1295"/>
                  </a:lnTo>
                  <a:lnTo>
                    <a:pt x="1467" y="1341"/>
                  </a:lnTo>
                  <a:lnTo>
                    <a:pt x="1440" y="1386"/>
                  </a:lnTo>
                  <a:close/>
                  <a:moveTo>
                    <a:pt x="1501" y="1386"/>
                  </a:moveTo>
                  <a:lnTo>
                    <a:pt x="1476" y="1341"/>
                  </a:lnTo>
                  <a:lnTo>
                    <a:pt x="1501" y="1295"/>
                  </a:lnTo>
                  <a:lnTo>
                    <a:pt x="1528" y="1341"/>
                  </a:lnTo>
                  <a:lnTo>
                    <a:pt x="1501" y="1386"/>
                  </a:lnTo>
                  <a:close/>
                  <a:moveTo>
                    <a:pt x="1563" y="1386"/>
                  </a:moveTo>
                  <a:lnTo>
                    <a:pt x="1537" y="1341"/>
                  </a:lnTo>
                  <a:lnTo>
                    <a:pt x="1563" y="1295"/>
                  </a:lnTo>
                  <a:lnTo>
                    <a:pt x="1590" y="1341"/>
                  </a:lnTo>
                  <a:lnTo>
                    <a:pt x="1563" y="1386"/>
                  </a:lnTo>
                  <a:close/>
                  <a:moveTo>
                    <a:pt x="1624" y="1386"/>
                  </a:moveTo>
                  <a:lnTo>
                    <a:pt x="1599" y="1341"/>
                  </a:lnTo>
                  <a:lnTo>
                    <a:pt x="1624" y="1295"/>
                  </a:lnTo>
                  <a:lnTo>
                    <a:pt x="1651" y="1341"/>
                  </a:lnTo>
                  <a:lnTo>
                    <a:pt x="1624" y="1386"/>
                  </a:lnTo>
                  <a:close/>
                  <a:moveTo>
                    <a:pt x="1686" y="1386"/>
                  </a:moveTo>
                  <a:lnTo>
                    <a:pt x="1660" y="1341"/>
                  </a:lnTo>
                  <a:lnTo>
                    <a:pt x="1686" y="1295"/>
                  </a:lnTo>
                  <a:lnTo>
                    <a:pt x="1713" y="1341"/>
                  </a:lnTo>
                  <a:lnTo>
                    <a:pt x="1686" y="1386"/>
                  </a:lnTo>
                  <a:close/>
                  <a:moveTo>
                    <a:pt x="1749" y="1386"/>
                  </a:moveTo>
                  <a:lnTo>
                    <a:pt x="1722" y="1341"/>
                  </a:lnTo>
                  <a:lnTo>
                    <a:pt x="1749" y="1295"/>
                  </a:lnTo>
                  <a:lnTo>
                    <a:pt x="1774" y="1341"/>
                  </a:lnTo>
                  <a:lnTo>
                    <a:pt x="1749" y="1386"/>
                  </a:lnTo>
                  <a:close/>
                  <a:moveTo>
                    <a:pt x="1810" y="1386"/>
                  </a:moveTo>
                  <a:lnTo>
                    <a:pt x="1783" y="1341"/>
                  </a:lnTo>
                  <a:lnTo>
                    <a:pt x="1810" y="1295"/>
                  </a:lnTo>
                  <a:lnTo>
                    <a:pt x="1836" y="1341"/>
                  </a:lnTo>
                  <a:lnTo>
                    <a:pt x="1810" y="1386"/>
                  </a:lnTo>
                  <a:close/>
                  <a:moveTo>
                    <a:pt x="1872" y="1386"/>
                  </a:moveTo>
                  <a:lnTo>
                    <a:pt x="1845" y="1341"/>
                  </a:lnTo>
                  <a:lnTo>
                    <a:pt x="1872" y="1295"/>
                  </a:lnTo>
                  <a:lnTo>
                    <a:pt x="1897" y="1341"/>
                  </a:lnTo>
                  <a:lnTo>
                    <a:pt x="1872" y="1386"/>
                  </a:lnTo>
                  <a:close/>
                  <a:moveTo>
                    <a:pt x="1933" y="1386"/>
                  </a:moveTo>
                  <a:lnTo>
                    <a:pt x="1906" y="1341"/>
                  </a:lnTo>
                  <a:lnTo>
                    <a:pt x="1933" y="1295"/>
                  </a:lnTo>
                  <a:lnTo>
                    <a:pt x="1959" y="1341"/>
                  </a:lnTo>
                  <a:lnTo>
                    <a:pt x="1933" y="1386"/>
                  </a:lnTo>
                  <a:close/>
                  <a:moveTo>
                    <a:pt x="1995" y="1386"/>
                  </a:moveTo>
                  <a:lnTo>
                    <a:pt x="1968" y="1341"/>
                  </a:lnTo>
                  <a:lnTo>
                    <a:pt x="1995" y="1295"/>
                  </a:lnTo>
                  <a:lnTo>
                    <a:pt x="2020" y="1341"/>
                  </a:lnTo>
                  <a:lnTo>
                    <a:pt x="1995" y="1386"/>
                  </a:lnTo>
                  <a:close/>
                  <a:moveTo>
                    <a:pt x="2056" y="1386"/>
                  </a:moveTo>
                  <a:lnTo>
                    <a:pt x="2029" y="1341"/>
                  </a:lnTo>
                  <a:lnTo>
                    <a:pt x="2056" y="1295"/>
                  </a:lnTo>
                  <a:lnTo>
                    <a:pt x="2082" y="1341"/>
                  </a:lnTo>
                  <a:lnTo>
                    <a:pt x="2056" y="1386"/>
                  </a:lnTo>
                  <a:close/>
                  <a:moveTo>
                    <a:pt x="2118" y="1386"/>
                  </a:moveTo>
                  <a:lnTo>
                    <a:pt x="2092" y="1341"/>
                  </a:lnTo>
                  <a:lnTo>
                    <a:pt x="2118" y="1295"/>
                  </a:lnTo>
                  <a:lnTo>
                    <a:pt x="2145" y="1341"/>
                  </a:lnTo>
                  <a:lnTo>
                    <a:pt x="2118" y="1386"/>
                  </a:lnTo>
                  <a:close/>
                  <a:moveTo>
                    <a:pt x="2179" y="1386"/>
                  </a:moveTo>
                  <a:lnTo>
                    <a:pt x="2154" y="1341"/>
                  </a:lnTo>
                  <a:lnTo>
                    <a:pt x="2179" y="1295"/>
                  </a:lnTo>
                  <a:lnTo>
                    <a:pt x="2206" y="1341"/>
                  </a:lnTo>
                  <a:lnTo>
                    <a:pt x="2179" y="1386"/>
                  </a:lnTo>
                  <a:close/>
                  <a:moveTo>
                    <a:pt x="2241" y="1386"/>
                  </a:moveTo>
                  <a:lnTo>
                    <a:pt x="2215" y="1341"/>
                  </a:lnTo>
                  <a:lnTo>
                    <a:pt x="2241" y="1295"/>
                  </a:lnTo>
                  <a:lnTo>
                    <a:pt x="2268" y="1341"/>
                  </a:lnTo>
                  <a:lnTo>
                    <a:pt x="2241" y="1386"/>
                  </a:lnTo>
                  <a:close/>
                  <a:moveTo>
                    <a:pt x="2302" y="1386"/>
                  </a:moveTo>
                  <a:lnTo>
                    <a:pt x="2277" y="1341"/>
                  </a:lnTo>
                  <a:lnTo>
                    <a:pt x="2302" y="1295"/>
                  </a:lnTo>
                  <a:lnTo>
                    <a:pt x="2329" y="1341"/>
                  </a:lnTo>
                  <a:lnTo>
                    <a:pt x="2302" y="1386"/>
                  </a:lnTo>
                  <a:close/>
                  <a:moveTo>
                    <a:pt x="2364" y="1386"/>
                  </a:moveTo>
                  <a:lnTo>
                    <a:pt x="2338" y="1341"/>
                  </a:lnTo>
                  <a:lnTo>
                    <a:pt x="2364" y="1295"/>
                  </a:lnTo>
                  <a:lnTo>
                    <a:pt x="2391" y="1341"/>
                  </a:lnTo>
                  <a:lnTo>
                    <a:pt x="2364" y="1386"/>
                  </a:lnTo>
                  <a:close/>
                  <a:moveTo>
                    <a:pt x="2425" y="1386"/>
                  </a:moveTo>
                  <a:lnTo>
                    <a:pt x="2400" y="1341"/>
                  </a:lnTo>
                  <a:lnTo>
                    <a:pt x="2425" y="1295"/>
                  </a:lnTo>
                  <a:lnTo>
                    <a:pt x="2452" y="1341"/>
                  </a:lnTo>
                  <a:lnTo>
                    <a:pt x="2425" y="1386"/>
                  </a:lnTo>
                  <a:close/>
                  <a:moveTo>
                    <a:pt x="2488" y="1386"/>
                  </a:moveTo>
                  <a:lnTo>
                    <a:pt x="2461" y="1341"/>
                  </a:lnTo>
                  <a:lnTo>
                    <a:pt x="2488" y="1295"/>
                  </a:lnTo>
                  <a:lnTo>
                    <a:pt x="2514" y="1341"/>
                  </a:lnTo>
                  <a:lnTo>
                    <a:pt x="2488" y="1386"/>
                  </a:lnTo>
                  <a:close/>
                  <a:moveTo>
                    <a:pt x="54" y="1332"/>
                  </a:moveTo>
                  <a:lnTo>
                    <a:pt x="27" y="1287"/>
                  </a:lnTo>
                  <a:lnTo>
                    <a:pt x="54" y="1242"/>
                  </a:lnTo>
                  <a:lnTo>
                    <a:pt x="80" y="1287"/>
                  </a:lnTo>
                  <a:lnTo>
                    <a:pt x="54" y="1332"/>
                  </a:lnTo>
                  <a:close/>
                  <a:moveTo>
                    <a:pt x="116" y="1332"/>
                  </a:moveTo>
                  <a:lnTo>
                    <a:pt x="89" y="1287"/>
                  </a:lnTo>
                  <a:lnTo>
                    <a:pt x="116" y="1242"/>
                  </a:lnTo>
                  <a:lnTo>
                    <a:pt x="141" y="1287"/>
                  </a:lnTo>
                  <a:lnTo>
                    <a:pt x="116" y="1332"/>
                  </a:lnTo>
                  <a:close/>
                  <a:moveTo>
                    <a:pt x="177" y="1332"/>
                  </a:moveTo>
                  <a:lnTo>
                    <a:pt x="150" y="1287"/>
                  </a:lnTo>
                  <a:lnTo>
                    <a:pt x="177" y="1242"/>
                  </a:lnTo>
                  <a:lnTo>
                    <a:pt x="202" y="1287"/>
                  </a:lnTo>
                  <a:lnTo>
                    <a:pt x="177" y="1332"/>
                  </a:lnTo>
                  <a:close/>
                  <a:moveTo>
                    <a:pt x="238" y="1332"/>
                  </a:moveTo>
                  <a:lnTo>
                    <a:pt x="213" y="1287"/>
                  </a:lnTo>
                  <a:lnTo>
                    <a:pt x="238" y="1242"/>
                  </a:lnTo>
                  <a:lnTo>
                    <a:pt x="265" y="1287"/>
                  </a:lnTo>
                  <a:lnTo>
                    <a:pt x="238" y="1332"/>
                  </a:lnTo>
                  <a:close/>
                  <a:moveTo>
                    <a:pt x="300" y="1332"/>
                  </a:moveTo>
                  <a:lnTo>
                    <a:pt x="274" y="1287"/>
                  </a:lnTo>
                  <a:lnTo>
                    <a:pt x="300" y="1242"/>
                  </a:lnTo>
                  <a:lnTo>
                    <a:pt x="327" y="1287"/>
                  </a:lnTo>
                  <a:lnTo>
                    <a:pt x="300" y="1332"/>
                  </a:lnTo>
                  <a:close/>
                  <a:moveTo>
                    <a:pt x="361" y="1332"/>
                  </a:moveTo>
                  <a:lnTo>
                    <a:pt x="336" y="1287"/>
                  </a:lnTo>
                  <a:lnTo>
                    <a:pt x="361" y="1242"/>
                  </a:lnTo>
                  <a:lnTo>
                    <a:pt x="388" y="1287"/>
                  </a:lnTo>
                  <a:lnTo>
                    <a:pt x="361" y="1332"/>
                  </a:lnTo>
                  <a:close/>
                  <a:moveTo>
                    <a:pt x="423" y="1332"/>
                  </a:moveTo>
                  <a:lnTo>
                    <a:pt x="397" y="1287"/>
                  </a:lnTo>
                  <a:lnTo>
                    <a:pt x="423" y="1242"/>
                  </a:lnTo>
                  <a:lnTo>
                    <a:pt x="450" y="1287"/>
                  </a:lnTo>
                  <a:lnTo>
                    <a:pt x="423" y="1332"/>
                  </a:lnTo>
                  <a:close/>
                  <a:moveTo>
                    <a:pt x="484" y="1332"/>
                  </a:moveTo>
                  <a:lnTo>
                    <a:pt x="459" y="1287"/>
                  </a:lnTo>
                  <a:lnTo>
                    <a:pt x="484" y="1242"/>
                  </a:lnTo>
                  <a:lnTo>
                    <a:pt x="511" y="1287"/>
                  </a:lnTo>
                  <a:lnTo>
                    <a:pt x="484" y="1332"/>
                  </a:lnTo>
                  <a:close/>
                  <a:moveTo>
                    <a:pt x="546" y="1332"/>
                  </a:moveTo>
                  <a:lnTo>
                    <a:pt x="520" y="1287"/>
                  </a:lnTo>
                  <a:lnTo>
                    <a:pt x="546" y="1242"/>
                  </a:lnTo>
                  <a:lnTo>
                    <a:pt x="573" y="1287"/>
                  </a:lnTo>
                  <a:lnTo>
                    <a:pt x="546" y="1332"/>
                  </a:lnTo>
                  <a:close/>
                  <a:moveTo>
                    <a:pt x="609" y="1332"/>
                  </a:moveTo>
                  <a:lnTo>
                    <a:pt x="582" y="1287"/>
                  </a:lnTo>
                  <a:lnTo>
                    <a:pt x="609" y="1242"/>
                  </a:lnTo>
                  <a:lnTo>
                    <a:pt x="634" y="1287"/>
                  </a:lnTo>
                  <a:lnTo>
                    <a:pt x="609" y="1332"/>
                  </a:lnTo>
                  <a:close/>
                  <a:moveTo>
                    <a:pt x="670" y="1332"/>
                  </a:moveTo>
                  <a:lnTo>
                    <a:pt x="643" y="1287"/>
                  </a:lnTo>
                  <a:lnTo>
                    <a:pt x="670" y="1242"/>
                  </a:lnTo>
                  <a:lnTo>
                    <a:pt x="696" y="1287"/>
                  </a:lnTo>
                  <a:lnTo>
                    <a:pt x="670" y="1332"/>
                  </a:lnTo>
                  <a:close/>
                  <a:moveTo>
                    <a:pt x="732" y="1332"/>
                  </a:moveTo>
                  <a:lnTo>
                    <a:pt x="705" y="1287"/>
                  </a:lnTo>
                  <a:lnTo>
                    <a:pt x="732" y="1242"/>
                  </a:lnTo>
                  <a:lnTo>
                    <a:pt x="757" y="1287"/>
                  </a:lnTo>
                  <a:lnTo>
                    <a:pt x="732" y="1332"/>
                  </a:lnTo>
                  <a:close/>
                  <a:moveTo>
                    <a:pt x="793" y="1332"/>
                  </a:moveTo>
                  <a:lnTo>
                    <a:pt x="766" y="1287"/>
                  </a:lnTo>
                  <a:lnTo>
                    <a:pt x="793" y="1242"/>
                  </a:lnTo>
                  <a:lnTo>
                    <a:pt x="819" y="1287"/>
                  </a:lnTo>
                  <a:lnTo>
                    <a:pt x="793" y="1332"/>
                  </a:lnTo>
                  <a:close/>
                  <a:moveTo>
                    <a:pt x="855" y="1332"/>
                  </a:moveTo>
                  <a:lnTo>
                    <a:pt x="828" y="1287"/>
                  </a:lnTo>
                  <a:lnTo>
                    <a:pt x="855" y="1242"/>
                  </a:lnTo>
                  <a:lnTo>
                    <a:pt x="880" y="1287"/>
                  </a:lnTo>
                  <a:lnTo>
                    <a:pt x="855" y="1332"/>
                  </a:lnTo>
                  <a:close/>
                  <a:moveTo>
                    <a:pt x="916" y="1332"/>
                  </a:moveTo>
                  <a:lnTo>
                    <a:pt x="889" y="1287"/>
                  </a:lnTo>
                  <a:lnTo>
                    <a:pt x="916" y="1242"/>
                  </a:lnTo>
                  <a:lnTo>
                    <a:pt x="942" y="1287"/>
                  </a:lnTo>
                  <a:lnTo>
                    <a:pt x="916" y="1332"/>
                  </a:lnTo>
                  <a:close/>
                  <a:moveTo>
                    <a:pt x="978" y="1332"/>
                  </a:moveTo>
                  <a:lnTo>
                    <a:pt x="952" y="1287"/>
                  </a:lnTo>
                  <a:lnTo>
                    <a:pt x="978" y="1242"/>
                  </a:lnTo>
                  <a:lnTo>
                    <a:pt x="1005" y="1287"/>
                  </a:lnTo>
                  <a:lnTo>
                    <a:pt x="978" y="1332"/>
                  </a:lnTo>
                  <a:close/>
                  <a:moveTo>
                    <a:pt x="1039" y="1332"/>
                  </a:moveTo>
                  <a:lnTo>
                    <a:pt x="1014" y="1287"/>
                  </a:lnTo>
                  <a:lnTo>
                    <a:pt x="1039" y="1242"/>
                  </a:lnTo>
                  <a:lnTo>
                    <a:pt x="1066" y="1287"/>
                  </a:lnTo>
                  <a:lnTo>
                    <a:pt x="1039" y="1332"/>
                  </a:lnTo>
                  <a:close/>
                  <a:moveTo>
                    <a:pt x="1101" y="1332"/>
                  </a:moveTo>
                  <a:lnTo>
                    <a:pt x="1075" y="1287"/>
                  </a:lnTo>
                  <a:lnTo>
                    <a:pt x="1101" y="1242"/>
                  </a:lnTo>
                  <a:lnTo>
                    <a:pt x="1128" y="1287"/>
                  </a:lnTo>
                  <a:lnTo>
                    <a:pt x="1101" y="1332"/>
                  </a:lnTo>
                  <a:close/>
                  <a:moveTo>
                    <a:pt x="1162" y="1332"/>
                  </a:moveTo>
                  <a:lnTo>
                    <a:pt x="1137" y="1287"/>
                  </a:lnTo>
                  <a:lnTo>
                    <a:pt x="1162" y="1242"/>
                  </a:lnTo>
                  <a:lnTo>
                    <a:pt x="1189" y="1287"/>
                  </a:lnTo>
                  <a:lnTo>
                    <a:pt x="1162" y="1332"/>
                  </a:lnTo>
                  <a:close/>
                  <a:moveTo>
                    <a:pt x="1224" y="1332"/>
                  </a:moveTo>
                  <a:lnTo>
                    <a:pt x="1198" y="1287"/>
                  </a:lnTo>
                  <a:lnTo>
                    <a:pt x="1224" y="1242"/>
                  </a:lnTo>
                  <a:lnTo>
                    <a:pt x="1251" y="1287"/>
                  </a:lnTo>
                  <a:lnTo>
                    <a:pt x="1224" y="1332"/>
                  </a:lnTo>
                  <a:close/>
                  <a:moveTo>
                    <a:pt x="1285" y="1332"/>
                  </a:moveTo>
                  <a:lnTo>
                    <a:pt x="1260" y="1287"/>
                  </a:lnTo>
                  <a:lnTo>
                    <a:pt x="1285" y="1242"/>
                  </a:lnTo>
                  <a:lnTo>
                    <a:pt x="1312" y="1287"/>
                  </a:lnTo>
                  <a:lnTo>
                    <a:pt x="1285" y="1332"/>
                  </a:lnTo>
                  <a:close/>
                  <a:moveTo>
                    <a:pt x="1348" y="1332"/>
                  </a:moveTo>
                  <a:lnTo>
                    <a:pt x="1321" y="1287"/>
                  </a:lnTo>
                  <a:lnTo>
                    <a:pt x="1348" y="1242"/>
                  </a:lnTo>
                  <a:lnTo>
                    <a:pt x="1374" y="1287"/>
                  </a:lnTo>
                  <a:lnTo>
                    <a:pt x="1348" y="1332"/>
                  </a:lnTo>
                  <a:close/>
                  <a:moveTo>
                    <a:pt x="1410" y="1332"/>
                  </a:moveTo>
                  <a:lnTo>
                    <a:pt x="1383" y="1287"/>
                  </a:lnTo>
                  <a:lnTo>
                    <a:pt x="1410" y="1242"/>
                  </a:lnTo>
                  <a:lnTo>
                    <a:pt x="1435" y="1287"/>
                  </a:lnTo>
                  <a:lnTo>
                    <a:pt x="1410" y="1332"/>
                  </a:lnTo>
                  <a:close/>
                  <a:moveTo>
                    <a:pt x="1471" y="1332"/>
                  </a:moveTo>
                  <a:lnTo>
                    <a:pt x="1444" y="1287"/>
                  </a:lnTo>
                  <a:lnTo>
                    <a:pt x="1471" y="1242"/>
                  </a:lnTo>
                  <a:lnTo>
                    <a:pt x="1497" y="1287"/>
                  </a:lnTo>
                  <a:lnTo>
                    <a:pt x="1471" y="1332"/>
                  </a:lnTo>
                  <a:close/>
                  <a:moveTo>
                    <a:pt x="1533" y="1332"/>
                  </a:moveTo>
                  <a:lnTo>
                    <a:pt x="1506" y="1287"/>
                  </a:lnTo>
                  <a:lnTo>
                    <a:pt x="1533" y="1242"/>
                  </a:lnTo>
                  <a:lnTo>
                    <a:pt x="1558" y="1287"/>
                  </a:lnTo>
                  <a:lnTo>
                    <a:pt x="1533" y="1332"/>
                  </a:lnTo>
                  <a:close/>
                  <a:moveTo>
                    <a:pt x="1594" y="1332"/>
                  </a:moveTo>
                  <a:lnTo>
                    <a:pt x="1567" y="1287"/>
                  </a:lnTo>
                  <a:lnTo>
                    <a:pt x="1594" y="1242"/>
                  </a:lnTo>
                  <a:lnTo>
                    <a:pt x="1620" y="1287"/>
                  </a:lnTo>
                  <a:lnTo>
                    <a:pt x="1594" y="1332"/>
                  </a:lnTo>
                  <a:close/>
                  <a:moveTo>
                    <a:pt x="1656" y="1332"/>
                  </a:moveTo>
                  <a:lnTo>
                    <a:pt x="1629" y="1287"/>
                  </a:lnTo>
                  <a:lnTo>
                    <a:pt x="1656" y="1242"/>
                  </a:lnTo>
                  <a:lnTo>
                    <a:pt x="1681" y="1287"/>
                  </a:lnTo>
                  <a:lnTo>
                    <a:pt x="1656" y="1332"/>
                  </a:lnTo>
                  <a:close/>
                  <a:moveTo>
                    <a:pt x="1717" y="1332"/>
                  </a:moveTo>
                  <a:lnTo>
                    <a:pt x="1692" y="1287"/>
                  </a:lnTo>
                  <a:lnTo>
                    <a:pt x="1717" y="1242"/>
                  </a:lnTo>
                  <a:lnTo>
                    <a:pt x="1744" y="1287"/>
                  </a:lnTo>
                  <a:lnTo>
                    <a:pt x="1717" y="1332"/>
                  </a:lnTo>
                  <a:close/>
                  <a:moveTo>
                    <a:pt x="1779" y="1332"/>
                  </a:moveTo>
                  <a:lnTo>
                    <a:pt x="1753" y="1287"/>
                  </a:lnTo>
                  <a:lnTo>
                    <a:pt x="1779" y="1242"/>
                  </a:lnTo>
                  <a:lnTo>
                    <a:pt x="1806" y="1287"/>
                  </a:lnTo>
                  <a:lnTo>
                    <a:pt x="1779" y="1332"/>
                  </a:lnTo>
                  <a:close/>
                  <a:moveTo>
                    <a:pt x="1840" y="1332"/>
                  </a:moveTo>
                  <a:lnTo>
                    <a:pt x="1815" y="1287"/>
                  </a:lnTo>
                  <a:lnTo>
                    <a:pt x="1840" y="1242"/>
                  </a:lnTo>
                  <a:lnTo>
                    <a:pt x="1867" y="1287"/>
                  </a:lnTo>
                  <a:lnTo>
                    <a:pt x="1840" y="1332"/>
                  </a:lnTo>
                  <a:close/>
                  <a:moveTo>
                    <a:pt x="1902" y="1332"/>
                  </a:moveTo>
                  <a:lnTo>
                    <a:pt x="1876" y="1287"/>
                  </a:lnTo>
                  <a:lnTo>
                    <a:pt x="1902" y="1242"/>
                  </a:lnTo>
                  <a:lnTo>
                    <a:pt x="1929" y="1287"/>
                  </a:lnTo>
                  <a:lnTo>
                    <a:pt x="1902" y="1332"/>
                  </a:lnTo>
                  <a:close/>
                  <a:moveTo>
                    <a:pt x="1963" y="1332"/>
                  </a:moveTo>
                  <a:lnTo>
                    <a:pt x="1938" y="1287"/>
                  </a:lnTo>
                  <a:lnTo>
                    <a:pt x="1963" y="1242"/>
                  </a:lnTo>
                  <a:lnTo>
                    <a:pt x="1990" y="1287"/>
                  </a:lnTo>
                  <a:lnTo>
                    <a:pt x="1963" y="1332"/>
                  </a:lnTo>
                  <a:close/>
                  <a:moveTo>
                    <a:pt x="2025" y="1332"/>
                  </a:moveTo>
                  <a:lnTo>
                    <a:pt x="1999" y="1287"/>
                  </a:lnTo>
                  <a:lnTo>
                    <a:pt x="2025" y="1242"/>
                  </a:lnTo>
                  <a:lnTo>
                    <a:pt x="2052" y="1287"/>
                  </a:lnTo>
                  <a:lnTo>
                    <a:pt x="2025" y="1332"/>
                  </a:lnTo>
                  <a:close/>
                  <a:moveTo>
                    <a:pt x="2088" y="1332"/>
                  </a:moveTo>
                  <a:lnTo>
                    <a:pt x="2061" y="1287"/>
                  </a:lnTo>
                  <a:lnTo>
                    <a:pt x="2088" y="1242"/>
                  </a:lnTo>
                  <a:lnTo>
                    <a:pt x="2113" y="1287"/>
                  </a:lnTo>
                  <a:lnTo>
                    <a:pt x="2088" y="1332"/>
                  </a:lnTo>
                  <a:close/>
                  <a:moveTo>
                    <a:pt x="2149" y="1332"/>
                  </a:moveTo>
                  <a:lnTo>
                    <a:pt x="2122" y="1287"/>
                  </a:lnTo>
                  <a:lnTo>
                    <a:pt x="2149" y="1242"/>
                  </a:lnTo>
                  <a:lnTo>
                    <a:pt x="2175" y="1287"/>
                  </a:lnTo>
                  <a:lnTo>
                    <a:pt x="2149" y="1332"/>
                  </a:lnTo>
                  <a:close/>
                  <a:moveTo>
                    <a:pt x="2211" y="1332"/>
                  </a:moveTo>
                  <a:lnTo>
                    <a:pt x="2184" y="1287"/>
                  </a:lnTo>
                  <a:lnTo>
                    <a:pt x="2211" y="1242"/>
                  </a:lnTo>
                  <a:lnTo>
                    <a:pt x="2236" y="1287"/>
                  </a:lnTo>
                  <a:lnTo>
                    <a:pt x="2211" y="1332"/>
                  </a:lnTo>
                  <a:close/>
                  <a:moveTo>
                    <a:pt x="2272" y="1332"/>
                  </a:moveTo>
                  <a:lnTo>
                    <a:pt x="2245" y="1287"/>
                  </a:lnTo>
                  <a:lnTo>
                    <a:pt x="2272" y="1242"/>
                  </a:lnTo>
                  <a:lnTo>
                    <a:pt x="2298" y="1287"/>
                  </a:lnTo>
                  <a:lnTo>
                    <a:pt x="2272" y="1332"/>
                  </a:lnTo>
                  <a:close/>
                  <a:moveTo>
                    <a:pt x="2334" y="1332"/>
                  </a:moveTo>
                  <a:lnTo>
                    <a:pt x="2307" y="1287"/>
                  </a:lnTo>
                  <a:lnTo>
                    <a:pt x="2334" y="1242"/>
                  </a:lnTo>
                  <a:lnTo>
                    <a:pt x="2359" y="1287"/>
                  </a:lnTo>
                  <a:lnTo>
                    <a:pt x="2334" y="1332"/>
                  </a:lnTo>
                  <a:close/>
                  <a:moveTo>
                    <a:pt x="2395" y="1332"/>
                  </a:moveTo>
                  <a:lnTo>
                    <a:pt x="2368" y="1287"/>
                  </a:lnTo>
                  <a:lnTo>
                    <a:pt x="2395" y="1242"/>
                  </a:lnTo>
                  <a:lnTo>
                    <a:pt x="2421" y="1287"/>
                  </a:lnTo>
                  <a:lnTo>
                    <a:pt x="2395" y="1332"/>
                  </a:lnTo>
                  <a:close/>
                  <a:moveTo>
                    <a:pt x="2457" y="1332"/>
                  </a:moveTo>
                  <a:lnTo>
                    <a:pt x="2431" y="1287"/>
                  </a:lnTo>
                  <a:lnTo>
                    <a:pt x="2457" y="1242"/>
                  </a:lnTo>
                  <a:lnTo>
                    <a:pt x="2484" y="1287"/>
                  </a:lnTo>
                  <a:lnTo>
                    <a:pt x="2457" y="1332"/>
                  </a:lnTo>
                  <a:close/>
                  <a:moveTo>
                    <a:pt x="2518" y="1332"/>
                  </a:moveTo>
                  <a:lnTo>
                    <a:pt x="2493" y="1287"/>
                  </a:lnTo>
                  <a:lnTo>
                    <a:pt x="2518" y="1242"/>
                  </a:lnTo>
                  <a:lnTo>
                    <a:pt x="2545" y="1287"/>
                  </a:lnTo>
                  <a:lnTo>
                    <a:pt x="2518" y="1332"/>
                  </a:lnTo>
                  <a:close/>
                  <a:moveTo>
                    <a:pt x="84" y="1280"/>
                  </a:moveTo>
                  <a:lnTo>
                    <a:pt x="59" y="1233"/>
                  </a:lnTo>
                  <a:lnTo>
                    <a:pt x="84" y="1189"/>
                  </a:lnTo>
                  <a:lnTo>
                    <a:pt x="111" y="1233"/>
                  </a:lnTo>
                  <a:lnTo>
                    <a:pt x="84" y="1280"/>
                  </a:lnTo>
                  <a:close/>
                  <a:moveTo>
                    <a:pt x="146" y="1280"/>
                  </a:moveTo>
                  <a:lnTo>
                    <a:pt x="120" y="1233"/>
                  </a:lnTo>
                  <a:lnTo>
                    <a:pt x="146" y="1189"/>
                  </a:lnTo>
                  <a:lnTo>
                    <a:pt x="172" y="1233"/>
                  </a:lnTo>
                  <a:lnTo>
                    <a:pt x="146" y="1280"/>
                  </a:lnTo>
                  <a:close/>
                  <a:moveTo>
                    <a:pt x="207" y="1280"/>
                  </a:moveTo>
                  <a:lnTo>
                    <a:pt x="181" y="1233"/>
                  </a:lnTo>
                  <a:lnTo>
                    <a:pt x="207" y="1189"/>
                  </a:lnTo>
                  <a:lnTo>
                    <a:pt x="234" y="1233"/>
                  </a:lnTo>
                  <a:lnTo>
                    <a:pt x="207" y="1280"/>
                  </a:lnTo>
                  <a:close/>
                  <a:moveTo>
                    <a:pt x="270" y="1280"/>
                  </a:moveTo>
                  <a:lnTo>
                    <a:pt x="243" y="1233"/>
                  </a:lnTo>
                  <a:lnTo>
                    <a:pt x="270" y="1189"/>
                  </a:lnTo>
                  <a:lnTo>
                    <a:pt x="295" y="1233"/>
                  </a:lnTo>
                  <a:lnTo>
                    <a:pt x="270" y="1280"/>
                  </a:lnTo>
                  <a:close/>
                  <a:moveTo>
                    <a:pt x="331" y="1280"/>
                  </a:moveTo>
                  <a:lnTo>
                    <a:pt x="304" y="1233"/>
                  </a:lnTo>
                  <a:lnTo>
                    <a:pt x="331" y="1189"/>
                  </a:lnTo>
                  <a:lnTo>
                    <a:pt x="357" y="1233"/>
                  </a:lnTo>
                  <a:lnTo>
                    <a:pt x="331" y="1280"/>
                  </a:lnTo>
                  <a:close/>
                  <a:moveTo>
                    <a:pt x="393" y="1280"/>
                  </a:moveTo>
                  <a:lnTo>
                    <a:pt x="366" y="1233"/>
                  </a:lnTo>
                  <a:lnTo>
                    <a:pt x="393" y="1189"/>
                  </a:lnTo>
                  <a:lnTo>
                    <a:pt x="418" y="1233"/>
                  </a:lnTo>
                  <a:lnTo>
                    <a:pt x="393" y="1280"/>
                  </a:lnTo>
                  <a:close/>
                  <a:moveTo>
                    <a:pt x="454" y="1280"/>
                  </a:moveTo>
                  <a:lnTo>
                    <a:pt x="427" y="1233"/>
                  </a:lnTo>
                  <a:lnTo>
                    <a:pt x="454" y="1189"/>
                  </a:lnTo>
                  <a:lnTo>
                    <a:pt x="480" y="1233"/>
                  </a:lnTo>
                  <a:lnTo>
                    <a:pt x="454" y="1280"/>
                  </a:lnTo>
                  <a:close/>
                  <a:moveTo>
                    <a:pt x="516" y="1280"/>
                  </a:moveTo>
                  <a:lnTo>
                    <a:pt x="489" y="1233"/>
                  </a:lnTo>
                  <a:lnTo>
                    <a:pt x="516" y="1189"/>
                  </a:lnTo>
                  <a:lnTo>
                    <a:pt x="541" y="1233"/>
                  </a:lnTo>
                  <a:lnTo>
                    <a:pt x="516" y="1280"/>
                  </a:lnTo>
                  <a:close/>
                  <a:moveTo>
                    <a:pt x="577" y="1280"/>
                  </a:moveTo>
                  <a:lnTo>
                    <a:pt x="550" y="1233"/>
                  </a:lnTo>
                  <a:lnTo>
                    <a:pt x="577" y="1189"/>
                  </a:lnTo>
                  <a:lnTo>
                    <a:pt x="603" y="1233"/>
                  </a:lnTo>
                  <a:lnTo>
                    <a:pt x="577" y="1280"/>
                  </a:lnTo>
                  <a:close/>
                  <a:moveTo>
                    <a:pt x="639" y="1280"/>
                  </a:moveTo>
                  <a:lnTo>
                    <a:pt x="613" y="1233"/>
                  </a:lnTo>
                  <a:lnTo>
                    <a:pt x="639" y="1189"/>
                  </a:lnTo>
                  <a:lnTo>
                    <a:pt x="666" y="1233"/>
                  </a:lnTo>
                  <a:lnTo>
                    <a:pt x="639" y="1280"/>
                  </a:lnTo>
                  <a:close/>
                  <a:moveTo>
                    <a:pt x="700" y="1280"/>
                  </a:moveTo>
                  <a:lnTo>
                    <a:pt x="675" y="1233"/>
                  </a:lnTo>
                  <a:lnTo>
                    <a:pt x="700" y="1189"/>
                  </a:lnTo>
                  <a:lnTo>
                    <a:pt x="727" y="1233"/>
                  </a:lnTo>
                  <a:lnTo>
                    <a:pt x="700" y="1280"/>
                  </a:lnTo>
                  <a:close/>
                  <a:moveTo>
                    <a:pt x="762" y="1280"/>
                  </a:moveTo>
                  <a:lnTo>
                    <a:pt x="736" y="1233"/>
                  </a:lnTo>
                  <a:lnTo>
                    <a:pt x="762" y="1189"/>
                  </a:lnTo>
                  <a:lnTo>
                    <a:pt x="789" y="1233"/>
                  </a:lnTo>
                  <a:lnTo>
                    <a:pt x="762" y="1280"/>
                  </a:lnTo>
                  <a:close/>
                  <a:moveTo>
                    <a:pt x="823" y="1280"/>
                  </a:moveTo>
                  <a:lnTo>
                    <a:pt x="798" y="1233"/>
                  </a:lnTo>
                  <a:lnTo>
                    <a:pt x="823" y="1189"/>
                  </a:lnTo>
                  <a:lnTo>
                    <a:pt x="850" y="1233"/>
                  </a:lnTo>
                  <a:lnTo>
                    <a:pt x="823" y="1280"/>
                  </a:lnTo>
                  <a:close/>
                  <a:moveTo>
                    <a:pt x="885" y="1280"/>
                  </a:moveTo>
                  <a:lnTo>
                    <a:pt x="859" y="1233"/>
                  </a:lnTo>
                  <a:lnTo>
                    <a:pt x="885" y="1189"/>
                  </a:lnTo>
                  <a:lnTo>
                    <a:pt x="912" y="1233"/>
                  </a:lnTo>
                  <a:lnTo>
                    <a:pt x="885" y="1280"/>
                  </a:lnTo>
                  <a:close/>
                  <a:moveTo>
                    <a:pt x="946" y="1280"/>
                  </a:moveTo>
                  <a:lnTo>
                    <a:pt x="921" y="1233"/>
                  </a:lnTo>
                  <a:lnTo>
                    <a:pt x="946" y="1189"/>
                  </a:lnTo>
                  <a:lnTo>
                    <a:pt x="973" y="1233"/>
                  </a:lnTo>
                  <a:lnTo>
                    <a:pt x="946" y="1280"/>
                  </a:lnTo>
                  <a:close/>
                  <a:moveTo>
                    <a:pt x="1009" y="1280"/>
                  </a:moveTo>
                  <a:lnTo>
                    <a:pt x="982" y="1233"/>
                  </a:lnTo>
                  <a:lnTo>
                    <a:pt x="1009" y="1189"/>
                  </a:lnTo>
                  <a:lnTo>
                    <a:pt x="1035" y="1233"/>
                  </a:lnTo>
                  <a:lnTo>
                    <a:pt x="1009" y="1280"/>
                  </a:lnTo>
                  <a:close/>
                  <a:moveTo>
                    <a:pt x="1071" y="1280"/>
                  </a:moveTo>
                  <a:lnTo>
                    <a:pt x="1044" y="1233"/>
                  </a:lnTo>
                  <a:lnTo>
                    <a:pt x="1071" y="1189"/>
                  </a:lnTo>
                  <a:lnTo>
                    <a:pt x="1096" y="1233"/>
                  </a:lnTo>
                  <a:lnTo>
                    <a:pt x="1071" y="1280"/>
                  </a:lnTo>
                  <a:close/>
                  <a:moveTo>
                    <a:pt x="1132" y="1280"/>
                  </a:moveTo>
                  <a:lnTo>
                    <a:pt x="1105" y="1233"/>
                  </a:lnTo>
                  <a:lnTo>
                    <a:pt x="1132" y="1189"/>
                  </a:lnTo>
                  <a:lnTo>
                    <a:pt x="1158" y="1233"/>
                  </a:lnTo>
                  <a:lnTo>
                    <a:pt x="1132" y="1280"/>
                  </a:lnTo>
                  <a:close/>
                  <a:moveTo>
                    <a:pt x="1194" y="1280"/>
                  </a:moveTo>
                  <a:lnTo>
                    <a:pt x="1167" y="1233"/>
                  </a:lnTo>
                  <a:lnTo>
                    <a:pt x="1194" y="1189"/>
                  </a:lnTo>
                  <a:lnTo>
                    <a:pt x="1219" y="1233"/>
                  </a:lnTo>
                  <a:lnTo>
                    <a:pt x="1194" y="1280"/>
                  </a:lnTo>
                  <a:close/>
                  <a:moveTo>
                    <a:pt x="1255" y="1280"/>
                  </a:moveTo>
                  <a:lnTo>
                    <a:pt x="1228" y="1233"/>
                  </a:lnTo>
                  <a:lnTo>
                    <a:pt x="1255" y="1189"/>
                  </a:lnTo>
                  <a:lnTo>
                    <a:pt x="1281" y="1233"/>
                  </a:lnTo>
                  <a:lnTo>
                    <a:pt x="1255" y="1280"/>
                  </a:lnTo>
                  <a:close/>
                  <a:moveTo>
                    <a:pt x="1317" y="1280"/>
                  </a:moveTo>
                  <a:lnTo>
                    <a:pt x="1290" y="1233"/>
                  </a:lnTo>
                  <a:lnTo>
                    <a:pt x="1317" y="1189"/>
                  </a:lnTo>
                  <a:lnTo>
                    <a:pt x="1342" y="1233"/>
                  </a:lnTo>
                  <a:lnTo>
                    <a:pt x="1317" y="1280"/>
                  </a:lnTo>
                  <a:close/>
                  <a:moveTo>
                    <a:pt x="1378" y="1280"/>
                  </a:moveTo>
                  <a:lnTo>
                    <a:pt x="1353" y="1233"/>
                  </a:lnTo>
                  <a:lnTo>
                    <a:pt x="1378" y="1189"/>
                  </a:lnTo>
                  <a:lnTo>
                    <a:pt x="1405" y="1233"/>
                  </a:lnTo>
                  <a:lnTo>
                    <a:pt x="1378" y="1280"/>
                  </a:lnTo>
                  <a:close/>
                  <a:moveTo>
                    <a:pt x="1440" y="1280"/>
                  </a:moveTo>
                  <a:lnTo>
                    <a:pt x="1414" y="1233"/>
                  </a:lnTo>
                  <a:lnTo>
                    <a:pt x="1440" y="1189"/>
                  </a:lnTo>
                  <a:lnTo>
                    <a:pt x="1467" y="1233"/>
                  </a:lnTo>
                  <a:lnTo>
                    <a:pt x="1440" y="1280"/>
                  </a:lnTo>
                  <a:close/>
                  <a:moveTo>
                    <a:pt x="1501" y="1280"/>
                  </a:moveTo>
                  <a:lnTo>
                    <a:pt x="1476" y="1233"/>
                  </a:lnTo>
                  <a:lnTo>
                    <a:pt x="1501" y="1189"/>
                  </a:lnTo>
                  <a:lnTo>
                    <a:pt x="1528" y="1233"/>
                  </a:lnTo>
                  <a:lnTo>
                    <a:pt x="1501" y="1280"/>
                  </a:lnTo>
                  <a:close/>
                  <a:moveTo>
                    <a:pt x="1563" y="1280"/>
                  </a:moveTo>
                  <a:lnTo>
                    <a:pt x="1537" y="1233"/>
                  </a:lnTo>
                  <a:lnTo>
                    <a:pt x="1563" y="1189"/>
                  </a:lnTo>
                  <a:lnTo>
                    <a:pt x="1590" y="1233"/>
                  </a:lnTo>
                  <a:lnTo>
                    <a:pt x="1563" y="1280"/>
                  </a:lnTo>
                  <a:close/>
                  <a:moveTo>
                    <a:pt x="1624" y="1280"/>
                  </a:moveTo>
                  <a:lnTo>
                    <a:pt x="1599" y="1233"/>
                  </a:lnTo>
                  <a:lnTo>
                    <a:pt x="1624" y="1189"/>
                  </a:lnTo>
                  <a:lnTo>
                    <a:pt x="1651" y="1233"/>
                  </a:lnTo>
                  <a:lnTo>
                    <a:pt x="1624" y="1280"/>
                  </a:lnTo>
                  <a:close/>
                  <a:moveTo>
                    <a:pt x="1686" y="1280"/>
                  </a:moveTo>
                  <a:lnTo>
                    <a:pt x="1660" y="1233"/>
                  </a:lnTo>
                  <a:lnTo>
                    <a:pt x="1686" y="1189"/>
                  </a:lnTo>
                  <a:lnTo>
                    <a:pt x="1713" y="1233"/>
                  </a:lnTo>
                  <a:lnTo>
                    <a:pt x="1686" y="1280"/>
                  </a:lnTo>
                  <a:close/>
                  <a:moveTo>
                    <a:pt x="1749" y="1280"/>
                  </a:moveTo>
                  <a:lnTo>
                    <a:pt x="1722" y="1233"/>
                  </a:lnTo>
                  <a:lnTo>
                    <a:pt x="1749" y="1189"/>
                  </a:lnTo>
                  <a:lnTo>
                    <a:pt x="1774" y="1233"/>
                  </a:lnTo>
                  <a:lnTo>
                    <a:pt x="1749" y="1280"/>
                  </a:lnTo>
                  <a:close/>
                  <a:moveTo>
                    <a:pt x="1810" y="1280"/>
                  </a:moveTo>
                  <a:lnTo>
                    <a:pt x="1783" y="1233"/>
                  </a:lnTo>
                  <a:lnTo>
                    <a:pt x="1810" y="1189"/>
                  </a:lnTo>
                  <a:lnTo>
                    <a:pt x="1836" y="1233"/>
                  </a:lnTo>
                  <a:lnTo>
                    <a:pt x="1810" y="1280"/>
                  </a:lnTo>
                  <a:close/>
                  <a:moveTo>
                    <a:pt x="1872" y="1280"/>
                  </a:moveTo>
                  <a:lnTo>
                    <a:pt x="1845" y="1233"/>
                  </a:lnTo>
                  <a:lnTo>
                    <a:pt x="1872" y="1189"/>
                  </a:lnTo>
                  <a:lnTo>
                    <a:pt x="1897" y="1233"/>
                  </a:lnTo>
                  <a:lnTo>
                    <a:pt x="1872" y="1280"/>
                  </a:lnTo>
                  <a:close/>
                  <a:moveTo>
                    <a:pt x="1933" y="1280"/>
                  </a:moveTo>
                  <a:lnTo>
                    <a:pt x="1906" y="1233"/>
                  </a:lnTo>
                  <a:lnTo>
                    <a:pt x="1933" y="1189"/>
                  </a:lnTo>
                  <a:lnTo>
                    <a:pt x="1959" y="1233"/>
                  </a:lnTo>
                  <a:lnTo>
                    <a:pt x="1933" y="1280"/>
                  </a:lnTo>
                  <a:close/>
                  <a:moveTo>
                    <a:pt x="1995" y="1280"/>
                  </a:moveTo>
                  <a:lnTo>
                    <a:pt x="1968" y="1233"/>
                  </a:lnTo>
                  <a:lnTo>
                    <a:pt x="1995" y="1189"/>
                  </a:lnTo>
                  <a:lnTo>
                    <a:pt x="2020" y="1233"/>
                  </a:lnTo>
                  <a:lnTo>
                    <a:pt x="1995" y="1280"/>
                  </a:lnTo>
                  <a:close/>
                  <a:moveTo>
                    <a:pt x="2056" y="1280"/>
                  </a:moveTo>
                  <a:lnTo>
                    <a:pt x="2029" y="1233"/>
                  </a:lnTo>
                  <a:lnTo>
                    <a:pt x="2056" y="1189"/>
                  </a:lnTo>
                  <a:lnTo>
                    <a:pt x="2082" y="1233"/>
                  </a:lnTo>
                  <a:lnTo>
                    <a:pt x="2056" y="1280"/>
                  </a:lnTo>
                  <a:close/>
                  <a:moveTo>
                    <a:pt x="2118" y="1280"/>
                  </a:moveTo>
                  <a:lnTo>
                    <a:pt x="2092" y="1233"/>
                  </a:lnTo>
                  <a:lnTo>
                    <a:pt x="2118" y="1189"/>
                  </a:lnTo>
                  <a:lnTo>
                    <a:pt x="2145" y="1233"/>
                  </a:lnTo>
                  <a:lnTo>
                    <a:pt x="2118" y="1280"/>
                  </a:lnTo>
                  <a:close/>
                  <a:moveTo>
                    <a:pt x="2179" y="1280"/>
                  </a:moveTo>
                  <a:lnTo>
                    <a:pt x="2154" y="1233"/>
                  </a:lnTo>
                  <a:lnTo>
                    <a:pt x="2179" y="1189"/>
                  </a:lnTo>
                  <a:lnTo>
                    <a:pt x="2206" y="1233"/>
                  </a:lnTo>
                  <a:lnTo>
                    <a:pt x="2179" y="1280"/>
                  </a:lnTo>
                  <a:close/>
                  <a:moveTo>
                    <a:pt x="2241" y="1280"/>
                  </a:moveTo>
                  <a:lnTo>
                    <a:pt x="2215" y="1233"/>
                  </a:lnTo>
                  <a:lnTo>
                    <a:pt x="2241" y="1189"/>
                  </a:lnTo>
                  <a:lnTo>
                    <a:pt x="2268" y="1233"/>
                  </a:lnTo>
                  <a:lnTo>
                    <a:pt x="2241" y="1280"/>
                  </a:lnTo>
                  <a:close/>
                  <a:moveTo>
                    <a:pt x="2302" y="1280"/>
                  </a:moveTo>
                  <a:lnTo>
                    <a:pt x="2277" y="1233"/>
                  </a:lnTo>
                  <a:lnTo>
                    <a:pt x="2302" y="1189"/>
                  </a:lnTo>
                  <a:lnTo>
                    <a:pt x="2329" y="1233"/>
                  </a:lnTo>
                  <a:lnTo>
                    <a:pt x="2302" y="1280"/>
                  </a:lnTo>
                  <a:close/>
                  <a:moveTo>
                    <a:pt x="2364" y="1280"/>
                  </a:moveTo>
                  <a:lnTo>
                    <a:pt x="2338" y="1233"/>
                  </a:lnTo>
                  <a:lnTo>
                    <a:pt x="2364" y="1189"/>
                  </a:lnTo>
                  <a:lnTo>
                    <a:pt x="2391" y="1233"/>
                  </a:lnTo>
                  <a:lnTo>
                    <a:pt x="2364" y="1280"/>
                  </a:lnTo>
                  <a:close/>
                  <a:moveTo>
                    <a:pt x="2425" y="1280"/>
                  </a:moveTo>
                  <a:lnTo>
                    <a:pt x="2400" y="1233"/>
                  </a:lnTo>
                  <a:lnTo>
                    <a:pt x="2425" y="1189"/>
                  </a:lnTo>
                  <a:lnTo>
                    <a:pt x="2452" y="1233"/>
                  </a:lnTo>
                  <a:lnTo>
                    <a:pt x="2425" y="1280"/>
                  </a:lnTo>
                  <a:close/>
                  <a:moveTo>
                    <a:pt x="2488" y="1280"/>
                  </a:moveTo>
                  <a:lnTo>
                    <a:pt x="2461" y="1233"/>
                  </a:lnTo>
                  <a:lnTo>
                    <a:pt x="2488" y="1189"/>
                  </a:lnTo>
                  <a:lnTo>
                    <a:pt x="2514" y="1233"/>
                  </a:lnTo>
                  <a:lnTo>
                    <a:pt x="2488" y="1280"/>
                  </a:lnTo>
                  <a:close/>
                  <a:moveTo>
                    <a:pt x="54" y="1226"/>
                  </a:moveTo>
                  <a:lnTo>
                    <a:pt x="27" y="1181"/>
                  </a:lnTo>
                  <a:lnTo>
                    <a:pt x="54" y="1135"/>
                  </a:lnTo>
                  <a:lnTo>
                    <a:pt x="80" y="1181"/>
                  </a:lnTo>
                  <a:lnTo>
                    <a:pt x="54" y="1226"/>
                  </a:lnTo>
                  <a:close/>
                  <a:moveTo>
                    <a:pt x="116" y="1226"/>
                  </a:moveTo>
                  <a:lnTo>
                    <a:pt x="89" y="1181"/>
                  </a:lnTo>
                  <a:lnTo>
                    <a:pt x="116" y="1135"/>
                  </a:lnTo>
                  <a:lnTo>
                    <a:pt x="141" y="1181"/>
                  </a:lnTo>
                  <a:lnTo>
                    <a:pt x="116" y="1226"/>
                  </a:lnTo>
                  <a:close/>
                  <a:moveTo>
                    <a:pt x="177" y="1226"/>
                  </a:moveTo>
                  <a:lnTo>
                    <a:pt x="150" y="1181"/>
                  </a:lnTo>
                  <a:lnTo>
                    <a:pt x="177" y="1135"/>
                  </a:lnTo>
                  <a:lnTo>
                    <a:pt x="202" y="1181"/>
                  </a:lnTo>
                  <a:lnTo>
                    <a:pt x="177" y="1226"/>
                  </a:lnTo>
                  <a:close/>
                  <a:moveTo>
                    <a:pt x="238" y="1226"/>
                  </a:moveTo>
                  <a:lnTo>
                    <a:pt x="213" y="1181"/>
                  </a:lnTo>
                  <a:lnTo>
                    <a:pt x="238" y="1135"/>
                  </a:lnTo>
                  <a:lnTo>
                    <a:pt x="265" y="1181"/>
                  </a:lnTo>
                  <a:lnTo>
                    <a:pt x="238" y="1226"/>
                  </a:lnTo>
                  <a:close/>
                  <a:moveTo>
                    <a:pt x="300" y="1226"/>
                  </a:moveTo>
                  <a:lnTo>
                    <a:pt x="274" y="1181"/>
                  </a:lnTo>
                  <a:lnTo>
                    <a:pt x="300" y="1135"/>
                  </a:lnTo>
                  <a:lnTo>
                    <a:pt x="327" y="1181"/>
                  </a:lnTo>
                  <a:lnTo>
                    <a:pt x="300" y="1226"/>
                  </a:lnTo>
                  <a:close/>
                  <a:moveTo>
                    <a:pt x="361" y="1226"/>
                  </a:moveTo>
                  <a:lnTo>
                    <a:pt x="336" y="1181"/>
                  </a:lnTo>
                  <a:lnTo>
                    <a:pt x="361" y="1135"/>
                  </a:lnTo>
                  <a:lnTo>
                    <a:pt x="388" y="1181"/>
                  </a:lnTo>
                  <a:lnTo>
                    <a:pt x="361" y="1226"/>
                  </a:lnTo>
                  <a:close/>
                  <a:moveTo>
                    <a:pt x="423" y="1226"/>
                  </a:moveTo>
                  <a:lnTo>
                    <a:pt x="397" y="1181"/>
                  </a:lnTo>
                  <a:lnTo>
                    <a:pt x="423" y="1135"/>
                  </a:lnTo>
                  <a:lnTo>
                    <a:pt x="450" y="1181"/>
                  </a:lnTo>
                  <a:lnTo>
                    <a:pt x="423" y="1226"/>
                  </a:lnTo>
                  <a:close/>
                  <a:moveTo>
                    <a:pt x="484" y="1226"/>
                  </a:moveTo>
                  <a:lnTo>
                    <a:pt x="459" y="1181"/>
                  </a:lnTo>
                  <a:lnTo>
                    <a:pt x="484" y="1135"/>
                  </a:lnTo>
                  <a:lnTo>
                    <a:pt x="511" y="1181"/>
                  </a:lnTo>
                  <a:lnTo>
                    <a:pt x="484" y="1226"/>
                  </a:lnTo>
                  <a:close/>
                  <a:moveTo>
                    <a:pt x="546" y="1226"/>
                  </a:moveTo>
                  <a:lnTo>
                    <a:pt x="520" y="1181"/>
                  </a:lnTo>
                  <a:lnTo>
                    <a:pt x="546" y="1135"/>
                  </a:lnTo>
                  <a:lnTo>
                    <a:pt x="573" y="1181"/>
                  </a:lnTo>
                  <a:lnTo>
                    <a:pt x="546" y="1226"/>
                  </a:lnTo>
                  <a:close/>
                  <a:moveTo>
                    <a:pt x="609" y="1226"/>
                  </a:moveTo>
                  <a:lnTo>
                    <a:pt x="582" y="1181"/>
                  </a:lnTo>
                  <a:lnTo>
                    <a:pt x="609" y="1135"/>
                  </a:lnTo>
                  <a:lnTo>
                    <a:pt x="634" y="1181"/>
                  </a:lnTo>
                  <a:lnTo>
                    <a:pt x="609" y="1226"/>
                  </a:lnTo>
                  <a:close/>
                  <a:moveTo>
                    <a:pt x="670" y="1226"/>
                  </a:moveTo>
                  <a:lnTo>
                    <a:pt x="643" y="1181"/>
                  </a:lnTo>
                  <a:lnTo>
                    <a:pt x="670" y="1135"/>
                  </a:lnTo>
                  <a:lnTo>
                    <a:pt x="696" y="1181"/>
                  </a:lnTo>
                  <a:lnTo>
                    <a:pt x="670" y="1226"/>
                  </a:lnTo>
                  <a:close/>
                  <a:moveTo>
                    <a:pt x="732" y="1226"/>
                  </a:moveTo>
                  <a:lnTo>
                    <a:pt x="705" y="1181"/>
                  </a:lnTo>
                  <a:lnTo>
                    <a:pt x="732" y="1135"/>
                  </a:lnTo>
                  <a:lnTo>
                    <a:pt x="757" y="1181"/>
                  </a:lnTo>
                  <a:lnTo>
                    <a:pt x="732" y="1226"/>
                  </a:lnTo>
                  <a:close/>
                  <a:moveTo>
                    <a:pt x="793" y="1226"/>
                  </a:moveTo>
                  <a:lnTo>
                    <a:pt x="766" y="1181"/>
                  </a:lnTo>
                  <a:lnTo>
                    <a:pt x="793" y="1135"/>
                  </a:lnTo>
                  <a:lnTo>
                    <a:pt x="819" y="1181"/>
                  </a:lnTo>
                  <a:lnTo>
                    <a:pt x="793" y="1226"/>
                  </a:lnTo>
                  <a:close/>
                  <a:moveTo>
                    <a:pt x="855" y="1226"/>
                  </a:moveTo>
                  <a:lnTo>
                    <a:pt x="828" y="1181"/>
                  </a:lnTo>
                  <a:lnTo>
                    <a:pt x="855" y="1135"/>
                  </a:lnTo>
                  <a:lnTo>
                    <a:pt x="880" y="1181"/>
                  </a:lnTo>
                  <a:lnTo>
                    <a:pt x="855" y="1226"/>
                  </a:lnTo>
                  <a:close/>
                  <a:moveTo>
                    <a:pt x="916" y="1226"/>
                  </a:moveTo>
                  <a:lnTo>
                    <a:pt x="889" y="1181"/>
                  </a:lnTo>
                  <a:lnTo>
                    <a:pt x="916" y="1135"/>
                  </a:lnTo>
                  <a:lnTo>
                    <a:pt x="942" y="1181"/>
                  </a:lnTo>
                  <a:lnTo>
                    <a:pt x="916" y="1226"/>
                  </a:lnTo>
                  <a:close/>
                  <a:moveTo>
                    <a:pt x="978" y="1226"/>
                  </a:moveTo>
                  <a:lnTo>
                    <a:pt x="952" y="1181"/>
                  </a:lnTo>
                  <a:lnTo>
                    <a:pt x="978" y="1135"/>
                  </a:lnTo>
                  <a:lnTo>
                    <a:pt x="1005" y="1181"/>
                  </a:lnTo>
                  <a:lnTo>
                    <a:pt x="978" y="1226"/>
                  </a:lnTo>
                  <a:close/>
                  <a:moveTo>
                    <a:pt x="1039" y="1226"/>
                  </a:moveTo>
                  <a:lnTo>
                    <a:pt x="1014" y="1181"/>
                  </a:lnTo>
                  <a:lnTo>
                    <a:pt x="1039" y="1135"/>
                  </a:lnTo>
                  <a:lnTo>
                    <a:pt x="1066" y="1181"/>
                  </a:lnTo>
                  <a:lnTo>
                    <a:pt x="1039" y="1226"/>
                  </a:lnTo>
                  <a:close/>
                  <a:moveTo>
                    <a:pt x="1101" y="1226"/>
                  </a:moveTo>
                  <a:lnTo>
                    <a:pt x="1075" y="1181"/>
                  </a:lnTo>
                  <a:lnTo>
                    <a:pt x="1101" y="1135"/>
                  </a:lnTo>
                  <a:lnTo>
                    <a:pt x="1128" y="1181"/>
                  </a:lnTo>
                  <a:lnTo>
                    <a:pt x="1101" y="1226"/>
                  </a:lnTo>
                  <a:close/>
                  <a:moveTo>
                    <a:pt x="1162" y="1226"/>
                  </a:moveTo>
                  <a:lnTo>
                    <a:pt x="1137" y="1181"/>
                  </a:lnTo>
                  <a:lnTo>
                    <a:pt x="1162" y="1135"/>
                  </a:lnTo>
                  <a:lnTo>
                    <a:pt x="1189" y="1181"/>
                  </a:lnTo>
                  <a:lnTo>
                    <a:pt x="1162" y="1226"/>
                  </a:lnTo>
                  <a:close/>
                  <a:moveTo>
                    <a:pt x="1224" y="1226"/>
                  </a:moveTo>
                  <a:lnTo>
                    <a:pt x="1198" y="1181"/>
                  </a:lnTo>
                  <a:lnTo>
                    <a:pt x="1224" y="1135"/>
                  </a:lnTo>
                  <a:lnTo>
                    <a:pt x="1251" y="1181"/>
                  </a:lnTo>
                  <a:lnTo>
                    <a:pt x="1224" y="1226"/>
                  </a:lnTo>
                  <a:close/>
                  <a:moveTo>
                    <a:pt x="1285" y="1226"/>
                  </a:moveTo>
                  <a:lnTo>
                    <a:pt x="1260" y="1181"/>
                  </a:lnTo>
                  <a:lnTo>
                    <a:pt x="1285" y="1135"/>
                  </a:lnTo>
                  <a:lnTo>
                    <a:pt x="1312" y="1181"/>
                  </a:lnTo>
                  <a:lnTo>
                    <a:pt x="1285" y="1226"/>
                  </a:lnTo>
                  <a:close/>
                  <a:moveTo>
                    <a:pt x="1348" y="1226"/>
                  </a:moveTo>
                  <a:lnTo>
                    <a:pt x="1321" y="1181"/>
                  </a:lnTo>
                  <a:lnTo>
                    <a:pt x="1348" y="1135"/>
                  </a:lnTo>
                  <a:lnTo>
                    <a:pt x="1374" y="1181"/>
                  </a:lnTo>
                  <a:lnTo>
                    <a:pt x="1348" y="1226"/>
                  </a:lnTo>
                  <a:close/>
                  <a:moveTo>
                    <a:pt x="1410" y="1226"/>
                  </a:moveTo>
                  <a:lnTo>
                    <a:pt x="1383" y="1181"/>
                  </a:lnTo>
                  <a:lnTo>
                    <a:pt x="1410" y="1135"/>
                  </a:lnTo>
                  <a:lnTo>
                    <a:pt x="1435" y="1181"/>
                  </a:lnTo>
                  <a:lnTo>
                    <a:pt x="1410" y="1226"/>
                  </a:lnTo>
                  <a:close/>
                  <a:moveTo>
                    <a:pt x="1471" y="1226"/>
                  </a:moveTo>
                  <a:lnTo>
                    <a:pt x="1444" y="1181"/>
                  </a:lnTo>
                  <a:lnTo>
                    <a:pt x="1471" y="1135"/>
                  </a:lnTo>
                  <a:lnTo>
                    <a:pt x="1497" y="1181"/>
                  </a:lnTo>
                  <a:lnTo>
                    <a:pt x="1471" y="1226"/>
                  </a:lnTo>
                  <a:close/>
                  <a:moveTo>
                    <a:pt x="1533" y="1226"/>
                  </a:moveTo>
                  <a:lnTo>
                    <a:pt x="1506" y="1181"/>
                  </a:lnTo>
                  <a:lnTo>
                    <a:pt x="1533" y="1135"/>
                  </a:lnTo>
                  <a:lnTo>
                    <a:pt x="1558" y="1181"/>
                  </a:lnTo>
                  <a:lnTo>
                    <a:pt x="1533" y="1226"/>
                  </a:lnTo>
                  <a:close/>
                  <a:moveTo>
                    <a:pt x="1594" y="1226"/>
                  </a:moveTo>
                  <a:lnTo>
                    <a:pt x="1567" y="1181"/>
                  </a:lnTo>
                  <a:lnTo>
                    <a:pt x="1594" y="1135"/>
                  </a:lnTo>
                  <a:lnTo>
                    <a:pt x="1620" y="1181"/>
                  </a:lnTo>
                  <a:lnTo>
                    <a:pt x="1594" y="1226"/>
                  </a:lnTo>
                  <a:close/>
                  <a:moveTo>
                    <a:pt x="1656" y="1226"/>
                  </a:moveTo>
                  <a:lnTo>
                    <a:pt x="1629" y="1181"/>
                  </a:lnTo>
                  <a:lnTo>
                    <a:pt x="1656" y="1135"/>
                  </a:lnTo>
                  <a:lnTo>
                    <a:pt x="1681" y="1181"/>
                  </a:lnTo>
                  <a:lnTo>
                    <a:pt x="1656" y="1226"/>
                  </a:lnTo>
                  <a:close/>
                  <a:moveTo>
                    <a:pt x="1717" y="1226"/>
                  </a:moveTo>
                  <a:lnTo>
                    <a:pt x="1692" y="1181"/>
                  </a:lnTo>
                  <a:lnTo>
                    <a:pt x="1717" y="1135"/>
                  </a:lnTo>
                  <a:lnTo>
                    <a:pt x="1744" y="1181"/>
                  </a:lnTo>
                  <a:lnTo>
                    <a:pt x="1717" y="1226"/>
                  </a:lnTo>
                  <a:close/>
                  <a:moveTo>
                    <a:pt x="1779" y="1226"/>
                  </a:moveTo>
                  <a:lnTo>
                    <a:pt x="1753" y="1181"/>
                  </a:lnTo>
                  <a:lnTo>
                    <a:pt x="1779" y="1135"/>
                  </a:lnTo>
                  <a:lnTo>
                    <a:pt x="1806" y="1181"/>
                  </a:lnTo>
                  <a:lnTo>
                    <a:pt x="1779" y="1226"/>
                  </a:lnTo>
                  <a:close/>
                  <a:moveTo>
                    <a:pt x="1840" y="1226"/>
                  </a:moveTo>
                  <a:lnTo>
                    <a:pt x="1815" y="1181"/>
                  </a:lnTo>
                  <a:lnTo>
                    <a:pt x="1840" y="1135"/>
                  </a:lnTo>
                  <a:lnTo>
                    <a:pt x="1867" y="1181"/>
                  </a:lnTo>
                  <a:lnTo>
                    <a:pt x="1840" y="1226"/>
                  </a:lnTo>
                  <a:close/>
                  <a:moveTo>
                    <a:pt x="1902" y="1226"/>
                  </a:moveTo>
                  <a:lnTo>
                    <a:pt x="1876" y="1181"/>
                  </a:lnTo>
                  <a:lnTo>
                    <a:pt x="1902" y="1135"/>
                  </a:lnTo>
                  <a:lnTo>
                    <a:pt x="1929" y="1181"/>
                  </a:lnTo>
                  <a:lnTo>
                    <a:pt x="1902" y="1226"/>
                  </a:lnTo>
                  <a:close/>
                  <a:moveTo>
                    <a:pt x="1963" y="1226"/>
                  </a:moveTo>
                  <a:lnTo>
                    <a:pt x="1938" y="1181"/>
                  </a:lnTo>
                  <a:lnTo>
                    <a:pt x="1963" y="1135"/>
                  </a:lnTo>
                  <a:lnTo>
                    <a:pt x="1990" y="1181"/>
                  </a:lnTo>
                  <a:lnTo>
                    <a:pt x="1963" y="1226"/>
                  </a:lnTo>
                  <a:close/>
                  <a:moveTo>
                    <a:pt x="2025" y="1226"/>
                  </a:moveTo>
                  <a:lnTo>
                    <a:pt x="1999" y="1181"/>
                  </a:lnTo>
                  <a:lnTo>
                    <a:pt x="2025" y="1135"/>
                  </a:lnTo>
                  <a:lnTo>
                    <a:pt x="2052" y="1181"/>
                  </a:lnTo>
                  <a:lnTo>
                    <a:pt x="2025" y="1226"/>
                  </a:lnTo>
                  <a:close/>
                  <a:moveTo>
                    <a:pt x="2088" y="1226"/>
                  </a:moveTo>
                  <a:lnTo>
                    <a:pt x="2061" y="1181"/>
                  </a:lnTo>
                  <a:lnTo>
                    <a:pt x="2088" y="1135"/>
                  </a:lnTo>
                  <a:lnTo>
                    <a:pt x="2113" y="1181"/>
                  </a:lnTo>
                  <a:lnTo>
                    <a:pt x="2088" y="1226"/>
                  </a:lnTo>
                  <a:close/>
                  <a:moveTo>
                    <a:pt x="2149" y="1226"/>
                  </a:moveTo>
                  <a:lnTo>
                    <a:pt x="2122" y="1181"/>
                  </a:lnTo>
                  <a:lnTo>
                    <a:pt x="2149" y="1135"/>
                  </a:lnTo>
                  <a:lnTo>
                    <a:pt x="2175" y="1181"/>
                  </a:lnTo>
                  <a:lnTo>
                    <a:pt x="2149" y="1226"/>
                  </a:lnTo>
                  <a:close/>
                  <a:moveTo>
                    <a:pt x="2211" y="1226"/>
                  </a:moveTo>
                  <a:lnTo>
                    <a:pt x="2184" y="1181"/>
                  </a:lnTo>
                  <a:lnTo>
                    <a:pt x="2211" y="1135"/>
                  </a:lnTo>
                  <a:lnTo>
                    <a:pt x="2236" y="1181"/>
                  </a:lnTo>
                  <a:lnTo>
                    <a:pt x="2211" y="1226"/>
                  </a:lnTo>
                  <a:close/>
                  <a:moveTo>
                    <a:pt x="2272" y="1226"/>
                  </a:moveTo>
                  <a:lnTo>
                    <a:pt x="2245" y="1181"/>
                  </a:lnTo>
                  <a:lnTo>
                    <a:pt x="2272" y="1135"/>
                  </a:lnTo>
                  <a:lnTo>
                    <a:pt x="2298" y="1181"/>
                  </a:lnTo>
                  <a:lnTo>
                    <a:pt x="2272" y="1226"/>
                  </a:lnTo>
                  <a:close/>
                  <a:moveTo>
                    <a:pt x="2334" y="1226"/>
                  </a:moveTo>
                  <a:lnTo>
                    <a:pt x="2307" y="1181"/>
                  </a:lnTo>
                  <a:lnTo>
                    <a:pt x="2334" y="1135"/>
                  </a:lnTo>
                  <a:lnTo>
                    <a:pt x="2359" y="1181"/>
                  </a:lnTo>
                  <a:lnTo>
                    <a:pt x="2334" y="1226"/>
                  </a:lnTo>
                  <a:close/>
                  <a:moveTo>
                    <a:pt x="2395" y="1226"/>
                  </a:moveTo>
                  <a:lnTo>
                    <a:pt x="2368" y="1181"/>
                  </a:lnTo>
                  <a:lnTo>
                    <a:pt x="2395" y="1135"/>
                  </a:lnTo>
                  <a:lnTo>
                    <a:pt x="2421" y="1181"/>
                  </a:lnTo>
                  <a:lnTo>
                    <a:pt x="2395" y="1226"/>
                  </a:lnTo>
                  <a:close/>
                  <a:moveTo>
                    <a:pt x="2457" y="1226"/>
                  </a:moveTo>
                  <a:lnTo>
                    <a:pt x="2431" y="1181"/>
                  </a:lnTo>
                  <a:lnTo>
                    <a:pt x="2457" y="1135"/>
                  </a:lnTo>
                  <a:lnTo>
                    <a:pt x="2484" y="1181"/>
                  </a:lnTo>
                  <a:lnTo>
                    <a:pt x="2457" y="1226"/>
                  </a:lnTo>
                  <a:close/>
                  <a:moveTo>
                    <a:pt x="2518" y="1226"/>
                  </a:moveTo>
                  <a:lnTo>
                    <a:pt x="2493" y="1181"/>
                  </a:lnTo>
                  <a:lnTo>
                    <a:pt x="2518" y="1135"/>
                  </a:lnTo>
                  <a:lnTo>
                    <a:pt x="2545" y="1181"/>
                  </a:lnTo>
                  <a:lnTo>
                    <a:pt x="2518" y="1226"/>
                  </a:lnTo>
                  <a:close/>
                  <a:moveTo>
                    <a:pt x="84" y="1172"/>
                  </a:moveTo>
                  <a:lnTo>
                    <a:pt x="59" y="1127"/>
                  </a:lnTo>
                  <a:lnTo>
                    <a:pt x="84" y="1082"/>
                  </a:lnTo>
                  <a:lnTo>
                    <a:pt x="111" y="1127"/>
                  </a:lnTo>
                  <a:lnTo>
                    <a:pt x="84" y="1172"/>
                  </a:lnTo>
                  <a:close/>
                  <a:moveTo>
                    <a:pt x="146" y="1172"/>
                  </a:moveTo>
                  <a:lnTo>
                    <a:pt x="120" y="1127"/>
                  </a:lnTo>
                  <a:lnTo>
                    <a:pt x="146" y="1082"/>
                  </a:lnTo>
                  <a:lnTo>
                    <a:pt x="172" y="1127"/>
                  </a:lnTo>
                  <a:lnTo>
                    <a:pt x="146" y="1172"/>
                  </a:lnTo>
                  <a:close/>
                  <a:moveTo>
                    <a:pt x="207" y="1172"/>
                  </a:moveTo>
                  <a:lnTo>
                    <a:pt x="181" y="1127"/>
                  </a:lnTo>
                  <a:lnTo>
                    <a:pt x="207" y="1082"/>
                  </a:lnTo>
                  <a:lnTo>
                    <a:pt x="234" y="1127"/>
                  </a:lnTo>
                  <a:lnTo>
                    <a:pt x="207" y="1172"/>
                  </a:lnTo>
                  <a:close/>
                  <a:moveTo>
                    <a:pt x="270" y="1172"/>
                  </a:moveTo>
                  <a:lnTo>
                    <a:pt x="243" y="1127"/>
                  </a:lnTo>
                  <a:lnTo>
                    <a:pt x="270" y="1082"/>
                  </a:lnTo>
                  <a:lnTo>
                    <a:pt x="295" y="1127"/>
                  </a:lnTo>
                  <a:lnTo>
                    <a:pt x="270" y="1172"/>
                  </a:lnTo>
                  <a:close/>
                  <a:moveTo>
                    <a:pt x="331" y="1172"/>
                  </a:moveTo>
                  <a:lnTo>
                    <a:pt x="304" y="1127"/>
                  </a:lnTo>
                  <a:lnTo>
                    <a:pt x="331" y="1082"/>
                  </a:lnTo>
                  <a:lnTo>
                    <a:pt x="357" y="1127"/>
                  </a:lnTo>
                  <a:lnTo>
                    <a:pt x="331" y="1172"/>
                  </a:lnTo>
                  <a:close/>
                  <a:moveTo>
                    <a:pt x="393" y="1172"/>
                  </a:moveTo>
                  <a:lnTo>
                    <a:pt x="366" y="1127"/>
                  </a:lnTo>
                  <a:lnTo>
                    <a:pt x="393" y="1082"/>
                  </a:lnTo>
                  <a:lnTo>
                    <a:pt x="418" y="1127"/>
                  </a:lnTo>
                  <a:lnTo>
                    <a:pt x="393" y="1172"/>
                  </a:lnTo>
                  <a:close/>
                  <a:moveTo>
                    <a:pt x="454" y="1172"/>
                  </a:moveTo>
                  <a:lnTo>
                    <a:pt x="427" y="1127"/>
                  </a:lnTo>
                  <a:lnTo>
                    <a:pt x="454" y="1082"/>
                  </a:lnTo>
                  <a:lnTo>
                    <a:pt x="480" y="1127"/>
                  </a:lnTo>
                  <a:lnTo>
                    <a:pt x="454" y="1172"/>
                  </a:lnTo>
                  <a:close/>
                  <a:moveTo>
                    <a:pt x="516" y="1172"/>
                  </a:moveTo>
                  <a:lnTo>
                    <a:pt x="489" y="1127"/>
                  </a:lnTo>
                  <a:lnTo>
                    <a:pt x="516" y="1082"/>
                  </a:lnTo>
                  <a:lnTo>
                    <a:pt x="541" y="1127"/>
                  </a:lnTo>
                  <a:lnTo>
                    <a:pt x="516" y="1172"/>
                  </a:lnTo>
                  <a:close/>
                  <a:moveTo>
                    <a:pt x="577" y="1172"/>
                  </a:moveTo>
                  <a:lnTo>
                    <a:pt x="550" y="1127"/>
                  </a:lnTo>
                  <a:lnTo>
                    <a:pt x="577" y="1082"/>
                  </a:lnTo>
                  <a:lnTo>
                    <a:pt x="603" y="1127"/>
                  </a:lnTo>
                  <a:lnTo>
                    <a:pt x="577" y="1172"/>
                  </a:lnTo>
                  <a:close/>
                  <a:moveTo>
                    <a:pt x="639" y="1172"/>
                  </a:moveTo>
                  <a:lnTo>
                    <a:pt x="613" y="1127"/>
                  </a:lnTo>
                  <a:lnTo>
                    <a:pt x="639" y="1082"/>
                  </a:lnTo>
                  <a:lnTo>
                    <a:pt x="666" y="1127"/>
                  </a:lnTo>
                  <a:lnTo>
                    <a:pt x="639" y="1172"/>
                  </a:lnTo>
                  <a:close/>
                  <a:moveTo>
                    <a:pt x="700" y="1172"/>
                  </a:moveTo>
                  <a:lnTo>
                    <a:pt x="675" y="1127"/>
                  </a:lnTo>
                  <a:lnTo>
                    <a:pt x="700" y="1082"/>
                  </a:lnTo>
                  <a:lnTo>
                    <a:pt x="727" y="1127"/>
                  </a:lnTo>
                  <a:lnTo>
                    <a:pt x="700" y="1172"/>
                  </a:lnTo>
                  <a:close/>
                  <a:moveTo>
                    <a:pt x="762" y="1172"/>
                  </a:moveTo>
                  <a:lnTo>
                    <a:pt x="736" y="1127"/>
                  </a:lnTo>
                  <a:lnTo>
                    <a:pt x="762" y="1082"/>
                  </a:lnTo>
                  <a:lnTo>
                    <a:pt x="789" y="1127"/>
                  </a:lnTo>
                  <a:lnTo>
                    <a:pt x="762" y="1172"/>
                  </a:lnTo>
                  <a:close/>
                  <a:moveTo>
                    <a:pt x="823" y="1172"/>
                  </a:moveTo>
                  <a:lnTo>
                    <a:pt x="798" y="1127"/>
                  </a:lnTo>
                  <a:lnTo>
                    <a:pt x="823" y="1082"/>
                  </a:lnTo>
                  <a:lnTo>
                    <a:pt x="850" y="1127"/>
                  </a:lnTo>
                  <a:lnTo>
                    <a:pt x="823" y="1172"/>
                  </a:lnTo>
                  <a:close/>
                  <a:moveTo>
                    <a:pt x="885" y="1172"/>
                  </a:moveTo>
                  <a:lnTo>
                    <a:pt x="859" y="1127"/>
                  </a:lnTo>
                  <a:lnTo>
                    <a:pt x="885" y="1082"/>
                  </a:lnTo>
                  <a:lnTo>
                    <a:pt x="912" y="1127"/>
                  </a:lnTo>
                  <a:lnTo>
                    <a:pt x="885" y="1172"/>
                  </a:lnTo>
                  <a:close/>
                  <a:moveTo>
                    <a:pt x="946" y="1172"/>
                  </a:moveTo>
                  <a:lnTo>
                    <a:pt x="921" y="1127"/>
                  </a:lnTo>
                  <a:lnTo>
                    <a:pt x="946" y="1082"/>
                  </a:lnTo>
                  <a:lnTo>
                    <a:pt x="973" y="1127"/>
                  </a:lnTo>
                  <a:lnTo>
                    <a:pt x="946" y="1172"/>
                  </a:lnTo>
                  <a:close/>
                  <a:moveTo>
                    <a:pt x="1009" y="1172"/>
                  </a:moveTo>
                  <a:lnTo>
                    <a:pt x="982" y="1127"/>
                  </a:lnTo>
                  <a:lnTo>
                    <a:pt x="1009" y="1082"/>
                  </a:lnTo>
                  <a:lnTo>
                    <a:pt x="1035" y="1127"/>
                  </a:lnTo>
                  <a:lnTo>
                    <a:pt x="1009" y="1172"/>
                  </a:lnTo>
                  <a:close/>
                  <a:moveTo>
                    <a:pt x="1071" y="1172"/>
                  </a:moveTo>
                  <a:lnTo>
                    <a:pt x="1044" y="1127"/>
                  </a:lnTo>
                  <a:lnTo>
                    <a:pt x="1071" y="1082"/>
                  </a:lnTo>
                  <a:lnTo>
                    <a:pt x="1096" y="1127"/>
                  </a:lnTo>
                  <a:lnTo>
                    <a:pt x="1071" y="1172"/>
                  </a:lnTo>
                  <a:close/>
                  <a:moveTo>
                    <a:pt x="1132" y="1172"/>
                  </a:moveTo>
                  <a:lnTo>
                    <a:pt x="1105" y="1127"/>
                  </a:lnTo>
                  <a:lnTo>
                    <a:pt x="1132" y="1082"/>
                  </a:lnTo>
                  <a:lnTo>
                    <a:pt x="1158" y="1127"/>
                  </a:lnTo>
                  <a:lnTo>
                    <a:pt x="1132" y="1172"/>
                  </a:lnTo>
                  <a:close/>
                  <a:moveTo>
                    <a:pt x="1194" y="1172"/>
                  </a:moveTo>
                  <a:lnTo>
                    <a:pt x="1167" y="1127"/>
                  </a:lnTo>
                  <a:lnTo>
                    <a:pt x="1194" y="1082"/>
                  </a:lnTo>
                  <a:lnTo>
                    <a:pt x="1219" y="1127"/>
                  </a:lnTo>
                  <a:lnTo>
                    <a:pt x="1194" y="1172"/>
                  </a:lnTo>
                  <a:close/>
                  <a:moveTo>
                    <a:pt x="1255" y="1172"/>
                  </a:moveTo>
                  <a:lnTo>
                    <a:pt x="1228" y="1127"/>
                  </a:lnTo>
                  <a:lnTo>
                    <a:pt x="1255" y="1082"/>
                  </a:lnTo>
                  <a:lnTo>
                    <a:pt x="1281" y="1127"/>
                  </a:lnTo>
                  <a:lnTo>
                    <a:pt x="1255" y="1172"/>
                  </a:lnTo>
                  <a:close/>
                  <a:moveTo>
                    <a:pt x="1317" y="1172"/>
                  </a:moveTo>
                  <a:lnTo>
                    <a:pt x="1290" y="1127"/>
                  </a:lnTo>
                  <a:lnTo>
                    <a:pt x="1317" y="1082"/>
                  </a:lnTo>
                  <a:lnTo>
                    <a:pt x="1342" y="1127"/>
                  </a:lnTo>
                  <a:lnTo>
                    <a:pt x="1317" y="1172"/>
                  </a:lnTo>
                  <a:close/>
                  <a:moveTo>
                    <a:pt x="1378" y="1172"/>
                  </a:moveTo>
                  <a:lnTo>
                    <a:pt x="1353" y="1127"/>
                  </a:lnTo>
                  <a:lnTo>
                    <a:pt x="1378" y="1082"/>
                  </a:lnTo>
                  <a:lnTo>
                    <a:pt x="1405" y="1127"/>
                  </a:lnTo>
                  <a:lnTo>
                    <a:pt x="1378" y="1172"/>
                  </a:lnTo>
                  <a:close/>
                  <a:moveTo>
                    <a:pt x="1440" y="1172"/>
                  </a:moveTo>
                  <a:lnTo>
                    <a:pt x="1414" y="1127"/>
                  </a:lnTo>
                  <a:lnTo>
                    <a:pt x="1440" y="1082"/>
                  </a:lnTo>
                  <a:lnTo>
                    <a:pt x="1467" y="1127"/>
                  </a:lnTo>
                  <a:lnTo>
                    <a:pt x="1440" y="1172"/>
                  </a:lnTo>
                  <a:close/>
                  <a:moveTo>
                    <a:pt x="1501" y="1172"/>
                  </a:moveTo>
                  <a:lnTo>
                    <a:pt x="1476" y="1127"/>
                  </a:lnTo>
                  <a:lnTo>
                    <a:pt x="1501" y="1082"/>
                  </a:lnTo>
                  <a:lnTo>
                    <a:pt x="1528" y="1127"/>
                  </a:lnTo>
                  <a:lnTo>
                    <a:pt x="1501" y="1172"/>
                  </a:lnTo>
                  <a:close/>
                  <a:moveTo>
                    <a:pt x="1563" y="1172"/>
                  </a:moveTo>
                  <a:lnTo>
                    <a:pt x="1537" y="1127"/>
                  </a:lnTo>
                  <a:lnTo>
                    <a:pt x="1563" y="1082"/>
                  </a:lnTo>
                  <a:lnTo>
                    <a:pt x="1590" y="1127"/>
                  </a:lnTo>
                  <a:lnTo>
                    <a:pt x="1563" y="1172"/>
                  </a:lnTo>
                  <a:close/>
                  <a:moveTo>
                    <a:pt x="1624" y="1172"/>
                  </a:moveTo>
                  <a:lnTo>
                    <a:pt x="1599" y="1127"/>
                  </a:lnTo>
                  <a:lnTo>
                    <a:pt x="1624" y="1082"/>
                  </a:lnTo>
                  <a:lnTo>
                    <a:pt x="1651" y="1127"/>
                  </a:lnTo>
                  <a:lnTo>
                    <a:pt x="1624" y="1172"/>
                  </a:lnTo>
                  <a:close/>
                  <a:moveTo>
                    <a:pt x="1686" y="1172"/>
                  </a:moveTo>
                  <a:lnTo>
                    <a:pt x="1660" y="1127"/>
                  </a:lnTo>
                  <a:lnTo>
                    <a:pt x="1686" y="1082"/>
                  </a:lnTo>
                  <a:lnTo>
                    <a:pt x="1713" y="1127"/>
                  </a:lnTo>
                  <a:lnTo>
                    <a:pt x="1686" y="1172"/>
                  </a:lnTo>
                  <a:close/>
                  <a:moveTo>
                    <a:pt x="1749" y="1172"/>
                  </a:moveTo>
                  <a:lnTo>
                    <a:pt x="1722" y="1127"/>
                  </a:lnTo>
                  <a:lnTo>
                    <a:pt x="1749" y="1082"/>
                  </a:lnTo>
                  <a:lnTo>
                    <a:pt x="1774" y="1127"/>
                  </a:lnTo>
                  <a:lnTo>
                    <a:pt x="1749" y="1172"/>
                  </a:lnTo>
                  <a:close/>
                  <a:moveTo>
                    <a:pt x="1810" y="1172"/>
                  </a:moveTo>
                  <a:lnTo>
                    <a:pt x="1783" y="1127"/>
                  </a:lnTo>
                  <a:lnTo>
                    <a:pt x="1810" y="1082"/>
                  </a:lnTo>
                  <a:lnTo>
                    <a:pt x="1836" y="1127"/>
                  </a:lnTo>
                  <a:lnTo>
                    <a:pt x="1810" y="1172"/>
                  </a:lnTo>
                  <a:close/>
                  <a:moveTo>
                    <a:pt x="1872" y="1172"/>
                  </a:moveTo>
                  <a:lnTo>
                    <a:pt x="1845" y="1127"/>
                  </a:lnTo>
                  <a:lnTo>
                    <a:pt x="1872" y="1082"/>
                  </a:lnTo>
                  <a:lnTo>
                    <a:pt x="1897" y="1127"/>
                  </a:lnTo>
                  <a:lnTo>
                    <a:pt x="1872" y="1172"/>
                  </a:lnTo>
                  <a:close/>
                  <a:moveTo>
                    <a:pt x="1933" y="1172"/>
                  </a:moveTo>
                  <a:lnTo>
                    <a:pt x="1906" y="1127"/>
                  </a:lnTo>
                  <a:lnTo>
                    <a:pt x="1933" y="1082"/>
                  </a:lnTo>
                  <a:lnTo>
                    <a:pt x="1959" y="1127"/>
                  </a:lnTo>
                  <a:lnTo>
                    <a:pt x="1933" y="1172"/>
                  </a:lnTo>
                  <a:close/>
                  <a:moveTo>
                    <a:pt x="1995" y="1172"/>
                  </a:moveTo>
                  <a:lnTo>
                    <a:pt x="1968" y="1127"/>
                  </a:lnTo>
                  <a:lnTo>
                    <a:pt x="1995" y="1082"/>
                  </a:lnTo>
                  <a:lnTo>
                    <a:pt x="2020" y="1127"/>
                  </a:lnTo>
                  <a:lnTo>
                    <a:pt x="1995" y="1172"/>
                  </a:lnTo>
                  <a:close/>
                  <a:moveTo>
                    <a:pt x="2056" y="1172"/>
                  </a:moveTo>
                  <a:lnTo>
                    <a:pt x="2029" y="1127"/>
                  </a:lnTo>
                  <a:lnTo>
                    <a:pt x="2056" y="1082"/>
                  </a:lnTo>
                  <a:lnTo>
                    <a:pt x="2082" y="1127"/>
                  </a:lnTo>
                  <a:lnTo>
                    <a:pt x="2056" y="1172"/>
                  </a:lnTo>
                  <a:close/>
                  <a:moveTo>
                    <a:pt x="2118" y="1172"/>
                  </a:moveTo>
                  <a:lnTo>
                    <a:pt x="2092" y="1127"/>
                  </a:lnTo>
                  <a:lnTo>
                    <a:pt x="2118" y="1082"/>
                  </a:lnTo>
                  <a:lnTo>
                    <a:pt x="2145" y="1127"/>
                  </a:lnTo>
                  <a:lnTo>
                    <a:pt x="2118" y="1172"/>
                  </a:lnTo>
                  <a:close/>
                  <a:moveTo>
                    <a:pt x="2179" y="1172"/>
                  </a:moveTo>
                  <a:lnTo>
                    <a:pt x="2154" y="1127"/>
                  </a:lnTo>
                  <a:lnTo>
                    <a:pt x="2179" y="1082"/>
                  </a:lnTo>
                  <a:lnTo>
                    <a:pt x="2206" y="1127"/>
                  </a:lnTo>
                  <a:lnTo>
                    <a:pt x="2179" y="1172"/>
                  </a:lnTo>
                  <a:close/>
                  <a:moveTo>
                    <a:pt x="2241" y="1172"/>
                  </a:moveTo>
                  <a:lnTo>
                    <a:pt x="2215" y="1127"/>
                  </a:lnTo>
                  <a:lnTo>
                    <a:pt x="2241" y="1082"/>
                  </a:lnTo>
                  <a:lnTo>
                    <a:pt x="2268" y="1127"/>
                  </a:lnTo>
                  <a:lnTo>
                    <a:pt x="2241" y="1172"/>
                  </a:lnTo>
                  <a:close/>
                  <a:moveTo>
                    <a:pt x="2302" y="1172"/>
                  </a:moveTo>
                  <a:lnTo>
                    <a:pt x="2277" y="1127"/>
                  </a:lnTo>
                  <a:lnTo>
                    <a:pt x="2302" y="1082"/>
                  </a:lnTo>
                  <a:lnTo>
                    <a:pt x="2329" y="1127"/>
                  </a:lnTo>
                  <a:lnTo>
                    <a:pt x="2302" y="1172"/>
                  </a:lnTo>
                  <a:close/>
                  <a:moveTo>
                    <a:pt x="2364" y="1172"/>
                  </a:moveTo>
                  <a:lnTo>
                    <a:pt x="2338" y="1127"/>
                  </a:lnTo>
                  <a:lnTo>
                    <a:pt x="2364" y="1082"/>
                  </a:lnTo>
                  <a:lnTo>
                    <a:pt x="2391" y="1127"/>
                  </a:lnTo>
                  <a:lnTo>
                    <a:pt x="2364" y="1172"/>
                  </a:lnTo>
                  <a:close/>
                  <a:moveTo>
                    <a:pt x="2425" y="1172"/>
                  </a:moveTo>
                  <a:lnTo>
                    <a:pt x="2400" y="1127"/>
                  </a:lnTo>
                  <a:lnTo>
                    <a:pt x="2425" y="1082"/>
                  </a:lnTo>
                  <a:lnTo>
                    <a:pt x="2452" y="1127"/>
                  </a:lnTo>
                  <a:lnTo>
                    <a:pt x="2425" y="1172"/>
                  </a:lnTo>
                  <a:close/>
                  <a:moveTo>
                    <a:pt x="2488" y="1172"/>
                  </a:moveTo>
                  <a:lnTo>
                    <a:pt x="2461" y="1127"/>
                  </a:lnTo>
                  <a:lnTo>
                    <a:pt x="2488" y="1082"/>
                  </a:lnTo>
                  <a:lnTo>
                    <a:pt x="2514" y="1127"/>
                  </a:lnTo>
                  <a:lnTo>
                    <a:pt x="2488" y="1172"/>
                  </a:lnTo>
                  <a:close/>
                  <a:moveTo>
                    <a:pt x="54" y="1120"/>
                  </a:moveTo>
                  <a:lnTo>
                    <a:pt x="27" y="1075"/>
                  </a:lnTo>
                  <a:lnTo>
                    <a:pt x="54" y="1028"/>
                  </a:lnTo>
                  <a:lnTo>
                    <a:pt x="80" y="1075"/>
                  </a:lnTo>
                  <a:lnTo>
                    <a:pt x="54" y="1120"/>
                  </a:lnTo>
                  <a:close/>
                  <a:moveTo>
                    <a:pt x="116" y="1120"/>
                  </a:moveTo>
                  <a:lnTo>
                    <a:pt x="89" y="1075"/>
                  </a:lnTo>
                  <a:lnTo>
                    <a:pt x="116" y="1028"/>
                  </a:lnTo>
                  <a:lnTo>
                    <a:pt x="141" y="1075"/>
                  </a:lnTo>
                  <a:lnTo>
                    <a:pt x="116" y="1120"/>
                  </a:lnTo>
                  <a:close/>
                  <a:moveTo>
                    <a:pt x="177" y="1120"/>
                  </a:moveTo>
                  <a:lnTo>
                    <a:pt x="150" y="1075"/>
                  </a:lnTo>
                  <a:lnTo>
                    <a:pt x="177" y="1028"/>
                  </a:lnTo>
                  <a:lnTo>
                    <a:pt x="202" y="1075"/>
                  </a:lnTo>
                  <a:lnTo>
                    <a:pt x="177" y="1120"/>
                  </a:lnTo>
                  <a:close/>
                  <a:moveTo>
                    <a:pt x="238" y="1120"/>
                  </a:moveTo>
                  <a:lnTo>
                    <a:pt x="213" y="1075"/>
                  </a:lnTo>
                  <a:lnTo>
                    <a:pt x="238" y="1028"/>
                  </a:lnTo>
                  <a:lnTo>
                    <a:pt x="265" y="1075"/>
                  </a:lnTo>
                  <a:lnTo>
                    <a:pt x="238" y="1120"/>
                  </a:lnTo>
                  <a:close/>
                  <a:moveTo>
                    <a:pt x="300" y="1120"/>
                  </a:moveTo>
                  <a:lnTo>
                    <a:pt x="274" y="1075"/>
                  </a:lnTo>
                  <a:lnTo>
                    <a:pt x="300" y="1028"/>
                  </a:lnTo>
                  <a:lnTo>
                    <a:pt x="327" y="1075"/>
                  </a:lnTo>
                  <a:lnTo>
                    <a:pt x="300" y="1120"/>
                  </a:lnTo>
                  <a:close/>
                  <a:moveTo>
                    <a:pt x="361" y="1120"/>
                  </a:moveTo>
                  <a:lnTo>
                    <a:pt x="336" y="1075"/>
                  </a:lnTo>
                  <a:lnTo>
                    <a:pt x="361" y="1028"/>
                  </a:lnTo>
                  <a:lnTo>
                    <a:pt x="388" y="1075"/>
                  </a:lnTo>
                  <a:lnTo>
                    <a:pt x="361" y="1120"/>
                  </a:lnTo>
                  <a:close/>
                  <a:moveTo>
                    <a:pt x="423" y="1120"/>
                  </a:moveTo>
                  <a:lnTo>
                    <a:pt x="397" y="1075"/>
                  </a:lnTo>
                  <a:lnTo>
                    <a:pt x="423" y="1028"/>
                  </a:lnTo>
                  <a:lnTo>
                    <a:pt x="450" y="1075"/>
                  </a:lnTo>
                  <a:lnTo>
                    <a:pt x="423" y="1120"/>
                  </a:lnTo>
                  <a:close/>
                  <a:moveTo>
                    <a:pt x="484" y="1120"/>
                  </a:moveTo>
                  <a:lnTo>
                    <a:pt x="459" y="1075"/>
                  </a:lnTo>
                  <a:lnTo>
                    <a:pt x="484" y="1028"/>
                  </a:lnTo>
                  <a:lnTo>
                    <a:pt x="511" y="1075"/>
                  </a:lnTo>
                  <a:lnTo>
                    <a:pt x="484" y="1120"/>
                  </a:lnTo>
                  <a:close/>
                  <a:moveTo>
                    <a:pt x="546" y="1120"/>
                  </a:moveTo>
                  <a:lnTo>
                    <a:pt x="520" y="1075"/>
                  </a:lnTo>
                  <a:lnTo>
                    <a:pt x="546" y="1028"/>
                  </a:lnTo>
                  <a:lnTo>
                    <a:pt x="573" y="1075"/>
                  </a:lnTo>
                  <a:lnTo>
                    <a:pt x="546" y="1120"/>
                  </a:lnTo>
                  <a:close/>
                  <a:moveTo>
                    <a:pt x="609" y="1120"/>
                  </a:moveTo>
                  <a:lnTo>
                    <a:pt x="582" y="1075"/>
                  </a:lnTo>
                  <a:lnTo>
                    <a:pt x="609" y="1028"/>
                  </a:lnTo>
                  <a:lnTo>
                    <a:pt x="634" y="1075"/>
                  </a:lnTo>
                  <a:lnTo>
                    <a:pt x="609" y="1120"/>
                  </a:lnTo>
                  <a:close/>
                  <a:moveTo>
                    <a:pt x="670" y="1120"/>
                  </a:moveTo>
                  <a:lnTo>
                    <a:pt x="643" y="1075"/>
                  </a:lnTo>
                  <a:lnTo>
                    <a:pt x="670" y="1028"/>
                  </a:lnTo>
                  <a:lnTo>
                    <a:pt x="696" y="1075"/>
                  </a:lnTo>
                  <a:lnTo>
                    <a:pt x="670" y="1120"/>
                  </a:lnTo>
                  <a:close/>
                  <a:moveTo>
                    <a:pt x="732" y="1120"/>
                  </a:moveTo>
                  <a:lnTo>
                    <a:pt x="705" y="1075"/>
                  </a:lnTo>
                  <a:lnTo>
                    <a:pt x="732" y="1028"/>
                  </a:lnTo>
                  <a:lnTo>
                    <a:pt x="757" y="1075"/>
                  </a:lnTo>
                  <a:lnTo>
                    <a:pt x="732" y="1120"/>
                  </a:lnTo>
                  <a:close/>
                  <a:moveTo>
                    <a:pt x="793" y="1120"/>
                  </a:moveTo>
                  <a:lnTo>
                    <a:pt x="766" y="1075"/>
                  </a:lnTo>
                  <a:lnTo>
                    <a:pt x="793" y="1028"/>
                  </a:lnTo>
                  <a:lnTo>
                    <a:pt x="819" y="1075"/>
                  </a:lnTo>
                  <a:lnTo>
                    <a:pt x="793" y="1120"/>
                  </a:lnTo>
                  <a:close/>
                  <a:moveTo>
                    <a:pt x="855" y="1120"/>
                  </a:moveTo>
                  <a:lnTo>
                    <a:pt x="828" y="1075"/>
                  </a:lnTo>
                  <a:lnTo>
                    <a:pt x="855" y="1028"/>
                  </a:lnTo>
                  <a:lnTo>
                    <a:pt x="880" y="1075"/>
                  </a:lnTo>
                  <a:lnTo>
                    <a:pt x="855" y="1120"/>
                  </a:lnTo>
                  <a:close/>
                  <a:moveTo>
                    <a:pt x="916" y="1120"/>
                  </a:moveTo>
                  <a:lnTo>
                    <a:pt x="889" y="1075"/>
                  </a:lnTo>
                  <a:lnTo>
                    <a:pt x="916" y="1028"/>
                  </a:lnTo>
                  <a:lnTo>
                    <a:pt x="942" y="1075"/>
                  </a:lnTo>
                  <a:lnTo>
                    <a:pt x="916" y="1120"/>
                  </a:lnTo>
                  <a:close/>
                  <a:moveTo>
                    <a:pt x="978" y="1120"/>
                  </a:moveTo>
                  <a:lnTo>
                    <a:pt x="952" y="1075"/>
                  </a:lnTo>
                  <a:lnTo>
                    <a:pt x="978" y="1028"/>
                  </a:lnTo>
                  <a:lnTo>
                    <a:pt x="1005" y="1075"/>
                  </a:lnTo>
                  <a:lnTo>
                    <a:pt x="978" y="1120"/>
                  </a:lnTo>
                  <a:close/>
                  <a:moveTo>
                    <a:pt x="1039" y="1120"/>
                  </a:moveTo>
                  <a:lnTo>
                    <a:pt x="1014" y="1075"/>
                  </a:lnTo>
                  <a:lnTo>
                    <a:pt x="1039" y="1028"/>
                  </a:lnTo>
                  <a:lnTo>
                    <a:pt x="1066" y="1075"/>
                  </a:lnTo>
                  <a:lnTo>
                    <a:pt x="1039" y="1120"/>
                  </a:lnTo>
                  <a:close/>
                  <a:moveTo>
                    <a:pt x="1101" y="1120"/>
                  </a:moveTo>
                  <a:lnTo>
                    <a:pt x="1075" y="1075"/>
                  </a:lnTo>
                  <a:lnTo>
                    <a:pt x="1101" y="1028"/>
                  </a:lnTo>
                  <a:lnTo>
                    <a:pt x="1128" y="1075"/>
                  </a:lnTo>
                  <a:lnTo>
                    <a:pt x="1101" y="1120"/>
                  </a:lnTo>
                  <a:close/>
                  <a:moveTo>
                    <a:pt x="1162" y="1120"/>
                  </a:moveTo>
                  <a:lnTo>
                    <a:pt x="1137" y="1075"/>
                  </a:lnTo>
                  <a:lnTo>
                    <a:pt x="1162" y="1028"/>
                  </a:lnTo>
                  <a:lnTo>
                    <a:pt x="1189" y="1075"/>
                  </a:lnTo>
                  <a:lnTo>
                    <a:pt x="1162" y="1120"/>
                  </a:lnTo>
                  <a:close/>
                  <a:moveTo>
                    <a:pt x="1224" y="1120"/>
                  </a:moveTo>
                  <a:lnTo>
                    <a:pt x="1198" y="1075"/>
                  </a:lnTo>
                  <a:lnTo>
                    <a:pt x="1224" y="1028"/>
                  </a:lnTo>
                  <a:lnTo>
                    <a:pt x="1251" y="1075"/>
                  </a:lnTo>
                  <a:lnTo>
                    <a:pt x="1224" y="1120"/>
                  </a:lnTo>
                  <a:close/>
                  <a:moveTo>
                    <a:pt x="1285" y="1120"/>
                  </a:moveTo>
                  <a:lnTo>
                    <a:pt x="1260" y="1075"/>
                  </a:lnTo>
                  <a:lnTo>
                    <a:pt x="1285" y="1028"/>
                  </a:lnTo>
                  <a:lnTo>
                    <a:pt x="1312" y="1075"/>
                  </a:lnTo>
                  <a:lnTo>
                    <a:pt x="1285" y="1120"/>
                  </a:lnTo>
                  <a:close/>
                  <a:moveTo>
                    <a:pt x="1348" y="1120"/>
                  </a:moveTo>
                  <a:lnTo>
                    <a:pt x="1321" y="1075"/>
                  </a:lnTo>
                  <a:lnTo>
                    <a:pt x="1348" y="1028"/>
                  </a:lnTo>
                  <a:lnTo>
                    <a:pt x="1374" y="1075"/>
                  </a:lnTo>
                  <a:lnTo>
                    <a:pt x="1348" y="1120"/>
                  </a:lnTo>
                  <a:close/>
                  <a:moveTo>
                    <a:pt x="1410" y="1120"/>
                  </a:moveTo>
                  <a:lnTo>
                    <a:pt x="1383" y="1075"/>
                  </a:lnTo>
                  <a:lnTo>
                    <a:pt x="1410" y="1028"/>
                  </a:lnTo>
                  <a:lnTo>
                    <a:pt x="1435" y="1075"/>
                  </a:lnTo>
                  <a:lnTo>
                    <a:pt x="1410" y="1120"/>
                  </a:lnTo>
                  <a:close/>
                  <a:moveTo>
                    <a:pt x="1471" y="1120"/>
                  </a:moveTo>
                  <a:lnTo>
                    <a:pt x="1444" y="1075"/>
                  </a:lnTo>
                  <a:lnTo>
                    <a:pt x="1471" y="1028"/>
                  </a:lnTo>
                  <a:lnTo>
                    <a:pt x="1497" y="1075"/>
                  </a:lnTo>
                  <a:lnTo>
                    <a:pt x="1471" y="1120"/>
                  </a:lnTo>
                  <a:close/>
                  <a:moveTo>
                    <a:pt x="1533" y="1120"/>
                  </a:moveTo>
                  <a:lnTo>
                    <a:pt x="1506" y="1075"/>
                  </a:lnTo>
                  <a:lnTo>
                    <a:pt x="1533" y="1028"/>
                  </a:lnTo>
                  <a:lnTo>
                    <a:pt x="1558" y="1075"/>
                  </a:lnTo>
                  <a:lnTo>
                    <a:pt x="1533" y="1120"/>
                  </a:lnTo>
                  <a:close/>
                  <a:moveTo>
                    <a:pt x="1594" y="1120"/>
                  </a:moveTo>
                  <a:lnTo>
                    <a:pt x="1567" y="1075"/>
                  </a:lnTo>
                  <a:lnTo>
                    <a:pt x="1594" y="1028"/>
                  </a:lnTo>
                  <a:lnTo>
                    <a:pt x="1620" y="1075"/>
                  </a:lnTo>
                  <a:lnTo>
                    <a:pt x="1594" y="1120"/>
                  </a:lnTo>
                  <a:close/>
                  <a:moveTo>
                    <a:pt x="1656" y="1120"/>
                  </a:moveTo>
                  <a:lnTo>
                    <a:pt x="1629" y="1075"/>
                  </a:lnTo>
                  <a:lnTo>
                    <a:pt x="1656" y="1028"/>
                  </a:lnTo>
                  <a:lnTo>
                    <a:pt x="1681" y="1075"/>
                  </a:lnTo>
                  <a:lnTo>
                    <a:pt x="1656" y="1120"/>
                  </a:lnTo>
                  <a:close/>
                  <a:moveTo>
                    <a:pt x="1717" y="1120"/>
                  </a:moveTo>
                  <a:lnTo>
                    <a:pt x="1692" y="1075"/>
                  </a:lnTo>
                  <a:lnTo>
                    <a:pt x="1717" y="1028"/>
                  </a:lnTo>
                  <a:lnTo>
                    <a:pt x="1744" y="1075"/>
                  </a:lnTo>
                  <a:lnTo>
                    <a:pt x="1717" y="1120"/>
                  </a:lnTo>
                  <a:close/>
                  <a:moveTo>
                    <a:pt x="1779" y="1120"/>
                  </a:moveTo>
                  <a:lnTo>
                    <a:pt x="1753" y="1075"/>
                  </a:lnTo>
                  <a:lnTo>
                    <a:pt x="1779" y="1028"/>
                  </a:lnTo>
                  <a:lnTo>
                    <a:pt x="1806" y="1075"/>
                  </a:lnTo>
                  <a:lnTo>
                    <a:pt x="1779" y="1120"/>
                  </a:lnTo>
                  <a:close/>
                  <a:moveTo>
                    <a:pt x="1840" y="1120"/>
                  </a:moveTo>
                  <a:lnTo>
                    <a:pt x="1815" y="1075"/>
                  </a:lnTo>
                  <a:lnTo>
                    <a:pt x="1840" y="1028"/>
                  </a:lnTo>
                  <a:lnTo>
                    <a:pt x="1867" y="1075"/>
                  </a:lnTo>
                  <a:lnTo>
                    <a:pt x="1840" y="1120"/>
                  </a:lnTo>
                  <a:close/>
                  <a:moveTo>
                    <a:pt x="1902" y="1120"/>
                  </a:moveTo>
                  <a:lnTo>
                    <a:pt x="1876" y="1075"/>
                  </a:lnTo>
                  <a:lnTo>
                    <a:pt x="1902" y="1028"/>
                  </a:lnTo>
                  <a:lnTo>
                    <a:pt x="1929" y="1075"/>
                  </a:lnTo>
                  <a:lnTo>
                    <a:pt x="1902" y="1120"/>
                  </a:lnTo>
                  <a:close/>
                  <a:moveTo>
                    <a:pt x="1963" y="1120"/>
                  </a:moveTo>
                  <a:lnTo>
                    <a:pt x="1938" y="1075"/>
                  </a:lnTo>
                  <a:lnTo>
                    <a:pt x="1963" y="1028"/>
                  </a:lnTo>
                  <a:lnTo>
                    <a:pt x="1990" y="1075"/>
                  </a:lnTo>
                  <a:lnTo>
                    <a:pt x="1963" y="1120"/>
                  </a:lnTo>
                  <a:close/>
                  <a:moveTo>
                    <a:pt x="2025" y="1120"/>
                  </a:moveTo>
                  <a:lnTo>
                    <a:pt x="1999" y="1075"/>
                  </a:lnTo>
                  <a:lnTo>
                    <a:pt x="2025" y="1028"/>
                  </a:lnTo>
                  <a:lnTo>
                    <a:pt x="2052" y="1075"/>
                  </a:lnTo>
                  <a:lnTo>
                    <a:pt x="2025" y="1120"/>
                  </a:lnTo>
                  <a:close/>
                  <a:moveTo>
                    <a:pt x="2088" y="1120"/>
                  </a:moveTo>
                  <a:lnTo>
                    <a:pt x="2061" y="1075"/>
                  </a:lnTo>
                  <a:lnTo>
                    <a:pt x="2088" y="1028"/>
                  </a:lnTo>
                  <a:lnTo>
                    <a:pt x="2113" y="1075"/>
                  </a:lnTo>
                  <a:lnTo>
                    <a:pt x="2088" y="1120"/>
                  </a:lnTo>
                  <a:close/>
                  <a:moveTo>
                    <a:pt x="2149" y="1120"/>
                  </a:moveTo>
                  <a:lnTo>
                    <a:pt x="2122" y="1075"/>
                  </a:lnTo>
                  <a:lnTo>
                    <a:pt x="2149" y="1028"/>
                  </a:lnTo>
                  <a:lnTo>
                    <a:pt x="2175" y="1075"/>
                  </a:lnTo>
                  <a:lnTo>
                    <a:pt x="2149" y="1120"/>
                  </a:lnTo>
                  <a:close/>
                  <a:moveTo>
                    <a:pt x="2211" y="1120"/>
                  </a:moveTo>
                  <a:lnTo>
                    <a:pt x="2184" y="1075"/>
                  </a:lnTo>
                  <a:lnTo>
                    <a:pt x="2211" y="1028"/>
                  </a:lnTo>
                  <a:lnTo>
                    <a:pt x="2236" y="1075"/>
                  </a:lnTo>
                  <a:lnTo>
                    <a:pt x="2211" y="1120"/>
                  </a:lnTo>
                  <a:close/>
                  <a:moveTo>
                    <a:pt x="2272" y="1120"/>
                  </a:moveTo>
                  <a:lnTo>
                    <a:pt x="2245" y="1075"/>
                  </a:lnTo>
                  <a:lnTo>
                    <a:pt x="2272" y="1028"/>
                  </a:lnTo>
                  <a:lnTo>
                    <a:pt x="2298" y="1075"/>
                  </a:lnTo>
                  <a:lnTo>
                    <a:pt x="2272" y="1120"/>
                  </a:lnTo>
                  <a:close/>
                  <a:moveTo>
                    <a:pt x="2334" y="1120"/>
                  </a:moveTo>
                  <a:lnTo>
                    <a:pt x="2307" y="1075"/>
                  </a:lnTo>
                  <a:lnTo>
                    <a:pt x="2334" y="1028"/>
                  </a:lnTo>
                  <a:lnTo>
                    <a:pt x="2359" y="1075"/>
                  </a:lnTo>
                  <a:lnTo>
                    <a:pt x="2334" y="1120"/>
                  </a:lnTo>
                  <a:close/>
                  <a:moveTo>
                    <a:pt x="2395" y="1120"/>
                  </a:moveTo>
                  <a:lnTo>
                    <a:pt x="2368" y="1075"/>
                  </a:lnTo>
                  <a:lnTo>
                    <a:pt x="2395" y="1028"/>
                  </a:lnTo>
                  <a:lnTo>
                    <a:pt x="2421" y="1075"/>
                  </a:lnTo>
                  <a:lnTo>
                    <a:pt x="2395" y="1120"/>
                  </a:lnTo>
                  <a:close/>
                  <a:moveTo>
                    <a:pt x="2457" y="1120"/>
                  </a:moveTo>
                  <a:lnTo>
                    <a:pt x="2431" y="1075"/>
                  </a:lnTo>
                  <a:lnTo>
                    <a:pt x="2457" y="1028"/>
                  </a:lnTo>
                  <a:lnTo>
                    <a:pt x="2484" y="1075"/>
                  </a:lnTo>
                  <a:lnTo>
                    <a:pt x="2457" y="1120"/>
                  </a:lnTo>
                  <a:close/>
                  <a:moveTo>
                    <a:pt x="2518" y="1120"/>
                  </a:moveTo>
                  <a:lnTo>
                    <a:pt x="2493" y="1075"/>
                  </a:lnTo>
                  <a:lnTo>
                    <a:pt x="2518" y="1028"/>
                  </a:lnTo>
                  <a:lnTo>
                    <a:pt x="2545" y="1075"/>
                  </a:lnTo>
                  <a:lnTo>
                    <a:pt x="2518" y="1120"/>
                  </a:lnTo>
                  <a:close/>
                  <a:moveTo>
                    <a:pt x="84" y="1066"/>
                  </a:moveTo>
                  <a:lnTo>
                    <a:pt x="59" y="1021"/>
                  </a:lnTo>
                  <a:lnTo>
                    <a:pt x="84" y="976"/>
                  </a:lnTo>
                  <a:lnTo>
                    <a:pt x="111" y="1021"/>
                  </a:lnTo>
                  <a:lnTo>
                    <a:pt x="84" y="1066"/>
                  </a:lnTo>
                  <a:close/>
                  <a:moveTo>
                    <a:pt x="146" y="1066"/>
                  </a:moveTo>
                  <a:lnTo>
                    <a:pt x="120" y="1021"/>
                  </a:lnTo>
                  <a:lnTo>
                    <a:pt x="146" y="976"/>
                  </a:lnTo>
                  <a:lnTo>
                    <a:pt x="172" y="1021"/>
                  </a:lnTo>
                  <a:lnTo>
                    <a:pt x="146" y="1066"/>
                  </a:lnTo>
                  <a:close/>
                  <a:moveTo>
                    <a:pt x="207" y="1066"/>
                  </a:moveTo>
                  <a:lnTo>
                    <a:pt x="181" y="1021"/>
                  </a:lnTo>
                  <a:lnTo>
                    <a:pt x="207" y="976"/>
                  </a:lnTo>
                  <a:lnTo>
                    <a:pt x="234" y="1021"/>
                  </a:lnTo>
                  <a:lnTo>
                    <a:pt x="207" y="1066"/>
                  </a:lnTo>
                  <a:close/>
                  <a:moveTo>
                    <a:pt x="270" y="1066"/>
                  </a:moveTo>
                  <a:lnTo>
                    <a:pt x="243" y="1021"/>
                  </a:lnTo>
                  <a:lnTo>
                    <a:pt x="270" y="976"/>
                  </a:lnTo>
                  <a:lnTo>
                    <a:pt x="295" y="1021"/>
                  </a:lnTo>
                  <a:lnTo>
                    <a:pt x="270" y="1066"/>
                  </a:lnTo>
                  <a:close/>
                  <a:moveTo>
                    <a:pt x="331" y="1066"/>
                  </a:moveTo>
                  <a:lnTo>
                    <a:pt x="304" y="1021"/>
                  </a:lnTo>
                  <a:lnTo>
                    <a:pt x="331" y="976"/>
                  </a:lnTo>
                  <a:lnTo>
                    <a:pt x="357" y="1021"/>
                  </a:lnTo>
                  <a:lnTo>
                    <a:pt x="331" y="1066"/>
                  </a:lnTo>
                  <a:close/>
                  <a:moveTo>
                    <a:pt x="393" y="1066"/>
                  </a:moveTo>
                  <a:lnTo>
                    <a:pt x="366" y="1021"/>
                  </a:lnTo>
                  <a:lnTo>
                    <a:pt x="393" y="976"/>
                  </a:lnTo>
                  <a:lnTo>
                    <a:pt x="418" y="1021"/>
                  </a:lnTo>
                  <a:lnTo>
                    <a:pt x="393" y="1066"/>
                  </a:lnTo>
                  <a:close/>
                  <a:moveTo>
                    <a:pt x="454" y="1066"/>
                  </a:moveTo>
                  <a:lnTo>
                    <a:pt x="427" y="1021"/>
                  </a:lnTo>
                  <a:lnTo>
                    <a:pt x="454" y="976"/>
                  </a:lnTo>
                  <a:lnTo>
                    <a:pt x="480" y="1021"/>
                  </a:lnTo>
                  <a:lnTo>
                    <a:pt x="454" y="1066"/>
                  </a:lnTo>
                  <a:close/>
                  <a:moveTo>
                    <a:pt x="516" y="1066"/>
                  </a:moveTo>
                  <a:lnTo>
                    <a:pt x="489" y="1021"/>
                  </a:lnTo>
                  <a:lnTo>
                    <a:pt x="516" y="976"/>
                  </a:lnTo>
                  <a:lnTo>
                    <a:pt x="541" y="1021"/>
                  </a:lnTo>
                  <a:lnTo>
                    <a:pt x="516" y="1066"/>
                  </a:lnTo>
                  <a:close/>
                  <a:moveTo>
                    <a:pt x="577" y="1066"/>
                  </a:moveTo>
                  <a:lnTo>
                    <a:pt x="550" y="1021"/>
                  </a:lnTo>
                  <a:lnTo>
                    <a:pt x="577" y="976"/>
                  </a:lnTo>
                  <a:lnTo>
                    <a:pt x="603" y="1021"/>
                  </a:lnTo>
                  <a:lnTo>
                    <a:pt x="577" y="1066"/>
                  </a:lnTo>
                  <a:close/>
                  <a:moveTo>
                    <a:pt x="639" y="1066"/>
                  </a:moveTo>
                  <a:lnTo>
                    <a:pt x="613" y="1021"/>
                  </a:lnTo>
                  <a:lnTo>
                    <a:pt x="639" y="976"/>
                  </a:lnTo>
                  <a:lnTo>
                    <a:pt x="666" y="1021"/>
                  </a:lnTo>
                  <a:lnTo>
                    <a:pt x="639" y="1066"/>
                  </a:lnTo>
                  <a:close/>
                  <a:moveTo>
                    <a:pt x="700" y="1066"/>
                  </a:moveTo>
                  <a:lnTo>
                    <a:pt x="675" y="1021"/>
                  </a:lnTo>
                  <a:lnTo>
                    <a:pt x="700" y="976"/>
                  </a:lnTo>
                  <a:lnTo>
                    <a:pt x="727" y="1021"/>
                  </a:lnTo>
                  <a:lnTo>
                    <a:pt x="700" y="1066"/>
                  </a:lnTo>
                  <a:close/>
                  <a:moveTo>
                    <a:pt x="762" y="1066"/>
                  </a:moveTo>
                  <a:lnTo>
                    <a:pt x="736" y="1021"/>
                  </a:lnTo>
                  <a:lnTo>
                    <a:pt x="762" y="976"/>
                  </a:lnTo>
                  <a:lnTo>
                    <a:pt x="789" y="1021"/>
                  </a:lnTo>
                  <a:lnTo>
                    <a:pt x="762" y="1066"/>
                  </a:lnTo>
                  <a:close/>
                  <a:moveTo>
                    <a:pt x="823" y="1066"/>
                  </a:moveTo>
                  <a:lnTo>
                    <a:pt x="798" y="1021"/>
                  </a:lnTo>
                  <a:lnTo>
                    <a:pt x="823" y="976"/>
                  </a:lnTo>
                  <a:lnTo>
                    <a:pt x="850" y="1021"/>
                  </a:lnTo>
                  <a:lnTo>
                    <a:pt x="823" y="1066"/>
                  </a:lnTo>
                  <a:close/>
                  <a:moveTo>
                    <a:pt x="885" y="1066"/>
                  </a:moveTo>
                  <a:lnTo>
                    <a:pt x="859" y="1021"/>
                  </a:lnTo>
                  <a:lnTo>
                    <a:pt x="885" y="976"/>
                  </a:lnTo>
                  <a:lnTo>
                    <a:pt x="912" y="1021"/>
                  </a:lnTo>
                  <a:lnTo>
                    <a:pt x="885" y="1066"/>
                  </a:lnTo>
                  <a:close/>
                  <a:moveTo>
                    <a:pt x="946" y="1066"/>
                  </a:moveTo>
                  <a:lnTo>
                    <a:pt x="921" y="1021"/>
                  </a:lnTo>
                  <a:lnTo>
                    <a:pt x="946" y="976"/>
                  </a:lnTo>
                  <a:lnTo>
                    <a:pt x="973" y="1021"/>
                  </a:lnTo>
                  <a:lnTo>
                    <a:pt x="946" y="1066"/>
                  </a:lnTo>
                  <a:close/>
                  <a:moveTo>
                    <a:pt x="1009" y="1066"/>
                  </a:moveTo>
                  <a:lnTo>
                    <a:pt x="982" y="1021"/>
                  </a:lnTo>
                  <a:lnTo>
                    <a:pt x="1009" y="976"/>
                  </a:lnTo>
                  <a:lnTo>
                    <a:pt x="1035" y="1021"/>
                  </a:lnTo>
                  <a:lnTo>
                    <a:pt x="1009" y="1066"/>
                  </a:lnTo>
                  <a:close/>
                  <a:moveTo>
                    <a:pt x="1071" y="1066"/>
                  </a:moveTo>
                  <a:lnTo>
                    <a:pt x="1044" y="1021"/>
                  </a:lnTo>
                  <a:lnTo>
                    <a:pt x="1071" y="976"/>
                  </a:lnTo>
                  <a:lnTo>
                    <a:pt x="1096" y="1021"/>
                  </a:lnTo>
                  <a:lnTo>
                    <a:pt x="1071" y="1066"/>
                  </a:lnTo>
                  <a:close/>
                  <a:moveTo>
                    <a:pt x="1132" y="1066"/>
                  </a:moveTo>
                  <a:lnTo>
                    <a:pt x="1105" y="1021"/>
                  </a:lnTo>
                  <a:lnTo>
                    <a:pt x="1132" y="976"/>
                  </a:lnTo>
                  <a:lnTo>
                    <a:pt x="1158" y="1021"/>
                  </a:lnTo>
                  <a:lnTo>
                    <a:pt x="1132" y="1066"/>
                  </a:lnTo>
                  <a:close/>
                  <a:moveTo>
                    <a:pt x="1194" y="1066"/>
                  </a:moveTo>
                  <a:lnTo>
                    <a:pt x="1167" y="1021"/>
                  </a:lnTo>
                  <a:lnTo>
                    <a:pt x="1194" y="976"/>
                  </a:lnTo>
                  <a:lnTo>
                    <a:pt x="1219" y="1021"/>
                  </a:lnTo>
                  <a:lnTo>
                    <a:pt x="1194" y="1066"/>
                  </a:lnTo>
                  <a:close/>
                  <a:moveTo>
                    <a:pt x="1255" y="1066"/>
                  </a:moveTo>
                  <a:lnTo>
                    <a:pt x="1228" y="1021"/>
                  </a:lnTo>
                  <a:lnTo>
                    <a:pt x="1255" y="976"/>
                  </a:lnTo>
                  <a:lnTo>
                    <a:pt x="1281" y="1021"/>
                  </a:lnTo>
                  <a:lnTo>
                    <a:pt x="1255" y="1066"/>
                  </a:lnTo>
                  <a:close/>
                  <a:moveTo>
                    <a:pt x="1317" y="1066"/>
                  </a:moveTo>
                  <a:lnTo>
                    <a:pt x="1290" y="1021"/>
                  </a:lnTo>
                  <a:lnTo>
                    <a:pt x="1317" y="976"/>
                  </a:lnTo>
                  <a:lnTo>
                    <a:pt x="1342" y="1021"/>
                  </a:lnTo>
                  <a:lnTo>
                    <a:pt x="1317" y="1066"/>
                  </a:lnTo>
                  <a:close/>
                  <a:moveTo>
                    <a:pt x="1378" y="1066"/>
                  </a:moveTo>
                  <a:lnTo>
                    <a:pt x="1353" y="1021"/>
                  </a:lnTo>
                  <a:lnTo>
                    <a:pt x="1378" y="976"/>
                  </a:lnTo>
                  <a:lnTo>
                    <a:pt x="1405" y="1021"/>
                  </a:lnTo>
                  <a:lnTo>
                    <a:pt x="1378" y="1066"/>
                  </a:lnTo>
                  <a:close/>
                  <a:moveTo>
                    <a:pt x="1440" y="1066"/>
                  </a:moveTo>
                  <a:lnTo>
                    <a:pt x="1414" y="1021"/>
                  </a:lnTo>
                  <a:lnTo>
                    <a:pt x="1440" y="976"/>
                  </a:lnTo>
                  <a:lnTo>
                    <a:pt x="1467" y="1021"/>
                  </a:lnTo>
                  <a:lnTo>
                    <a:pt x="1440" y="1066"/>
                  </a:lnTo>
                  <a:close/>
                  <a:moveTo>
                    <a:pt x="1501" y="1066"/>
                  </a:moveTo>
                  <a:lnTo>
                    <a:pt x="1476" y="1021"/>
                  </a:lnTo>
                  <a:lnTo>
                    <a:pt x="1501" y="976"/>
                  </a:lnTo>
                  <a:lnTo>
                    <a:pt x="1528" y="1021"/>
                  </a:lnTo>
                  <a:lnTo>
                    <a:pt x="1501" y="1066"/>
                  </a:lnTo>
                  <a:close/>
                  <a:moveTo>
                    <a:pt x="1563" y="1066"/>
                  </a:moveTo>
                  <a:lnTo>
                    <a:pt x="1537" y="1021"/>
                  </a:lnTo>
                  <a:lnTo>
                    <a:pt x="1563" y="976"/>
                  </a:lnTo>
                  <a:lnTo>
                    <a:pt x="1590" y="1021"/>
                  </a:lnTo>
                  <a:lnTo>
                    <a:pt x="1563" y="1066"/>
                  </a:lnTo>
                  <a:close/>
                  <a:moveTo>
                    <a:pt x="1624" y="1066"/>
                  </a:moveTo>
                  <a:lnTo>
                    <a:pt x="1599" y="1021"/>
                  </a:lnTo>
                  <a:lnTo>
                    <a:pt x="1624" y="976"/>
                  </a:lnTo>
                  <a:lnTo>
                    <a:pt x="1651" y="1021"/>
                  </a:lnTo>
                  <a:lnTo>
                    <a:pt x="1624" y="1066"/>
                  </a:lnTo>
                  <a:close/>
                  <a:moveTo>
                    <a:pt x="1686" y="1066"/>
                  </a:moveTo>
                  <a:lnTo>
                    <a:pt x="1660" y="1021"/>
                  </a:lnTo>
                  <a:lnTo>
                    <a:pt x="1686" y="976"/>
                  </a:lnTo>
                  <a:lnTo>
                    <a:pt x="1713" y="1021"/>
                  </a:lnTo>
                  <a:lnTo>
                    <a:pt x="1686" y="1066"/>
                  </a:lnTo>
                  <a:close/>
                  <a:moveTo>
                    <a:pt x="1749" y="1066"/>
                  </a:moveTo>
                  <a:lnTo>
                    <a:pt x="1722" y="1021"/>
                  </a:lnTo>
                  <a:lnTo>
                    <a:pt x="1749" y="976"/>
                  </a:lnTo>
                  <a:lnTo>
                    <a:pt x="1774" y="1021"/>
                  </a:lnTo>
                  <a:lnTo>
                    <a:pt x="1749" y="1066"/>
                  </a:lnTo>
                  <a:close/>
                  <a:moveTo>
                    <a:pt x="1810" y="1066"/>
                  </a:moveTo>
                  <a:lnTo>
                    <a:pt x="1783" y="1021"/>
                  </a:lnTo>
                  <a:lnTo>
                    <a:pt x="1810" y="976"/>
                  </a:lnTo>
                  <a:lnTo>
                    <a:pt x="1836" y="1021"/>
                  </a:lnTo>
                  <a:lnTo>
                    <a:pt x="1810" y="1066"/>
                  </a:lnTo>
                  <a:close/>
                  <a:moveTo>
                    <a:pt x="1872" y="1066"/>
                  </a:moveTo>
                  <a:lnTo>
                    <a:pt x="1845" y="1021"/>
                  </a:lnTo>
                  <a:lnTo>
                    <a:pt x="1872" y="976"/>
                  </a:lnTo>
                  <a:lnTo>
                    <a:pt x="1897" y="1021"/>
                  </a:lnTo>
                  <a:lnTo>
                    <a:pt x="1872" y="1066"/>
                  </a:lnTo>
                  <a:close/>
                  <a:moveTo>
                    <a:pt x="1933" y="1066"/>
                  </a:moveTo>
                  <a:lnTo>
                    <a:pt x="1906" y="1021"/>
                  </a:lnTo>
                  <a:lnTo>
                    <a:pt x="1933" y="976"/>
                  </a:lnTo>
                  <a:lnTo>
                    <a:pt x="1959" y="1021"/>
                  </a:lnTo>
                  <a:lnTo>
                    <a:pt x="1933" y="1066"/>
                  </a:lnTo>
                  <a:close/>
                  <a:moveTo>
                    <a:pt x="1995" y="1066"/>
                  </a:moveTo>
                  <a:lnTo>
                    <a:pt x="1968" y="1021"/>
                  </a:lnTo>
                  <a:lnTo>
                    <a:pt x="1995" y="976"/>
                  </a:lnTo>
                  <a:lnTo>
                    <a:pt x="2020" y="1021"/>
                  </a:lnTo>
                  <a:lnTo>
                    <a:pt x="1995" y="1066"/>
                  </a:lnTo>
                  <a:close/>
                  <a:moveTo>
                    <a:pt x="2056" y="1066"/>
                  </a:moveTo>
                  <a:lnTo>
                    <a:pt x="2029" y="1021"/>
                  </a:lnTo>
                  <a:lnTo>
                    <a:pt x="2056" y="976"/>
                  </a:lnTo>
                  <a:lnTo>
                    <a:pt x="2082" y="1021"/>
                  </a:lnTo>
                  <a:lnTo>
                    <a:pt x="2056" y="1066"/>
                  </a:lnTo>
                  <a:close/>
                  <a:moveTo>
                    <a:pt x="2118" y="1066"/>
                  </a:moveTo>
                  <a:lnTo>
                    <a:pt x="2092" y="1021"/>
                  </a:lnTo>
                  <a:lnTo>
                    <a:pt x="2118" y="976"/>
                  </a:lnTo>
                  <a:lnTo>
                    <a:pt x="2145" y="1021"/>
                  </a:lnTo>
                  <a:lnTo>
                    <a:pt x="2118" y="1066"/>
                  </a:lnTo>
                  <a:close/>
                  <a:moveTo>
                    <a:pt x="2179" y="1066"/>
                  </a:moveTo>
                  <a:lnTo>
                    <a:pt x="2154" y="1021"/>
                  </a:lnTo>
                  <a:lnTo>
                    <a:pt x="2179" y="976"/>
                  </a:lnTo>
                  <a:lnTo>
                    <a:pt x="2206" y="1021"/>
                  </a:lnTo>
                  <a:lnTo>
                    <a:pt x="2179" y="1066"/>
                  </a:lnTo>
                  <a:close/>
                  <a:moveTo>
                    <a:pt x="2241" y="1066"/>
                  </a:moveTo>
                  <a:lnTo>
                    <a:pt x="2215" y="1021"/>
                  </a:lnTo>
                  <a:lnTo>
                    <a:pt x="2241" y="976"/>
                  </a:lnTo>
                  <a:lnTo>
                    <a:pt x="2268" y="1021"/>
                  </a:lnTo>
                  <a:lnTo>
                    <a:pt x="2241" y="1066"/>
                  </a:lnTo>
                  <a:close/>
                  <a:moveTo>
                    <a:pt x="2302" y="1066"/>
                  </a:moveTo>
                  <a:lnTo>
                    <a:pt x="2277" y="1021"/>
                  </a:lnTo>
                  <a:lnTo>
                    <a:pt x="2302" y="976"/>
                  </a:lnTo>
                  <a:lnTo>
                    <a:pt x="2329" y="1021"/>
                  </a:lnTo>
                  <a:lnTo>
                    <a:pt x="2302" y="1066"/>
                  </a:lnTo>
                  <a:close/>
                  <a:moveTo>
                    <a:pt x="2364" y="1066"/>
                  </a:moveTo>
                  <a:lnTo>
                    <a:pt x="2338" y="1021"/>
                  </a:lnTo>
                  <a:lnTo>
                    <a:pt x="2364" y="976"/>
                  </a:lnTo>
                  <a:lnTo>
                    <a:pt x="2391" y="1021"/>
                  </a:lnTo>
                  <a:lnTo>
                    <a:pt x="2364" y="1066"/>
                  </a:lnTo>
                  <a:close/>
                  <a:moveTo>
                    <a:pt x="2425" y="1066"/>
                  </a:moveTo>
                  <a:lnTo>
                    <a:pt x="2400" y="1021"/>
                  </a:lnTo>
                  <a:lnTo>
                    <a:pt x="2425" y="976"/>
                  </a:lnTo>
                  <a:lnTo>
                    <a:pt x="2452" y="1021"/>
                  </a:lnTo>
                  <a:lnTo>
                    <a:pt x="2425" y="1066"/>
                  </a:lnTo>
                  <a:close/>
                  <a:moveTo>
                    <a:pt x="2488" y="1066"/>
                  </a:moveTo>
                  <a:lnTo>
                    <a:pt x="2461" y="1021"/>
                  </a:lnTo>
                  <a:lnTo>
                    <a:pt x="2488" y="976"/>
                  </a:lnTo>
                  <a:lnTo>
                    <a:pt x="2514" y="1021"/>
                  </a:lnTo>
                  <a:lnTo>
                    <a:pt x="2488" y="1066"/>
                  </a:lnTo>
                  <a:close/>
                  <a:moveTo>
                    <a:pt x="54" y="1013"/>
                  </a:moveTo>
                  <a:lnTo>
                    <a:pt x="27" y="967"/>
                  </a:lnTo>
                  <a:lnTo>
                    <a:pt x="54" y="922"/>
                  </a:lnTo>
                  <a:lnTo>
                    <a:pt x="80" y="967"/>
                  </a:lnTo>
                  <a:lnTo>
                    <a:pt x="54" y="1013"/>
                  </a:lnTo>
                  <a:close/>
                  <a:moveTo>
                    <a:pt x="116" y="1013"/>
                  </a:moveTo>
                  <a:lnTo>
                    <a:pt x="89" y="967"/>
                  </a:lnTo>
                  <a:lnTo>
                    <a:pt x="116" y="922"/>
                  </a:lnTo>
                  <a:lnTo>
                    <a:pt x="141" y="967"/>
                  </a:lnTo>
                  <a:lnTo>
                    <a:pt x="116" y="1013"/>
                  </a:lnTo>
                  <a:close/>
                  <a:moveTo>
                    <a:pt x="177" y="1013"/>
                  </a:moveTo>
                  <a:lnTo>
                    <a:pt x="150" y="967"/>
                  </a:lnTo>
                  <a:lnTo>
                    <a:pt x="177" y="922"/>
                  </a:lnTo>
                  <a:lnTo>
                    <a:pt x="202" y="967"/>
                  </a:lnTo>
                  <a:lnTo>
                    <a:pt x="177" y="1013"/>
                  </a:lnTo>
                  <a:close/>
                  <a:moveTo>
                    <a:pt x="238" y="1013"/>
                  </a:moveTo>
                  <a:lnTo>
                    <a:pt x="213" y="967"/>
                  </a:lnTo>
                  <a:lnTo>
                    <a:pt x="238" y="922"/>
                  </a:lnTo>
                  <a:lnTo>
                    <a:pt x="265" y="967"/>
                  </a:lnTo>
                  <a:lnTo>
                    <a:pt x="238" y="1013"/>
                  </a:lnTo>
                  <a:close/>
                  <a:moveTo>
                    <a:pt x="300" y="1013"/>
                  </a:moveTo>
                  <a:lnTo>
                    <a:pt x="274" y="967"/>
                  </a:lnTo>
                  <a:lnTo>
                    <a:pt x="300" y="922"/>
                  </a:lnTo>
                  <a:lnTo>
                    <a:pt x="327" y="967"/>
                  </a:lnTo>
                  <a:lnTo>
                    <a:pt x="300" y="1013"/>
                  </a:lnTo>
                  <a:close/>
                  <a:moveTo>
                    <a:pt x="361" y="1013"/>
                  </a:moveTo>
                  <a:lnTo>
                    <a:pt x="336" y="967"/>
                  </a:lnTo>
                  <a:lnTo>
                    <a:pt x="361" y="922"/>
                  </a:lnTo>
                  <a:lnTo>
                    <a:pt x="388" y="967"/>
                  </a:lnTo>
                  <a:lnTo>
                    <a:pt x="361" y="1013"/>
                  </a:lnTo>
                  <a:close/>
                  <a:moveTo>
                    <a:pt x="423" y="1013"/>
                  </a:moveTo>
                  <a:lnTo>
                    <a:pt x="397" y="967"/>
                  </a:lnTo>
                  <a:lnTo>
                    <a:pt x="423" y="922"/>
                  </a:lnTo>
                  <a:lnTo>
                    <a:pt x="450" y="967"/>
                  </a:lnTo>
                  <a:lnTo>
                    <a:pt x="423" y="1013"/>
                  </a:lnTo>
                  <a:close/>
                  <a:moveTo>
                    <a:pt x="484" y="1013"/>
                  </a:moveTo>
                  <a:lnTo>
                    <a:pt x="459" y="967"/>
                  </a:lnTo>
                  <a:lnTo>
                    <a:pt x="484" y="922"/>
                  </a:lnTo>
                  <a:lnTo>
                    <a:pt x="511" y="967"/>
                  </a:lnTo>
                  <a:lnTo>
                    <a:pt x="484" y="1013"/>
                  </a:lnTo>
                  <a:close/>
                  <a:moveTo>
                    <a:pt x="546" y="1013"/>
                  </a:moveTo>
                  <a:lnTo>
                    <a:pt x="520" y="967"/>
                  </a:lnTo>
                  <a:lnTo>
                    <a:pt x="546" y="922"/>
                  </a:lnTo>
                  <a:lnTo>
                    <a:pt x="573" y="967"/>
                  </a:lnTo>
                  <a:lnTo>
                    <a:pt x="546" y="1013"/>
                  </a:lnTo>
                  <a:close/>
                  <a:moveTo>
                    <a:pt x="609" y="1013"/>
                  </a:moveTo>
                  <a:lnTo>
                    <a:pt x="582" y="967"/>
                  </a:lnTo>
                  <a:lnTo>
                    <a:pt x="609" y="922"/>
                  </a:lnTo>
                  <a:lnTo>
                    <a:pt x="634" y="967"/>
                  </a:lnTo>
                  <a:lnTo>
                    <a:pt x="609" y="1013"/>
                  </a:lnTo>
                  <a:close/>
                  <a:moveTo>
                    <a:pt x="670" y="1013"/>
                  </a:moveTo>
                  <a:lnTo>
                    <a:pt x="643" y="967"/>
                  </a:lnTo>
                  <a:lnTo>
                    <a:pt x="670" y="922"/>
                  </a:lnTo>
                  <a:lnTo>
                    <a:pt x="696" y="967"/>
                  </a:lnTo>
                  <a:lnTo>
                    <a:pt x="670" y="1013"/>
                  </a:lnTo>
                  <a:close/>
                  <a:moveTo>
                    <a:pt x="732" y="1013"/>
                  </a:moveTo>
                  <a:lnTo>
                    <a:pt x="705" y="967"/>
                  </a:lnTo>
                  <a:lnTo>
                    <a:pt x="732" y="922"/>
                  </a:lnTo>
                  <a:lnTo>
                    <a:pt x="757" y="967"/>
                  </a:lnTo>
                  <a:lnTo>
                    <a:pt x="732" y="1013"/>
                  </a:lnTo>
                  <a:close/>
                  <a:moveTo>
                    <a:pt x="793" y="1013"/>
                  </a:moveTo>
                  <a:lnTo>
                    <a:pt x="766" y="967"/>
                  </a:lnTo>
                  <a:lnTo>
                    <a:pt x="793" y="922"/>
                  </a:lnTo>
                  <a:lnTo>
                    <a:pt x="819" y="967"/>
                  </a:lnTo>
                  <a:lnTo>
                    <a:pt x="793" y="1013"/>
                  </a:lnTo>
                  <a:close/>
                  <a:moveTo>
                    <a:pt x="855" y="1013"/>
                  </a:moveTo>
                  <a:lnTo>
                    <a:pt x="828" y="967"/>
                  </a:lnTo>
                  <a:lnTo>
                    <a:pt x="855" y="922"/>
                  </a:lnTo>
                  <a:lnTo>
                    <a:pt x="880" y="967"/>
                  </a:lnTo>
                  <a:lnTo>
                    <a:pt x="855" y="1013"/>
                  </a:lnTo>
                  <a:close/>
                  <a:moveTo>
                    <a:pt x="916" y="1013"/>
                  </a:moveTo>
                  <a:lnTo>
                    <a:pt x="889" y="967"/>
                  </a:lnTo>
                  <a:lnTo>
                    <a:pt x="916" y="922"/>
                  </a:lnTo>
                  <a:lnTo>
                    <a:pt x="942" y="967"/>
                  </a:lnTo>
                  <a:lnTo>
                    <a:pt x="916" y="1013"/>
                  </a:lnTo>
                  <a:close/>
                  <a:moveTo>
                    <a:pt x="978" y="1013"/>
                  </a:moveTo>
                  <a:lnTo>
                    <a:pt x="952" y="967"/>
                  </a:lnTo>
                  <a:lnTo>
                    <a:pt x="978" y="922"/>
                  </a:lnTo>
                  <a:lnTo>
                    <a:pt x="1005" y="967"/>
                  </a:lnTo>
                  <a:lnTo>
                    <a:pt x="978" y="1013"/>
                  </a:lnTo>
                  <a:close/>
                  <a:moveTo>
                    <a:pt x="1039" y="1013"/>
                  </a:moveTo>
                  <a:lnTo>
                    <a:pt x="1014" y="967"/>
                  </a:lnTo>
                  <a:lnTo>
                    <a:pt x="1039" y="922"/>
                  </a:lnTo>
                  <a:lnTo>
                    <a:pt x="1066" y="967"/>
                  </a:lnTo>
                  <a:lnTo>
                    <a:pt x="1039" y="1013"/>
                  </a:lnTo>
                  <a:close/>
                  <a:moveTo>
                    <a:pt x="1101" y="1013"/>
                  </a:moveTo>
                  <a:lnTo>
                    <a:pt x="1075" y="967"/>
                  </a:lnTo>
                  <a:lnTo>
                    <a:pt x="1101" y="922"/>
                  </a:lnTo>
                  <a:lnTo>
                    <a:pt x="1128" y="967"/>
                  </a:lnTo>
                  <a:lnTo>
                    <a:pt x="1101" y="1013"/>
                  </a:lnTo>
                  <a:close/>
                  <a:moveTo>
                    <a:pt x="1162" y="1013"/>
                  </a:moveTo>
                  <a:lnTo>
                    <a:pt x="1137" y="967"/>
                  </a:lnTo>
                  <a:lnTo>
                    <a:pt x="1162" y="922"/>
                  </a:lnTo>
                  <a:lnTo>
                    <a:pt x="1189" y="967"/>
                  </a:lnTo>
                  <a:lnTo>
                    <a:pt x="1162" y="1013"/>
                  </a:lnTo>
                  <a:close/>
                  <a:moveTo>
                    <a:pt x="1224" y="1013"/>
                  </a:moveTo>
                  <a:lnTo>
                    <a:pt x="1198" y="967"/>
                  </a:lnTo>
                  <a:lnTo>
                    <a:pt x="1224" y="922"/>
                  </a:lnTo>
                  <a:lnTo>
                    <a:pt x="1251" y="967"/>
                  </a:lnTo>
                  <a:lnTo>
                    <a:pt x="1224" y="1013"/>
                  </a:lnTo>
                  <a:close/>
                  <a:moveTo>
                    <a:pt x="1285" y="1013"/>
                  </a:moveTo>
                  <a:lnTo>
                    <a:pt x="1260" y="967"/>
                  </a:lnTo>
                  <a:lnTo>
                    <a:pt x="1285" y="922"/>
                  </a:lnTo>
                  <a:lnTo>
                    <a:pt x="1312" y="967"/>
                  </a:lnTo>
                  <a:lnTo>
                    <a:pt x="1285" y="1013"/>
                  </a:lnTo>
                  <a:close/>
                  <a:moveTo>
                    <a:pt x="1348" y="1013"/>
                  </a:moveTo>
                  <a:lnTo>
                    <a:pt x="1321" y="967"/>
                  </a:lnTo>
                  <a:lnTo>
                    <a:pt x="1348" y="922"/>
                  </a:lnTo>
                  <a:lnTo>
                    <a:pt x="1374" y="967"/>
                  </a:lnTo>
                  <a:lnTo>
                    <a:pt x="1348" y="1013"/>
                  </a:lnTo>
                  <a:close/>
                  <a:moveTo>
                    <a:pt x="1410" y="1013"/>
                  </a:moveTo>
                  <a:lnTo>
                    <a:pt x="1383" y="967"/>
                  </a:lnTo>
                  <a:lnTo>
                    <a:pt x="1410" y="922"/>
                  </a:lnTo>
                  <a:lnTo>
                    <a:pt x="1435" y="967"/>
                  </a:lnTo>
                  <a:lnTo>
                    <a:pt x="1410" y="1013"/>
                  </a:lnTo>
                  <a:close/>
                  <a:moveTo>
                    <a:pt x="1471" y="1013"/>
                  </a:moveTo>
                  <a:lnTo>
                    <a:pt x="1444" y="967"/>
                  </a:lnTo>
                  <a:lnTo>
                    <a:pt x="1471" y="922"/>
                  </a:lnTo>
                  <a:lnTo>
                    <a:pt x="1497" y="967"/>
                  </a:lnTo>
                  <a:lnTo>
                    <a:pt x="1471" y="1013"/>
                  </a:lnTo>
                  <a:close/>
                  <a:moveTo>
                    <a:pt x="1533" y="1013"/>
                  </a:moveTo>
                  <a:lnTo>
                    <a:pt x="1506" y="967"/>
                  </a:lnTo>
                  <a:lnTo>
                    <a:pt x="1533" y="922"/>
                  </a:lnTo>
                  <a:lnTo>
                    <a:pt x="1558" y="967"/>
                  </a:lnTo>
                  <a:lnTo>
                    <a:pt x="1533" y="1013"/>
                  </a:lnTo>
                  <a:close/>
                  <a:moveTo>
                    <a:pt x="1594" y="1013"/>
                  </a:moveTo>
                  <a:lnTo>
                    <a:pt x="1567" y="967"/>
                  </a:lnTo>
                  <a:lnTo>
                    <a:pt x="1594" y="922"/>
                  </a:lnTo>
                  <a:lnTo>
                    <a:pt x="1620" y="967"/>
                  </a:lnTo>
                  <a:lnTo>
                    <a:pt x="1594" y="1013"/>
                  </a:lnTo>
                  <a:close/>
                  <a:moveTo>
                    <a:pt x="1656" y="1013"/>
                  </a:moveTo>
                  <a:lnTo>
                    <a:pt x="1629" y="967"/>
                  </a:lnTo>
                  <a:lnTo>
                    <a:pt x="1656" y="922"/>
                  </a:lnTo>
                  <a:lnTo>
                    <a:pt x="1681" y="967"/>
                  </a:lnTo>
                  <a:lnTo>
                    <a:pt x="1656" y="1013"/>
                  </a:lnTo>
                  <a:close/>
                  <a:moveTo>
                    <a:pt x="1717" y="1013"/>
                  </a:moveTo>
                  <a:lnTo>
                    <a:pt x="1692" y="967"/>
                  </a:lnTo>
                  <a:lnTo>
                    <a:pt x="1717" y="922"/>
                  </a:lnTo>
                  <a:lnTo>
                    <a:pt x="1744" y="967"/>
                  </a:lnTo>
                  <a:lnTo>
                    <a:pt x="1717" y="1013"/>
                  </a:lnTo>
                  <a:close/>
                  <a:moveTo>
                    <a:pt x="1779" y="1013"/>
                  </a:moveTo>
                  <a:lnTo>
                    <a:pt x="1753" y="967"/>
                  </a:lnTo>
                  <a:lnTo>
                    <a:pt x="1779" y="922"/>
                  </a:lnTo>
                  <a:lnTo>
                    <a:pt x="1806" y="967"/>
                  </a:lnTo>
                  <a:lnTo>
                    <a:pt x="1779" y="1013"/>
                  </a:lnTo>
                  <a:close/>
                  <a:moveTo>
                    <a:pt x="1840" y="1013"/>
                  </a:moveTo>
                  <a:lnTo>
                    <a:pt x="1815" y="967"/>
                  </a:lnTo>
                  <a:lnTo>
                    <a:pt x="1840" y="922"/>
                  </a:lnTo>
                  <a:lnTo>
                    <a:pt x="1867" y="967"/>
                  </a:lnTo>
                  <a:lnTo>
                    <a:pt x="1840" y="1013"/>
                  </a:lnTo>
                  <a:close/>
                  <a:moveTo>
                    <a:pt x="1902" y="1013"/>
                  </a:moveTo>
                  <a:lnTo>
                    <a:pt x="1876" y="967"/>
                  </a:lnTo>
                  <a:lnTo>
                    <a:pt x="1902" y="922"/>
                  </a:lnTo>
                  <a:lnTo>
                    <a:pt x="1929" y="967"/>
                  </a:lnTo>
                  <a:lnTo>
                    <a:pt x="1902" y="1013"/>
                  </a:lnTo>
                  <a:close/>
                  <a:moveTo>
                    <a:pt x="1963" y="1013"/>
                  </a:moveTo>
                  <a:lnTo>
                    <a:pt x="1938" y="967"/>
                  </a:lnTo>
                  <a:lnTo>
                    <a:pt x="1963" y="922"/>
                  </a:lnTo>
                  <a:lnTo>
                    <a:pt x="1990" y="967"/>
                  </a:lnTo>
                  <a:lnTo>
                    <a:pt x="1963" y="1013"/>
                  </a:lnTo>
                  <a:close/>
                  <a:moveTo>
                    <a:pt x="2025" y="1013"/>
                  </a:moveTo>
                  <a:lnTo>
                    <a:pt x="1999" y="967"/>
                  </a:lnTo>
                  <a:lnTo>
                    <a:pt x="2025" y="922"/>
                  </a:lnTo>
                  <a:lnTo>
                    <a:pt x="2052" y="967"/>
                  </a:lnTo>
                  <a:lnTo>
                    <a:pt x="2025" y="1013"/>
                  </a:lnTo>
                  <a:close/>
                  <a:moveTo>
                    <a:pt x="2088" y="1013"/>
                  </a:moveTo>
                  <a:lnTo>
                    <a:pt x="2061" y="967"/>
                  </a:lnTo>
                  <a:lnTo>
                    <a:pt x="2088" y="922"/>
                  </a:lnTo>
                  <a:lnTo>
                    <a:pt x="2113" y="967"/>
                  </a:lnTo>
                  <a:lnTo>
                    <a:pt x="2088" y="1013"/>
                  </a:lnTo>
                  <a:close/>
                  <a:moveTo>
                    <a:pt x="2149" y="1013"/>
                  </a:moveTo>
                  <a:lnTo>
                    <a:pt x="2122" y="967"/>
                  </a:lnTo>
                  <a:lnTo>
                    <a:pt x="2149" y="922"/>
                  </a:lnTo>
                  <a:lnTo>
                    <a:pt x="2175" y="967"/>
                  </a:lnTo>
                  <a:lnTo>
                    <a:pt x="2149" y="1013"/>
                  </a:lnTo>
                  <a:close/>
                  <a:moveTo>
                    <a:pt x="2211" y="1013"/>
                  </a:moveTo>
                  <a:lnTo>
                    <a:pt x="2184" y="967"/>
                  </a:lnTo>
                  <a:lnTo>
                    <a:pt x="2211" y="922"/>
                  </a:lnTo>
                  <a:lnTo>
                    <a:pt x="2236" y="967"/>
                  </a:lnTo>
                  <a:lnTo>
                    <a:pt x="2211" y="1013"/>
                  </a:lnTo>
                  <a:close/>
                  <a:moveTo>
                    <a:pt x="2272" y="1013"/>
                  </a:moveTo>
                  <a:lnTo>
                    <a:pt x="2245" y="967"/>
                  </a:lnTo>
                  <a:lnTo>
                    <a:pt x="2272" y="922"/>
                  </a:lnTo>
                  <a:lnTo>
                    <a:pt x="2298" y="967"/>
                  </a:lnTo>
                  <a:lnTo>
                    <a:pt x="2272" y="1013"/>
                  </a:lnTo>
                  <a:close/>
                  <a:moveTo>
                    <a:pt x="2334" y="1013"/>
                  </a:moveTo>
                  <a:lnTo>
                    <a:pt x="2307" y="967"/>
                  </a:lnTo>
                  <a:lnTo>
                    <a:pt x="2334" y="922"/>
                  </a:lnTo>
                  <a:lnTo>
                    <a:pt x="2359" y="967"/>
                  </a:lnTo>
                  <a:lnTo>
                    <a:pt x="2334" y="1013"/>
                  </a:lnTo>
                  <a:close/>
                  <a:moveTo>
                    <a:pt x="2395" y="1013"/>
                  </a:moveTo>
                  <a:lnTo>
                    <a:pt x="2368" y="967"/>
                  </a:lnTo>
                  <a:lnTo>
                    <a:pt x="2395" y="922"/>
                  </a:lnTo>
                  <a:lnTo>
                    <a:pt x="2421" y="967"/>
                  </a:lnTo>
                  <a:lnTo>
                    <a:pt x="2395" y="1013"/>
                  </a:lnTo>
                  <a:close/>
                  <a:moveTo>
                    <a:pt x="2457" y="1013"/>
                  </a:moveTo>
                  <a:lnTo>
                    <a:pt x="2431" y="967"/>
                  </a:lnTo>
                  <a:lnTo>
                    <a:pt x="2457" y="922"/>
                  </a:lnTo>
                  <a:lnTo>
                    <a:pt x="2484" y="967"/>
                  </a:lnTo>
                  <a:lnTo>
                    <a:pt x="2457" y="1013"/>
                  </a:lnTo>
                  <a:close/>
                  <a:moveTo>
                    <a:pt x="2518" y="1013"/>
                  </a:moveTo>
                  <a:lnTo>
                    <a:pt x="2493" y="967"/>
                  </a:lnTo>
                  <a:lnTo>
                    <a:pt x="2518" y="922"/>
                  </a:lnTo>
                  <a:lnTo>
                    <a:pt x="2545" y="967"/>
                  </a:lnTo>
                  <a:lnTo>
                    <a:pt x="2518" y="1013"/>
                  </a:lnTo>
                  <a:close/>
                  <a:moveTo>
                    <a:pt x="84" y="959"/>
                  </a:moveTo>
                  <a:lnTo>
                    <a:pt x="59" y="915"/>
                  </a:lnTo>
                  <a:lnTo>
                    <a:pt x="84" y="868"/>
                  </a:lnTo>
                  <a:lnTo>
                    <a:pt x="111" y="915"/>
                  </a:lnTo>
                  <a:lnTo>
                    <a:pt x="84" y="959"/>
                  </a:lnTo>
                  <a:close/>
                  <a:moveTo>
                    <a:pt x="146" y="959"/>
                  </a:moveTo>
                  <a:lnTo>
                    <a:pt x="120" y="915"/>
                  </a:lnTo>
                  <a:lnTo>
                    <a:pt x="146" y="868"/>
                  </a:lnTo>
                  <a:lnTo>
                    <a:pt x="172" y="915"/>
                  </a:lnTo>
                  <a:lnTo>
                    <a:pt x="146" y="959"/>
                  </a:lnTo>
                  <a:close/>
                  <a:moveTo>
                    <a:pt x="207" y="959"/>
                  </a:moveTo>
                  <a:lnTo>
                    <a:pt x="181" y="915"/>
                  </a:lnTo>
                  <a:lnTo>
                    <a:pt x="207" y="868"/>
                  </a:lnTo>
                  <a:lnTo>
                    <a:pt x="234" y="915"/>
                  </a:lnTo>
                  <a:lnTo>
                    <a:pt x="207" y="959"/>
                  </a:lnTo>
                  <a:close/>
                  <a:moveTo>
                    <a:pt x="270" y="959"/>
                  </a:moveTo>
                  <a:lnTo>
                    <a:pt x="243" y="915"/>
                  </a:lnTo>
                  <a:lnTo>
                    <a:pt x="270" y="868"/>
                  </a:lnTo>
                  <a:lnTo>
                    <a:pt x="295" y="915"/>
                  </a:lnTo>
                  <a:lnTo>
                    <a:pt x="270" y="959"/>
                  </a:lnTo>
                  <a:close/>
                  <a:moveTo>
                    <a:pt x="331" y="959"/>
                  </a:moveTo>
                  <a:lnTo>
                    <a:pt x="304" y="915"/>
                  </a:lnTo>
                  <a:lnTo>
                    <a:pt x="331" y="868"/>
                  </a:lnTo>
                  <a:lnTo>
                    <a:pt x="357" y="915"/>
                  </a:lnTo>
                  <a:lnTo>
                    <a:pt x="331" y="959"/>
                  </a:lnTo>
                  <a:close/>
                  <a:moveTo>
                    <a:pt x="393" y="959"/>
                  </a:moveTo>
                  <a:lnTo>
                    <a:pt x="366" y="915"/>
                  </a:lnTo>
                  <a:lnTo>
                    <a:pt x="393" y="868"/>
                  </a:lnTo>
                  <a:lnTo>
                    <a:pt x="418" y="915"/>
                  </a:lnTo>
                  <a:lnTo>
                    <a:pt x="393" y="959"/>
                  </a:lnTo>
                  <a:close/>
                  <a:moveTo>
                    <a:pt x="454" y="959"/>
                  </a:moveTo>
                  <a:lnTo>
                    <a:pt x="427" y="915"/>
                  </a:lnTo>
                  <a:lnTo>
                    <a:pt x="454" y="868"/>
                  </a:lnTo>
                  <a:lnTo>
                    <a:pt x="480" y="915"/>
                  </a:lnTo>
                  <a:lnTo>
                    <a:pt x="454" y="959"/>
                  </a:lnTo>
                  <a:close/>
                  <a:moveTo>
                    <a:pt x="516" y="959"/>
                  </a:moveTo>
                  <a:lnTo>
                    <a:pt x="489" y="915"/>
                  </a:lnTo>
                  <a:lnTo>
                    <a:pt x="516" y="868"/>
                  </a:lnTo>
                  <a:lnTo>
                    <a:pt x="541" y="915"/>
                  </a:lnTo>
                  <a:lnTo>
                    <a:pt x="516" y="959"/>
                  </a:lnTo>
                  <a:close/>
                  <a:moveTo>
                    <a:pt x="577" y="959"/>
                  </a:moveTo>
                  <a:lnTo>
                    <a:pt x="550" y="915"/>
                  </a:lnTo>
                  <a:lnTo>
                    <a:pt x="577" y="868"/>
                  </a:lnTo>
                  <a:lnTo>
                    <a:pt x="603" y="915"/>
                  </a:lnTo>
                  <a:lnTo>
                    <a:pt x="577" y="959"/>
                  </a:lnTo>
                  <a:close/>
                  <a:moveTo>
                    <a:pt x="639" y="959"/>
                  </a:moveTo>
                  <a:lnTo>
                    <a:pt x="613" y="915"/>
                  </a:lnTo>
                  <a:lnTo>
                    <a:pt x="639" y="868"/>
                  </a:lnTo>
                  <a:lnTo>
                    <a:pt x="666" y="915"/>
                  </a:lnTo>
                  <a:lnTo>
                    <a:pt x="639" y="959"/>
                  </a:lnTo>
                  <a:close/>
                  <a:moveTo>
                    <a:pt x="700" y="959"/>
                  </a:moveTo>
                  <a:lnTo>
                    <a:pt x="675" y="915"/>
                  </a:lnTo>
                  <a:lnTo>
                    <a:pt x="700" y="868"/>
                  </a:lnTo>
                  <a:lnTo>
                    <a:pt x="727" y="915"/>
                  </a:lnTo>
                  <a:lnTo>
                    <a:pt x="700" y="959"/>
                  </a:lnTo>
                  <a:close/>
                  <a:moveTo>
                    <a:pt x="762" y="959"/>
                  </a:moveTo>
                  <a:lnTo>
                    <a:pt x="736" y="915"/>
                  </a:lnTo>
                  <a:lnTo>
                    <a:pt x="762" y="868"/>
                  </a:lnTo>
                  <a:lnTo>
                    <a:pt x="789" y="915"/>
                  </a:lnTo>
                  <a:lnTo>
                    <a:pt x="762" y="959"/>
                  </a:lnTo>
                  <a:close/>
                  <a:moveTo>
                    <a:pt x="823" y="959"/>
                  </a:moveTo>
                  <a:lnTo>
                    <a:pt x="798" y="915"/>
                  </a:lnTo>
                  <a:lnTo>
                    <a:pt x="823" y="868"/>
                  </a:lnTo>
                  <a:lnTo>
                    <a:pt x="850" y="915"/>
                  </a:lnTo>
                  <a:lnTo>
                    <a:pt x="823" y="959"/>
                  </a:lnTo>
                  <a:close/>
                  <a:moveTo>
                    <a:pt x="885" y="959"/>
                  </a:moveTo>
                  <a:lnTo>
                    <a:pt x="859" y="915"/>
                  </a:lnTo>
                  <a:lnTo>
                    <a:pt x="885" y="868"/>
                  </a:lnTo>
                  <a:lnTo>
                    <a:pt x="912" y="915"/>
                  </a:lnTo>
                  <a:lnTo>
                    <a:pt x="885" y="959"/>
                  </a:lnTo>
                  <a:close/>
                  <a:moveTo>
                    <a:pt x="946" y="959"/>
                  </a:moveTo>
                  <a:lnTo>
                    <a:pt x="921" y="915"/>
                  </a:lnTo>
                  <a:lnTo>
                    <a:pt x="946" y="868"/>
                  </a:lnTo>
                  <a:lnTo>
                    <a:pt x="973" y="915"/>
                  </a:lnTo>
                  <a:lnTo>
                    <a:pt x="946" y="959"/>
                  </a:lnTo>
                  <a:close/>
                  <a:moveTo>
                    <a:pt x="1009" y="959"/>
                  </a:moveTo>
                  <a:lnTo>
                    <a:pt x="982" y="915"/>
                  </a:lnTo>
                  <a:lnTo>
                    <a:pt x="1009" y="868"/>
                  </a:lnTo>
                  <a:lnTo>
                    <a:pt x="1035" y="915"/>
                  </a:lnTo>
                  <a:lnTo>
                    <a:pt x="1009" y="959"/>
                  </a:lnTo>
                  <a:close/>
                  <a:moveTo>
                    <a:pt x="1071" y="959"/>
                  </a:moveTo>
                  <a:lnTo>
                    <a:pt x="1044" y="915"/>
                  </a:lnTo>
                  <a:lnTo>
                    <a:pt x="1071" y="868"/>
                  </a:lnTo>
                  <a:lnTo>
                    <a:pt x="1096" y="915"/>
                  </a:lnTo>
                  <a:lnTo>
                    <a:pt x="1071" y="959"/>
                  </a:lnTo>
                  <a:close/>
                  <a:moveTo>
                    <a:pt x="1132" y="959"/>
                  </a:moveTo>
                  <a:lnTo>
                    <a:pt x="1105" y="915"/>
                  </a:lnTo>
                  <a:lnTo>
                    <a:pt x="1132" y="868"/>
                  </a:lnTo>
                  <a:lnTo>
                    <a:pt x="1158" y="915"/>
                  </a:lnTo>
                  <a:lnTo>
                    <a:pt x="1132" y="959"/>
                  </a:lnTo>
                  <a:close/>
                  <a:moveTo>
                    <a:pt x="1194" y="959"/>
                  </a:moveTo>
                  <a:lnTo>
                    <a:pt x="1167" y="915"/>
                  </a:lnTo>
                  <a:lnTo>
                    <a:pt x="1194" y="868"/>
                  </a:lnTo>
                  <a:lnTo>
                    <a:pt x="1219" y="915"/>
                  </a:lnTo>
                  <a:lnTo>
                    <a:pt x="1194" y="959"/>
                  </a:lnTo>
                  <a:close/>
                  <a:moveTo>
                    <a:pt x="1255" y="959"/>
                  </a:moveTo>
                  <a:lnTo>
                    <a:pt x="1228" y="915"/>
                  </a:lnTo>
                  <a:lnTo>
                    <a:pt x="1255" y="868"/>
                  </a:lnTo>
                  <a:lnTo>
                    <a:pt x="1281" y="915"/>
                  </a:lnTo>
                  <a:lnTo>
                    <a:pt x="1255" y="959"/>
                  </a:lnTo>
                  <a:close/>
                  <a:moveTo>
                    <a:pt x="1317" y="959"/>
                  </a:moveTo>
                  <a:lnTo>
                    <a:pt x="1290" y="915"/>
                  </a:lnTo>
                  <a:lnTo>
                    <a:pt x="1317" y="868"/>
                  </a:lnTo>
                  <a:lnTo>
                    <a:pt x="1342" y="915"/>
                  </a:lnTo>
                  <a:lnTo>
                    <a:pt x="1317" y="959"/>
                  </a:lnTo>
                  <a:close/>
                  <a:moveTo>
                    <a:pt x="1378" y="959"/>
                  </a:moveTo>
                  <a:lnTo>
                    <a:pt x="1353" y="915"/>
                  </a:lnTo>
                  <a:lnTo>
                    <a:pt x="1378" y="868"/>
                  </a:lnTo>
                  <a:lnTo>
                    <a:pt x="1405" y="915"/>
                  </a:lnTo>
                  <a:lnTo>
                    <a:pt x="1378" y="959"/>
                  </a:lnTo>
                  <a:close/>
                  <a:moveTo>
                    <a:pt x="1440" y="959"/>
                  </a:moveTo>
                  <a:lnTo>
                    <a:pt x="1414" y="915"/>
                  </a:lnTo>
                  <a:lnTo>
                    <a:pt x="1440" y="868"/>
                  </a:lnTo>
                  <a:lnTo>
                    <a:pt x="1467" y="915"/>
                  </a:lnTo>
                  <a:lnTo>
                    <a:pt x="1440" y="959"/>
                  </a:lnTo>
                  <a:close/>
                  <a:moveTo>
                    <a:pt x="1501" y="959"/>
                  </a:moveTo>
                  <a:lnTo>
                    <a:pt x="1476" y="915"/>
                  </a:lnTo>
                  <a:lnTo>
                    <a:pt x="1501" y="868"/>
                  </a:lnTo>
                  <a:lnTo>
                    <a:pt x="1528" y="915"/>
                  </a:lnTo>
                  <a:lnTo>
                    <a:pt x="1501" y="959"/>
                  </a:lnTo>
                  <a:close/>
                  <a:moveTo>
                    <a:pt x="1563" y="959"/>
                  </a:moveTo>
                  <a:lnTo>
                    <a:pt x="1537" y="915"/>
                  </a:lnTo>
                  <a:lnTo>
                    <a:pt x="1563" y="868"/>
                  </a:lnTo>
                  <a:lnTo>
                    <a:pt x="1590" y="915"/>
                  </a:lnTo>
                  <a:lnTo>
                    <a:pt x="1563" y="959"/>
                  </a:lnTo>
                  <a:close/>
                  <a:moveTo>
                    <a:pt x="1624" y="959"/>
                  </a:moveTo>
                  <a:lnTo>
                    <a:pt x="1599" y="915"/>
                  </a:lnTo>
                  <a:lnTo>
                    <a:pt x="1624" y="868"/>
                  </a:lnTo>
                  <a:lnTo>
                    <a:pt x="1651" y="915"/>
                  </a:lnTo>
                  <a:lnTo>
                    <a:pt x="1624" y="959"/>
                  </a:lnTo>
                  <a:close/>
                  <a:moveTo>
                    <a:pt x="1686" y="959"/>
                  </a:moveTo>
                  <a:lnTo>
                    <a:pt x="1660" y="915"/>
                  </a:lnTo>
                  <a:lnTo>
                    <a:pt x="1686" y="868"/>
                  </a:lnTo>
                  <a:lnTo>
                    <a:pt x="1713" y="915"/>
                  </a:lnTo>
                  <a:lnTo>
                    <a:pt x="1686" y="959"/>
                  </a:lnTo>
                  <a:close/>
                  <a:moveTo>
                    <a:pt x="1749" y="959"/>
                  </a:moveTo>
                  <a:lnTo>
                    <a:pt x="1722" y="915"/>
                  </a:lnTo>
                  <a:lnTo>
                    <a:pt x="1749" y="868"/>
                  </a:lnTo>
                  <a:lnTo>
                    <a:pt x="1774" y="915"/>
                  </a:lnTo>
                  <a:lnTo>
                    <a:pt x="1749" y="959"/>
                  </a:lnTo>
                  <a:close/>
                  <a:moveTo>
                    <a:pt x="1810" y="959"/>
                  </a:moveTo>
                  <a:lnTo>
                    <a:pt x="1783" y="915"/>
                  </a:lnTo>
                  <a:lnTo>
                    <a:pt x="1810" y="868"/>
                  </a:lnTo>
                  <a:lnTo>
                    <a:pt x="1836" y="915"/>
                  </a:lnTo>
                  <a:lnTo>
                    <a:pt x="1810" y="959"/>
                  </a:lnTo>
                  <a:close/>
                  <a:moveTo>
                    <a:pt x="1872" y="959"/>
                  </a:moveTo>
                  <a:lnTo>
                    <a:pt x="1845" y="915"/>
                  </a:lnTo>
                  <a:lnTo>
                    <a:pt x="1872" y="868"/>
                  </a:lnTo>
                  <a:lnTo>
                    <a:pt x="1897" y="915"/>
                  </a:lnTo>
                  <a:lnTo>
                    <a:pt x="1872" y="959"/>
                  </a:lnTo>
                  <a:close/>
                  <a:moveTo>
                    <a:pt x="1933" y="959"/>
                  </a:moveTo>
                  <a:lnTo>
                    <a:pt x="1906" y="915"/>
                  </a:lnTo>
                  <a:lnTo>
                    <a:pt x="1933" y="868"/>
                  </a:lnTo>
                  <a:lnTo>
                    <a:pt x="1959" y="915"/>
                  </a:lnTo>
                  <a:lnTo>
                    <a:pt x="1933" y="959"/>
                  </a:lnTo>
                  <a:close/>
                  <a:moveTo>
                    <a:pt x="1995" y="959"/>
                  </a:moveTo>
                  <a:lnTo>
                    <a:pt x="1968" y="915"/>
                  </a:lnTo>
                  <a:lnTo>
                    <a:pt x="1995" y="868"/>
                  </a:lnTo>
                  <a:lnTo>
                    <a:pt x="2020" y="915"/>
                  </a:lnTo>
                  <a:lnTo>
                    <a:pt x="1995" y="959"/>
                  </a:lnTo>
                  <a:close/>
                  <a:moveTo>
                    <a:pt x="2056" y="959"/>
                  </a:moveTo>
                  <a:lnTo>
                    <a:pt x="2029" y="915"/>
                  </a:lnTo>
                  <a:lnTo>
                    <a:pt x="2056" y="868"/>
                  </a:lnTo>
                  <a:lnTo>
                    <a:pt x="2082" y="915"/>
                  </a:lnTo>
                  <a:lnTo>
                    <a:pt x="2056" y="959"/>
                  </a:lnTo>
                  <a:close/>
                  <a:moveTo>
                    <a:pt x="2118" y="959"/>
                  </a:moveTo>
                  <a:lnTo>
                    <a:pt x="2092" y="915"/>
                  </a:lnTo>
                  <a:lnTo>
                    <a:pt x="2118" y="868"/>
                  </a:lnTo>
                  <a:lnTo>
                    <a:pt x="2145" y="915"/>
                  </a:lnTo>
                  <a:lnTo>
                    <a:pt x="2118" y="959"/>
                  </a:lnTo>
                  <a:close/>
                  <a:moveTo>
                    <a:pt x="2179" y="959"/>
                  </a:moveTo>
                  <a:lnTo>
                    <a:pt x="2154" y="915"/>
                  </a:lnTo>
                  <a:lnTo>
                    <a:pt x="2179" y="868"/>
                  </a:lnTo>
                  <a:lnTo>
                    <a:pt x="2206" y="915"/>
                  </a:lnTo>
                  <a:lnTo>
                    <a:pt x="2179" y="959"/>
                  </a:lnTo>
                  <a:close/>
                  <a:moveTo>
                    <a:pt x="2241" y="959"/>
                  </a:moveTo>
                  <a:lnTo>
                    <a:pt x="2215" y="915"/>
                  </a:lnTo>
                  <a:lnTo>
                    <a:pt x="2241" y="868"/>
                  </a:lnTo>
                  <a:lnTo>
                    <a:pt x="2268" y="915"/>
                  </a:lnTo>
                  <a:lnTo>
                    <a:pt x="2241" y="959"/>
                  </a:lnTo>
                  <a:close/>
                  <a:moveTo>
                    <a:pt x="2302" y="959"/>
                  </a:moveTo>
                  <a:lnTo>
                    <a:pt x="2277" y="915"/>
                  </a:lnTo>
                  <a:lnTo>
                    <a:pt x="2302" y="868"/>
                  </a:lnTo>
                  <a:lnTo>
                    <a:pt x="2329" y="915"/>
                  </a:lnTo>
                  <a:lnTo>
                    <a:pt x="2302" y="959"/>
                  </a:lnTo>
                  <a:close/>
                  <a:moveTo>
                    <a:pt x="2364" y="959"/>
                  </a:moveTo>
                  <a:lnTo>
                    <a:pt x="2338" y="915"/>
                  </a:lnTo>
                  <a:lnTo>
                    <a:pt x="2364" y="868"/>
                  </a:lnTo>
                  <a:lnTo>
                    <a:pt x="2391" y="915"/>
                  </a:lnTo>
                  <a:lnTo>
                    <a:pt x="2364" y="959"/>
                  </a:lnTo>
                  <a:close/>
                  <a:moveTo>
                    <a:pt x="2425" y="959"/>
                  </a:moveTo>
                  <a:lnTo>
                    <a:pt x="2400" y="915"/>
                  </a:lnTo>
                  <a:lnTo>
                    <a:pt x="2425" y="868"/>
                  </a:lnTo>
                  <a:lnTo>
                    <a:pt x="2452" y="915"/>
                  </a:lnTo>
                  <a:lnTo>
                    <a:pt x="2425" y="959"/>
                  </a:lnTo>
                  <a:close/>
                  <a:moveTo>
                    <a:pt x="2488" y="959"/>
                  </a:moveTo>
                  <a:lnTo>
                    <a:pt x="2461" y="915"/>
                  </a:lnTo>
                  <a:lnTo>
                    <a:pt x="2488" y="868"/>
                  </a:lnTo>
                  <a:lnTo>
                    <a:pt x="2514" y="915"/>
                  </a:lnTo>
                  <a:lnTo>
                    <a:pt x="2488" y="959"/>
                  </a:lnTo>
                  <a:close/>
                  <a:moveTo>
                    <a:pt x="54" y="907"/>
                  </a:moveTo>
                  <a:lnTo>
                    <a:pt x="27" y="861"/>
                  </a:lnTo>
                  <a:lnTo>
                    <a:pt x="54" y="816"/>
                  </a:lnTo>
                  <a:lnTo>
                    <a:pt x="80" y="861"/>
                  </a:lnTo>
                  <a:lnTo>
                    <a:pt x="54" y="907"/>
                  </a:lnTo>
                  <a:close/>
                  <a:moveTo>
                    <a:pt x="116" y="907"/>
                  </a:moveTo>
                  <a:lnTo>
                    <a:pt x="89" y="861"/>
                  </a:lnTo>
                  <a:lnTo>
                    <a:pt x="116" y="816"/>
                  </a:lnTo>
                  <a:lnTo>
                    <a:pt x="141" y="861"/>
                  </a:lnTo>
                  <a:lnTo>
                    <a:pt x="116" y="907"/>
                  </a:lnTo>
                  <a:close/>
                  <a:moveTo>
                    <a:pt x="177" y="907"/>
                  </a:moveTo>
                  <a:lnTo>
                    <a:pt x="150" y="861"/>
                  </a:lnTo>
                  <a:lnTo>
                    <a:pt x="177" y="816"/>
                  </a:lnTo>
                  <a:lnTo>
                    <a:pt x="202" y="861"/>
                  </a:lnTo>
                  <a:lnTo>
                    <a:pt x="177" y="907"/>
                  </a:lnTo>
                  <a:close/>
                  <a:moveTo>
                    <a:pt x="238" y="907"/>
                  </a:moveTo>
                  <a:lnTo>
                    <a:pt x="213" y="861"/>
                  </a:lnTo>
                  <a:lnTo>
                    <a:pt x="238" y="816"/>
                  </a:lnTo>
                  <a:lnTo>
                    <a:pt x="265" y="861"/>
                  </a:lnTo>
                  <a:lnTo>
                    <a:pt x="238" y="907"/>
                  </a:lnTo>
                  <a:close/>
                  <a:moveTo>
                    <a:pt x="300" y="907"/>
                  </a:moveTo>
                  <a:lnTo>
                    <a:pt x="274" y="861"/>
                  </a:lnTo>
                  <a:lnTo>
                    <a:pt x="300" y="816"/>
                  </a:lnTo>
                  <a:lnTo>
                    <a:pt x="327" y="861"/>
                  </a:lnTo>
                  <a:lnTo>
                    <a:pt x="300" y="907"/>
                  </a:lnTo>
                  <a:close/>
                  <a:moveTo>
                    <a:pt x="361" y="907"/>
                  </a:moveTo>
                  <a:lnTo>
                    <a:pt x="336" y="861"/>
                  </a:lnTo>
                  <a:lnTo>
                    <a:pt x="361" y="816"/>
                  </a:lnTo>
                  <a:lnTo>
                    <a:pt x="388" y="861"/>
                  </a:lnTo>
                  <a:lnTo>
                    <a:pt x="361" y="907"/>
                  </a:lnTo>
                  <a:close/>
                  <a:moveTo>
                    <a:pt x="423" y="907"/>
                  </a:moveTo>
                  <a:lnTo>
                    <a:pt x="397" y="861"/>
                  </a:lnTo>
                  <a:lnTo>
                    <a:pt x="423" y="816"/>
                  </a:lnTo>
                  <a:lnTo>
                    <a:pt x="450" y="861"/>
                  </a:lnTo>
                  <a:lnTo>
                    <a:pt x="423" y="907"/>
                  </a:lnTo>
                  <a:close/>
                  <a:moveTo>
                    <a:pt x="484" y="907"/>
                  </a:moveTo>
                  <a:lnTo>
                    <a:pt x="459" y="861"/>
                  </a:lnTo>
                  <a:lnTo>
                    <a:pt x="484" y="816"/>
                  </a:lnTo>
                  <a:lnTo>
                    <a:pt x="511" y="861"/>
                  </a:lnTo>
                  <a:lnTo>
                    <a:pt x="484" y="907"/>
                  </a:lnTo>
                  <a:close/>
                  <a:moveTo>
                    <a:pt x="546" y="907"/>
                  </a:moveTo>
                  <a:lnTo>
                    <a:pt x="520" y="861"/>
                  </a:lnTo>
                  <a:lnTo>
                    <a:pt x="546" y="816"/>
                  </a:lnTo>
                  <a:lnTo>
                    <a:pt x="573" y="861"/>
                  </a:lnTo>
                  <a:lnTo>
                    <a:pt x="546" y="907"/>
                  </a:lnTo>
                  <a:close/>
                  <a:moveTo>
                    <a:pt x="609" y="907"/>
                  </a:moveTo>
                  <a:lnTo>
                    <a:pt x="582" y="861"/>
                  </a:lnTo>
                  <a:lnTo>
                    <a:pt x="609" y="816"/>
                  </a:lnTo>
                  <a:lnTo>
                    <a:pt x="634" y="861"/>
                  </a:lnTo>
                  <a:lnTo>
                    <a:pt x="609" y="907"/>
                  </a:lnTo>
                  <a:close/>
                  <a:moveTo>
                    <a:pt x="670" y="907"/>
                  </a:moveTo>
                  <a:lnTo>
                    <a:pt x="643" y="861"/>
                  </a:lnTo>
                  <a:lnTo>
                    <a:pt x="670" y="816"/>
                  </a:lnTo>
                  <a:lnTo>
                    <a:pt x="696" y="861"/>
                  </a:lnTo>
                  <a:lnTo>
                    <a:pt x="670" y="907"/>
                  </a:lnTo>
                  <a:close/>
                  <a:moveTo>
                    <a:pt x="732" y="907"/>
                  </a:moveTo>
                  <a:lnTo>
                    <a:pt x="705" y="861"/>
                  </a:lnTo>
                  <a:lnTo>
                    <a:pt x="732" y="816"/>
                  </a:lnTo>
                  <a:lnTo>
                    <a:pt x="757" y="861"/>
                  </a:lnTo>
                  <a:lnTo>
                    <a:pt x="732" y="907"/>
                  </a:lnTo>
                  <a:close/>
                  <a:moveTo>
                    <a:pt x="793" y="907"/>
                  </a:moveTo>
                  <a:lnTo>
                    <a:pt x="766" y="861"/>
                  </a:lnTo>
                  <a:lnTo>
                    <a:pt x="793" y="816"/>
                  </a:lnTo>
                  <a:lnTo>
                    <a:pt x="819" y="861"/>
                  </a:lnTo>
                  <a:lnTo>
                    <a:pt x="793" y="907"/>
                  </a:lnTo>
                  <a:close/>
                  <a:moveTo>
                    <a:pt x="855" y="907"/>
                  </a:moveTo>
                  <a:lnTo>
                    <a:pt x="828" y="861"/>
                  </a:lnTo>
                  <a:lnTo>
                    <a:pt x="855" y="816"/>
                  </a:lnTo>
                  <a:lnTo>
                    <a:pt x="880" y="861"/>
                  </a:lnTo>
                  <a:lnTo>
                    <a:pt x="855" y="907"/>
                  </a:lnTo>
                  <a:close/>
                  <a:moveTo>
                    <a:pt x="916" y="907"/>
                  </a:moveTo>
                  <a:lnTo>
                    <a:pt x="889" y="861"/>
                  </a:lnTo>
                  <a:lnTo>
                    <a:pt x="916" y="816"/>
                  </a:lnTo>
                  <a:lnTo>
                    <a:pt x="942" y="861"/>
                  </a:lnTo>
                  <a:lnTo>
                    <a:pt x="916" y="907"/>
                  </a:lnTo>
                  <a:close/>
                  <a:moveTo>
                    <a:pt x="978" y="907"/>
                  </a:moveTo>
                  <a:lnTo>
                    <a:pt x="952" y="861"/>
                  </a:lnTo>
                  <a:lnTo>
                    <a:pt x="978" y="816"/>
                  </a:lnTo>
                  <a:lnTo>
                    <a:pt x="1005" y="861"/>
                  </a:lnTo>
                  <a:lnTo>
                    <a:pt x="978" y="907"/>
                  </a:lnTo>
                  <a:close/>
                  <a:moveTo>
                    <a:pt x="1039" y="907"/>
                  </a:moveTo>
                  <a:lnTo>
                    <a:pt x="1014" y="861"/>
                  </a:lnTo>
                  <a:lnTo>
                    <a:pt x="1039" y="816"/>
                  </a:lnTo>
                  <a:lnTo>
                    <a:pt x="1066" y="861"/>
                  </a:lnTo>
                  <a:lnTo>
                    <a:pt x="1039" y="907"/>
                  </a:lnTo>
                  <a:close/>
                  <a:moveTo>
                    <a:pt x="1101" y="907"/>
                  </a:moveTo>
                  <a:lnTo>
                    <a:pt x="1075" y="861"/>
                  </a:lnTo>
                  <a:lnTo>
                    <a:pt x="1101" y="816"/>
                  </a:lnTo>
                  <a:lnTo>
                    <a:pt x="1128" y="861"/>
                  </a:lnTo>
                  <a:lnTo>
                    <a:pt x="1101" y="907"/>
                  </a:lnTo>
                  <a:close/>
                  <a:moveTo>
                    <a:pt x="1162" y="907"/>
                  </a:moveTo>
                  <a:lnTo>
                    <a:pt x="1137" y="861"/>
                  </a:lnTo>
                  <a:lnTo>
                    <a:pt x="1162" y="816"/>
                  </a:lnTo>
                  <a:lnTo>
                    <a:pt x="1189" y="861"/>
                  </a:lnTo>
                  <a:lnTo>
                    <a:pt x="1162" y="907"/>
                  </a:lnTo>
                  <a:close/>
                  <a:moveTo>
                    <a:pt x="1224" y="907"/>
                  </a:moveTo>
                  <a:lnTo>
                    <a:pt x="1198" y="861"/>
                  </a:lnTo>
                  <a:lnTo>
                    <a:pt x="1224" y="816"/>
                  </a:lnTo>
                  <a:lnTo>
                    <a:pt x="1251" y="861"/>
                  </a:lnTo>
                  <a:lnTo>
                    <a:pt x="1224" y="907"/>
                  </a:lnTo>
                  <a:close/>
                  <a:moveTo>
                    <a:pt x="1285" y="907"/>
                  </a:moveTo>
                  <a:lnTo>
                    <a:pt x="1260" y="861"/>
                  </a:lnTo>
                  <a:lnTo>
                    <a:pt x="1285" y="816"/>
                  </a:lnTo>
                  <a:lnTo>
                    <a:pt x="1312" y="861"/>
                  </a:lnTo>
                  <a:lnTo>
                    <a:pt x="1285" y="907"/>
                  </a:lnTo>
                  <a:close/>
                  <a:moveTo>
                    <a:pt x="1348" y="907"/>
                  </a:moveTo>
                  <a:lnTo>
                    <a:pt x="1321" y="861"/>
                  </a:lnTo>
                  <a:lnTo>
                    <a:pt x="1348" y="816"/>
                  </a:lnTo>
                  <a:lnTo>
                    <a:pt x="1374" y="861"/>
                  </a:lnTo>
                  <a:lnTo>
                    <a:pt x="1348" y="907"/>
                  </a:lnTo>
                  <a:close/>
                  <a:moveTo>
                    <a:pt x="1410" y="907"/>
                  </a:moveTo>
                  <a:lnTo>
                    <a:pt x="1383" y="861"/>
                  </a:lnTo>
                  <a:lnTo>
                    <a:pt x="1410" y="816"/>
                  </a:lnTo>
                  <a:lnTo>
                    <a:pt x="1435" y="861"/>
                  </a:lnTo>
                  <a:lnTo>
                    <a:pt x="1410" y="907"/>
                  </a:lnTo>
                  <a:close/>
                  <a:moveTo>
                    <a:pt x="1471" y="907"/>
                  </a:moveTo>
                  <a:lnTo>
                    <a:pt x="1444" y="861"/>
                  </a:lnTo>
                  <a:lnTo>
                    <a:pt x="1471" y="816"/>
                  </a:lnTo>
                  <a:lnTo>
                    <a:pt x="1497" y="861"/>
                  </a:lnTo>
                  <a:lnTo>
                    <a:pt x="1471" y="907"/>
                  </a:lnTo>
                  <a:close/>
                  <a:moveTo>
                    <a:pt x="1533" y="907"/>
                  </a:moveTo>
                  <a:lnTo>
                    <a:pt x="1506" y="861"/>
                  </a:lnTo>
                  <a:lnTo>
                    <a:pt x="1533" y="816"/>
                  </a:lnTo>
                  <a:lnTo>
                    <a:pt x="1558" y="861"/>
                  </a:lnTo>
                  <a:lnTo>
                    <a:pt x="1533" y="907"/>
                  </a:lnTo>
                  <a:close/>
                  <a:moveTo>
                    <a:pt x="1594" y="907"/>
                  </a:moveTo>
                  <a:lnTo>
                    <a:pt x="1567" y="861"/>
                  </a:lnTo>
                  <a:lnTo>
                    <a:pt x="1594" y="816"/>
                  </a:lnTo>
                  <a:lnTo>
                    <a:pt x="1620" y="861"/>
                  </a:lnTo>
                  <a:lnTo>
                    <a:pt x="1594" y="907"/>
                  </a:lnTo>
                  <a:close/>
                  <a:moveTo>
                    <a:pt x="1656" y="907"/>
                  </a:moveTo>
                  <a:lnTo>
                    <a:pt x="1629" y="861"/>
                  </a:lnTo>
                  <a:lnTo>
                    <a:pt x="1656" y="816"/>
                  </a:lnTo>
                  <a:lnTo>
                    <a:pt x="1681" y="861"/>
                  </a:lnTo>
                  <a:lnTo>
                    <a:pt x="1656" y="907"/>
                  </a:lnTo>
                  <a:close/>
                  <a:moveTo>
                    <a:pt x="1717" y="907"/>
                  </a:moveTo>
                  <a:lnTo>
                    <a:pt x="1692" y="861"/>
                  </a:lnTo>
                  <a:lnTo>
                    <a:pt x="1717" y="816"/>
                  </a:lnTo>
                  <a:lnTo>
                    <a:pt x="1744" y="861"/>
                  </a:lnTo>
                  <a:lnTo>
                    <a:pt x="1717" y="907"/>
                  </a:lnTo>
                  <a:close/>
                  <a:moveTo>
                    <a:pt x="1779" y="907"/>
                  </a:moveTo>
                  <a:lnTo>
                    <a:pt x="1753" y="861"/>
                  </a:lnTo>
                  <a:lnTo>
                    <a:pt x="1779" y="816"/>
                  </a:lnTo>
                  <a:lnTo>
                    <a:pt x="1806" y="861"/>
                  </a:lnTo>
                  <a:lnTo>
                    <a:pt x="1779" y="907"/>
                  </a:lnTo>
                  <a:close/>
                  <a:moveTo>
                    <a:pt x="1840" y="907"/>
                  </a:moveTo>
                  <a:lnTo>
                    <a:pt x="1815" y="861"/>
                  </a:lnTo>
                  <a:lnTo>
                    <a:pt x="1840" y="816"/>
                  </a:lnTo>
                  <a:lnTo>
                    <a:pt x="1867" y="861"/>
                  </a:lnTo>
                  <a:lnTo>
                    <a:pt x="1840" y="907"/>
                  </a:lnTo>
                  <a:close/>
                  <a:moveTo>
                    <a:pt x="1902" y="907"/>
                  </a:moveTo>
                  <a:lnTo>
                    <a:pt x="1876" y="861"/>
                  </a:lnTo>
                  <a:lnTo>
                    <a:pt x="1902" y="816"/>
                  </a:lnTo>
                  <a:lnTo>
                    <a:pt x="1929" y="861"/>
                  </a:lnTo>
                  <a:lnTo>
                    <a:pt x="1902" y="907"/>
                  </a:lnTo>
                  <a:close/>
                  <a:moveTo>
                    <a:pt x="1963" y="907"/>
                  </a:moveTo>
                  <a:lnTo>
                    <a:pt x="1938" y="861"/>
                  </a:lnTo>
                  <a:lnTo>
                    <a:pt x="1963" y="816"/>
                  </a:lnTo>
                  <a:lnTo>
                    <a:pt x="1990" y="861"/>
                  </a:lnTo>
                  <a:lnTo>
                    <a:pt x="1963" y="907"/>
                  </a:lnTo>
                  <a:close/>
                  <a:moveTo>
                    <a:pt x="2025" y="907"/>
                  </a:moveTo>
                  <a:lnTo>
                    <a:pt x="1999" y="861"/>
                  </a:lnTo>
                  <a:lnTo>
                    <a:pt x="2025" y="816"/>
                  </a:lnTo>
                  <a:lnTo>
                    <a:pt x="2052" y="861"/>
                  </a:lnTo>
                  <a:lnTo>
                    <a:pt x="2025" y="907"/>
                  </a:lnTo>
                  <a:close/>
                  <a:moveTo>
                    <a:pt x="2088" y="907"/>
                  </a:moveTo>
                  <a:lnTo>
                    <a:pt x="2061" y="861"/>
                  </a:lnTo>
                  <a:lnTo>
                    <a:pt x="2088" y="816"/>
                  </a:lnTo>
                  <a:lnTo>
                    <a:pt x="2113" y="861"/>
                  </a:lnTo>
                  <a:lnTo>
                    <a:pt x="2088" y="907"/>
                  </a:lnTo>
                  <a:close/>
                  <a:moveTo>
                    <a:pt x="2149" y="907"/>
                  </a:moveTo>
                  <a:lnTo>
                    <a:pt x="2122" y="861"/>
                  </a:lnTo>
                  <a:lnTo>
                    <a:pt x="2149" y="816"/>
                  </a:lnTo>
                  <a:lnTo>
                    <a:pt x="2175" y="861"/>
                  </a:lnTo>
                  <a:lnTo>
                    <a:pt x="2149" y="907"/>
                  </a:lnTo>
                  <a:close/>
                  <a:moveTo>
                    <a:pt x="2211" y="907"/>
                  </a:moveTo>
                  <a:lnTo>
                    <a:pt x="2184" y="861"/>
                  </a:lnTo>
                  <a:lnTo>
                    <a:pt x="2211" y="816"/>
                  </a:lnTo>
                  <a:lnTo>
                    <a:pt x="2236" y="861"/>
                  </a:lnTo>
                  <a:lnTo>
                    <a:pt x="2211" y="907"/>
                  </a:lnTo>
                  <a:close/>
                  <a:moveTo>
                    <a:pt x="2272" y="907"/>
                  </a:moveTo>
                  <a:lnTo>
                    <a:pt x="2245" y="861"/>
                  </a:lnTo>
                  <a:lnTo>
                    <a:pt x="2272" y="816"/>
                  </a:lnTo>
                  <a:lnTo>
                    <a:pt x="2298" y="861"/>
                  </a:lnTo>
                  <a:lnTo>
                    <a:pt x="2272" y="907"/>
                  </a:lnTo>
                  <a:close/>
                  <a:moveTo>
                    <a:pt x="2334" y="907"/>
                  </a:moveTo>
                  <a:lnTo>
                    <a:pt x="2307" y="861"/>
                  </a:lnTo>
                  <a:lnTo>
                    <a:pt x="2334" y="816"/>
                  </a:lnTo>
                  <a:lnTo>
                    <a:pt x="2359" y="861"/>
                  </a:lnTo>
                  <a:lnTo>
                    <a:pt x="2334" y="907"/>
                  </a:lnTo>
                  <a:close/>
                  <a:moveTo>
                    <a:pt x="2395" y="907"/>
                  </a:moveTo>
                  <a:lnTo>
                    <a:pt x="2368" y="861"/>
                  </a:lnTo>
                  <a:lnTo>
                    <a:pt x="2395" y="816"/>
                  </a:lnTo>
                  <a:lnTo>
                    <a:pt x="2421" y="861"/>
                  </a:lnTo>
                  <a:lnTo>
                    <a:pt x="2395" y="907"/>
                  </a:lnTo>
                  <a:close/>
                  <a:moveTo>
                    <a:pt x="2457" y="907"/>
                  </a:moveTo>
                  <a:lnTo>
                    <a:pt x="2431" y="861"/>
                  </a:lnTo>
                  <a:lnTo>
                    <a:pt x="2457" y="816"/>
                  </a:lnTo>
                  <a:lnTo>
                    <a:pt x="2484" y="861"/>
                  </a:lnTo>
                  <a:lnTo>
                    <a:pt x="2457" y="907"/>
                  </a:lnTo>
                  <a:close/>
                  <a:moveTo>
                    <a:pt x="2518" y="907"/>
                  </a:moveTo>
                  <a:lnTo>
                    <a:pt x="2493" y="861"/>
                  </a:lnTo>
                  <a:lnTo>
                    <a:pt x="2518" y="816"/>
                  </a:lnTo>
                  <a:lnTo>
                    <a:pt x="2545" y="861"/>
                  </a:lnTo>
                  <a:lnTo>
                    <a:pt x="2518" y="907"/>
                  </a:lnTo>
                  <a:close/>
                  <a:moveTo>
                    <a:pt x="84" y="853"/>
                  </a:moveTo>
                  <a:lnTo>
                    <a:pt x="59" y="808"/>
                  </a:lnTo>
                  <a:lnTo>
                    <a:pt x="84" y="762"/>
                  </a:lnTo>
                  <a:lnTo>
                    <a:pt x="111" y="808"/>
                  </a:lnTo>
                  <a:lnTo>
                    <a:pt x="84" y="853"/>
                  </a:lnTo>
                  <a:close/>
                  <a:moveTo>
                    <a:pt x="146" y="853"/>
                  </a:moveTo>
                  <a:lnTo>
                    <a:pt x="120" y="808"/>
                  </a:lnTo>
                  <a:lnTo>
                    <a:pt x="146" y="762"/>
                  </a:lnTo>
                  <a:lnTo>
                    <a:pt x="172" y="808"/>
                  </a:lnTo>
                  <a:lnTo>
                    <a:pt x="146" y="853"/>
                  </a:lnTo>
                  <a:close/>
                  <a:moveTo>
                    <a:pt x="207" y="853"/>
                  </a:moveTo>
                  <a:lnTo>
                    <a:pt x="181" y="808"/>
                  </a:lnTo>
                  <a:lnTo>
                    <a:pt x="207" y="762"/>
                  </a:lnTo>
                  <a:lnTo>
                    <a:pt x="234" y="808"/>
                  </a:lnTo>
                  <a:lnTo>
                    <a:pt x="207" y="853"/>
                  </a:lnTo>
                  <a:close/>
                  <a:moveTo>
                    <a:pt x="270" y="853"/>
                  </a:moveTo>
                  <a:lnTo>
                    <a:pt x="243" y="808"/>
                  </a:lnTo>
                  <a:lnTo>
                    <a:pt x="270" y="762"/>
                  </a:lnTo>
                  <a:lnTo>
                    <a:pt x="295" y="808"/>
                  </a:lnTo>
                  <a:lnTo>
                    <a:pt x="270" y="853"/>
                  </a:lnTo>
                  <a:close/>
                  <a:moveTo>
                    <a:pt x="331" y="853"/>
                  </a:moveTo>
                  <a:lnTo>
                    <a:pt x="304" y="808"/>
                  </a:lnTo>
                  <a:lnTo>
                    <a:pt x="331" y="762"/>
                  </a:lnTo>
                  <a:lnTo>
                    <a:pt x="357" y="808"/>
                  </a:lnTo>
                  <a:lnTo>
                    <a:pt x="331" y="853"/>
                  </a:lnTo>
                  <a:close/>
                  <a:moveTo>
                    <a:pt x="393" y="853"/>
                  </a:moveTo>
                  <a:lnTo>
                    <a:pt x="366" y="808"/>
                  </a:lnTo>
                  <a:lnTo>
                    <a:pt x="393" y="762"/>
                  </a:lnTo>
                  <a:lnTo>
                    <a:pt x="418" y="808"/>
                  </a:lnTo>
                  <a:lnTo>
                    <a:pt x="393" y="853"/>
                  </a:lnTo>
                  <a:close/>
                  <a:moveTo>
                    <a:pt x="454" y="853"/>
                  </a:moveTo>
                  <a:lnTo>
                    <a:pt x="427" y="808"/>
                  </a:lnTo>
                  <a:lnTo>
                    <a:pt x="454" y="762"/>
                  </a:lnTo>
                  <a:lnTo>
                    <a:pt x="480" y="808"/>
                  </a:lnTo>
                  <a:lnTo>
                    <a:pt x="454" y="853"/>
                  </a:lnTo>
                  <a:close/>
                  <a:moveTo>
                    <a:pt x="516" y="853"/>
                  </a:moveTo>
                  <a:lnTo>
                    <a:pt x="489" y="808"/>
                  </a:lnTo>
                  <a:lnTo>
                    <a:pt x="516" y="762"/>
                  </a:lnTo>
                  <a:lnTo>
                    <a:pt x="541" y="808"/>
                  </a:lnTo>
                  <a:lnTo>
                    <a:pt x="516" y="853"/>
                  </a:lnTo>
                  <a:close/>
                  <a:moveTo>
                    <a:pt x="577" y="853"/>
                  </a:moveTo>
                  <a:lnTo>
                    <a:pt x="550" y="808"/>
                  </a:lnTo>
                  <a:lnTo>
                    <a:pt x="577" y="762"/>
                  </a:lnTo>
                  <a:lnTo>
                    <a:pt x="603" y="808"/>
                  </a:lnTo>
                  <a:lnTo>
                    <a:pt x="577" y="853"/>
                  </a:lnTo>
                  <a:close/>
                  <a:moveTo>
                    <a:pt x="639" y="853"/>
                  </a:moveTo>
                  <a:lnTo>
                    <a:pt x="613" y="808"/>
                  </a:lnTo>
                  <a:lnTo>
                    <a:pt x="639" y="762"/>
                  </a:lnTo>
                  <a:lnTo>
                    <a:pt x="666" y="808"/>
                  </a:lnTo>
                  <a:lnTo>
                    <a:pt x="639" y="853"/>
                  </a:lnTo>
                  <a:close/>
                  <a:moveTo>
                    <a:pt x="700" y="853"/>
                  </a:moveTo>
                  <a:lnTo>
                    <a:pt x="675" y="808"/>
                  </a:lnTo>
                  <a:lnTo>
                    <a:pt x="700" y="762"/>
                  </a:lnTo>
                  <a:lnTo>
                    <a:pt x="727" y="808"/>
                  </a:lnTo>
                  <a:lnTo>
                    <a:pt x="700" y="853"/>
                  </a:lnTo>
                  <a:close/>
                  <a:moveTo>
                    <a:pt x="762" y="853"/>
                  </a:moveTo>
                  <a:lnTo>
                    <a:pt x="736" y="808"/>
                  </a:lnTo>
                  <a:lnTo>
                    <a:pt x="762" y="762"/>
                  </a:lnTo>
                  <a:lnTo>
                    <a:pt x="789" y="808"/>
                  </a:lnTo>
                  <a:lnTo>
                    <a:pt x="762" y="853"/>
                  </a:lnTo>
                  <a:close/>
                  <a:moveTo>
                    <a:pt x="823" y="853"/>
                  </a:moveTo>
                  <a:lnTo>
                    <a:pt x="798" y="808"/>
                  </a:lnTo>
                  <a:lnTo>
                    <a:pt x="823" y="762"/>
                  </a:lnTo>
                  <a:lnTo>
                    <a:pt x="850" y="808"/>
                  </a:lnTo>
                  <a:lnTo>
                    <a:pt x="823" y="853"/>
                  </a:lnTo>
                  <a:close/>
                  <a:moveTo>
                    <a:pt x="885" y="853"/>
                  </a:moveTo>
                  <a:lnTo>
                    <a:pt x="859" y="808"/>
                  </a:lnTo>
                  <a:lnTo>
                    <a:pt x="885" y="762"/>
                  </a:lnTo>
                  <a:lnTo>
                    <a:pt x="912" y="808"/>
                  </a:lnTo>
                  <a:lnTo>
                    <a:pt x="885" y="853"/>
                  </a:lnTo>
                  <a:close/>
                  <a:moveTo>
                    <a:pt x="946" y="853"/>
                  </a:moveTo>
                  <a:lnTo>
                    <a:pt x="921" y="808"/>
                  </a:lnTo>
                  <a:lnTo>
                    <a:pt x="946" y="762"/>
                  </a:lnTo>
                  <a:lnTo>
                    <a:pt x="973" y="808"/>
                  </a:lnTo>
                  <a:lnTo>
                    <a:pt x="946" y="853"/>
                  </a:lnTo>
                  <a:close/>
                  <a:moveTo>
                    <a:pt x="1009" y="853"/>
                  </a:moveTo>
                  <a:lnTo>
                    <a:pt x="982" y="808"/>
                  </a:lnTo>
                  <a:lnTo>
                    <a:pt x="1009" y="762"/>
                  </a:lnTo>
                  <a:lnTo>
                    <a:pt x="1035" y="808"/>
                  </a:lnTo>
                  <a:lnTo>
                    <a:pt x="1009" y="853"/>
                  </a:lnTo>
                  <a:close/>
                  <a:moveTo>
                    <a:pt x="1071" y="853"/>
                  </a:moveTo>
                  <a:lnTo>
                    <a:pt x="1044" y="808"/>
                  </a:lnTo>
                  <a:lnTo>
                    <a:pt x="1071" y="762"/>
                  </a:lnTo>
                  <a:lnTo>
                    <a:pt x="1096" y="808"/>
                  </a:lnTo>
                  <a:lnTo>
                    <a:pt x="1071" y="853"/>
                  </a:lnTo>
                  <a:close/>
                  <a:moveTo>
                    <a:pt x="1132" y="853"/>
                  </a:moveTo>
                  <a:lnTo>
                    <a:pt x="1105" y="808"/>
                  </a:lnTo>
                  <a:lnTo>
                    <a:pt x="1132" y="762"/>
                  </a:lnTo>
                  <a:lnTo>
                    <a:pt x="1158" y="808"/>
                  </a:lnTo>
                  <a:lnTo>
                    <a:pt x="1132" y="853"/>
                  </a:lnTo>
                  <a:close/>
                  <a:moveTo>
                    <a:pt x="1194" y="853"/>
                  </a:moveTo>
                  <a:lnTo>
                    <a:pt x="1167" y="808"/>
                  </a:lnTo>
                  <a:lnTo>
                    <a:pt x="1194" y="762"/>
                  </a:lnTo>
                  <a:lnTo>
                    <a:pt x="1219" y="808"/>
                  </a:lnTo>
                  <a:lnTo>
                    <a:pt x="1194" y="853"/>
                  </a:lnTo>
                  <a:close/>
                  <a:moveTo>
                    <a:pt x="1255" y="853"/>
                  </a:moveTo>
                  <a:lnTo>
                    <a:pt x="1228" y="808"/>
                  </a:lnTo>
                  <a:lnTo>
                    <a:pt x="1255" y="762"/>
                  </a:lnTo>
                  <a:lnTo>
                    <a:pt x="1281" y="808"/>
                  </a:lnTo>
                  <a:lnTo>
                    <a:pt x="1255" y="853"/>
                  </a:lnTo>
                  <a:close/>
                  <a:moveTo>
                    <a:pt x="1317" y="853"/>
                  </a:moveTo>
                  <a:lnTo>
                    <a:pt x="1290" y="808"/>
                  </a:lnTo>
                  <a:lnTo>
                    <a:pt x="1317" y="762"/>
                  </a:lnTo>
                  <a:lnTo>
                    <a:pt x="1342" y="808"/>
                  </a:lnTo>
                  <a:lnTo>
                    <a:pt x="1317" y="853"/>
                  </a:lnTo>
                  <a:close/>
                  <a:moveTo>
                    <a:pt x="1378" y="853"/>
                  </a:moveTo>
                  <a:lnTo>
                    <a:pt x="1353" y="808"/>
                  </a:lnTo>
                  <a:lnTo>
                    <a:pt x="1378" y="762"/>
                  </a:lnTo>
                  <a:lnTo>
                    <a:pt x="1405" y="808"/>
                  </a:lnTo>
                  <a:lnTo>
                    <a:pt x="1378" y="853"/>
                  </a:lnTo>
                  <a:close/>
                  <a:moveTo>
                    <a:pt x="1440" y="853"/>
                  </a:moveTo>
                  <a:lnTo>
                    <a:pt x="1414" y="808"/>
                  </a:lnTo>
                  <a:lnTo>
                    <a:pt x="1440" y="762"/>
                  </a:lnTo>
                  <a:lnTo>
                    <a:pt x="1467" y="808"/>
                  </a:lnTo>
                  <a:lnTo>
                    <a:pt x="1440" y="853"/>
                  </a:lnTo>
                  <a:close/>
                  <a:moveTo>
                    <a:pt x="1501" y="853"/>
                  </a:moveTo>
                  <a:lnTo>
                    <a:pt x="1476" y="808"/>
                  </a:lnTo>
                  <a:lnTo>
                    <a:pt x="1501" y="762"/>
                  </a:lnTo>
                  <a:lnTo>
                    <a:pt x="1528" y="808"/>
                  </a:lnTo>
                  <a:lnTo>
                    <a:pt x="1501" y="853"/>
                  </a:lnTo>
                  <a:close/>
                  <a:moveTo>
                    <a:pt x="1563" y="853"/>
                  </a:moveTo>
                  <a:lnTo>
                    <a:pt x="1537" y="808"/>
                  </a:lnTo>
                  <a:lnTo>
                    <a:pt x="1563" y="762"/>
                  </a:lnTo>
                  <a:lnTo>
                    <a:pt x="1590" y="808"/>
                  </a:lnTo>
                  <a:lnTo>
                    <a:pt x="1563" y="853"/>
                  </a:lnTo>
                  <a:close/>
                  <a:moveTo>
                    <a:pt x="1624" y="853"/>
                  </a:moveTo>
                  <a:lnTo>
                    <a:pt x="1599" y="808"/>
                  </a:lnTo>
                  <a:lnTo>
                    <a:pt x="1624" y="762"/>
                  </a:lnTo>
                  <a:lnTo>
                    <a:pt x="1651" y="808"/>
                  </a:lnTo>
                  <a:lnTo>
                    <a:pt x="1624" y="853"/>
                  </a:lnTo>
                  <a:close/>
                  <a:moveTo>
                    <a:pt x="1686" y="853"/>
                  </a:moveTo>
                  <a:lnTo>
                    <a:pt x="1660" y="808"/>
                  </a:lnTo>
                  <a:lnTo>
                    <a:pt x="1686" y="762"/>
                  </a:lnTo>
                  <a:lnTo>
                    <a:pt x="1713" y="808"/>
                  </a:lnTo>
                  <a:lnTo>
                    <a:pt x="1686" y="853"/>
                  </a:lnTo>
                  <a:close/>
                  <a:moveTo>
                    <a:pt x="1749" y="853"/>
                  </a:moveTo>
                  <a:lnTo>
                    <a:pt x="1722" y="808"/>
                  </a:lnTo>
                  <a:lnTo>
                    <a:pt x="1749" y="762"/>
                  </a:lnTo>
                  <a:lnTo>
                    <a:pt x="1774" y="808"/>
                  </a:lnTo>
                  <a:lnTo>
                    <a:pt x="1749" y="853"/>
                  </a:lnTo>
                  <a:close/>
                  <a:moveTo>
                    <a:pt x="1810" y="853"/>
                  </a:moveTo>
                  <a:lnTo>
                    <a:pt x="1783" y="808"/>
                  </a:lnTo>
                  <a:lnTo>
                    <a:pt x="1810" y="762"/>
                  </a:lnTo>
                  <a:lnTo>
                    <a:pt x="1836" y="808"/>
                  </a:lnTo>
                  <a:lnTo>
                    <a:pt x="1810" y="853"/>
                  </a:lnTo>
                  <a:close/>
                  <a:moveTo>
                    <a:pt x="1872" y="853"/>
                  </a:moveTo>
                  <a:lnTo>
                    <a:pt x="1845" y="808"/>
                  </a:lnTo>
                  <a:lnTo>
                    <a:pt x="1872" y="762"/>
                  </a:lnTo>
                  <a:lnTo>
                    <a:pt x="1897" y="808"/>
                  </a:lnTo>
                  <a:lnTo>
                    <a:pt x="1872" y="853"/>
                  </a:lnTo>
                  <a:close/>
                  <a:moveTo>
                    <a:pt x="1933" y="853"/>
                  </a:moveTo>
                  <a:lnTo>
                    <a:pt x="1906" y="808"/>
                  </a:lnTo>
                  <a:lnTo>
                    <a:pt x="1933" y="762"/>
                  </a:lnTo>
                  <a:lnTo>
                    <a:pt x="1959" y="808"/>
                  </a:lnTo>
                  <a:lnTo>
                    <a:pt x="1933" y="853"/>
                  </a:lnTo>
                  <a:close/>
                  <a:moveTo>
                    <a:pt x="1995" y="853"/>
                  </a:moveTo>
                  <a:lnTo>
                    <a:pt x="1968" y="808"/>
                  </a:lnTo>
                  <a:lnTo>
                    <a:pt x="1995" y="762"/>
                  </a:lnTo>
                  <a:lnTo>
                    <a:pt x="2020" y="808"/>
                  </a:lnTo>
                  <a:lnTo>
                    <a:pt x="1995" y="853"/>
                  </a:lnTo>
                  <a:close/>
                  <a:moveTo>
                    <a:pt x="2056" y="853"/>
                  </a:moveTo>
                  <a:lnTo>
                    <a:pt x="2029" y="808"/>
                  </a:lnTo>
                  <a:lnTo>
                    <a:pt x="2056" y="762"/>
                  </a:lnTo>
                  <a:lnTo>
                    <a:pt x="2082" y="808"/>
                  </a:lnTo>
                  <a:lnTo>
                    <a:pt x="2056" y="853"/>
                  </a:lnTo>
                  <a:close/>
                  <a:moveTo>
                    <a:pt x="2118" y="853"/>
                  </a:moveTo>
                  <a:lnTo>
                    <a:pt x="2092" y="808"/>
                  </a:lnTo>
                  <a:lnTo>
                    <a:pt x="2118" y="762"/>
                  </a:lnTo>
                  <a:lnTo>
                    <a:pt x="2145" y="808"/>
                  </a:lnTo>
                  <a:lnTo>
                    <a:pt x="2118" y="853"/>
                  </a:lnTo>
                  <a:close/>
                  <a:moveTo>
                    <a:pt x="2179" y="853"/>
                  </a:moveTo>
                  <a:lnTo>
                    <a:pt x="2154" y="808"/>
                  </a:lnTo>
                  <a:lnTo>
                    <a:pt x="2179" y="762"/>
                  </a:lnTo>
                  <a:lnTo>
                    <a:pt x="2206" y="808"/>
                  </a:lnTo>
                  <a:lnTo>
                    <a:pt x="2179" y="853"/>
                  </a:lnTo>
                  <a:close/>
                  <a:moveTo>
                    <a:pt x="2241" y="853"/>
                  </a:moveTo>
                  <a:lnTo>
                    <a:pt x="2215" y="808"/>
                  </a:lnTo>
                  <a:lnTo>
                    <a:pt x="2241" y="762"/>
                  </a:lnTo>
                  <a:lnTo>
                    <a:pt x="2268" y="808"/>
                  </a:lnTo>
                  <a:lnTo>
                    <a:pt x="2241" y="853"/>
                  </a:lnTo>
                  <a:close/>
                  <a:moveTo>
                    <a:pt x="2302" y="853"/>
                  </a:moveTo>
                  <a:lnTo>
                    <a:pt x="2277" y="808"/>
                  </a:lnTo>
                  <a:lnTo>
                    <a:pt x="2302" y="762"/>
                  </a:lnTo>
                  <a:lnTo>
                    <a:pt x="2329" y="808"/>
                  </a:lnTo>
                  <a:lnTo>
                    <a:pt x="2302" y="853"/>
                  </a:lnTo>
                  <a:close/>
                  <a:moveTo>
                    <a:pt x="2364" y="853"/>
                  </a:moveTo>
                  <a:lnTo>
                    <a:pt x="2338" y="808"/>
                  </a:lnTo>
                  <a:lnTo>
                    <a:pt x="2364" y="762"/>
                  </a:lnTo>
                  <a:lnTo>
                    <a:pt x="2391" y="808"/>
                  </a:lnTo>
                  <a:lnTo>
                    <a:pt x="2364" y="853"/>
                  </a:lnTo>
                  <a:close/>
                  <a:moveTo>
                    <a:pt x="2425" y="853"/>
                  </a:moveTo>
                  <a:lnTo>
                    <a:pt x="2400" y="808"/>
                  </a:lnTo>
                  <a:lnTo>
                    <a:pt x="2425" y="762"/>
                  </a:lnTo>
                  <a:lnTo>
                    <a:pt x="2452" y="808"/>
                  </a:lnTo>
                  <a:lnTo>
                    <a:pt x="2425" y="853"/>
                  </a:lnTo>
                  <a:close/>
                  <a:moveTo>
                    <a:pt x="2488" y="853"/>
                  </a:moveTo>
                  <a:lnTo>
                    <a:pt x="2461" y="808"/>
                  </a:lnTo>
                  <a:lnTo>
                    <a:pt x="2488" y="762"/>
                  </a:lnTo>
                  <a:lnTo>
                    <a:pt x="2514" y="808"/>
                  </a:lnTo>
                  <a:lnTo>
                    <a:pt x="2488" y="853"/>
                  </a:lnTo>
                  <a:close/>
                  <a:moveTo>
                    <a:pt x="54" y="799"/>
                  </a:moveTo>
                  <a:lnTo>
                    <a:pt x="27" y="754"/>
                  </a:lnTo>
                  <a:lnTo>
                    <a:pt x="54" y="709"/>
                  </a:lnTo>
                  <a:lnTo>
                    <a:pt x="80" y="754"/>
                  </a:lnTo>
                  <a:lnTo>
                    <a:pt x="54" y="799"/>
                  </a:lnTo>
                  <a:close/>
                  <a:moveTo>
                    <a:pt x="116" y="799"/>
                  </a:moveTo>
                  <a:lnTo>
                    <a:pt x="89" y="754"/>
                  </a:lnTo>
                  <a:lnTo>
                    <a:pt x="116" y="709"/>
                  </a:lnTo>
                  <a:lnTo>
                    <a:pt x="141" y="754"/>
                  </a:lnTo>
                  <a:lnTo>
                    <a:pt x="116" y="799"/>
                  </a:lnTo>
                  <a:close/>
                  <a:moveTo>
                    <a:pt x="177" y="799"/>
                  </a:moveTo>
                  <a:lnTo>
                    <a:pt x="150" y="754"/>
                  </a:lnTo>
                  <a:lnTo>
                    <a:pt x="177" y="709"/>
                  </a:lnTo>
                  <a:lnTo>
                    <a:pt x="202" y="754"/>
                  </a:lnTo>
                  <a:lnTo>
                    <a:pt x="177" y="799"/>
                  </a:lnTo>
                  <a:close/>
                  <a:moveTo>
                    <a:pt x="238" y="799"/>
                  </a:moveTo>
                  <a:lnTo>
                    <a:pt x="213" y="754"/>
                  </a:lnTo>
                  <a:lnTo>
                    <a:pt x="238" y="709"/>
                  </a:lnTo>
                  <a:lnTo>
                    <a:pt x="265" y="754"/>
                  </a:lnTo>
                  <a:lnTo>
                    <a:pt x="238" y="799"/>
                  </a:lnTo>
                  <a:close/>
                  <a:moveTo>
                    <a:pt x="300" y="799"/>
                  </a:moveTo>
                  <a:lnTo>
                    <a:pt x="274" y="754"/>
                  </a:lnTo>
                  <a:lnTo>
                    <a:pt x="300" y="709"/>
                  </a:lnTo>
                  <a:lnTo>
                    <a:pt x="327" y="754"/>
                  </a:lnTo>
                  <a:lnTo>
                    <a:pt x="300" y="799"/>
                  </a:lnTo>
                  <a:close/>
                  <a:moveTo>
                    <a:pt x="361" y="799"/>
                  </a:moveTo>
                  <a:lnTo>
                    <a:pt x="336" y="754"/>
                  </a:lnTo>
                  <a:lnTo>
                    <a:pt x="361" y="709"/>
                  </a:lnTo>
                  <a:lnTo>
                    <a:pt x="388" y="754"/>
                  </a:lnTo>
                  <a:lnTo>
                    <a:pt x="361" y="799"/>
                  </a:lnTo>
                  <a:close/>
                  <a:moveTo>
                    <a:pt x="423" y="799"/>
                  </a:moveTo>
                  <a:lnTo>
                    <a:pt x="397" y="754"/>
                  </a:lnTo>
                  <a:lnTo>
                    <a:pt x="423" y="709"/>
                  </a:lnTo>
                  <a:lnTo>
                    <a:pt x="450" y="754"/>
                  </a:lnTo>
                  <a:lnTo>
                    <a:pt x="423" y="799"/>
                  </a:lnTo>
                  <a:close/>
                  <a:moveTo>
                    <a:pt x="484" y="799"/>
                  </a:moveTo>
                  <a:lnTo>
                    <a:pt x="459" y="754"/>
                  </a:lnTo>
                  <a:lnTo>
                    <a:pt x="484" y="709"/>
                  </a:lnTo>
                  <a:lnTo>
                    <a:pt x="511" y="754"/>
                  </a:lnTo>
                  <a:lnTo>
                    <a:pt x="484" y="799"/>
                  </a:lnTo>
                  <a:close/>
                  <a:moveTo>
                    <a:pt x="546" y="799"/>
                  </a:moveTo>
                  <a:lnTo>
                    <a:pt x="520" y="754"/>
                  </a:lnTo>
                  <a:lnTo>
                    <a:pt x="546" y="709"/>
                  </a:lnTo>
                  <a:lnTo>
                    <a:pt x="573" y="754"/>
                  </a:lnTo>
                  <a:lnTo>
                    <a:pt x="546" y="799"/>
                  </a:lnTo>
                  <a:close/>
                  <a:moveTo>
                    <a:pt x="609" y="799"/>
                  </a:moveTo>
                  <a:lnTo>
                    <a:pt x="582" y="754"/>
                  </a:lnTo>
                  <a:lnTo>
                    <a:pt x="609" y="709"/>
                  </a:lnTo>
                  <a:lnTo>
                    <a:pt x="634" y="754"/>
                  </a:lnTo>
                  <a:lnTo>
                    <a:pt x="609" y="799"/>
                  </a:lnTo>
                  <a:close/>
                  <a:moveTo>
                    <a:pt x="670" y="799"/>
                  </a:moveTo>
                  <a:lnTo>
                    <a:pt x="643" y="754"/>
                  </a:lnTo>
                  <a:lnTo>
                    <a:pt x="670" y="709"/>
                  </a:lnTo>
                  <a:lnTo>
                    <a:pt x="696" y="754"/>
                  </a:lnTo>
                  <a:lnTo>
                    <a:pt x="670" y="799"/>
                  </a:lnTo>
                  <a:close/>
                  <a:moveTo>
                    <a:pt x="732" y="799"/>
                  </a:moveTo>
                  <a:lnTo>
                    <a:pt x="705" y="754"/>
                  </a:lnTo>
                  <a:lnTo>
                    <a:pt x="732" y="709"/>
                  </a:lnTo>
                  <a:lnTo>
                    <a:pt x="757" y="754"/>
                  </a:lnTo>
                  <a:lnTo>
                    <a:pt x="732" y="799"/>
                  </a:lnTo>
                  <a:close/>
                  <a:moveTo>
                    <a:pt x="793" y="799"/>
                  </a:moveTo>
                  <a:lnTo>
                    <a:pt x="766" y="754"/>
                  </a:lnTo>
                  <a:lnTo>
                    <a:pt x="793" y="709"/>
                  </a:lnTo>
                  <a:lnTo>
                    <a:pt x="819" y="754"/>
                  </a:lnTo>
                  <a:lnTo>
                    <a:pt x="793" y="799"/>
                  </a:lnTo>
                  <a:close/>
                  <a:moveTo>
                    <a:pt x="855" y="799"/>
                  </a:moveTo>
                  <a:lnTo>
                    <a:pt x="828" y="754"/>
                  </a:lnTo>
                  <a:lnTo>
                    <a:pt x="855" y="709"/>
                  </a:lnTo>
                  <a:lnTo>
                    <a:pt x="880" y="754"/>
                  </a:lnTo>
                  <a:lnTo>
                    <a:pt x="855" y="799"/>
                  </a:lnTo>
                  <a:close/>
                  <a:moveTo>
                    <a:pt x="916" y="799"/>
                  </a:moveTo>
                  <a:lnTo>
                    <a:pt x="889" y="754"/>
                  </a:lnTo>
                  <a:lnTo>
                    <a:pt x="916" y="709"/>
                  </a:lnTo>
                  <a:lnTo>
                    <a:pt x="942" y="754"/>
                  </a:lnTo>
                  <a:lnTo>
                    <a:pt x="916" y="799"/>
                  </a:lnTo>
                  <a:close/>
                  <a:moveTo>
                    <a:pt x="978" y="799"/>
                  </a:moveTo>
                  <a:lnTo>
                    <a:pt x="952" y="754"/>
                  </a:lnTo>
                  <a:lnTo>
                    <a:pt x="978" y="709"/>
                  </a:lnTo>
                  <a:lnTo>
                    <a:pt x="1005" y="754"/>
                  </a:lnTo>
                  <a:lnTo>
                    <a:pt x="978" y="799"/>
                  </a:lnTo>
                  <a:close/>
                  <a:moveTo>
                    <a:pt x="1039" y="799"/>
                  </a:moveTo>
                  <a:lnTo>
                    <a:pt x="1014" y="754"/>
                  </a:lnTo>
                  <a:lnTo>
                    <a:pt x="1039" y="709"/>
                  </a:lnTo>
                  <a:lnTo>
                    <a:pt x="1066" y="754"/>
                  </a:lnTo>
                  <a:lnTo>
                    <a:pt x="1039" y="799"/>
                  </a:lnTo>
                  <a:close/>
                  <a:moveTo>
                    <a:pt x="1101" y="799"/>
                  </a:moveTo>
                  <a:lnTo>
                    <a:pt x="1075" y="754"/>
                  </a:lnTo>
                  <a:lnTo>
                    <a:pt x="1101" y="709"/>
                  </a:lnTo>
                  <a:lnTo>
                    <a:pt x="1128" y="754"/>
                  </a:lnTo>
                  <a:lnTo>
                    <a:pt x="1101" y="799"/>
                  </a:lnTo>
                  <a:close/>
                  <a:moveTo>
                    <a:pt x="1162" y="799"/>
                  </a:moveTo>
                  <a:lnTo>
                    <a:pt x="1137" y="754"/>
                  </a:lnTo>
                  <a:lnTo>
                    <a:pt x="1162" y="709"/>
                  </a:lnTo>
                  <a:lnTo>
                    <a:pt x="1189" y="754"/>
                  </a:lnTo>
                  <a:lnTo>
                    <a:pt x="1162" y="799"/>
                  </a:lnTo>
                  <a:close/>
                  <a:moveTo>
                    <a:pt x="1224" y="799"/>
                  </a:moveTo>
                  <a:lnTo>
                    <a:pt x="1198" y="754"/>
                  </a:lnTo>
                  <a:lnTo>
                    <a:pt x="1224" y="709"/>
                  </a:lnTo>
                  <a:lnTo>
                    <a:pt x="1251" y="754"/>
                  </a:lnTo>
                  <a:lnTo>
                    <a:pt x="1224" y="799"/>
                  </a:lnTo>
                  <a:close/>
                  <a:moveTo>
                    <a:pt x="1285" y="799"/>
                  </a:moveTo>
                  <a:lnTo>
                    <a:pt x="1260" y="754"/>
                  </a:lnTo>
                  <a:lnTo>
                    <a:pt x="1285" y="709"/>
                  </a:lnTo>
                  <a:lnTo>
                    <a:pt x="1312" y="754"/>
                  </a:lnTo>
                  <a:lnTo>
                    <a:pt x="1285" y="799"/>
                  </a:lnTo>
                  <a:close/>
                  <a:moveTo>
                    <a:pt x="1348" y="799"/>
                  </a:moveTo>
                  <a:lnTo>
                    <a:pt x="1321" y="754"/>
                  </a:lnTo>
                  <a:lnTo>
                    <a:pt x="1348" y="709"/>
                  </a:lnTo>
                  <a:lnTo>
                    <a:pt x="1374" y="754"/>
                  </a:lnTo>
                  <a:lnTo>
                    <a:pt x="1348" y="799"/>
                  </a:lnTo>
                  <a:close/>
                  <a:moveTo>
                    <a:pt x="1410" y="799"/>
                  </a:moveTo>
                  <a:lnTo>
                    <a:pt x="1383" y="754"/>
                  </a:lnTo>
                  <a:lnTo>
                    <a:pt x="1410" y="709"/>
                  </a:lnTo>
                  <a:lnTo>
                    <a:pt x="1435" y="754"/>
                  </a:lnTo>
                  <a:lnTo>
                    <a:pt x="1410" y="799"/>
                  </a:lnTo>
                  <a:close/>
                  <a:moveTo>
                    <a:pt x="1471" y="799"/>
                  </a:moveTo>
                  <a:lnTo>
                    <a:pt x="1444" y="754"/>
                  </a:lnTo>
                  <a:lnTo>
                    <a:pt x="1471" y="709"/>
                  </a:lnTo>
                  <a:lnTo>
                    <a:pt x="1497" y="754"/>
                  </a:lnTo>
                  <a:lnTo>
                    <a:pt x="1471" y="799"/>
                  </a:lnTo>
                  <a:close/>
                  <a:moveTo>
                    <a:pt x="1533" y="799"/>
                  </a:moveTo>
                  <a:lnTo>
                    <a:pt x="1506" y="754"/>
                  </a:lnTo>
                  <a:lnTo>
                    <a:pt x="1533" y="709"/>
                  </a:lnTo>
                  <a:lnTo>
                    <a:pt x="1558" y="754"/>
                  </a:lnTo>
                  <a:lnTo>
                    <a:pt x="1533" y="799"/>
                  </a:lnTo>
                  <a:close/>
                  <a:moveTo>
                    <a:pt x="1594" y="799"/>
                  </a:moveTo>
                  <a:lnTo>
                    <a:pt x="1567" y="754"/>
                  </a:lnTo>
                  <a:lnTo>
                    <a:pt x="1594" y="709"/>
                  </a:lnTo>
                  <a:lnTo>
                    <a:pt x="1620" y="754"/>
                  </a:lnTo>
                  <a:lnTo>
                    <a:pt x="1594" y="799"/>
                  </a:lnTo>
                  <a:close/>
                  <a:moveTo>
                    <a:pt x="1656" y="799"/>
                  </a:moveTo>
                  <a:lnTo>
                    <a:pt x="1629" y="754"/>
                  </a:lnTo>
                  <a:lnTo>
                    <a:pt x="1656" y="709"/>
                  </a:lnTo>
                  <a:lnTo>
                    <a:pt x="1681" y="754"/>
                  </a:lnTo>
                  <a:lnTo>
                    <a:pt x="1656" y="799"/>
                  </a:lnTo>
                  <a:close/>
                  <a:moveTo>
                    <a:pt x="1717" y="799"/>
                  </a:moveTo>
                  <a:lnTo>
                    <a:pt x="1692" y="754"/>
                  </a:lnTo>
                  <a:lnTo>
                    <a:pt x="1717" y="709"/>
                  </a:lnTo>
                  <a:lnTo>
                    <a:pt x="1744" y="754"/>
                  </a:lnTo>
                  <a:lnTo>
                    <a:pt x="1717" y="799"/>
                  </a:lnTo>
                  <a:close/>
                  <a:moveTo>
                    <a:pt x="1779" y="799"/>
                  </a:moveTo>
                  <a:lnTo>
                    <a:pt x="1753" y="754"/>
                  </a:lnTo>
                  <a:lnTo>
                    <a:pt x="1779" y="709"/>
                  </a:lnTo>
                  <a:lnTo>
                    <a:pt x="1806" y="754"/>
                  </a:lnTo>
                  <a:lnTo>
                    <a:pt x="1779" y="799"/>
                  </a:lnTo>
                  <a:close/>
                  <a:moveTo>
                    <a:pt x="1840" y="799"/>
                  </a:moveTo>
                  <a:lnTo>
                    <a:pt x="1815" y="754"/>
                  </a:lnTo>
                  <a:lnTo>
                    <a:pt x="1840" y="709"/>
                  </a:lnTo>
                  <a:lnTo>
                    <a:pt x="1867" y="754"/>
                  </a:lnTo>
                  <a:lnTo>
                    <a:pt x="1840" y="799"/>
                  </a:lnTo>
                  <a:close/>
                  <a:moveTo>
                    <a:pt x="1902" y="799"/>
                  </a:moveTo>
                  <a:lnTo>
                    <a:pt x="1876" y="754"/>
                  </a:lnTo>
                  <a:lnTo>
                    <a:pt x="1902" y="709"/>
                  </a:lnTo>
                  <a:lnTo>
                    <a:pt x="1929" y="754"/>
                  </a:lnTo>
                  <a:lnTo>
                    <a:pt x="1902" y="799"/>
                  </a:lnTo>
                  <a:close/>
                  <a:moveTo>
                    <a:pt x="1963" y="799"/>
                  </a:moveTo>
                  <a:lnTo>
                    <a:pt x="1938" y="754"/>
                  </a:lnTo>
                  <a:lnTo>
                    <a:pt x="1963" y="709"/>
                  </a:lnTo>
                  <a:lnTo>
                    <a:pt x="1990" y="754"/>
                  </a:lnTo>
                  <a:lnTo>
                    <a:pt x="1963" y="799"/>
                  </a:lnTo>
                  <a:close/>
                  <a:moveTo>
                    <a:pt x="2025" y="799"/>
                  </a:moveTo>
                  <a:lnTo>
                    <a:pt x="1999" y="754"/>
                  </a:lnTo>
                  <a:lnTo>
                    <a:pt x="2025" y="709"/>
                  </a:lnTo>
                  <a:lnTo>
                    <a:pt x="2052" y="754"/>
                  </a:lnTo>
                  <a:lnTo>
                    <a:pt x="2025" y="799"/>
                  </a:lnTo>
                  <a:close/>
                  <a:moveTo>
                    <a:pt x="2088" y="799"/>
                  </a:moveTo>
                  <a:lnTo>
                    <a:pt x="2061" y="754"/>
                  </a:lnTo>
                  <a:lnTo>
                    <a:pt x="2088" y="709"/>
                  </a:lnTo>
                  <a:lnTo>
                    <a:pt x="2113" y="754"/>
                  </a:lnTo>
                  <a:lnTo>
                    <a:pt x="2088" y="799"/>
                  </a:lnTo>
                  <a:close/>
                  <a:moveTo>
                    <a:pt x="2149" y="799"/>
                  </a:moveTo>
                  <a:lnTo>
                    <a:pt x="2122" y="754"/>
                  </a:lnTo>
                  <a:lnTo>
                    <a:pt x="2149" y="709"/>
                  </a:lnTo>
                  <a:lnTo>
                    <a:pt x="2175" y="754"/>
                  </a:lnTo>
                  <a:lnTo>
                    <a:pt x="2149" y="799"/>
                  </a:lnTo>
                  <a:close/>
                  <a:moveTo>
                    <a:pt x="2211" y="799"/>
                  </a:moveTo>
                  <a:lnTo>
                    <a:pt x="2184" y="754"/>
                  </a:lnTo>
                  <a:lnTo>
                    <a:pt x="2211" y="709"/>
                  </a:lnTo>
                  <a:lnTo>
                    <a:pt x="2236" y="754"/>
                  </a:lnTo>
                  <a:lnTo>
                    <a:pt x="2211" y="799"/>
                  </a:lnTo>
                  <a:close/>
                  <a:moveTo>
                    <a:pt x="2272" y="799"/>
                  </a:moveTo>
                  <a:lnTo>
                    <a:pt x="2245" y="754"/>
                  </a:lnTo>
                  <a:lnTo>
                    <a:pt x="2272" y="709"/>
                  </a:lnTo>
                  <a:lnTo>
                    <a:pt x="2298" y="754"/>
                  </a:lnTo>
                  <a:lnTo>
                    <a:pt x="2272" y="799"/>
                  </a:lnTo>
                  <a:close/>
                  <a:moveTo>
                    <a:pt x="2334" y="799"/>
                  </a:moveTo>
                  <a:lnTo>
                    <a:pt x="2307" y="754"/>
                  </a:lnTo>
                  <a:lnTo>
                    <a:pt x="2334" y="709"/>
                  </a:lnTo>
                  <a:lnTo>
                    <a:pt x="2359" y="754"/>
                  </a:lnTo>
                  <a:lnTo>
                    <a:pt x="2334" y="799"/>
                  </a:lnTo>
                  <a:close/>
                  <a:moveTo>
                    <a:pt x="2395" y="799"/>
                  </a:moveTo>
                  <a:lnTo>
                    <a:pt x="2368" y="754"/>
                  </a:lnTo>
                  <a:lnTo>
                    <a:pt x="2395" y="709"/>
                  </a:lnTo>
                  <a:lnTo>
                    <a:pt x="2421" y="754"/>
                  </a:lnTo>
                  <a:lnTo>
                    <a:pt x="2395" y="799"/>
                  </a:lnTo>
                  <a:close/>
                  <a:moveTo>
                    <a:pt x="2457" y="799"/>
                  </a:moveTo>
                  <a:lnTo>
                    <a:pt x="2431" y="754"/>
                  </a:lnTo>
                  <a:lnTo>
                    <a:pt x="2457" y="709"/>
                  </a:lnTo>
                  <a:lnTo>
                    <a:pt x="2484" y="754"/>
                  </a:lnTo>
                  <a:lnTo>
                    <a:pt x="2457" y="799"/>
                  </a:lnTo>
                  <a:close/>
                  <a:moveTo>
                    <a:pt x="2518" y="799"/>
                  </a:moveTo>
                  <a:lnTo>
                    <a:pt x="2493" y="754"/>
                  </a:lnTo>
                  <a:lnTo>
                    <a:pt x="2518" y="709"/>
                  </a:lnTo>
                  <a:lnTo>
                    <a:pt x="2545" y="754"/>
                  </a:lnTo>
                  <a:lnTo>
                    <a:pt x="2518" y="799"/>
                  </a:lnTo>
                  <a:close/>
                  <a:moveTo>
                    <a:pt x="84" y="747"/>
                  </a:moveTo>
                  <a:lnTo>
                    <a:pt x="59" y="700"/>
                  </a:lnTo>
                  <a:lnTo>
                    <a:pt x="84" y="656"/>
                  </a:lnTo>
                  <a:lnTo>
                    <a:pt x="111" y="700"/>
                  </a:lnTo>
                  <a:lnTo>
                    <a:pt x="84" y="747"/>
                  </a:lnTo>
                  <a:close/>
                  <a:moveTo>
                    <a:pt x="146" y="747"/>
                  </a:moveTo>
                  <a:lnTo>
                    <a:pt x="120" y="700"/>
                  </a:lnTo>
                  <a:lnTo>
                    <a:pt x="146" y="656"/>
                  </a:lnTo>
                  <a:lnTo>
                    <a:pt x="172" y="700"/>
                  </a:lnTo>
                  <a:lnTo>
                    <a:pt x="146" y="747"/>
                  </a:lnTo>
                  <a:close/>
                  <a:moveTo>
                    <a:pt x="207" y="747"/>
                  </a:moveTo>
                  <a:lnTo>
                    <a:pt x="181" y="700"/>
                  </a:lnTo>
                  <a:lnTo>
                    <a:pt x="207" y="656"/>
                  </a:lnTo>
                  <a:lnTo>
                    <a:pt x="234" y="700"/>
                  </a:lnTo>
                  <a:lnTo>
                    <a:pt x="207" y="747"/>
                  </a:lnTo>
                  <a:close/>
                  <a:moveTo>
                    <a:pt x="270" y="747"/>
                  </a:moveTo>
                  <a:lnTo>
                    <a:pt x="243" y="700"/>
                  </a:lnTo>
                  <a:lnTo>
                    <a:pt x="270" y="656"/>
                  </a:lnTo>
                  <a:lnTo>
                    <a:pt x="295" y="700"/>
                  </a:lnTo>
                  <a:lnTo>
                    <a:pt x="270" y="747"/>
                  </a:lnTo>
                  <a:close/>
                  <a:moveTo>
                    <a:pt x="331" y="747"/>
                  </a:moveTo>
                  <a:lnTo>
                    <a:pt x="304" y="700"/>
                  </a:lnTo>
                  <a:lnTo>
                    <a:pt x="331" y="656"/>
                  </a:lnTo>
                  <a:lnTo>
                    <a:pt x="357" y="700"/>
                  </a:lnTo>
                  <a:lnTo>
                    <a:pt x="331" y="747"/>
                  </a:lnTo>
                  <a:close/>
                  <a:moveTo>
                    <a:pt x="393" y="747"/>
                  </a:moveTo>
                  <a:lnTo>
                    <a:pt x="366" y="700"/>
                  </a:lnTo>
                  <a:lnTo>
                    <a:pt x="393" y="656"/>
                  </a:lnTo>
                  <a:lnTo>
                    <a:pt x="418" y="700"/>
                  </a:lnTo>
                  <a:lnTo>
                    <a:pt x="393" y="747"/>
                  </a:lnTo>
                  <a:close/>
                  <a:moveTo>
                    <a:pt x="454" y="747"/>
                  </a:moveTo>
                  <a:lnTo>
                    <a:pt x="427" y="700"/>
                  </a:lnTo>
                  <a:lnTo>
                    <a:pt x="454" y="656"/>
                  </a:lnTo>
                  <a:lnTo>
                    <a:pt x="480" y="700"/>
                  </a:lnTo>
                  <a:lnTo>
                    <a:pt x="454" y="747"/>
                  </a:lnTo>
                  <a:close/>
                  <a:moveTo>
                    <a:pt x="516" y="747"/>
                  </a:moveTo>
                  <a:lnTo>
                    <a:pt x="489" y="700"/>
                  </a:lnTo>
                  <a:lnTo>
                    <a:pt x="516" y="656"/>
                  </a:lnTo>
                  <a:lnTo>
                    <a:pt x="541" y="700"/>
                  </a:lnTo>
                  <a:lnTo>
                    <a:pt x="516" y="747"/>
                  </a:lnTo>
                  <a:close/>
                  <a:moveTo>
                    <a:pt x="577" y="747"/>
                  </a:moveTo>
                  <a:lnTo>
                    <a:pt x="550" y="700"/>
                  </a:lnTo>
                  <a:lnTo>
                    <a:pt x="577" y="656"/>
                  </a:lnTo>
                  <a:lnTo>
                    <a:pt x="603" y="700"/>
                  </a:lnTo>
                  <a:lnTo>
                    <a:pt x="577" y="747"/>
                  </a:lnTo>
                  <a:close/>
                  <a:moveTo>
                    <a:pt x="639" y="747"/>
                  </a:moveTo>
                  <a:lnTo>
                    <a:pt x="613" y="700"/>
                  </a:lnTo>
                  <a:lnTo>
                    <a:pt x="639" y="656"/>
                  </a:lnTo>
                  <a:lnTo>
                    <a:pt x="666" y="700"/>
                  </a:lnTo>
                  <a:lnTo>
                    <a:pt x="639" y="747"/>
                  </a:lnTo>
                  <a:close/>
                  <a:moveTo>
                    <a:pt x="700" y="747"/>
                  </a:moveTo>
                  <a:lnTo>
                    <a:pt x="675" y="700"/>
                  </a:lnTo>
                  <a:lnTo>
                    <a:pt x="700" y="656"/>
                  </a:lnTo>
                  <a:lnTo>
                    <a:pt x="727" y="700"/>
                  </a:lnTo>
                  <a:lnTo>
                    <a:pt x="700" y="747"/>
                  </a:lnTo>
                  <a:close/>
                  <a:moveTo>
                    <a:pt x="762" y="747"/>
                  </a:moveTo>
                  <a:lnTo>
                    <a:pt x="736" y="700"/>
                  </a:lnTo>
                  <a:lnTo>
                    <a:pt x="762" y="656"/>
                  </a:lnTo>
                  <a:lnTo>
                    <a:pt x="789" y="700"/>
                  </a:lnTo>
                  <a:lnTo>
                    <a:pt x="762" y="747"/>
                  </a:lnTo>
                  <a:close/>
                  <a:moveTo>
                    <a:pt x="823" y="747"/>
                  </a:moveTo>
                  <a:lnTo>
                    <a:pt x="798" y="700"/>
                  </a:lnTo>
                  <a:lnTo>
                    <a:pt x="823" y="656"/>
                  </a:lnTo>
                  <a:lnTo>
                    <a:pt x="850" y="700"/>
                  </a:lnTo>
                  <a:lnTo>
                    <a:pt x="823" y="747"/>
                  </a:lnTo>
                  <a:close/>
                  <a:moveTo>
                    <a:pt x="885" y="747"/>
                  </a:moveTo>
                  <a:lnTo>
                    <a:pt x="859" y="700"/>
                  </a:lnTo>
                  <a:lnTo>
                    <a:pt x="885" y="656"/>
                  </a:lnTo>
                  <a:lnTo>
                    <a:pt x="912" y="700"/>
                  </a:lnTo>
                  <a:lnTo>
                    <a:pt x="885" y="747"/>
                  </a:lnTo>
                  <a:close/>
                  <a:moveTo>
                    <a:pt x="946" y="747"/>
                  </a:moveTo>
                  <a:lnTo>
                    <a:pt x="921" y="700"/>
                  </a:lnTo>
                  <a:lnTo>
                    <a:pt x="946" y="656"/>
                  </a:lnTo>
                  <a:lnTo>
                    <a:pt x="973" y="700"/>
                  </a:lnTo>
                  <a:lnTo>
                    <a:pt x="946" y="747"/>
                  </a:lnTo>
                  <a:close/>
                  <a:moveTo>
                    <a:pt x="1009" y="747"/>
                  </a:moveTo>
                  <a:lnTo>
                    <a:pt x="982" y="700"/>
                  </a:lnTo>
                  <a:lnTo>
                    <a:pt x="1009" y="656"/>
                  </a:lnTo>
                  <a:lnTo>
                    <a:pt x="1035" y="700"/>
                  </a:lnTo>
                  <a:lnTo>
                    <a:pt x="1009" y="747"/>
                  </a:lnTo>
                  <a:close/>
                  <a:moveTo>
                    <a:pt x="1071" y="747"/>
                  </a:moveTo>
                  <a:lnTo>
                    <a:pt x="1044" y="700"/>
                  </a:lnTo>
                  <a:lnTo>
                    <a:pt x="1071" y="656"/>
                  </a:lnTo>
                  <a:lnTo>
                    <a:pt x="1096" y="700"/>
                  </a:lnTo>
                  <a:lnTo>
                    <a:pt x="1071" y="747"/>
                  </a:lnTo>
                  <a:close/>
                  <a:moveTo>
                    <a:pt x="1132" y="747"/>
                  </a:moveTo>
                  <a:lnTo>
                    <a:pt x="1105" y="700"/>
                  </a:lnTo>
                  <a:lnTo>
                    <a:pt x="1132" y="656"/>
                  </a:lnTo>
                  <a:lnTo>
                    <a:pt x="1158" y="700"/>
                  </a:lnTo>
                  <a:lnTo>
                    <a:pt x="1132" y="747"/>
                  </a:lnTo>
                  <a:close/>
                  <a:moveTo>
                    <a:pt x="1194" y="747"/>
                  </a:moveTo>
                  <a:lnTo>
                    <a:pt x="1167" y="700"/>
                  </a:lnTo>
                  <a:lnTo>
                    <a:pt x="1194" y="656"/>
                  </a:lnTo>
                  <a:lnTo>
                    <a:pt x="1219" y="700"/>
                  </a:lnTo>
                  <a:lnTo>
                    <a:pt x="1194" y="747"/>
                  </a:lnTo>
                  <a:close/>
                  <a:moveTo>
                    <a:pt x="1255" y="747"/>
                  </a:moveTo>
                  <a:lnTo>
                    <a:pt x="1228" y="700"/>
                  </a:lnTo>
                  <a:lnTo>
                    <a:pt x="1255" y="656"/>
                  </a:lnTo>
                  <a:lnTo>
                    <a:pt x="1281" y="700"/>
                  </a:lnTo>
                  <a:lnTo>
                    <a:pt x="1255" y="747"/>
                  </a:lnTo>
                  <a:close/>
                  <a:moveTo>
                    <a:pt x="1317" y="747"/>
                  </a:moveTo>
                  <a:lnTo>
                    <a:pt x="1290" y="700"/>
                  </a:lnTo>
                  <a:lnTo>
                    <a:pt x="1317" y="656"/>
                  </a:lnTo>
                  <a:lnTo>
                    <a:pt x="1342" y="700"/>
                  </a:lnTo>
                  <a:lnTo>
                    <a:pt x="1317" y="747"/>
                  </a:lnTo>
                  <a:close/>
                  <a:moveTo>
                    <a:pt x="1378" y="747"/>
                  </a:moveTo>
                  <a:lnTo>
                    <a:pt x="1353" y="700"/>
                  </a:lnTo>
                  <a:lnTo>
                    <a:pt x="1378" y="656"/>
                  </a:lnTo>
                  <a:lnTo>
                    <a:pt x="1405" y="700"/>
                  </a:lnTo>
                  <a:lnTo>
                    <a:pt x="1378" y="747"/>
                  </a:lnTo>
                  <a:close/>
                  <a:moveTo>
                    <a:pt x="1440" y="747"/>
                  </a:moveTo>
                  <a:lnTo>
                    <a:pt x="1414" y="700"/>
                  </a:lnTo>
                  <a:lnTo>
                    <a:pt x="1440" y="656"/>
                  </a:lnTo>
                  <a:lnTo>
                    <a:pt x="1467" y="700"/>
                  </a:lnTo>
                  <a:lnTo>
                    <a:pt x="1440" y="747"/>
                  </a:lnTo>
                  <a:close/>
                  <a:moveTo>
                    <a:pt x="1501" y="747"/>
                  </a:moveTo>
                  <a:lnTo>
                    <a:pt x="1476" y="700"/>
                  </a:lnTo>
                  <a:lnTo>
                    <a:pt x="1501" y="656"/>
                  </a:lnTo>
                  <a:lnTo>
                    <a:pt x="1528" y="700"/>
                  </a:lnTo>
                  <a:lnTo>
                    <a:pt x="1501" y="747"/>
                  </a:lnTo>
                  <a:close/>
                  <a:moveTo>
                    <a:pt x="1563" y="747"/>
                  </a:moveTo>
                  <a:lnTo>
                    <a:pt x="1537" y="700"/>
                  </a:lnTo>
                  <a:lnTo>
                    <a:pt x="1563" y="656"/>
                  </a:lnTo>
                  <a:lnTo>
                    <a:pt x="1590" y="700"/>
                  </a:lnTo>
                  <a:lnTo>
                    <a:pt x="1563" y="747"/>
                  </a:lnTo>
                  <a:close/>
                  <a:moveTo>
                    <a:pt x="1624" y="747"/>
                  </a:moveTo>
                  <a:lnTo>
                    <a:pt x="1599" y="700"/>
                  </a:lnTo>
                  <a:lnTo>
                    <a:pt x="1624" y="656"/>
                  </a:lnTo>
                  <a:lnTo>
                    <a:pt x="1651" y="700"/>
                  </a:lnTo>
                  <a:lnTo>
                    <a:pt x="1624" y="747"/>
                  </a:lnTo>
                  <a:close/>
                  <a:moveTo>
                    <a:pt x="1686" y="747"/>
                  </a:moveTo>
                  <a:lnTo>
                    <a:pt x="1660" y="700"/>
                  </a:lnTo>
                  <a:lnTo>
                    <a:pt x="1686" y="656"/>
                  </a:lnTo>
                  <a:lnTo>
                    <a:pt x="1713" y="700"/>
                  </a:lnTo>
                  <a:lnTo>
                    <a:pt x="1686" y="747"/>
                  </a:lnTo>
                  <a:close/>
                  <a:moveTo>
                    <a:pt x="1749" y="747"/>
                  </a:moveTo>
                  <a:lnTo>
                    <a:pt x="1722" y="700"/>
                  </a:lnTo>
                  <a:lnTo>
                    <a:pt x="1749" y="656"/>
                  </a:lnTo>
                  <a:lnTo>
                    <a:pt x="1774" y="700"/>
                  </a:lnTo>
                  <a:lnTo>
                    <a:pt x="1749" y="747"/>
                  </a:lnTo>
                  <a:close/>
                  <a:moveTo>
                    <a:pt x="1810" y="747"/>
                  </a:moveTo>
                  <a:lnTo>
                    <a:pt x="1783" y="700"/>
                  </a:lnTo>
                  <a:lnTo>
                    <a:pt x="1810" y="656"/>
                  </a:lnTo>
                  <a:lnTo>
                    <a:pt x="1836" y="700"/>
                  </a:lnTo>
                  <a:lnTo>
                    <a:pt x="1810" y="747"/>
                  </a:lnTo>
                  <a:close/>
                  <a:moveTo>
                    <a:pt x="1872" y="747"/>
                  </a:moveTo>
                  <a:lnTo>
                    <a:pt x="1845" y="700"/>
                  </a:lnTo>
                  <a:lnTo>
                    <a:pt x="1872" y="656"/>
                  </a:lnTo>
                  <a:lnTo>
                    <a:pt x="1897" y="700"/>
                  </a:lnTo>
                  <a:lnTo>
                    <a:pt x="1872" y="747"/>
                  </a:lnTo>
                  <a:close/>
                  <a:moveTo>
                    <a:pt x="1933" y="747"/>
                  </a:moveTo>
                  <a:lnTo>
                    <a:pt x="1906" y="700"/>
                  </a:lnTo>
                  <a:lnTo>
                    <a:pt x="1933" y="656"/>
                  </a:lnTo>
                  <a:lnTo>
                    <a:pt x="1959" y="700"/>
                  </a:lnTo>
                  <a:lnTo>
                    <a:pt x="1933" y="747"/>
                  </a:lnTo>
                  <a:close/>
                  <a:moveTo>
                    <a:pt x="1995" y="747"/>
                  </a:moveTo>
                  <a:lnTo>
                    <a:pt x="1968" y="700"/>
                  </a:lnTo>
                  <a:lnTo>
                    <a:pt x="1995" y="656"/>
                  </a:lnTo>
                  <a:lnTo>
                    <a:pt x="2020" y="700"/>
                  </a:lnTo>
                  <a:lnTo>
                    <a:pt x="1995" y="747"/>
                  </a:lnTo>
                  <a:close/>
                  <a:moveTo>
                    <a:pt x="2056" y="747"/>
                  </a:moveTo>
                  <a:lnTo>
                    <a:pt x="2029" y="700"/>
                  </a:lnTo>
                  <a:lnTo>
                    <a:pt x="2056" y="656"/>
                  </a:lnTo>
                  <a:lnTo>
                    <a:pt x="2082" y="700"/>
                  </a:lnTo>
                  <a:lnTo>
                    <a:pt x="2056" y="747"/>
                  </a:lnTo>
                  <a:close/>
                  <a:moveTo>
                    <a:pt x="2118" y="747"/>
                  </a:moveTo>
                  <a:lnTo>
                    <a:pt x="2092" y="700"/>
                  </a:lnTo>
                  <a:lnTo>
                    <a:pt x="2118" y="656"/>
                  </a:lnTo>
                  <a:lnTo>
                    <a:pt x="2145" y="700"/>
                  </a:lnTo>
                  <a:lnTo>
                    <a:pt x="2118" y="747"/>
                  </a:lnTo>
                  <a:close/>
                  <a:moveTo>
                    <a:pt x="2179" y="747"/>
                  </a:moveTo>
                  <a:lnTo>
                    <a:pt x="2154" y="700"/>
                  </a:lnTo>
                  <a:lnTo>
                    <a:pt x="2179" y="656"/>
                  </a:lnTo>
                  <a:lnTo>
                    <a:pt x="2206" y="700"/>
                  </a:lnTo>
                  <a:lnTo>
                    <a:pt x="2179" y="747"/>
                  </a:lnTo>
                  <a:close/>
                  <a:moveTo>
                    <a:pt x="2241" y="747"/>
                  </a:moveTo>
                  <a:lnTo>
                    <a:pt x="2215" y="700"/>
                  </a:lnTo>
                  <a:lnTo>
                    <a:pt x="2241" y="656"/>
                  </a:lnTo>
                  <a:lnTo>
                    <a:pt x="2268" y="700"/>
                  </a:lnTo>
                  <a:lnTo>
                    <a:pt x="2241" y="747"/>
                  </a:lnTo>
                  <a:close/>
                  <a:moveTo>
                    <a:pt x="2302" y="747"/>
                  </a:moveTo>
                  <a:lnTo>
                    <a:pt x="2277" y="700"/>
                  </a:lnTo>
                  <a:lnTo>
                    <a:pt x="2302" y="656"/>
                  </a:lnTo>
                  <a:lnTo>
                    <a:pt x="2329" y="700"/>
                  </a:lnTo>
                  <a:lnTo>
                    <a:pt x="2302" y="747"/>
                  </a:lnTo>
                  <a:close/>
                  <a:moveTo>
                    <a:pt x="2364" y="747"/>
                  </a:moveTo>
                  <a:lnTo>
                    <a:pt x="2338" y="700"/>
                  </a:lnTo>
                  <a:lnTo>
                    <a:pt x="2364" y="656"/>
                  </a:lnTo>
                  <a:lnTo>
                    <a:pt x="2391" y="700"/>
                  </a:lnTo>
                  <a:lnTo>
                    <a:pt x="2364" y="747"/>
                  </a:lnTo>
                  <a:close/>
                  <a:moveTo>
                    <a:pt x="2425" y="747"/>
                  </a:moveTo>
                  <a:lnTo>
                    <a:pt x="2400" y="700"/>
                  </a:lnTo>
                  <a:lnTo>
                    <a:pt x="2425" y="656"/>
                  </a:lnTo>
                  <a:lnTo>
                    <a:pt x="2452" y="700"/>
                  </a:lnTo>
                  <a:lnTo>
                    <a:pt x="2425" y="747"/>
                  </a:lnTo>
                  <a:close/>
                  <a:moveTo>
                    <a:pt x="2488" y="747"/>
                  </a:moveTo>
                  <a:lnTo>
                    <a:pt x="2461" y="700"/>
                  </a:lnTo>
                  <a:lnTo>
                    <a:pt x="2488" y="656"/>
                  </a:lnTo>
                  <a:lnTo>
                    <a:pt x="2514" y="700"/>
                  </a:lnTo>
                  <a:lnTo>
                    <a:pt x="2488" y="747"/>
                  </a:lnTo>
                  <a:close/>
                  <a:moveTo>
                    <a:pt x="54" y="693"/>
                  </a:moveTo>
                  <a:lnTo>
                    <a:pt x="27" y="648"/>
                  </a:lnTo>
                  <a:lnTo>
                    <a:pt x="54" y="603"/>
                  </a:lnTo>
                  <a:lnTo>
                    <a:pt x="80" y="648"/>
                  </a:lnTo>
                  <a:lnTo>
                    <a:pt x="54" y="693"/>
                  </a:lnTo>
                  <a:close/>
                  <a:moveTo>
                    <a:pt x="116" y="693"/>
                  </a:moveTo>
                  <a:lnTo>
                    <a:pt x="89" y="648"/>
                  </a:lnTo>
                  <a:lnTo>
                    <a:pt x="116" y="603"/>
                  </a:lnTo>
                  <a:lnTo>
                    <a:pt x="141" y="648"/>
                  </a:lnTo>
                  <a:lnTo>
                    <a:pt x="116" y="693"/>
                  </a:lnTo>
                  <a:close/>
                  <a:moveTo>
                    <a:pt x="177" y="693"/>
                  </a:moveTo>
                  <a:lnTo>
                    <a:pt x="150" y="648"/>
                  </a:lnTo>
                  <a:lnTo>
                    <a:pt x="177" y="603"/>
                  </a:lnTo>
                  <a:lnTo>
                    <a:pt x="202" y="648"/>
                  </a:lnTo>
                  <a:lnTo>
                    <a:pt x="177" y="693"/>
                  </a:lnTo>
                  <a:close/>
                  <a:moveTo>
                    <a:pt x="238" y="693"/>
                  </a:moveTo>
                  <a:lnTo>
                    <a:pt x="213" y="648"/>
                  </a:lnTo>
                  <a:lnTo>
                    <a:pt x="238" y="603"/>
                  </a:lnTo>
                  <a:lnTo>
                    <a:pt x="265" y="648"/>
                  </a:lnTo>
                  <a:lnTo>
                    <a:pt x="238" y="693"/>
                  </a:lnTo>
                  <a:close/>
                  <a:moveTo>
                    <a:pt x="300" y="693"/>
                  </a:moveTo>
                  <a:lnTo>
                    <a:pt x="274" y="648"/>
                  </a:lnTo>
                  <a:lnTo>
                    <a:pt x="300" y="603"/>
                  </a:lnTo>
                  <a:lnTo>
                    <a:pt x="327" y="648"/>
                  </a:lnTo>
                  <a:lnTo>
                    <a:pt x="300" y="693"/>
                  </a:lnTo>
                  <a:close/>
                  <a:moveTo>
                    <a:pt x="361" y="693"/>
                  </a:moveTo>
                  <a:lnTo>
                    <a:pt x="336" y="648"/>
                  </a:lnTo>
                  <a:lnTo>
                    <a:pt x="361" y="603"/>
                  </a:lnTo>
                  <a:lnTo>
                    <a:pt x="388" y="648"/>
                  </a:lnTo>
                  <a:lnTo>
                    <a:pt x="361" y="693"/>
                  </a:lnTo>
                  <a:close/>
                  <a:moveTo>
                    <a:pt x="423" y="693"/>
                  </a:moveTo>
                  <a:lnTo>
                    <a:pt x="397" y="648"/>
                  </a:lnTo>
                  <a:lnTo>
                    <a:pt x="423" y="603"/>
                  </a:lnTo>
                  <a:lnTo>
                    <a:pt x="450" y="648"/>
                  </a:lnTo>
                  <a:lnTo>
                    <a:pt x="423" y="693"/>
                  </a:lnTo>
                  <a:close/>
                  <a:moveTo>
                    <a:pt x="484" y="693"/>
                  </a:moveTo>
                  <a:lnTo>
                    <a:pt x="459" y="648"/>
                  </a:lnTo>
                  <a:lnTo>
                    <a:pt x="484" y="603"/>
                  </a:lnTo>
                  <a:lnTo>
                    <a:pt x="511" y="648"/>
                  </a:lnTo>
                  <a:lnTo>
                    <a:pt x="484" y="693"/>
                  </a:lnTo>
                  <a:close/>
                  <a:moveTo>
                    <a:pt x="546" y="693"/>
                  </a:moveTo>
                  <a:lnTo>
                    <a:pt x="520" y="648"/>
                  </a:lnTo>
                  <a:lnTo>
                    <a:pt x="546" y="603"/>
                  </a:lnTo>
                  <a:lnTo>
                    <a:pt x="573" y="648"/>
                  </a:lnTo>
                  <a:lnTo>
                    <a:pt x="546" y="693"/>
                  </a:lnTo>
                  <a:close/>
                  <a:moveTo>
                    <a:pt x="609" y="693"/>
                  </a:moveTo>
                  <a:lnTo>
                    <a:pt x="582" y="648"/>
                  </a:lnTo>
                  <a:lnTo>
                    <a:pt x="609" y="603"/>
                  </a:lnTo>
                  <a:lnTo>
                    <a:pt x="634" y="648"/>
                  </a:lnTo>
                  <a:lnTo>
                    <a:pt x="609" y="693"/>
                  </a:lnTo>
                  <a:close/>
                  <a:moveTo>
                    <a:pt x="670" y="693"/>
                  </a:moveTo>
                  <a:lnTo>
                    <a:pt x="643" y="648"/>
                  </a:lnTo>
                  <a:lnTo>
                    <a:pt x="670" y="603"/>
                  </a:lnTo>
                  <a:lnTo>
                    <a:pt x="696" y="648"/>
                  </a:lnTo>
                  <a:lnTo>
                    <a:pt x="670" y="693"/>
                  </a:lnTo>
                  <a:close/>
                  <a:moveTo>
                    <a:pt x="732" y="693"/>
                  </a:moveTo>
                  <a:lnTo>
                    <a:pt x="705" y="648"/>
                  </a:lnTo>
                  <a:lnTo>
                    <a:pt x="732" y="603"/>
                  </a:lnTo>
                  <a:lnTo>
                    <a:pt x="757" y="648"/>
                  </a:lnTo>
                  <a:lnTo>
                    <a:pt x="732" y="693"/>
                  </a:lnTo>
                  <a:close/>
                  <a:moveTo>
                    <a:pt x="793" y="693"/>
                  </a:moveTo>
                  <a:lnTo>
                    <a:pt x="766" y="648"/>
                  </a:lnTo>
                  <a:lnTo>
                    <a:pt x="793" y="603"/>
                  </a:lnTo>
                  <a:lnTo>
                    <a:pt x="819" y="648"/>
                  </a:lnTo>
                  <a:lnTo>
                    <a:pt x="793" y="693"/>
                  </a:lnTo>
                  <a:close/>
                  <a:moveTo>
                    <a:pt x="855" y="693"/>
                  </a:moveTo>
                  <a:lnTo>
                    <a:pt x="828" y="648"/>
                  </a:lnTo>
                  <a:lnTo>
                    <a:pt x="855" y="603"/>
                  </a:lnTo>
                  <a:lnTo>
                    <a:pt x="880" y="648"/>
                  </a:lnTo>
                  <a:lnTo>
                    <a:pt x="855" y="693"/>
                  </a:lnTo>
                  <a:close/>
                  <a:moveTo>
                    <a:pt x="916" y="693"/>
                  </a:moveTo>
                  <a:lnTo>
                    <a:pt x="889" y="648"/>
                  </a:lnTo>
                  <a:lnTo>
                    <a:pt x="916" y="603"/>
                  </a:lnTo>
                  <a:lnTo>
                    <a:pt x="942" y="648"/>
                  </a:lnTo>
                  <a:lnTo>
                    <a:pt x="916" y="693"/>
                  </a:lnTo>
                  <a:close/>
                  <a:moveTo>
                    <a:pt x="978" y="693"/>
                  </a:moveTo>
                  <a:lnTo>
                    <a:pt x="952" y="648"/>
                  </a:lnTo>
                  <a:lnTo>
                    <a:pt x="978" y="603"/>
                  </a:lnTo>
                  <a:lnTo>
                    <a:pt x="1005" y="648"/>
                  </a:lnTo>
                  <a:lnTo>
                    <a:pt x="978" y="693"/>
                  </a:lnTo>
                  <a:close/>
                  <a:moveTo>
                    <a:pt x="1039" y="693"/>
                  </a:moveTo>
                  <a:lnTo>
                    <a:pt x="1014" y="648"/>
                  </a:lnTo>
                  <a:lnTo>
                    <a:pt x="1039" y="603"/>
                  </a:lnTo>
                  <a:lnTo>
                    <a:pt x="1066" y="648"/>
                  </a:lnTo>
                  <a:lnTo>
                    <a:pt x="1039" y="693"/>
                  </a:lnTo>
                  <a:close/>
                  <a:moveTo>
                    <a:pt x="1101" y="693"/>
                  </a:moveTo>
                  <a:lnTo>
                    <a:pt x="1075" y="648"/>
                  </a:lnTo>
                  <a:lnTo>
                    <a:pt x="1101" y="603"/>
                  </a:lnTo>
                  <a:lnTo>
                    <a:pt x="1128" y="648"/>
                  </a:lnTo>
                  <a:lnTo>
                    <a:pt x="1101" y="693"/>
                  </a:lnTo>
                  <a:close/>
                  <a:moveTo>
                    <a:pt x="1162" y="693"/>
                  </a:moveTo>
                  <a:lnTo>
                    <a:pt x="1137" y="648"/>
                  </a:lnTo>
                  <a:lnTo>
                    <a:pt x="1162" y="603"/>
                  </a:lnTo>
                  <a:lnTo>
                    <a:pt x="1189" y="648"/>
                  </a:lnTo>
                  <a:lnTo>
                    <a:pt x="1162" y="693"/>
                  </a:lnTo>
                  <a:close/>
                  <a:moveTo>
                    <a:pt x="1224" y="693"/>
                  </a:moveTo>
                  <a:lnTo>
                    <a:pt x="1198" y="648"/>
                  </a:lnTo>
                  <a:lnTo>
                    <a:pt x="1224" y="603"/>
                  </a:lnTo>
                  <a:lnTo>
                    <a:pt x="1251" y="648"/>
                  </a:lnTo>
                  <a:lnTo>
                    <a:pt x="1224" y="693"/>
                  </a:lnTo>
                  <a:close/>
                  <a:moveTo>
                    <a:pt x="1285" y="693"/>
                  </a:moveTo>
                  <a:lnTo>
                    <a:pt x="1260" y="648"/>
                  </a:lnTo>
                  <a:lnTo>
                    <a:pt x="1285" y="603"/>
                  </a:lnTo>
                  <a:lnTo>
                    <a:pt x="1312" y="648"/>
                  </a:lnTo>
                  <a:lnTo>
                    <a:pt x="1285" y="693"/>
                  </a:lnTo>
                  <a:close/>
                  <a:moveTo>
                    <a:pt x="1348" y="693"/>
                  </a:moveTo>
                  <a:lnTo>
                    <a:pt x="1321" y="648"/>
                  </a:lnTo>
                  <a:lnTo>
                    <a:pt x="1348" y="603"/>
                  </a:lnTo>
                  <a:lnTo>
                    <a:pt x="1374" y="648"/>
                  </a:lnTo>
                  <a:lnTo>
                    <a:pt x="1348" y="693"/>
                  </a:lnTo>
                  <a:close/>
                  <a:moveTo>
                    <a:pt x="1410" y="693"/>
                  </a:moveTo>
                  <a:lnTo>
                    <a:pt x="1383" y="648"/>
                  </a:lnTo>
                  <a:lnTo>
                    <a:pt x="1410" y="603"/>
                  </a:lnTo>
                  <a:lnTo>
                    <a:pt x="1435" y="648"/>
                  </a:lnTo>
                  <a:lnTo>
                    <a:pt x="1410" y="693"/>
                  </a:lnTo>
                  <a:close/>
                  <a:moveTo>
                    <a:pt x="1471" y="693"/>
                  </a:moveTo>
                  <a:lnTo>
                    <a:pt x="1444" y="648"/>
                  </a:lnTo>
                  <a:lnTo>
                    <a:pt x="1471" y="603"/>
                  </a:lnTo>
                  <a:lnTo>
                    <a:pt x="1497" y="648"/>
                  </a:lnTo>
                  <a:lnTo>
                    <a:pt x="1471" y="693"/>
                  </a:lnTo>
                  <a:close/>
                  <a:moveTo>
                    <a:pt x="1533" y="693"/>
                  </a:moveTo>
                  <a:lnTo>
                    <a:pt x="1506" y="648"/>
                  </a:lnTo>
                  <a:lnTo>
                    <a:pt x="1533" y="603"/>
                  </a:lnTo>
                  <a:lnTo>
                    <a:pt x="1558" y="648"/>
                  </a:lnTo>
                  <a:lnTo>
                    <a:pt x="1533" y="693"/>
                  </a:lnTo>
                  <a:close/>
                  <a:moveTo>
                    <a:pt x="1594" y="693"/>
                  </a:moveTo>
                  <a:lnTo>
                    <a:pt x="1567" y="648"/>
                  </a:lnTo>
                  <a:lnTo>
                    <a:pt x="1594" y="603"/>
                  </a:lnTo>
                  <a:lnTo>
                    <a:pt x="1620" y="648"/>
                  </a:lnTo>
                  <a:lnTo>
                    <a:pt x="1594" y="693"/>
                  </a:lnTo>
                  <a:close/>
                  <a:moveTo>
                    <a:pt x="1656" y="693"/>
                  </a:moveTo>
                  <a:lnTo>
                    <a:pt x="1629" y="648"/>
                  </a:lnTo>
                  <a:lnTo>
                    <a:pt x="1656" y="603"/>
                  </a:lnTo>
                  <a:lnTo>
                    <a:pt x="1681" y="648"/>
                  </a:lnTo>
                  <a:lnTo>
                    <a:pt x="1656" y="693"/>
                  </a:lnTo>
                  <a:close/>
                  <a:moveTo>
                    <a:pt x="1717" y="693"/>
                  </a:moveTo>
                  <a:lnTo>
                    <a:pt x="1692" y="648"/>
                  </a:lnTo>
                  <a:lnTo>
                    <a:pt x="1717" y="603"/>
                  </a:lnTo>
                  <a:lnTo>
                    <a:pt x="1744" y="648"/>
                  </a:lnTo>
                  <a:lnTo>
                    <a:pt x="1717" y="693"/>
                  </a:lnTo>
                  <a:close/>
                  <a:moveTo>
                    <a:pt x="1779" y="693"/>
                  </a:moveTo>
                  <a:lnTo>
                    <a:pt x="1753" y="648"/>
                  </a:lnTo>
                  <a:lnTo>
                    <a:pt x="1779" y="603"/>
                  </a:lnTo>
                  <a:lnTo>
                    <a:pt x="1806" y="648"/>
                  </a:lnTo>
                  <a:lnTo>
                    <a:pt x="1779" y="693"/>
                  </a:lnTo>
                  <a:close/>
                  <a:moveTo>
                    <a:pt x="1840" y="693"/>
                  </a:moveTo>
                  <a:lnTo>
                    <a:pt x="1815" y="648"/>
                  </a:lnTo>
                  <a:lnTo>
                    <a:pt x="1840" y="603"/>
                  </a:lnTo>
                  <a:lnTo>
                    <a:pt x="1867" y="648"/>
                  </a:lnTo>
                  <a:lnTo>
                    <a:pt x="1840" y="693"/>
                  </a:lnTo>
                  <a:close/>
                  <a:moveTo>
                    <a:pt x="1902" y="693"/>
                  </a:moveTo>
                  <a:lnTo>
                    <a:pt x="1876" y="648"/>
                  </a:lnTo>
                  <a:lnTo>
                    <a:pt x="1902" y="603"/>
                  </a:lnTo>
                  <a:lnTo>
                    <a:pt x="1929" y="648"/>
                  </a:lnTo>
                  <a:lnTo>
                    <a:pt x="1902" y="693"/>
                  </a:lnTo>
                  <a:close/>
                  <a:moveTo>
                    <a:pt x="1963" y="693"/>
                  </a:moveTo>
                  <a:lnTo>
                    <a:pt x="1938" y="648"/>
                  </a:lnTo>
                  <a:lnTo>
                    <a:pt x="1963" y="603"/>
                  </a:lnTo>
                  <a:lnTo>
                    <a:pt x="1990" y="648"/>
                  </a:lnTo>
                  <a:lnTo>
                    <a:pt x="1963" y="693"/>
                  </a:lnTo>
                  <a:close/>
                  <a:moveTo>
                    <a:pt x="2025" y="693"/>
                  </a:moveTo>
                  <a:lnTo>
                    <a:pt x="1999" y="648"/>
                  </a:lnTo>
                  <a:lnTo>
                    <a:pt x="2025" y="603"/>
                  </a:lnTo>
                  <a:lnTo>
                    <a:pt x="2052" y="648"/>
                  </a:lnTo>
                  <a:lnTo>
                    <a:pt x="2025" y="693"/>
                  </a:lnTo>
                  <a:close/>
                  <a:moveTo>
                    <a:pt x="2088" y="693"/>
                  </a:moveTo>
                  <a:lnTo>
                    <a:pt x="2061" y="648"/>
                  </a:lnTo>
                  <a:lnTo>
                    <a:pt x="2088" y="603"/>
                  </a:lnTo>
                  <a:lnTo>
                    <a:pt x="2113" y="648"/>
                  </a:lnTo>
                  <a:lnTo>
                    <a:pt x="2088" y="693"/>
                  </a:lnTo>
                  <a:close/>
                  <a:moveTo>
                    <a:pt x="2149" y="693"/>
                  </a:moveTo>
                  <a:lnTo>
                    <a:pt x="2122" y="648"/>
                  </a:lnTo>
                  <a:lnTo>
                    <a:pt x="2149" y="603"/>
                  </a:lnTo>
                  <a:lnTo>
                    <a:pt x="2175" y="648"/>
                  </a:lnTo>
                  <a:lnTo>
                    <a:pt x="2149" y="693"/>
                  </a:lnTo>
                  <a:close/>
                  <a:moveTo>
                    <a:pt x="2211" y="693"/>
                  </a:moveTo>
                  <a:lnTo>
                    <a:pt x="2184" y="648"/>
                  </a:lnTo>
                  <a:lnTo>
                    <a:pt x="2211" y="603"/>
                  </a:lnTo>
                  <a:lnTo>
                    <a:pt x="2236" y="648"/>
                  </a:lnTo>
                  <a:lnTo>
                    <a:pt x="2211" y="693"/>
                  </a:lnTo>
                  <a:close/>
                  <a:moveTo>
                    <a:pt x="2272" y="693"/>
                  </a:moveTo>
                  <a:lnTo>
                    <a:pt x="2245" y="648"/>
                  </a:lnTo>
                  <a:lnTo>
                    <a:pt x="2272" y="603"/>
                  </a:lnTo>
                  <a:lnTo>
                    <a:pt x="2298" y="648"/>
                  </a:lnTo>
                  <a:lnTo>
                    <a:pt x="2272" y="693"/>
                  </a:lnTo>
                  <a:close/>
                  <a:moveTo>
                    <a:pt x="2334" y="693"/>
                  </a:moveTo>
                  <a:lnTo>
                    <a:pt x="2307" y="648"/>
                  </a:lnTo>
                  <a:lnTo>
                    <a:pt x="2334" y="603"/>
                  </a:lnTo>
                  <a:lnTo>
                    <a:pt x="2359" y="648"/>
                  </a:lnTo>
                  <a:lnTo>
                    <a:pt x="2334" y="693"/>
                  </a:lnTo>
                  <a:close/>
                  <a:moveTo>
                    <a:pt x="2395" y="693"/>
                  </a:moveTo>
                  <a:lnTo>
                    <a:pt x="2368" y="648"/>
                  </a:lnTo>
                  <a:lnTo>
                    <a:pt x="2395" y="603"/>
                  </a:lnTo>
                  <a:lnTo>
                    <a:pt x="2421" y="648"/>
                  </a:lnTo>
                  <a:lnTo>
                    <a:pt x="2395" y="693"/>
                  </a:lnTo>
                  <a:close/>
                  <a:moveTo>
                    <a:pt x="2457" y="693"/>
                  </a:moveTo>
                  <a:lnTo>
                    <a:pt x="2431" y="648"/>
                  </a:lnTo>
                  <a:lnTo>
                    <a:pt x="2457" y="603"/>
                  </a:lnTo>
                  <a:lnTo>
                    <a:pt x="2484" y="648"/>
                  </a:lnTo>
                  <a:lnTo>
                    <a:pt x="2457" y="693"/>
                  </a:lnTo>
                  <a:close/>
                  <a:moveTo>
                    <a:pt x="2518" y="693"/>
                  </a:moveTo>
                  <a:lnTo>
                    <a:pt x="2493" y="648"/>
                  </a:lnTo>
                  <a:lnTo>
                    <a:pt x="2518" y="603"/>
                  </a:lnTo>
                  <a:lnTo>
                    <a:pt x="2545" y="648"/>
                  </a:lnTo>
                  <a:lnTo>
                    <a:pt x="2518" y="693"/>
                  </a:lnTo>
                  <a:close/>
                  <a:moveTo>
                    <a:pt x="84" y="641"/>
                  </a:moveTo>
                  <a:lnTo>
                    <a:pt x="59" y="594"/>
                  </a:lnTo>
                  <a:lnTo>
                    <a:pt x="84" y="549"/>
                  </a:lnTo>
                  <a:lnTo>
                    <a:pt x="111" y="594"/>
                  </a:lnTo>
                  <a:lnTo>
                    <a:pt x="84" y="641"/>
                  </a:lnTo>
                  <a:close/>
                  <a:moveTo>
                    <a:pt x="146" y="641"/>
                  </a:moveTo>
                  <a:lnTo>
                    <a:pt x="120" y="594"/>
                  </a:lnTo>
                  <a:lnTo>
                    <a:pt x="146" y="549"/>
                  </a:lnTo>
                  <a:lnTo>
                    <a:pt x="172" y="594"/>
                  </a:lnTo>
                  <a:lnTo>
                    <a:pt x="146" y="641"/>
                  </a:lnTo>
                  <a:close/>
                  <a:moveTo>
                    <a:pt x="207" y="641"/>
                  </a:moveTo>
                  <a:lnTo>
                    <a:pt x="181" y="594"/>
                  </a:lnTo>
                  <a:lnTo>
                    <a:pt x="207" y="549"/>
                  </a:lnTo>
                  <a:lnTo>
                    <a:pt x="234" y="594"/>
                  </a:lnTo>
                  <a:lnTo>
                    <a:pt x="207" y="641"/>
                  </a:lnTo>
                  <a:close/>
                  <a:moveTo>
                    <a:pt x="270" y="641"/>
                  </a:moveTo>
                  <a:lnTo>
                    <a:pt x="243" y="594"/>
                  </a:lnTo>
                  <a:lnTo>
                    <a:pt x="270" y="549"/>
                  </a:lnTo>
                  <a:lnTo>
                    <a:pt x="295" y="594"/>
                  </a:lnTo>
                  <a:lnTo>
                    <a:pt x="270" y="641"/>
                  </a:lnTo>
                  <a:close/>
                  <a:moveTo>
                    <a:pt x="331" y="641"/>
                  </a:moveTo>
                  <a:lnTo>
                    <a:pt x="304" y="594"/>
                  </a:lnTo>
                  <a:lnTo>
                    <a:pt x="331" y="549"/>
                  </a:lnTo>
                  <a:lnTo>
                    <a:pt x="357" y="594"/>
                  </a:lnTo>
                  <a:lnTo>
                    <a:pt x="331" y="641"/>
                  </a:lnTo>
                  <a:close/>
                  <a:moveTo>
                    <a:pt x="393" y="641"/>
                  </a:moveTo>
                  <a:lnTo>
                    <a:pt x="366" y="594"/>
                  </a:lnTo>
                  <a:lnTo>
                    <a:pt x="393" y="549"/>
                  </a:lnTo>
                  <a:lnTo>
                    <a:pt x="418" y="594"/>
                  </a:lnTo>
                  <a:lnTo>
                    <a:pt x="393" y="641"/>
                  </a:lnTo>
                  <a:close/>
                  <a:moveTo>
                    <a:pt x="454" y="641"/>
                  </a:moveTo>
                  <a:lnTo>
                    <a:pt x="427" y="594"/>
                  </a:lnTo>
                  <a:lnTo>
                    <a:pt x="454" y="549"/>
                  </a:lnTo>
                  <a:lnTo>
                    <a:pt x="480" y="594"/>
                  </a:lnTo>
                  <a:lnTo>
                    <a:pt x="454" y="641"/>
                  </a:lnTo>
                  <a:close/>
                  <a:moveTo>
                    <a:pt x="516" y="641"/>
                  </a:moveTo>
                  <a:lnTo>
                    <a:pt x="489" y="594"/>
                  </a:lnTo>
                  <a:lnTo>
                    <a:pt x="516" y="549"/>
                  </a:lnTo>
                  <a:lnTo>
                    <a:pt x="541" y="594"/>
                  </a:lnTo>
                  <a:lnTo>
                    <a:pt x="516" y="641"/>
                  </a:lnTo>
                  <a:close/>
                  <a:moveTo>
                    <a:pt x="577" y="641"/>
                  </a:moveTo>
                  <a:lnTo>
                    <a:pt x="550" y="594"/>
                  </a:lnTo>
                  <a:lnTo>
                    <a:pt x="577" y="549"/>
                  </a:lnTo>
                  <a:lnTo>
                    <a:pt x="603" y="594"/>
                  </a:lnTo>
                  <a:lnTo>
                    <a:pt x="577" y="641"/>
                  </a:lnTo>
                  <a:close/>
                  <a:moveTo>
                    <a:pt x="639" y="641"/>
                  </a:moveTo>
                  <a:lnTo>
                    <a:pt x="613" y="594"/>
                  </a:lnTo>
                  <a:lnTo>
                    <a:pt x="639" y="549"/>
                  </a:lnTo>
                  <a:lnTo>
                    <a:pt x="666" y="594"/>
                  </a:lnTo>
                  <a:lnTo>
                    <a:pt x="639" y="641"/>
                  </a:lnTo>
                  <a:close/>
                  <a:moveTo>
                    <a:pt x="700" y="641"/>
                  </a:moveTo>
                  <a:lnTo>
                    <a:pt x="675" y="594"/>
                  </a:lnTo>
                  <a:lnTo>
                    <a:pt x="700" y="549"/>
                  </a:lnTo>
                  <a:lnTo>
                    <a:pt x="727" y="594"/>
                  </a:lnTo>
                  <a:lnTo>
                    <a:pt x="700" y="641"/>
                  </a:lnTo>
                  <a:close/>
                  <a:moveTo>
                    <a:pt x="762" y="641"/>
                  </a:moveTo>
                  <a:lnTo>
                    <a:pt x="736" y="594"/>
                  </a:lnTo>
                  <a:lnTo>
                    <a:pt x="762" y="549"/>
                  </a:lnTo>
                  <a:lnTo>
                    <a:pt x="789" y="594"/>
                  </a:lnTo>
                  <a:lnTo>
                    <a:pt x="762" y="641"/>
                  </a:lnTo>
                  <a:close/>
                  <a:moveTo>
                    <a:pt x="823" y="641"/>
                  </a:moveTo>
                  <a:lnTo>
                    <a:pt x="798" y="594"/>
                  </a:lnTo>
                  <a:lnTo>
                    <a:pt x="823" y="549"/>
                  </a:lnTo>
                  <a:lnTo>
                    <a:pt x="850" y="594"/>
                  </a:lnTo>
                  <a:lnTo>
                    <a:pt x="823" y="641"/>
                  </a:lnTo>
                  <a:close/>
                  <a:moveTo>
                    <a:pt x="885" y="641"/>
                  </a:moveTo>
                  <a:lnTo>
                    <a:pt x="859" y="594"/>
                  </a:lnTo>
                  <a:lnTo>
                    <a:pt x="885" y="549"/>
                  </a:lnTo>
                  <a:lnTo>
                    <a:pt x="912" y="594"/>
                  </a:lnTo>
                  <a:lnTo>
                    <a:pt x="885" y="641"/>
                  </a:lnTo>
                  <a:close/>
                  <a:moveTo>
                    <a:pt x="946" y="641"/>
                  </a:moveTo>
                  <a:lnTo>
                    <a:pt x="921" y="594"/>
                  </a:lnTo>
                  <a:lnTo>
                    <a:pt x="946" y="549"/>
                  </a:lnTo>
                  <a:lnTo>
                    <a:pt x="973" y="594"/>
                  </a:lnTo>
                  <a:lnTo>
                    <a:pt x="946" y="641"/>
                  </a:lnTo>
                  <a:close/>
                  <a:moveTo>
                    <a:pt x="1009" y="641"/>
                  </a:moveTo>
                  <a:lnTo>
                    <a:pt x="982" y="594"/>
                  </a:lnTo>
                  <a:lnTo>
                    <a:pt x="1009" y="549"/>
                  </a:lnTo>
                  <a:lnTo>
                    <a:pt x="1035" y="594"/>
                  </a:lnTo>
                  <a:lnTo>
                    <a:pt x="1009" y="641"/>
                  </a:lnTo>
                  <a:close/>
                  <a:moveTo>
                    <a:pt x="1071" y="641"/>
                  </a:moveTo>
                  <a:lnTo>
                    <a:pt x="1044" y="594"/>
                  </a:lnTo>
                  <a:lnTo>
                    <a:pt x="1071" y="549"/>
                  </a:lnTo>
                  <a:lnTo>
                    <a:pt x="1096" y="594"/>
                  </a:lnTo>
                  <a:lnTo>
                    <a:pt x="1071" y="641"/>
                  </a:lnTo>
                  <a:close/>
                  <a:moveTo>
                    <a:pt x="1132" y="641"/>
                  </a:moveTo>
                  <a:lnTo>
                    <a:pt x="1105" y="594"/>
                  </a:lnTo>
                  <a:lnTo>
                    <a:pt x="1132" y="549"/>
                  </a:lnTo>
                  <a:lnTo>
                    <a:pt x="1158" y="594"/>
                  </a:lnTo>
                  <a:lnTo>
                    <a:pt x="1132" y="641"/>
                  </a:lnTo>
                  <a:close/>
                  <a:moveTo>
                    <a:pt x="1194" y="641"/>
                  </a:moveTo>
                  <a:lnTo>
                    <a:pt x="1167" y="594"/>
                  </a:lnTo>
                  <a:lnTo>
                    <a:pt x="1194" y="549"/>
                  </a:lnTo>
                  <a:lnTo>
                    <a:pt x="1219" y="594"/>
                  </a:lnTo>
                  <a:lnTo>
                    <a:pt x="1194" y="641"/>
                  </a:lnTo>
                  <a:close/>
                  <a:moveTo>
                    <a:pt x="1255" y="641"/>
                  </a:moveTo>
                  <a:lnTo>
                    <a:pt x="1228" y="594"/>
                  </a:lnTo>
                  <a:lnTo>
                    <a:pt x="1255" y="549"/>
                  </a:lnTo>
                  <a:lnTo>
                    <a:pt x="1281" y="594"/>
                  </a:lnTo>
                  <a:lnTo>
                    <a:pt x="1255" y="641"/>
                  </a:lnTo>
                  <a:close/>
                  <a:moveTo>
                    <a:pt x="1317" y="641"/>
                  </a:moveTo>
                  <a:lnTo>
                    <a:pt x="1290" y="594"/>
                  </a:lnTo>
                  <a:lnTo>
                    <a:pt x="1317" y="549"/>
                  </a:lnTo>
                  <a:lnTo>
                    <a:pt x="1342" y="594"/>
                  </a:lnTo>
                  <a:lnTo>
                    <a:pt x="1317" y="641"/>
                  </a:lnTo>
                  <a:close/>
                  <a:moveTo>
                    <a:pt x="1378" y="641"/>
                  </a:moveTo>
                  <a:lnTo>
                    <a:pt x="1353" y="594"/>
                  </a:lnTo>
                  <a:lnTo>
                    <a:pt x="1378" y="549"/>
                  </a:lnTo>
                  <a:lnTo>
                    <a:pt x="1405" y="594"/>
                  </a:lnTo>
                  <a:lnTo>
                    <a:pt x="1378" y="641"/>
                  </a:lnTo>
                  <a:close/>
                  <a:moveTo>
                    <a:pt x="1440" y="641"/>
                  </a:moveTo>
                  <a:lnTo>
                    <a:pt x="1414" y="594"/>
                  </a:lnTo>
                  <a:lnTo>
                    <a:pt x="1440" y="549"/>
                  </a:lnTo>
                  <a:lnTo>
                    <a:pt x="1467" y="594"/>
                  </a:lnTo>
                  <a:lnTo>
                    <a:pt x="1440" y="641"/>
                  </a:lnTo>
                  <a:close/>
                  <a:moveTo>
                    <a:pt x="1501" y="641"/>
                  </a:moveTo>
                  <a:lnTo>
                    <a:pt x="1476" y="594"/>
                  </a:lnTo>
                  <a:lnTo>
                    <a:pt x="1501" y="549"/>
                  </a:lnTo>
                  <a:lnTo>
                    <a:pt x="1528" y="594"/>
                  </a:lnTo>
                  <a:lnTo>
                    <a:pt x="1501" y="641"/>
                  </a:lnTo>
                  <a:close/>
                  <a:moveTo>
                    <a:pt x="1563" y="641"/>
                  </a:moveTo>
                  <a:lnTo>
                    <a:pt x="1537" y="594"/>
                  </a:lnTo>
                  <a:lnTo>
                    <a:pt x="1563" y="549"/>
                  </a:lnTo>
                  <a:lnTo>
                    <a:pt x="1590" y="594"/>
                  </a:lnTo>
                  <a:lnTo>
                    <a:pt x="1563" y="641"/>
                  </a:lnTo>
                  <a:close/>
                  <a:moveTo>
                    <a:pt x="1624" y="641"/>
                  </a:moveTo>
                  <a:lnTo>
                    <a:pt x="1599" y="594"/>
                  </a:lnTo>
                  <a:lnTo>
                    <a:pt x="1624" y="549"/>
                  </a:lnTo>
                  <a:lnTo>
                    <a:pt x="1651" y="594"/>
                  </a:lnTo>
                  <a:lnTo>
                    <a:pt x="1624" y="641"/>
                  </a:lnTo>
                  <a:close/>
                  <a:moveTo>
                    <a:pt x="1686" y="641"/>
                  </a:moveTo>
                  <a:lnTo>
                    <a:pt x="1660" y="594"/>
                  </a:lnTo>
                  <a:lnTo>
                    <a:pt x="1686" y="549"/>
                  </a:lnTo>
                  <a:lnTo>
                    <a:pt x="1713" y="594"/>
                  </a:lnTo>
                  <a:lnTo>
                    <a:pt x="1686" y="641"/>
                  </a:lnTo>
                  <a:close/>
                  <a:moveTo>
                    <a:pt x="1749" y="641"/>
                  </a:moveTo>
                  <a:lnTo>
                    <a:pt x="1722" y="594"/>
                  </a:lnTo>
                  <a:lnTo>
                    <a:pt x="1749" y="549"/>
                  </a:lnTo>
                  <a:lnTo>
                    <a:pt x="1774" y="594"/>
                  </a:lnTo>
                  <a:lnTo>
                    <a:pt x="1749" y="641"/>
                  </a:lnTo>
                  <a:close/>
                  <a:moveTo>
                    <a:pt x="1810" y="641"/>
                  </a:moveTo>
                  <a:lnTo>
                    <a:pt x="1783" y="594"/>
                  </a:lnTo>
                  <a:lnTo>
                    <a:pt x="1810" y="549"/>
                  </a:lnTo>
                  <a:lnTo>
                    <a:pt x="1836" y="594"/>
                  </a:lnTo>
                  <a:lnTo>
                    <a:pt x="1810" y="641"/>
                  </a:lnTo>
                  <a:close/>
                  <a:moveTo>
                    <a:pt x="1872" y="641"/>
                  </a:moveTo>
                  <a:lnTo>
                    <a:pt x="1845" y="594"/>
                  </a:lnTo>
                  <a:lnTo>
                    <a:pt x="1872" y="549"/>
                  </a:lnTo>
                  <a:lnTo>
                    <a:pt x="1897" y="594"/>
                  </a:lnTo>
                  <a:lnTo>
                    <a:pt x="1872" y="641"/>
                  </a:lnTo>
                  <a:close/>
                  <a:moveTo>
                    <a:pt x="1933" y="641"/>
                  </a:moveTo>
                  <a:lnTo>
                    <a:pt x="1906" y="594"/>
                  </a:lnTo>
                  <a:lnTo>
                    <a:pt x="1933" y="549"/>
                  </a:lnTo>
                  <a:lnTo>
                    <a:pt x="1959" y="594"/>
                  </a:lnTo>
                  <a:lnTo>
                    <a:pt x="1933" y="641"/>
                  </a:lnTo>
                  <a:close/>
                  <a:moveTo>
                    <a:pt x="1995" y="641"/>
                  </a:moveTo>
                  <a:lnTo>
                    <a:pt x="1968" y="594"/>
                  </a:lnTo>
                  <a:lnTo>
                    <a:pt x="1995" y="549"/>
                  </a:lnTo>
                  <a:lnTo>
                    <a:pt x="2020" y="594"/>
                  </a:lnTo>
                  <a:lnTo>
                    <a:pt x="1995" y="641"/>
                  </a:lnTo>
                  <a:close/>
                  <a:moveTo>
                    <a:pt x="2056" y="641"/>
                  </a:moveTo>
                  <a:lnTo>
                    <a:pt x="2029" y="594"/>
                  </a:lnTo>
                  <a:lnTo>
                    <a:pt x="2056" y="549"/>
                  </a:lnTo>
                  <a:lnTo>
                    <a:pt x="2082" y="594"/>
                  </a:lnTo>
                  <a:lnTo>
                    <a:pt x="2056" y="641"/>
                  </a:lnTo>
                  <a:close/>
                  <a:moveTo>
                    <a:pt x="2118" y="641"/>
                  </a:moveTo>
                  <a:lnTo>
                    <a:pt x="2092" y="594"/>
                  </a:lnTo>
                  <a:lnTo>
                    <a:pt x="2118" y="549"/>
                  </a:lnTo>
                  <a:lnTo>
                    <a:pt x="2145" y="594"/>
                  </a:lnTo>
                  <a:lnTo>
                    <a:pt x="2118" y="641"/>
                  </a:lnTo>
                  <a:close/>
                  <a:moveTo>
                    <a:pt x="2179" y="641"/>
                  </a:moveTo>
                  <a:lnTo>
                    <a:pt x="2154" y="594"/>
                  </a:lnTo>
                  <a:lnTo>
                    <a:pt x="2179" y="549"/>
                  </a:lnTo>
                  <a:lnTo>
                    <a:pt x="2206" y="594"/>
                  </a:lnTo>
                  <a:lnTo>
                    <a:pt x="2179" y="641"/>
                  </a:lnTo>
                  <a:close/>
                  <a:moveTo>
                    <a:pt x="2241" y="641"/>
                  </a:moveTo>
                  <a:lnTo>
                    <a:pt x="2215" y="594"/>
                  </a:lnTo>
                  <a:lnTo>
                    <a:pt x="2241" y="549"/>
                  </a:lnTo>
                  <a:lnTo>
                    <a:pt x="2268" y="594"/>
                  </a:lnTo>
                  <a:lnTo>
                    <a:pt x="2241" y="641"/>
                  </a:lnTo>
                  <a:close/>
                  <a:moveTo>
                    <a:pt x="2302" y="641"/>
                  </a:moveTo>
                  <a:lnTo>
                    <a:pt x="2277" y="594"/>
                  </a:lnTo>
                  <a:lnTo>
                    <a:pt x="2302" y="549"/>
                  </a:lnTo>
                  <a:lnTo>
                    <a:pt x="2329" y="594"/>
                  </a:lnTo>
                  <a:lnTo>
                    <a:pt x="2302" y="641"/>
                  </a:lnTo>
                  <a:close/>
                  <a:moveTo>
                    <a:pt x="2364" y="641"/>
                  </a:moveTo>
                  <a:lnTo>
                    <a:pt x="2338" y="594"/>
                  </a:lnTo>
                  <a:lnTo>
                    <a:pt x="2364" y="549"/>
                  </a:lnTo>
                  <a:lnTo>
                    <a:pt x="2391" y="594"/>
                  </a:lnTo>
                  <a:lnTo>
                    <a:pt x="2364" y="641"/>
                  </a:lnTo>
                  <a:close/>
                  <a:moveTo>
                    <a:pt x="2425" y="641"/>
                  </a:moveTo>
                  <a:lnTo>
                    <a:pt x="2400" y="594"/>
                  </a:lnTo>
                  <a:lnTo>
                    <a:pt x="2425" y="549"/>
                  </a:lnTo>
                  <a:lnTo>
                    <a:pt x="2452" y="594"/>
                  </a:lnTo>
                  <a:lnTo>
                    <a:pt x="2425" y="641"/>
                  </a:lnTo>
                  <a:close/>
                  <a:moveTo>
                    <a:pt x="2488" y="641"/>
                  </a:moveTo>
                  <a:lnTo>
                    <a:pt x="2461" y="594"/>
                  </a:lnTo>
                  <a:lnTo>
                    <a:pt x="2488" y="549"/>
                  </a:lnTo>
                  <a:lnTo>
                    <a:pt x="2514" y="594"/>
                  </a:lnTo>
                  <a:lnTo>
                    <a:pt x="2488" y="641"/>
                  </a:lnTo>
                  <a:close/>
                  <a:moveTo>
                    <a:pt x="54" y="587"/>
                  </a:moveTo>
                  <a:lnTo>
                    <a:pt x="27" y="542"/>
                  </a:lnTo>
                  <a:lnTo>
                    <a:pt x="54" y="495"/>
                  </a:lnTo>
                  <a:lnTo>
                    <a:pt x="80" y="542"/>
                  </a:lnTo>
                  <a:lnTo>
                    <a:pt x="54" y="587"/>
                  </a:lnTo>
                  <a:close/>
                  <a:moveTo>
                    <a:pt x="116" y="587"/>
                  </a:moveTo>
                  <a:lnTo>
                    <a:pt x="89" y="542"/>
                  </a:lnTo>
                  <a:lnTo>
                    <a:pt x="116" y="495"/>
                  </a:lnTo>
                  <a:lnTo>
                    <a:pt x="141" y="542"/>
                  </a:lnTo>
                  <a:lnTo>
                    <a:pt x="116" y="587"/>
                  </a:lnTo>
                  <a:close/>
                  <a:moveTo>
                    <a:pt x="177" y="587"/>
                  </a:moveTo>
                  <a:lnTo>
                    <a:pt x="150" y="542"/>
                  </a:lnTo>
                  <a:lnTo>
                    <a:pt x="177" y="495"/>
                  </a:lnTo>
                  <a:lnTo>
                    <a:pt x="202" y="542"/>
                  </a:lnTo>
                  <a:lnTo>
                    <a:pt x="177" y="587"/>
                  </a:lnTo>
                  <a:close/>
                  <a:moveTo>
                    <a:pt x="238" y="587"/>
                  </a:moveTo>
                  <a:lnTo>
                    <a:pt x="213" y="542"/>
                  </a:lnTo>
                  <a:lnTo>
                    <a:pt x="238" y="495"/>
                  </a:lnTo>
                  <a:lnTo>
                    <a:pt x="265" y="542"/>
                  </a:lnTo>
                  <a:lnTo>
                    <a:pt x="238" y="587"/>
                  </a:lnTo>
                  <a:close/>
                  <a:moveTo>
                    <a:pt x="300" y="587"/>
                  </a:moveTo>
                  <a:lnTo>
                    <a:pt x="274" y="542"/>
                  </a:lnTo>
                  <a:lnTo>
                    <a:pt x="300" y="495"/>
                  </a:lnTo>
                  <a:lnTo>
                    <a:pt x="327" y="542"/>
                  </a:lnTo>
                  <a:lnTo>
                    <a:pt x="300" y="587"/>
                  </a:lnTo>
                  <a:close/>
                  <a:moveTo>
                    <a:pt x="361" y="587"/>
                  </a:moveTo>
                  <a:lnTo>
                    <a:pt x="336" y="542"/>
                  </a:lnTo>
                  <a:lnTo>
                    <a:pt x="361" y="495"/>
                  </a:lnTo>
                  <a:lnTo>
                    <a:pt x="388" y="542"/>
                  </a:lnTo>
                  <a:lnTo>
                    <a:pt x="361" y="587"/>
                  </a:lnTo>
                  <a:close/>
                  <a:moveTo>
                    <a:pt x="423" y="587"/>
                  </a:moveTo>
                  <a:lnTo>
                    <a:pt x="397" y="542"/>
                  </a:lnTo>
                  <a:lnTo>
                    <a:pt x="423" y="495"/>
                  </a:lnTo>
                  <a:lnTo>
                    <a:pt x="450" y="542"/>
                  </a:lnTo>
                  <a:lnTo>
                    <a:pt x="423" y="587"/>
                  </a:lnTo>
                  <a:close/>
                  <a:moveTo>
                    <a:pt x="484" y="587"/>
                  </a:moveTo>
                  <a:lnTo>
                    <a:pt x="459" y="542"/>
                  </a:lnTo>
                  <a:lnTo>
                    <a:pt x="484" y="495"/>
                  </a:lnTo>
                  <a:lnTo>
                    <a:pt x="511" y="542"/>
                  </a:lnTo>
                  <a:lnTo>
                    <a:pt x="484" y="587"/>
                  </a:lnTo>
                  <a:close/>
                  <a:moveTo>
                    <a:pt x="546" y="587"/>
                  </a:moveTo>
                  <a:lnTo>
                    <a:pt x="520" y="542"/>
                  </a:lnTo>
                  <a:lnTo>
                    <a:pt x="546" y="495"/>
                  </a:lnTo>
                  <a:lnTo>
                    <a:pt x="573" y="542"/>
                  </a:lnTo>
                  <a:lnTo>
                    <a:pt x="546" y="587"/>
                  </a:lnTo>
                  <a:close/>
                  <a:moveTo>
                    <a:pt x="609" y="587"/>
                  </a:moveTo>
                  <a:lnTo>
                    <a:pt x="582" y="542"/>
                  </a:lnTo>
                  <a:lnTo>
                    <a:pt x="609" y="495"/>
                  </a:lnTo>
                  <a:lnTo>
                    <a:pt x="634" y="542"/>
                  </a:lnTo>
                  <a:lnTo>
                    <a:pt x="609" y="587"/>
                  </a:lnTo>
                  <a:close/>
                  <a:moveTo>
                    <a:pt x="670" y="587"/>
                  </a:moveTo>
                  <a:lnTo>
                    <a:pt x="643" y="542"/>
                  </a:lnTo>
                  <a:lnTo>
                    <a:pt x="670" y="495"/>
                  </a:lnTo>
                  <a:lnTo>
                    <a:pt x="696" y="542"/>
                  </a:lnTo>
                  <a:lnTo>
                    <a:pt x="670" y="587"/>
                  </a:lnTo>
                  <a:close/>
                  <a:moveTo>
                    <a:pt x="732" y="587"/>
                  </a:moveTo>
                  <a:lnTo>
                    <a:pt x="705" y="542"/>
                  </a:lnTo>
                  <a:lnTo>
                    <a:pt x="732" y="495"/>
                  </a:lnTo>
                  <a:lnTo>
                    <a:pt x="757" y="542"/>
                  </a:lnTo>
                  <a:lnTo>
                    <a:pt x="732" y="587"/>
                  </a:lnTo>
                  <a:close/>
                  <a:moveTo>
                    <a:pt x="793" y="587"/>
                  </a:moveTo>
                  <a:lnTo>
                    <a:pt x="766" y="542"/>
                  </a:lnTo>
                  <a:lnTo>
                    <a:pt x="793" y="495"/>
                  </a:lnTo>
                  <a:lnTo>
                    <a:pt x="819" y="542"/>
                  </a:lnTo>
                  <a:lnTo>
                    <a:pt x="793" y="587"/>
                  </a:lnTo>
                  <a:close/>
                  <a:moveTo>
                    <a:pt x="855" y="587"/>
                  </a:moveTo>
                  <a:lnTo>
                    <a:pt x="828" y="542"/>
                  </a:lnTo>
                  <a:lnTo>
                    <a:pt x="855" y="495"/>
                  </a:lnTo>
                  <a:lnTo>
                    <a:pt x="880" y="542"/>
                  </a:lnTo>
                  <a:lnTo>
                    <a:pt x="855" y="587"/>
                  </a:lnTo>
                  <a:close/>
                  <a:moveTo>
                    <a:pt x="916" y="587"/>
                  </a:moveTo>
                  <a:lnTo>
                    <a:pt x="889" y="542"/>
                  </a:lnTo>
                  <a:lnTo>
                    <a:pt x="916" y="495"/>
                  </a:lnTo>
                  <a:lnTo>
                    <a:pt x="942" y="542"/>
                  </a:lnTo>
                  <a:lnTo>
                    <a:pt x="916" y="587"/>
                  </a:lnTo>
                  <a:close/>
                  <a:moveTo>
                    <a:pt x="978" y="587"/>
                  </a:moveTo>
                  <a:lnTo>
                    <a:pt x="952" y="542"/>
                  </a:lnTo>
                  <a:lnTo>
                    <a:pt x="978" y="495"/>
                  </a:lnTo>
                  <a:lnTo>
                    <a:pt x="1005" y="542"/>
                  </a:lnTo>
                  <a:lnTo>
                    <a:pt x="978" y="587"/>
                  </a:lnTo>
                  <a:close/>
                  <a:moveTo>
                    <a:pt x="1039" y="587"/>
                  </a:moveTo>
                  <a:lnTo>
                    <a:pt x="1014" y="542"/>
                  </a:lnTo>
                  <a:lnTo>
                    <a:pt x="1039" y="495"/>
                  </a:lnTo>
                  <a:lnTo>
                    <a:pt x="1066" y="542"/>
                  </a:lnTo>
                  <a:lnTo>
                    <a:pt x="1039" y="587"/>
                  </a:lnTo>
                  <a:close/>
                  <a:moveTo>
                    <a:pt x="1101" y="587"/>
                  </a:moveTo>
                  <a:lnTo>
                    <a:pt x="1075" y="542"/>
                  </a:lnTo>
                  <a:lnTo>
                    <a:pt x="1101" y="495"/>
                  </a:lnTo>
                  <a:lnTo>
                    <a:pt x="1128" y="542"/>
                  </a:lnTo>
                  <a:lnTo>
                    <a:pt x="1101" y="587"/>
                  </a:lnTo>
                  <a:close/>
                  <a:moveTo>
                    <a:pt x="1162" y="587"/>
                  </a:moveTo>
                  <a:lnTo>
                    <a:pt x="1137" y="542"/>
                  </a:lnTo>
                  <a:lnTo>
                    <a:pt x="1162" y="495"/>
                  </a:lnTo>
                  <a:lnTo>
                    <a:pt x="1189" y="542"/>
                  </a:lnTo>
                  <a:lnTo>
                    <a:pt x="1162" y="587"/>
                  </a:lnTo>
                  <a:close/>
                  <a:moveTo>
                    <a:pt x="1224" y="587"/>
                  </a:moveTo>
                  <a:lnTo>
                    <a:pt x="1198" y="542"/>
                  </a:lnTo>
                  <a:lnTo>
                    <a:pt x="1224" y="495"/>
                  </a:lnTo>
                  <a:lnTo>
                    <a:pt x="1251" y="542"/>
                  </a:lnTo>
                  <a:lnTo>
                    <a:pt x="1224" y="587"/>
                  </a:lnTo>
                  <a:close/>
                  <a:moveTo>
                    <a:pt x="1285" y="587"/>
                  </a:moveTo>
                  <a:lnTo>
                    <a:pt x="1260" y="542"/>
                  </a:lnTo>
                  <a:lnTo>
                    <a:pt x="1285" y="495"/>
                  </a:lnTo>
                  <a:lnTo>
                    <a:pt x="1312" y="542"/>
                  </a:lnTo>
                  <a:lnTo>
                    <a:pt x="1285" y="587"/>
                  </a:lnTo>
                  <a:close/>
                  <a:moveTo>
                    <a:pt x="1348" y="587"/>
                  </a:moveTo>
                  <a:lnTo>
                    <a:pt x="1321" y="542"/>
                  </a:lnTo>
                  <a:lnTo>
                    <a:pt x="1348" y="495"/>
                  </a:lnTo>
                  <a:lnTo>
                    <a:pt x="1374" y="542"/>
                  </a:lnTo>
                  <a:lnTo>
                    <a:pt x="1348" y="587"/>
                  </a:lnTo>
                  <a:close/>
                  <a:moveTo>
                    <a:pt x="1410" y="587"/>
                  </a:moveTo>
                  <a:lnTo>
                    <a:pt x="1383" y="542"/>
                  </a:lnTo>
                  <a:lnTo>
                    <a:pt x="1410" y="495"/>
                  </a:lnTo>
                  <a:lnTo>
                    <a:pt x="1435" y="542"/>
                  </a:lnTo>
                  <a:lnTo>
                    <a:pt x="1410" y="587"/>
                  </a:lnTo>
                  <a:close/>
                  <a:moveTo>
                    <a:pt x="1471" y="587"/>
                  </a:moveTo>
                  <a:lnTo>
                    <a:pt x="1444" y="542"/>
                  </a:lnTo>
                  <a:lnTo>
                    <a:pt x="1471" y="495"/>
                  </a:lnTo>
                  <a:lnTo>
                    <a:pt x="1497" y="542"/>
                  </a:lnTo>
                  <a:lnTo>
                    <a:pt x="1471" y="587"/>
                  </a:lnTo>
                  <a:close/>
                  <a:moveTo>
                    <a:pt x="1533" y="587"/>
                  </a:moveTo>
                  <a:lnTo>
                    <a:pt x="1506" y="542"/>
                  </a:lnTo>
                  <a:lnTo>
                    <a:pt x="1533" y="495"/>
                  </a:lnTo>
                  <a:lnTo>
                    <a:pt x="1558" y="542"/>
                  </a:lnTo>
                  <a:lnTo>
                    <a:pt x="1533" y="587"/>
                  </a:lnTo>
                  <a:close/>
                  <a:moveTo>
                    <a:pt x="1594" y="587"/>
                  </a:moveTo>
                  <a:lnTo>
                    <a:pt x="1567" y="542"/>
                  </a:lnTo>
                  <a:lnTo>
                    <a:pt x="1594" y="495"/>
                  </a:lnTo>
                  <a:lnTo>
                    <a:pt x="1620" y="542"/>
                  </a:lnTo>
                  <a:lnTo>
                    <a:pt x="1594" y="587"/>
                  </a:lnTo>
                  <a:close/>
                  <a:moveTo>
                    <a:pt x="1656" y="587"/>
                  </a:moveTo>
                  <a:lnTo>
                    <a:pt x="1629" y="542"/>
                  </a:lnTo>
                  <a:lnTo>
                    <a:pt x="1656" y="495"/>
                  </a:lnTo>
                  <a:lnTo>
                    <a:pt x="1681" y="542"/>
                  </a:lnTo>
                  <a:lnTo>
                    <a:pt x="1656" y="587"/>
                  </a:lnTo>
                  <a:close/>
                  <a:moveTo>
                    <a:pt x="1717" y="587"/>
                  </a:moveTo>
                  <a:lnTo>
                    <a:pt x="1692" y="542"/>
                  </a:lnTo>
                  <a:lnTo>
                    <a:pt x="1717" y="495"/>
                  </a:lnTo>
                  <a:lnTo>
                    <a:pt x="1744" y="542"/>
                  </a:lnTo>
                  <a:lnTo>
                    <a:pt x="1717" y="587"/>
                  </a:lnTo>
                  <a:close/>
                  <a:moveTo>
                    <a:pt x="1779" y="587"/>
                  </a:moveTo>
                  <a:lnTo>
                    <a:pt x="1753" y="542"/>
                  </a:lnTo>
                  <a:lnTo>
                    <a:pt x="1779" y="495"/>
                  </a:lnTo>
                  <a:lnTo>
                    <a:pt x="1806" y="542"/>
                  </a:lnTo>
                  <a:lnTo>
                    <a:pt x="1779" y="587"/>
                  </a:lnTo>
                  <a:close/>
                  <a:moveTo>
                    <a:pt x="1840" y="587"/>
                  </a:moveTo>
                  <a:lnTo>
                    <a:pt x="1815" y="542"/>
                  </a:lnTo>
                  <a:lnTo>
                    <a:pt x="1840" y="495"/>
                  </a:lnTo>
                  <a:lnTo>
                    <a:pt x="1867" y="542"/>
                  </a:lnTo>
                  <a:lnTo>
                    <a:pt x="1840" y="587"/>
                  </a:lnTo>
                  <a:close/>
                  <a:moveTo>
                    <a:pt x="1902" y="587"/>
                  </a:moveTo>
                  <a:lnTo>
                    <a:pt x="1876" y="542"/>
                  </a:lnTo>
                  <a:lnTo>
                    <a:pt x="1902" y="495"/>
                  </a:lnTo>
                  <a:lnTo>
                    <a:pt x="1929" y="542"/>
                  </a:lnTo>
                  <a:lnTo>
                    <a:pt x="1902" y="587"/>
                  </a:lnTo>
                  <a:close/>
                  <a:moveTo>
                    <a:pt x="1963" y="587"/>
                  </a:moveTo>
                  <a:lnTo>
                    <a:pt x="1938" y="542"/>
                  </a:lnTo>
                  <a:lnTo>
                    <a:pt x="1963" y="495"/>
                  </a:lnTo>
                  <a:lnTo>
                    <a:pt x="1990" y="542"/>
                  </a:lnTo>
                  <a:lnTo>
                    <a:pt x="1963" y="587"/>
                  </a:lnTo>
                  <a:close/>
                  <a:moveTo>
                    <a:pt x="2025" y="587"/>
                  </a:moveTo>
                  <a:lnTo>
                    <a:pt x="1999" y="542"/>
                  </a:lnTo>
                  <a:lnTo>
                    <a:pt x="2025" y="495"/>
                  </a:lnTo>
                  <a:lnTo>
                    <a:pt x="2052" y="542"/>
                  </a:lnTo>
                  <a:lnTo>
                    <a:pt x="2025" y="587"/>
                  </a:lnTo>
                  <a:close/>
                  <a:moveTo>
                    <a:pt x="2088" y="587"/>
                  </a:moveTo>
                  <a:lnTo>
                    <a:pt x="2061" y="542"/>
                  </a:lnTo>
                  <a:lnTo>
                    <a:pt x="2088" y="495"/>
                  </a:lnTo>
                  <a:lnTo>
                    <a:pt x="2113" y="542"/>
                  </a:lnTo>
                  <a:lnTo>
                    <a:pt x="2088" y="587"/>
                  </a:lnTo>
                  <a:close/>
                  <a:moveTo>
                    <a:pt x="2149" y="587"/>
                  </a:moveTo>
                  <a:lnTo>
                    <a:pt x="2122" y="542"/>
                  </a:lnTo>
                  <a:lnTo>
                    <a:pt x="2149" y="495"/>
                  </a:lnTo>
                  <a:lnTo>
                    <a:pt x="2175" y="542"/>
                  </a:lnTo>
                  <a:lnTo>
                    <a:pt x="2149" y="587"/>
                  </a:lnTo>
                  <a:close/>
                  <a:moveTo>
                    <a:pt x="2211" y="587"/>
                  </a:moveTo>
                  <a:lnTo>
                    <a:pt x="2184" y="542"/>
                  </a:lnTo>
                  <a:lnTo>
                    <a:pt x="2211" y="495"/>
                  </a:lnTo>
                  <a:lnTo>
                    <a:pt x="2236" y="542"/>
                  </a:lnTo>
                  <a:lnTo>
                    <a:pt x="2211" y="587"/>
                  </a:lnTo>
                  <a:close/>
                  <a:moveTo>
                    <a:pt x="2272" y="587"/>
                  </a:moveTo>
                  <a:lnTo>
                    <a:pt x="2245" y="542"/>
                  </a:lnTo>
                  <a:lnTo>
                    <a:pt x="2272" y="495"/>
                  </a:lnTo>
                  <a:lnTo>
                    <a:pt x="2298" y="542"/>
                  </a:lnTo>
                  <a:lnTo>
                    <a:pt x="2272" y="587"/>
                  </a:lnTo>
                  <a:close/>
                  <a:moveTo>
                    <a:pt x="2334" y="587"/>
                  </a:moveTo>
                  <a:lnTo>
                    <a:pt x="2307" y="542"/>
                  </a:lnTo>
                  <a:lnTo>
                    <a:pt x="2334" y="495"/>
                  </a:lnTo>
                  <a:lnTo>
                    <a:pt x="2359" y="542"/>
                  </a:lnTo>
                  <a:lnTo>
                    <a:pt x="2334" y="587"/>
                  </a:lnTo>
                  <a:close/>
                  <a:moveTo>
                    <a:pt x="2395" y="587"/>
                  </a:moveTo>
                  <a:lnTo>
                    <a:pt x="2368" y="542"/>
                  </a:lnTo>
                  <a:lnTo>
                    <a:pt x="2395" y="495"/>
                  </a:lnTo>
                  <a:lnTo>
                    <a:pt x="2421" y="542"/>
                  </a:lnTo>
                  <a:lnTo>
                    <a:pt x="2395" y="587"/>
                  </a:lnTo>
                  <a:close/>
                  <a:moveTo>
                    <a:pt x="2457" y="587"/>
                  </a:moveTo>
                  <a:lnTo>
                    <a:pt x="2431" y="542"/>
                  </a:lnTo>
                  <a:lnTo>
                    <a:pt x="2457" y="495"/>
                  </a:lnTo>
                  <a:lnTo>
                    <a:pt x="2484" y="542"/>
                  </a:lnTo>
                  <a:lnTo>
                    <a:pt x="2457" y="587"/>
                  </a:lnTo>
                  <a:close/>
                  <a:moveTo>
                    <a:pt x="2518" y="587"/>
                  </a:moveTo>
                  <a:lnTo>
                    <a:pt x="2493" y="542"/>
                  </a:lnTo>
                  <a:lnTo>
                    <a:pt x="2518" y="495"/>
                  </a:lnTo>
                  <a:lnTo>
                    <a:pt x="2545" y="542"/>
                  </a:lnTo>
                  <a:lnTo>
                    <a:pt x="2518" y="587"/>
                  </a:lnTo>
                  <a:close/>
                  <a:moveTo>
                    <a:pt x="84" y="533"/>
                  </a:moveTo>
                  <a:lnTo>
                    <a:pt x="59" y="488"/>
                  </a:lnTo>
                  <a:lnTo>
                    <a:pt x="84" y="443"/>
                  </a:lnTo>
                  <a:lnTo>
                    <a:pt x="111" y="488"/>
                  </a:lnTo>
                  <a:lnTo>
                    <a:pt x="84" y="533"/>
                  </a:lnTo>
                  <a:close/>
                  <a:moveTo>
                    <a:pt x="146" y="533"/>
                  </a:moveTo>
                  <a:lnTo>
                    <a:pt x="120" y="488"/>
                  </a:lnTo>
                  <a:lnTo>
                    <a:pt x="146" y="443"/>
                  </a:lnTo>
                  <a:lnTo>
                    <a:pt x="172" y="488"/>
                  </a:lnTo>
                  <a:lnTo>
                    <a:pt x="146" y="533"/>
                  </a:lnTo>
                  <a:close/>
                  <a:moveTo>
                    <a:pt x="207" y="533"/>
                  </a:moveTo>
                  <a:lnTo>
                    <a:pt x="181" y="488"/>
                  </a:lnTo>
                  <a:lnTo>
                    <a:pt x="207" y="443"/>
                  </a:lnTo>
                  <a:lnTo>
                    <a:pt x="234" y="488"/>
                  </a:lnTo>
                  <a:lnTo>
                    <a:pt x="207" y="533"/>
                  </a:lnTo>
                  <a:close/>
                  <a:moveTo>
                    <a:pt x="270" y="533"/>
                  </a:moveTo>
                  <a:lnTo>
                    <a:pt x="243" y="488"/>
                  </a:lnTo>
                  <a:lnTo>
                    <a:pt x="270" y="443"/>
                  </a:lnTo>
                  <a:lnTo>
                    <a:pt x="295" y="488"/>
                  </a:lnTo>
                  <a:lnTo>
                    <a:pt x="270" y="533"/>
                  </a:lnTo>
                  <a:close/>
                  <a:moveTo>
                    <a:pt x="331" y="533"/>
                  </a:moveTo>
                  <a:lnTo>
                    <a:pt x="304" y="488"/>
                  </a:lnTo>
                  <a:lnTo>
                    <a:pt x="331" y="443"/>
                  </a:lnTo>
                  <a:lnTo>
                    <a:pt x="357" y="488"/>
                  </a:lnTo>
                  <a:lnTo>
                    <a:pt x="331" y="533"/>
                  </a:lnTo>
                  <a:close/>
                  <a:moveTo>
                    <a:pt x="393" y="533"/>
                  </a:moveTo>
                  <a:lnTo>
                    <a:pt x="366" y="488"/>
                  </a:lnTo>
                  <a:lnTo>
                    <a:pt x="393" y="443"/>
                  </a:lnTo>
                  <a:lnTo>
                    <a:pt x="418" y="488"/>
                  </a:lnTo>
                  <a:lnTo>
                    <a:pt x="393" y="533"/>
                  </a:lnTo>
                  <a:close/>
                  <a:moveTo>
                    <a:pt x="454" y="533"/>
                  </a:moveTo>
                  <a:lnTo>
                    <a:pt x="427" y="488"/>
                  </a:lnTo>
                  <a:lnTo>
                    <a:pt x="454" y="443"/>
                  </a:lnTo>
                  <a:lnTo>
                    <a:pt x="480" y="488"/>
                  </a:lnTo>
                  <a:lnTo>
                    <a:pt x="454" y="533"/>
                  </a:lnTo>
                  <a:close/>
                  <a:moveTo>
                    <a:pt x="516" y="533"/>
                  </a:moveTo>
                  <a:lnTo>
                    <a:pt x="489" y="488"/>
                  </a:lnTo>
                  <a:lnTo>
                    <a:pt x="516" y="443"/>
                  </a:lnTo>
                  <a:lnTo>
                    <a:pt x="541" y="488"/>
                  </a:lnTo>
                  <a:lnTo>
                    <a:pt x="516" y="533"/>
                  </a:lnTo>
                  <a:close/>
                  <a:moveTo>
                    <a:pt x="577" y="533"/>
                  </a:moveTo>
                  <a:lnTo>
                    <a:pt x="550" y="488"/>
                  </a:lnTo>
                  <a:lnTo>
                    <a:pt x="577" y="443"/>
                  </a:lnTo>
                  <a:lnTo>
                    <a:pt x="603" y="488"/>
                  </a:lnTo>
                  <a:lnTo>
                    <a:pt x="577" y="533"/>
                  </a:lnTo>
                  <a:close/>
                  <a:moveTo>
                    <a:pt x="639" y="533"/>
                  </a:moveTo>
                  <a:lnTo>
                    <a:pt x="613" y="488"/>
                  </a:lnTo>
                  <a:lnTo>
                    <a:pt x="639" y="443"/>
                  </a:lnTo>
                  <a:lnTo>
                    <a:pt x="666" y="488"/>
                  </a:lnTo>
                  <a:lnTo>
                    <a:pt x="639" y="533"/>
                  </a:lnTo>
                  <a:close/>
                  <a:moveTo>
                    <a:pt x="700" y="533"/>
                  </a:moveTo>
                  <a:lnTo>
                    <a:pt x="675" y="488"/>
                  </a:lnTo>
                  <a:lnTo>
                    <a:pt x="700" y="443"/>
                  </a:lnTo>
                  <a:lnTo>
                    <a:pt x="727" y="488"/>
                  </a:lnTo>
                  <a:lnTo>
                    <a:pt x="700" y="533"/>
                  </a:lnTo>
                  <a:close/>
                  <a:moveTo>
                    <a:pt x="762" y="533"/>
                  </a:moveTo>
                  <a:lnTo>
                    <a:pt x="736" y="488"/>
                  </a:lnTo>
                  <a:lnTo>
                    <a:pt x="762" y="443"/>
                  </a:lnTo>
                  <a:lnTo>
                    <a:pt x="789" y="488"/>
                  </a:lnTo>
                  <a:lnTo>
                    <a:pt x="762" y="533"/>
                  </a:lnTo>
                  <a:close/>
                  <a:moveTo>
                    <a:pt x="823" y="533"/>
                  </a:moveTo>
                  <a:lnTo>
                    <a:pt x="798" y="488"/>
                  </a:lnTo>
                  <a:lnTo>
                    <a:pt x="823" y="443"/>
                  </a:lnTo>
                  <a:lnTo>
                    <a:pt x="850" y="488"/>
                  </a:lnTo>
                  <a:lnTo>
                    <a:pt x="823" y="533"/>
                  </a:lnTo>
                  <a:close/>
                  <a:moveTo>
                    <a:pt x="885" y="533"/>
                  </a:moveTo>
                  <a:lnTo>
                    <a:pt x="859" y="488"/>
                  </a:lnTo>
                  <a:lnTo>
                    <a:pt x="885" y="443"/>
                  </a:lnTo>
                  <a:lnTo>
                    <a:pt x="912" y="488"/>
                  </a:lnTo>
                  <a:lnTo>
                    <a:pt x="885" y="533"/>
                  </a:lnTo>
                  <a:close/>
                  <a:moveTo>
                    <a:pt x="946" y="533"/>
                  </a:moveTo>
                  <a:lnTo>
                    <a:pt x="921" y="488"/>
                  </a:lnTo>
                  <a:lnTo>
                    <a:pt x="946" y="443"/>
                  </a:lnTo>
                  <a:lnTo>
                    <a:pt x="973" y="488"/>
                  </a:lnTo>
                  <a:lnTo>
                    <a:pt x="946" y="533"/>
                  </a:lnTo>
                  <a:close/>
                  <a:moveTo>
                    <a:pt x="1009" y="533"/>
                  </a:moveTo>
                  <a:lnTo>
                    <a:pt x="982" y="488"/>
                  </a:lnTo>
                  <a:lnTo>
                    <a:pt x="1009" y="443"/>
                  </a:lnTo>
                  <a:lnTo>
                    <a:pt x="1035" y="488"/>
                  </a:lnTo>
                  <a:lnTo>
                    <a:pt x="1009" y="533"/>
                  </a:lnTo>
                  <a:close/>
                  <a:moveTo>
                    <a:pt x="1071" y="533"/>
                  </a:moveTo>
                  <a:lnTo>
                    <a:pt x="1044" y="488"/>
                  </a:lnTo>
                  <a:lnTo>
                    <a:pt x="1071" y="443"/>
                  </a:lnTo>
                  <a:lnTo>
                    <a:pt x="1096" y="488"/>
                  </a:lnTo>
                  <a:lnTo>
                    <a:pt x="1071" y="533"/>
                  </a:lnTo>
                  <a:close/>
                  <a:moveTo>
                    <a:pt x="1132" y="533"/>
                  </a:moveTo>
                  <a:lnTo>
                    <a:pt x="1105" y="488"/>
                  </a:lnTo>
                  <a:lnTo>
                    <a:pt x="1132" y="443"/>
                  </a:lnTo>
                  <a:lnTo>
                    <a:pt x="1158" y="488"/>
                  </a:lnTo>
                  <a:lnTo>
                    <a:pt x="1132" y="533"/>
                  </a:lnTo>
                  <a:close/>
                  <a:moveTo>
                    <a:pt x="1194" y="533"/>
                  </a:moveTo>
                  <a:lnTo>
                    <a:pt x="1167" y="488"/>
                  </a:lnTo>
                  <a:lnTo>
                    <a:pt x="1194" y="443"/>
                  </a:lnTo>
                  <a:lnTo>
                    <a:pt x="1219" y="488"/>
                  </a:lnTo>
                  <a:lnTo>
                    <a:pt x="1194" y="533"/>
                  </a:lnTo>
                  <a:close/>
                  <a:moveTo>
                    <a:pt x="1255" y="533"/>
                  </a:moveTo>
                  <a:lnTo>
                    <a:pt x="1228" y="488"/>
                  </a:lnTo>
                  <a:lnTo>
                    <a:pt x="1255" y="443"/>
                  </a:lnTo>
                  <a:lnTo>
                    <a:pt x="1281" y="488"/>
                  </a:lnTo>
                  <a:lnTo>
                    <a:pt x="1255" y="533"/>
                  </a:lnTo>
                  <a:close/>
                  <a:moveTo>
                    <a:pt x="1317" y="533"/>
                  </a:moveTo>
                  <a:lnTo>
                    <a:pt x="1290" y="488"/>
                  </a:lnTo>
                  <a:lnTo>
                    <a:pt x="1317" y="443"/>
                  </a:lnTo>
                  <a:lnTo>
                    <a:pt x="1342" y="488"/>
                  </a:lnTo>
                  <a:lnTo>
                    <a:pt x="1317" y="533"/>
                  </a:lnTo>
                  <a:close/>
                  <a:moveTo>
                    <a:pt x="1378" y="533"/>
                  </a:moveTo>
                  <a:lnTo>
                    <a:pt x="1353" y="488"/>
                  </a:lnTo>
                  <a:lnTo>
                    <a:pt x="1378" y="443"/>
                  </a:lnTo>
                  <a:lnTo>
                    <a:pt x="1405" y="488"/>
                  </a:lnTo>
                  <a:lnTo>
                    <a:pt x="1378" y="533"/>
                  </a:lnTo>
                  <a:close/>
                  <a:moveTo>
                    <a:pt x="1440" y="533"/>
                  </a:moveTo>
                  <a:lnTo>
                    <a:pt x="1414" y="488"/>
                  </a:lnTo>
                  <a:lnTo>
                    <a:pt x="1440" y="443"/>
                  </a:lnTo>
                  <a:lnTo>
                    <a:pt x="1467" y="488"/>
                  </a:lnTo>
                  <a:lnTo>
                    <a:pt x="1440" y="533"/>
                  </a:lnTo>
                  <a:close/>
                  <a:moveTo>
                    <a:pt x="1501" y="533"/>
                  </a:moveTo>
                  <a:lnTo>
                    <a:pt x="1476" y="488"/>
                  </a:lnTo>
                  <a:lnTo>
                    <a:pt x="1501" y="443"/>
                  </a:lnTo>
                  <a:lnTo>
                    <a:pt x="1528" y="488"/>
                  </a:lnTo>
                  <a:lnTo>
                    <a:pt x="1501" y="533"/>
                  </a:lnTo>
                  <a:close/>
                  <a:moveTo>
                    <a:pt x="1563" y="533"/>
                  </a:moveTo>
                  <a:lnTo>
                    <a:pt x="1537" y="488"/>
                  </a:lnTo>
                  <a:lnTo>
                    <a:pt x="1563" y="443"/>
                  </a:lnTo>
                  <a:lnTo>
                    <a:pt x="1590" y="488"/>
                  </a:lnTo>
                  <a:lnTo>
                    <a:pt x="1563" y="533"/>
                  </a:lnTo>
                  <a:close/>
                  <a:moveTo>
                    <a:pt x="1624" y="533"/>
                  </a:moveTo>
                  <a:lnTo>
                    <a:pt x="1599" y="488"/>
                  </a:lnTo>
                  <a:lnTo>
                    <a:pt x="1624" y="443"/>
                  </a:lnTo>
                  <a:lnTo>
                    <a:pt x="1651" y="488"/>
                  </a:lnTo>
                  <a:lnTo>
                    <a:pt x="1624" y="533"/>
                  </a:lnTo>
                  <a:close/>
                  <a:moveTo>
                    <a:pt x="1686" y="533"/>
                  </a:moveTo>
                  <a:lnTo>
                    <a:pt x="1660" y="488"/>
                  </a:lnTo>
                  <a:lnTo>
                    <a:pt x="1686" y="443"/>
                  </a:lnTo>
                  <a:lnTo>
                    <a:pt x="1713" y="488"/>
                  </a:lnTo>
                  <a:lnTo>
                    <a:pt x="1686" y="533"/>
                  </a:lnTo>
                  <a:close/>
                  <a:moveTo>
                    <a:pt x="1749" y="533"/>
                  </a:moveTo>
                  <a:lnTo>
                    <a:pt x="1722" y="488"/>
                  </a:lnTo>
                  <a:lnTo>
                    <a:pt x="1749" y="443"/>
                  </a:lnTo>
                  <a:lnTo>
                    <a:pt x="1774" y="488"/>
                  </a:lnTo>
                  <a:lnTo>
                    <a:pt x="1749" y="533"/>
                  </a:lnTo>
                  <a:close/>
                  <a:moveTo>
                    <a:pt x="1810" y="533"/>
                  </a:moveTo>
                  <a:lnTo>
                    <a:pt x="1783" y="488"/>
                  </a:lnTo>
                  <a:lnTo>
                    <a:pt x="1810" y="443"/>
                  </a:lnTo>
                  <a:lnTo>
                    <a:pt x="1836" y="488"/>
                  </a:lnTo>
                  <a:lnTo>
                    <a:pt x="1810" y="533"/>
                  </a:lnTo>
                  <a:close/>
                  <a:moveTo>
                    <a:pt x="1872" y="533"/>
                  </a:moveTo>
                  <a:lnTo>
                    <a:pt x="1845" y="488"/>
                  </a:lnTo>
                  <a:lnTo>
                    <a:pt x="1872" y="443"/>
                  </a:lnTo>
                  <a:lnTo>
                    <a:pt x="1897" y="488"/>
                  </a:lnTo>
                  <a:lnTo>
                    <a:pt x="1872" y="533"/>
                  </a:lnTo>
                  <a:close/>
                  <a:moveTo>
                    <a:pt x="1933" y="533"/>
                  </a:moveTo>
                  <a:lnTo>
                    <a:pt x="1906" y="488"/>
                  </a:lnTo>
                  <a:lnTo>
                    <a:pt x="1933" y="443"/>
                  </a:lnTo>
                  <a:lnTo>
                    <a:pt x="1959" y="488"/>
                  </a:lnTo>
                  <a:lnTo>
                    <a:pt x="1933" y="533"/>
                  </a:lnTo>
                  <a:close/>
                  <a:moveTo>
                    <a:pt x="1995" y="533"/>
                  </a:moveTo>
                  <a:lnTo>
                    <a:pt x="1968" y="488"/>
                  </a:lnTo>
                  <a:lnTo>
                    <a:pt x="1995" y="443"/>
                  </a:lnTo>
                  <a:lnTo>
                    <a:pt x="2020" y="488"/>
                  </a:lnTo>
                  <a:lnTo>
                    <a:pt x="1995" y="533"/>
                  </a:lnTo>
                  <a:close/>
                  <a:moveTo>
                    <a:pt x="2056" y="533"/>
                  </a:moveTo>
                  <a:lnTo>
                    <a:pt x="2029" y="488"/>
                  </a:lnTo>
                  <a:lnTo>
                    <a:pt x="2056" y="443"/>
                  </a:lnTo>
                  <a:lnTo>
                    <a:pt x="2082" y="488"/>
                  </a:lnTo>
                  <a:lnTo>
                    <a:pt x="2056" y="533"/>
                  </a:lnTo>
                  <a:close/>
                  <a:moveTo>
                    <a:pt x="2118" y="533"/>
                  </a:moveTo>
                  <a:lnTo>
                    <a:pt x="2092" y="488"/>
                  </a:lnTo>
                  <a:lnTo>
                    <a:pt x="2118" y="443"/>
                  </a:lnTo>
                  <a:lnTo>
                    <a:pt x="2145" y="488"/>
                  </a:lnTo>
                  <a:lnTo>
                    <a:pt x="2118" y="533"/>
                  </a:lnTo>
                  <a:close/>
                  <a:moveTo>
                    <a:pt x="2179" y="533"/>
                  </a:moveTo>
                  <a:lnTo>
                    <a:pt x="2154" y="488"/>
                  </a:lnTo>
                  <a:lnTo>
                    <a:pt x="2179" y="443"/>
                  </a:lnTo>
                  <a:lnTo>
                    <a:pt x="2206" y="488"/>
                  </a:lnTo>
                  <a:lnTo>
                    <a:pt x="2179" y="533"/>
                  </a:lnTo>
                  <a:close/>
                  <a:moveTo>
                    <a:pt x="2241" y="533"/>
                  </a:moveTo>
                  <a:lnTo>
                    <a:pt x="2215" y="488"/>
                  </a:lnTo>
                  <a:lnTo>
                    <a:pt x="2241" y="443"/>
                  </a:lnTo>
                  <a:lnTo>
                    <a:pt x="2268" y="488"/>
                  </a:lnTo>
                  <a:lnTo>
                    <a:pt x="2241" y="533"/>
                  </a:lnTo>
                  <a:close/>
                  <a:moveTo>
                    <a:pt x="2302" y="533"/>
                  </a:moveTo>
                  <a:lnTo>
                    <a:pt x="2277" y="488"/>
                  </a:lnTo>
                  <a:lnTo>
                    <a:pt x="2302" y="443"/>
                  </a:lnTo>
                  <a:lnTo>
                    <a:pt x="2329" y="488"/>
                  </a:lnTo>
                  <a:lnTo>
                    <a:pt x="2302" y="533"/>
                  </a:lnTo>
                  <a:close/>
                  <a:moveTo>
                    <a:pt x="2364" y="533"/>
                  </a:moveTo>
                  <a:lnTo>
                    <a:pt x="2338" y="488"/>
                  </a:lnTo>
                  <a:lnTo>
                    <a:pt x="2364" y="443"/>
                  </a:lnTo>
                  <a:lnTo>
                    <a:pt x="2391" y="488"/>
                  </a:lnTo>
                  <a:lnTo>
                    <a:pt x="2364" y="533"/>
                  </a:lnTo>
                  <a:close/>
                  <a:moveTo>
                    <a:pt x="2425" y="533"/>
                  </a:moveTo>
                  <a:lnTo>
                    <a:pt x="2400" y="488"/>
                  </a:lnTo>
                  <a:lnTo>
                    <a:pt x="2425" y="443"/>
                  </a:lnTo>
                  <a:lnTo>
                    <a:pt x="2452" y="488"/>
                  </a:lnTo>
                  <a:lnTo>
                    <a:pt x="2425" y="533"/>
                  </a:lnTo>
                  <a:close/>
                  <a:moveTo>
                    <a:pt x="2488" y="533"/>
                  </a:moveTo>
                  <a:lnTo>
                    <a:pt x="2461" y="488"/>
                  </a:lnTo>
                  <a:lnTo>
                    <a:pt x="2488" y="443"/>
                  </a:lnTo>
                  <a:lnTo>
                    <a:pt x="2514" y="488"/>
                  </a:lnTo>
                  <a:lnTo>
                    <a:pt x="2488" y="533"/>
                  </a:lnTo>
                  <a:close/>
                  <a:moveTo>
                    <a:pt x="54" y="480"/>
                  </a:moveTo>
                  <a:lnTo>
                    <a:pt x="27" y="435"/>
                  </a:lnTo>
                  <a:lnTo>
                    <a:pt x="54" y="389"/>
                  </a:lnTo>
                  <a:lnTo>
                    <a:pt x="80" y="435"/>
                  </a:lnTo>
                  <a:lnTo>
                    <a:pt x="54" y="480"/>
                  </a:lnTo>
                  <a:close/>
                  <a:moveTo>
                    <a:pt x="116" y="480"/>
                  </a:moveTo>
                  <a:lnTo>
                    <a:pt x="89" y="435"/>
                  </a:lnTo>
                  <a:lnTo>
                    <a:pt x="116" y="389"/>
                  </a:lnTo>
                  <a:lnTo>
                    <a:pt x="141" y="435"/>
                  </a:lnTo>
                  <a:lnTo>
                    <a:pt x="116" y="480"/>
                  </a:lnTo>
                  <a:close/>
                  <a:moveTo>
                    <a:pt x="177" y="480"/>
                  </a:moveTo>
                  <a:lnTo>
                    <a:pt x="150" y="435"/>
                  </a:lnTo>
                  <a:lnTo>
                    <a:pt x="177" y="389"/>
                  </a:lnTo>
                  <a:lnTo>
                    <a:pt x="202" y="435"/>
                  </a:lnTo>
                  <a:lnTo>
                    <a:pt x="177" y="480"/>
                  </a:lnTo>
                  <a:close/>
                  <a:moveTo>
                    <a:pt x="238" y="480"/>
                  </a:moveTo>
                  <a:lnTo>
                    <a:pt x="213" y="435"/>
                  </a:lnTo>
                  <a:lnTo>
                    <a:pt x="238" y="389"/>
                  </a:lnTo>
                  <a:lnTo>
                    <a:pt x="265" y="435"/>
                  </a:lnTo>
                  <a:lnTo>
                    <a:pt x="238" y="480"/>
                  </a:lnTo>
                  <a:close/>
                  <a:moveTo>
                    <a:pt x="300" y="480"/>
                  </a:moveTo>
                  <a:lnTo>
                    <a:pt x="274" y="435"/>
                  </a:lnTo>
                  <a:lnTo>
                    <a:pt x="300" y="389"/>
                  </a:lnTo>
                  <a:lnTo>
                    <a:pt x="327" y="435"/>
                  </a:lnTo>
                  <a:lnTo>
                    <a:pt x="300" y="480"/>
                  </a:lnTo>
                  <a:close/>
                  <a:moveTo>
                    <a:pt x="361" y="480"/>
                  </a:moveTo>
                  <a:lnTo>
                    <a:pt x="336" y="435"/>
                  </a:lnTo>
                  <a:lnTo>
                    <a:pt x="361" y="389"/>
                  </a:lnTo>
                  <a:lnTo>
                    <a:pt x="388" y="435"/>
                  </a:lnTo>
                  <a:lnTo>
                    <a:pt x="361" y="480"/>
                  </a:lnTo>
                  <a:close/>
                  <a:moveTo>
                    <a:pt x="423" y="480"/>
                  </a:moveTo>
                  <a:lnTo>
                    <a:pt x="397" y="435"/>
                  </a:lnTo>
                  <a:lnTo>
                    <a:pt x="423" y="389"/>
                  </a:lnTo>
                  <a:lnTo>
                    <a:pt x="450" y="435"/>
                  </a:lnTo>
                  <a:lnTo>
                    <a:pt x="423" y="480"/>
                  </a:lnTo>
                  <a:close/>
                  <a:moveTo>
                    <a:pt x="484" y="480"/>
                  </a:moveTo>
                  <a:lnTo>
                    <a:pt x="459" y="435"/>
                  </a:lnTo>
                  <a:lnTo>
                    <a:pt x="484" y="389"/>
                  </a:lnTo>
                  <a:lnTo>
                    <a:pt x="511" y="435"/>
                  </a:lnTo>
                  <a:lnTo>
                    <a:pt x="484" y="480"/>
                  </a:lnTo>
                  <a:close/>
                  <a:moveTo>
                    <a:pt x="546" y="480"/>
                  </a:moveTo>
                  <a:lnTo>
                    <a:pt x="520" y="435"/>
                  </a:lnTo>
                  <a:lnTo>
                    <a:pt x="546" y="389"/>
                  </a:lnTo>
                  <a:lnTo>
                    <a:pt x="573" y="435"/>
                  </a:lnTo>
                  <a:lnTo>
                    <a:pt x="546" y="480"/>
                  </a:lnTo>
                  <a:close/>
                  <a:moveTo>
                    <a:pt x="609" y="480"/>
                  </a:moveTo>
                  <a:lnTo>
                    <a:pt x="582" y="435"/>
                  </a:lnTo>
                  <a:lnTo>
                    <a:pt x="609" y="389"/>
                  </a:lnTo>
                  <a:lnTo>
                    <a:pt x="634" y="435"/>
                  </a:lnTo>
                  <a:lnTo>
                    <a:pt x="609" y="480"/>
                  </a:lnTo>
                  <a:close/>
                  <a:moveTo>
                    <a:pt x="670" y="480"/>
                  </a:moveTo>
                  <a:lnTo>
                    <a:pt x="643" y="435"/>
                  </a:lnTo>
                  <a:lnTo>
                    <a:pt x="670" y="389"/>
                  </a:lnTo>
                  <a:lnTo>
                    <a:pt x="696" y="435"/>
                  </a:lnTo>
                  <a:lnTo>
                    <a:pt x="670" y="480"/>
                  </a:lnTo>
                  <a:close/>
                  <a:moveTo>
                    <a:pt x="732" y="480"/>
                  </a:moveTo>
                  <a:lnTo>
                    <a:pt x="705" y="435"/>
                  </a:lnTo>
                  <a:lnTo>
                    <a:pt x="732" y="389"/>
                  </a:lnTo>
                  <a:lnTo>
                    <a:pt x="757" y="435"/>
                  </a:lnTo>
                  <a:lnTo>
                    <a:pt x="732" y="480"/>
                  </a:lnTo>
                  <a:close/>
                  <a:moveTo>
                    <a:pt x="793" y="480"/>
                  </a:moveTo>
                  <a:lnTo>
                    <a:pt x="766" y="435"/>
                  </a:lnTo>
                  <a:lnTo>
                    <a:pt x="793" y="389"/>
                  </a:lnTo>
                  <a:lnTo>
                    <a:pt x="819" y="435"/>
                  </a:lnTo>
                  <a:lnTo>
                    <a:pt x="793" y="480"/>
                  </a:lnTo>
                  <a:close/>
                  <a:moveTo>
                    <a:pt x="855" y="480"/>
                  </a:moveTo>
                  <a:lnTo>
                    <a:pt x="828" y="435"/>
                  </a:lnTo>
                  <a:lnTo>
                    <a:pt x="855" y="389"/>
                  </a:lnTo>
                  <a:lnTo>
                    <a:pt x="880" y="435"/>
                  </a:lnTo>
                  <a:lnTo>
                    <a:pt x="855" y="480"/>
                  </a:lnTo>
                  <a:close/>
                  <a:moveTo>
                    <a:pt x="916" y="480"/>
                  </a:moveTo>
                  <a:lnTo>
                    <a:pt x="889" y="435"/>
                  </a:lnTo>
                  <a:lnTo>
                    <a:pt x="916" y="389"/>
                  </a:lnTo>
                  <a:lnTo>
                    <a:pt x="942" y="435"/>
                  </a:lnTo>
                  <a:lnTo>
                    <a:pt x="916" y="480"/>
                  </a:lnTo>
                  <a:close/>
                  <a:moveTo>
                    <a:pt x="978" y="480"/>
                  </a:moveTo>
                  <a:lnTo>
                    <a:pt x="952" y="435"/>
                  </a:lnTo>
                  <a:lnTo>
                    <a:pt x="978" y="389"/>
                  </a:lnTo>
                  <a:lnTo>
                    <a:pt x="1005" y="435"/>
                  </a:lnTo>
                  <a:lnTo>
                    <a:pt x="978" y="480"/>
                  </a:lnTo>
                  <a:close/>
                  <a:moveTo>
                    <a:pt x="1039" y="480"/>
                  </a:moveTo>
                  <a:lnTo>
                    <a:pt x="1014" y="435"/>
                  </a:lnTo>
                  <a:lnTo>
                    <a:pt x="1039" y="389"/>
                  </a:lnTo>
                  <a:lnTo>
                    <a:pt x="1066" y="435"/>
                  </a:lnTo>
                  <a:lnTo>
                    <a:pt x="1039" y="480"/>
                  </a:lnTo>
                  <a:close/>
                  <a:moveTo>
                    <a:pt x="1101" y="480"/>
                  </a:moveTo>
                  <a:lnTo>
                    <a:pt x="1075" y="435"/>
                  </a:lnTo>
                  <a:lnTo>
                    <a:pt x="1101" y="389"/>
                  </a:lnTo>
                  <a:lnTo>
                    <a:pt x="1128" y="435"/>
                  </a:lnTo>
                  <a:lnTo>
                    <a:pt x="1101" y="480"/>
                  </a:lnTo>
                  <a:close/>
                  <a:moveTo>
                    <a:pt x="1162" y="480"/>
                  </a:moveTo>
                  <a:lnTo>
                    <a:pt x="1137" y="435"/>
                  </a:lnTo>
                  <a:lnTo>
                    <a:pt x="1162" y="389"/>
                  </a:lnTo>
                  <a:lnTo>
                    <a:pt x="1189" y="435"/>
                  </a:lnTo>
                  <a:lnTo>
                    <a:pt x="1162" y="480"/>
                  </a:lnTo>
                  <a:close/>
                  <a:moveTo>
                    <a:pt x="1224" y="480"/>
                  </a:moveTo>
                  <a:lnTo>
                    <a:pt x="1198" y="435"/>
                  </a:lnTo>
                  <a:lnTo>
                    <a:pt x="1224" y="389"/>
                  </a:lnTo>
                  <a:lnTo>
                    <a:pt x="1251" y="435"/>
                  </a:lnTo>
                  <a:lnTo>
                    <a:pt x="1224" y="480"/>
                  </a:lnTo>
                  <a:close/>
                  <a:moveTo>
                    <a:pt x="1285" y="480"/>
                  </a:moveTo>
                  <a:lnTo>
                    <a:pt x="1260" y="435"/>
                  </a:lnTo>
                  <a:lnTo>
                    <a:pt x="1285" y="389"/>
                  </a:lnTo>
                  <a:lnTo>
                    <a:pt x="1312" y="435"/>
                  </a:lnTo>
                  <a:lnTo>
                    <a:pt x="1285" y="480"/>
                  </a:lnTo>
                  <a:close/>
                  <a:moveTo>
                    <a:pt x="1348" y="480"/>
                  </a:moveTo>
                  <a:lnTo>
                    <a:pt x="1321" y="435"/>
                  </a:lnTo>
                  <a:lnTo>
                    <a:pt x="1348" y="389"/>
                  </a:lnTo>
                  <a:lnTo>
                    <a:pt x="1374" y="435"/>
                  </a:lnTo>
                  <a:lnTo>
                    <a:pt x="1348" y="480"/>
                  </a:lnTo>
                  <a:close/>
                  <a:moveTo>
                    <a:pt x="1410" y="480"/>
                  </a:moveTo>
                  <a:lnTo>
                    <a:pt x="1383" y="435"/>
                  </a:lnTo>
                  <a:lnTo>
                    <a:pt x="1410" y="389"/>
                  </a:lnTo>
                  <a:lnTo>
                    <a:pt x="1435" y="435"/>
                  </a:lnTo>
                  <a:lnTo>
                    <a:pt x="1410" y="480"/>
                  </a:lnTo>
                  <a:close/>
                  <a:moveTo>
                    <a:pt x="1471" y="480"/>
                  </a:moveTo>
                  <a:lnTo>
                    <a:pt x="1444" y="435"/>
                  </a:lnTo>
                  <a:lnTo>
                    <a:pt x="1471" y="389"/>
                  </a:lnTo>
                  <a:lnTo>
                    <a:pt x="1497" y="435"/>
                  </a:lnTo>
                  <a:lnTo>
                    <a:pt x="1471" y="480"/>
                  </a:lnTo>
                  <a:close/>
                  <a:moveTo>
                    <a:pt x="1533" y="480"/>
                  </a:moveTo>
                  <a:lnTo>
                    <a:pt x="1506" y="435"/>
                  </a:lnTo>
                  <a:lnTo>
                    <a:pt x="1533" y="389"/>
                  </a:lnTo>
                  <a:lnTo>
                    <a:pt x="1558" y="435"/>
                  </a:lnTo>
                  <a:lnTo>
                    <a:pt x="1533" y="480"/>
                  </a:lnTo>
                  <a:close/>
                  <a:moveTo>
                    <a:pt x="1594" y="480"/>
                  </a:moveTo>
                  <a:lnTo>
                    <a:pt x="1567" y="435"/>
                  </a:lnTo>
                  <a:lnTo>
                    <a:pt x="1594" y="389"/>
                  </a:lnTo>
                  <a:lnTo>
                    <a:pt x="1620" y="435"/>
                  </a:lnTo>
                  <a:lnTo>
                    <a:pt x="1594" y="480"/>
                  </a:lnTo>
                  <a:close/>
                  <a:moveTo>
                    <a:pt x="1656" y="480"/>
                  </a:moveTo>
                  <a:lnTo>
                    <a:pt x="1629" y="435"/>
                  </a:lnTo>
                  <a:lnTo>
                    <a:pt x="1656" y="389"/>
                  </a:lnTo>
                  <a:lnTo>
                    <a:pt x="1681" y="435"/>
                  </a:lnTo>
                  <a:lnTo>
                    <a:pt x="1656" y="480"/>
                  </a:lnTo>
                  <a:close/>
                  <a:moveTo>
                    <a:pt x="1717" y="480"/>
                  </a:moveTo>
                  <a:lnTo>
                    <a:pt x="1692" y="435"/>
                  </a:lnTo>
                  <a:lnTo>
                    <a:pt x="1717" y="389"/>
                  </a:lnTo>
                  <a:lnTo>
                    <a:pt x="1744" y="435"/>
                  </a:lnTo>
                  <a:lnTo>
                    <a:pt x="1717" y="480"/>
                  </a:lnTo>
                  <a:close/>
                  <a:moveTo>
                    <a:pt x="1779" y="480"/>
                  </a:moveTo>
                  <a:lnTo>
                    <a:pt x="1753" y="435"/>
                  </a:lnTo>
                  <a:lnTo>
                    <a:pt x="1779" y="389"/>
                  </a:lnTo>
                  <a:lnTo>
                    <a:pt x="1806" y="435"/>
                  </a:lnTo>
                  <a:lnTo>
                    <a:pt x="1779" y="480"/>
                  </a:lnTo>
                  <a:close/>
                  <a:moveTo>
                    <a:pt x="1840" y="480"/>
                  </a:moveTo>
                  <a:lnTo>
                    <a:pt x="1815" y="435"/>
                  </a:lnTo>
                  <a:lnTo>
                    <a:pt x="1840" y="389"/>
                  </a:lnTo>
                  <a:lnTo>
                    <a:pt x="1867" y="435"/>
                  </a:lnTo>
                  <a:lnTo>
                    <a:pt x="1840" y="480"/>
                  </a:lnTo>
                  <a:close/>
                  <a:moveTo>
                    <a:pt x="1902" y="480"/>
                  </a:moveTo>
                  <a:lnTo>
                    <a:pt x="1876" y="435"/>
                  </a:lnTo>
                  <a:lnTo>
                    <a:pt x="1902" y="389"/>
                  </a:lnTo>
                  <a:lnTo>
                    <a:pt x="1929" y="435"/>
                  </a:lnTo>
                  <a:lnTo>
                    <a:pt x="1902" y="480"/>
                  </a:lnTo>
                  <a:close/>
                  <a:moveTo>
                    <a:pt x="1963" y="480"/>
                  </a:moveTo>
                  <a:lnTo>
                    <a:pt x="1938" y="435"/>
                  </a:lnTo>
                  <a:lnTo>
                    <a:pt x="1963" y="389"/>
                  </a:lnTo>
                  <a:lnTo>
                    <a:pt x="1990" y="435"/>
                  </a:lnTo>
                  <a:lnTo>
                    <a:pt x="1963" y="480"/>
                  </a:lnTo>
                  <a:close/>
                  <a:moveTo>
                    <a:pt x="2025" y="480"/>
                  </a:moveTo>
                  <a:lnTo>
                    <a:pt x="1999" y="435"/>
                  </a:lnTo>
                  <a:lnTo>
                    <a:pt x="2025" y="389"/>
                  </a:lnTo>
                  <a:lnTo>
                    <a:pt x="2052" y="435"/>
                  </a:lnTo>
                  <a:lnTo>
                    <a:pt x="2025" y="480"/>
                  </a:lnTo>
                  <a:close/>
                  <a:moveTo>
                    <a:pt x="2088" y="480"/>
                  </a:moveTo>
                  <a:lnTo>
                    <a:pt x="2061" y="435"/>
                  </a:lnTo>
                  <a:lnTo>
                    <a:pt x="2088" y="389"/>
                  </a:lnTo>
                  <a:lnTo>
                    <a:pt x="2113" y="435"/>
                  </a:lnTo>
                  <a:lnTo>
                    <a:pt x="2088" y="480"/>
                  </a:lnTo>
                  <a:close/>
                  <a:moveTo>
                    <a:pt x="2149" y="480"/>
                  </a:moveTo>
                  <a:lnTo>
                    <a:pt x="2122" y="435"/>
                  </a:lnTo>
                  <a:lnTo>
                    <a:pt x="2149" y="389"/>
                  </a:lnTo>
                  <a:lnTo>
                    <a:pt x="2175" y="435"/>
                  </a:lnTo>
                  <a:lnTo>
                    <a:pt x="2149" y="480"/>
                  </a:lnTo>
                  <a:close/>
                  <a:moveTo>
                    <a:pt x="2211" y="480"/>
                  </a:moveTo>
                  <a:lnTo>
                    <a:pt x="2184" y="435"/>
                  </a:lnTo>
                  <a:lnTo>
                    <a:pt x="2211" y="389"/>
                  </a:lnTo>
                  <a:lnTo>
                    <a:pt x="2236" y="435"/>
                  </a:lnTo>
                  <a:lnTo>
                    <a:pt x="2211" y="480"/>
                  </a:lnTo>
                  <a:close/>
                  <a:moveTo>
                    <a:pt x="2272" y="480"/>
                  </a:moveTo>
                  <a:lnTo>
                    <a:pt x="2245" y="435"/>
                  </a:lnTo>
                  <a:lnTo>
                    <a:pt x="2272" y="389"/>
                  </a:lnTo>
                  <a:lnTo>
                    <a:pt x="2298" y="435"/>
                  </a:lnTo>
                  <a:lnTo>
                    <a:pt x="2272" y="480"/>
                  </a:lnTo>
                  <a:close/>
                  <a:moveTo>
                    <a:pt x="2334" y="480"/>
                  </a:moveTo>
                  <a:lnTo>
                    <a:pt x="2307" y="435"/>
                  </a:lnTo>
                  <a:lnTo>
                    <a:pt x="2334" y="389"/>
                  </a:lnTo>
                  <a:lnTo>
                    <a:pt x="2359" y="435"/>
                  </a:lnTo>
                  <a:lnTo>
                    <a:pt x="2334" y="480"/>
                  </a:lnTo>
                  <a:close/>
                  <a:moveTo>
                    <a:pt x="2395" y="480"/>
                  </a:moveTo>
                  <a:lnTo>
                    <a:pt x="2368" y="435"/>
                  </a:lnTo>
                  <a:lnTo>
                    <a:pt x="2395" y="389"/>
                  </a:lnTo>
                  <a:lnTo>
                    <a:pt x="2421" y="435"/>
                  </a:lnTo>
                  <a:lnTo>
                    <a:pt x="2395" y="480"/>
                  </a:lnTo>
                  <a:close/>
                  <a:moveTo>
                    <a:pt x="2457" y="480"/>
                  </a:moveTo>
                  <a:lnTo>
                    <a:pt x="2431" y="435"/>
                  </a:lnTo>
                  <a:lnTo>
                    <a:pt x="2457" y="389"/>
                  </a:lnTo>
                  <a:lnTo>
                    <a:pt x="2484" y="435"/>
                  </a:lnTo>
                  <a:lnTo>
                    <a:pt x="2457" y="480"/>
                  </a:lnTo>
                  <a:close/>
                  <a:moveTo>
                    <a:pt x="2518" y="480"/>
                  </a:moveTo>
                  <a:lnTo>
                    <a:pt x="2493" y="435"/>
                  </a:lnTo>
                  <a:lnTo>
                    <a:pt x="2518" y="389"/>
                  </a:lnTo>
                  <a:lnTo>
                    <a:pt x="2545" y="435"/>
                  </a:lnTo>
                  <a:lnTo>
                    <a:pt x="2518" y="480"/>
                  </a:lnTo>
                  <a:close/>
                  <a:moveTo>
                    <a:pt x="84" y="426"/>
                  </a:moveTo>
                  <a:lnTo>
                    <a:pt x="59" y="382"/>
                  </a:lnTo>
                  <a:lnTo>
                    <a:pt x="84" y="337"/>
                  </a:lnTo>
                  <a:lnTo>
                    <a:pt x="111" y="382"/>
                  </a:lnTo>
                  <a:lnTo>
                    <a:pt x="84" y="426"/>
                  </a:lnTo>
                  <a:close/>
                  <a:moveTo>
                    <a:pt x="146" y="426"/>
                  </a:moveTo>
                  <a:lnTo>
                    <a:pt x="120" y="382"/>
                  </a:lnTo>
                  <a:lnTo>
                    <a:pt x="146" y="337"/>
                  </a:lnTo>
                  <a:lnTo>
                    <a:pt x="172" y="382"/>
                  </a:lnTo>
                  <a:lnTo>
                    <a:pt x="146" y="426"/>
                  </a:lnTo>
                  <a:close/>
                  <a:moveTo>
                    <a:pt x="207" y="426"/>
                  </a:moveTo>
                  <a:lnTo>
                    <a:pt x="181" y="382"/>
                  </a:lnTo>
                  <a:lnTo>
                    <a:pt x="207" y="337"/>
                  </a:lnTo>
                  <a:lnTo>
                    <a:pt x="234" y="382"/>
                  </a:lnTo>
                  <a:lnTo>
                    <a:pt x="207" y="426"/>
                  </a:lnTo>
                  <a:close/>
                  <a:moveTo>
                    <a:pt x="270" y="426"/>
                  </a:moveTo>
                  <a:lnTo>
                    <a:pt x="243" y="382"/>
                  </a:lnTo>
                  <a:lnTo>
                    <a:pt x="270" y="337"/>
                  </a:lnTo>
                  <a:lnTo>
                    <a:pt x="295" y="382"/>
                  </a:lnTo>
                  <a:lnTo>
                    <a:pt x="270" y="426"/>
                  </a:lnTo>
                  <a:close/>
                  <a:moveTo>
                    <a:pt x="331" y="426"/>
                  </a:moveTo>
                  <a:lnTo>
                    <a:pt x="304" y="382"/>
                  </a:lnTo>
                  <a:lnTo>
                    <a:pt x="331" y="337"/>
                  </a:lnTo>
                  <a:lnTo>
                    <a:pt x="357" y="382"/>
                  </a:lnTo>
                  <a:lnTo>
                    <a:pt x="331" y="426"/>
                  </a:lnTo>
                  <a:close/>
                  <a:moveTo>
                    <a:pt x="393" y="426"/>
                  </a:moveTo>
                  <a:lnTo>
                    <a:pt x="366" y="382"/>
                  </a:lnTo>
                  <a:lnTo>
                    <a:pt x="393" y="337"/>
                  </a:lnTo>
                  <a:lnTo>
                    <a:pt x="418" y="382"/>
                  </a:lnTo>
                  <a:lnTo>
                    <a:pt x="393" y="426"/>
                  </a:lnTo>
                  <a:close/>
                  <a:moveTo>
                    <a:pt x="454" y="426"/>
                  </a:moveTo>
                  <a:lnTo>
                    <a:pt x="427" y="382"/>
                  </a:lnTo>
                  <a:lnTo>
                    <a:pt x="454" y="337"/>
                  </a:lnTo>
                  <a:lnTo>
                    <a:pt x="480" y="382"/>
                  </a:lnTo>
                  <a:lnTo>
                    <a:pt x="454" y="426"/>
                  </a:lnTo>
                  <a:close/>
                  <a:moveTo>
                    <a:pt x="516" y="426"/>
                  </a:moveTo>
                  <a:lnTo>
                    <a:pt x="489" y="382"/>
                  </a:lnTo>
                  <a:lnTo>
                    <a:pt x="516" y="337"/>
                  </a:lnTo>
                  <a:lnTo>
                    <a:pt x="541" y="382"/>
                  </a:lnTo>
                  <a:lnTo>
                    <a:pt x="516" y="426"/>
                  </a:lnTo>
                  <a:close/>
                  <a:moveTo>
                    <a:pt x="577" y="426"/>
                  </a:moveTo>
                  <a:lnTo>
                    <a:pt x="550" y="382"/>
                  </a:lnTo>
                  <a:lnTo>
                    <a:pt x="577" y="337"/>
                  </a:lnTo>
                  <a:lnTo>
                    <a:pt x="603" y="382"/>
                  </a:lnTo>
                  <a:lnTo>
                    <a:pt x="577" y="426"/>
                  </a:lnTo>
                  <a:close/>
                  <a:moveTo>
                    <a:pt x="639" y="426"/>
                  </a:moveTo>
                  <a:lnTo>
                    <a:pt x="613" y="382"/>
                  </a:lnTo>
                  <a:lnTo>
                    <a:pt x="639" y="337"/>
                  </a:lnTo>
                  <a:lnTo>
                    <a:pt x="666" y="382"/>
                  </a:lnTo>
                  <a:lnTo>
                    <a:pt x="639" y="426"/>
                  </a:lnTo>
                  <a:close/>
                  <a:moveTo>
                    <a:pt x="700" y="426"/>
                  </a:moveTo>
                  <a:lnTo>
                    <a:pt x="675" y="382"/>
                  </a:lnTo>
                  <a:lnTo>
                    <a:pt x="700" y="337"/>
                  </a:lnTo>
                  <a:lnTo>
                    <a:pt x="727" y="382"/>
                  </a:lnTo>
                  <a:lnTo>
                    <a:pt x="700" y="426"/>
                  </a:lnTo>
                  <a:close/>
                  <a:moveTo>
                    <a:pt x="762" y="426"/>
                  </a:moveTo>
                  <a:lnTo>
                    <a:pt x="736" y="382"/>
                  </a:lnTo>
                  <a:lnTo>
                    <a:pt x="762" y="337"/>
                  </a:lnTo>
                  <a:lnTo>
                    <a:pt x="789" y="382"/>
                  </a:lnTo>
                  <a:lnTo>
                    <a:pt x="762" y="426"/>
                  </a:lnTo>
                  <a:close/>
                  <a:moveTo>
                    <a:pt x="823" y="426"/>
                  </a:moveTo>
                  <a:lnTo>
                    <a:pt x="798" y="382"/>
                  </a:lnTo>
                  <a:lnTo>
                    <a:pt x="823" y="337"/>
                  </a:lnTo>
                  <a:lnTo>
                    <a:pt x="850" y="382"/>
                  </a:lnTo>
                  <a:lnTo>
                    <a:pt x="823" y="426"/>
                  </a:lnTo>
                  <a:close/>
                  <a:moveTo>
                    <a:pt x="885" y="426"/>
                  </a:moveTo>
                  <a:lnTo>
                    <a:pt x="859" y="382"/>
                  </a:lnTo>
                  <a:lnTo>
                    <a:pt x="885" y="337"/>
                  </a:lnTo>
                  <a:lnTo>
                    <a:pt x="912" y="382"/>
                  </a:lnTo>
                  <a:lnTo>
                    <a:pt x="885" y="426"/>
                  </a:lnTo>
                  <a:close/>
                  <a:moveTo>
                    <a:pt x="946" y="426"/>
                  </a:moveTo>
                  <a:lnTo>
                    <a:pt x="921" y="382"/>
                  </a:lnTo>
                  <a:lnTo>
                    <a:pt x="946" y="337"/>
                  </a:lnTo>
                  <a:lnTo>
                    <a:pt x="973" y="382"/>
                  </a:lnTo>
                  <a:lnTo>
                    <a:pt x="946" y="426"/>
                  </a:lnTo>
                  <a:close/>
                  <a:moveTo>
                    <a:pt x="1009" y="426"/>
                  </a:moveTo>
                  <a:lnTo>
                    <a:pt x="982" y="382"/>
                  </a:lnTo>
                  <a:lnTo>
                    <a:pt x="1009" y="337"/>
                  </a:lnTo>
                  <a:lnTo>
                    <a:pt x="1035" y="382"/>
                  </a:lnTo>
                  <a:lnTo>
                    <a:pt x="1009" y="426"/>
                  </a:lnTo>
                  <a:close/>
                  <a:moveTo>
                    <a:pt x="1071" y="426"/>
                  </a:moveTo>
                  <a:lnTo>
                    <a:pt x="1044" y="382"/>
                  </a:lnTo>
                  <a:lnTo>
                    <a:pt x="1071" y="337"/>
                  </a:lnTo>
                  <a:lnTo>
                    <a:pt x="1096" y="382"/>
                  </a:lnTo>
                  <a:lnTo>
                    <a:pt x="1071" y="426"/>
                  </a:lnTo>
                  <a:close/>
                  <a:moveTo>
                    <a:pt x="1132" y="426"/>
                  </a:moveTo>
                  <a:lnTo>
                    <a:pt x="1105" y="382"/>
                  </a:lnTo>
                  <a:lnTo>
                    <a:pt x="1132" y="337"/>
                  </a:lnTo>
                  <a:lnTo>
                    <a:pt x="1158" y="382"/>
                  </a:lnTo>
                  <a:lnTo>
                    <a:pt x="1132" y="426"/>
                  </a:lnTo>
                  <a:close/>
                  <a:moveTo>
                    <a:pt x="1194" y="426"/>
                  </a:moveTo>
                  <a:lnTo>
                    <a:pt x="1167" y="382"/>
                  </a:lnTo>
                  <a:lnTo>
                    <a:pt x="1194" y="337"/>
                  </a:lnTo>
                  <a:lnTo>
                    <a:pt x="1219" y="382"/>
                  </a:lnTo>
                  <a:lnTo>
                    <a:pt x="1194" y="426"/>
                  </a:lnTo>
                  <a:close/>
                  <a:moveTo>
                    <a:pt x="1255" y="426"/>
                  </a:moveTo>
                  <a:lnTo>
                    <a:pt x="1228" y="382"/>
                  </a:lnTo>
                  <a:lnTo>
                    <a:pt x="1255" y="337"/>
                  </a:lnTo>
                  <a:lnTo>
                    <a:pt x="1281" y="382"/>
                  </a:lnTo>
                  <a:lnTo>
                    <a:pt x="1255" y="426"/>
                  </a:lnTo>
                  <a:close/>
                  <a:moveTo>
                    <a:pt x="1317" y="426"/>
                  </a:moveTo>
                  <a:lnTo>
                    <a:pt x="1290" y="382"/>
                  </a:lnTo>
                  <a:lnTo>
                    <a:pt x="1317" y="337"/>
                  </a:lnTo>
                  <a:lnTo>
                    <a:pt x="1342" y="382"/>
                  </a:lnTo>
                  <a:lnTo>
                    <a:pt x="1317" y="426"/>
                  </a:lnTo>
                  <a:close/>
                  <a:moveTo>
                    <a:pt x="1378" y="426"/>
                  </a:moveTo>
                  <a:lnTo>
                    <a:pt x="1353" y="382"/>
                  </a:lnTo>
                  <a:lnTo>
                    <a:pt x="1378" y="337"/>
                  </a:lnTo>
                  <a:lnTo>
                    <a:pt x="1405" y="382"/>
                  </a:lnTo>
                  <a:lnTo>
                    <a:pt x="1378" y="426"/>
                  </a:lnTo>
                  <a:close/>
                  <a:moveTo>
                    <a:pt x="1440" y="426"/>
                  </a:moveTo>
                  <a:lnTo>
                    <a:pt x="1414" y="382"/>
                  </a:lnTo>
                  <a:lnTo>
                    <a:pt x="1440" y="337"/>
                  </a:lnTo>
                  <a:lnTo>
                    <a:pt x="1467" y="382"/>
                  </a:lnTo>
                  <a:lnTo>
                    <a:pt x="1440" y="426"/>
                  </a:lnTo>
                  <a:close/>
                  <a:moveTo>
                    <a:pt x="1501" y="426"/>
                  </a:moveTo>
                  <a:lnTo>
                    <a:pt x="1476" y="382"/>
                  </a:lnTo>
                  <a:lnTo>
                    <a:pt x="1501" y="337"/>
                  </a:lnTo>
                  <a:lnTo>
                    <a:pt x="1528" y="382"/>
                  </a:lnTo>
                  <a:lnTo>
                    <a:pt x="1501" y="426"/>
                  </a:lnTo>
                  <a:close/>
                  <a:moveTo>
                    <a:pt x="1563" y="426"/>
                  </a:moveTo>
                  <a:lnTo>
                    <a:pt x="1537" y="382"/>
                  </a:lnTo>
                  <a:lnTo>
                    <a:pt x="1563" y="337"/>
                  </a:lnTo>
                  <a:lnTo>
                    <a:pt x="1590" y="382"/>
                  </a:lnTo>
                  <a:lnTo>
                    <a:pt x="1563" y="426"/>
                  </a:lnTo>
                  <a:close/>
                  <a:moveTo>
                    <a:pt x="1624" y="426"/>
                  </a:moveTo>
                  <a:lnTo>
                    <a:pt x="1599" y="382"/>
                  </a:lnTo>
                  <a:lnTo>
                    <a:pt x="1624" y="337"/>
                  </a:lnTo>
                  <a:lnTo>
                    <a:pt x="1651" y="382"/>
                  </a:lnTo>
                  <a:lnTo>
                    <a:pt x="1624" y="426"/>
                  </a:lnTo>
                  <a:close/>
                  <a:moveTo>
                    <a:pt x="1686" y="426"/>
                  </a:moveTo>
                  <a:lnTo>
                    <a:pt x="1660" y="382"/>
                  </a:lnTo>
                  <a:lnTo>
                    <a:pt x="1686" y="337"/>
                  </a:lnTo>
                  <a:lnTo>
                    <a:pt x="1713" y="382"/>
                  </a:lnTo>
                  <a:lnTo>
                    <a:pt x="1686" y="426"/>
                  </a:lnTo>
                  <a:close/>
                  <a:moveTo>
                    <a:pt x="1749" y="426"/>
                  </a:moveTo>
                  <a:lnTo>
                    <a:pt x="1722" y="382"/>
                  </a:lnTo>
                  <a:lnTo>
                    <a:pt x="1749" y="337"/>
                  </a:lnTo>
                  <a:lnTo>
                    <a:pt x="1774" y="382"/>
                  </a:lnTo>
                  <a:lnTo>
                    <a:pt x="1749" y="426"/>
                  </a:lnTo>
                  <a:close/>
                  <a:moveTo>
                    <a:pt x="1810" y="426"/>
                  </a:moveTo>
                  <a:lnTo>
                    <a:pt x="1783" y="382"/>
                  </a:lnTo>
                  <a:lnTo>
                    <a:pt x="1810" y="337"/>
                  </a:lnTo>
                  <a:lnTo>
                    <a:pt x="1836" y="382"/>
                  </a:lnTo>
                  <a:lnTo>
                    <a:pt x="1810" y="426"/>
                  </a:lnTo>
                  <a:close/>
                  <a:moveTo>
                    <a:pt x="1872" y="426"/>
                  </a:moveTo>
                  <a:lnTo>
                    <a:pt x="1845" y="382"/>
                  </a:lnTo>
                  <a:lnTo>
                    <a:pt x="1872" y="337"/>
                  </a:lnTo>
                  <a:lnTo>
                    <a:pt x="1897" y="382"/>
                  </a:lnTo>
                  <a:lnTo>
                    <a:pt x="1872" y="426"/>
                  </a:lnTo>
                  <a:close/>
                  <a:moveTo>
                    <a:pt x="1933" y="426"/>
                  </a:moveTo>
                  <a:lnTo>
                    <a:pt x="1906" y="382"/>
                  </a:lnTo>
                  <a:lnTo>
                    <a:pt x="1933" y="337"/>
                  </a:lnTo>
                  <a:lnTo>
                    <a:pt x="1959" y="382"/>
                  </a:lnTo>
                  <a:lnTo>
                    <a:pt x="1933" y="426"/>
                  </a:lnTo>
                  <a:close/>
                  <a:moveTo>
                    <a:pt x="1995" y="426"/>
                  </a:moveTo>
                  <a:lnTo>
                    <a:pt x="1968" y="382"/>
                  </a:lnTo>
                  <a:lnTo>
                    <a:pt x="1995" y="337"/>
                  </a:lnTo>
                  <a:lnTo>
                    <a:pt x="2020" y="382"/>
                  </a:lnTo>
                  <a:lnTo>
                    <a:pt x="1995" y="426"/>
                  </a:lnTo>
                  <a:close/>
                  <a:moveTo>
                    <a:pt x="2056" y="426"/>
                  </a:moveTo>
                  <a:lnTo>
                    <a:pt x="2029" y="382"/>
                  </a:lnTo>
                  <a:lnTo>
                    <a:pt x="2056" y="337"/>
                  </a:lnTo>
                  <a:lnTo>
                    <a:pt x="2082" y="382"/>
                  </a:lnTo>
                  <a:lnTo>
                    <a:pt x="2056" y="426"/>
                  </a:lnTo>
                  <a:close/>
                  <a:moveTo>
                    <a:pt x="2118" y="426"/>
                  </a:moveTo>
                  <a:lnTo>
                    <a:pt x="2092" y="382"/>
                  </a:lnTo>
                  <a:lnTo>
                    <a:pt x="2118" y="337"/>
                  </a:lnTo>
                  <a:lnTo>
                    <a:pt x="2145" y="382"/>
                  </a:lnTo>
                  <a:lnTo>
                    <a:pt x="2118" y="426"/>
                  </a:lnTo>
                  <a:close/>
                  <a:moveTo>
                    <a:pt x="2179" y="426"/>
                  </a:moveTo>
                  <a:lnTo>
                    <a:pt x="2154" y="382"/>
                  </a:lnTo>
                  <a:lnTo>
                    <a:pt x="2179" y="337"/>
                  </a:lnTo>
                  <a:lnTo>
                    <a:pt x="2206" y="382"/>
                  </a:lnTo>
                  <a:lnTo>
                    <a:pt x="2179" y="426"/>
                  </a:lnTo>
                  <a:close/>
                  <a:moveTo>
                    <a:pt x="2241" y="426"/>
                  </a:moveTo>
                  <a:lnTo>
                    <a:pt x="2215" y="382"/>
                  </a:lnTo>
                  <a:lnTo>
                    <a:pt x="2241" y="337"/>
                  </a:lnTo>
                  <a:lnTo>
                    <a:pt x="2268" y="382"/>
                  </a:lnTo>
                  <a:lnTo>
                    <a:pt x="2241" y="426"/>
                  </a:lnTo>
                  <a:close/>
                  <a:moveTo>
                    <a:pt x="2302" y="426"/>
                  </a:moveTo>
                  <a:lnTo>
                    <a:pt x="2277" y="382"/>
                  </a:lnTo>
                  <a:lnTo>
                    <a:pt x="2302" y="337"/>
                  </a:lnTo>
                  <a:lnTo>
                    <a:pt x="2329" y="382"/>
                  </a:lnTo>
                  <a:lnTo>
                    <a:pt x="2302" y="426"/>
                  </a:lnTo>
                  <a:close/>
                  <a:moveTo>
                    <a:pt x="2364" y="426"/>
                  </a:moveTo>
                  <a:lnTo>
                    <a:pt x="2338" y="382"/>
                  </a:lnTo>
                  <a:lnTo>
                    <a:pt x="2364" y="337"/>
                  </a:lnTo>
                  <a:lnTo>
                    <a:pt x="2391" y="382"/>
                  </a:lnTo>
                  <a:lnTo>
                    <a:pt x="2364" y="426"/>
                  </a:lnTo>
                  <a:close/>
                  <a:moveTo>
                    <a:pt x="2425" y="426"/>
                  </a:moveTo>
                  <a:lnTo>
                    <a:pt x="2400" y="382"/>
                  </a:lnTo>
                  <a:lnTo>
                    <a:pt x="2425" y="337"/>
                  </a:lnTo>
                  <a:lnTo>
                    <a:pt x="2452" y="382"/>
                  </a:lnTo>
                  <a:lnTo>
                    <a:pt x="2425" y="426"/>
                  </a:lnTo>
                  <a:close/>
                  <a:moveTo>
                    <a:pt x="2488" y="426"/>
                  </a:moveTo>
                  <a:lnTo>
                    <a:pt x="2461" y="382"/>
                  </a:lnTo>
                  <a:lnTo>
                    <a:pt x="2488" y="337"/>
                  </a:lnTo>
                  <a:lnTo>
                    <a:pt x="2514" y="382"/>
                  </a:lnTo>
                  <a:lnTo>
                    <a:pt x="2488" y="426"/>
                  </a:lnTo>
                  <a:close/>
                  <a:moveTo>
                    <a:pt x="54" y="374"/>
                  </a:moveTo>
                  <a:lnTo>
                    <a:pt x="27" y="328"/>
                  </a:lnTo>
                  <a:lnTo>
                    <a:pt x="54" y="283"/>
                  </a:lnTo>
                  <a:lnTo>
                    <a:pt x="80" y="328"/>
                  </a:lnTo>
                  <a:lnTo>
                    <a:pt x="54" y="374"/>
                  </a:lnTo>
                  <a:close/>
                  <a:moveTo>
                    <a:pt x="116" y="374"/>
                  </a:moveTo>
                  <a:lnTo>
                    <a:pt x="89" y="328"/>
                  </a:lnTo>
                  <a:lnTo>
                    <a:pt x="116" y="283"/>
                  </a:lnTo>
                  <a:lnTo>
                    <a:pt x="141" y="328"/>
                  </a:lnTo>
                  <a:lnTo>
                    <a:pt x="116" y="374"/>
                  </a:lnTo>
                  <a:close/>
                  <a:moveTo>
                    <a:pt x="177" y="374"/>
                  </a:moveTo>
                  <a:lnTo>
                    <a:pt x="150" y="328"/>
                  </a:lnTo>
                  <a:lnTo>
                    <a:pt x="177" y="283"/>
                  </a:lnTo>
                  <a:lnTo>
                    <a:pt x="202" y="328"/>
                  </a:lnTo>
                  <a:lnTo>
                    <a:pt x="177" y="374"/>
                  </a:lnTo>
                  <a:close/>
                  <a:moveTo>
                    <a:pt x="238" y="374"/>
                  </a:moveTo>
                  <a:lnTo>
                    <a:pt x="213" y="328"/>
                  </a:lnTo>
                  <a:lnTo>
                    <a:pt x="238" y="283"/>
                  </a:lnTo>
                  <a:lnTo>
                    <a:pt x="265" y="328"/>
                  </a:lnTo>
                  <a:lnTo>
                    <a:pt x="238" y="374"/>
                  </a:lnTo>
                  <a:close/>
                  <a:moveTo>
                    <a:pt x="300" y="374"/>
                  </a:moveTo>
                  <a:lnTo>
                    <a:pt x="274" y="328"/>
                  </a:lnTo>
                  <a:lnTo>
                    <a:pt x="300" y="283"/>
                  </a:lnTo>
                  <a:lnTo>
                    <a:pt x="327" y="328"/>
                  </a:lnTo>
                  <a:lnTo>
                    <a:pt x="300" y="374"/>
                  </a:lnTo>
                  <a:close/>
                  <a:moveTo>
                    <a:pt x="361" y="374"/>
                  </a:moveTo>
                  <a:lnTo>
                    <a:pt x="336" y="328"/>
                  </a:lnTo>
                  <a:lnTo>
                    <a:pt x="361" y="283"/>
                  </a:lnTo>
                  <a:lnTo>
                    <a:pt x="388" y="328"/>
                  </a:lnTo>
                  <a:lnTo>
                    <a:pt x="361" y="374"/>
                  </a:lnTo>
                  <a:close/>
                  <a:moveTo>
                    <a:pt x="423" y="374"/>
                  </a:moveTo>
                  <a:lnTo>
                    <a:pt x="397" y="328"/>
                  </a:lnTo>
                  <a:lnTo>
                    <a:pt x="423" y="283"/>
                  </a:lnTo>
                  <a:lnTo>
                    <a:pt x="450" y="328"/>
                  </a:lnTo>
                  <a:lnTo>
                    <a:pt x="423" y="374"/>
                  </a:lnTo>
                  <a:close/>
                  <a:moveTo>
                    <a:pt x="484" y="374"/>
                  </a:moveTo>
                  <a:lnTo>
                    <a:pt x="459" y="328"/>
                  </a:lnTo>
                  <a:lnTo>
                    <a:pt x="484" y="283"/>
                  </a:lnTo>
                  <a:lnTo>
                    <a:pt x="511" y="328"/>
                  </a:lnTo>
                  <a:lnTo>
                    <a:pt x="484" y="374"/>
                  </a:lnTo>
                  <a:close/>
                  <a:moveTo>
                    <a:pt x="546" y="374"/>
                  </a:moveTo>
                  <a:lnTo>
                    <a:pt x="520" y="328"/>
                  </a:lnTo>
                  <a:lnTo>
                    <a:pt x="546" y="283"/>
                  </a:lnTo>
                  <a:lnTo>
                    <a:pt x="573" y="328"/>
                  </a:lnTo>
                  <a:lnTo>
                    <a:pt x="546" y="374"/>
                  </a:lnTo>
                  <a:close/>
                  <a:moveTo>
                    <a:pt x="609" y="374"/>
                  </a:moveTo>
                  <a:lnTo>
                    <a:pt x="582" y="328"/>
                  </a:lnTo>
                  <a:lnTo>
                    <a:pt x="609" y="283"/>
                  </a:lnTo>
                  <a:lnTo>
                    <a:pt x="634" y="328"/>
                  </a:lnTo>
                  <a:lnTo>
                    <a:pt x="609" y="374"/>
                  </a:lnTo>
                  <a:close/>
                  <a:moveTo>
                    <a:pt x="670" y="374"/>
                  </a:moveTo>
                  <a:lnTo>
                    <a:pt x="643" y="328"/>
                  </a:lnTo>
                  <a:lnTo>
                    <a:pt x="670" y="283"/>
                  </a:lnTo>
                  <a:lnTo>
                    <a:pt x="696" y="328"/>
                  </a:lnTo>
                  <a:lnTo>
                    <a:pt x="670" y="374"/>
                  </a:lnTo>
                  <a:close/>
                  <a:moveTo>
                    <a:pt x="732" y="374"/>
                  </a:moveTo>
                  <a:lnTo>
                    <a:pt x="705" y="328"/>
                  </a:lnTo>
                  <a:lnTo>
                    <a:pt x="732" y="283"/>
                  </a:lnTo>
                  <a:lnTo>
                    <a:pt x="757" y="328"/>
                  </a:lnTo>
                  <a:lnTo>
                    <a:pt x="732" y="374"/>
                  </a:lnTo>
                  <a:close/>
                  <a:moveTo>
                    <a:pt x="793" y="374"/>
                  </a:moveTo>
                  <a:lnTo>
                    <a:pt x="766" y="328"/>
                  </a:lnTo>
                  <a:lnTo>
                    <a:pt x="793" y="283"/>
                  </a:lnTo>
                  <a:lnTo>
                    <a:pt x="819" y="328"/>
                  </a:lnTo>
                  <a:lnTo>
                    <a:pt x="793" y="374"/>
                  </a:lnTo>
                  <a:close/>
                  <a:moveTo>
                    <a:pt x="855" y="374"/>
                  </a:moveTo>
                  <a:lnTo>
                    <a:pt x="828" y="328"/>
                  </a:lnTo>
                  <a:lnTo>
                    <a:pt x="855" y="283"/>
                  </a:lnTo>
                  <a:lnTo>
                    <a:pt x="880" y="328"/>
                  </a:lnTo>
                  <a:lnTo>
                    <a:pt x="855" y="374"/>
                  </a:lnTo>
                  <a:close/>
                  <a:moveTo>
                    <a:pt x="916" y="374"/>
                  </a:moveTo>
                  <a:lnTo>
                    <a:pt x="889" y="328"/>
                  </a:lnTo>
                  <a:lnTo>
                    <a:pt x="916" y="283"/>
                  </a:lnTo>
                  <a:lnTo>
                    <a:pt x="942" y="328"/>
                  </a:lnTo>
                  <a:lnTo>
                    <a:pt x="916" y="374"/>
                  </a:lnTo>
                  <a:close/>
                  <a:moveTo>
                    <a:pt x="978" y="374"/>
                  </a:moveTo>
                  <a:lnTo>
                    <a:pt x="952" y="328"/>
                  </a:lnTo>
                  <a:lnTo>
                    <a:pt x="978" y="283"/>
                  </a:lnTo>
                  <a:lnTo>
                    <a:pt x="1005" y="328"/>
                  </a:lnTo>
                  <a:lnTo>
                    <a:pt x="978" y="374"/>
                  </a:lnTo>
                  <a:close/>
                  <a:moveTo>
                    <a:pt x="1039" y="374"/>
                  </a:moveTo>
                  <a:lnTo>
                    <a:pt x="1014" y="328"/>
                  </a:lnTo>
                  <a:lnTo>
                    <a:pt x="1039" y="283"/>
                  </a:lnTo>
                  <a:lnTo>
                    <a:pt x="1066" y="328"/>
                  </a:lnTo>
                  <a:lnTo>
                    <a:pt x="1039" y="374"/>
                  </a:lnTo>
                  <a:close/>
                  <a:moveTo>
                    <a:pt x="1101" y="374"/>
                  </a:moveTo>
                  <a:lnTo>
                    <a:pt x="1075" y="328"/>
                  </a:lnTo>
                  <a:lnTo>
                    <a:pt x="1101" y="283"/>
                  </a:lnTo>
                  <a:lnTo>
                    <a:pt x="1128" y="328"/>
                  </a:lnTo>
                  <a:lnTo>
                    <a:pt x="1101" y="374"/>
                  </a:lnTo>
                  <a:close/>
                  <a:moveTo>
                    <a:pt x="1162" y="374"/>
                  </a:moveTo>
                  <a:lnTo>
                    <a:pt x="1137" y="328"/>
                  </a:lnTo>
                  <a:lnTo>
                    <a:pt x="1162" y="283"/>
                  </a:lnTo>
                  <a:lnTo>
                    <a:pt x="1189" y="328"/>
                  </a:lnTo>
                  <a:lnTo>
                    <a:pt x="1162" y="374"/>
                  </a:lnTo>
                  <a:close/>
                  <a:moveTo>
                    <a:pt x="1224" y="374"/>
                  </a:moveTo>
                  <a:lnTo>
                    <a:pt x="1198" y="328"/>
                  </a:lnTo>
                  <a:lnTo>
                    <a:pt x="1224" y="283"/>
                  </a:lnTo>
                  <a:lnTo>
                    <a:pt x="1251" y="328"/>
                  </a:lnTo>
                  <a:lnTo>
                    <a:pt x="1224" y="374"/>
                  </a:lnTo>
                  <a:close/>
                  <a:moveTo>
                    <a:pt x="1285" y="374"/>
                  </a:moveTo>
                  <a:lnTo>
                    <a:pt x="1260" y="328"/>
                  </a:lnTo>
                  <a:lnTo>
                    <a:pt x="1285" y="283"/>
                  </a:lnTo>
                  <a:lnTo>
                    <a:pt x="1312" y="328"/>
                  </a:lnTo>
                  <a:lnTo>
                    <a:pt x="1285" y="374"/>
                  </a:lnTo>
                  <a:close/>
                  <a:moveTo>
                    <a:pt x="1348" y="374"/>
                  </a:moveTo>
                  <a:lnTo>
                    <a:pt x="1321" y="328"/>
                  </a:lnTo>
                  <a:lnTo>
                    <a:pt x="1348" y="283"/>
                  </a:lnTo>
                  <a:lnTo>
                    <a:pt x="1374" y="328"/>
                  </a:lnTo>
                  <a:lnTo>
                    <a:pt x="1348" y="374"/>
                  </a:lnTo>
                  <a:close/>
                  <a:moveTo>
                    <a:pt x="1410" y="374"/>
                  </a:moveTo>
                  <a:lnTo>
                    <a:pt x="1383" y="328"/>
                  </a:lnTo>
                  <a:lnTo>
                    <a:pt x="1410" y="283"/>
                  </a:lnTo>
                  <a:lnTo>
                    <a:pt x="1435" y="328"/>
                  </a:lnTo>
                  <a:lnTo>
                    <a:pt x="1410" y="374"/>
                  </a:lnTo>
                  <a:close/>
                  <a:moveTo>
                    <a:pt x="1471" y="374"/>
                  </a:moveTo>
                  <a:lnTo>
                    <a:pt x="1444" y="328"/>
                  </a:lnTo>
                  <a:lnTo>
                    <a:pt x="1471" y="283"/>
                  </a:lnTo>
                  <a:lnTo>
                    <a:pt x="1497" y="328"/>
                  </a:lnTo>
                  <a:lnTo>
                    <a:pt x="1471" y="374"/>
                  </a:lnTo>
                  <a:close/>
                  <a:moveTo>
                    <a:pt x="1533" y="374"/>
                  </a:moveTo>
                  <a:lnTo>
                    <a:pt x="1506" y="328"/>
                  </a:lnTo>
                  <a:lnTo>
                    <a:pt x="1533" y="283"/>
                  </a:lnTo>
                  <a:lnTo>
                    <a:pt x="1558" y="328"/>
                  </a:lnTo>
                  <a:lnTo>
                    <a:pt x="1533" y="374"/>
                  </a:lnTo>
                  <a:close/>
                  <a:moveTo>
                    <a:pt x="1594" y="374"/>
                  </a:moveTo>
                  <a:lnTo>
                    <a:pt x="1567" y="328"/>
                  </a:lnTo>
                  <a:lnTo>
                    <a:pt x="1594" y="283"/>
                  </a:lnTo>
                  <a:lnTo>
                    <a:pt x="1620" y="328"/>
                  </a:lnTo>
                  <a:lnTo>
                    <a:pt x="1594" y="374"/>
                  </a:lnTo>
                  <a:close/>
                  <a:moveTo>
                    <a:pt x="1656" y="374"/>
                  </a:moveTo>
                  <a:lnTo>
                    <a:pt x="1629" y="328"/>
                  </a:lnTo>
                  <a:lnTo>
                    <a:pt x="1656" y="283"/>
                  </a:lnTo>
                  <a:lnTo>
                    <a:pt x="1681" y="328"/>
                  </a:lnTo>
                  <a:lnTo>
                    <a:pt x="1656" y="374"/>
                  </a:lnTo>
                  <a:close/>
                  <a:moveTo>
                    <a:pt x="1717" y="374"/>
                  </a:moveTo>
                  <a:lnTo>
                    <a:pt x="1692" y="328"/>
                  </a:lnTo>
                  <a:lnTo>
                    <a:pt x="1717" y="283"/>
                  </a:lnTo>
                  <a:lnTo>
                    <a:pt x="1744" y="328"/>
                  </a:lnTo>
                  <a:lnTo>
                    <a:pt x="1717" y="374"/>
                  </a:lnTo>
                  <a:close/>
                  <a:moveTo>
                    <a:pt x="1779" y="374"/>
                  </a:moveTo>
                  <a:lnTo>
                    <a:pt x="1753" y="328"/>
                  </a:lnTo>
                  <a:lnTo>
                    <a:pt x="1779" y="283"/>
                  </a:lnTo>
                  <a:lnTo>
                    <a:pt x="1806" y="328"/>
                  </a:lnTo>
                  <a:lnTo>
                    <a:pt x="1779" y="374"/>
                  </a:lnTo>
                  <a:close/>
                  <a:moveTo>
                    <a:pt x="1840" y="374"/>
                  </a:moveTo>
                  <a:lnTo>
                    <a:pt x="1815" y="328"/>
                  </a:lnTo>
                  <a:lnTo>
                    <a:pt x="1840" y="283"/>
                  </a:lnTo>
                  <a:lnTo>
                    <a:pt x="1867" y="328"/>
                  </a:lnTo>
                  <a:lnTo>
                    <a:pt x="1840" y="374"/>
                  </a:lnTo>
                  <a:close/>
                  <a:moveTo>
                    <a:pt x="1902" y="374"/>
                  </a:moveTo>
                  <a:lnTo>
                    <a:pt x="1876" y="328"/>
                  </a:lnTo>
                  <a:lnTo>
                    <a:pt x="1902" y="283"/>
                  </a:lnTo>
                  <a:lnTo>
                    <a:pt x="1929" y="328"/>
                  </a:lnTo>
                  <a:lnTo>
                    <a:pt x="1902" y="374"/>
                  </a:lnTo>
                  <a:close/>
                  <a:moveTo>
                    <a:pt x="1963" y="374"/>
                  </a:moveTo>
                  <a:lnTo>
                    <a:pt x="1938" y="328"/>
                  </a:lnTo>
                  <a:lnTo>
                    <a:pt x="1963" y="283"/>
                  </a:lnTo>
                  <a:lnTo>
                    <a:pt x="1990" y="328"/>
                  </a:lnTo>
                  <a:lnTo>
                    <a:pt x="1963" y="374"/>
                  </a:lnTo>
                  <a:close/>
                  <a:moveTo>
                    <a:pt x="2025" y="374"/>
                  </a:moveTo>
                  <a:lnTo>
                    <a:pt x="1999" y="328"/>
                  </a:lnTo>
                  <a:lnTo>
                    <a:pt x="2025" y="283"/>
                  </a:lnTo>
                  <a:lnTo>
                    <a:pt x="2052" y="328"/>
                  </a:lnTo>
                  <a:lnTo>
                    <a:pt x="2025" y="374"/>
                  </a:lnTo>
                  <a:close/>
                  <a:moveTo>
                    <a:pt x="2088" y="374"/>
                  </a:moveTo>
                  <a:lnTo>
                    <a:pt x="2061" y="328"/>
                  </a:lnTo>
                  <a:lnTo>
                    <a:pt x="2088" y="283"/>
                  </a:lnTo>
                  <a:lnTo>
                    <a:pt x="2113" y="328"/>
                  </a:lnTo>
                  <a:lnTo>
                    <a:pt x="2088" y="374"/>
                  </a:lnTo>
                  <a:close/>
                  <a:moveTo>
                    <a:pt x="2149" y="374"/>
                  </a:moveTo>
                  <a:lnTo>
                    <a:pt x="2122" y="328"/>
                  </a:lnTo>
                  <a:lnTo>
                    <a:pt x="2149" y="283"/>
                  </a:lnTo>
                  <a:lnTo>
                    <a:pt x="2175" y="328"/>
                  </a:lnTo>
                  <a:lnTo>
                    <a:pt x="2149" y="374"/>
                  </a:lnTo>
                  <a:close/>
                  <a:moveTo>
                    <a:pt x="2211" y="374"/>
                  </a:moveTo>
                  <a:lnTo>
                    <a:pt x="2184" y="328"/>
                  </a:lnTo>
                  <a:lnTo>
                    <a:pt x="2211" y="283"/>
                  </a:lnTo>
                  <a:lnTo>
                    <a:pt x="2236" y="328"/>
                  </a:lnTo>
                  <a:lnTo>
                    <a:pt x="2211" y="374"/>
                  </a:lnTo>
                  <a:close/>
                  <a:moveTo>
                    <a:pt x="2272" y="374"/>
                  </a:moveTo>
                  <a:lnTo>
                    <a:pt x="2245" y="328"/>
                  </a:lnTo>
                  <a:lnTo>
                    <a:pt x="2272" y="283"/>
                  </a:lnTo>
                  <a:lnTo>
                    <a:pt x="2298" y="328"/>
                  </a:lnTo>
                  <a:lnTo>
                    <a:pt x="2272" y="374"/>
                  </a:lnTo>
                  <a:close/>
                  <a:moveTo>
                    <a:pt x="2334" y="374"/>
                  </a:moveTo>
                  <a:lnTo>
                    <a:pt x="2307" y="328"/>
                  </a:lnTo>
                  <a:lnTo>
                    <a:pt x="2334" y="283"/>
                  </a:lnTo>
                  <a:lnTo>
                    <a:pt x="2359" y="328"/>
                  </a:lnTo>
                  <a:lnTo>
                    <a:pt x="2334" y="374"/>
                  </a:lnTo>
                  <a:close/>
                  <a:moveTo>
                    <a:pt x="2395" y="374"/>
                  </a:moveTo>
                  <a:lnTo>
                    <a:pt x="2368" y="328"/>
                  </a:lnTo>
                  <a:lnTo>
                    <a:pt x="2395" y="283"/>
                  </a:lnTo>
                  <a:lnTo>
                    <a:pt x="2421" y="328"/>
                  </a:lnTo>
                  <a:lnTo>
                    <a:pt x="2395" y="374"/>
                  </a:lnTo>
                  <a:close/>
                  <a:moveTo>
                    <a:pt x="2457" y="374"/>
                  </a:moveTo>
                  <a:lnTo>
                    <a:pt x="2431" y="328"/>
                  </a:lnTo>
                  <a:lnTo>
                    <a:pt x="2457" y="283"/>
                  </a:lnTo>
                  <a:lnTo>
                    <a:pt x="2484" y="328"/>
                  </a:lnTo>
                  <a:lnTo>
                    <a:pt x="2457" y="374"/>
                  </a:lnTo>
                  <a:close/>
                  <a:moveTo>
                    <a:pt x="2518" y="374"/>
                  </a:moveTo>
                  <a:lnTo>
                    <a:pt x="2493" y="328"/>
                  </a:lnTo>
                  <a:lnTo>
                    <a:pt x="2518" y="283"/>
                  </a:lnTo>
                  <a:lnTo>
                    <a:pt x="2545" y="328"/>
                  </a:lnTo>
                  <a:lnTo>
                    <a:pt x="2518" y="374"/>
                  </a:lnTo>
                  <a:close/>
                  <a:moveTo>
                    <a:pt x="84" y="320"/>
                  </a:moveTo>
                  <a:lnTo>
                    <a:pt x="59" y="275"/>
                  </a:lnTo>
                  <a:lnTo>
                    <a:pt x="84" y="229"/>
                  </a:lnTo>
                  <a:lnTo>
                    <a:pt x="111" y="275"/>
                  </a:lnTo>
                  <a:lnTo>
                    <a:pt x="84" y="320"/>
                  </a:lnTo>
                  <a:close/>
                  <a:moveTo>
                    <a:pt x="146" y="320"/>
                  </a:moveTo>
                  <a:lnTo>
                    <a:pt x="120" y="275"/>
                  </a:lnTo>
                  <a:lnTo>
                    <a:pt x="146" y="229"/>
                  </a:lnTo>
                  <a:lnTo>
                    <a:pt x="172" y="275"/>
                  </a:lnTo>
                  <a:lnTo>
                    <a:pt x="146" y="320"/>
                  </a:lnTo>
                  <a:close/>
                  <a:moveTo>
                    <a:pt x="207" y="320"/>
                  </a:moveTo>
                  <a:lnTo>
                    <a:pt x="181" y="275"/>
                  </a:lnTo>
                  <a:lnTo>
                    <a:pt x="207" y="229"/>
                  </a:lnTo>
                  <a:lnTo>
                    <a:pt x="234" y="275"/>
                  </a:lnTo>
                  <a:lnTo>
                    <a:pt x="207" y="320"/>
                  </a:lnTo>
                  <a:close/>
                  <a:moveTo>
                    <a:pt x="270" y="320"/>
                  </a:moveTo>
                  <a:lnTo>
                    <a:pt x="243" y="275"/>
                  </a:lnTo>
                  <a:lnTo>
                    <a:pt x="270" y="229"/>
                  </a:lnTo>
                  <a:lnTo>
                    <a:pt x="295" y="275"/>
                  </a:lnTo>
                  <a:lnTo>
                    <a:pt x="270" y="320"/>
                  </a:lnTo>
                  <a:close/>
                  <a:moveTo>
                    <a:pt x="331" y="320"/>
                  </a:moveTo>
                  <a:lnTo>
                    <a:pt x="304" y="275"/>
                  </a:lnTo>
                  <a:lnTo>
                    <a:pt x="331" y="229"/>
                  </a:lnTo>
                  <a:lnTo>
                    <a:pt x="357" y="275"/>
                  </a:lnTo>
                  <a:lnTo>
                    <a:pt x="331" y="320"/>
                  </a:lnTo>
                  <a:close/>
                  <a:moveTo>
                    <a:pt x="393" y="320"/>
                  </a:moveTo>
                  <a:lnTo>
                    <a:pt x="366" y="275"/>
                  </a:lnTo>
                  <a:lnTo>
                    <a:pt x="393" y="229"/>
                  </a:lnTo>
                  <a:lnTo>
                    <a:pt x="418" y="275"/>
                  </a:lnTo>
                  <a:lnTo>
                    <a:pt x="393" y="320"/>
                  </a:lnTo>
                  <a:close/>
                  <a:moveTo>
                    <a:pt x="454" y="320"/>
                  </a:moveTo>
                  <a:lnTo>
                    <a:pt x="427" y="275"/>
                  </a:lnTo>
                  <a:lnTo>
                    <a:pt x="454" y="229"/>
                  </a:lnTo>
                  <a:lnTo>
                    <a:pt x="480" y="275"/>
                  </a:lnTo>
                  <a:lnTo>
                    <a:pt x="454" y="320"/>
                  </a:lnTo>
                  <a:close/>
                  <a:moveTo>
                    <a:pt x="516" y="320"/>
                  </a:moveTo>
                  <a:lnTo>
                    <a:pt x="489" y="275"/>
                  </a:lnTo>
                  <a:lnTo>
                    <a:pt x="516" y="229"/>
                  </a:lnTo>
                  <a:lnTo>
                    <a:pt x="541" y="275"/>
                  </a:lnTo>
                  <a:lnTo>
                    <a:pt x="516" y="320"/>
                  </a:lnTo>
                  <a:close/>
                  <a:moveTo>
                    <a:pt x="577" y="320"/>
                  </a:moveTo>
                  <a:lnTo>
                    <a:pt x="550" y="275"/>
                  </a:lnTo>
                  <a:lnTo>
                    <a:pt x="577" y="229"/>
                  </a:lnTo>
                  <a:lnTo>
                    <a:pt x="603" y="275"/>
                  </a:lnTo>
                  <a:lnTo>
                    <a:pt x="577" y="320"/>
                  </a:lnTo>
                  <a:close/>
                  <a:moveTo>
                    <a:pt x="639" y="320"/>
                  </a:moveTo>
                  <a:lnTo>
                    <a:pt x="613" y="275"/>
                  </a:lnTo>
                  <a:lnTo>
                    <a:pt x="639" y="229"/>
                  </a:lnTo>
                  <a:lnTo>
                    <a:pt x="666" y="275"/>
                  </a:lnTo>
                  <a:lnTo>
                    <a:pt x="639" y="320"/>
                  </a:lnTo>
                  <a:close/>
                  <a:moveTo>
                    <a:pt x="700" y="320"/>
                  </a:moveTo>
                  <a:lnTo>
                    <a:pt x="675" y="275"/>
                  </a:lnTo>
                  <a:lnTo>
                    <a:pt x="700" y="229"/>
                  </a:lnTo>
                  <a:lnTo>
                    <a:pt x="727" y="275"/>
                  </a:lnTo>
                  <a:lnTo>
                    <a:pt x="700" y="320"/>
                  </a:lnTo>
                  <a:close/>
                  <a:moveTo>
                    <a:pt x="762" y="320"/>
                  </a:moveTo>
                  <a:lnTo>
                    <a:pt x="736" y="275"/>
                  </a:lnTo>
                  <a:lnTo>
                    <a:pt x="762" y="229"/>
                  </a:lnTo>
                  <a:lnTo>
                    <a:pt x="789" y="275"/>
                  </a:lnTo>
                  <a:lnTo>
                    <a:pt x="762" y="320"/>
                  </a:lnTo>
                  <a:close/>
                  <a:moveTo>
                    <a:pt x="823" y="320"/>
                  </a:moveTo>
                  <a:lnTo>
                    <a:pt x="798" y="275"/>
                  </a:lnTo>
                  <a:lnTo>
                    <a:pt x="823" y="229"/>
                  </a:lnTo>
                  <a:lnTo>
                    <a:pt x="850" y="275"/>
                  </a:lnTo>
                  <a:lnTo>
                    <a:pt x="823" y="320"/>
                  </a:lnTo>
                  <a:close/>
                  <a:moveTo>
                    <a:pt x="885" y="320"/>
                  </a:moveTo>
                  <a:lnTo>
                    <a:pt x="859" y="275"/>
                  </a:lnTo>
                  <a:lnTo>
                    <a:pt x="885" y="229"/>
                  </a:lnTo>
                  <a:lnTo>
                    <a:pt x="912" y="275"/>
                  </a:lnTo>
                  <a:lnTo>
                    <a:pt x="885" y="320"/>
                  </a:lnTo>
                  <a:close/>
                  <a:moveTo>
                    <a:pt x="946" y="320"/>
                  </a:moveTo>
                  <a:lnTo>
                    <a:pt x="921" y="275"/>
                  </a:lnTo>
                  <a:lnTo>
                    <a:pt x="946" y="229"/>
                  </a:lnTo>
                  <a:lnTo>
                    <a:pt x="973" y="275"/>
                  </a:lnTo>
                  <a:lnTo>
                    <a:pt x="946" y="320"/>
                  </a:lnTo>
                  <a:close/>
                  <a:moveTo>
                    <a:pt x="1009" y="320"/>
                  </a:moveTo>
                  <a:lnTo>
                    <a:pt x="982" y="275"/>
                  </a:lnTo>
                  <a:lnTo>
                    <a:pt x="1009" y="229"/>
                  </a:lnTo>
                  <a:lnTo>
                    <a:pt x="1035" y="275"/>
                  </a:lnTo>
                  <a:lnTo>
                    <a:pt x="1009" y="320"/>
                  </a:lnTo>
                  <a:close/>
                  <a:moveTo>
                    <a:pt x="1071" y="320"/>
                  </a:moveTo>
                  <a:lnTo>
                    <a:pt x="1044" y="275"/>
                  </a:lnTo>
                  <a:lnTo>
                    <a:pt x="1071" y="229"/>
                  </a:lnTo>
                  <a:lnTo>
                    <a:pt x="1096" y="275"/>
                  </a:lnTo>
                  <a:lnTo>
                    <a:pt x="1071" y="320"/>
                  </a:lnTo>
                  <a:close/>
                  <a:moveTo>
                    <a:pt x="1132" y="320"/>
                  </a:moveTo>
                  <a:lnTo>
                    <a:pt x="1105" y="275"/>
                  </a:lnTo>
                  <a:lnTo>
                    <a:pt x="1132" y="229"/>
                  </a:lnTo>
                  <a:lnTo>
                    <a:pt x="1158" y="275"/>
                  </a:lnTo>
                  <a:lnTo>
                    <a:pt x="1132" y="320"/>
                  </a:lnTo>
                  <a:close/>
                  <a:moveTo>
                    <a:pt x="1194" y="320"/>
                  </a:moveTo>
                  <a:lnTo>
                    <a:pt x="1167" y="275"/>
                  </a:lnTo>
                  <a:lnTo>
                    <a:pt x="1194" y="229"/>
                  </a:lnTo>
                  <a:lnTo>
                    <a:pt x="1219" y="275"/>
                  </a:lnTo>
                  <a:lnTo>
                    <a:pt x="1194" y="320"/>
                  </a:lnTo>
                  <a:close/>
                  <a:moveTo>
                    <a:pt x="1255" y="320"/>
                  </a:moveTo>
                  <a:lnTo>
                    <a:pt x="1228" y="275"/>
                  </a:lnTo>
                  <a:lnTo>
                    <a:pt x="1255" y="229"/>
                  </a:lnTo>
                  <a:lnTo>
                    <a:pt x="1281" y="275"/>
                  </a:lnTo>
                  <a:lnTo>
                    <a:pt x="1255" y="320"/>
                  </a:lnTo>
                  <a:close/>
                  <a:moveTo>
                    <a:pt x="1317" y="320"/>
                  </a:moveTo>
                  <a:lnTo>
                    <a:pt x="1290" y="275"/>
                  </a:lnTo>
                  <a:lnTo>
                    <a:pt x="1317" y="229"/>
                  </a:lnTo>
                  <a:lnTo>
                    <a:pt x="1342" y="275"/>
                  </a:lnTo>
                  <a:lnTo>
                    <a:pt x="1317" y="320"/>
                  </a:lnTo>
                  <a:close/>
                  <a:moveTo>
                    <a:pt x="1378" y="320"/>
                  </a:moveTo>
                  <a:lnTo>
                    <a:pt x="1353" y="275"/>
                  </a:lnTo>
                  <a:lnTo>
                    <a:pt x="1378" y="229"/>
                  </a:lnTo>
                  <a:lnTo>
                    <a:pt x="1405" y="275"/>
                  </a:lnTo>
                  <a:lnTo>
                    <a:pt x="1378" y="320"/>
                  </a:lnTo>
                  <a:close/>
                  <a:moveTo>
                    <a:pt x="1440" y="320"/>
                  </a:moveTo>
                  <a:lnTo>
                    <a:pt x="1414" y="275"/>
                  </a:lnTo>
                  <a:lnTo>
                    <a:pt x="1440" y="229"/>
                  </a:lnTo>
                  <a:lnTo>
                    <a:pt x="1467" y="275"/>
                  </a:lnTo>
                  <a:lnTo>
                    <a:pt x="1440" y="320"/>
                  </a:lnTo>
                  <a:close/>
                  <a:moveTo>
                    <a:pt x="1501" y="320"/>
                  </a:moveTo>
                  <a:lnTo>
                    <a:pt x="1476" y="275"/>
                  </a:lnTo>
                  <a:lnTo>
                    <a:pt x="1501" y="229"/>
                  </a:lnTo>
                  <a:lnTo>
                    <a:pt x="1528" y="275"/>
                  </a:lnTo>
                  <a:lnTo>
                    <a:pt x="1501" y="320"/>
                  </a:lnTo>
                  <a:close/>
                  <a:moveTo>
                    <a:pt x="1563" y="320"/>
                  </a:moveTo>
                  <a:lnTo>
                    <a:pt x="1537" y="275"/>
                  </a:lnTo>
                  <a:lnTo>
                    <a:pt x="1563" y="229"/>
                  </a:lnTo>
                  <a:lnTo>
                    <a:pt x="1590" y="275"/>
                  </a:lnTo>
                  <a:lnTo>
                    <a:pt x="1563" y="320"/>
                  </a:lnTo>
                  <a:close/>
                  <a:moveTo>
                    <a:pt x="1624" y="320"/>
                  </a:moveTo>
                  <a:lnTo>
                    <a:pt x="1599" y="275"/>
                  </a:lnTo>
                  <a:lnTo>
                    <a:pt x="1624" y="229"/>
                  </a:lnTo>
                  <a:lnTo>
                    <a:pt x="1651" y="275"/>
                  </a:lnTo>
                  <a:lnTo>
                    <a:pt x="1624" y="320"/>
                  </a:lnTo>
                  <a:close/>
                  <a:moveTo>
                    <a:pt x="1686" y="320"/>
                  </a:moveTo>
                  <a:lnTo>
                    <a:pt x="1660" y="275"/>
                  </a:lnTo>
                  <a:lnTo>
                    <a:pt x="1686" y="229"/>
                  </a:lnTo>
                  <a:lnTo>
                    <a:pt x="1713" y="275"/>
                  </a:lnTo>
                  <a:lnTo>
                    <a:pt x="1686" y="320"/>
                  </a:lnTo>
                  <a:close/>
                  <a:moveTo>
                    <a:pt x="1749" y="320"/>
                  </a:moveTo>
                  <a:lnTo>
                    <a:pt x="1722" y="275"/>
                  </a:lnTo>
                  <a:lnTo>
                    <a:pt x="1749" y="229"/>
                  </a:lnTo>
                  <a:lnTo>
                    <a:pt x="1774" y="275"/>
                  </a:lnTo>
                  <a:lnTo>
                    <a:pt x="1749" y="320"/>
                  </a:lnTo>
                  <a:close/>
                  <a:moveTo>
                    <a:pt x="1810" y="320"/>
                  </a:moveTo>
                  <a:lnTo>
                    <a:pt x="1783" y="275"/>
                  </a:lnTo>
                  <a:lnTo>
                    <a:pt x="1810" y="229"/>
                  </a:lnTo>
                  <a:lnTo>
                    <a:pt x="1836" y="275"/>
                  </a:lnTo>
                  <a:lnTo>
                    <a:pt x="1810" y="320"/>
                  </a:lnTo>
                  <a:close/>
                  <a:moveTo>
                    <a:pt x="1872" y="320"/>
                  </a:moveTo>
                  <a:lnTo>
                    <a:pt x="1845" y="275"/>
                  </a:lnTo>
                  <a:lnTo>
                    <a:pt x="1872" y="229"/>
                  </a:lnTo>
                  <a:lnTo>
                    <a:pt x="1897" y="275"/>
                  </a:lnTo>
                  <a:lnTo>
                    <a:pt x="1872" y="320"/>
                  </a:lnTo>
                  <a:close/>
                  <a:moveTo>
                    <a:pt x="1933" y="320"/>
                  </a:moveTo>
                  <a:lnTo>
                    <a:pt x="1906" y="275"/>
                  </a:lnTo>
                  <a:lnTo>
                    <a:pt x="1933" y="229"/>
                  </a:lnTo>
                  <a:lnTo>
                    <a:pt x="1959" y="275"/>
                  </a:lnTo>
                  <a:lnTo>
                    <a:pt x="1933" y="320"/>
                  </a:lnTo>
                  <a:close/>
                  <a:moveTo>
                    <a:pt x="1995" y="320"/>
                  </a:moveTo>
                  <a:lnTo>
                    <a:pt x="1968" y="275"/>
                  </a:lnTo>
                  <a:lnTo>
                    <a:pt x="1995" y="229"/>
                  </a:lnTo>
                  <a:lnTo>
                    <a:pt x="2020" y="275"/>
                  </a:lnTo>
                  <a:lnTo>
                    <a:pt x="1995" y="320"/>
                  </a:lnTo>
                  <a:close/>
                  <a:moveTo>
                    <a:pt x="2056" y="320"/>
                  </a:moveTo>
                  <a:lnTo>
                    <a:pt x="2029" y="275"/>
                  </a:lnTo>
                  <a:lnTo>
                    <a:pt x="2056" y="229"/>
                  </a:lnTo>
                  <a:lnTo>
                    <a:pt x="2082" y="275"/>
                  </a:lnTo>
                  <a:lnTo>
                    <a:pt x="2056" y="320"/>
                  </a:lnTo>
                  <a:close/>
                  <a:moveTo>
                    <a:pt x="2118" y="320"/>
                  </a:moveTo>
                  <a:lnTo>
                    <a:pt x="2092" y="275"/>
                  </a:lnTo>
                  <a:lnTo>
                    <a:pt x="2118" y="229"/>
                  </a:lnTo>
                  <a:lnTo>
                    <a:pt x="2145" y="275"/>
                  </a:lnTo>
                  <a:lnTo>
                    <a:pt x="2118" y="320"/>
                  </a:lnTo>
                  <a:close/>
                  <a:moveTo>
                    <a:pt x="2179" y="320"/>
                  </a:moveTo>
                  <a:lnTo>
                    <a:pt x="2154" y="275"/>
                  </a:lnTo>
                  <a:lnTo>
                    <a:pt x="2179" y="229"/>
                  </a:lnTo>
                  <a:lnTo>
                    <a:pt x="2206" y="275"/>
                  </a:lnTo>
                  <a:lnTo>
                    <a:pt x="2179" y="320"/>
                  </a:lnTo>
                  <a:close/>
                  <a:moveTo>
                    <a:pt x="2241" y="320"/>
                  </a:moveTo>
                  <a:lnTo>
                    <a:pt x="2215" y="275"/>
                  </a:lnTo>
                  <a:lnTo>
                    <a:pt x="2241" y="229"/>
                  </a:lnTo>
                  <a:lnTo>
                    <a:pt x="2268" y="275"/>
                  </a:lnTo>
                  <a:lnTo>
                    <a:pt x="2241" y="320"/>
                  </a:lnTo>
                  <a:close/>
                  <a:moveTo>
                    <a:pt x="2302" y="320"/>
                  </a:moveTo>
                  <a:lnTo>
                    <a:pt x="2277" y="275"/>
                  </a:lnTo>
                  <a:lnTo>
                    <a:pt x="2302" y="229"/>
                  </a:lnTo>
                  <a:lnTo>
                    <a:pt x="2329" y="275"/>
                  </a:lnTo>
                  <a:lnTo>
                    <a:pt x="2302" y="320"/>
                  </a:lnTo>
                  <a:close/>
                  <a:moveTo>
                    <a:pt x="2364" y="320"/>
                  </a:moveTo>
                  <a:lnTo>
                    <a:pt x="2338" y="275"/>
                  </a:lnTo>
                  <a:lnTo>
                    <a:pt x="2364" y="229"/>
                  </a:lnTo>
                  <a:lnTo>
                    <a:pt x="2391" y="275"/>
                  </a:lnTo>
                  <a:lnTo>
                    <a:pt x="2364" y="320"/>
                  </a:lnTo>
                  <a:close/>
                  <a:moveTo>
                    <a:pt x="2425" y="320"/>
                  </a:moveTo>
                  <a:lnTo>
                    <a:pt x="2400" y="275"/>
                  </a:lnTo>
                  <a:lnTo>
                    <a:pt x="2425" y="229"/>
                  </a:lnTo>
                  <a:lnTo>
                    <a:pt x="2452" y="275"/>
                  </a:lnTo>
                  <a:lnTo>
                    <a:pt x="2425" y="320"/>
                  </a:lnTo>
                  <a:close/>
                  <a:moveTo>
                    <a:pt x="2488" y="320"/>
                  </a:moveTo>
                  <a:lnTo>
                    <a:pt x="2461" y="275"/>
                  </a:lnTo>
                  <a:lnTo>
                    <a:pt x="2488" y="229"/>
                  </a:lnTo>
                  <a:lnTo>
                    <a:pt x="2514" y="275"/>
                  </a:lnTo>
                  <a:lnTo>
                    <a:pt x="2488" y="320"/>
                  </a:lnTo>
                  <a:close/>
                  <a:moveTo>
                    <a:pt x="54" y="266"/>
                  </a:moveTo>
                  <a:lnTo>
                    <a:pt x="27" y="221"/>
                  </a:lnTo>
                  <a:lnTo>
                    <a:pt x="54" y="176"/>
                  </a:lnTo>
                  <a:lnTo>
                    <a:pt x="80" y="221"/>
                  </a:lnTo>
                  <a:lnTo>
                    <a:pt x="54" y="266"/>
                  </a:lnTo>
                  <a:close/>
                  <a:moveTo>
                    <a:pt x="116" y="266"/>
                  </a:moveTo>
                  <a:lnTo>
                    <a:pt x="89" y="221"/>
                  </a:lnTo>
                  <a:lnTo>
                    <a:pt x="116" y="176"/>
                  </a:lnTo>
                  <a:lnTo>
                    <a:pt x="141" y="221"/>
                  </a:lnTo>
                  <a:lnTo>
                    <a:pt x="116" y="266"/>
                  </a:lnTo>
                  <a:close/>
                  <a:moveTo>
                    <a:pt x="177" y="266"/>
                  </a:moveTo>
                  <a:lnTo>
                    <a:pt x="150" y="221"/>
                  </a:lnTo>
                  <a:lnTo>
                    <a:pt x="177" y="176"/>
                  </a:lnTo>
                  <a:lnTo>
                    <a:pt x="202" y="221"/>
                  </a:lnTo>
                  <a:lnTo>
                    <a:pt x="177" y="266"/>
                  </a:lnTo>
                  <a:close/>
                  <a:moveTo>
                    <a:pt x="238" y="266"/>
                  </a:moveTo>
                  <a:lnTo>
                    <a:pt x="213" y="221"/>
                  </a:lnTo>
                  <a:lnTo>
                    <a:pt x="238" y="176"/>
                  </a:lnTo>
                  <a:lnTo>
                    <a:pt x="265" y="221"/>
                  </a:lnTo>
                  <a:lnTo>
                    <a:pt x="238" y="266"/>
                  </a:lnTo>
                  <a:close/>
                  <a:moveTo>
                    <a:pt x="300" y="266"/>
                  </a:moveTo>
                  <a:lnTo>
                    <a:pt x="274" y="221"/>
                  </a:lnTo>
                  <a:lnTo>
                    <a:pt x="300" y="176"/>
                  </a:lnTo>
                  <a:lnTo>
                    <a:pt x="327" y="221"/>
                  </a:lnTo>
                  <a:lnTo>
                    <a:pt x="300" y="266"/>
                  </a:lnTo>
                  <a:close/>
                  <a:moveTo>
                    <a:pt x="361" y="266"/>
                  </a:moveTo>
                  <a:lnTo>
                    <a:pt x="336" y="221"/>
                  </a:lnTo>
                  <a:lnTo>
                    <a:pt x="361" y="176"/>
                  </a:lnTo>
                  <a:lnTo>
                    <a:pt x="388" y="221"/>
                  </a:lnTo>
                  <a:lnTo>
                    <a:pt x="361" y="266"/>
                  </a:lnTo>
                  <a:close/>
                  <a:moveTo>
                    <a:pt x="423" y="266"/>
                  </a:moveTo>
                  <a:lnTo>
                    <a:pt x="397" y="221"/>
                  </a:lnTo>
                  <a:lnTo>
                    <a:pt x="423" y="176"/>
                  </a:lnTo>
                  <a:lnTo>
                    <a:pt x="450" y="221"/>
                  </a:lnTo>
                  <a:lnTo>
                    <a:pt x="423" y="266"/>
                  </a:lnTo>
                  <a:close/>
                  <a:moveTo>
                    <a:pt x="484" y="266"/>
                  </a:moveTo>
                  <a:lnTo>
                    <a:pt x="459" y="221"/>
                  </a:lnTo>
                  <a:lnTo>
                    <a:pt x="484" y="176"/>
                  </a:lnTo>
                  <a:lnTo>
                    <a:pt x="511" y="221"/>
                  </a:lnTo>
                  <a:lnTo>
                    <a:pt x="484" y="266"/>
                  </a:lnTo>
                  <a:close/>
                  <a:moveTo>
                    <a:pt x="546" y="266"/>
                  </a:moveTo>
                  <a:lnTo>
                    <a:pt x="520" y="221"/>
                  </a:lnTo>
                  <a:lnTo>
                    <a:pt x="546" y="176"/>
                  </a:lnTo>
                  <a:lnTo>
                    <a:pt x="573" y="221"/>
                  </a:lnTo>
                  <a:lnTo>
                    <a:pt x="546" y="266"/>
                  </a:lnTo>
                  <a:close/>
                  <a:moveTo>
                    <a:pt x="609" y="266"/>
                  </a:moveTo>
                  <a:lnTo>
                    <a:pt x="582" y="221"/>
                  </a:lnTo>
                  <a:lnTo>
                    <a:pt x="609" y="176"/>
                  </a:lnTo>
                  <a:lnTo>
                    <a:pt x="634" y="221"/>
                  </a:lnTo>
                  <a:lnTo>
                    <a:pt x="609" y="266"/>
                  </a:lnTo>
                  <a:close/>
                  <a:moveTo>
                    <a:pt x="670" y="266"/>
                  </a:moveTo>
                  <a:lnTo>
                    <a:pt x="643" y="221"/>
                  </a:lnTo>
                  <a:lnTo>
                    <a:pt x="670" y="176"/>
                  </a:lnTo>
                  <a:lnTo>
                    <a:pt x="696" y="221"/>
                  </a:lnTo>
                  <a:lnTo>
                    <a:pt x="670" y="266"/>
                  </a:lnTo>
                  <a:close/>
                  <a:moveTo>
                    <a:pt x="732" y="266"/>
                  </a:moveTo>
                  <a:lnTo>
                    <a:pt x="705" y="221"/>
                  </a:lnTo>
                  <a:lnTo>
                    <a:pt x="732" y="176"/>
                  </a:lnTo>
                  <a:lnTo>
                    <a:pt x="757" y="221"/>
                  </a:lnTo>
                  <a:lnTo>
                    <a:pt x="732" y="266"/>
                  </a:lnTo>
                  <a:close/>
                  <a:moveTo>
                    <a:pt x="793" y="266"/>
                  </a:moveTo>
                  <a:lnTo>
                    <a:pt x="766" y="221"/>
                  </a:lnTo>
                  <a:lnTo>
                    <a:pt x="793" y="176"/>
                  </a:lnTo>
                  <a:lnTo>
                    <a:pt x="819" y="221"/>
                  </a:lnTo>
                  <a:lnTo>
                    <a:pt x="793" y="266"/>
                  </a:lnTo>
                  <a:close/>
                  <a:moveTo>
                    <a:pt x="855" y="266"/>
                  </a:moveTo>
                  <a:lnTo>
                    <a:pt x="828" y="221"/>
                  </a:lnTo>
                  <a:lnTo>
                    <a:pt x="855" y="176"/>
                  </a:lnTo>
                  <a:lnTo>
                    <a:pt x="880" y="221"/>
                  </a:lnTo>
                  <a:lnTo>
                    <a:pt x="855" y="266"/>
                  </a:lnTo>
                  <a:close/>
                  <a:moveTo>
                    <a:pt x="916" y="266"/>
                  </a:moveTo>
                  <a:lnTo>
                    <a:pt x="889" y="221"/>
                  </a:lnTo>
                  <a:lnTo>
                    <a:pt x="916" y="176"/>
                  </a:lnTo>
                  <a:lnTo>
                    <a:pt x="942" y="221"/>
                  </a:lnTo>
                  <a:lnTo>
                    <a:pt x="916" y="266"/>
                  </a:lnTo>
                  <a:close/>
                  <a:moveTo>
                    <a:pt x="978" y="266"/>
                  </a:moveTo>
                  <a:lnTo>
                    <a:pt x="952" y="221"/>
                  </a:lnTo>
                  <a:lnTo>
                    <a:pt x="978" y="176"/>
                  </a:lnTo>
                  <a:lnTo>
                    <a:pt x="1005" y="221"/>
                  </a:lnTo>
                  <a:lnTo>
                    <a:pt x="978" y="266"/>
                  </a:lnTo>
                  <a:close/>
                  <a:moveTo>
                    <a:pt x="1039" y="266"/>
                  </a:moveTo>
                  <a:lnTo>
                    <a:pt x="1014" y="221"/>
                  </a:lnTo>
                  <a:lnTo>
                    <a:pt x="1039" y="176"/>
                  </a:lnTo>
                  <a:lnTo>
                    <a:pt x="1066" y="221"/>
                  </a:lnTo>
                  <a:lnTo>
                    <a:pt x="1039" y="266"/>
                  </a:lnTo>
                  <a:close/>
                  <a:moveTo>
                    <a:pt x="1101" y="266"/>
                  </a:moveTo>
                  <a:lnTo>
                    <a:pt x="1075" y="221"/>
                  </a:lnTo>
                  <a:lnTo>
                    <a:pt x="1101" y="176"/>
                  </a:lnTo>
                  <a:lnTo>
                    <a:pt x="1128" y="221"/>
                  </a:lnTo>
                  <a:lnTo>
                    <a:pt x="1101" y="266"/>
                  </a:lnTo>
                  <a:close/>
                  <a:moveTo>
                    <a:pt x="1162" y="266"/>
                  </a:moveTo>
                  <a:lnTo>
                    <a:pt x="1137" y="221"/>
                  </a:lnTo>
                  <a:lnTo>
                    <a:pt x="1162" y="176"/>
                  </a:lnTo>
                  <a:lnTo>
                    <a:pt x="1189" y="221"/>
                  </a:lnTo>
                  <a:lnTo>
                    <a:pt x="1162" y="266"/>
                  </a:lnTo>
                  <a:close/>
                  <a:moveTo>
                    <a:pt x="1224" y="266"/>
                  </a:moveTo>
                  <a:lnTo>
                    <a:pt x="1198" y="221"/>
                  </a:lnTo>
                  <a:lnTo>
                    <a:pt x="1224" y="176"/>
                  </a:lnTo>
                  <a:lnTo>
                    <a:pt x="1251" y="221"/>
                  </a:lnTo>
                  <a:lnTo>
                    <a:pt x="1224" y="266"/>
                  </a:lnTo>
                  <a:close/>
                  <a:moveTo>
                    <a:pt x="1285" y="266"/>
                  </a:moveTo>
                  <a:lnTo>
                    <a:pt x="1260" y="221"/>
                  </a:lnTo>
                  <a:lnTo>
                    <a:pt x="1285" y="176"/>
                  </a:lnTo>
                  <a:lnTo>
                    <a:pt x="1312" y="221"/>
                  </a:lnTo>
                  <a:lnTo>
                    <a:pt x="1285" y="266"/>
                  </a:lnTo>
                  <a:close/>
                  <a:moveTo>
                    <a:pt x="1348" y="266"/>
                  </a:moveTo>
                  <a:lnTo>
                    <a:pt x="1321" y="221"/>
                  </a:lnTo>
                  <a:lnTo>
                    <a:pt x="1348" y="176"/>
                  </a:lnTo>
                  <a:lnTo>
                    <a:pt x="1374" y="221"/>
                  </a:lnTo>
                  <a:lnTo>
                    <a:pt x="1348" y="266"/>
                  </a:lnTo>
                  <a:close/>
                  <a:moveTo>
                    <a:pt x="1410" y="266"/>
                  </a:moveTo>
                  <a:lnTo>
                    <a:pt x="1383" y="221"/>
                  </a:lnTo>
                  <a:lnTo>
                    <a:pt x="1410" y="176"/>
                  </a:lnTo>
                  <a:lnTo>
                    <a:pt x="1435" y="221"/>
                  </a:lnTo>
                  <a:lnTo>
                    <a:pt x="1410" y="266"/>
                  </a:lnTo>
                  <a:close/>
                  <a:moveTo>
                    <a:pt x="1471" y="266"/>
                  </a:moveTo>
                  <a:lnTo>
                    <a:pt x="1444" y="221"/>
                  </a:lnTo>
                  <a:lnTo>
                    <a:pt x="1471" y="176"/>
                  </a:lnTo>
                  <a:lnTo>
                    <a:pt x="1497" y="221"/>
                  </a:lnTo>
                  <a:lnTo>
                    <a:pt x="1471" y="266"/>
                  </a:lnTo>
                  <a:close/>
                  <a:moveTo>
                    <a:pt x="1533" y="266"/>
                  </a:moveTo>
                  <a:lnTo>
                    <a:pt x="1506" y="221"/>
                  </a:lnTo>
                  <a:lnTo>
                    <a:pt x="1533" y="176"/>
                  </a:lnTo>
                  <a:lnTo>
                    <a:pt x="1558" y="221"/>
                  </a:lnTo>
                  <a:lnTo>
                    <a:pt x="1533" y="266"/>
                  </a:lnTo>
                  <a:close/>
                  <a:moveTo>
                    <a:pt x="1594" y="266"/>
                  </a:moveTo>
                  <a:lnTo>
                    <a:pt x="1567" y="221"/>
                  </a:lnTo>
                  <a:lnTo>
                    <a:pt x="1594" y="176"/>
                  </a:lnTo>
                  <a:lnTo>
                    <a:pt x="1620" y="221"/>
                  </a:lnTo>
                  <a:lnTo>
                    <a:pt x="1594" y="266"/>
                  </a:lnTo>
                  <a:close/>
                  <a:moveTo>
                    <a:pt x="1656" y="266"/>
                  </a:moveTo>
                  <a:lnTo>
                    <a:pt x="1629" y="221"/>
                  </a:lnTo>
                  <a:lnTo>
                    <a:pt x="1656" y="176"/>
                  </a:lnTo>
                  <a:lnTo>
                    <a:pt x="1681" y="221"/>
                  </a:lnTo>
                  <a:lnTo>
                    <a:pt x="1656" y="266"/>
                  </a:lnTo>
                  <a:close/>
                  <a:moveTo>
                    <a:pt x="1717" y="266"/>
                  </a:moveTo>
                  <a:lnTo>
                    <a:pt x="1692" y="221"/>
                  </a:lnTo>
                  <a:lnTo>
                    <a:pt x="1717" y="176"/>
                  </a:lnTo>
                  <a:lnTo>
                    <a:pt x="1744" y="221"/>
                  </a:lnTo>
                  <a:lnTo>
                    <a:pt x="1717" y="266"/>
                  </a:lnTo>
                  <a:close/>
                  <a:moveTo>
                    <a:pt x="1779" y="266"/>
                  </a:moveTo>
                  <a:lnTo>
                    <a:pt x="1753" y="221"/>
                  </a:lnTo>
                  <a:lnTo>
                    <a:pt x="1779" y="176"/>
                  </a:lnTo>
                  <a:lnTo>
                    <a:pt x="1806" y="221"/>
                  </a:lnTo>
                  <a:lnTo>
                    <a:pt x="1779" y="266"/>
                  </a:lnTo>
                  <a:close/>
                  <a:moveTo>
                    <a:pt x="1840" y="266"/>
                  </a:moveTo>
                  <a:lnTo>
                    <a:pt x="1815" y="221"/>
                  </a:lnTo>
                  <a:lnTo>
                    <a:pt x="1840" y="176"/>
                  </a:lnTo>
                  <a:lnTo>
                    <a:pt x="1867" y="221"/>
                  </a:lnTo>
                  <a:lnTo>
                    <a:pt x="1840" y="266"/>
                  </a:lnTo>
                  <a:close/>
                  <a:moveTo>
                    <a:pt x="1902" y="266"/>
                  </a:moveTo>
                  <a:lnTo>
                    <a:pt x="1876" y="221"/>
                  </a:lnTo>
                  <a:lnTo>
                    <a:pt x="1902" y="176"/>
                  </a:lnTo>
                  <a:lnTo>
                    <a:pt x="1929" y="221"/>
                  </a:lnTo>
                  <a:lnTo>
                    <a:pt x="1902" y="266"/>
                  </a:lnTo>
                  <a:close/>
                  <a:moveTo>
                    <a:pt x="1963" y="266"/>
                  </a:moveTo>
                  <a:lnTo>
                    <a:pt x="1938" y="221"/>
                  </a:lnTo>
                  <a:lnTo>
                    <a:pt x="1963" y="176"/>
                  </a:lnTo>
                  <a:lnTo>
                    <a:pt x="1990" y="221"/>
                  </a:lnTo>
                  <a:lnTo>
                    <a:pt x="1963" y="266"/>
                  </a:lnTo>
                  <a:close/>
                  <a:moveTo>
                    <a:pt x="2025" y="266"/>
                  </a:moveTo>
                  <a:lnTo>
                    <a:pt x="1999" y="221"/>
                  </a:lnTo>
                  <a:lnTo>
                    <a:pt x="2025" y="176"/>
                  </a:lnTo>
                  <a:lnTo>
                    <a:pt x="2052" y="221"/>
                  </a:lnTo>
                  <a:lnTo>
                    <a:pt x="2025" y="266"/>
                  </a:lnTo>
                  <a:close/>
                  <a:moveTo>
                    <a:pt x="2088" y="266"/>
                  </a:moveTo>
                  <a:lnTo>
                    <a:pt x="2061" y="221"/>
                  </a:lnTo>
                  <a:lnTo>
                    <a:pt x="2088" y="176"/>
                  </a:lnTo>
                  <a:lnTo>
                    <a:pt x="2113" y="221"/>
                  </a:lnTo>
                  <a:lnTo>
                    <a:pt x="2088" y="266"/>
                  </a:lnTo>
                  <a:close/>
                  <a:moveTo>
                    <a:pt x="2149" y="266"/>
                  </a:moveTo>
                  <a:lnTo>
                    <a:pt x="2122" y="221"/>
                  </a:lnTo>
                  <a:lnTo>
                    <a:pt x="2149" y="176"/>
                  </a:lnTo>
                  <a:lnTo>
                    <a:pt x="2175" y="221"/>
                  </a:lnTo>
                  <a:lnTo>
                    <a:pt x="2149" y="266"/>
                  </a:lnTo>
                  <a:close/>
                  <a:moveTo>
                    <a:pt x="2211" y="266"/>
                  </a:moveTo>
                  <a:lnTo>
                    <a:pt x="2184" y="221"/>
                  </a:lnTo>
                  <a:lnTo>
                    <a:pt x="2211" y="176"/>
                  </a:lnTo>
                  <a:lnTo>
                    <a:pt x="2236" y="221"/>
                  </a:lnTo>
                  <a:lnTo>
                    <a:pt x="2211" y="266"/>
                  </a:lnTo>
                  <a:close/>
                  <a:moveTo>
                    <a:pt x="2272" y="266"/>
                  </a:moveTo>
                  <a:lnTo>
                    <a:pt x="2245" y="221"/>
                  </a:lnTo>
                  <a:lnTo>
                    <a:pt x="2272" y="176"/>
                  </a:lnTo>
                  <a:lnTo>
                    <a:pt x="2298" y="221"/>
                  </a:lnTo>
                  <a:lnTo>
                    <a:pt x="2272" y="266"/>
                  </a:lnTo>
                  <a:close/>
                  <a:moveTo>
                    <a:pt x="2334" y="266"/>
                  </a:moveTo>
                  <a:lnTo>
                    <a:pt x="2307" y="221"/>
                  </a:lnTo>
                  <a:lnTo>
                    <a:pt x="2334" y="176"/>
                  </a:lnTo>
                  <a:lnTo>
                    <a:pt x="2359" y="221"/>
                  </a:lnTo>
                  <a:lnTo>
                    <a:pt x="2334" y="266"/>
                  </a:lnTo>
                  <a:close/>
                  <a:moveTo>
                    <a:pt x="2395" y="266"/>
                  </a:moveTo>
                  <a:lnTo>
                    <a:pt x="2368" y="221"/>
                  </a:lnTo>
                  <a:lnTo>
                    <a:pt x="2395" y="176"/>
                  </a:lnTo>
                  <a:lnTo>
                    <a:pt x="2421" y="221"/>
                  </a:lnTo>
                  <a:lnTo>
                    <a:pt x="2395" y="266"/>
                  </a:lnTo>
                  <a:close/>
                  <a:moveTo>
                    <a:pt x="2457" y="266"/>
                  </a:moveTo>
                  <a:lnTo>
                    <a:pt x="2431" y="221"/>
                  </a:lnTo>
                  <a:lnTo>
                    <a:pt x="2457" y="176"/>
                  </a:lnTo>
                  <a:lnTo>
                    <a:pt x="2484" y="221"/>
                  </a:lnTo>
                  <a:lnTo>
                    <a:pt x="2457" y="266"/>
                  </a:lnTo>
                  <a:close/>
                  <a:moveTo>
                    <a:pt x="2518" y="266"/>
                  </a:moveTo>
                  <a:lnTo>
                    <a:pt x="2493" y="221"/>
                  </a:lnTo>
                  <a:lnTo>
                    <a:pt x="2518" y="176"/>
                  </a:lnTo>
                  <a:lnTo>
                    <a:pt x="2545" y="221"/>
                  </a:lnTo>
                  <a:lnTo>
                    <a:pt x="2518" y="266"/>
                  </a:lnTo>
                  <a:close/>
                  <a:moveTo>
                    <a:pt x="84" y="214"/>
                  </a:moveTo>
                  <a:lnTo>
                    <a:pt x="59" y="169"/>
                  </a:lnTo>
                  <a:lnTo>
                    <a:pt x="84" y="123"/>
                  </a:lnTo>
                  <a:lnTo>
                    <a:pt x="111" y="169"/>
                  </a:lnTo>
                  <a:lnTo>
                    <a:pt x="84" y="214"/>
                  </a:lnTo>
                  <a:close/>
                  <a:moveTo>
                    <a:pt x="146" y="214"/>
                  </a:moveTo>
                  <a:lnTo>
                    <a:pt x="120" y="169"/>
                  </a:lnTo>
                  <a:lnTo>
                    <a:pt x="146" y="123"/>
                  </a:lnTo>
                  <a:lnTo>
                    <a:pt x="172" y="169"/>
                  </a:lnTo>
                  <a:lnTo>
                    <a:pt x="146" y="214"/>
                  </a:lnTo>
                  <a:close/>
                  <a:moveTo>
                    <a:pt x="207" y="214"/>
                  </a:moveTo>
                  <a:lnTo>
                    <a:pt x="181" y="169"/>
                  </a:lnTo>
                  <a:lnTo>
                    <a:pt x="207" y="123"/>
                  </a:lnTo>
                  <a:lnTo>
                    <a:pt x="234" y="169"/>
                  </a:lnTo>
                  <a:lnTo>
                    <a:pt x="207" y="214"/>
                  </a:lnTo>
                  <a:close/>
                  <a:moveTo>
                    <a:pt x="270" y="214"/>
                  </a:moveTo>
                  <a:lnTo>
                    <a:pt x="243" y="169"/>
                  </a:lnTo>
                  <a:lnTo>
                    <a:pt x="270" y="123"/>
                  </a:lnTo>
                  <a:lnTo>
                    <a:pt x="295" y="169"/>
                  </a:lnTo>
                  <a:lnTo>
                    <a:pt x="270" y="214"/>
                  </a:lnTo>
                  <a:close/>
                  <a:moveTo>
                    <a:pt x="331" y="214"/>
                  </a:moveTo>
                  <a:lnTo>
                    <a:pt x="304" y="169"/>
                  </a:lnTo>
                  <a:lnTo>
                    <a:pt x="331" y="123"/>
                  </a:lnTo>
                  <a:lnTo>
                    <a:pt x="357" y="169"/>
                  </a:lnTo>
                  <a:lnTo>
                    <a:pt x="331" y="214"/>
                  </a:lnTo>
                  <a:close/>
                  <a:moveTo>
                    <a:pt x="393" y="214"/>
                  </a:moveTo>
                  <a:lnTo>
                    <a:pt x="366" y="169"/>
                  </a:lnTo>
                  <a:lnTo>
                    <a:pt x="393" y="123"/>
                  </a:lnTo>
                  <a:lnTo>
                    <a:pt x="418" y="169"/>
                  </a:lnTo>
                  <a:lnTo>
                    <a:pt x="393" y="214"/>
                  </a:lnTo>
                  <a:close/>
                  <a:moveTo>
                    <a:pt x="454" y="214"/>
                  </a:moveTo>
                  <a:lnTo>
                    <a:pt x="427" y="169"/>
                  </a:lnTo>
                  <a:lnTo>
                    <a:pt x="454" y="123"/>
                  </a:lnTo>
                  <a:lnTo>
                    <a:pt x="480" y="169"/>
                  </a:lnTo>
                  <a:lnTo>
                    <a:pt x="454" y="214"/>
                  </a:lnTo>
                  <a:close/>
                  <a:moveTo>
                    <a:pt x="516" y="214"/>
                  </a:moveTo>
                  <a:lnTo>
                    <a:pt x="489" y="169"/>
                  </a:lnTo>
                  <a:lnTo>
                    <a:pt x="516" y="123"/>
                  </a:lnTo>
                  <a:lnTo>
                    <a:pt x="541" y="169"/>
                  </a:lnTo>
                  <a:lnTo>
                    <a:pt x="516" y="214"/>
                  </a:lnTo>
                  <a:close/>
                  <a:moveTo>
                    <a:pt x="577" y="214"/>
                  </a:moveTo>
                  <a:lnTo>
                    <a:pt x="550" y="169"/>
                  </a:lnTo>
                  <a:lnTo>
                    <a:pt x="577" y="123"/>
                  </a:lnTo>
                  <a:lnTo>
                    <a:pt x="603" y="169"/>
                  </a:lnTo>
                  <a:lnTo>
                    <a:pt x="577" y="214"/>
                  </a:lnTo>
                  <a:close/>
                  <a:moveTo>
                    <a:pt x="639" y="214"/>
                  </a:moveTo>
                  <a:lnTo>
                    <a:pt x="613" y="169"/>
                  </a:lnTo>
                  <a:lnTo>
                    <a:pt x="639" y="123"/>
                  </a:lnTo>
                  <a:lnTo>
                    <a:pt x="666" y="169"/>
                  </a:lnTo>
                  <a:lnTo>
                    <a:pt x="639" y="214"/>
                  </a:lnTo>
                  <a:close/>
                  <a:moveTo>
                    <a:pt x="700" y="214"/>
                  </a:moveTo>
                  <a:lnTo>
                    <a:pt x="675" y="169"/>
                  </a:lnTo>
                  <a:lnTo>
                    <a:pt x="700" y="123"/>
                  </a:lnTo>
                  <a:lnTo>
                    <a:pt x="727" y="169"/>
                  </a:lnTo>
                  <a:lnTo>
                    <a:pt x="700" y="214"/>
                  </a:lnTo>
                  <a:close/>
                  <a:moveTo>
                    <a:pt x="762" y="214"/>
                  </a:moveTo>
                  <a:lnTo>
                    <a:pt x="736" y="169"/>
                  </a:lnTo>
                  <a:lnTo>
                    <a:pt x="762" y="123"/>
                  </a:lnTo>
                  <a:lnTo>
                    <a:pt x="789" y="169"/>
                  </a:lnTo>
                  <a:lnTo>
                    <a:pt x="762" y="214"/>
                  </a:lnTo>
                  <a:close/>
                  <a:moveTo>
                    <a:pt x="823" y="214"/>
                  </a:moveTo>
                  <a:lnTo>
                    <a:pt x="798" y="169"/>
                  </a:lnTo>
                  <a:lnTo>
                    <a:pt x="823" y="123"/>
                  </a:lnTo>
                  <a:lnTo>
                    <a:pt x="850" y="169"/>
                  </a:lnTo>
                  <a:lnTo>
                    <a:pt x="823" y="214"/>
                  </a:lnTo>
                  <a:close/>
                  <a:moveTo>
                    <a:pt x="885" y="214"/>
                  </a:moveTo>
                  <a:lnTo>
                    <a:pt x="859" y="169"/>
                  </a:lnTo>
                  <a:lnTo>
                    <a:pt x="885" y="123"/>
                  </a:lnTo>
                  <a:lnTo>
                    <a:pt x="912" y="169"/>
                  </a:lnTo>
                  <a:lnTo>
                    <a:pt x="885" y="214"/>
                  </a:lnTo>
                  <a:close/>
                  <a:moveTo>
                    <a:pt x="946" y="214"/>
                  </a:moveTo>
                  <a:lnTo>
                    <a:pt x="921" y="169"/>
                  </a:lnTo>
                  <a:lnTo>
                    <a:pt x="946" y="123"/>
                  </a:lnTo>
                  <a:lnTo>
                    <a:pt x="973" y="169"/>
                  </a:lnTo>
                  <a:lnTo>
                    <a:pt x="946" y="214"/>
                  </a:lnTo>
                  <a:close/>
                  <a:moveTo>
                    <a:pt x="1009" y="214"/>
                  </a:moveTo>
                  <a:lnTo>
                    <a:pt x="982" y="169"/>
                  </a:lnTo>
                  <a:lnTo>
                    <a:pt x="1009" y="123"/>
                  </a:lnTo>
                  <a:lnTo>
                    <a:pt x="1035" y="169"/>
                  </a:lnTo>
                  <a:lnTo>
                    <a:pt x="1009" y="214"/>
                  </a:lnTo>
                  <a:close/>
                  <a:moveTo>
                    <a:pt x="1071" y="214"/>
                  </a:moveTo>
                  <a:lnTo>
                    <a:pt x="1044" y="169"/>
                  </a:lnTo>
                  <a:lnTo>
                    <a:pt x="1071" y="123"/>
                  </a:lnTo>
                  <a:lnTo>
                    <a:pt x="1096" y="169"/>
                  </a:lnTo>
                  <a:lnTo>
                    <a:pt x="1071" y="214"/>
                  </a:lnTo>
                  <a:close/>
                  <a:moveTo>
                    <a:pt x="1132" y="214"/>
                  </a:moveTo>
                  <a:lnTo>
                    <a:pt x="1105" y="169"/>
                  </a:lnTo>
                  <a:lnTo>
                    <a:pt x="1132" y="123"/>
                  </a:lnTo>
                  <a:lnTo>
                    <a:pt x="1158" y="169"/>
                  </a:lnTo>
                  <a:lnTo>
                    <a:pt x="1132" y="214"/>
                  </a:lnTo>
                  <a:close/>
                  <a:moveTo>
                    <a:pt x="1194" y="214"/>
                  </a:moveTo>
                  <a:lnTo>
                    <a:pt x="1167" y="169"/>
                  </a:lnTo>
                  <a:lnTo>
                    <a:pt x="1194" y="123"/>
                  </a:lnTo>
                  <a:lnTo>
                    <a:pt x="1219" y="169"/>
                  </a:lnTo>
                  <a:lnTo>
                    <a:pt x="1194" y="214"/>
                  </a:lnTo>
                  <a:close/>
                  <a:moveTo>
                    <a:pt x="1255" y="214"/>
                  </a:moveTo>
                  <a:lnTo>
                    <a:pt x="1228" y="169"/>
                  </a:lnTo>
                  <a:lnTo>
                    <a:pt x="1255" y="123"/>
                  </a:lnTo>
                  <a:lnTo>
                    <a:pt x="1281" y="169"/>
                  </a:lnTo>
                  <a:lnTo>
                    <a:pt x="1255" y="214"/>
                  </a:lnTo>
                  <a:close/>
                  <a:moveTo>
                    <a:pt x="1317" y="214"/>
                  </a:moveTo>
                  <a:lnTo>
                    <a:pt x="1290" y="169"/>
                  </a:lnTo>
                  <a:lnTo>
                    <a:pt x="1317" y="123"/>
                  </a:lnTo>
                  <a:lnTo>
                    <a:pt x="1342" y="169"/>
                  </a:lnTo>
                  <a:lnTo>
                    <a:pt x="1317" y="214"/>
                  </a:lnTo>
                  <a:close/>
                  <a:moveTo>
                    <a:pt x="1378" y="214"/>
                  </a:moveTo>
                  <a:lnTo>
                    <a:pt x="1353" y="169"/>
                  </a:lnTo>
                  <a:lnTo>
                    <a:pt x="1378" y="123"/>
                  </a:lnTo>
                  <a:lnTo>
                    <a:pt x="1405" y="169"/>
                  </a:lnTo>
                  <a:lnTo>
                    <a:pt x="1378" y="214"/>
                  </a:lnTo>
                  <a:close/>
                  <a:moveTo>
                    <a:pt x="1440" y="214"/>
                  </a:moveTo>
                  <a:lnTo>
                    <a:pt x="1414" y="169"/>
                  </a:lnTo>
                  <a:lnTo>
                    <a:pt x="1440" y="123"/>
                  </a:lnTo>
                  <a:lnTo>
                    <a:pt x="1467" y="169"/>
                  </a:lnTo>
                  <a:lnTo>
                    <a:pt x="1440" y="214"/>
                  </a:lnTo>
                  <a:close/>
                  <a:moveTo>
                    <a:pt x="1501" y="214"/>
                  </a:moveTo>
                  <a:lnTo>
                    <a:pt x="1476" y="169"/>
                  </a:lnTo>
                  <a:lnTo>
                    <a:pt x="1501" y="123"/>
                  </a:lnTo>
                  <a:lnTo>
                    <a:pt x="1528" y="169"/>
                  </a:lnTo>
                  <a:lnTo>
                    <a:pt x="1501" y="214"/>
                  </a:lnTo>
                  <a:close/>
                  <a:moveTo>
                    <a:pt x="1563" y="214"/>
                  </a:moveTo>
                  <a:lnTo>
                    <a:pt x="1537" y="169"/>
                  </a:lnTo>
                  <a:lnTo>
                    <a:pt x="1563" y="123"/>
                  </a:lnTo>
                  <a:lnTo>
                    <a:pt x="1590" y="169"/>
                  </a:lnTo>
                  <a:lnTo>
                    <a:pt x="1563" y="214"/>
                  </a:lnTo>
                  <a:close/>
                  <a:moveTo>
                    <a:pt x="1624" y="214"/>
                  </a:moveTo>
                  <a:lnTo>
                    <a:pt x="1599" y="169"/>
                  </a:lnTo>
                  <a:lnTo>
                    <a:pt x="1624" y="123"/>
                  </a:lnTo>
                  <a:lnTo>
                    <a:pt x="1651" y="169"/>
                  </a:lnTo>
                  <a:lnTo>
                    <a:pt x="1624" y="214"/>
                  </a:lnTo>
                  <a:close/>
                  <a:moveTo>
                    <a:pt x="1686" y="214"/>
                  </a:moveTo>
                  <a:lnTo>
                    <a:pt x="1660" y="169"/>
                  </a:lnTo>
                  <a:lnTo>
                    <a:pt x="1686" y="123"/>
                  </a:lnTo>
                  <a:lnTo>
                    <a:pt x="1713" y="169"/>
                  </a:lnTo>
                  <a:lnTo>
                    <a:pt x="1686" y="214"/>
                  </a:lnTo>
                  <a:close/>
                  <a:moveTo>
                    <a:pt x="1749" y="214"/>
                  </a:moveTo>
                  <a:lnTo>
                    <a:pt x="1722" y="169"/>
                  </a:lnTo>
                  <a:lnTo>
                    <a:pt x="1749" y="123"/>
                  </a:lnTo>
                  <a:lnTo>
                    <a:pt x="1774" y="169"/>
                  </a:lnTo>
                  <a:lnTo>
                    <a:pt x="1749" y="214"/>
                  </a:lnTo>
                  <a:close/>
                  <a:moveTo>
                    <a:pt x="1810" y="214"/>
                  </a:moveTo>
                  <a:lnTo>
                    <a:pt x="1783" y="169"/>
                  </a:lnTo>
                  <a:lnTo>
                    <a:pt x="1810" y="123"/>
                  </a:lnTo>
                  <a:lnTo>
                    <a:pt x="1836" y="169"/>
                  </a:lnTo>
                  <a:lnTo>
                    <a:pt x="1810" y="214"/>
                  </a:lnTo>
                  <a:close/>
                  <a:moveTo>
                    <a:pt x="1872" y="214"/>
                  </a:moveTo>
                  <a:lnTo>
                    <a:pt x="1845" y="169"/>
                  </a:lnTo>
                  <a:lnTo>
                    <a:pt x="1872" y="123"/>
                  </a:lnTo>
                  <a:lnTo>
                    <a:pt x="1897" y="169"/>
                  </a:lnTo>
                  <a:lnTo>
                    <a:pt x="1872" y="214"/>
                  </a:lnTo>
                  <a:close/>
                  <a:moveTo>
                    <a:pt x="1933" y="214"/>
                  </a:moveTo>
                  <a:lnTo>
                    <a:pt x="1906" y="169"/>
                  </a:lnTo>
                  <a:lnTo>
                    <a:pt x="1933" y="123"/>
                  </a:lnTo>
                  <a:lnTo>
                    <a:pt x="1959" y="169"/>
                  </a:lnTo>
                  <a:lnTo>
                    <a:pt x="1933" y="214"/>
                  </a:lnTo>
                  <a:close/>
                  <a:moveTo>
                    <a:pt x="1995" y="214"/>
                  </a:moveTo>
                  <a:lnTo>
                    <a:pt x="1968" y="169"/>
                  </a:lnTo>
                  <a:lnTo>
                    <a:pt x="1995" y="123"/>
                  </a:lnTo>
                  <a:lnTo>
                    <a:pt x="2020" y="169"/>
                  </a:lnTo>
                  <a:lnTo>
                    <a:pt x="1995" y="214"/>
                  </a:lnTo>
                  <a:close/>
                  <a:moveTo>
                    <a:pt x="2056" y="214"/>
                  </a:moveTo>
                  <a:lnTo>
                    <a:pt x="2029" y="169"/>
                  </a:lnTo>
                  <a:lnTo>
                    <a:pt x="2056" y="123"/>
                  </a:lnTo>
                  <a:lnTo>
                    <a:pt x="2082" y="169"/>
                  </a:lnTo>
                  <a:lnTo>
                    <a:pt x="2056" y="214"/>
                  </a:lnTo>
                  <a:close/>
                  <a:moveTo>
                    <a:pt x="2118" y="214"/>
                  </a:moveTo>
                  <a:lnTo>
                    <a:pt x="2092" y="169"/>
                  </a:lnTo>
                  <a:lnTo>
                    <a:pt x="2118" y="123"/>
                  </a:lnTo>
                  <a:lnTo>
                    <a:pt x="2145" y="169"/>
                  </a:lnTo>
                  <a:lnTo>
                    <a:pt x="2118" y="214"/>
                  </a:lnTo>
                  <a:close/>
                  <a:moveTo>
                    <a:pt x="2179" y="214"/>
                  </a:moveTo>
                  <a:lnTo>
                    <a:pt x="2154" y="169"/>
                  </a:lnTo>
                  <a:lnTo>
                    <a:pt x="2179" y="123"/>
                  </a:lnTo>
                  <a:lnTo>
                    <a:pt x="2206" y="169"/>
                  </a:lnTo>
                  <a:lnTo>
                    <a:pt x="2179" y="214"/>
                  </a:lnTo>
                  <a:close/>
                  <a:moveTo>
                    <a:pt x="2241" y="214"/>
                  </a:moveTo>
                  <a:lnTo>
                    <a:pt x="2215" y="169"/>
                  </a:lnTo>
                  <a:lnTo>
                    <a:pt x="2241" y="123"/>
                  </a:lnTo>
                  <a:lnTo>
                    <a:pt x="2268" y="169"/>
                  </a:lnTo>
                  <a:lnTo>
                    <a:pt x="2241" y="214"/>
                  </a:lnTo>
                  <a:close/>
                  <a:moveTo>
                    <a:pt x="2302" y="214"/>
                  </a:moveTo>
                  <a:lnTo>
                    <a:pt x="2277" y="169"/>
                  </a:lnTo>
                  <a:lnTo>
                    <a:pt x="2302" y="123"/>
                  </a:lnTo>
                  <a:lnTo>
                    <a:pt x="2329" y="169"/>
                  </a:lnTo>
                  <a:lnTo>
                    <a:pt x="2302" y="214"/>
                  </a:lnTo>
                  <a:close/>
                  <a:moveTo>
                    <a:pt x="2364" y="214"/>
                  </a:moveTo>
                  <a:lnTo>
                    <a:pt x="2338" y="169"/>
                  </a:lnTo>
                  <a:lnTo>
                    <a:pt x="2364" y="123"/>
                  </a:lnTo>
                  <a:lnTo>
                    <a:pt x="2391" y="169"/>
                  </a:lnTo>
                  <a:lnTo>
                    <a:pt x="2364" y="214"/>
                  </a:lnTo>
                  <a:close/>
                  <a:moveTo>
                    <a:pt x="2425" y="214"/>
                  </a:moveTo>
                  <a:lnTo>
                    <a:pt x="2400" y="169"/>
                  </a:lnTo>
                  <a:lnTo>
                    <a:pt x="2425" y="123"/>
                  </a:lnTo>
                  <a:lnTo>
                    <a:pt x="2452" y="169"/>
                  </a:lnTo>
                  <a:lnTo>
                    <a:pt x="2425" y="214"/>
                  </a:lnTo>
                  <a:close/>
                  <a:moveTo>
                    <a:pt x="2488" y="214"/>
                  </a:moveTo>
                  <a:lnTo>
                    <a:pt x="2461" y="169"/>
                  </a:lnTo>
                  <a:lnTo>
                    <a:pt x="2488" y="123"/>
                  </a:lnTo>
                  <a:lnTo>
                    <a:pt x="2514" y="169"/>
                  </a:lnTo>
                  <a:lnTo>
                    <a:pt x="2488" y="214"/>
                  </a:lnTo>
                  <a:close/>
                  <a:moveTo>
                    <a:pt x="54" y="160"/>
                  </a:moveTo>
                  <a:lnTo>
                    <a:pt x="27" y="115"/>
                  </a:lnTo>
                  <a:lnTo>
                    <a:pt x="54" y="70"/>
                  </a:lnTo>
                  <a:lnTo>
                    <a:pt x="80" y="115"/>
                  </a:lnTo>
                  <a:lnTo>
                    <a:pt x="54" y="160"/>
                  </a:lnTo>
                  <a:close/>
                  <a:moveTo>
                    <a:pt x="116" y="160"/>
                  </a:moveTo>
                  <a:lnTo>
                    <a:pt x="89" y="115"/>
                  </a:lnTo>
                  <a:lnTo>
                    <a:pt x="116" y="70"/>
                  </a:lnTo>
                  <a:lnTo>
                    <a:pt x="141" y="115"/>
                  </a:lnTo>
                  <a:lnTo>
                    <a:pt x="116" y="160"/>
                  </a:lnTo>
                  <a:close/>
                  <a:moveTo>
                    <a:pt x="177" y="160"/>
                  </a:moveTo>
                  <a:lnTo>
                    <a:pt x="150" y="115"/>
                  </a:lnTo>
                  <a:lnTo>
                    <a:pt x="177" y="70"/>
                  </a:lnTo>
                  <a:lnTo>
                    <a:pt x="202" y="115"/>
                  </a:lnTo>
                  <a:lnTo>
                    <a:pt x="177" y="160"/>
                  </a:lnTo>
                  <a:close/>
                  <a:moveTo>
                    <a:pt x="238" y="160"/>
                  </a:moveTo>
                  <a:lnTo>
                    <a:pt x="213" y="115"/>
                  </a:lnTo>
                  <a:lnTo>
                    <a:pt x="238" y="70"/>
                  </a:lnTo>
                  <a:lnTo>
                    <a:pt x="265" y="115"/>
                  </a:lnTo>
                  <a:lnTo>
                    <a:pt x="238" y="160"/>
                  </a:lnTo>
                  <a:close/>
                  <a:moveTo>
                    <a:pt x="300" y="160"/>
                  </a:moveTo>
                  <a:lnTo>
                    <a:pt x="274" y="115"/>
                  </a:lnTo>
                  <a:lnTo>
                    <a:pt x="300" y="70"/>
                  </a:lnTo>
                  <a:lnTo>
                    <a:pt x="327" y="115"/>
                  </a:lnTo>
                  <a:lnTo>
                    <a:pt x="300" y="160"/>
                  </a:lnTo>
                  <a:close/>
                  <a:moveTo>
                    <a:pt x="361" y="160"/>
                  </a:moveTo>
                  <a:lnTo>
                    <a:pt x="336" y="115"/>
                  </a:lnTo>
                  <a:lnTo>
                    <a:pt x="361" y="70"/>
                  </a:lnTo>
                  <a:lnTo>
                    <a:pt x="388" y="115"/>
                  </a:lnTo>
                  <a:lnTo>
                    <a:pt x="361" y="160"/>
                  </a:lnTo>
                  <a:close/>
                  <a:moveTo>
                    <a:pt x="423" y="160"/>
                  </a:moveTo>
                  <a:lnTo>
                    <a:pt x="397" y="115"/>
                  </a:lnTo>
                  <a:lnTo>
                    <a:pt x="423" y="70"/>
                  </a:lnTo>
                  <a:lnTo>
                    <a:pt x="450" y="115"/>
                  </a:lnTo>
                  <a:lnTo>
                    <a:pt x="423" y="160"/>
                  </a:lnTo>
                  <a:close/>
                  <a:moveTo>
                    <a:pt x="484" y="160"/>
                  </a:moveTo>
                  <a:lnTo>
                    <a:pt x="459" y="115"/>
                  </a:lnTo>
                  <a:lnTo>
                    <a:pt x="484" y="70"/>
                  </a:lnTo>
                  <a:lnTo>
                    <a:pt x="511" y="115"/>
                  </a:lnTo>
                  <a:lnTo>
                    <a:pt x="484" y="160"/>
                  </a:lnTo>
                  <a:close/>
                  <a:moveTo>
                    <a:pt x="546" y="160"/>
                  </a:moveTo>
                  <a:lnTo>
                    <a:pt x="520" y="115"/>
                  </a:lnTo>
                  <a:lnTo>
                    <a:pt x="546" y="70"/>
                  </a:lnTo>
                  <a:lnTo>
                    <a:pt x="573" y="115"/>
                  </a:lnTo>
                  <a:lnTo>
                    <a:pt x="546" y="160"/>
                  </a:lnTo>
                  <a:close/>
                  <a:moveTo>
                    <a:pt x="609" y="160"/>
                  </a:moveTo>
                  <a:lnTo>
                    <a:pt x="582" y="115"/>
                  </a:lnTo>
                  <a:lnTo>
                    <a:pt x="609" y="70"/>
                  </a:lnTo>
                  <a:lnTo>
                    <a:pt x="634" y="115"/>
                  </a:lnTo>
                  <a:lnTo>
                    <a:pt x="609" y="160"/>
                  </a:lnTo>
                  <a:close/>
                  <a:moveTo>
                    <a:pt x="670" y="160"/>
                  </a:moveTo>
                  <a:lnTo>
                    <a:pt x="643" y="115"/>
                  </a:lnTo>
                  <a:lnTo>
                    <a:pt x="670" y="70"/>
                  </a:lnTo>
                  <a:lnTo>
                    <a:pt x="696" y="115"/>
                  </a:lnTo>
                  <a:lnTo>
                    <a:pt x="670" y="160"/>
                  </a:lnTo>
                  <a:close/>
                  <a:moveTo>
                    <a:pt x="732" y="160"/>
                  </a:moveTo>
                  <a:lnTo>
                    <a:pt x="705" y="115"/>
                  </a:lnTo>
                  <a:lnTo>
                    <a:pt x="732" y="70"/>
                  </a:lnTo>
                  <a:lnTo>
                    <a:pt x="757" y="115"/>
                  </a:lnTo>
                  <a:lnTo>
                    <a:pt x="732" y="160"/>
                  </a:lnTo>
                  <a:close/>
                  <a:moveTo>
                    <a:pt x="793" y="160"/>
                  </a:moveTo>
                  <a:lnTo>
                    <a:pt x="766" y="115"/>
                  </a:lnTo>
                  <a:lnTo>
                    <a:pt x="793" y="70"/>
                  </a:lnTo>
                  <a:lnTo>
                    <a:pt x="819" y="115"/>
                  </a:lnTo>
                  <a:lnTo>
                    <a:pt x="793" y="160"/>
                  </a:lnTo>
                  <a:close/>
                  <a:moveTo>
                    <a:pt x="855" y="160"/>
                  </a:moveTo>
                  <a:lnTo>
                    <a:pt x="828" y="115"/>
                  </a:lnTo>
                  <a:lnTo>
                    <a:pt x="855" y="70"/>
                  </a:lnTo>
                  <a:lnTo>
                    <a:pt x="880" y="115"/>
                  </a:lnTo>
                  <a:lnTo>
                    <a:pt x="855" y="160"/>
                  </a:lnTo>
                  <a:close/>
                  <a:moveTo>
                    <a:pt x="916" y="160"/>
                  </a:moveTo>
                  <a:lnTo>
                    <a:pt x="889" y="115"/>
                  </a:lnTo>
                  <a:lnTo>
                    <a:pt x="916" y="70"/>
                  </a:lnTo>
                  <a:lnTo>
                    <a:pt x="942" y="115"/>
                  </a:lnTo>
                  <a:lnTo>
                    <a:pt x="916" y="160"/>
                  </a:lnTo>
                  <a:close/>
                  <a:moveTo>
                    <a:pt x="978" y="160"/>
                  </a:moveTo>
                  <a:lnTo>
                    <a:pt x="952" y="115"/>
                  </a:lnTo>
                  <a:lnTo>
                    <a:pt x="978" y="70"/>
                  </a:lnTo>
                  <a:lnTo>
                    <a:pt x="1005" y="115"/>
                  </a:lnTo>
                  <a:lnTo>
                    <a:pt x="978" y="160"/>
                  </a:lnTo>
                  <a:close/>
                  <a:moveTo>
                    <a:pt x="1039" y="160"/>
                  </a:moveTo>
                  <a:lnTo>
                    <a:pt x="1014" y="115"/>
                  </a:lnTo>
                  <a:lnTo>
                    <a:pt x="1039" y="70"/>
                  </a:lnTo>
                  <a:lnTo>
                    <a:pt x="1066" y="115"/>
                  </a:lnTo>
                  <a:lnTo>
                    <a:pt x="1039" y="160"/>
                  </a:lnTo>
                  <a:close/>
                  <a:moveTo>
                    <a:pt x="1101" y="160"/>
                  </a:moveTo>
                  <a:lnTo>
                    <a:pt x="1075" y="115"/>
                  </a:lnTo>
                  <a:lnTo>
                    <a:pt x="1101" y="70"/>
                  </a:lnTo>
                  <a:lnTo>
                    <a:pt x="1128" y="115"/>
                  </a:lnTo>
                  <a:lnTo>
                    <a:pt x="1101" y="160"/>
                  </a:lnTo>
                  <a:close/>
                  <a:moveTo>
                    <a:pt x="1162" y="160"/>
                  </a:moveTo>
                  <a:lnTo>
                    <a:pt x="1137" y="115"/>
                  </a:lnTo>
                  <a:lnTo>
                    <a:pt x="1162" y="70"/>
                  </a:lnTo>
                  <a:lnTo>
                    <a:pt x="1189" y="115"/>
                  </a:lnTo>
                  <a:lnTo>
                    <a:pt x="1162" y="160"/>
                  </a:lnTo>
                  <a:close/>
                  <a:moveTo>
                    <a:pt x="1224" y="160"/>
                  </a:moveTo>
                  <a:lnTo>
                    <a:pt x="1198" y="115"/>
                  </a:lnTo>
                  <a:lnTo>
                    <a:pt x="1224" y="70"/>
                  </a:lnTo>
                  <a:lnTo>
                    <a:pt x="1251" y="115"/>
                  </a:lnTo>
                  <a:lnTo>
                    <a:pt x="1224" y="160"/>
                  </a:lnTo>
                  <a:close/>
                  <a:moveTo>
                    <a:pt x="1285" y="160"/>
                  </a:moveTo>
                  <a:lnTo>
                    <a:pt x="1260" y="115"/>
                  </a:lnTo>
                  <a:lnTo>
                    <a:pt x="1285" y="70"/>
                  </a:lnTo>
                  <a:lnTo>
                    <a:pt x="1312" y="115"/>
                  </a:lnTo>
                  <a:lnTo>
                    <a:pt x="1285" y="160"/>
                  </a:lnTo>
                  <a:close/>
                  <a:moveTo>
                    <a:pt x="1348" y="160"/>
                  </a:moveTo>
                  <a:lnTo>
                    <a:pt x="1321" y="115"/>
                  </a:lnTo>
                  <a:lnTo>
                    <a:pt x="1348" y="70"/>
                  </a:lnTo>
                  <a:lnTo>
                    <a:pt x="1374" y="115"/>
                  </a:lnTo>
                  <a:lnTo>
                    <a:pt x="1348" y="160"/>
                  </a:lnTo>
                  <a:close/>
                  <a:moveTo>
                    <a:pt x="1410" y="160"/>
                  </a:moveTo>
                  <a:lnTo>
                    <a:pt x="1383" y="115"/>
                  </a:lnTo>
                  <a:lnTo>
                    <a:pt x="1410" y="70"/>
                  </a:lnTo>
                  <a:lnTo>
                    <a:pt x="1435" y="115"/>
                  </a:lnTo>
                  <a:lnTo>
                    <a:pt x="1410" y="160"/>
                  </a:lnTo>
                  <a:close/>
                  <a:moveTo>
                    <a:pt x="1471" y="160"/>
                  </a:moveTo>
                  <a:lnTo>
                    <a:pt x="1444" y="115"/>
                  </a:lnTo>
                  <a:lnTo>
                    <a:pt x="1471" y="70"/>
                  </a:lnTo>
                  <a:lnTo>
                    <a:pt x="1497" y="115"/>
                  </a:lnTo>
                  <a:lnTo>
                    <a:pt x="1471" y="160"/>
                  </a:lnTo>
                  <a:close/>
                  <a:moveTo>
                    <a:pt x="1533" y="160"/>
                  </a:moveTo>
                  <a:lnTo>
                    <a:pt x="1506" y="115"/>
                  </a:lnTo>
                  <a:lnTo>
                    <a:pt x="1533" y="70"/>
                  </a:lnTo>
                  <a:lnTo>
                    <a:pt x="1558" y="115"/>
                  </a:lnTo>
                  <a:lnTo>
                    <a:pt x="1533" y="160"/>
                  </a:lnTo>
                  <a:close/>
                  <a:moveTo>
                    <a:pt x="1594" y="160"/>
                  </a:moveTo>
                  <a:lnTo>
                    <a:pt x="1567" y="115"/>
                  </a:lnTo>
                  <a:lnTo>
                    <a:pt x="1594" y="70"/>
                  </a:lnTo>
                  <a:lnTo>
                    <a:pt x="1620" y="115"/>
                  </a:lnTo>
                  <a:lnTo>
                    <a:pt x="1594" y="160"/>
                  </a:lnTo>
                  <a:close/>
                  <a:moveTo>
                    <a:pt x="1656" y="160"/>
                  </a:moveTo>
                  <a:lnTo>
                    <a:pt x="1629" y="115"/>
                  </a:lnTo>
                  <a:lnTo>
                    <a:pt x="1656" y="70"/>
                  </a:lnTo>
                  <a:lnTo>
                    <a:pt x="1681" y="115"/>
                  </a:lnTo>
                  <a:lnTo>
                    <a:pt x="1656" y="160"/>
                  </a:lnTo>
                  <a:close/>
                  <a:moveTo>
                    <a:pt x="1717" y="160"/>
                  </a:moveTo>
                  <a:lnTo>
                    <a:pt x="1692" y="115"/>
                  </a:lnTo>
                  <a:lnTo>
                    <a:pt x="1717" y="70"/>
                  </a:lnTo>
                  <a:lnTo>
                    <a:pt x="1744" y="115"/>
                  </a:lnTo>
                  <a:lnTo>
                    <a:pt x="1717" y="160"/>
                  </a:lnTo>
                  <a:close/>
                  <a:moveTo>
                    <a:pt x="1779" y="160"/>
                  </a:moveTo>
                  <a:lnTo>
                    <a:pt x="1753" y="115"/>
                  </a:lnTo>
                  <a:lnTo>
                    <a:pt x="1779" y="70"/>
                  </a:lnTo>
                  <a:lnTo>
                    <a:pt x="1806" y="115"/>
                  </a:lnTo>
                  <a:lnTo>
                    <a:pt x="1779" y="160"/>
                  </a:lnTo>
                  <a:close/>
                  <a:moveTo>
                    <a:pt x="1840" y="160"/>
                  </a:moveTo>
                  <a:lnTo>
                    <a:pt x="1815" y="115"/>
                  </a:lnTo>
                  <a:lnTo>
                    <a:pt x="1840" y="70"/>
                  </a:lnTo>
                  <a:lnTo>
                    <a:pt x="1867" y="115"/>
                  </a:lnTo>
                  <a:lnTo>
                    <a:pt x="1840" y="160"/>
                  </a:lnTo>
                  <a:close/>
                  <a:moveTo>
                    <a:pt x="1902" y="160"/>
                  </a:moveTo>
                  <a:lnTo>
                    <a:pt x="1876" y="115"/>
                  </a:lnTo>
                  <a:lnTo>
                    <a:pt x="1902" y="70"/>
                  </a:lnTo>
                  <a:lnTo>
                    <a:pt x="1929" y="115"/>
                  </a:lnTo>
                  <a:lnTo>
                    <a:pt x="1902" y="160"/>
                  </a:lnTo>
                  <a:close/>
                  <a:moveTo>
                    <a:pt x="1963" y="160"/>
                  </a:moveTo>
                  <a:lnTo>
                    <a:pt x="1938" y="115"/>
                  </a:lnTo>
                  <a:lnTo>
                    <a:pt x="1963" y="70"/>
                  </a:lnTo>
                  <a:lnTo>
                    <a:pt x="1990" y="115"/>
                  </a:lnTo>
                  <a:lnTo>
                    <a:pt x="1963" y="160"/>
                  </a:lnTo>
                  <a:close/>
                  <a:moveTo>
                    <a:pt x="2025" y="160"/>
                  </a:moveTo>
                  <a:lnTo>
                    <a:pt x="1999" y="115"/>
                  </a:lnTo>
                  <a:lnTo>
                    <a:pt x="2025" y="70"/>
                  </a:lnTo>
                  <a:lnTo>
                    <a:pt x="2052" y="115"/>
                  </a:lnTo>
                  <a:lnTo>
                    <a:pt x="2025" y="160"/>
                  </a:lnTo>
                  <a:close/>
                  <a:moveTo>
                    <a:pt x="2088" y="160"/>
                  </a:moveTo>
                  <a:lnTo>
                    <a:pt x="2061" y="115"/>
                  </a:lnTo>
                  <a:lnTo>
                    <a:pt x="2088" y="70"/>
                  </a:lnTo>
                  <a:lnTo>
                    <a:pt x="2113" y="115"/>
                  </a:lnTo>
                  <a:lnTo>
                    <a:pt x="2088" y="160"/>
                  </a:lnTo>
                  <a:close/>
                  <a:moveTo>
                    <a:pt x="2149" y="160"/>
                  </a:moveTo>
                  <a:lnTo>
                    <a:pt x="2122" y="115"/>
                  </a:lnTo>
                  <a:lnTo>
                    <a:pt x="2149" y="70"/>
                  </a:lnTo>
                  <a:lnTo>
                    <a:pt x="2175" y="115"/>
                  </a:lnTo>
                  <a:lnTo>
                    <a:pt x="2149" y="160"/>
                  </a:lnTo>
                  <a:close/>
                  <a:moveTo>
                    <a:pt x="2211" y="160"/>
                  </a:moveTo>
                  <a:lnTo>
                    <a:pt x="2184" y="115"/>
                  </a:lnTo>
                  <a:lnTo>
                    <a:pt x="2211" y="70"/>
                  </a:lnTo>
                  <a:lnTo>
                    <a:pt x="2236" y="115"/>
                  </a:lnTo>
                  <a:lnTo>
                    <a:pt x="2211" y="160"/>
                  </a:lnTo>
                  <a:close/>
                  <a:moveTo>
                    <a:pt x="2272" y="160"/>
                  </a:moveTo>
                  <a:lnTo>
                    <a:pt x="2245" y="115"/>
                  </a:lnTo>
                  <a:lnTo>
                    <a:pt x="2272" y="70"/>
                  </a:lnTo>
                  <a:lnTo>
                    <a:pt x="2298" y="115"/>
                  </a:lnTo>
                  <a:lnTo>
                    <a:pt x="2272" y="160"/>
                  </a:lnTo>
                  <a:close/>
                  <a:moveTo>
                    <a:pt x="2334" y="160"/>
                  </a:moveTo>
                  <a:lnTo>
                    <a:pt x="2307" y="115"/>
                  </a:lnTo>
                  <a:lnTo>
                    <a:pt x="2334" y="70"/>
                  </a:lnTo>
                  <a:lnTo>
                    <a:pt x="2359" y="115"/>
                  </a:lnTo>
                  <a:lnTo>
                    <a:pt x="2334" y="160"/>
                  </a:lnTo>
                  <a:close/>
                  <a:moveTo>
                    <a:pt x="2395" y="160"/>
                  </a:moveTo>
                  <a:lnTo>
                    <a:pt x="2368" y="115"/>
                  </a:lnTo>
                  <a:lnTo>
                    <a:pt x="2395" y="70"/>
                  </a:lnTo>
                  <a:lnTo>
                    <a:pt x="2421" y="115"/>
                  </a:lnTo>
                  <a:lnTo>
                    <a:pt x="2395" y="160"/>
                  </a:lnTo>
                  <a:close/>
                  <a:moveTo>
                    <a:pt x="2457" y="160"/>
                  </a:moveTo>
                  <a:lnTo>
                    <a:pt x="2431" y="115"/>
                  </a:lnTo>
                  <a:lnTo>
                    <a:pt x="2457" y="70"/>
                  </a:lnTo>
                  <a:lnTo>
                    <a:pt x="2484" y="115"/>
                  </a:lnTo>
                  <a:lnTo>
                    <a:pt x="2457" y="160"/>
                  </a:lnTo>
                  <a:close/>
                  <a:moveTo>
                    <a:pt x="2518" y="160"/>
                  </a:moveTo>
                  <a:lnTo>
                    <a:pt x="2493" y="115"/>
                  </a:lnTo>
                  <a:lnTo>
                    <a:pt x="2518" y="70"/>
                  </a:lnTo>
                  <a:lnTo>
                    <a:pt x="2545" y="115"/>
                  </a:lnTo>
                  <a:lnTo>
                    <a:pt x="2518" y="160"/>
                  </a:lnTo>
                  <a:close/>
                  <a:moveTo>
                    <a:pt x="84" y="108"/>
                  </a:moveTo>
                  <a:lnTo>
                    <a:pt x="59" y="61"/>
                  </a:lnTo>
                  <a:lnTo>
                    <a:pt x="84" y="16"/>
                  </a:lnTo>
                  <a:lnTo>
                    <a:pt x="111" y="61"/>
                  </a:lnTo>
                  <a:lnTo>
                    <a:pt x="84" y="108"/>
                  </a:lnTo>
                  <a:close/>
                  <a:moveTo>
                    <a:pt x="146" y="108"/>
                  </a:moveTo>
                  <a:lnTo>
                    <a:pt x="120" y="61"/>
                  </a:lnTo>
                  <a:lnTo>
                    <a:pt x="146" y="16"/>
                  </a:lnTo>
                  <a:lnTo>
                    <a:pt x="172" y="61"/>
                  </a:lnTo>
                  <a:lnTo>
                    <a:pt x="146" y="108"/>
                  </a:lnTo>
                  <a:close/>
                  <a:moveTo>
                    <a:pt x="207" y="108"/>
                  </a:moveTo>
                  <a:lnTo>
                    <a:pt x="181" y="61"/>
                  </a:lnTo>
                  <a:lnTo>
                    <a:pt x="207" y="16"/>
                  </a:lnTo>
                  <a:lnTo>
                    <a:pt x="234" y="61"/>
                  </a:lnTo>
                  <a:lnTo>
                    <a:pt x="207" y="108"/>
                  </a:lnTo>
                  <a:close/>
                  <a:moveTo>
                    <a:pt x="270" y="108"/>
                  </a:moveTo>
                  <a:lnTo>
                    <a:pt x="243" y="61"/>
                  </a:lnTo>
                  <a:lnTo>
                    <a:pt x="270" y="16"/>
                  </a:lnTo>
                  <a:lnTo>
                    <a:pt x="295" y="61"/>
                  </a:lnTo>
                  <a:lnTo>
                    <a:pt x="270" y="108"/>
                  </a:lnTo>
                  <a:close/>
                  <a:moveTo>
                    <a:pt x="331" y="108"/>
                  </a:moveTo>
                  <a:lnTo>
                    <a:pt x="304" y="61"/>
                  </a:lnTo>
                  <a:lnTo>
                    <a:pt x="331" y="16"/>
                  </a:lnTo>
                  <a:lnTo>
                    <a:pt x="357" y="61"/>
                  </a:lnTo>
                  <a:lnTo>
                    <a:pt x="331" y="108"/>
                  </a:lnTo>
                  <a:close/>
                  <a:moveTo>
                    <a:pt x="393" y="108"/>
                  </a:moveTo>
                  <a:lnTo>
                    <a:pt x="366" y="61"/>
                  </a:lnTo>
                  <a:lnTo>
                    <a:pt x="393" y="16"/>
                  </a:lnTo>
                  <a:lnTo>
                    <a:pt x="418" y="61"/>
                  </a:lnTo>
                  <a:lnTo>
                    <a:pt x="393" y="108"/>
                  </a:lnTo>
                  <a:close/>
                  <a:moveTo>
                    <a:pt x="454" y="108"/>
                  </a:moveTo>
                  <a:lnTo>
                    <a:pt x="427" y="61"/>
                  </a:lnTo>
                  <a:lnTo>
                    <a:pt x="454" y="16"/>
                  </a:lnTo>
                  <a:lnTo>
                    <a:pt x="480" y="61"/>
                  </a:lnTo>
                  <a:lnTo>
                    <a:pt x="454" y="108"/>
                  </a:lnTo>
                  <a:close/>
                  <a:moveTo>
                    <a:pt x="516" y="108"/>
                  </a:moveTo>
                  <a:lnTo>
                    <a:pt x="489" y="61"/>
                  </a:lnTo>
                  <a:lnTo>
                    <a:pt x="516" y="16"/>
                  </a:lnTo>
                  <a:lnTo>
                    <a:pt x="541" y="61"/>
                  </a:lnTo>
                  <a:lnTo>
                    <a:pt x="516" y="108"/>
                  </a:lnTo>
                  <a:close/>
                  <a:moveTo>
                    <a:pt x="577" y="108"/>
                  </a:moveTo>
                  <a:lnTo>
                    <a:pt x="550" y="61"/>
                  </a:lnTo>
                  <a:lnTo>
                    <a:pt x="577" y="16"/>
                  </a:lnTo>
                  <a:lnTo>
                    <a:pt x="603" y="61"/>
                  </a:lnTo>
                  <a:lnTo>
                    <a:pt x="577" y="108"/>
                  </a:lnTo>
                  <a:close/>
                  <a:moveTo>
                    <a:pt x="639" y="108"/>
                  </a:moveTo>
                  <a:lnTo>
                    <a:pt x="613" y="61"/>
                  </a:lnTo>
                  <a:lnTo>
                    <a:pt x="639" y="16"/>
                  </a:lnTo>
                  <a:lnTo>
                    <a:pt x="666" y="61"/>
                  </a:lnTo>
                  <a:lnTo>
                    <a:pt x="639" y="108"/>
                  </a:lnTo>
                  <a:close/>
                  <a:moveTo>
                    <a:pt x="700" y="108"/>
                  </a:moveTo>
                  <a:lnTo>
                    <a:pt x="675" y="61"/>
                  </a:lnTo>
                  <a:lnTo>
                    <a:pt x="700" y="16"/>
                  </a:lnTo>
                  <a:lnTo>
                    <a:pt x="727" y="61"/>
                  </a:lnTo>
                  <a:lnTo>
                    <a:pt x="700" y="108"/>
                  </a:lnTo>
                  <a:close/>
                  <a:moveTo>
                    <a:pt x="762" y="108"/>
                  </a:moveTo>
                  <a:lnTo>
                    <a:pt x="736" y="61"/>
                  </a:lnTo>
                  <a:lnTo>
                    <a:pt x="762" y="16"/>
                  </a:lnTo>
                  <a:lnTo>
                    <a:pt x="789" y="61"/>
                  </a:lnTo>
                  <a:lnTo>
                    <a:pt x="762" y="108"/>
                  </a:lnTo>
                  <a:close/>
                  <a:moveTo>
                    <a:pt x="823" y="108"/>
                  </a:moveTo>
                  <a:lnTo>
                    <a:pt x="798" y="61"/>
                  </a:lnTo>
                  <a:lnTo>
                    <a:pt x="823" y="16"/>
                  </a:lnTo>
                  <a:lnTo>
                    <a:pt x="850" y="61"/>
                  </a:lnTo>
                  <a:lnTo>
                    <a:pt x="823" y="108"/>
                  </a:lnTo>
                  <a:close/>
                  <a:moveTo>
                    <a:pt x="885" y="108"/>
                  </a:moveTo>
                  <a:lnTo>
                    <a:pt x="859" y="61"/>
                  </a:lnTo>
                  <a:lnTo>
                    <a:pt x="885" y="16"/>
                  </a:lnTo>
                  <a:lnTo>
                    <a:pt x="912" y="61"/>
                  </a:lnTo>
                  <a:lnTo>
                    <a:pt x="885" y="108"/>
                  </a:lnTo>
                  <a:close/>
                  <a:moveTo>
                    <a:pt x="946" y="108"/>
                  </a:moveTo>
                  <a:lnTo>
                    <a:pt x="921" y="61"/>
                  </a:lnTo>
                  <a:lnTo>
                    <a:pt x="946" y="16"/>
                  </a:lnTo>
                  <a:lnTo>
                    <a:pt x="973" y="61"/>
                  </a:lnTo>
                  <a:lnTo>
                    <a:pt x="946" y="108"/>
                  </a:lnTo>
                  <a:close/>
                  <a:moveTo>
                    <a:pt x="1009" y="108"/>
                  </a:moveTo>
                  <a:lnTo>
                    <a:pt x="982" y="61"/>
                  </a:lnTo>
                  <a:lnTo>
                    <a:pt x="1009" y="16"/>
                  </a:lnTo>
                  <a:lnTo>
                    <a:pt x="1035" y="61"/>
                  </a:lnTo>
                  <a:lnTo>
                    <a:pt x="1009" y="108"/>
                  </a:lnTo>
                  <a:close/>
                  <a:moveTo>
                    <a:pt x="1071" y="108"/>
                  </a:moveTo>
                  <a:lnTo>
                    <a:pt x="1044" y="61"/>
                  </a:lnTo>
                  <a:lnTo>
                    <a:pt x="1071" y="16"/>
                  </a:lnTo>
                  <a:lnTo>
                    <a:pt x="1096" y="61"/>
                  </a:lnTo>
                  <a:lnTo>
                    <a:pt x="1071" y="108"/>
                  </a:lnTo>
                  <a:close/>
                  <a:moveTo>
                    <a:pt x="1132" y="108"/>
                  </a:moveTo>
                  <a:lnTo>
                    <a:pt x="1105" y="61"/>
                  </a:lnTo>
                  <a:lnTo>
                    <a:pt x="1132" y="16"/>
                  </a:lnTo>
                  <a:lnTo>
                    <a:pt x="1158" y="61"/>
                  </a:lnTo>
                  <a:lnTo>
                    <a:pt x="1132" y="108"/>
                  </a:lnTo>
                  <a:close/>
                  <a:moveTo>
                    <a:pt x="1194" y="108"/>
                  </a:moveTo>
                  <a:lnTo>
                    <a:pt x="1167" y="61"/>
                  </a:lnTo>
                  <a:lnTo>
                    <a:pt x="1194" y="16"/>
                  </a:lnTo>
                  <a:lnTo>
                    <a:pt x="1219" y="61"/>
                  </a:lnTo>
                  <a:lnTo>
                    <a:pt x="1194" y="108"/>
                  </a:lnTo>
                  <a:close/>
                  <a:moveTo>
                    <a:pt x="1255" y="108"/>
                  </a:moveTo>
                  <a:lnTo>
                    <a:pt x="1228" y="61"/>
                  </a:lnTo>
                  <a:lnTo>
                    <a:pt x="1255" y="16"/>
                  </a:lnTo>
                  <a:lnTo>
                    <a:pt x="1281" y="61"/>
                  </a:lnTo>
                  <a:lnTo>
                    <a:pt x="1255" y="108"/>
                  </a:lnTo>
                  <a:close/>
                  <a:moveTo>
                    <a:pt x="1317" y="108"/>
                  </a:moveTo>
                  <a:lnTo>
                    <a:pt x="1290" y="61"/>
                  </a:lnTo>
                  <a:lnTo>
                    <a:pt x="1317" y="16"/>
                  </a:lnTo>
                  <a:lnTo>
                    <a:pt x="1342" y="61"/>
                  </a:lnTo>
                  <a:lnTo>
                    <a:pt x="1317" y="108"/>
                  </a:lnTo>
                  <a:close/>
                  <a:moveTo>
                    <a:pt x="1378" y="108"/>
                  </a:moveTo>
                  <a:lnTo>
                    <a:pt x="1353" y="61"/>
                  </a:lnTo>
                  <a:lnTo>
                    <a:pt x="1378" y="16"/>
                  </a:lnTo>
                  <a:lnTo>
                    <a:pt x="1405" y="61"/>
                  </a:lnTo>
                  <a:lnTo>
                    <a:pt x="1378" y="108"/>
                  </a:lnTo>
                  <a:close/>
                  <a:moveTo>
                    <a:pt x="1440" y="108"/>
                  </a:moveTo>
                  <a:lnTo>
                    <a:pt x="1414" y="61"/>
                  </a:lnTo>
                  <a:lnTo>
                    <a:pt x="1440" y="16"/>
                  </a:lnTo>
                  <a:lnTo>
                    <a:pt x="1467" y="61"/>
                  </a:lnTo>
                  <a:lnTo>
                    <a:pt x="1440" y="108"/>
                  </a:lnTo>
                  <a:close/>
                  <a:moveTo>
                    <a:pt x="1501" y="108"/>
                  </a:moveTo>
                  <a:lnTo>
                    <a:pt x="1476" y="61"/>
                  </a:lnTo>
                  <a:lnTo>
                    <a:pt x="1501" y="16"/>
                  </a:lnTo>
                  <a:lnTo>
                    <a:pt x="1528" y="61"/>
                  </a:lnTo>
                  <a:lnTo>
                    <a:pt x="1501" y="108"/>
                  </a:lnTo>
                  <a:close/>
                  <a:moveTo>
                    <a:pt x="1563" y="108"/>
                  </a:moveTo>
                  <a:lnTo>
                    <a:pt x="1537" y="61"/>
                  </a:lnTo>
                  <a:lnTo>
                    <a:pt x="1563" y="16"/>
                  </a:lnTo>
                  <a:lnTo>
                    <a:pt x="1590" y="61"/>
                  </a:lnTo>
                  <a:lnTo>
                    <a:pt x="1563" y="108"/>
                  </a:lnTo>
                  <a:close/>
                  <a:moveTo>
                    <a:pt x="1624" y="108"/>
                  </a:moveTo>
                  <a:lnTo>
                    <a:pt x="1599" y="61"/>
                  </a:lnTo>
                  <a:lnTo>
                    <a:pt x="1624" y="16"/>
                  </a:lnTo>
                  <a:lnTo>
                    <a:pt x="1651" y="61"/>
                  </a:lnTo>
                  <a:lnTo>
                    <a:pt x="1624" y="108"/>
                  </a:lnTo>
                  <a:close/>
                  <a:moveTo>
                    <a:pt x="1686" y="108"/>
                  </a:moveTo>
                  <a:lnTo>
                    <a:pt x="1660" y="61"/>
                  </a:lnTo>
                  <a:lnTo>
                    <a:pt x="1686" y="16"/>
                  </a:lnTo>
                  <a:lnTo>
                    <a:pt x="1713" y="61"/>
                  </a:lnTo>
                  <a:lnTo>
                    <a:pt x="1686" y="108"/>
                  </a:lnTo>
                  <a:close/>
                  <a:moveTo>
                    <a:pt x="1749" y="108"/>
                  </a:moveTo>
                  <a:lnTo>
                    <a:pt x="1722" y="61"/>
                  </a:lnTo>
                  <a:lnTo>
                    <a:pt x="1749" y="16"/>
                  </a:lnTo>
                  <a:lnTo>
                    <a:pt x="1774" y="61"/>
                  </a:lnTo>
                  <a:lnTo>
                    <a:pt x="1749" y="108"/>
                  </a:lnTo>
                  <a:close/>
                  <a:moveTo>
                    <a:pt x="1810" y="108"/>
                  </a:moveTo>
                  <a:lnTo>
                    <a:pt x="1783" y="61"/>
                  </a:lnTo>
                  <a:lnTo>
                    <a:pt x="1810" y="16"/>
                  </a:lnTo>
                  <a:lnTo>
                    <a:pt x="1836" y="61"/>
                  </a:lnTo>
                  <a:lnTo>
                    <a:pt x="1810" y="108"/>
                  </a:lnTo>
                  <a:close/>
                  <a:moveTo>
                    <a:pt x="1872" y="108"/>
                  </a:moveTo>
                  <a:lnTo>
                    <a:pt x="1845" y="61"/>
                  </a:lnTo>
                  <a:lnTo>
                    <a:pt x="1872" y="16"/>
                  </a:lnTo>
                  <a:lnTo>
                    <a:pt x="1897" y="61"/>
                  </a:lnTo>
                  <a:lnTo>
                    <a:pt x="1872" y="108"/>
                  </a:lnTo>
                  <a:close/>
                  <a:moveTo>
                    <a:pt x="1933" y="108"/>
                  </a:moveTo>
                  <a:lnTo>
                    <a:pt x="1906" y="61"/>
                  </a:lnTo>
                  <a:lnTo>
                    <a:pt x="1933" y="16"/>
                  </a:lnTo>
                  <a:lnTo>
                    <a:pt x="1959" y="61"/>
                  </a:lnTo>
                  <a:lnTo>
                    <a:pt x="1933" y="108"/>
                  </a:lnTo>
                  <a:close/>
                  <a:moveTo>
                    <a:pt x="1995" y="108"/>
                  </a:moveTo>
                  <a:lnTo>
                    <a:pt x="1968" y="61"/>
                  </a:lnTo>
                  <a:lnTo>
                    <a:pt x="1995" y="16"/>
                  </a:lnTo>
                  <a:lnTo>
                    <a:pt x="2020" y="61"/>
                  </a:lnTo>
                  <a:lnTo>
                    <a:pt x="1995" y="108"/>
                  </a:lnTo>
                  <a:close/>
                  <a:moveTo>
                    <a:pt x="2056" y="108"/>
                  </a:moveTo>
                  <a:lnTo>
                    <a:pt x="2029" y="61"/>
                  </a:lnTo>
                  <a:lnTo>
                    <a:pt x="2056" y="16"/>
                  </a:lnTo>
                  <a:lnTo>
                    <a:pt x="2082" y="61"/>
                  </a:lnTo>
                  <a:lnTo>
                    <a:pt x="2056" y="108"/>
                  </a:lnTo>
                  <a:close/>
                  <a:moveTo>
                    <a:pt x="2118" y="108"/>
                  </a:moveTo>
                  <a:lnTo>
                    <a:pt x="2092" y="61"/>
                  </a:lnTo>
                  <a:lnTo>
                    <a:pt x="2118" y="16"/>
                  </a:lnTo>
                  <a:lnTo>
                    <a:pt x="2145" y="61"/>
                  </a:lnTo>
                  <a:lnTo>
                    <a:pt x="2118" y="108"/>
                  </a:lnTo>
                  <a:close/>
                  <a:moveTo>
                    <a:pt x="2179" y="108"/>
                  </a:moveTo>
                  <a:lnTo>
                    <a:pt x="2154" y="61"/>
                  </a:lnTo>
                  <a:lnTo>
                    <a:pt x="2179" y="16"/>
                  </a:lnTo>
                  <a:lnTo>
                    <a:pt x="2206" y="61"/>
                  </a:lnTo>
                  <a:lnTo>
                    <a:pt x="2179" y="108"/>
                  </a:lnTo>
                  <a:close/>
                  <a:moveTo>
                    <a:pt x="2241" y="108"/>
                  </a:moveTo>
                  <a:lnTo>
                    <a:pt x="2215" y="61"/>
                  </a:lnTo>
                  <a:lnTo>
                    <a:pt x="2241" y="16"/>
                  </a:lnTo>
                  <a:lnTo>
                    <a:pt x="2268" y="61"/>
                  </a:lnTo>
                  <a:lnTo>
                    <a:pt x="2241" y="108"/>
                  </a:lnTo>
                  <a:close/>
                  <a:moveTo>
                    <a:pt x="2302" y="108"/>
                  </a:moveTo>
                  <a:lnTo>
                    <a:pt x="2277" y="61"/>
                  </a:lnTo>
                  <a:lnTo>
                    <a:pt x="2302" y="16"/>
                  </a:lnTo>
                  <a:lnTo>
                    <a:pt x="2329" y="61"/>
                  </a:lnTo>
                  <a:lnTo>
                    <a:pt x="2302" y="108"/>
                  </a:lnTo>
                  <a:close/>
                  <a:moveTo>
                    <a:pt x="2364" y="108"/>
                  </a:moveTo>
                  <a:lnTo>
                    <a:pt x="2338" y="61"/>
                  </a:lnTo>
                  <a:lnTo>
                    <a:pt x="2364" y="16"/>
                  </a:lnTo>
                  <a:lnTo>
                    <a:pt x="2391" y="61"/>
                  </a:lnTo>
                  <a:lnTo>
                    <a:pt x="2364" y="108"/>
                  </a:lnTo>
                  <a:close/>
                  <a:moveTo>
                    <a:pt x="2425" y="108"/>
                  </a:moveTo>
                  <a:lnTo>
                    <a:pt x="2400" y="61"/>
                  </a:lnTo>
                  <a:lnTo>
                    <a:pt x="2425" y="16"/>
                  </a:lnTo>
                  <a:lnTo>
                    <a:pt x="2452" y="61"/>
                  </a:lnTo>
                  <a:lnTo>
                    <a:pt x="2425" y="108"/>
                  </a:lnTo>
                  <a:close/>
                  <a:moveTo>
                    <a:pt x="2488" y="108"/>
                  </a:moveTo>
                  <a:lnTo>
                    <a:pt x="2461" y="61"/>
                  </a:lnTo>
                  <a:lnTo>
                    <a:pt x="2488" y="16"/>
                  </a:lnTo>
                  <a:lnTo>
                    <a:pt x="2514" y="61"/>
                  </a:lnTo>
                  <a:lnTo>
                    <a:pt x="2488" y="108"/>
                  </a:lnTo>
                  <a:close/>
                  <a:moveTo>
                    <a:pt x="2559" y="0"/>
                  </a:moveTo>
                  <a:lnTo>
                    <a:pt x="2550" y="0"/>
                  </a:lnTo>
                  <a:lnTo>
                    <a:pt x="2550" y="1"/>
                  </a:lnTo>
                  <a:lnTo>
                    <a:pt x="2548" y="0"/>
                  </a:lnTo>
                  <a:lnTo>
                    <a:pt x="2539" y="0"/>
                  </a:lnTo>
                  <a:lnTo>
                    <a:pt x="2545" y="9"/>
                  </a:lnTo>
                  <a:lnTo>
                    <a:pt x="2518" y="54"/>
                  </a:lnTo>
                  <a:lnTo>
                    <a:pt x="2493" y="9"/>
                  </a:lnTo>
                  <a:lnTo>
                    <a:pt x="2497" y="0"/>
                  </a:lnTo>
                  <a:lnTo>
                    <a:pt x="2488" y="0"/>
                  </a:lnTo>
                  <a:lnTo>
                    <a:pt x="2488" y="1"/>
                  </a:lnTo>
                  <a:lnTo>
                    <a:pt x="2487" y="0"/>
                  </a:lnTo>
                  <a:lnTo>
                    <a:pt x="2478" y="0"/>
                  </a:lnTo>
                  <a:lnTo>
                    <a:pt x="2484" y="9"/>
                  </a:lnTo>
                  <a:lnTo>
                    <a:pt x="2457" y="54"/>
                  </a:lnTo>
                  <a:lnTo>
                    <a:pt x="2431" y="9"/>
                  </a:lnTo>
                  <a:lnTo>
                    <a:pt x="2436" y="0"/>
                  </a:lnTo>
                  <a:lnTo>
                    <a:pt x="2427" y="0"/>
                  </a:lnTo>
                  <a:lnTo>
                    <a:pt x="2425" y="1"/>
                  </a:lnTo>
                  <a:lnTo>
                    <a:pt x="2425" y="0"/>
                  </a:lnTo>
                  <a:lnTo>
                    <a:pt x="2416" y="0"/>
                  </a:lnTo>
                  <a:lnTo>
                    <a:pt x="2421" y="9"/>
                  </a:lnTo>
                  <a:lnTo>
                    <a:pt x="2395" y="54"/>
                  </a:lnTo>
                  <a:lnTo>
                    <a:pt x="2368" y="9"/>
                  </a:lnTo>
                  <a:lnTo>
                    <a:pt x="2374" y="0"/>
                  </a:lnTo>
                  <a:lnTo>
                    <a:pt x="2365" y="0"/>
                  </a:lnTo>
                  <a:lnTo>
                    <a:pt x="2364" y="1"/>
                  </a:lnTo>
                  <a:lnTo>
                    <a:pt x="2364" y="0"/>
                  </a:lnTo>
                  <a:lnTo>
                    <a:pt x="2355" y="0"/>
                  </a:lnTo>
                  <a:lnTo>
                    <a:pt x="2359" y="9"/>
                  </a:lnTo>
                  <a:lnTo>
                    <a:pt x="2334" y="54"/>
                  </a:lnTo>
                  <a:lnTo>
                    <a:pt x="2307" y="9"/>
                  </a:lnTo>
                  <a:lnTo>
                    <a:pt x="2313" y="0"/>
                  </a:lnTo>
                  <a:lnTo>
                    <a:pt x="2304" y="0"/>
                  </a:lnTo>
                  <a:lnTo>
                    <a:pt x="2302" y="1"/>
                  </a:lnTo>
                  <a:lnTo>
                    <a:pt x="2302" y="0"/>
                  </a:lnTo>
                  <a:lnTo>
                    <a:pt x="2293" y="0"/>
                  </a:lnTo>
                  <a:lnTo>
                    <a:pt x="2298" y="9"/>
                  </a:lnTo>
                  <a:lnTo>
                    <a:pt x="2272" y="54"/>
                  </a:lnTo>
                  <a:lnTo>
                    <a:pt x="2245" y="9"/>
                  </a:lnTo>
                  <a:lnTo>
                    <a:pt x="2251" y="0"/>
                  </a:lnTo>
                  <a:lnTo>
                    <a:pt x="2242" y="0"/>
                  </a:lnTo>
                  <a:lnTo>
                    <a:pt x="2241" y="1"/>
                  </a:lnTo>
                  <a:lnTo>
                    <a:pt x="2241" y="0"/>
                  </a:lnTo>
                  <a:lnTo>
                    <a:pt x="2232" y="0"/>
                  </a:lnTo>
                  <a:lnTo>
                    <a:pt x="2236" y="9"/>
                  </a:lnTo>
                  <a:lnTo>
                    <a:pt x="2211" y="54"/>
                  </a:lnTo>
                  <a:lnTo>
                    <a:pt x="2184" y="9"/>
                  </a:lnTo>
                  <a:lnTo>
                    <a:pt x="2190" y="0"/>
                  </a:lnTo>
                  <a:lnTo>
                    <a:pt x="2181" y="0"/>
                  </a:lnTo>
                  <a:lnTo>
                    <a:pt x="2179" y="1"/>
                  </a:lnTo>
                  <a:lnTo>
                    <a:pt x="2179" y="0"/>
                  </a:lnTo>
                  <a:lnTo>
                    <a:pt x="2170" y="0"/>
                  </a:lnTo>
                  <a:lnTo>
                    <a:pt x="2175" y="9"/>
                  </a:lnTo>
                  <a:lnTo>
                    <a:pt x="2149" y="54"/>
                  </a:lnTo>
                  <a:lnTo>
                    <a:pt x="2122" y="9"/>
                  </a:lnTo>
                  <a:lnTo>
                    <a:pt x="2128" y="0"/>
                  </a:lnTo>
                  <a:lnTo>
                    <a:pt x="2119" y="0"/>
                  </a:lnTo>
                  <a:lnTo>
                    <a:pt x="2118" y="1"/>
                  </a:lnTo>
                  <a:lnTo>
                    <a:pt x="2116" y="0"/>
                  </a:lnTo>
                  <a:lnTo>
                    <a:pt x="2107" y="0"/>
                  </a:lnTo>
                  <a:lnTo>
                    <a:pt x="2113" y="9"/>
                  </a:lnTo>
                  <a:lnTo>
                    <a:pt x="2088" y="54"/>
                  </a:lnTo>
                  <a:lnTo>
                    <a:pt x="2061" y="9"/>
                  </a:lnTo>
                  <a:lnTo>
                    <a:pt x="2067" y="0"/>
                  </a:lnTo>
                  <a:lnTo>
                    <a:pt x="2058" y="0"/>
                  </a:lnTo>
                  <a:lnTo>
                    <a:pt x="2056" y="1"/>
                  </a:lnTo>
                  <a:lnTo>
                    <a:pt x="2055" y="0"/>
                  </a:lnTo>
                  <a:lnTo>
                    <a:pt x="2046" y="0"/>
                  </a:lnTo>
                  <a:lnTo>
                    <a:pt x="2052" y="9"/>
                  </a:lnTo>
                  <a:lnTo>
                    <a:pt x="2025" y="54"/>
                  </a:lnTo>
                  <a:lnTo>
                    <a:pt x="1999" y="9"/>
                  </a:lnTo>
                  <a:lnTo>
                    <a:pt x="2005" y="0"/>
                  </a:lnTo>
                  <a:lnTo>
                    <a:pt x="1995" y="0"/>
                  </a:lnTo>
                  <a:lnTo>
                    <a:pt x="1995" y="1"/>
                  </a:lnTo>
                  <a:lnTo>
                    <a:pt x="1993" y="0"/>
                  </a:lnTo>
                  <a:lnTo>
                    <a:pt x="1984" y="0"/>
                  </a:lnTo>
                  <a:lnTo>
                    <a:pt x="1990" y="9"/>
                  </a:lnTo>
                  <a:lnTo>
                    <a:pt x="1963" y="54"/>
                  </a:lnTo>
                  <a:lnTo>
                    <a:pt x="1938" y="9"/>
                  </a:lnTo>
                  <a:lnTo>
                    <a:pt x="1942" y="0"/>
                  </a:lnTo>
                  <a:lnTo>
                    <a:pt x="1933" y="0"/>
                  </a:lnTo>
                  <a:lnTo>
                    <a:pt x="1933" y="1"/>
                  </a:lnTo>
                  <a:lnTo>
                    <a:pt x="1932" y="0"/>
                  </a:lnTo>
                  <a:lnTo>
                    <a:pt x="1923" y="0"/>
                  </a:lnTo>
                  <a:lnTo>
                    <a:pt x="1929" y="9"/>
                  </a:lnTo>
                  <a:lnTo>
                    <a:pt x="1902" y="54"/>
                  </a:lnTo>
                  <a:lnTo>
                    <a:pt x="1876" y="9"/>
                  </a:lnTo>
                  <a:lnTo>
                    <a:pt x="1881" y="0"/>
                  </a:lnTo>
                  <a:lnTo>
                    <a:pt x="1872" y="0"/>
                  </a:lnTo>
                  <a:lnTo>
                    <a:pt x="1872" y="1"/>
                  </a:lnTo>
                  <a:lnTo>
                    <a:pt x="1870" y="0"/>
                  </a:lnTo>
                  <a:lnTo>
                    <a:pt x="1861" y="0"/>
                  </a:lnTo>
                  <a:lnTo>
                    <a:pt x="1867" y="9"/>
                  </a:lnTo>
                  <a:lnTo>
                    <a:pt x="1840" y="54"/>
                  </a:lnTo>
                  <a:lnTo>
                    <a:pt x="1815" y="9"/>
                  </a:lnTo>
                  <a:lnTo>
                    <a:pt x="1819" y="0"/>
                  </a:lnTo>
                  <a:lnTo>
                    <a:pt x="1810" y="0"/>
                  </a:lnTo>
                  <a:lnTo>
                    <a:pt x="1810" y="1"/>
                  </a:lnTo>
                  <a:lnTo>
                    <a:pt x="1809" y="0"/>
                  </a:lnTo>
                  <a:lnTo>
                    <a:pt x="1800" y="0"/>
                  </a:lnTo>
                  <a:lnTo>
                    <a:pt x="1806" y="9"/>
                  </a:lnTo>
                  <a:lnTo>
                    <a:pt x="1779" y="54"/>
                  </a:lnTo>
                  <a:lnTo>
                    <a:pt x="1753" y="9"/>
                  </a:lnTo>
                  <a:lnTo>
                    <a:pt x="1758" y="0"/>
                  </a:lnTo>
                  <a:lnTo>
                    <a:pt x="1749" y="0"/>
                  </a:lnTo>
                  <a:lnTo>
                    <a:pt x="1749" y="1"/>
                  </a:lnTo>
                  <a:lnTo>
                    <a:pt x="1747" y="0"/>
                  </a:lnTo>
                  <a:lnTo>
                    <a:pt x="1738" y="0"/>
                  </a:lnTo>
                  <a:lnTo>
                    <a:pt x="1744" y="9"/>
                  </a:lnTo>
                  <a:lnTo>
                    <a:pt x="1717" y="54"/>
                  </a:lnTo>
                  <a:lnTo>
                    <a:pt x="1692" y="9"/>
                  </a:lnTo>
                  <a:lnTo>
                    <a:pt x="1696" y="0"/>
                  </a:lnTo>
                  <a:lnTo>
                    <a:pt x="1687" y="0"/>
                  </a:lnTo>
                  <a:lnTo>
                    <a:pt x="1686" y="1"/>
                  </a:lnTo>
                  <a:lnTo>
                    <a:pt x="1686" y="0"/>
                  </a:lnTo>
                  <a:lnTo>
                    <a:pt x="1677" y="0"/>
                  </a:lnTo>
                  <a:lnTo>
                    <a:pt x="1681" y="9"/>
                  </a:lnTo>
                  <a:lnTo>
                    <a:pt x="1656" y="54"/>
                  </a:lnTo>
                  <a:lnTo>
                    <a:pt x="1629" y="9"/>
                  </a:lnTo>
                  <a:lnTo>
                    <a:pt x="1635" y="0"/>
                  </a:lnTo>
                  <a:lnTo>
                    <a:pt x="1626" y="0"/>
                  </a:lnTo>
                  <a:lnTo>
                    <a:pt x="1624" y="1"/>
                  </a:lnTo>
                  <a:lnTo>
                    <a:pt x="1624" y="0"/>
                  </a:lnTo>
                  <a:lnTo>
                    <a:pt x="1615" y="0"/>
                  </a:lnTo>
                  <a:lnTo>
                    <a:pt x="1620" y="9"/>
                  </a:lnTo>
                  <a:lnTo>
                    <a:pt x="1594" y="54"/>
                  </a:lnTo>
                  <a:lnTo>
                    <a:pt x="1567" y="9"/>
                  </a:lnTo>
                  <a:lnTo>
                    <a:pt x="1573" y="0"/>
                  </a:lnTo>
                  <a:lnTo>
                    <a:pt x="1564" y="0"/>
                  </a:lnTo>
                  <a:lnTo>
                    <a:pt x="1563" y="1"/>
                  </a:lnTo>
                  <a:lnTo>
                    <a:pt x="1563" y="0"/>
                  </a:lnTo>
                  <a:lnTo>
                    <a:pt x="1554" y="0"/>
                  </a:lnTo>
                  <a:lnTo>
                    <a:pt x="1558" y="9"/>
                  </a:lnTo>
                  <a:lnTo>
                    <a:pt x="1533" y="54"/>
                  </a:lnTo>
                  <a:lnTo>
                    <a:pt x="1506" y="9"/>
                  </a:lnTo>
                  <a:lnTo>
                    <a:pt x="1512" y="0"/>
                  </a:lnTo>
                  <a:lnTo>
                    <a:pt x="1503" y="0"/>
                  </a:lnTo>
                  <a:lnTo>
                    <a:pt x="1501" y="1"/>
                  </a:lnTo>
                  <a:lnTo>
                    <a:pt x="1501" y="0"/>
                  </a:lnTo>
                  <a:lnTo>
                    <a:pt x="1492" y="0"/>
                  </a:lnTo>
                  <a:lnTo>
                    <a:pt x="1497" y="9"/>
                  </a:lnTo>
                  <a:lnTo>
                    <a:pt x="1471" y="54"/>
                  </a:lnTo>
                  <a:lnTo>
                    <a:pt x="1444" y="9"/>
                  </a:lnTo>
                  <a:lnTo>
                    <a:pt x="1450" y="0"/>
                  </a:lnTo>
                  <a:lnTo>
                    <a:pt x="1441" y="0"/>
                  </a:lnTo>
                  <a:lnTo>
                    <a:pt x="1440" y="1"/>
                  </a:lnTo>
                  <a:lnTo>
                    <a:pt x="1440" y="0"/>
                  </a:lnTo>
                  <a:lnTo>
                    <a:pt x="1431" y="0"/>
                  </a:lnTo>
                  <a:lnTo>
                    <a:pt x="1435" y="9"/>
                  </a:lnTo>
                  <a:lnTo>
                    <a:pt x="1410" y="54"/>
                  </a:lnTo>
                  <a:lnTo>
                    <a:pt x="1383" y="9"/>
                  </a:lnTo>
                  <a:lnTo>
                    <a:pt x="1389" y="0"/>
                  </a:lnTo>
                  <a:lnTo>
                    <a:pt x="1380" y="0"/>
                  </a:lnTo>
                  <a:lnTo>
                    <a:pt x="1378" y="1"/>
                  </a:lnTo>
                  <a:lnTo>
                    <a:pt x="1377" y="0"/>
                  </a:lnTo>
                  <a:lnTo>
                    <a:pt x="1368" y="0"/>
                  </a:lnTo>
                  <a:lnTo>
                    <a:pt x="1374" y="9"/>
                  </a:lnTo>
                  <a:lnTo>
                    <a:pt x="1348" y="54"/>
                  </a:lnTo>
                  <a:lnTo>
                    <a:pt x="1321" y="9"/>
                  </a:lnTo>
                  <a:lnTo>
                    <a:pt x="1327" y="0"/>
                  </a:lnTo>
                  <a:lnTo>
                    <a:pt x="1318" y="0"/>
                  </a:lnTo>
                  <a:lnTo>
                    <a:pt x="1317" y="1"/>
                  </a:lnTo>
                  <a:lnTo>
                    <a:pt x="1315" y="0"/>
                  </a:lnTo>
                  <a:lnTo>
                    <a:pt x="1306" y="0"/>
                  </a:lnTo>
                  <a:lnTo>
                    <a:pt x="1312" y="9"/>
                  </a:lnTo>
                  <a:lnTo>
                    <a:pt x="1285" y="54"/>
                  </a:lnTo>
                  <a:lnTo>
                    <a:pt x="1260" y="9"/>
                  </a:lnTo>
                  <a:lnTo>
                    <a:pt x="1266" y="0"/>
                  </a:lnTo>
                  <a:lnTo>
                    <a:pt x="1255" y="0"/>
                  </a:lnTo>
                  <a:lnTo>
                    <a:pt x="1255" y="1"/>
                  </a:lnTo>
                  <a:lnTo>
                    <a:pt x="1254" y="0"/>
                  </a:lnTo>
                  <a:lnTo>
                    <a:pt x="1245" y="0"/>
                  </a:lnTo>
                  <a:lnTo>
                    <a:pt x="1251" y="9"/>
                  </a:lnTo>
                  <a:lnTo>
                    <a:pt x="1224" y="54"/>
                  </a:lnTo>
                  <a:lnTo>
                    <a:pt x="1198" y="9"/>
                  </a:lnTo>
                  <a:lnTo>
                    <a:pt x="1203" y="0"/>
                  </a:lnTo>
                  <a:lnTo>
                    <a:pt x="1194" y="0"/>
                  </a:lnTo>
                  <a:lnTo>
                    <a:pt x="1194" y="1"/>
                  </a:lnTo>
                  <a:lnTo>
                    <a:pt x="1192" y="0"/>
                  </a:lnTo>
                  <a:lnTo>
                    <a:pt x="1183" y="0"/>
                  </a:lnTo>
                  <a:lnTo>
                    <a:pt x="1189" y="9"/>
                  </a:lnTo>
                  <a:lnTo>
                    <a:pt x="1162" y="54"/>
                  </a:lnTo>
                  <a:lnTo>
                    <a:pt x="1137" y="9"/>
                  </a:lnTo>
                  <a:lnTo>
                    <a:pt x="1141" y="0"/>
                  </a:lnTo>
                  <a:lnTo>
                    <a:pt x="1132" y="0"/>
                  </a:lnTo>
                  <a:lnTo>
                    <a:pt x="1132" y="1"/>
                  </a:lnTo>
                  <a:lnTo>
                    <a:pt x="1131" y="0"/>
                  </a:lnTo>
                  <a:lnTo>
                    <a:pt x="1122" y="0"/>
                  </a:lnTo>
                  <a:lnTo>
                    <a:pt x="1128" y="9"/>
                  </a:lnTo>
                  <a:lnTo>
                    <a:pt x="1101" y="54"/>
                  </a:lnTo>
                  <a:lnTo>
                    <a:pt x="1075" y="9"/>
                  </a:lnTo>
                  <a:lnTo>
                    <a:pt x="1080" y="0"/>
                  </a:lnTo>
                  <a:lnTo>
                    <a:pt x="1071" y="0"/>
                  </a:lnTo>
                  <a:lnTo>
                    <a:pt x="1071" y="1"/>
                  </a:lnTo>
                  <a:lnTo>
                    <a:pt x="1069" y="0"/>
                  </a:lnTo>
                  <a:lnTo>
                    <a:pt x="1060" y="0"/>
                  </a:lnTo>
                  <a:lnTo>
                    <a:pt x="1066" y="9"/>
                  </a:lnTo>
                  <a:lnTo>
                    <a:pt x="1039" y="54"/>
                  </a:lnTo>
                  <a:lnTo>
                    <a:pt x="1014" y="9"/>
                  </a:lnTo>
                  <a:lnTo>
                    <a:pt x="1018" y="0"/>
                  </a:lnTo>
                  <a:lnTo>
                    <a:pt x="1009" y="0"/>
                  </a:lnTo>
                  <a:lnTo>
                    <a:pt x="1009" y="1"/>
                  </a:lnTo>
                  <a:lnTo>
                    <a:pt x="1008" y="0"/>
                  </a:lnTo>
                  <a:lnTo>
                    <a:pt x="999" y="0"/>
                  </a:lnTo>
                  <a:lnTo>
                    <a:pt x="1005" y="9"/>
                  </a:lnTo>
                  <a:lnTo>
                    <a:pt x="978" y="54"/>
                  </a:lnTo>
                  <a:lnTo>
                    <a:pt x="952" y="9"/>
                  </a:lnTo>
                  <a:lnTo>
                    <a:pt x="957" y="0"/>
                  </a:lnTo>
                  <a:lnTo>
                    <a:pt x="948" y="0"/>
                  </a:lnTo>
                  <a:lnTo>
                    <a:pt x="946" y="1"/>
                  </a:lnTo>
                  <a:lnTo>
                    <a:pt x="946" y="0"/>
                  </a:lnTo>
                  <a:lnTo>
                    <a:pt x="937" y="0"/>
                  </a:lnTo>
                  <a:lnTo>
                    <a:pt x="942" y="9"/>
                  </a:lnTo>
                  <a:lnTo>
                    <a:pt x="916" y="54"/>
                  </a:lnTo>
                  <a:lnTo>
                    <a:pt x="889" y="9"/>
                  </a:lnTo>
                  <a:lnTo>
                    <a:pt x="895" y="0"/>
                  </a:lnTo>
                  <a:lnTo>
                    <a:pt x="886" y="0"/>
                  </a:lnTo>
                  <a:lnTo>
                    <a:pt x="885" y="1"/>
                  </a:lnTo>
                  <a:lnTo>
                    <a:pt x="885" y="0"/>
                  </a:lnTo>
                  <a:lnTo>
                    <a:pt x="876" y="0"/>
                  </a:lnTo>
                  <a:lnTo>
                    <a:pt x="880" y="9"/>
                  </a:lnTo>
                  <a:lnTo>
                    <a:pt x="855" y="54"/>
                  </a:lnTo>
                  <a:lnTo>
                    <a:pt x="828" y="9"/>
                  </a:lnTo>
                  <a:lnTo>
                    <a:pt x="834" y="0"/>
                  </a:lnTo>
                  <a:lnTo>
                    <a:pt x="825" y="0"/>
                  </a:lnTo>
                  <a:lnTo>
                    <a:pt x="823" y="1"/>
                  </a:lnTo>
                  <a:lnTo>
                    <a:pt x="823" y="0"/>
                  </a:lnTo>
                  <a:lnTo>
                    <a:pt x="814" y="0"/>
                  </a:lnTo>
                  <a:lnTo>
                    <a:pt x="819" y="9"/>
                  </a:lnTo>
                  <a:lnTo>
                    <a:pt x="793" y="54"/>
                  </a:lnTo>
                  <a:lnTo>
                    <a:pt x="766" y="9"/>
                  </a:lnTo>
                  <a:lnTo>
                    <a:pt x="772" y="0"/>
                  </a:lnTo>
                  <a:lnTo>
                    <a:pt x="763" y="0"/>
                  </a:lnTo>
                  <a:lnTo>
                    <a:pt x="762" y="1"/>
                  </a:lnTo>
                  <a:lnTo>
                    <a:pt x="762" y="0"/>
                  </a:lnTo>
                  <a:lnTo>
                    <a:pt x="753" y="0"/>
                  </a:lnTo>
                  <a:lnTo>
                    <a:pt x="757" y="9"/>
                  </a:lnTo>
                  <a:lnTo>
                    <a:pt x="732" y="54"/>
                  </a:lnTo>
                  <a:lnTo>
                    <a:pt x="705" y="9"/>
                  </a:lnTo>
                  <a:lnTo>
                    <a:pt x="711" y="0"/>
                  </a:lnTo>
                  <a:lnTo>
                    <a:pt x="702" y="0"/>
                  </a:lnTo>
                  <a:lnTo>
                    <a:pt x="700" y="1"/>
                  </a:lnTo>
                  <a:lnTo>
                    <a:pt x="700" y="0"/>
                  </a:lnTo>
                  <a:lnTo>
                    <a:pt x="691" y="0"/>
                  </a:lnTo>
                  <a:lnTo>
                    <a:pt x="696" y="9"/>
                  </a:lnTo>
                  <a:lnTo>
                    <a:pt x="670" y="54"/>
                  </a:lnTo>
                  <a:lnTo>
                    <a:pt x="643" y="9"/>
                  </a:lnTo>
                  <a:lnTo>
                    <a:pt x="649" y="0"/>
                  </a:lnTo>
                  <a:lnTo>
                    <a:pt x="640" y="0"/>
                  </a:lnTo>
                  <a:lnTo>
                    <a:pt x="639" y="1"/>
                  </a:lnTo>
                  <a:lnTo>
                    <a:pt x="639" y="0"/>
                  </a:lnTo>
                  <a:lnTo>
                    <a:pt x="628" y="0"/>
                  </a:lnTo>
                  <a:lnTo>
                    <a:pt x="634" y="9"/>
                  </a:lnTo>
                  <a:lnTo>
                    <a:pt x="609" y="54"/>
                  </a:lnTo>
                  <a:lnTo>
                    <a:pt x="582" y="9"/>
                  </a:lnTo>
                  <a:lnTo>
                    <a:pt x="588" y="0"/>
                  </a:lnTo>
                  <a:lnTo>
                    <a:pt x="579" y="0"/>
                  </a:lnTo>
                  <a:lnTo>
                    <a:pt x="577" y="1"/>
                  </a:lnTo>
                  <a:lnTo>
                    <a:pt x="576" y="0"/>
                  </a:lnTo>
                  <a:lnTo>
                    <a:pt x="567" y="0"/>
                  </a:lnTo>
                  <a:lnTo>
                    <a:pt x="573" y="9"/>
                  </a:lnTo>
                  <a:lnTo>
                    <a:pt x="546" y="54"/>
                  </a:lnTo>
                  <a:lnTo>
                    <a:pt x="520" y="9"/>
                  </a:lnTo>
                  <a:lnTo>
                    <a:pt x="526" y="0"/>
                  </a:lnTo>
                  <a:lnTo>
                    <a:pt x="516" y="0"/>
                  </a:lnTo>
                  <a:lnTo>
                    <a:pt x="516" y="1"/>
                  </a:lnTo>
                  <a:lnTo>
                    <a:pt x="514" y="0"/>
                  </a:lnTo>
                  <a:lnTo>
                    <a:pt x="505" y="0"/>
                  </a:lnTo>
                  <a:lnTo>
                    <a:pt x="511" y="9"/>
                  </a:lnTo>
                  <a:lnTo>
                    <a:pt x="484" y="54"/>
                  </a:lnTo>
                  <a:lnTo>
                    <a:pt x="459" y="9"/>
                  </a:lnTo>
                  <a:lnTo>
                    <a:pt x="463" y="0"/>
                  </a:lnTo>
                  <a:lnTo>
                    <a:pt x="454" y="0"/>
                  </a:lnTo>
                  <a:lnTo>
                    <a:pt x="454" y="1"/>
                  </a:lnTo>
                  <a:lnTo>
                    <a:pt x="453" y="0"/>
                  </a:lnTo>
                  <a:lnTo>
                    <a:pt x="444" y="0"/>
                  </a:lnTo>
                  <a:lnTo>
                    <a:pt x="450" y="9"/>
                  </a:lnTo>
                  <a:lnTo>
                    <a:pt x="423" y="54"/>
                  </a:lnTo>
                  <a:lnTo>
                    <a:pt x="397" y="9"/>
                  </a:lnTo>
                  <a:lnTo>
                    <a:pt x="402" y="0"/>
                  </a:lnTo>
                  <a:lnTo>
                    <a:pt x="393" y="0"/>
                  </a:lnTo>
                  <a:lnTo>
                    <a:pt x="393" y="1"/>
                  </a:lnTo>
                  <a:lnTo>
                    <a:pt x="391" y="0"/>
                  </a:lnTo>
                  <a:lnTo>
                    <a:pt x="382" y="0"/>
                  </a:lnTo>
                  <a:lnTo>
                    <a:pt x="388" y="9"/>
                  </a:lnTo>
                  <a:lnTo>
                    <a:pt x="361" y="54"/>
                  </a:lnTo>
                  <a:lnTo>
                    <a:pt x="336" y="9"/>
                  </a:lnTo>
                  <a:lnTo>
                    <a:pt x="340" y="0"/>
                  </a:lnTo>
                  <a:lnTo>
                    <a:pt x="331" y="0"/>
                  </a:lnTo>
                  <a:lnTo>
                    <a:pt x="331" y="1"/>
                  </a:lnTo>
                  <a:lnTo>
                    <a:pt x="330" y="0"/>
                  </a:lnTo>
                  <a:lnTo>
                    <a:pt x="321" y="0"/>
                  </a:lnTo>
                  <a:lnTo>
                    <a:pt x="327" y="9"/>
                  </a:lnTo>
                  <a:lnTo>
                    <a:pt x="300" y="54"/>
                  </a:lnTo>
                  <a:lnTo>
                    <a:pt x="274" y="9"/>
                  </a:lnTo>
                  <a:lnTo>
                    <a:pt x="279" y="0"/>
                  </a:lnTo>
                  <a:lnTo>
                    <a:pt x="270" y="0"/>
                  </a:lnTo>
                  <a:lnTo>
                    <a:pt x="270" y="1"/>
                  </a:lnTo>
                  <a:lnTo>
                    <a:pt x="268" y="0"/>
                  </a:lnTo>
                  <a:lnTo>
                    <a:pt x="259" y="0"/>
                  </a:lnTo>
                  <a:lnTo>
                    <a:pt x="265" y="9"/>
                  </a:lnTo>
                  <a:lnTo>
                    <a:pt x="238" y="54"/>
                  </a:lnTo>
                  <a:lnTo>
                    <a:pt x="213" y="9"/>
                  </a:lnTo>
                  <a:lnTo>
                    <a:pt x="217" y="0"/>
                  </a:lnTo>
                  <a:lnTo>
                    <a:pt x="208" y="0"/>
                  </a:lnTo>
                  <a:lnTo>
                    <a:pt x="207" y="1"/>
                  </a:lnTo>
                  <a:lnTo>
                    <a:pt x="207" y="0"/>
                  </a:lnTo>
                  <a:lnTo>
                    <a:pt x="198" y="0"/>
                  </a:lnTo>
                  <a:lnTo>
                    <a:pt x="202" y="9"/>
                  </a:lnTo>
                  <a:lnTo>
                    <a:pt x="177" y="54"/>
                  </a:lnTo>
                  <a:lnTo>
                    <a:pt x="150" y="9"/>
                  </a:lnTo>
                  <a:lnTo>
                    <a:pt x="156" y="0"/>
                  </a:lnTo>
                  <a:lnTo>
                    <a:pt x="147" y="0"/>
                  </a:lnTo>
                  <a:lnTo>
                    <a:pt x="146" y="1"/>
                  </a:lnTo>
                  <a:lnTo>
                    <a:pt x="146" y="0"/>
                  </a:lnTo>
                  <a:lnTo>
                    <a:pt x="137" y="0"/>
                  </a:lnTo>
                  <a:lnTo>
                    <a:pt x="141" y="9"/>
                  </a:lnTo>
                  <a:lnTo>
                    <a:pt x="116" y="54"/>
                  </a:lnTo>
                  <a:lnTo>
                    <a:pt x="89" y="9"/>
                  </a:lnTo>
                  <a:lnTo>
                    <a:pt x="95" y="0"/>
                  </a:lnTo>
                  <a:lnTo>
                    <a:pt x="86" y="0"/>
                  </a:lnTo>
                  <a:lnTo>
                    <a:pt x="84" y="1"/>
                  </a:lnTo>
                  <a:lnTo>
                    <a:pt x="84" y="0"/>
                  </a:lnTo>
                  <a:lnTo>
                    <a:pt x="75" y="0"/>
                  </a:lnTo>
                  <a:lnTo>
                    <a:pt x="80" y="9"/>
                  </a:lnTo>
                  <a:lnTo>
                    <a:pt x="54" y="54"/>
                  </a:lnTo>
                  <a:lnTo>
                    <a:pt x="27" y="9"/>
                  </a:lnTo>
                  <a:lnTo>
                    <a:pt x="33" y="0"/>
                  </a:lnTo>
                  <a:lnTo>
                    <a:pt x="24" y="0"/>
                  </a:lnTo>
                  <a:lnTo>
                    <a:pt x="23" y="1"/>
                  </a:lnTo>
                  <a:lnTo>
                    <a:pt x="23" y="0"/>
                  </a:lnTo>
                  <a:lnTo>
                    <a:pt x="14" y="0"/>
                  </a:lnTo>
                  <a:lnTo>
                    <a:pt x="18" y="9"/>
                  </a:lnTo>
                  <a:lnTo>
                    <a:pt x="0" y="42"/>
                  </a:lnTo>
                  <a:lnTo>
                    <a:pt x="0" y="57"/>
                  </a:lnTo>
                  <a:lnTo>
                    <a:pt x="23" y="16"/>
                  </a:lnTo>
                  <a:lnTo>
                    <a:pt x="50" y="61"/>
                  </a:lnTo>
                  <a:lnTo>
                    <a:pt x="23" y="108"/>
                  </a:lnTo>
                  <a:lnTo>
                    <a:pt x="0" y="67"/>
                  </a:lnTo>
                  <a:lnTo>
                    <a:pt x="0" y="82"/>
                  </a:lnTo>
                  <a:lnTo>
                    <a:pt x="18" y="115"/>
                  </a:lnTo>
                  <a:lnTo>
                    <a:pt x="0" y="148"/>
                  </a:lnTo>
                  <a:lnTo>
                    <a:pt x="0" y="163"/>
                  </a:lnTo>
                  <a:lnTo>
                    <a:pt x="23" y="123"/>
                  </a:lnTo>
                  <a:lnTo>
                    <a:pt x="50" y="169"/>
                  </a:lnTo>
                  <a:lnTo>
                    <a:pt x="23" y="214"/>
                  </a:lnTo>
                  <a:lnTo>
                    <a:pt x="0" y="173"/>
                  </a:lnTo>
                  <a:lnTo>
                    <a:pt x="0" y="188"/>
                  </a:lnTo>
                  <a:lnTo>
                    <a:pt x="18" y="221"/>
                  </a:lnTo>
                  <a:lnTo>
                    <a:pt x="0" y="254"/>
                  </a:lnTo>
                  <a:lnTo>
                    <a:pt x="0" y="271"/>
                  </a:lnTo>
                  <a:lnTo>
                    <a:pt x="23" y="229"/>
                  </a:lnTo>
                  <a:lnTo>
                    <a:pt x="50" y="275"/>
                  </a:lnTo>
                  <a:lnTo>
                    <a:pt x="23" y="320"/>
                  </a:lnTo>
                  <a:lnTo>
                    <a:pt x="0" y="280"/>
                  </a:lnTo>
                  <a:lnTo>
                    <a:pt x="0" y="295"/>
                  </a:lnTo>
                  <a:lnTo>
                    <a:pt x="18" y="328"/>
                  </a:lnTo>
                  <a:lnTo>
                    <a:pt x="0" y="361"/>
                  </a:lnTo>
                  <a:lnTo>
                    <a:pt x="0" y="377"/>
                  </a:lnTo>
                  <a:lnTo>
                    <a:pt x="23" y="337"/>
                  </a:lnTo>
                  <a:lnTo>
                    <a:pt x="50" y="382"/>
                  </a:lnTo>
                  <a:lnTo>
                    <a:pt x="23" y="426"/>
                  </a:lnTo>
                  <a:lnTo>
                    <a:pt x="0" y="386"/>
                  </a:lnTo>
                  <a:lnTo>
                    <a:pt x="0" y="402"/>
                  </a:lnTo>
                  <a:lnTo>
                    <a:pt x="18" y="435"/>
                  </a:lnTo>
                  <a:lnTo>
                    <a:pt x="0" y="467"/>
                  </a:lnTo>
                  <a:lnTo>
                    <a:pt x="0" y="483"/>
                  </a:lnTo>
                  <a:lnTo>
                    <a:pt x="23" y="443"/>
                  </a:lnTo>
                  <a:lnTo>
                    <a:pt x="50" y="488"/>
                  </a:lnTo>
                  <a:lnTo>
                    <a:pt x="23" y="533"/>
                  </a:lnTo>
                  <a:lnTo>
                    <a:pt x="0" y="492"/>
                  </a:lnTo>
                  <a:lnTo>
                    <a:pt x="0" y="509"/>
                  </a:lnTo>
                  <a:lnTo>
                    <a:pt x="18" y="542"/>
                  </a:lnTo>
                  <a:lnTo>
                    <a:pt x="0" y="575"/>
                  </a:lnTo>
                  <a:lnTo>
                    <a:pt x="0" y="590"/>
                  </a:lnTo>
                  <a:lnTo>
                    <a:pt x="23" y="549"/>
                  </a:lnTo>
                  <a:lnTo>
                    <a:pt x="50" y="594"/>
                  </a:lnTo>
                  <a:lnTo>
                    <a:pt x="23" y="641"/>
                  </a:lnTo>
                  <a:lnTo>
                    <a:pt x="0" y="599"/>
                  </a:lnTo>
                  <a:lnTo>
                    <a:pt x="0" y="615"/>
                  </a:lnTo>
                  <a:lnTo>
                    <a:pt x="18" y="648"/>
                  </a:lnTo>
                  <a:lnTo>
                    <a:pt x="0" y="681"/>
                  </a:lnTo>
                  <a:lnTo>
                    <a:pt x="0" y="696"/>
                  </a:lnTo>
                  <a:lnTo>
                    <a:pt x="23" y="656"/>
                  </a:lnTo>
                  <a:lnTo>
                    <a:pt x="50" y="700"/>
                  </a:lnTo>
                  <a:lnTo>
                    <a:pt x="23" y="747"/>
                  </a:lnTo>
                  <a:lnTo>
                    <a:pt x="0" y="706"/>
                  </a:lnTo>
                  <a:lnTo>
                    <a:pt x="0" y="721"/>
                  </a:lnTo>
                  <a:lnTo>
                    <a:pt x="18" y="754"/>
                  </a:lnTo>
                  <a:lnTo>
                    <a:pt x="0" y="787"/>
                  </a:lnTo>
                  <a:lnTo>
                    <a:pt x="0" y="802"/>
                  </a:lnTo>
                  <a:lnTo>
                    <a:pt x="23" y="762"/>
                  </a:lnTo>
                  <a:lnTo>
                    <a:pt x="50" y="808"/>
                  </a:lnTo>
                  <a:lnTo>
                    <a:pt x="23" y="853"/>
                  </a:lnTo>
                  <a:lnTo>
                    <a:pt x="0" y="813"/>
                  </a:lnTo>
                  <a:lnTo>
                    <a:pt x="0" y="828"/>
                  </a:lnTo>
                  <a:lnTo>
                    <a:pt x="18" y="861"/>
                  </a:lnTo>
                  <a:lnTo>
                    <a:pt x="0" y="894"/>
                  </a:lnTo>
                  <a:lnTo>
                    <a:pt x="0" y="910"/>
                  </a:lnTo>
                  <a:lnTo>
                    <a:pt x="23" y="868"/>
                  </a:lnTo>
                  <a:lnTo>
                    <a:pt x="50" y="915"/>
                  </a:lnTo>
                  <a:lnTo>
                    <a:pt x="23" y="959"/>
                  </a:lnTo>
                  <a:lnTo>
                    <a:pt x="0" y="919"/>
                  </a:lnTo>
                  <a:lnTo>
                    <a:pt x="0" y="934"/>
                  </a:lnTo>
                  <a:lnTo>
                    <a:pt x="18" y="967"/>
                  </a:lnTo>
                  <a:lnTo>
                    <a:pt x="0" y="1000"/>
                  </a:lnTo>
                  <a:lnTo>
                    <a:pt x="0" y="1016"/>
                  </a:lnTo>
                  <a:lnTo>
                    <a:pt x="23" y="976"/>
                  </a:lnTo>
                  <a:lnTo>
                    <a:pt x="50" y="1021"/>
                  </a:lnTo>
                  <a:lnTo>
                    <a:pt x="23" y="1066"/>
                  </a:lnTo>
                  <a:lnTo>
                    <a:pt x="0" y="1025"/>
                  </a:lnTo>
                  <a:lnTo>
                    <a:pt x="0" y="1042"/>
                  </a:lnTo>
                  <a:lnTo>
                    <a:pt x="18" y="1075"/>
                  </a:lnTo>
                  <a:lnTo>
                    <a:pt x="0" y="1108"/>
                  </a:lnTo>
                  <a:lnTo>
                    <a:pt x="0" y="1123"/>
                  </a:lnTo>
                  <a:lnTo>
                    <a:pt x="23" y="1082"/>
                  </a:lnTo>
                  <a:lnTo>
                    <a:pt x="50" y="1127"/>
                  </a:lnTo>
                  <a:lnTo>
                    <a:pt x="23" y="1172"/>
                  </a:lnTo>
                  <a:lnTo>
                    <a:pt x="0" y="1132"/>
                  </a:lnTo>
                  <a:lnTo>
                    <a:pt x="0" y="1148"/>
                  </a:lnTo>
                  <a:lnTo>
                    <a:pt x="18" y="1181"/>
                  </a:lnTo>
                  <a:lnTo>
                    <a:pt x="0" y="1214"/>
                  </a:lnTo>
                  <a:lnTo>
                    <a:pt x="0" y="1229"/>
                  </a:lnTo>
                  <a:lnTo>
                    <a:pt x="23" y="1189"/>
                  </a:lnTo>
                  <a:lnTo>
                    <a:pt x="50" y="1233"/>
                  </a:lnTo>
                  <a:lnTo>
                    <a:pt x="23" y="1280"/>
                  </a:lnTo>
                  <a:lnTo>
                    <a:pt x="0" y="1238"/>
                  </a:lnTo>
                  <a:lnTo>
                    <a:pt x="0" y="1254"/>
                  </a:lnTo>
                  <a:lnTo>
                    <a:pt x="18" y="1287"/>
                  </a:lnTo>
                  <a:lnTo>
                    <a:pt x="0" y="1320"/>
                  </a:lnTo>
                  <a:lnTo>
                    <a:pt x="0" y="1335"/>
                  </a:lnTo>
                  <a:lnTo>
                    <a:pt x="23" y="1295"/>
                  </a:lnTo>
                  <a:lnTo>
                    <a:pt x="50" y="1341"/>
                  </a:lnTo>
                  <a:lnTo>
                    <a:pt x="23" y="1386"/>
                  </a:lnTo>
                  <a:lnTo>
                    <a:pt x="0" y="1346"/>
                  </a:lnTo>
                  <a:lnTo>
                    <a:pt x="0" y="1361"/>
                  </a:lnTo>
                  <a:lnTo>
                    <a:pt x="18" y="1394"/>
                  </a:lnTo>
                  <a:lnTo>
                    <a:pt x="0" y="1427"/>
                  </a:lnTo>
                  <a:lnTo>
                    <a:pt x="0" y="1436"/>
                  </a:lnTo>
                  <a:lnTo>
                    <a:pt x="3" y="1436"/>
                  </a:lnTo>
                  <a:lnTo>
                    <a:pt x="23" y="1401"/>
                  </a:lnTo>
                  <a:lnTo>
                    <a:pt x="42" y="1436"/>
                  </a:lnTo>
                  <a:lnTo>
                    <a:pt x="51" y="1436"/>
                  </a:lnTo>
                  <a:lnTo>
                    <a:pt x="27" y="1394"/>
                  </a:lnTo>
                  <a:lnTo>
                    <a:pt x="54" y="1349"/>
                  </a:lnTo>
                  <a:lnTo>
                    <a:pt x="80" y="1394"/>
                  </a:lnTo>
                  <a:lnTo>
                    <a:pt x="56" y="1436"/>
                  </a:lnTo>
                  <a:lnTo>
                    <a:pt x="66" y="1436"/>
                  </a:lnTo>
                  <a:lnTo>
                    <a:pt x="84" y="1401"/>
                  </a:lnTo>
                  <a:lnTo>
                    <a:pt x="104" y="1436"/>
                  </a:lnTo>
                  <a:lnTo>
                    <a:pt x="113" y="1436"/>
                  </a:lnTo>
                  <a:lnTo>
                    <a:pt x="89" y="1394"/>
                  </a:lnTo>
                  <a:lnTo>
                    <a:pt x="116" y="1349"/>
                  </a:lnTo>
                  <a:lnTo>
                    <a:pt x="141" y="1394"/>
                  </a:lnTo>
                  <a:lnTo>
                    <a:pt x="119" y="1436"/>
                  </a:lnTo>
                  <a:lnTo>
                    <a:pt x="128" y="1436"/>
                  </a:lnTo>
                  <a:lnTo>
                    <a:pt x="146" y="1401"/>
                  </a:lnTo>
                  <a:lnTo>
                    <a:pt x="165" y="1436"/>
                  </a:lnTo>
                  <a:lnTo>
                    <a:pt x="174" y="1436"/>
                  </a:lnTo>
                  <a:lnTo>
                    <a:pt x="150" y="1394"/>
                  </a:lnTo>
                  <a:lnTo>
                    <a:pt x="177" y="1349"/>
                  </a:lnTo>
                  <a:lnTo>
                    <a:pt x="202" y="1394"/>
                  </a:lnTo>
                  <a:lnTo>
                    <a:pt x="180" y="1436"/>
                  </a:lnTo>
                  <a:lnTo>
                    <a:pt x="189" y="1436"/>
                  </a:lnTo>
                  <a:lnTo>
                    <a:pt x="207" y="1401"/>
                  </a:lnTo>
                  <a:lnTo>
                    <a:pt x="226" y="1436"/>
                  </a:lnTo>
                  <a:lnTo>
                    <a:pt x="235" y="1436"/>
                  </a:lnTo>
                  <a:lnTo>
                    <a:pt x="213" y="1394"/>
                  </a:lnTo>
                  <a:lnTo>
                    <a:pt x="238" y="1349"/>
                  </a:lnTo>
                  <a:lnTo>
                    <a:pt x="265" y="1394"/>
                  </a:lnTo>
                  <a:lnTo>
                    <a:pt x="241" y="1436"/>
                  </a:lnTo>
                  <a:lnTo>
                    <a:pt x="250" y="1436"/>
                  </a:lnTo>
                  <a:lnTo>
                    <a:pt x="270" y="1401"/>
                  </a:lnTo>
                  <a:lnTo>
                    <a:pt x="288" y="1436"/>
                  </a:lnTo>
                  <a:lnTo>
                    <a:pt x="297" y="1436"/>
                  </a:lnTo>
                  <a:lnTo>
                    <a:pt x="274" y="1394"/>
                  </a:lnTo>
                  <a:lnTo>
                    <a:pt x="300" y="1349"/>
                  </a:lnTo>
                  <a:lnTo>
                    <a:pt x="327" y="1394"/>
                  </a:lnTo>
                  <a:lnTo>
                    <a:pt x="303" y="1436"/>
                  </a:lnTo>
                  <a:lnTo>
                    <a:pt x="312" y="1436"/>
                  </a:lnTo>
                  <a:lnTo>
                    <a:pt x="331" y="1401"/>
                  </a:lnTo>
                  <a:lnTo>
                    <a:pt x="349" y="1436"/>
                  </a:lnTo>
                  <a:lnTo>
                    <a:pt x="360" y="1436"/>
                  </a:lnTo>
                  <a:lnTo>
                    <a:pt x="336" y="1394"/>
                  </a:lnTo>
                  <a:lnTo>
                    <a:pt x="361" y="1349"/>
                  </a:lnTo>
                  <a:lnTo>
                    <a:pt x="388" y="1394"/>
                  </a:lnTo>
                  <a:lnTo>
                    <a:pt x="364" y="1436"/>
                  </a:lnTo>
                  <a:lnTo>
                    <a:pt x="373" y="1436"/>
                  </a:lnTo>
                  <a:lnTo>
                    <a:pt x="393" y="1401"/>
                  </a:lnTo>
                  <a:lnTo>
                    <a:pt x="412" y="1436"/>
                  </a:lnTo>
                  <a:lnTo>
                    <a:pt x="421" y="1436"/>
                  </a:lnTo>
                  <a:lnTo>
                    <a:pt x="397" y="1394"/>
                  </a:lnTo>
                  <a:lnTo>
                    <a:pt x="423" y="1349"/>
                  </a:lnTo>
                  <a:lnTo>
                    <a:pt x="450" y="1394"/>
                  </a:lnTo>
                  <a:lnTo>
                    <a:pt x="426" y="1436"/>
                  </a:lnTo>
                  <a:lnTo>
                    <a:pt x="435" y="1436"/>
                  </a:lnTo>
                  <a:lnTo>
                    <a:pt x="454" y="1401"/>
                  </a:lnTo>
                  <a:lnTo>
                    <a:pt x="474" y="1436"/>
                  </a:lnTo>
                  <a:lnTo>
                    <a:pt x="483" y="1436"/>
                  </a:lnTo>
                  <a:lnTo>
                    <a:pt x="459" y="1394"/>
                  </a:lnTo>
                  <a:lnTo>
                    <a:pt x="484" y="1349"/>
                  </a:lnTo>
                  <a:lnTo>
                    <a:pt x="511" y="1394"/>
                  </a:lnTo>
                  <a:lnTo>
                    <a:pt x="487" y="1436"/>
                  </a:lnTo>
                  <a:lnTo>
                    <a:pt x="496" y="1436"/>
                  </a:lnTo>
                  <a:lnTo>
                    <a:pt x="516" y="1401"/>
                  </a:lnTo>
                  <a:lnTo>
                    <a:pt x="535" y="1436"/>
                  </a:lnTo>
                  <a:lnTo>
                    <a:pt x="544" y="1436"/>
                  </a:lnTo>
                  <a:lnTo>
                    <a:pt x="520" y="1394"/>
                  </a:lnTo>
                  <a:lnTo>
                    <a:pt x="546" y="1349"/>
                  </a:lnTo>
                  <a:lnTo>
                    <a:pt x="573" y="1394"/>
                  </a:lnTo>
                  <a:lnTo>
                    <a:pt x="549" y="1436"/>
                  </a:lnTo>
                  <a:lnTo>
                    <a:pt x="558" y="1436"/>
                  </a:lnTo>
                  <a:lnTo>
                    <a:pt x="577" y="1401"/>
                  </a:lnTo>
                  <a:lnTo>
                    <a:pt x="597" y="1436"/>
                  </a:lnTo>
                  <a:lnTo>
                    <a:pt x="606" y="1436"/>
                  </a:lnTo>
                  <a:lnTo>
                    <a:pt x="582" y="1394"/>
                  </a:lnTo>
                  <a:lnTo>
                    <a:pt x="609" y="1349"/>
                  </a:lnTo>
                  <a:lnTo>
                    <a:pt x="634" y="1394"/>
                  </a:lnTo>
                  <a:lnTo>
                    <a:pt x="610" y="1436"/>
                  </a:lnTo>
                  <a:lnTo>
                    <a:pt x="619" y="1436"/>
                  </a:lnTo>
                  <a:lnTo>
                    <a:pt x="639" y="1401"/>
                  </a:lnTo>
                  <a:lnTo>
                    <a:pt x="658" y="1436"/>
                  </a:lnTo>
                  <a:lnTo>
                    <a:pt x="667" y="1436"/>
                  </a:lnTo>
                  <a:lnTo>
                    <a:pt x="643" y="1394"/>
                  </a:lnTo>
                  <a:lnTo>
                    <a:pt x="670" y="1349"/>
                  </a:lnTo>
                  <a:lnTo>
                    <a:pt x="696" y="1394"/>
                  </a:lnTo>
                  <a:lnTo>
                    <a:pt x="672" y="1436"/>
                  </a:lnTo>
                  <a:lnTo>
                    <a:pt x="681" y="1436"/>
                  </a:lnTo>
                  <a:lnTo>
                    <a:pt x="700" y="1401"/>
                  </a:lnTo>
                  <a:lnTo>
                    <a:pt x="720" y="1436"/>
                  </a:lnTo>
                  <a:lnTo>
                    <a:pt x="729" y="1436"/>
                  </a:lnTo>
                  <a:lnTo>
                    <a:pt x="705" y="1394"/>
                  </a:lnTo>
                  <a:lnTo>
                    <a:pt x="732" y="1349"/>
                  </a:lnTo>
                  <a:lnTo>
                    <a:pt x="757" y="1394"/>
                  </a:lnTo>
                  <a:lnTo>
                    <a:pt x="733" y="1436"/>
                  </a:lnTo>
                  <a:lnTo>
                    <a:pt x="742" y="1436"/>
                  </a:lnTo>
                  <a:lnTo>
                    <a:pt x="762" y="1401"/>
                  </a:lnTo>
                  <a:lnTo>
                    <a:pt x="781" y="1436"/>
                  </a:lnTo>
                  <a:lnTo>
                    <a:pt x="790" y="1436"/>
                  </a:lnTo>
                  <a:lnTo>
                    <a:pt x="766" y="1394"/>
                  </a:lnTo>
                  <a:lnTo>
                    <a:pt x="793" y="1349"/>
                  </a:lnTo>
                  <a:lnTo>
                    <a:pt x="819" y="1394"/>
                  </a:lnTo>
                  <a:lnTo>
                    <a:pt x="795" y="1436"/>
                  </a:lnTo>
                  <a:lnTo>
                    <a:pt x="805" y="1436"/>
                  </a:lnTo>
                  <a:lnTo>
                    <a:pt x="823" y="1401"/>
                  </a:lnTo>
                  <a:lnTo>
                    <a:pt x="843" y="1436"/>
                  </a:lnTo>
                  <a:lnTo>
                    <a:pt x="852" y="1436"/>
                  </a:lnTo>
                  <a:lnTo>
                    <a:pt x="828" y="1394"/>
                  </a:lnTo>
                  <a:lnTo>
                    <a:pt x="855" y="1349"/>
                  </a:lnTo>
                  <a:lnTo>
                    <a:pt x="880" y="1394"/>
                  </a:lnTo>
                  <a:lnTo>
                    <a:pt x="858" y="1436"/>
                  </a:lnTo>
                  <a:lnTo>
                    <a:pt x="867" y="1436"/>
                  </a:lnTo>
                  <a:lnTo>
                    <a:pt x="885" y="1401"/>
                  </a:lnTo>
                  <a:lnTo>
                    <a:pt x="904" y="1436"/>
                  </a:lnTo>
                  <a:lnTo>
                    <a:pt x="913" y="1436"/>
                  </a:lnTo>
                  <a:lnTo>
                    <a:pt x="889" y="1394"/>
                  </a:lnTo>
                  <a:lnTo>
                    <a:pt x="916" y="1349"/>
                  </a:lnTo>
                  <a:lnTo>
                    <a:pt x="942" y="1394"/>
                  </a:lnTo>
                  <a:lnTo>
                    <a:pt x="919" y="1436"/>
                  </a:lnTo>
                  <a:lnTo>
                    <a:pt x="928" y="1436"/>
                  </a:lnTo>
                  <a:lnTo>
                    <a:pt x="946" y="1401"/>
                  </a:lnTo>
                  <a:lnTo>
                    <a:pt x="966" y="1436"/>
                  </a:lnTo>
                  <a:lnTo>
                    <a:pt x="975" y="1436"/>
                  </a:lnTo>
                  <a:lnTo>
                    <a:pt x="952" y="1394"/>
                  </a:lnTo>
                  <a:lnTo>
                    <a:pt x="978" y="1349"/>
                  </a:lnTo>
                  <a:lnTo>
                    <a:pt x="1005" y="1394"/>
                  </a:lnTo>
                  <a:lnTo>
                    <a:pt x="981" y="1436"/>
                  </a:lnTo>
                  <a:lnTo>
                    <a:pt x="990" y="1436"/>
                  </a:lnTo>
                  <a:lnTo>
                    <a:pt x="1009" y="1401"/>
                  </a:lnTo>
                  <a:lnTo>
                    <a:pt x="1027" y="1436"/>
                  </a:lnTo>
                  <a:lnTo>
                    <a:pt x="1036" y="1436"/>
                  </a:lnTo>
                  <a:lnTo>
                    <a:pt x="1014" y="1394"/>
                  </a:lnTo>
                  <a:lnTo>
                    <a:pt x="1039" y="1349"/>
                  </a:lnTo>
                  <a:lnTo>
                    <a:pt x="1066" y="1394"/>
                  </a:lnTo>
                  <a:lnTo>
                    <a:pt x="1042" y="1436"/>
                  </a:lnTo>
                  <a:lnTo>
                    <a:pt x="1051" y="1436"/>
                  </a:lnTo>
                  <a:lnTo>
                    <a:pt x="1071" y="1401"/>
                  </a:lnTo>
                  <a:lnTo>
                    <a:pt x="1089" y="1436"/>
                  </a:lnTo>
                  <a:lnTo>
                    <a:pt x="1099" y="1436"/>
                  </a:lnTo>
                  <a:lnTo>
                    <a:pt x="1075" y="1394"/>
                  </a:lnTo>
                  <a:lnTo>
                    <a:pt x="1101" y="1349"/>
                  </a:lnTo>
                  <a:lnTo>
                    <a:pt x="1128" y="1394"/>
                  </a:lnTo>
                  <a:lnTo>
                    <a:pt x="1104" y="1436"/>
                  </a:lnTo>
                  <a:lnTo>
                    <a:pt x="1113" y="1436"/>
                  </a:lnTo>
                  <a:lnTo>
                    <a:pt x="1132" y="1401"/>
                  </a:lnTo>
                  <a:lnTo>
                    <a:pt x="1152" y="1436"/>
                  </a:lnTo>
                  <a:lnTo>
                    <a:pt x="1161" y="1436"/>
                  </a:lnTo>
                  <a:lnTo>
                    <a:pt x="1137" y="1394"/>
                  </a:lnTo>
                  <a:lnTo>
                    <a:pt x="1162" y="1349"/>
                  </a:lnTo>
                  <a:lnTo>
                    <a:pt x="1189" y="1394"/>
                  </a:lnTo>
                  <a:lnTo>
                    <a:pt x="1165" y="1436"/>
                  </a:lnTo>
                  <a:lnTo>
                    <a:pt x="1174" y="1436"/>
                  </a:lnTo>
                  <a:lnTo>
                    <a:pt x="1194" y="1401"/>
                  </a:lnTo>
                  <a:lnTo>
                    <a:pt x="1213" y="1436"/>
                  </a:lnTo>
                  <a:lnTo>
                    <a:pt x="1222" y="1436"/>
                  </a:lnTo>
                  <a:lnTo>
                    <a:pt x="1198" y="1394"/>
                  </a:lnTo>
                  <a:lnTo>
                    <a:pt x="1224" y="1349"/>
                  </a:lnTo>
                  <a:lnTo>
                    <a:pt x="1251" y="1394"/>
                  </a:lnTo>
                  <a:lnTo>
                    <a:pt x="1227" y="1436"/>
                  </a:lnTo>
                  <a:lnTo>
                    <a:pt x="1236" y="1436"/>
                  </a:lnTo>
                  <a:lnTo>
                    <a:pt x="1255" y="1401"/>
                  </a:lnTo>
                  <a:lnTo>
                    <a:pt x="1275" y="1436"/>
                  </a:lnTo>
                  <a:lnTo>
                    <a:pt x="1284" y="1436"/>
                  </a:lnTo>
                  <a:lnTo>
                    <a:pt x="1260" y="1394"/>
                  </a:lnTo>
                  <a:lnTo>
                    <a:pt x="1285" y="1349"/>
                  </a:lnTo>
                  <a:lnTo>
                    <a:pt x="1312" y="1394"/>
                  </a:lnTo>
                  <a:lnTo>
                    <a:pt x="1288" y="1436"/>
                  </a:lnTo>
                  <a:lnTo>
                    <a:pt x="1297" y="1436"/>
                  </a:lnTo>
                  <a:lnTo>
                    <a:pt x="1317" y="1401"/>
                  </a:lnTo>
                  <a:lnTo>
                    <a:pt x="1336" y="1436"/>
                  </a:lnTo>
                  <a:lnTo>
                    <a:pt x="1345" y="1436"/>
                  </a:lnTo>
                  <a:lnTo>
                    <a:pt x="1321" y="1394"/>
                  </a:lnTo>
                  <a:lnTo>
                    <a:pt x="1348" y="1349"/>
                  </a:lnTo>
                  <a:lnTo>
                    <a:pt x="1374" y="1394"/>
                  </a:lnTo>
                  <a:lnTo>
                    <a:pt x="1350" y="1436"/>
                  </a:lnTo>
                  <a:lnTo>
                    <a:pt x="1359" y="1436"/>
                  </a:lnTo>
                  <a:lnTo>
                    <a:pt x="1378" y="1401"/>
                  </a:lnTo>
                  <a:lnTo>
                    <a:pt x="1398" y="1436"/>
                  </a:lnTo>
                  <a:lnTo>
                    <a:pt x="1407" y="1436"/>
                  </a:lnTo>
                  <a:lnTo>
                    <a:pt x="1383" y="1394"/>
                  </a:lnTo>
                  <a:lnTo>
                    <a:pt x="1410" y="1349"/>
                  </a:lnTo>
                  <a:lnTo>
                    <a:pt x="1435" y="1394"/>
                  </a:lnTo>
                  <a:lnTo>
                    <a:pt x="1411" y="1436"/>
                  </a:lnTo>
                  <a:lnTo>
                    <a:pt x="1420" y="1436"/>
                  </a:lnTo>
                  <a:lnTo>
                    <a:pt x="1440" y="1401"/>
                  </a:lnTo>
                  <a:lnTo>
                    <a:pt x="1459" y="1436"/>
                  </a:lnTo>
                  <a:lnTo>
                    <a:pt x="1468" y="1436"/>
                  </a:lnTo>
                  <a:lnTo>
                    <a:pt x="1444" y="1394"/>
                  </a:lnTo>
                  <a:lnTo>
                    <a:pt x="1471" y="1349"/>
                  </a:lnTo>
                  <a:lnTo>
                    <a:pt x="1497" y="1394"/>
                  </a:lnTo>
                  <a:lnTo>
                    <a:pt x="1473" y="1436"/>
                  </a:lnTo>
                  <a:lnTo>
                    <a:pt x="1482" y="1436"/>
                  </a:lnTo>
                  <a:lnTo>
                    <a:pt x="1501" y="1401"/>
                  </a:lnTo>
                  <a:lnTo>
                    <a:pt x="1521" y="1436"/>
                  </a:lnTo>
                  <a:lnTo>
                    <a:pt x="1530" y="1436"/>
                  </a:lnTo>
                  <a:lnTo>
                    <a:pt x="1506" y="1394"/>
                  </a:lnTo>
                  <a:lnTo>
                    <a:pt x="1533" y="1349"/>
                  </a:lnTo>
                  <a:lnTo>
                    <a:pt x="1558" y="1394"/>
                  </a:lnTo>
                  <a:lnTo>
                    <a:pt x="1534" y="1436"/>
                  </a:lnTo>
                  <a:lnTo>
                    <a:pt x="1545" y="1436"/>
                  </a:lnTo>
                  <a:lnTo>
                    <a:pt x="1563" y="1401"/>
                  </a:lnTo>
                  <a:lnTo>
                    <a:pt x="1582" y="1436"/>
                  </a:lnTo>
                  <a:lnTo>
                    <a:pt x="1591" y="1436"/>
                  </a:lnTo>
                  <a:lnTo>
                    <a:pt x="1567" y="1394"/>
                  </a:lnTo>
                  <a:lnTo>
                    <a:pt x="1594" y="1349"/>
                  </a:lnTo>
                  <a:lnTo>
                    <a:pt x="1620" y="1394"/>
                  </a:lnTo>
                  <a:lnTo>
                    <a:pt x="1597" y="1436"/>
                  </a:lnTo>
                  <a:lnTo>
                    <a:pt x="1606" y="1436"/>
                  </a:lnTo>
                  <a:lnTo>
                    <a:pt x="1624" y="1401"/>
                  </a:lnTo>
                  <a:lnTo>
                    <a:pt x="1644" y="1436"/>
                  </a:lnTo>
                  <a:lnTo>
                    <a:pt x="1653" y="1436"/>
                  </a:lnTo>
                  <a:lnTo>
                    <a:pt x="1629" y="1394"/>
                  </a:lnTo>
                  <a:lnTo>
                    <a:pt x="1656" y="1349"/>
                  </a:lnTo>
                  <a:lnTo>
                    <a:pt x="1681" y="1394"/>
                  </a:lnTo>
                  <a:lnTo>
                    <a:pt x="1659" y="1436"/>
                  </a:lnTo>
                  <a:lnTo>
                    <a:pt x="1668" y="1436"/>
                  </a:lnTo>
                  <a:lnTo>
                    <a:pt x="1686" y="1401"/>
                  </a:lnTo>
                  <a:lnTo>
                    <a:pt x="1705" y="1436"/>
                  </a:lnTo>
                  <a:lnTo>
                    <a:pt x="1714" y="1436"/>
                  </a:lnTo>
                  <a:lnTo>
                    <a:pt x="1692" y="1394"/>
                  </a:lnTo>
                  <a:lnTo>
                    <a:pt x="1717" y="1349"/>
                  </a:lnTo>
                  <a:lnTo>
                    <a:pt x="1744" y="1394"/>
                  </a:lnTo>
                  <a:lnTo>
                    <a:pt x="1720" y="1436"/>
                  </a:lnTo>
                  <a:lnTo>
                    <a:pt x="1729" y="1436"/>
                  </a:lnTo>
                  <a:lnTo>
                    <a:pt x="1749" y="1401"/>
                  </a:lnTo>
                  <a:lnTo>
                    <a:pt x="1767" y="1436"/>
                  </a:lnTo>
                  <a:lnTo>
                    <a:pt x="1776" y="1436"/>
                  </a:lnTo>
                  <a:lnTo>
                    <a:pt x="1753" y="1394"/>
                  </a:lnTo>
                  <a:lnTo>
                    <a:pt x="1779" y="1349"/>
                  </a:lnTo>
                  <a:lnTo>
                    <a:pt x="1806" y="1394"/>
                  </a:lnTo>
                  <a:lnTo>
                    <a:pt x="1782" y="1436"/>
                  </a:lnTo>
                  <a:lnTo>
                    <a:pt x="1791" y="1436"/>
                  </a:lnTo>
                  <a:lnTo>
                    <a:pt x="1810" y="1401"/>
                  </a:lnTo>
                  <a:lnTo>
                    <a:pt x="1828" y="1436"/>
                  </a:lnTo>
                  <a:lnTo>
                    <a:pt x="1839" y="1436"/>
                  </a:lnTo>
                  <a:lnTo>
                    <a:pt x="1815" y="1394"/>
                  </a:lnTo>
                  <a:lnTo>
                    <a:pt x="1840" y="1349"/>
                  </a:lnTo>
                  <a:lnTo>
                    <a:pt x="1867" y="1394"/>
                  </a:lnTo>
                  <a:lnTo>
                    <a:pt x="1843" y="1436"/>
                  </a:lnTo>
                  <a:lnTo>
                    <a:pt x="1852" y="1436"/>
                  </a:lnTo>
                  <a:lnTo>
                    <a:pt x="1872" y="1401"/>
                  </a:lnTo>
                  <a:lnTo>
                    <a:pt x="1891" y="1436"/>
                  </a:lnTo>
                  <a:lnTo>
                    <a:pt x="1900" y="1436"/>
                  </a:lnTo>
                  <a:lnTo>
                    <a:pt x="1876" y="1394"/>
                  </a:lnTo>
                  <a:lnTo>
                    <a:pt x="1902" y="1349"/>
                  </a:lnTo>
                  <a:lnTo>
                    <a:pt x="1929" y="1394"/>
                  </a:lnTo>
                  <a:lnTo>
                    <a:pt x="1905" y="1436"/>
                  </a:lnTo>
                  <a:lnTo>
                    <a:pt x="1914" y="1436"/>
                  </a:lnTo>
                  <a:lnTo>
                    <a:pt x="1933" y="1401"/>
                  </a:lnTo>
                  <a:lnTo>
                    <a:pt x="1953" y="1436"/>
                  </a:lnTo>
                  <a:lnTo>
                    <a:pt x="1962" y="1436"/>
                  </a:lnTo>
                  <a:lnTo>
                    <a:pt x="1938" y="1394"/>
                  </a:lnTo>
                  <a:lnTo>
                    <a:pt x="1963" y="1349"/>
                  </a:lnTo>
                  <a:lnTo>
                    <a:pt x="1990" y="1394"/>
                  </a:lnTo>
                  <a:lnTo>
                    <a:pt x="1966" y="1436"/>
                  </a:lnTo>
                  <a:lnTo>
                    <a:pt x="1975" y="1436"/>
                  </a:lnTo>
                  <a:lnTo>
                    <a:pt x="1995" y="1401"/>
                  </a:lnTo>
                  <a:lnTo>
                    <a:pt x="2014" y="1436"/>
                  </a:lnTo>
                  <a:lnTo>
                    <a:pt x="2023" y="1436"/>
                  </a:lnTo>
                  <a:lnTo>
                    <a:pt x="1999" y="1394"/>
                  </a:lnTo>
                  <a:lnTo>
                    <a:pt x="2025" y="1349"/>
                  </a:lnTo>
                  <a:lnTo>
                    <a:pt x="2052" y="1394"/>
                  </a:lnTo>
                  <a:lnTo>
                    <a:pt x="2028" y="1436"/>
                  </a:lnTo>
                  <a:lnTo>
                    <a:pt x="2037" y="1436"/>
                  </a:lnTo>
                  <a:lnTo>
                    <a:pt x="2056" y="1401"/>
                  </a:lnTo>
                  <a:lnTo>
                    <a:pt x="2076" y="1436"/>
                  </a:lnTo>
                  <a:lnTo>
                    <a:pt x="2085" y="1436"/>
                  </a:lnTo>
                  <a:lnTo>
                    <a:pt x="2061" y="1394"/>
                  </a:lnTo>
                  <a:lnTo>
                    <a:pt x="2088" y="1349"/>
                  </a:lnTo>
                  <a:lnTo>
                    <a:pt x="2113" y="1394"/>
                  </a:lnTo>
                  <a:lnTo>
                    <a:pt x="2089" y="1436"/>
                  </a:lnTo>
                  <a:lnTo>
                    <a:pt x="2098" y="1436"/>
                  </a:lnTo>
                  <a:lnTo>
                    <a:pt x="2118" y="1401"/>
                  </a:lnTo>
                  <a:lnTo>
                    <a:pt x="2137" y="1436"/>
                  </a:lnTo>
                  <a:lnTo>
                    <a:pt x="2146" y="1436"/>
                  </a:lnTo>
                  <a:lnTo>
                    <a:pt x="2122" y="1394"/>
                  </a:lnTo>
                  <a:lnTo>
                    <a:pt x="2149" y="1349"/>
                  </a:lnTo>
                  <a:lnTo>
                    <a:pt x="2175" y="1394"/>
                  </a:lnTo>
                  <a:lnTo>
                    <a:pt x="2151" y="1436"/>
                  </a:lnTo>
                  <a:lnTo>
                    <a:pt x="2160" y="1436"/>
                  </a:lnTo>
                  <a:lnTo>
                    <a:pt x="2179" y="1401"/>
                  </a:lnTo>
                  <a:lnTo>
                    <a:pt x="2199" y="1436"/>
                  </a:lnTo>
                  <a:lnTo>
                    <a:pt x="2208" y="1436"/>
                  </a:lnTo>
                  <a:lnTo>
                    <a:pt x="2184" y="1394"/>
                  </a:lnTo>
                  <a:lnTo>
                    <a:pt x="2211" y="1349"/>
                  </a:lnTo>
                  <a:lnTo>
                    <a:pt x="2236" y="1394"/>
                  </a:lnTo>
                  <a:lnTo>
                    <a:pt x="2212" y="1436"/>
                  </a:lnTo>
                  <a:lnTo>
                    <a:pt x="2221" y="1436"/>
                  </a:lnTo>
                  <a:lnTo>
                    <a:pt x="2241" y="1401"/>
                  </a:lnTo>
                  <a:lnTo>
                    <a:pt x="2260" y="1436"/>
                  </a:lnTo>
                  <a:lnTo>
                    <a:pt x="2269" y="1436"/>
                  </a:lnTo>
                  <a:lnTo>
                    <a:pt x="2245" y="1394"/>
                  </a:lnTo>
                  <a:lnTo>
                    <a:pt x="2272" y="1349"/>
                  </a:lnTo>
                  <a:lnTo>
                    <a:pt x="2298" y="1394"/>
                  </a:lnTo>
                  <a:lnTo>
                    <a:pt x="2274" y="1436"/>
                  </a:lnTo>
                  <a:lnTo>
                    <a:pt x="2284" y="1436"/>
                  </a:lnTo>
                  <a:lnTo>
                    <a:pt x="2302" y="1401"/>
                  </a:lnTo>
                  <a:lnTo>
                    <a:pt x="2322" y="1436"/>
                  </a:lnTo>
                  <a:lnTo>
                    <a:pt x="2331" y="1436"/>
                  </a:lnTo>
                  <a:lnTo>
                    <a:pt x="2307" y="1394"/>
                  </a:lnTo>
                  <a:lnTo>
                    <a:pt x="2334" y="1349"/>
                  </a:lnTo>
                  <a:lnTo>
                    <a:pt x="2359" y="1394"/>
                  </a:lnTo>
                  <a:lnTo>
                    <a:pt x="2337" y="1436"/>
                  </a:lnTo>
                  <a:lnTo>
                    <a:pt x="2346" y="1436"/>
                  </a:lnTo>
                  <a:lnTo>
                    <a:pt x="2364" y="1401"/>
                  </a:lnTo>
                  <a:lnTo>
                    <a:pt x="2383" y="1436"/>
                  </a:lnTo>
                  <a:lnTo>
                    <a:pt x="2392" y="1436"/>
                  </a:lnTo>
                  <a:lnTo>
                    <a:pt x="2368" y="1394"/>
                  </a:lnTo>
                  <a:lnTo>
                    <a:pt x="2395" y="1349"/>
                  </a:lnTo>
                  <a:lnTo>
                    <a:pt x="2421" y="1394"/>
                  </a:lnTo>
                  <a:lnTo>
                    <a:pt x="2398" y="1436"/>
                  </a:lnTo>
                  <a:lnTo>
                    <a:pt x="2407" y="1436"/>
                  </a:lnTo>
                  <a:lnTo>
                    <a:pt x="2425" y="1401"/>
                  </a:lnTo>
                  <a:lnTo>
                    <a:pt x="2445" y="1436"/>
                  </a:lnTo>
                  <a:lnTo>
                    <a:pt x="2454" y="1436"/>
                  </a:lnTo>
                  <a:lnTo>
                    <a:pt x="2431" y="1394"/>
                  </a:lnTo>
                  <a:lnTo>
                    <a:pt x="2457" y="1349"/>
                  </a:lnTo>
                  <a:lnTo>
                    <a:pt x="2484" y="1394"/>
                  </a:lnTo>
                  <a:lnTo>
                    <a:pt x="2460" y="1436"/>
                  </a:lnTo>
                  <a:lnTo>
                    <a:pt x="2469" y="1436"/>
                  </a:lnTo>
                  <a:lnTo>
                    <a:pt x="2488" y="1401"/>
                  </a:lnTo>
                  <a:lnTo>
                    <a:pt x="2506" y="1436"/>
                  </a:lnTo>
                  <a:lnTo>
                    <a:pt x="2515" y="1436"/>
                  </a:lnTo>
                  <a:lnTo>
                    <a:pt x="2493" y="1394"/>
                  </a:lnTo>
                  <a:lnTo>
                    <a:pt x="2518" y="1349"/>
                  </a:lnTo>
                  <a:lnTo>
                    <a:pt x="2545" y="1394"/>
                  </a:lnTo>
                  <a:lnTo>
                    <a:pt x="2521" y="1436"/>
                  </a:lnTo>
                  <a:lnTo>
                    <a:pt x="2530" y="1436"/>
                  </a:lnTo>
                  <a:lnTo>
                    <a:pt x="2550" y="1401"/>
                  </a:lnTo>
                  <a:lnTo>
                    <a:pt x="2565" y="1428"/>
                  </a:lnTo>
                  <a:lnTo>
                    <a:pt x="2565" y="1412"/>
                  </a:lnTo>
                  <a:lnTo>
                    <a:pt x="2554" y="1394"/>
                  </a:lnTo>
                  <a:lnTo>
                    <a:pt x="2565" y="1376"/>
                  </a:lnTo>
                  <a:lnTo>
                    <a:pt x="2565" y="1361"/>
                  </a:lnTo>
                  <a:lnTo>
                    <a:pt x="2550" y="1386"/>
                  </a:lnTo>
                  <a:lnTo>
                    <a:pt x="2523" y="1341"/>
                  </a:lnTo>
                  <a:lnTo>
                    <a:pt x="2550" y="1295"/>
                  </a:lnTo>
                  <a:lnTo>
                    <a:pt x="2565" y="1320"/>
                  </a:lnTo>
                  <a:lnTo>
                    <a:pt x="2565" y="1305"/>
                  </a:lnTo>
                  <a:lnTo>
                    <a:pt x="2554" y="1287"/>
                  </a:lnTo>
                  <a:lnTo>
                    <a:pt x="2565" y="1269"/>
                  </a:lnTo>
                  <a:lnTo>
                    <a:pt x="2565" y="1253"/>
                  </a:lnTo>
                  <a:lnTo>
                    <a:pt x="2550" y="1280"/>
                  </a:lnTo>
                  <a:lnTo>
                    <a:pt x="2523" y="1233"/>
                  </a:lnTo>
                  <a:lnTo>
                    <a:pt x="2550" y="1189"/>
                  </a:lnTo>
                  <a:lnTo>
                    <a:pt x="2565" y="1214"/>
                  </a:lnTo>
                  <a:lnTo>
                    <a:pt x="2565" y="1199"/>
                  </a:lnTo>
                  <a:lnTo>
                    <a:pt x="2554" y="1181"/>
                  </a:lnTo>
                  <a:lnTo>
                    <a:pt x="2565" y="1163"/>
                  </a:lnTo>
                  <a:lnTo>
                    <a:pt x="2565" y="1147"/>
                  </a:lnTo>
                  <a:lnTo>
                    <a:pt x="2550" y="1172"/>
                  </a:lnTo>
                  <a:lnTo>
                    <a:pt x="2523" y="1127"/>
                  </a:lnTo>
                  <a:lnTo>
                    <a:pt x="2550" y="1082"/>
                  </a:lnTo>
                  <a:lnTo>
                    <a:pt x="2565" y="1108"/>
                  </a:lnTo>
                  <a:lnTo>
                    <a:pt x="2565" y="1093"/>
                  </a:lnTo>
                  <a:lnTo>
                    <a:pt x="2554" y="1075"/>
                  </a:lnTo>
                  <a:lnTo>
                    <a:pt x="2565" y="1057"/>
                  </a:lnTo>
                  <a:lnTo>
                    <a:pt x="2565" y="1040"/>
                  </a:lnTo>
                  <a:lnTo>
                    <a:pt x="2550" y="1066"/>
                  </a:lnTo>
                  <a:lnTo>
                    <a:pt x="2523" y="1021"/>
                  </a:lnTo>
                  <a:lnTo>
                    <a:pt x="2550" y="976"/>
                  </a:lnTo>
                  <a:lnTo>
                    <a:pt x="2565" y="1001"/>
                  </a:lnTo>
                  <a:lnTo>
                    <a:pt x="2565" y="985"/>
                  </a:lnTo>
                  <a:lnTo>
                    <a:pt x="2554" y="967"/>
                  </a:lnTo>
                  <a:lnTo>
                    <a:pt x="2565" y="949"/>
                  </a:lnTo>
                  <a:lnTo>
                    <a:pt x="2565" y="934"/>
                  </a:lnTo>
                  <a:lnTo>
                    <a:pt x="2550" y="959"/>
                  </a:lnTo>
                  <a:lnTo>
                    <a:pt x="2523" y="915"/>
                  </a:lnTo>
                  <a:lnTo>
                    <a:pt x="2550" y="868"/>
                  </a:lnTo>
                  <a:lnTo>
                    <a:pt x="2565" y="895"/>
                  </a:lnTo>
                  <a:lnTo>
                    <a:pt x="2565" y="879"/>
                  </a:lnTo>
                  <a:lnTo>
                    <a:pt x="2554" y="861"/>
                  </a:lnTo>
                  <a:lnTo>
                    <a:pt x="2565" y="843"/>
                  </a:lnTo>
                  <a:lnTo>
                    <a:pt x="2565" y="828"/>
                  </a:lnTo>
                  <a:lnTo>
                    <a:pt x="2550" y="853"/>
                  </a:lnTo>
                  <a:lnTo>
                    <a:pt x="2523" y="808"/>
                  </a:lnTo>
                  <a:lnTo>
                    <a:pt x="2550" y="762"/>
                  </a:lnTo>
                  <a:lnTo>
                    <a:pt x="2565" y="789"/>
                  </a:lnTo>
                  <a:lnTo>
                    <a:pt x="2565" y="772"/>
                  </a:lnTo>
                  <a:lnTo>
                    <a:pt x="2554" y="754"/>
                  </a:lnTo>
                  <a:lnTo>
                    <a:pt x="2565" y="736"/>
                  </a:lnTo>
                  <a:lnTo>
                    <a:pt x="2565" y="720"/>
                  </a:lnTo>
                  <a:lnTo>
                    <a:pt x="2550" y="747"/>
                  </a:lnTo>
                  <a:lnTo>
                    <a:pt x="2523" y="700"/>
                  </a:lnTo>
                  <a:lnTo>
                    <a:pt x="2550" y="656"/>
                  </a:lnTo>
                  <a:lnTo>
                    <a:pt x="2565" y="681"/>
                  </a:lnTo>
                  <a:lnTo>
                    <a:pt x="2565" y="666"/>
                  </a:lnTo>
                  <a:lnTo>
                    <a:pt x="2554" y="648"/>
                  </a:lnTo>
                  <a:lnTo>
                    <a:pt x="2565" y="630"/>
                  </a:lnTo>
                  <a:lnTo>
                    <a:pt x="2565" y="614"/>
                  </a:lnTo>
                  <a:lnTo>
                    <a:pt x="2550" y="641"/>
                  </a:lnTo>
                  <a:lnTo>
                    <a:pt x="2523" y="594"/>
                  </a:lnTo>
                  <a:lnTo>
                    <a:pt x="2550" y="549"/>
                  </a:lnTo>
                  <a:lnTo>
                    <a:pt x="2565" y="575"/>
                  </a:lnTo>
                  <a:lnTo>
                    <a:pt x="2565" y="560"/>
                  </a:lnTo>
                  <a:lnTo>
                    <a:pt x="2554" y="542"/>
                  </a:lnTo>
                  <a:lnTo>
                    <a:pt x="2565" y="524"/>
                  </a:lnTo>
                  <a:lnTo>
                    <a:pt x="2565" y="507"/>
                  </a:lnTo>
                  <a:lnTo>
                    <a:pt x="2550" y="533"/>
                  </a:lnTo>
                  <a:lnTo>
                    <a:pt x="2523" y="488"/>
                  </a:lnTo>
                  <a:lnTo>
                    <a:pt x="2550" y="443"/>
                  </a:lnTo>
                  <a:lnTo>
                    <a:pt x="2565" y="468"/>
                  </a:lnTo>
                  <a:lnTo>
                    <a:pt x="2565" y="453"/>
                  </a:lnTo>
                  <a:lnTo>
                    <a:pt x="2554" y="435"/>
                  </a:lnTo>
                  <a:lnTo>
                    <a:pt x="2565" y="416"/>
                  </a:lnTo>
                  <a:lnTo>
                    <a:pt x="2565" y="401"/>
                  </a:lnTo>
                  <a:lnTo>
                    <a:pt x="2550" y="426"/>
                  </a:lnTo>
                  <a:lnTo>
                    <a:pt x="2523" y="382"/>
                  </a:lnTo>
                  <a:lnTo>
                    <a:pt x="2550" y="337"/>
                  </a:lnTo>
                  <a:lnTo>
                    <a:pt x="2565" y="362"/>
                  </a:lnTo>
                  <a:lnTo>
                    <a:pt x="2565" y="346"/>
                  </a:lnTo>
                  <a:lnTo>
                    <a:pt x="2554" y="328"/>
                  </a:lnTo>
                  <a:lnTo>
                    <a:pt x="2565" y="310"/>
                  </a:lnTo>
                  <a:lnTo>
                    <a:pt x="2565" y="295"/>
                  </a:lnTo>
                  <a:lnTo>
                    <a:pt x="2550" y="320"/>
                  </a:lnTo>
                  <a:lnTo>
                    <a:pt x="2523" y="275"/>
                  </a:lnTo>
                  <a:lnTo>
                    <a:pt x="2550" y="229"/>
                  </a:lnTo>
                  <a:lnTo>
                    <a:pt x="2565" y="256"/>
                  </a:lnTo>
                  <a:lnTo>
                    <a:pt x="2565" y="239"/>
                  </a:lnTo>
                  <a:lnTo>
                    <a:pt x="2554" y="221"/>
                  </a:lnTo>
                  <a:lnTo>
                    <a:pt x="2565" y="203"/>
                  </a:lnTo>
                  <a:lnTo>
                    <a:pt x="2565" y="188"/>
                  </a:lnTo>
                  <a:lnTo>
                    <a:pt x="2550" y="214"/>
                  </a:lnTo>
                  <a:lnTo>
                    <a:pt x="2523" y="169"/>
                  </a:lnTo>
                  <a:lnTo>
                    <a:pt x="2550" y="123"/>
                  </a:lnTo>
                  <a:lnTo>
                    <a:pt x="2565" y="149"/>
                  </a:lnTo>
                  <a:lnTo>
                    <a:pt x="2565" y="133"/>
                  </a:lnTo>
                  <a:lnTo>
                    <a:pt x="2554" y="115"/>
                  </a:lnTo>
                  <a:lnTo>
                    <a:pt x="2565" y="97"/>
                  </a:lnTo>
                  <a:lnTo>
                    <a:pt x="2565" y="81"/>
                  </a:lnTo>
                  <a:lnTo>
                    <a:pt x="2550" y="108"/>
                  </a:lnTo>
                  <a:lnTo>
                    <a:pt x="2523" y="61"/>
                  </a:lnTo>
                  <a:lnTo>
                    <a:pt x="2550" y="16"/>
                  </a:lnTo>
                  <a:lnTo>
                    <a:pt x="2565" y="42"/>
                  </a:lnTo>
                  <a:lnTo>
                    <a:pt x="2565" y="27"/>
                  </a:lnTo>
                  <a:lnTo>
                    <a:pt x="2554" y="9"/>
                  </a:lnTo>
                  <a:lnTo>
                    <a:pt x="2559"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8" name="Freeform 24">
              <a:extLst>
                <a:ext uri="{FF2B5EF4-FFF2-40B4-BE49-F238E27FC236}">
                  <a16:creationId xmlns:a16="http://schemas.microsoft.com/office/drawing/2014/main" id="{E3A74882-CFE6-436A-AE11-540D545DAA86}"/>
                </a:ext>
              </a:extLst>
            </p:cNvPr>
            <p:cNvSpPr>
              <a:spLocks noEditPoints="1"/>
            </p:cNvSpPr>
            <p:nvPr/>
          </p:nvSpPr>
          <p:spPr bwMode="auto">
            <a:xfrm>
              <a:off x="-8589962" y="-2201862"/>
              <a:ext cx="4071938" cy="2279650"/>
            </a:xfrm>
            <a:custGeom>
              <a:avLst/>
              <a:gdLst>
                <a:gd name="T0" fmla="*/ 1194 w 2565"/>
                <a:gd name="T1" fmla="*/ 1295 h 1436"/>
                <a:gd name="T2" fmla="*/ 2364 w 2565"/>
                <a:gd name="T3" fmla="*/ 1386 h 1436"/>
                <a:gd name="T4" fmla="*/ 1005 w 2565"/>
                <a:gd name="T5" fmla="*/ 1287 h 1436"/>
                <a:gd name="T6" fmla="*/ 2122 w 2565"/>
                <a:gd name="T7" fmla="*/ 1287 h 1436"/>
                <a:gd name="T8" fmla="*/ 762 w 2565"/>
                <a:gd name="T9" fmla="*/ 1280 h 1436"/>
                <a:gd name="T10" fmla="*/ 1933 w 2565"/>
                <a:gd name="T11" fmla="*/ 1189 h 1436"/>
                <a:gd name="T12" fmla="*/ 609 w 2565"/>
                <a:gd name="T13" fmla="*/ 1226 h 1436"/>
                <a:gd name="T14" fmla="*/ 1744 w 2565"/>
                <a:gd name="T15" fmla="*/ 1181 h 1436"/>
                <a:gd name="T16" fmla="*/ 366 w 2565"/>
                <a:gd name="T17" fmla="*/ 1127 h 1436"/>
                <a:gd name="T18" fmla="*/ 1501 w 2565"/>
                <a:gd name="T19" fmla="*/ 1172 h 1436"/>
                <a:gd name="T20" fmla="*/ 177 w 2565"/>
                <a:gd name="T21" fmla="*/ 1028 h 1436"/>
                <a:gd name="T22" fmla="*/ 1348 w 2565"/>
                <a:gd name="T23" fmla="*/ 1120 h 1436"/>
                <a:gd name="T24" fmla="*/ 2484 w 2565"/>
                <a:gd name="T25" fmla="*/ 1075 h 1436"/>
                <a:gd name="T26" fmla="*/ 1105 w 2565"/>
                <a:gd name="T27" fmla="*/ 1021 h 1436"/>
                <a:gd name="T28" fmla="*/ 2241 w 2565"/>
                <a:gd name="T29" fmla="*/ 1066 h 1436"/>
                <a:gd name="T30" fmla="*/ 916 w 2565"/>
                <a:gd name="T31" fmla="*/ 922 h 1436"/>
                <a:gd name="T32" fmla="*/ 2088 w 2565"/>
                <a:gd name="T33" fmla="*/ 1013 h 1436"/>
                <a:gd name="T34" fmla="*/ 727 w 2565"/>
                <a:gd name="T35" fmla="*/ 915 h 1436"/>
                <a:gd name="T36" fmla="*/ 1845 w 2565"/>
                <a:gd name="T37" fmla="*/ 915 h 1436"/>
                <a:gd name="T38" fmla="*/ 484 w 2565"/>
                <a:gd name="T39" fmla="*/ 907 h 1436"/>
                <a:gd name="T40" fmla="*/ 1656 w 2565"/>
                <a:gd name="T41" fmla="*/ 816 h 1436"/>
                <a:gd name="T42" fmla="*/ 331 w 2565"/>
                <a:gd name="T43" fmla="*/ 853 h 1436"/>
                <a:gd name="T44" fmla="*/ 1467 w 2565"/>
                <a:gd name="T45" fmla="*/ 808 h 1436"/>
                <a:gd name="T46" fmla="*/ 89 w 2565"/>
                <a:gd name="T47" fmla="*/ 754 h 1436"/>
                <a:gd name="T48" fmla="*/ 1224 w 2565"/>
                <a:gd name="T49" fmla="*/ 799 h 1436"/>
                <a:gd name="T50" fmla="*/ 2395 w 2565"/>
                <a:gd name="T51" fmla="*/ 709 h 1436"/>
                <a:gd name="T52" fmla="*/ 1071 w 2565"/>
                <a:gd name="T53" fmla="*/ 747 h 1436"/>
                <a:gd name="T54" fmla="*/ 2206 w 2565"/>
                <a:gd name="T55" fmla="*/ 700 h 1436"/>
                <a:gd name="T56" fmla="*/ 828 w 2565"/>
                <a:gd name="T57" fmla="*/ 648 h 1436"/>
                <a:gd name="T58" fmla="*/ 1963 w 2565"/>
                <a:gd name="T59" fmla="*/ 693 h 1436"/>
                <a:gd name="T60" fmla="*/ 639 w 2565"/>
                <a:gd name="T61" fmla="*/ 549 h 1436"/>
                <a:gd name="T62" fmla="*/ 1810 w 2565"/>
                <a:gd name="T63" fmla="*/ 641 h 1436"/>
                <a:gd name="T64" fmla="*/ 450 w 2565"/>
                <a:gd name="T65" fmla="*/ 542 h 1436"/>
                <a:gd name="T66" fmla="*/ 1567 w 2565"/>
                <a:gd name="T67" fmla="*/ 542 h 1436"/>
                <a:gd name="T68" fmla="*/ 207 w 2565"/>
                <a:gd name="T69" fmla="*/ 533 h 1436"/>
                <a:gd name="T70" fmla="*/ 1378 w 2565"/>
                <a:gd name="T71" fmla="*/ 443 h 1436"/>
                <a:gd name="T72" fmla="*/ 54 w 2565"/>
                <a:gd name="T73" fmla="*/ 480 h 1436"/>
                <a:gd name="T74" fmla="*/ 1189 w 2565"/>
                <a:gd name="T75" fmla="*/ 435 h 1436"/>
                <a:gd name="T76" fmla="*/ 2307 w 2565"/>
                <a:gd name="T77" fmla="*/ 435 h 1436"/>
                <a:gd name="T78" fmla="*/ 946 w 2565"/>
                <a:gd name="T79" fmla="*/ 426 h 1436"/>
                <a:gd name="T80" fmla="*/ 2118 w 2565"/>
                <a:gd name="T81" fmla="*/ 337 h 1436"/>
                <a:gd name="T82" fmla="*/ 793 w 2565"/>
                <a:gd name="T83" fmla="*/ 374 h 1436"/>
                <a:gd name="T84" fmla="*/ 1929 w 2565"/>
                <a:gd name="T85" fmla="*/ 328 h 1436"/>
                <a:gd name="T86" fmla="*/ 550 w 2565"/>
                <a:gd name="T87" fmla="*/ 275 h 1436"/>
                <a:gd name="T88" fmla="*/ 1686 w 2565"/>
                <a:gd name="T89" fmla="*/ 320 h 1436"/>
                <a:gd name="T90" fmla="*/ 361 w 2565"/>
                <a:gd name="T91" fmla="*/ 176 h 1436"/>
                <a:gd name="T92" fmla="*/ 1533 w 2565"/>
                <a:gd name="T93" fmla="*/ 266 h 1436"/>
                <a:gd name="T94" fmla="*/ 172 w 2565"/>
                <a:gd name="T95" fmla="*/ 169 h 1436"/>
                <a:gd name="T96" fmla="*/ 1290 w 2565"/>
                <a:gd name="T97" fmla="*/ 169 h 1436"/>
                <a:gd name="T98" fmla="*/ 2425 w 2565"/>
                <a:gd name="T99" fmla="*/ 214 h 1436"/>
                <a:gd name="T100" fmla="*/ 1101 w 2565"/>
                <a:gd name="T101" fmla="*/ 70 h 1436"/>
                <a:gd name="T102" fmla="*/ 2272 w 2565"/>
                <a:gd name="T103" fmla="*/ 160 h 1436"/>
                <a:gd name="T104" fmla="*/ 912 w 2565"/>
                <a:gd name="T105" fmla="*/ 61 h 1436"/>
                <a:gd name="T106" fmla="*/ 2029 w 2565"/>
                <a:gd name="T107" fmla="*/ 61 h 1436"/>
                <a:gd name="T108" fmla="*/ 2149 w 2565"/>
                <a:gd name="T109" fmla="*/ 54 h 1436"/>
                <a:gd name="T110" fmla="*/ 1440 w 2565"/>
                <a:gd name="T111" fmla="*/ 0 h 1436"/>
                <a:gd name="T112" fmla="*/ 711 w 2565"/>
                <a:gd name="T113" fmla="*/ 0 h 1436"/>
                <a:gd name="T114" fmla="*/ 18 w 2565"/>
                <a:gd name="T115" fmla="*/ 9 h 1436"/>
                <a:gd name="T116" fmla="*/ 23 w 2565"/>
                <a:gd name="T117" fmla="*/ 1280 h 1436"/>
                <a:gd name="T118" fmla="*/ 610 w 2565"/>
                <a:gd name="T119" fmla="*/ 1436 h 1436"/>
                <a:gd name="T120" fmla="*/ 1321 w 2565"/>
                <a:gd name="T121" fmla="*/ 1394 h 1436"/>
                <a:gd name="T122" fmla="*/ 2056 w 2565"/>
                <a:gd name="T123" fmla="*/ 1401 h 1436"/>
                <a:gd name="T124" fmla="*/ 2565 w 2565"/>
                <a:gd name="T125" fmla="*/ 1040 h 143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2565" h="1436">
                  <a:moveTo>
                    <a:pt x="84" y="1386"/>
                  </a:moveTo>
                  <a:lnTo>
                    <a:pt x="59" y="1341"/>
                  </a:lnTo>
                  <a:lnTo>
                    <a:pt x="84" y="1295"/>
                  </a:lnTo>
                  <a:lnTo>
                    <a:pt x="111" y="1341"/>
                  </a:lnTo>
                  <a:lnTo>
                    <a:pt x="84" y="1386"/>
                  </a:lnTo>
                  <a:moveTo>
                    <a:pt x="146" y="1386"/>
                  </a:moveTo>
                  <a:lnTo>
                    <a:pt x="120" y="1341"/>
                  </a:lnTo>
                  <a:lnTo>
                    <a:pt x="146" y="1295"/>
                  </a:lnTo>
                  <a:lnTo>
                    <a:pt x="172" y="1341"/>
                  </a:lnTo>
                  <a:lnTo>
                    <a:pt x="146" y="1386"/>
                  </a:lnTo>
                  <a:moveTo>
                    <a:pt x="207" y="1386"/>
                  </a:moveTo>
                  <a:lnTo>
                    <a:pt x="181" y="1341"/>
                  </a:lnTo>
                  <a:lnTo>
                    <a:pt x="207" y="1295"/>
                  </a:lnTo>
                  <a:lnTo>
                    <a:pt x="234" y="1341"/>
                  </a:lnTo>
                  <a:lnTo>
                    <a:pt x="207" y="1386"/>
                  </a:lnTo>
                  <a:moveTo>
                    <a:pt x="270" y="1386"/>
                  </a:moveTo>
                  <a:lnTo>
                    <a:pt x="243" y="1341"/>
                  </a:lnTo>
                  <a:lnTo>
                    <a:pt x="270" y="1295"/>
                  </a:lnTo>
                  <a:lnTo>
                    <a:pt x="295" y="1341"/>
                  </a:lnTo>
                  <a:lnTo>
                    <a:pt x="270" y="1386"/>
                  </a:lnTo>
                  <a:moveTo>
                    <a:pt x="331" y="1386"/>
                  </a:moveTo>
                  <a:lnTo>
                    <a:pt x="304" y="1341"/>
                  </a:lnTo>
                  <a:lnTo>
                    <a:pt x="331" y="1295"/>
                  </a:lnTo>
                  <a:lnTo>
                    <a:pt x="357" y="1341"/>
                  </a:lnTo>
                  <a:lnTo>
                    <a:pt x="331" y="1386"/>
                  </a:lnTo>
                  <a:moveTo>
                    <a:pt x="393" y="1386"/>
                  </a:moveTo>
                  <a:lnTo>
                    <a:pt x="366" y="1341"/>
                  </a:lnTo>
                  <a:lnTo>
                    <a:pt x="393" y="1295"/>
                  </a:lnTo>
                  <a:lnTo>
                    <a:pt x="418" y="1341"/>
                  </a:lnTo>
                  <a:lnTo>
                    <a:pt x="393" y="1386"/>
                  </a:lnTo>
                  <a:moveTo>
                    <a:pt x="454" y="1386"/>
                  </a:moveTo>
                  <a:lnTo>
                    <a:pt x="427" y="1341"/>
                  </a:lnTo>
                  <a:lnTo>
                    <a:pt x="454" y="1295"/>
                  </a:lnTo>
                  <a:lnTo>
                    <a:pt x="480" y="1341"/>
                  </a:lnTo>
                  <a:lnTo>
                    <a:pt x="454" y="1386"/>
                  </a:lnTo>
                  <a:moveTo>
                    <a:pt x="516" y="1386"/>
                  </a:moveTo>
                  <a:lnTo>
                    <a:pt x="489" y="1341"/>
                  </a:lnTo>
                  <a:lnTo>
                    <a:pt x="516" y="1295"/>
                  </a:lnTo>
                  <a:lnTo>
                    <a:pt x="541" y="1341"/>
                  </a:lnTo>
                  <a:lnTo>
                    <a:pt x="516" y="1386"/>
                  </a:lnTo>
                  <a:moveTo>
                    <a:pt x="577" y="1386"/>
                  </a:moveTo>
                  <a:lnTo>
                    <a:pt x="550" y="1341"/>
                  </a:lnTo>
                  <a:lnTo>
                    <a:pt x="577" y="1295"/>
                  </a:lnTo>
                  <a:lnTo>
                    <a:pt x="603" y="1341"/>
                  </a:lnTo>
                  <a:lnTo>
                    <a:pt x="577" y="1386"/>
                  </a:lnTo>
                  <a:moveTo>
                    <a:pt x="639" y="1386"/>
                  </a:moveTo>
                  <a:lnTo>
                    <a:pt x="613" y="1341"/>
                  </a:lnTo>
                  <a:lnTo>
                    <a:pt x="639" y="1295"/>
                  </a:lnTo>
                  <a:lnTo>
                    <a:pt x="666" y="1341"/>
                  </a:lnTo>
                  <a:lnTo>
                    <a:pt x="639" y="1386"/>
                  </a:lnTo>
                  <a:moveTo>
                    <a:pt x="700" y="1386"/>
                  </a:moveTo>
                  <a:lnTo>
                    <a:pt x="675" y="1341"/>
                  </a:lnTo>
                  <a:lnTo>
                    <a:pt x="700" y="1295"/>
                  </a:lnTo>
                  <a:lnTo>
                    <a:pt x="727" y="1341"/>
                  </a:lnTo>
                  <a:lnTo>
                    <a:pt x="700" y="1386"/>
                  </a:lnTo>
                  <a:moveTo>
                    <a:pt x="762" y="1386"/>
                  </a:moveTo>
                  <a:lnTo>
                    <a:pt x="736" y="1341"/>
                  </a:lnTo>
                  <a:lnTo>
                    <a:pt x="762" y="1295"/>
                  </a:lnTo>
                  <a:lnTo>
                    <a:pt x="789" y="1341"/>
                  </a:lnTo>
                  <a:lnTo>
                    <a:pt x="762" y="1386"/>
                  </a:lnTo>
                  <a:moveTo>
                    <a:pt x="823" y="1386"/>
                  </a:moveTo>
                  <a:lnTo>
                    <a:pt x="798" y="1341"/>
                  </a:lnTo>
                  <a:lnTo>
                    <a:pt x="823" y="1295"/>
                  </a:lnTo>
                  <a:lnTo>
                    <a:pt x="850" y="1341"/>
                  </a:lnTo>
                  <a:lnTo>
                    <a:pt x="823" y="1386"/>
                  </a:lnTo>
                  <a:moveTo>
                    <a:pt x="885" y="1386"/>
                  </a:moveTo>
                  <a:lnTo>
                    <a:pt x="859" y="1341"/>
                  </a:lnTo>
                  <a:lnTo>
                    <a:pt x="885" y="1295"/>
                  </a:lnTo>
                  <a:lnTo>
                    <a:pt x="912" y="1341"/>
                  </a:lnTo>
                  <a:lnTo>
                    <a:pt x="885" y="1386"/>
                  </a:lnTo>
                  <a:moveTo>
                    <a:pt x="946" y="1386"/>
                  </a:moveTo>
                  <a:lnTo>
                    <a:pt x="921" y="1341"/>
                  </a:lnTo>
                  <a:lnTo>
                    <a:pt x="946" y="1295"/>
                  </a:lnTo>
                  <a:lnTo>
                    <a:pt x="973" y="1341"/>
                  </a:lnTo>
                  <a:lnTo>
                    <a:pt x="946" y="1386"/>
                  </a:lnTo>
                  <a:moveTo>
                    <a:pt x="1009" y="1386"/>
                  </a:moveTo>
                  <a:lnTo>
                    <a:pt x="982" y="1341"/>
                  </a:lnTo>
                  <a:lnTo>
                    <a:pt x="1009" y="1295"/>
                  </a:lnTo>
                  <a:lnTo>
                    <a:pt x="1035" y="1341"/>
                  </a:lnTo>
                  <a:lnTo>
                    <a:pt x="1009" y="1386"/>
                  </a:lnTo>
                  <a:moveTo>
                    <a:pt x="1071" y="1386"/>
                  </a:moveTo>
                  <a:lnTo>
                    <a:pt x="1044" y="1341"/>
                  </a:lnTo>
                  <a:lnTo>
                    <a:pt x="1071" y="1295"/>
                  </a:lnTo>
                  <a:lnTo>
                    <a:pt x="1096" y="1341"/>
                  </a:lnTo>
                  <a:lnTo>
                    <a:pt x="1071" y="1386"/>
                  </a:lnTo>
                  <a:moveTo>
                    <a:pt x="1132" y="1386"/>
                  </a:moveTo>
                  <a:lnTo>
                    <a:pt x="1105" y="1341"/>
                  </a:lnTo>
                  <a:lnTo>
                    <a:pt x="1132" y="1295"/>
                  </a:lnTo>
                  <a:lnTo>
                    <a:pt x="1158" y="1341"/>
                  </a:lnTo>
                  <a:lnTo>
                    <a:pt x="1132" y="1386"/>
                  </a:lnTo>
                  <a:moveTo>
                    <a:pt x="1194" y="1386"/>
                  </a:moveTo>
                  <a:lnTo>
                    <a:pt x="1167" y="1341"/>
                  </a:lnTo>
                  <a:lnTo>
                    <a:pt x="1194" y="1295"/>
                  </a:lnTo>
                  <a:lnTo>
                    <a:pt x="1219" y="1341"/>
                  </a:lnTo>
                  <a:lnTo>
                    <a:pt x="1194" y="1386"/>
                  </a:lnTo>
                  <a:moveTo>
                    <a:pt x="1255" y="1386"/>
                  </a:moveTo>
                  <a:lnTo>
                    <a:pt x="1228" y="1341"/>
                  </a:lnTo>
                  <a:lnTo>
                    <a:pt x="1255" y="1295"/>
                  </a:lnTo>
                  <a:lnTo>
                    <a:pt x="1281" y="1341"/>
                  </a:lnTo>
                  <a:lnTo>
                    <a:pt x="1255" y="1386"/>
                  </a:lnTo>
                  <a:moveTo>
                    <a:pt x="1317" y="1386"/>
                  </a:moveTo>
                  <a:lnTo>
                    <a:pt x="1290" y="1341"/>
                  </a:lnTo>
                  <a:lnTo>
                    <a:pt x="1317" y="1295"/>
                  </a:lnTo>
                  <a:lnTo>
                    <a:pt x="1342" y="1341"/>
                  </a:lnTo>
                  <a:lnTo>
                    <a:pt x="1317" y="1386"/>
                  </a:lnTo>
                  <a:moveTo>
                    <a:pt x="1378" y="1386"/>
                  </a:moveTo>
                  <a:lnTo>
                    <a:pt x="1353" y="1341"/>
                  </a:lnTo>
                  <a:lnTo>
                    <a:pt x="1378" y="1295"/>
                  </a:lnTo>
                  <a:lnTo>
                    <a:pt x="1405" y="1341"/>
                  </a:lnTo>
                  <a:lnTo>
                    <a:pt x="1378" y="1386"/>
                  </a:lnTo>
                  <a:moveTo>
                    <a:pt x="1440" y="1386"/>
                  </a:moveTo>
                  <a:lnTo>
                    <a:pt x="1414" y="1341"/>
                  </a:lnTo>
                  <a:lnTo>
                    <a:pt x="1440" y="1295"/>
                  </a:lnTo>
                  <a:lnTo>
                    <a:pt x="1467" y="1341"/>
                  </a:lnTo>
                  <a:lnTo>
                    <a:pt x="1440" y="1386"/>
                  </a:lnTo>
                  <a:moveTo>
                    <a:pt x="1501" y="1386"/>
                  </a:moveTo>
                  <a:lnTo>
                    <a:pt x="1476" y="1341"/>
                  </a:lnTo>
                  <a:lnTo>
                    <a:pt x="1501" y="1295"/>
                  </a:lnTo>
                  <a:lnTo>
                    <a:pt x="1528" y="1341"/>
                  </a:lnTo>
                  <a:lnTo>
                    <a:pt x="1501" y="1386"/>
                  </a:lnTo>
                  <a:moveTo>
                    <a:pt x="1563" y="1386"/>
                  </a:moveTo>
                  <a:lnTo>
                    <a:pt x="1537" y="1341"/>
                  </a:lnTo>
                  <a:lnTo>
                    <a:pt x="1563" y="1295"/>
                  </a:lnTo>
                  <a:lnTo>
                    <a:pt x="1590" y="1341"/>
                  </a:lnTo>
                  <a:lnTo>
                    <a:pt x="1563" y="1386"/>
                  </a:lnTo>
                  <a:moveTo>
                    <a:pt x="1624" y="1386"/>
                  </a:moveTo>
                  <a:lnTo>
                    <a:pt x="1599" y="1341"/>
                  </a:lnTo>
                  <a:lnTo>
                    <a:pt x="1624" y="1295"/>
                  </a:lnTo>
                  <a:lnTo>
                    <a:pt x="1651" y="1341"/>
                  </a:lnTo>
                  <a:lnTo>
                    <a:pt x="1624" y="1386"/>
                  </a:lnTo>
                  <a:moveTo>
                    <a:pt x="1686" y="1386"/>
                  </a:moveTo>
                  <a:lnTo>
                    <a:pt x="1660" y="1341"/>
                  </a:lnTo>
                  <a:lnTo>
                    <a:pt x="1686" y="1295"/>
                  </a:lnTo>
                  <a:lnTo>
                    <a:pt x="1713" y="1341"/>
                  </a:lnTo>
                  <a:lnTo>
                    <a:pt x="1686" y="1386"/>
                  </a:lnTo>
                  <a:moveTo>
                    <a:pt x="1749" y="1386"/>
                  </a:moveTo>
                  <a:lnTo>
                    <a:pt x="1722" y="1341"/>
                  </a:lnTo>
                  <a:lnTo>
                    <a:pt x="1749" y="1295"/>
                  </a:lnTo>
                  <a:lnTo>
                    <a:pt x="1774" y="1341"/>
                  </a:lnTo>
                  <a:lnTo>
                    <a:pt x="1749" y="1386"/>
                  </a:lnTo>
                  <a:moveTo>
                    <a:pt x="1810" y="1386"/>
                  </a:moveTo>
                  <a:lnTo>
                    <a:pt x="1783" y="1341"/>
                  </a:lnTo>
                  <a:lnTo>
                    <a:pt x="1810" y="1295"/>
                  </a:lnTo>
                  <a:lnTo>
                    <a:pt x="1836" y="1341"/>
                  </a:lnTo>
                  <a:lnTo>
                    <a:pt x="1810" y="1386"/>
                  </a:lnTo>
                  <a:moveTo>
                    <a:pt x="1872" y="1386"/>
                  </a:moveTo>
                  <a:lnTo>
                    <a:pt x="1845" y="1341"/>
                  </a:lnTo>
                  <a:lnTo>
                    <a:pt x="1872" y="1295"/>
                  </a:lnTo>
                  <a:lnTo>
                    <a:pt x="1897" y="1341"/>
                  </a:lnTo>
                  <a:lnTo>
                    <a:pt x="1872" y="1386"/>
                  </a:lnTo>
                  <a:moveTo>
                    <a:pt x="1933" y="1386"/>
                  </a:moveTo>
                  <a:lnTo>
                    <a:pt x="1906" y="1341"/>
                  </a:lnTo>
                  <a:lnTo>
                    <a:pt x="1933" y="1295"/>
                  </a:lnTo>
                  <a:lnTo>
                    <a:pt x="1959" y="1341"/>
                  </a:lnTo>
                  <a:lnTo>
                    <a:pt x="1933" y="1386"/>
                  </a:lnTo>
                  <a:moveTo>
                    <a:pt x="1995" y="1386"/>
                  </a:moveTo>
                  <a:lnTo>
                    <a:pt x="1968" y="1341"/>
                  </a:lnTo>
                  <a:lnTo>
                    <a:pt x="1995" y="1295"/>
                  </a:lnTo>
                  <a:lnTo>
                    <a:pt x="2020" y="1341"/>
                  </a:lnTo>
                  <a:lnTo>
                    <a:pt x="1995" y="1386"/>
                  </a:lnTo>
                  <a:moveTo>
                    <a:pt x="2056" y="1386"/>
                  </a:moveTo>
                  <a:lnTo>
                    <a:pt x="2029" y="1341"/>
                  </a:lnTo>
                  <a:lnTo>
                    <a:pt x="2056" y="1295"/>
                  </a:lnTo>
                  <a:lnTo>
                    <a:pt x="2082" y="1341"/>
                  </a:lnTo>
                  <a:lnTo>
                    <a:pt x="2056" y="1386"/>
                  </a:lnTo>
                  <a:moveTo>
                    <a:pt x="2118" y="1386"/>
                  </a:moveTo>
                  <a:lnTo>
                    <a:pt x="2092" y="1341"/>
                  </a:lnTo>
                  <a:lnTo>
                    <a:pt x="2118" y="1295"/>
                  </a:lnTo>
                  <a:lnTo>
                    <a:pt x="2145" y="1341"/>
                  </a:lnTo>
                  <a:lnTo>
                    <a:pt x="2118" y="1386"/>
                  </a:lnTo>
                  <a:moveTo>
                    <a:pt x="2179" y="1386"/>
                  </a:moveTo>
                  <a:lnTo>
                    <a:pt x="2154" y="1341"/>
                  </a:lnTo>
                  <a:lnTo>
                    <a:pt x="2179" y="1295"/>
                  </a:lnTo>
                  <a:lnTo>
                    <a:pt x="2206" y="1341"/>
                  </a:lnTo>
                  <a:lnTo>
                    <a:pt x="2179" y="1386"/>
                  </a:lnTo>
                  <a:moveTo>
                    <a:pt x="2241" y="1386"/>
                  </a:moveTo>
                  <a:lnTo>
                    <a:pt x="2215" y="1341"/>
                  </a:lnTo>
                  <a:lnTo>
                    <a:pt x="2241" y="1295"/>
                  </a:lnTo>
                  <a:lnTo>
                    <a:pt x="2268" y="1341"/>
                  </a:lnTo>
                  <a:lnTo>
                    <a:pt x="2241" y="1386"/>
                  </a:lnTo>
                  <a:moveTo>
                    <a:pt x="2302" y="1386"/>
                  </a:moveTo>
                  <a:lnTo>
                    <a:pt x="2277" y="1341"/>
                  </a:lnTo>
                  <a:lnTo>
                    <a:pt x="2302" y="1295"/>
                  </a:lnTo>
                  <a:lnTo>
                    <a:pt x="2329" y="1341"/>
                  </a:lnTo>
                  <a:lnTo>
                    <a:pt x="2302" y="1386"/>
                  </a:lnTo>
                  <a:moveTo>
                    <a:pt x="2364" y="1386"/>
                  </a:moveTo>
                  <a:lnTo>
                    <a:pt x="2338" y="1341"/>
                  </a:lnTo>
                  <a:lnTo>
                    <a:pt x="2364" y="1295"/>
                  </a:lnTo>
                  <a:lnTo>
                    <a:pt x="2391" y="1341"/>
                  </a:lnTo>
                  <a:lnTo>
                    <a:pt x="2364" y="1386"/>
                  </a:lnTo>
                  <a:moveTo>
                    <a:pt x="2425" y="1386"/>
                  </a:moveTo>
                  <a:lnTo>
                    <a:pt x="2400" y="1341"/>
                  </a:lnTo>
                  <a:lnTo>
                    <a:pt x="2425" y="1295"/>
                  </a:lnTo>
                  <a:lnTo>
                    <a:pt x="2452" y="1341"/>
                  </a:lnTo>
                  <a:lnTo>
                    <a:pt x="2425" y="1386"/>
                  </a:lnTo>
                  <a:moveTo>
                    <a:pt x="2488" y="1386"/>
                  </a:moveTo>
                  <a:lnTo>
                    <a:pt x="2461" y="1341"/>
                  </a:lnTo>
                  <a:lnTo>
                    <a:pt x="2488" y="1295"/>
                  </a:lnTo>
                  <a:lnTo>
                    <a:pt x="2514" y="1341"/>
                  </a:lnTo>
                  <a:lnTo>
                    <a:pt x="2488" y="1386"/>
                  </a:lnTo>
                  <a:moveTo>
                    <a:pt x="54" y="1332"/>
                  </a:moveTo>
                  <a:lnTo>
                    <a:pt x="27" y="1287"/>
                  </a:lnTo>
                  <a:lnTo>
                    <a:pt x="54" y="1242"/>
                  </a:lnTo>
                  <a:lnTo>
                    <a:pt x="80" y="1287"/>
                  </a:lnTo>
                  <a:lnTo>
                    <a:pt x="54" y="1332"/>
                  </a:lnTo>
                  <a:moveTo>
                    <a:pt x="116" y="1332"/>
                  </a:moveTo>
                  <a:lnTo>
                    <a:pt x="89" y="1287"/>
                  </a:lnTo>
                  <a:lnTo>
                    <a:pt x="116" y="1242"/>
                  </a:lnTo>
                  <a:lnTo>
                    <a:pt x="141" y="1287"/>
                  </a:lnTo>
                  <a:lnTo>
                    <a:pt x="116" y="1332"/>
                  </a:lnTo>
                  <a:moveTo>
                    <a:pt x="177" y="1332"/>
                  </a:moveTo>
                  <a:lnTo>
                    <a:pt x="150" y="1287"/>
                  </a:lnTo>
                  <a:lnTo>
                    <a:pt x="177" y="1242"/>
                  </a:lnTo>
                  <a:lnTo>
                    <a:pt x="202" y="1287"/>
                  </a:lnTo>
                  <a:lnTo>
                    <a:pt x="177" y="1332"/>
                  </a:lnTo>
                  <a:moveTo>
                    <a:pt x="238" y="1332"/>
                  </a:moveTo>
                  <a:lnTo>
                    <a:pt x="213" y="1287"/>
                  </a:lnTo>
                  <a:lnTo>
                    <a:pt x="238" y="1242"/>
                  </a:lnTo>
                  <a:lnTo>
                    <a:pt x="265" y="1287"/>
                  </a:lnTo>
                  <a:lnTo>
                    <a:pt x="238" y="1332"/>
                  </a:lnTo>
                  <a:moveTo>
                    <a:pt x="300" y="1332"/>
                  </a:moveTo>
                  <a:lnTo>
                    <a:pt x="274" y="1287"/>
                  </a:lnTo>
                  <a:lnTo>
                    <a:pt x="300" y="1242"/>
                  </a:lnTo>
                  <a:lnTo>
                    <a:pt x="327" y="1287"/>
                  </a:lnTo>
                  <a:lnTo>
                    <a:pt x="300" y="1332"/>
                  </a:lnTo>
                  <a:moveTo>
                    <a:pt x="361" y="1332"/>
                  </a:moveTo>
                  <a:lnTo>
                    <a:pt x="336" y="1287"/>
                  </a:lnTo>
                  <a:lnTo>
                    <a:pt x="361" y="1242"/>
                  </a:lnTo>
                  <a:lnTo>
                    <a:pt x="388" y="1287"/>
                  </a:lnTo>
                  <a:lnTo>
                    <a:pt x="361" y="1332"/>
                  </a:lnTo>
                  <a:moveTo>
                    <a:pt x="423" y="1332"/>
                  </a:moveTo>
                  <a:lnTo>
                    <a:pt x="397" y="1287"/>
                  </a:lnTo>
                  <a:lnTo>
                    <a:pt x="423" y="1242"/>
                  </a:lnTo>
                  <a:lnTo>
                    <a:pt x="450" y="1287"/>
                  </a:lnTo>
                  <a:lnTo>
                    <a:pt x="423" y="1332"/>
                  </a:lnTo>
                  <a:moveTo>
                    <a:pt x="484" y="1332"/>
                  </a:moveTo>
                  <a:lnTo>
                    <a:pt x="459" y="1287"/>
                  </a:lnTo>
                  <a:lnTo>
                    <a:pt x="484" y="1242"/>
                  </a:lnTo>
                  <a:lnTo>
                    <a:pt x="511" y="1287"/>
                  </a:lnTo>
                  <a:lnTo>
                    <a:pt x="484" y="1332"/>
                  </a:lnTo>
                  <a:moveTo>
                    <a:pt x="546" y="1332"/>
                  </a:moveTo>
                  <a:lnTo>
                    <a:pt x="520" y="1287"/>
                  </a:lnTo>
                  <a:lnTo>
                    <a:pt x="546" y="1242"/>
                  </a:lnTo>
                  <a:lnTo>
                    <a:pt x="573" y="1287"/>
                  </a:lnTo>
                  <a:lnTo>
                    <a:pt x="546" y="1332"/>
                  </a:lnTo>
                  <a:moveTo>
                    <a:pt x="609" y="1332"/>
                  </a:moveTo>
                  <a:lnTo>
                    <a:pt x="582" y="1287"/>
                  </a:lnTo>
                  <a:lnTo>
                    <a:pt x="609" y="1242"/>
                  </a:lnTo>
                  <a:lnTo>
                    <a:pt x="634" y="1287"/>
                  </a:lnTo>
                  <a:lnTo>
                    <a:pt x="609" y="1332"/>
                  </a:lnTo>
                  <a:moveTo>
                    <a:pt x="670" y="1332"/>
                  </a:moveTo>
                  <a:lnTo>
                    <a:pt x="643" y="1287"/>
                  </a:lnTo>
                  <a:lnTo>
                    <a:pt x="670" y="1242"/>
                  </a:lnTo>
                  <a:lnTo>
                    <a:pt x="696" y="1287"/>
                  </a:lnTo>
                  <a:lnTo>
                    <a:pt x="670" y="1332"/>
                  </a:lnTo>
                  <a:moveTo>
                    <a:pt x="732" y="1332"/>
                  </a:moveTo>
                  <a:lnTo>
                    <a:pt x="705" y="1287"/>
                  </a:lnTo>
                  <a:lnTo>
                    <a:pt x="732" y="1242"/>
                  </a:lnTo>
                  <a:lnTo>
                    <a:pt x="757" y="1287"/>
                  </a:lnTo>
                  <a:lnTo>
                    <a:pt x="732" y="1332"/>
                  </a:lnTo>
                  <a:moveTo>
                    <a:pt x="793" y="1332"/>
                  </a:moveTo>
                  <a:lnTo>
                    <a:pt x="766" y="1287"/>
                  </a:lnTo>
                  <a:lnTo>
                    <a:pt x="793" y="1242"/>
                  </a:lnTo>
                  <a:lnTo>
                    <a:pt x="819" y="1287"/>
                  </a:lnTo>
                  <a:lnTo>
                    <a:pt x="793" y="1332"/>
                  </a:lnTo>
                  <a:moveTo>
                    <a:pt x="855" y="1332"/>
                  </a:moveTo>
                  <a:lnTo>
                    <a:pt x="828" y="1287"/>
                  </a:lnTo>
                  <a:lnTo>
                    <a:pt x="855" y="1242"/>
                  </a:lnTo>
                  <a:lnTo>
                    <a:pt x="880" y="1287"/>
                  </a:lnTo>
                  <a:lnTo>
                    <a:pt x="855" y="1332"/>
                  </a:lnTo>
                  <a:moveTo>
                    <a:pt x="916" y="1332"/>
                  </a:moveTo>
                  <a:lnTo>
                    <a:pt x="889" y="1287"/>
                  </a:lnTo>
                  <a:lnTo>
                    <a:pt x="916" y="1242"/>
                  </a:lnTo>
                  <a:lnTo>
                    <a:pt x="942" y="1287"/>
                  </a:lnTo>
                  <a:lnTo>
                    <a:pt x="916" y="1332"/>
                  </a:lnTo>
                  <a:moveTo>
                    <a:pt x="978" y="1332"/>
                  </a:moveTo>
                  <a:lnTo>
                    <a:pt x="952" y="1287"/>
                  </a:lnTo>
                  <a:lnTo>
                    <a:pt x="978" y="1242"/>
                  </a:lnTo>
                  <a:lnTo>
                    <a:pt x="1005" y="1287"/>
                  </a:lnTo>
                  <a:lnTo>
                    <a:pt x="978" y="1332"/>
                  </a:lnTo>
                  <a:moveTo>
                    <a:pt x="1039" y="1332"/>
                  </a:moveTo>
                  <a:lnTo>
                    <a:pt x="1014" y="1287"/>
                  </a:lnTo>
                  <a:lnTo>
                    <a:pt x="1039" y="1242"/>
                  </a:lnTo>
                  <a:lnTo>
                    <a:pt x="1066" y="1287"/>
                  </a:lnTo>
                  <a:lnTo>
                    <a:pt x="1039" y="1332"/>
                  </a:lnTo>
                  <a:moveTo>
                    <a:pt x="1101" y="1332"/>
                  </a:moveTo>
                  <a:lnTo>
                    <a:pt x="1075" y="1287"/>
                  </a:lnTo>
                  <a:lnTo>
                    <a:pt x="1101" y="1242"/>
                  </a:lnTo>
                  <a:lnTo>
                    <a:pt x="1128" y="1287"/>
                  </a:lnTo>
                  <a:lnTo>
                    <a:pt x="1101" y="1332"/>
                  </a:lnTo>
                  <a:moveTo>
                    <a:pt x="1162" y="1332"/>
                  </a:moveTo>
                  <a:lnTo>
                    <a:pt x="1137" y="1287"/>
                  </a:lnTo>
                  <a:lnTo>
                    <a:pt x="1162" y="1242"/>
                  </a:lnTo>
                  <a:lnTo>
                    <a:pt x="1189" y="1287"/>
                  </a:lnTo>
                  <a:lnTo>
                    <a:pt x="1162" y="1332"/>
                  </a:lnTo>
                  <a:moveTo>
                    <a:pt x="1224" y="1332"/>
                  </a:moveTo>
                  <a:lnTo>
                    <a:pt x="1198" y="1287"/>
                  </a:lnTo>
                  <a:lnTo>
                    <a:pt x="1224" y="1242"/>
                  </a:lnTo>
                  <a:lnTo>
                    <a:pt x="1251" y="1287"/>
                  </a:lnTo>
                  <a:lnTo>
                    <a:pt x="1224" y="1332"/>
                  </a:lnTo>
                  <a:moveTo>
                    <a:pt x="1285" y="1332"/>
                  </a:moveTo>
                  <a:lnTo>
                    <a:pt x="1260" y="1287"/>
                  </a:lnTo>
                  <a:lnTo>
                    <a:pt x="1285" y="1242"/>
                  </a:lnTo>
                  <a:lnTo>
                    <a:pt x="1312" y="1287"/>
                  </a:lnTo>
                  <a:lnTo>
                    <a:pt x="1285" y="1332"/>
                  </a:lnTo>
                  <a:moveTo>
                    <a:pt x="1348" y="1332"/>
                  </a:moveTo>
                  <a:lnTo>
                    <a:pt x="1321" y="1287"/>
                  </a:lnTo>
                  <a:lnTo>
                    <a:pt x="1348" y="1242"/>
                  </a:lnTo>
                  <a:lnTo>
                    <a:pt x="1374" y="1287"/>
                  </a:lnTo>
                  <a:lnTo>
                    <a:pt x="1348" y="1332"/>
                  </a:lnTo>
                  <a:moveTo>
                    <a:pt x="1410" y="1332"/>
                  </a:moveTo>
                  <a:lnTo>
                    <a:pt x="1383" y="1287"/>
                  </a:lnTo>
                  <a:lnTo>
                    <a:pt x="1410" y="1242"/>
                  </a:lnTo>
                  <a:lnTo>
                    <a:pt x="1435" y="1287"/>
                  </a:lnTo>
                  <a:lnTo>
                    <a:pt x="1410" y="1332"/>
                  </a:lnTo>
                  <a:moveTo>
                    <a:pt x="1471" y="1332"/>
                  </a:moveTo>
                  <a:lnTo>
                    <a:pt x="1444" y="1287"/>
                  </a:lnTo>
                  <a:lnTo>
                    <a:pt x="1471" y="1242"/>
                  </a:lnTo>
                  <a:lnTo>
                    <a:pt x="1497" y="1287"/>
                  </a:lnTo>
                  <a:lnTo>
                    <a:pt x="1471" y="1332"/>
                  </a:lnTo>
                  <a:moveTo>
                    <a:pt x="1533" y="1332"/>
                  </a:moveTo>
                  <a:lnTo>
                    <a:pt x="1506" y="1287"/>
                  </a:lnTo>
                  <a:lnTo>
                    <a:pt x="1533" y="1242"/>
                  </a:lnTo>
                  <a:lnTo>
                    <a:pt x="1558" y="1287"/>
                  </a:lnTo>
                  <a:lnTo>
                    <a:pt x="1533" y="1332"/>
                  </a:lnTo>
                  <a:moveTo>
                    <a:pt x="1594" y="1332"/>
                  </a:moveTo>
                  <a:lnTo>
                    <a:pt x="1567" y="1287"/>
                  </a:lnTo>
                  <a:lnTo>
                    <a:pt x="1594" y="1242"/>
                  </a:lnTo>
                  <a:lnTo>
                    <a:pt x="1620" y="1287"/>
                  </a:lnTo>
                  <a:lnTo>
                    <a:pt x="1594" y="1332"/>
                  </a:lnTo>
                  <a:moveTo>
                    <a:pt x="1656" y="1332"/>
                  </a:moveTo>
                  <a:lnTo>
                    <a:pt x="1629" y="1287"/>
                  </a:lnTo>
                  <a:lnTo>
                    <a:pt x="1656" y="1242"/>
                  </a:lnTo>
                  <a:lnTo>
                    <a:pt x="1681" y="1287"/>
                  </a:lnTo>
                  <a:lnTo>
                    <a:pt x="1656" y="1332"/>
                  </a:lnTo>
                  <a:moveTo>
                    <a:pt x="1717" y="1332"/>
                  </a:moveTo>
                  <a:lnTo>
                    <a:pt x="1692" y="1287"/>
                  </a:lnTo>
                  <a:lnTo>
                    <a:pt x="1717" y="1242"/>
                  </a:lnTo>
                  <a:lnTo>
                    <a:pt x="1744" y="1287"/>
                  </a:lnTo>
                  <a:lnTo>
                    <a:pt x="1717" y="1332"/>
                  </a:lnTo>
                  <a:moveTo>
                    <a:pt x="1779" y="1332"/>
                  </a:moveTo>
                  <a:lnTo>
                    <a:pt x="1753" y="1287"/>
                  </a:lnTo>
                  <a:lnTo>
                    <a:pt x="1779" y="1242"/>
                  </a:lnTo>
                  <a:lnTo>
                    <a:pt x="1806" y="1287"/>
                  </a:lnTo>
                  <a:lnTo>
                    <a:pt x="1779" y="1332"/>
                  </a:lnTo>
                  <a:moveTo>
                    <a:pt x="1840" y="1332"/>
                  </a:moveTo>
                  <a:lnTo>
                    <a:pt x="1815" y="1287"/>
                  </a:lnTo>
                  <a:lnTo>
                    <a:pt x="1840" y="1242"/>
                  </a:lnTo>
                  <a:lnTo>
                    <a:pt x="1867" y="1287"/>
                  </a:lnTo>
                  <a:lnTo>
                    <a:pt x="1840" y="1332"/>
                  </a:lnTo>
                  <a:moveTo>
                    <a:pt x="1902" y="1332"/>
                  </a:moveTo>
                  <a:lnTo>
                    <a:pt x="1876" y="1287"/>
                  </a:lnTo>
                  <a:lnTo>
                    <a:pt x="1902" y="1242"/>
                  </a:lnTo>
                  <a:lnTo>
                    <a:pt x="1929" y="1287"/>
                  </a:lnTo>
                  <a:lnTo>
                    <a:pt x="1902" y="1332"/>
                  </a:lnTo>
                  <a:moveTo>
                    <a:pt x="1963" y="1332"/>
                  </a:moveTo>
                  <a:lnTo>
                    <a:pt x="1938" y="1287"/>
                  </a:lnTo>
                  <a:lnTo>
                    <a:pt x="1963" y="1242"/>
                  </a:lnTo>
                  <a:lnTo>
                    <a:pt x="1990" y="1287"/>
                  </a:lnTo>
                  <a:lnTo>
                    <a:pt x="1963" y="1332"/>
                  </a:lnTo>
                  <a:moveTo>
                    <a:pt x="2025" y="1332"/>
                  </a:moveTo>
                  <a:lnTo>
                    <a:pt x="1999" y="1287"/>
                  </a:lnTo>
                  <a:lnTo>
                    <a:pt x="2025" y="1242"/>
                  </a:lnTo>
                  <a:lnTo>
                    <a:pt x="2052" y="1287"/>
                  </a:lnTo>
                  <a:lnTo>
                    <a:pt x="2025" y="1332"/>
                  </a:lnTo>
                  <a:moveTo>
                    <a:pt x="2088" y="1332"/>
                  </a:moveTo>
                  <a:lnTo>
                    <a:pt x="2061" y="1287"/>
                  </a:lnTo>
                  <a:lnTo>
                    <a:pt x="2088" y="1242"/>
                  </a:lnTo>
                  <a:lnTo>
                    <a:pt x="2113" y="1287"/>
                  </a:lnTo>
                  <a:lnTo>
                    <a:pt x="2088" y="1332"/>
                  </a:lnTo>
                  <a:moveTo>
                    <a:pt x="2149" y="1332"/>
                  </a:moveTo>
                  <a:lnTo>
                    <a:pt x="2122" y="1287"/>
                  </a:lnTo>
                  <a:lnTo>
                    <a:pt x="2149" y="1242"/>
                  </a:lnTo>
                  <a:lnTo>
                    <a:pt x="2175" y="1287"/>
                  </a:lnTo>
                  <a:lnTo>
                    <a:pt x="2149" y="1332"/>
                  </a:lnTo>
                  <a:moveTo>
                    <a:pt x="2211" y="1332"/>
                  </a:moveTo>
                  <a:lnTo>
                    <a:pt x="2184" y="1287"/>
                  </a:lnTo>
                  <a:lnTo>
                    <a:pt x="2211" y="1242"/>
                  </a:lnTo>
                  <a:lnTo>
                    <a:pt x="2236" y="1287"/>
                  </a:lnTo>
                  <a:lnTo>
                    <a:pt x="2211" y="1332"/>
                  </a:lnTo>
                  <a:moveTo>
                    <a:pt x="2272" y="1332"/>
                  </a:moveTo>
                  <a:lnTo>
                    <a:pt x="2245" y="1287"/>
                  </a:lnTo>
                  <a:lnTo>
                    <a:pt x="2272" y="1242"/>
                  </a:lnTo>
                  <a:lnTo>
                    <a:pt x="2298" y="1287"/>
                  </a:lnTo>
                  <a:lnTo>
                    <a:pt x="2272" y="1332"/>
                  </a:lnTo>
                  <a:moveTo>
                    <a:pt x="2334" y="1332"/>
                  </a:moveTo>
                  <a:lnTo>
                    <a:pt x="2307" y="1287"/>
                  </a:lnTo>
                  <a:lnTo>
                    <a:pt x="2334" y="1242"/>
                  </a:lnTo>
                  <a:lnTo>
                    <a:pt x="2359" y="1287"/>
                  </a:lnTo>
                  <a:lnTo>
                    <a:pt x="2334" y="1332"/>
                  </a:lnTo>
                  <a:moveTo>
                    <a:pt x="2395" y="1332"/>
                  </a:moveTo>
                  <a:lnTo>
                    <a:pt x="2368" y="1287"/>
                  </a:lnTo>
                  <a:lnTo>
                    <a:pt x="2395" y="1242"/>
                  </a:lnTo>
                  <a:lnTo>
                    <a:pt x="2421" y="1287"/>
                  </a:lnTo>
                  <a:lnTo>
                    <a:pt x="2395" y="1332"/>
                  </a:lnTo>
                  <a:moveTo>
                    <a:pt x="2457" y="1332"/>
                  </a:moveTo>
                  <a:lnTo>
                    <a:pt x="2431" y="1287"/>
                  </a:lnTo>
                  <a:lnTo>
                    <a:pt x="2457" y="1242"/>
                  </a:lnTo>
                  <a:lnTo>
                    <a:pt x="2484" y="1287"/>
                  </a:lnTo>
                  <a:lnTo>
                    <a:pt x="2457" y="1332"/>
                  </a:lnTo>
                  <a:moveTo>
                    <a:pt x="2518" y="1332"/>
                  </a:moveTo>
                  <a:lnTo>
                    <a:pt x="2493" y="1287"/>
                  </a:lnTo>
                  <a:lnTo>
                    <a:pt x="2518" y="1242"/>
                  </a:lnTo>
                  <a:lnTo>
                    <a:pt x="2545" y="1287"/>
                  </a:lnTo>
                  <a:lnTo>
                    <a:pt x="2518" y="1332"/>
                  </a:lnTo>
                  <a:moveTo>
                    <a:pt x="84" y="1280"/>
                  </a:moveTo>
                  <a:lnTo>
                    <a:pt x="59" y="1233"/>
                  </a:lnTo>
                  <a:lnTo>
                    <a:pt x="84" y="1189"/>
                  </a:lnTo>
                  <a:lnTo>
                    <a:pt x="111" y="1233"/>
                  </a:lnTo>
                  <a:lnTo>
                    <a:pt x="84" y="1280"/>
                  </a:lnTo>
                  <a:moveTo>
                    <a:pt x="146" y="1280"/>
                  </a:moveTo>
                  <a:lnTo>
                    <a:pt x="120" y="1233"/>
                  </a:lnTo>
                  <a:lnTo>
                    <a:pt x="146" y="1189"/>
                  </a:lnTo>
                  <a:lnTo>
                    <a:pt x="172" y="1233"/>
                  </a:lnTo>
                  <a:lnTo>
                    <a:pt x="146" y="1280"/>
                  </a:lnTo>
                  <a:moveTo>
                    <a:pt x="207" y="1280"/>
                  </a:moveTo>
                  <a:lnTo>
                    <a:pt x="181" y="1233"/>
                  </a:lnTo>
                  <a:lnTo>
                    <a:pt x="207" y="1189"/>
                  </a:lnTo>
                  <a:lnTo>
                    <a:pt x="234" y="1233"/>
                  </a:lnTo>
                  <a:lnTo>
                    <a:pt x="207" y="1280"/>
                  </a:lnTo>
                  <a:moveTo>
                    <a:pt x="270" y="1280"/>
                  </a:moveTo>
                  <a:lnTo>
                    <a:pt x="243" y="1233"/>
                  </a:lnTo>
                  <a:lnTo>
                    <a:pt x="270" y="1189"/>
                  </a:lnTo>
                  <a:lnTo>
                    <a:pt x="295" y="1233"/>
                  </a:lnTo>
                  <a:lnTo>
                    <a:pt x="270" y="1280"/>
                  </a:lnTo>
                  <a:moveTo>
                    <a:pt x="331" y="1280"/>
                  </a:moveTo>
                  <a:lnTo>
                    <a:pt x="304" y="1233"/>
                  </a:lnTo>
                  <a:lnTo>
                    <a:pt x="331" y="1189"/>
                  </a:lnTo>
                  <a:lnTo>
                    <a:pt x="357" y="1233"/>
                  </a:lnTo>
                  <a:lnTo>
                    <a:pt x="331" y="1280"/>
                  </a:lnTo>
                  <a:moveTo>
                    <a:pt x="393" y="1280"/>
                  </a:moveTo>
                  <a:lnTo>
                    <a:pt x="366" y="1233"/>
                  </a:lnTo>
                  <a:lnTo>
                    <a:pt x="393" y="1189"/>
                  </a:lnTo>
                  <a:lnTo>
                    <a:pt x="418" y="1233"/>
                  </a:lnTo>
                  <a:lnTo>
                    <a:pt x="393" y="1280"/>
                  </a:lnTo>
                  <a:moveTo>
                    <a:pt x="454" y="1280"/>
                  </a:moveTo>
                  <a:lnTo>
                    <a:pt x="427" y="1233"/>
                  </a:lnTo>
                  <a:lnTo>
                    <a:pt x="454" y="1189"/>
                  </a:lnTo>
                  <a:lnTo>
                    <a:pt x="480" y="1233"/>
                  </a:lnTo>
                  <a:lnTo>
                    <a:pt x="454" y="1280"/>
                  </a:lnTo>
                  <a:moveTo>
                    <a:pt x="516" y="1280"/>
                  </a:moveTo>
                  <a:lnTo>
                    <a:pt x="489" y="1233"/>
                  </a:lnTo>
                  <a:lnTo>
                    <a:pt x="516" y="1189"/>
                  </a:lnTo>
                  <a:lnTo>
                    <a:pt x="541" y="1233"/>
                  </a:lnTo>
                  <a:lnTo>
                    <a:pt x="516" y="1280"/>
                  </a:lnTo>
                  <a:moveTo>
                    <a:pt x="577" y="1280"/>
                  </a:moveTo>
                  <a:lnTo>
                    <a:pt x="550" y="1233"/>
                  </a:lnTo>
                  <a:lnTo>
                    <a:pt x="577" y="1189"/>
                  </a:lnTo>
                  <a:lnTo>
                    <a:pt x="603" y="1233"/>
                  </a:lnTo>
                  <a:lnTo>
                    <a:pt x="577" y="1280"/>
                  </a:lnTo>
                  <a:moveTo>
                    <a:pt x="639" y="1280"/>
                  </a:moveTo>
                  <a:lnTo>
                    <a:pt x="613" y="1233"/>
                  </a:lnTo>
                  <a:lnTo>
                    <a:pt x="639" y="1189"/>
                  </a:lnTo>
                  <a:lnTo>
                    <a:pt x="666" y="1233"/>
                  </a:lnTo>
                  <a:lnTo>
                    <a:pt x="639" y="1280"/>
                  </a:lnTo>
                  <a:moveTo>
                    <a:pt x="700" y="1280"/>
                  </a:moveTo>
                  <a:lnTo>
                    <a:pt x="675" y="1233"/>
                  </a:lnTo>
                  <a:lnTo>
                    <a:pt x="700" y="1189"/>
                  </a:lnTo>
                  <a:lnTo>
                    <a:pt x="727" y="1233"/>
                  </a:lnTo>
                  <a:lnTo>
                    <a:pt x="700" y="1280"/>
                  </a:lnTo>
                  <a:moveTo>
                    <a:pt x="762" y="1280"/>
                  </a:moveTo>
                  <a:lnTo>
                    <a:pt x="736" y="1233"/>
                  </a:lnTo>
                  <a:lnTo>
                    <a:pt x="762" y="1189"/>
                  </a:lnTo>
                  <a:lnTo>
                    <a:pt x="789" y="1233"/>
                  </a:lnTo>
                  <a:lnTo>
                    <a:pt x="762" y="1280"/>
                  </a:lnTo>
                  <a:moveTo>
                    <a:pt x="823" y="1280"/>
                  </a:moveTo>
                  <a:lnTo>
                    <a:pt x="798" y="1233"/>
                  </a:lnTo>
                  <a:lnTo>
                    <a:pt x="823" y="1189"/>
                  </a:lnTo>
                  <a:lnTo>
                    <a:pt x="850" y="1233"/>
                  </a:lnTo>
                  <a:lnTo>
                    <a:pt x="823" y="1280"/>
                  </a:lnTo>
                  <a:moveTo>
                    <a:pt x="885" y="1280"/>
                  </a:moveTo>
                  <a:lnTo>
                    <a:pt x="859" y="1233"/>
                  </a:lnTo>
                  <a:lnTo>
                    <a:pt x="885" y="1189"/>
                  </a:lnTo>
                  <a:lnTo>
                    <a:pt x="912" y="1233"/>
                  </a:lnTo>
                  <a:lnTo>
                    <a:pt x="885" y="1280"/>
                  </a:lnTo>
                  <a:moveTo>
                    <a:pt x="946" y="1280"/>
                  </a:moveTo>
                  <a:lnTo>
                    <a:pt x="921" y="1233"/>
                  </a:lnTo>
                  <a:lnTo>
                    <a:pt x="946" y="1189"/>
                  </a:lnTo>
                  <a:lnTo>
                    <a:pt x="973" y="1233"/>
                  </a:lnTo>
                  <a:lnTo>
                    <a:pt x="946" y="1280"/>
                  </a:lnTo>
                  <a:moveTo>
                    <a:pt x="1009" y="1280"/>
                  </a:moveTo>
                  <a:lnTo>
                    <a:pt x="982" y="1233"/>
                  </a:lnTo>
                  <a:lnTo>
                    <a:pt x="1009" y="1189"/>
                  </a:lnTo>
                  <a:lnTo>
                    <a:pt x="1035" y="1233"/>
                  </a:lnTo>
                  <a:lnTo>
                    <a:pt x="1009" y="1280"/>
                  </a:lnTo>
                  <a:moveTo>
                    <a:pt x="1071" y="1280"/>
                  </a:moveTo>
                  <a:lnTo>
                    <a:pt x="1044" y="1233"/>
                  </a:lnTo>
                  <a:lnTo>
                    <a:pt x="1071" y="1189"/>
                  </a:lnTo>
                  <a:lnTo>
                    <a:pt x="1096" y="1233"/>
                  </a:lnTo>
                  <a:lnTo>
                    <a:pt x="1071" y="1280"/>
                  </a:lnTo>
                  <a:moveTo>
                    <a:pt x="1132" y="1280"/>
                  </a:moveTo>
                  <a:lnTo>
                    <a:pt x="1105" y="1233"/>
                  </a:lnTo>
                  <a:lnTo>
                    <a:pt x="1132" y="1189"/>
                  </a:lnTo>
                  <a:lnTo>
                    <a:pt x="1158" y="1233"/>
                  </a:lnTo>
                  <a:lnTo>
                    <a:pt x="1132" y="1280"/>
                  </a:lnTo>
                  <a:moveTo>
                    <a:pt x="1194" y="1280"/>
                  </a:moveTo>
                  <a:lnTo>
                    <a:pt x="1167" y="1233"/>
                  </a:lnTo>
                  <a:lnTo>
                    <a:pt x="1194" y="1189"/>
                  </a:lnTo>
                  <a:lnTo>
                    <a:pt x="1219" y="1233"/>
                  </a:lnTo>
                  <a:lnTo>
                    <a:pt x="1194" y="1280"/>
                  </a:lnTo>
                  <a:moveTo>
                    <a:pt x="1255" y="1280"/>
                  </a:moveTo>
                  <a:lnTo>
                    <a:pt x="1228" y="1233"/>
                  </a:lnTo>
                  <a:lnTo>
                    <a:pt x="1255" y="1189"/>
                  </a:lnTo>
                  <a:lnTo>
                    <a:pt x="1281" y="1233"/>
                  </a:lnTo>
                  <a:lnTo>
                    <a:pt x="1255" y="1280"/>
                  </a:lnTo>
                  <a:moveTo>
                    <a:pt x="1317" y="1280"/>
                  </a:moveTo>
                  <a:lnTo>
                    <a:pt x="1290" y="1233"/>
                  </a:lnTo>
                  <a:lnTo>
                    <a:pt x="1317" y="1189"/>
                  </a:lnTo>
                  <a:lnTo>
                    <a:pt x="1342" y="1233"/>
                  </a:lnTo>
                  <a:lnTo>
                    <a:pt x="1317" y="1280"/>
                  </a:lnTo>
                  <a:moveTo>
                    <a:pt x="1378" y="1280"/>
                  </a:moveTo>
                  <a:lnTo>
                    <a:pt x="1353" y="1233"/>
                  </a:lnTo>
                  <a:lnTo>
                    <a:pt x="1378" y="1189"/>
                  </a:lnTo>
                  <a:lnTo>
                    <a:pt x="1405" y="1233"/>
                  </a:lnTo>
                  <a:lnTo>
                    <a:pt x="1378" y="1280"/>
                  </a:lnTo>
                  <a:moveTo>
                    <a:pt x="1440" y="1280"/>
                  </a:moveTo>
                  <a:lnTo>
                    <a:pt x="1414" y="1233"/>
                  </a:lnTo>
                  <a:lnTo>
                    <a:pt x="1440" y="1189"/>
                  </a:lnTo>
                  <a:lnTo>
                    <a:pt x="1467" y="1233"/>
                  </a:lnTo>
                  <a:lnTo>
                    <a:pt x="1440" y="1280"/>
                  </a:lnTo>
                  <a:moveTo>
                    <a:pt x="1501" y="1280"/>
                  </a:moveTo>
                  <a:lnTo>
                    <a:pt x="1476" y="1233"/>
                  </a:lnTo>
                  <a:lnTo>
                    <a:pt x="1501" y="1189"/>
                  </a:lnTo>
                  <a:lnTo>
                    <a:pt x="1528" y="1233"/>
                  </a:lnTo>
                  <a:lnTo>
                    <a:pt x="1501" y="1280"/>
                  </a:lnTo>
                  <a:moveTo>
                    <a:pt x="1563" y="1280"/>
                  </a:moveTo>
                  <a:lnTo>
                    <a:pt x="1537" y="1233"/>
                  </a:lnTo>
                  <a:lnTo>
                    <a:pt x="1563" y="1189"/>
                  </a:lnTo>
                  <a:lnTo>
                    <a:pt x="1590" y="1233"/>
                  </a:lnTo>
                  <a:lnTo>
                    <a:pt x="1563" y="1280"/>
                  </a:lnTo>
                  <a:moveTo>
                    <a:pt x="1624" y="1280"/>
                  </a:moveTo>
                  <a:lnTo>
                    <a:pt x="1599" y="1233"/>
                  </a:lnTo>
                  <a:lnTo>
                    <a:pt x="1624" y="1189"/>
                  </a:lnTo>
                  <a:lnTo>
                    <a:pt x="1651" y="1233"/>
                  </a:lnTo>
                  <a:lnTo>
                    <a:pt x="1624" y="1280"/>
                  </a:lnTo>
                  <a:moveTo>
                    <a:pt x="1686" y="1280"/>
                  </a:moveTo>
                  <a:lnTo>
                    <a:pt x="1660" y="1233"/>
                  </a:lnTo>
                  <a:lnTo>
                    <a:pt x="1686" y="1189"/>
                  </a:lnTo>
                  <a:lnTo>
                    <a:pt x="1713" y="1233"/>
                  </a:lnTo>
                  <a:lnTo>
                    <a:pt x="1686" y="1280"/>
                  </a:lnTo>
                  <a:moveTo>
                    <a:pt x="1749" y="1280"/>
                  </a:moveTo>
                  <a:lnTo>
                    <a:pt x="1722" y="1233"/>
                  </a:lnTo>
                  <a:lnTo>
                    <a:pt x="1749" y="1189"/>
                  </a:lnTo>
                  <a:lnTo>
                    <a:pt x="1774" y="1233"/>
                  </a:lnTo>
                  <a:lnTo>
                    <a:pt x="1749" y="1280"/>
                  </a:lnTo>
                  <a:moveTo>
                    <a:pt x="1810" y="1280"/>
                  </a:moveTo>
                  <a:lnTo>
                    <a:pt x="1783" y="1233"/>
                  </a:lnTo>
                  <a:lnTo>
                    <a:pt x="1810" y="1189"/>
                  </a:lnTo>
                  <a:lnTo>
                    <a:pt x="1836" y="1233"/>
                  </a:lnTo>
                  <a:lnTo>
                    <a:pt x="1810" y="1280"/>
                  </a:lnTo>
                  <a:moveTo>
                    <a:pt x="1872" y="1280"/>
                  </a:moveTo>
                  <a:lnTo>
                    <a:pt x="1845" y="1233"/>
                  </a:lnTo>
                  <a:lnTo>
                    <a:pt x="1872" y="1189"/>
                  </a:lnTo>
                  <a:lnTo>
                    <a:pt x="1897" y="1233"/>
                  </a:lnTo>
                  <a:lnTo>
                    <a:pt x="1872" y="1280"/>
                  </a:lnTo>
                  <a:moveTo>
                    <a:pt x="1933" y="1280"/>
                  </a:moveTo>
                  <a:lnTo>
                    <a:pt x="1906" y="1233"/>
                  </a:lnTo>
                  <a:lnTo>
                    <a:pt x="1933" y="1189"/>
                  </a:lnTo>
                  <a:lnTo>
                    <a:pt x="1959" y="1233"/>
                  </a:lnTo>
                  <a:lnTo>
                    <a:pt x="1933" y="1280"/>
                  </a:lnTo>
                  <a:moveTo>
                    <a:pt x="1995" y="1280"/>
                  </a:moveTo>
                  <a:lnTo>
                    <a:pt x="1968" y="1233"/>
                  </a:lnTo>
                  <a:lnTo>
                    <a:pt x="1995" y="1189"/>
                  </a:lnTo>
                  <a:lnTo>
                    <a:pt x="2020" y="1233"/>
                  </a:lnTo>
                  <a:lnTo>
                    <a:pt x="1995" y="1280"/>
                  </a:lnTo>
                  <a:moveTo>
                    <a:pt x="2056" y="1280"/>
                  </a:moveTo>
                  <a:lnTo>
                    <a:pt x="2029" y="1233"/>
                  </a:lnTo>
                  <a:lnTo>
                    <a:pt x="2056" y="1189"/>
                  </a:lnTo>
                  <a:lnTo>
                    <a:pt x="2082" y="1233"/>
                  </a:lnTo>
                  <a:lnTo>
                    <a:pt x="2056" y="1280"/>
                  </a:lnTo>
                  <a:moveTo>
                    <a:pt x="2118" y="1280"/>
                  </a:moveTo>
                  <a:lnTo>
                    <a:pt x="2092" y="1233"/>
                  </a:lnTo>
                  <a:lnTo>
                    <a:pt x="2118" y="1189"/>
                  </a:lnTo>
                  <a:lnTo>
                    <a:pt x="2145" y="1233"/>
                  </a:lnTo>
                  <a:lnTo>
                    <a:pt x="2118" y="1280"/>
                  </a:lnTo>
                  <a:moveTo>
                    <a:pt x="2179" y="1280"/>
                  </a:moveTo>
                  <a:lnTo>
                    <a:pt x="2154" y="1233"/>
                  </a:lnTo>
                  <a:lnTo>
                    <a:pt x="2179" y="1189"/>
                  </a:lnTo>
                  <a:lnTo>
                    <a:pt x="2206" y="1233"/>
                  </a:lnTo>
                  <a:lnTo>
                    <a:pt x="2179" y="1280"/>
                  </a:lnTo>
                  <a:moveTo>
                    <a:pt x="2241" y="1280"/>
                  </a:moveTo>
                  <a:lnTo>
                    <a:pt x="2215" y="1233"/>
                  </a:lnTo>
                  <a:lnTo>
                    <a:pt x="2241" y="1189"/>
                  </a:lnTo>
                  <a:lnTo>
                    <a:pt x="2268" y="1233"/>
                  </a:lnTo>
                  <a:lnTo>
                    <a:pt x="2241" y="1280"/>
                  </a:lnTo>
                  <a:moveTo>
                    <a:pt x="2302" y="1280"/>
                  </a:moveTo>
                  <a:lnTo>
                    <a:pt x="2277" y="1233"/>
                  </a:lnTo>
                  <a:lnTo>
                    <a:pt x="2302" y="1189"/>
                  </a:lnTo>
                  <a:lnTo>
                    <a:pt x="2329" y="1233"/>
                  </a:lnTo>
                  <a:lnTo>
                    <a:pt x="2302" y="1280"/>
                  </a:lnTo>
                  <a:moveTo>
                    <a:pt x="2364" y="1280"/>
                  </a:moveTo>
                  <a:lnTo>
                    <a:pt x="2338" y="1233"/>
                  </a:lnTo>
                  <a:lnTo>
                    <a:pt x="2364" y="1189"/>
                  </a:lnTo>
                  <a:lnTo>
                    <a:pt x="2391" y="1233"/>
                  </a:lnTo>
                  <a:lnTo>
                    <a:pt x="2364" y="1280"/>
                  </a:lnTo>
                  <a:moveTo>
                    <a:pt x="2425" y="1280"/>
                  </a:moveTo>
                  <a:lnTo>
                    <a:pt x="2400" y="1233"/>
                  </a:lnTo>
                  <a:lnTo>
                    <a:pt x="2425" y="1189"/>
                  </a:lnTo>
                  <a:lnTo>
                    <a:pt x="2452" y="1233"/>
                  </a:lnTo>
                  <a:lnTo>
                    <a:pt x="2425" y="1280"/>
                  </a:lnTo>
                  <a:moveTo>
                    <a:pt x="2488" y="1280"/>
                  </a:moveTo>
                  <a:lnTo>
                    <a:pt x="2461" y="1233"/>
                  </a:lnTo>
                  <a:lnTo>
                    <a:pt x="2488" y="1189"/>
                  </a:lnTo>
                  <a:lnTo>
                    <a:pt x="2514" y="1233"/>
                  </a:lnTo>
                  <a:lnTo>
                    <a:pt x="2488" y="1280"/>
                  </a:lnTo>
                  <a:moveTo>
                    <a:pt x="54" y="1226"/>
                  </a:moveTo>
                  <a:lnTo>
                    <a:pt x="27" y="1181"/>
                  </a:lnTo>
                  <a:lnTo>
                    <a:pt x="54" y="1135"/>
                  </a:lnTo>
                  <a:lnTo>
                    <a:pt x="80" y="1181"/>
                  </a:lnTo>
                  <a:lnTo>
                    <a:pt x="54" y="1226"/>
                  </a:lnTo>
                  <a:moveTo>
                    <a:pt x="116" y="1226"/>
                  </a:moveTo>
                  <a:lnTo>
                    <a:pt x="89" y="1181"/>
                  </a:lnTo>
                  <a:lnTo>
                    <a:pt x="116" y="1135"/>
                  </a:lnTo>
                  <a:lnTo>
                    <a:pt x="141" y="1181"/>
                  </a:lnTo>
                  <a:lnTo>
                    <a:pt x="116" y="1226"/>
                  </a:lnTo>
                  <a:moveTo>
                    <a:pt x="177" y="1226"/>
                  </a:moveTo>
                  <a:lnTo>
                    <a:pt x="150" y="1181"/>
                  </a:lnTo>
                  <a:lnTo>
                    <a:pt x="177" y="1135"/>
                  </a:lnTo>
                  <a:lnTo>
                    <a:pt x="202" y="1181"/>
                  </a:lnTo>
                  <a:lnTo>
                    <a:pt x="177" y="1226"/>
                  </a:lnTo>
                  <a:moveTo>
                    <a:pt x="238" y="1226"/>
                  </a:moveTo>
                  <a:lnTo>
                    <a:pt x="213" y="1181"/>
                  </a:lnTo>
                  <a:lnTo>
                    <a:pt x="238" y="1135"/>
                  </a:lnTo>
                  <a:lnTo>
                    <a:pt x="265" y="1181"/>
                  </a:lnTo>
                  <a:lnTo>
                    <a:pt x="238" y="1226"/>
                  </a:lnTo>
                  <a:moveTo>
                    <a:pt x="300" y="1226"/>
                  </a:moveTo>
                  <a:lnTo>
                    <a:pt x="274" y="1181"/>
                  </a:lnTo>
                  <a:lnTo>
                    <a:pt x="300" y="1135"/>
                  </a:lnTo>
                  <a:lnTo>
                    <a:pt x="327" y="1181"/>
                  </a:lnTo>
                  <a:lnTo>
                    <a:pt x="300" y="1226"/>
                  </a:lnTo>
                  <a:moveTo>
                    <a:pt x="361" y="1226"/>
                  </a:moveTo>
                  <a:lnTo>
                    <a:pt x="336" y="1181"/>
                  </a:lnTo>
                  <a:lnTo>
                    <a:pt x="361" y="1135"/>
                  </a:lnTo>
                  <a:lnTo>
                    <a:pt x="388" y="1181"/>
                  </a:lnTo>
                  <a:lnTo>
                    <a:pt x="361" y="1226"/>
                  </a:lnTo>
                  <a:moveTo>
                    <a:pt x="423" y="1226"/>
                  </a:moveTo>
                  <a:lnTo>
                    <a:pt x="397" y="1181"/>
                  </a:lnTo>
                  <a:lnTo>
                    <a:pt x="423" y="1135"/>
                  </a:lnTo>
                  <a:lnTo>
                    <a:pt x="450" y="1181"/>
                  </a:lnTo>
                  <a:lnTo>
                    <a:pt x="423" y="1226"/>
                  </a:lnTo>
                  <a:moveTo>
                    <a:pt x="484" y="1226"/>
                  </a:moveTo>
                  <a:lnTo>
                    <a:pt x="459" y="1181"/>
                  </a:lnTo>
                  <a:lnTo>
                    <a:pt x="484" y="1135"/>
                  </a:lnTo>
                  <a:lnTo>
                    <a:pt x="511" y="1181"/>
                  </a:lnTo>
                  <a:lnTo>
                    <a:pt x="484" y="1226"/>
                  </a:lnTo>
                  <a:moveTo>
                    <a:pt x="546" y="1226"/>
                  </a:moveTo>
                  <a:lnTo>
                    <a:pt x="520" y="1181"/>
                  </a:lnTo>
                  <a:lnTo>
                    <a:pt x="546" y="1135"/>
                  </a:lnTo>
                  <a:lnTo>
                    <a:pt x="573" y="1181"/>
                  </a:lnTo>
                  <a:lnTo>
                    <a:pt x="546" y="1226"/>
                  </a:lnTo>
                  <a:moveTo>
                    <a:pt x="609" y="1226"/>
                  </a:moveTo>
                  <a:lnTo>
                    <a:pt x="582" y="1181"/>
                  </a:lnTo>
                  <a:lnTo>
                    <a:pt x="609" y="1135"/>
                  </a:lnTo>
                  <a:lnTo>
                    <a:pt x="634" y="1181"/>
                  </a:lnTo>
                  <a:lnTo>
                    <a:pt x="609" y="1226"/>
                  </a:lnTo>
                  <a:moveTo>
                    <a:pt x="670" y="1226"/>
                  </a:moveTo>
                  <a:lnTo>
                    <a:pt x="643" y="1181"/>
                  </a:lnTo>
                  <a:lnTo>
                    <a:pt x="670" y="1135"/>
                  </a:lnTo>
                  <a:lnTo>
                    <a:pt x="696" y="1181"/>
                  </a:lnTo>
                  <a:lnTo>
                    <a:pt x="670" y="1226"/>
                  </a:lnTo>
                  <a:moveTo>
                    <a:pt x="732" y="1226"/>
                  </a:moveTo>
                  <a:lnTo>
                    <a:pt x="705" y="1181"/>
                  </a:lnTo>
                  <a:lnTo>
                    <a:pt x="732" y="1135"/>
                  </a:lnTo>
                  <a:lnTo>
                    <a:pt x="757" y="1181"/>
                  </a:lnTo>
                  <a:lnTo>
                    <a:pt x="732" y="1226"/>
                  </a:lnTo>
                  <a:moveTo>
                    <a:pt x="793" y="1226"/>
                  </a:moveTo>
                  <a:lnTo>
                    <a:pt x="766" y="1181"/>
                  </a:lnTo>
                  <a:lnTo>
                    <a:pt x="793" y="1135"/>
                  </a:lnTo>
                  <a:lnTo>
                    <a:pt x="819" y="1181"/>
                  </a:lnTo>
                  <a:lnTo>
                    <a:pt x="793" y="1226"/>
                  </a:lnTo>
                  <a:moveTo>
                    <a:pt x="855" y="1226"/>
                  </a:moveTo>
                  <a:lnTo>
                    <a:pt x="828" y="1181"/>
                  </a:lnTo>
                  <a:lnTo>
                    <a:pt x="855" y="1135"/>
                  </a:lnTo>
                  <a:lnTo>
                    <a:pt x="880" y="1181"/>
                  </a:lnTo>
                  <a:lnTo>
                    <a:pt x="855" y="1226"/>
                  </a:lnTo>
                  <a:moveTo>
                    <a:pt x="916" y="1226"/>
                  </a:moveTo>
                  <a:lnTo>
                    <a:pt x="889" y="1181"/>
                  </a:lnTo>
                  <a:lnTo>
                    <a:pt x="916" y="1135"/>
                  </a:lnTo>
                  <a:lnTo>
                    <a:pt x="942" y="1181"/>
                  </a:lnTo>
                  <a:lnTo>
                    <a:pt x="916" y="1226"/>
                  </a:lnTo>
                  <a:moveTo>
                    <a:pt x="978" y="1226"/>
                  </a:moveTo>
                  <a:lnTo>
                    <a:pt x="952" y="1181"/>
                  </a:lnTo>
                  <a:lnTo>
                    <a:pt x="978" y="1135"/>
                  </a:lnTo>
                  <a:lnTo>
                    <a:pt x="1005" y="1181"/>
                  </a:lnTo>
                  <a:lnTo>
                    <a:pt x="978" y="1226"/>
                  </a:lnTo>
                  <a:moveTo>
                    <a:pt x="1039" y="1226"/>
                  </a:moveTo>
                  <a:lnTo>
                    <a:pt x="1014" y="1181"/>
                  </a:lnTo>
                  <a:lnTo>
                    <a:pt x="1039" y="1135"/>
                  </a:lnTo>
                  <a:lnTo>
                    <a:pt x="1066" y="1181"/>
                  </a:lnTo>
                  <a:lnTo>
                    <a:pt x="1039" y="1226"/>
                  </a:lnTo>
                  <a:moveTo>
                    <a:pt x="1101" y="1226"/>
                  </a:moveTo>
                  <a:lnTo>
                    <a:pt x="1075" y="1181"/>
                  </a:lnTo>
                  <a:lnTo>
                    <a:pt x="1101" y="1135"/>
                  </a:lnTo>
                  <a:lnTo>
                    <a:pt x="1128" y="1181"/>
                  </a:lnTo>
                  <a:lnTo>
                    <a:pt x="1101" y="1226"/>
                  </a:lnTo>
                  <a:moveTo>
                    <a:pt x="1162" y="1226"/>
                  </a:moveTo>
                  <a:lnTo>
                    <a:pt x="1137" y="1181"/>
                  </a:lnTo>
                  <a:lnTo>
                    <a:pt x="1162" y="1135"/>
                  </a:lnTo>
                  <a:lnTo>
                    <a:pt x="1189" y="1181"/>
                  </a:lnTo>
                  <a:lnTo>
                    <a:pt x="1162" y="1226"/>
                  </a:lnTo>
                  <a:moveTo>
                    <a:pt x="1224" y="1226"/>
                  </a:moveTo>
                  <a:lnTo>
                    <a:pt x="1198" y="1181"/>
                  </a:lnTo>
                  <a:lnTo>
                    <a:pt x="1224" y="1135"/>
                  </a:lnTo>
                  <a:lnTo>
                    <a:pt x="1251" y="1181"/>
                  </a:lnTo>
                  <a:lnTo>
                    <a:pt x="1224" y="1226"/>
                  </a:lnTo>
                  <a:moveTo>
                    <a:pt x="1285" y="1226"/>
                  </a:moveTo>
                  <a:lnTo>
                    <a:pt x="1260" y="1181"/>
                  </a:lnTo>
                  <a:lnTo>
                    <a:pt x="1285" y="1135"/>
                  </a:lnTo>
                  <a:lnTo>
                    <a:pt x="1312" y="1181"/>
                  </a:lnTo>
                  <a:lnTo>
                    <a:pt x="1285" y="1226"/>
                  </a:lnTo>
                  <a:moveTo>
                    <a:pt x="1348" y="1226"/>
                  </a:moveTo>
                  <a:lnTo>
                    <a:pt x="1321" y="1181"/>
                  </a:lnTo>
                  <a:lnTo>
                    <a:pt x="1348" y="1135"/>
                  </a:lnTo>
                  <a:lnTo>
                    <a:pt x="1374" y="1181"/>
                  </a:lnTo>
                  <a:lnTo>
                    <a:pt x="1348" y="1226"/>
                  </a:lnTo>
                  <a:moveTo>
                    <a:pt x="1410" y="1226"/>
                  </a:moveTo>
                  <a:lnTo>
                    <a:pt x="1383" y="1181"/>
                  </a:lnTo>
                  <a:lnTo>
                    <a:pt x="1410" y="1135"/>
                  </a:lnTo>
                  <a:lnTo>
                    <a:pt x="1435" y="1181"/>
                  </a:lnTo>
                  <a:lnTo>
                    <a:pt x="1410" y="1226"/>
                  </a:lnTo>
                  <a:moveTo>
                    <a:pt x="1471" y="1226"/>
                  </a:moveTo>
                  <a:lnTo>
                    <a:pt x="1444" y="1181"/>
                  </a:lnTo>
                  <a:lnTo>
                    <a:pt x="1471" y="1135"/>
                  </a:lnTo>
                  <a:lnTo>
                    <a:pt x="1497" y="1181"/>
                  </a:lnTo>
                  <a:lnTo>
                    <a:pt x="1471" y="1226"/>
                  </a:lnTo>
                  <a:moveTo>
                    <a:pt x="1533" y="1226"/>
                  </a:moveTo>
                  <a:lnTo>
                    <a:pt x="1506" y="1181"/>
                  </a:lnTo>
                  <a:lnTo>
                    <a:pt x="1533" y="1135"/>
                  </a:lnTo>
                  <a:lnTo>
                    <a:pt x="1558" y="1181"/>
                  </a:lnTo>
                  <a:lnTo>
                    <a:pt x="1533" y="1226"/>
                  </a:lnTo>
                  <a:moveTo>
                    <a:pt x="1594" y="1226"/>
                  </a:moveTo>
                  <a:lnTo>
                    <a:pt x="1567" y="1181"/>
                  </a:lnTo>
                  <a:lnTo>
                    <a:pt x="1594" y="1135"/>
                  </a:lnTo>
                  <a:lnTo>
                    <a:pt x="1620" y="1181"/>
                  </a:lnTo>
                  <a:lnTo>
                    <a:pt x="1594" y="1226"/>
                  </a:lnTo>
                  <a:moveTo>
                    <a:pt x="1656" y="1226"/>
                  </a:moveTo>
                  <a:lnTo>
                    <a:pt x="1629" y="1181"/>
                  </a:lnTo>
                  <a:lnTo>
                    <a:pt x="1656" y="1135"/>
                  </a:lnTo>
                  <a:lnTo>
                    <a:pt x="1681" y="1181"/>
                  </a:lnTo>
                  <a:lnTo>
                    <a:pt x="1656" y="1226"/>
                  </a:lnTo>
                  <a:moveTo>
                    <a:pt x="1717" y="1226"/>
                  </a:moveTo>
                  <a:lnTo>
                    <a:pt x="1692" y="1181"/>
                  </a:lnTo>
                  <a:lnTo>
                    <a:pt x="1717" y="1135"/>
                  </a:lnTo>
                  <a:lnTo>
                    <a:pt x="1744" y="1181"/>
                  </a:lnTo>
                  <a:lnTo>
                    <a:pt x="1717" y="1226"/>
                  </a:lnTo>
                  <a:moveTo>
                    <a:pt x="1779" y="1226"/>
                  </a:moveTo>
                  <a:lnTo>
                    <a:pt x="1753" y="1181"/>
                  </a:lnTo>
                  <a:lnTo>
                    <a:pt x="1779" y="1135"/>
                  </a:lnTo>
                  <a:lnTo>
                    <a:pt x="1806" y="1181"/>
                  </a:lnTo>
                  <a:lnTo>
                    <a:pt x="1779" y="1226"/>
                  </a:lnTo>
                  <a:moveTo>
                    <a:pt x="1840" y="1226"/>
                  </a:moveTo>
                  <a:lnTo>
                    <a:pt x="1815" y="1181"/>
                  </a:lnTo>
                  <a:lnTo>
                    <a:pt x="1840" y="1135"/>
                  </a:lnTo>
                  <a:lnTo>
                    <a:pt x="1867" y="1181"/>
                  </a:lnTo>
                  <a:lnTo>
                    <a:pt x="1840" y="1226"/>
                  </a:lnTo>
                  <a:moveTo>
                    <a:pt x="1902" y="1226"/>
                  </a:moveTo>
                  <a:lnTo>
                    <a:pt x="1876" y="1181"/>
                  </a:lnTo>
                  <a:lnTo>
                    <a:pt x="1902" y="1135"/>
                  </a:lnTo>
                  <a:lnTo>
                    <a:pt x="1929" y="1181"/>
                  </a:lnTo>
                  <a:lnTo>
                    <a:pt x="1902" y="1226"/>
                  </a:lnTo>
                  <a:moveTo>
                    <a:pt x="1963" y="1226"/>
                  </a:moveTo>
                  <a:lnTo>
                    <a:pt x="1938" y="1181"/>
                  </a:lnTo>
                  <a:lnTo>
                    <a:pt x="1963" y="1135"/>
                  </a:lnTo>
                  <a:lnTo>
                    <a:pt x="1990" y="1181"/>
                  </a:lnTo>
                  <a:lnTo>
                    <a:pt x="1963" y="1226"/>
                  </a:lnTo>
                  <a:moveTo>
                    <a:pt x="2025" y="1226"/>
                  </a:moveTo>
                  <a:lnTo>
                    <a:pt x="1999" y="1181"/>
                  </a:lnTo>
                  <a:lnTo>
                    <a:pt x="2025" y="1135"/>
                  </a:lnTo>
                  <a:lnTo>
                    <a:pt x="2052" y="1181"/>
                  </a:lnTo>
                  <a:lnTo>
                    <a:pt x="2025" y="1226"/>
                  </a:lnTo>
                  <a:moveTo>
                    <a:pt x="2088" y="1226"/>
                  </a:moveTo>
                  <a:lnTo>
                    <a:pt x="2061" y="1181"/>
                  </a:lnTo>
                  <a:lnTo>
                    <a:pt x="2088" y="1135"/>
                  </a:lnTo>
                  <a:lnTo>
                    <a:pt x="2113" y="1181"/>
                  </a:lnTo>
                  <a:lnTo>
                    <a:pt x="2088" y="1226"/>
                  </a:lnTo>
                  <a:moveTo>
                    <a:pt x="2149" y="1226"/>
                  </a:moveTo>
                  <a:lnTo>
                    <a:pt x="2122" y="1181"/>
                  </a:lnTo>
                  <a:lnTo>
                    <a:pt x="2149" y="1135"/>
                  </a:lnTo>
                  <a:lnTo>
                    <a:pt x="2175" y="1181"/>
                  </a:lnTo>
                  <a:lnTo>
                    <a:pt x="2149" y="1226"/>
                  </a:lnTo>
                  <a:moveTo>
                    <a:pt x="2211" y="1226"/>
                  </a:moveTo>
                  <a:lnTo>
                    <a:pt x="2184" y="1181"/>
                  </a:lnTo>
                  <a:lnTo>
                    <a:pt x="2211" y="1135"/>
                  </a:lnTo>
                  <a:lnTo>
                    <a:pt x="2236" y="1181"/>
                  </a:lnTo>
                  <a:lnTo>
                    <a:pt x="2211" y="1226"/>
                  </a:lnTo>
                  <a:moveTo>
                    <a:pt x="2272" y="1226"/>
                  </a:moveTo>
                  <a:lnTo>
                    <a:pt x="2245" y="1181"/>
                  </a:lnTo>
                  <a:lnTo>
                    <a:pt x="2272" y="1135"/>
                  </a:lnTo>
                  <a:lnTo>
                    <a:pt x="2298" y="1181"/>
                  </a:lnTo>
                  <a:lnTo>
                    <a:pt x="2272" y="1226"/>
                  </a:lnTo>
                  <a:moveTo>
                    <a:pt x="2334" y="1226"/>
                  </a:moveTo>
                  <a:lnTo>
                    <a:pt x="2307" y="1181"/>
                  </a:lnTo>
                  <a:lnTo>
                    <a:pt x="2334" y="1135"/>
                  </a:lnTo>
                  <a:lnTo>
                    <a:pt x="2359" y="1181"/>
                  </a:lnTo>
                  <a:lnTo>
                    <a:pt x="2334" y="1226"/>
                  </a:lnTo>
                  <a:moveTo>
                    <a:pt x="2395" y="1226"/>
                  </a:moveTo>
                  <a:lnTo>
                    <a:pt x="2368" y="1181"/>
                  </a:lnTo>
                  <a:lnTo>
                    <a:pt x="2395" y="1135"/>
                  </a:lnTo>
                  <a:lnTo>
                    <a:pt x="2421" y="1181"/>
                  </a:lnTo>
                  <a:lnTo>
                    <a:pt x="2395" y="1226"/>
                  </a:lnTo>
                  <a:moveTo>
                    <a:pt x="2457" y="1226"/>
                  </a:moveTo>
                  <a:lnTo>
                    <a:pt x="2431" y="1181"/>
                  </a:lnTo>
                  <a:lnTo>
                    <a:pt x="2457" y="1135"/>
                  </a:lnTo>
                  <a:lnTo>
                    <a:pt x="2484" y="1181"/>
                  </a:lnTo>
                  <a:lnTo>
                    <a:pt x="2457" y="1226"/>
                  </a:lnTo>
                  <a:moveTo>
                    <a:pt x="2518" y="1226"/>
                  </a:moveTo>
                  <a:lnTo>
                    <a:pt x="2493" y="1181"/>
                  </a:lnTo>
                  <a:lnTo>
                    <a:pt x="2518" y="1135"/>
                  </a:lnTo>
                  <a:lnTo>
                    <a:pt x="2545" y="1181"/>
                  </a:lnTo>
                  <a:lnTo>
                    <a:pt x="2518" y="1226"/>
                  </a:lnTo>
                  <a:moveTo>
                    <a:pt x="84" y="1172"/>
                  </a:moveTo>
                  <a:lnTo>
                    <a:pt x="59" y="1127"/>
                  </a:lnTo>
                  <a:lnTo>
                    <a:pt x="84" y="1082"/>
                  </a:lnTo>
                  <a:lnTo>
                    <a:pt x="111" y="1127"/>
                  </a:lnTo>
                  <a:lnTo>
                    <a:pt x="84" y="1172"/>
                  </a:lnTo>
                  <a:moveTo>
                    <a:pt x="146" y="1172"/>
                  </a:moveTo>
                  <a:lnTo>
                    <a:pt x="120" y="1127"/>
                  </a:lnTo>
                  <a:lnTo>
                    <a:pt x="146" y="1082"/>
                  </a:lnTo>
                  <a:lnTo>
                    <a:pt x="172" y="1127"/>
                  </a:lnTo>
                  <a:lnTo>
                    <a:pt x="146" y="1172"/>
                  </a:lnTo>
                  <a:moveTo>
                    <a:pt x="207" y="1172"/>
                  </a:moveTo>
                  <a:lnTo>
                    <a:pt x="181" y="1127"/>
                  </a:lnTo>
                  <a:lnTo>
                    <a:pt x="207" y="1082"/>
                  </a:lnTo>
                  <a:lnTo>
                    <a:pt x="234" y="1127"/>
                  </a:lnTo>
                  <a:lnTo>
                    <a:pt x="207" y="1172"/>
                  </a:lnTo>
                  <a:moveTo>
                    <a:pt x="270" y="1172"/>
                  </a:moveTo>
                  <a:lnTo>
                    <a:pt x="243" y="1127"/>
                  </a:lnTo>
                  <a:lnTo>
                    <a:pt x="270" y="1082"/>
                  </a:lnTo>
                  <a:lnTo>
                    <a:pt x="295" y="1127"/>
                  </a:lnTo>
                  <a:lnTo>
                    <a:pt x="270" y="1172"/>
                  </a:lnTo>
                  <a:moveTo>
                    <a:pt x="331" y="1172"/>
                  </a:moveTo>
                  <a:lnTo>
                    <a:pt x="304" y="1127"/>
                  </a:lnTo>
                  <a:lnTo>
                    <a:pt x="331" y="1082"/>
                  </a:lnTo>
                  <a:lnTo>
                    <a:pt x="357" y="1127"/>
                  </a:lnTo>
                  <a:lnTo>
                    <a:pt x="331" y="1172"/>
                  </a:lnTo>
                  <a:moveTo>
                    <a:pt x="393" y="1172"/>
                  </a:moveTo>
                  <a:lnTo>
                    <a:pt x="366" y="1127"/>
                  </a:lnTo>
                  <a:lnTo>
                    <a:pt x="393" y="1082"/>
                  </a:lnTo>
                  <a:lnTo>
                    <a:pt x="418" y="1127"/>
                  </a:lnTo>
                  <a:lnTo>
                    <a:pt x="393" y="1172"/>
                  </a:lnTo>
                  <a:moveTo>
                    <a:pt x="454" y="1172"/>
                  </a:moveTo>
                  <a:lnTo>
                    <a:pt x="427" y="1127"/>
                  </a:lnTo>
                  <a:lnTo>
                    <a:pt x="454" y="1082"/>
                  </a:lnTo>
                  <a:lnTo>
                    <a:pt x="480" y="1127"/>
                  </a:lnTo>
                  <a:lnTo>
                    <a:pt x="454" y="1172"/>
                  </a:lnTo>
                  <a:moveTo>
                    <a:pt x="516" y="1172"/>
                  </a:moveTo>
                  <a:lnTo>
                    <a:pt x="489" y="1127"/>
                  </a:lnTo>
                  <a:lnTo>
                    <a:pt x="516" y="1082"/>
                  </a:lnTo>
                  <a:lnTo>
                    <a:pt x="541" y="1127"/>
                  </a:lnTo>
                  <a:lnTo>
                    <a:pt x="516" y="1172"/>
                  </a:lnTo>
                  <a:moveTo>
                    <a:pt x="577" y="1172"/>
                  </a:moveTo>
                  <a:lnTo>
                    <a:pt x="550" y="1127"/>
                  </a:lnTo>
                  <a:lnTo>
                    <a:pt x="577" y="1082"/>
                  </a:lnTo>
                  <a:lnTo>
                    <a:pt x="603" y="1127"/>
                  </a:lnTo>
                  <a:lnTo>
                    <a:pt x="577" y="1172"/>
                  </a:lnTo>
                  <a:moveTo>
                    <a:pt x="639" y="1172"/>
                  </a:moveTo>
                  <a:lnTo>
                    <a:pt x="613" y="1127"/>
                  </a:lnTo>
                  <a:lnTo>
                    <a:pt x="639" y="1082"/>
                  </a:lnTo>
                  <a:lnTo>
                    <a:pt x="666" y="1127"/>
                  </a:lnTo>
                  <a:lnTo>
                    <a:pt x="639" y="1172"/>
                  </a:lnTo>
                  <a:moveTo>
                    <a:pt x="700" y="1172"/>
                  </a:moveTo>
                  <a:lnTo>
                    <a:pt x="675" y="1127"/>
                  </a:lnTo>
                  <a:lnTo>
                    <a:pt x="700" y="1082"/>
                  </a:lnTo>
                  <a:lnTo>
                    <a:pt x="727" y="1127"/>
                  </a:lnTo>
                  <a:lnTo>
                    <a:pt x="700" y="1172"/>
                  </a:lnTo>
                  <a:moveTo>
                    <a:pt x="762" y="1172"/>
                  </a:moveTo>
                  <a:lnTo>
                    <a:pt x="736" y="1127"/>
                  </a:lnTo>
                  <a:lnTo>
                    <a:pt x="762" y="1082"/>
                  </a:lnTo>
                  <a:lnTo>
                    <a:pt x="789" y="1127"/>
                  </a:lnTo>
                  <a:lnTo>
                    <a:pt x="762" y="1172"/>
                  </a:lnTo>
                  <a:moveTo>
                    <a:pt x="823" y="1172"/>
                  </a:moveTo>
                  <a:lnTo>
                    <a:pt x="798" y="1127"/>
                  </a:lnTo>
                  <a:lnTo>
                    <a:pt x="823" y="1082"/>
                  </a:lnTo>
                  <a:lnTo>
                    <a:pt x="850" y="1127"/>
                  </a:lnTo>
                  <a:lnTo>
                    <a:pt x="823" y="1172"/>
                  </a:lnTo>
                  <a:moveTo>
                    <a:pt x="885" y="1172"/>
                  </a:moveTo>
                  <a:lnTo>
                    <a:pt x="859" y="1127"/>
                  </a:lnTo>
                  <a:lnTo>
                    <a:pt x="885" y="1082"/>
                  </a:lnTo>
                  <a:lnTo>
                    <a:pt x="912" y="1127"/>
                  </a:lnTo>
                  <a:lnTo>
                    <a:pt x="885" y="1172"/>
                  </a:lnTo>
                  <a:moveTo>
                    <a:pt x="946" y="1172"/>
                  </a:moveTo>
                  <a:lnTo>
                    <a:pt x="921" y="1127"/>
                  </a:lnTo>
                  <a:lnTo>
                    <a:pt x="946" y="1082"/>
                  </a:lnTo>
                  <a:lnTo>
                    <a:pt x="973" y="1127"/>
                  </a:lnTo>
                  <a:lnTo>
                    <a:pt x="946" y="1172"/>
                  </a:lnTo>
                  <a:moveTo>
                    <a:pt x="1009" y="1172"/>
                  </a:moveTo>
                  <a:lnTo>
                    <a:pt x="982" y="1127"/>
                  </a:lnTo>
                  <a:lnTo>
                    <a:pt x="1009" y="1082"/>
                  </a:lnTo>
                  <a:lnTo>
                    <a:pt x="1035" y="1127"/>
                  </a:lnTo>
                  <a:lnTo>
                    <a:pt x="1009" y="1172"/>
                  </a:lnTo>
                  <a:moveTo>
                    <a:pt x="1071" y="1172"/>
                  </a:moveTo>
                  <a:lnTo>
                    <a:pt x="1044" y="1127"/>
                  </a:lnTo>
                  <a:lnTo>
                    <a:pt x="1071" y="1082"/>
                  </a:lnTo>
                  <a:lnTo>
                    <a:pt x="1096" y="1127"/>
                  </a:lnTo>
                  <a:lnTo>
                    <a:pt x="1071" y="1172"/>
                  </a:lnTo>
                  <a:moveTo>
                    <a:pt x="1132" y="1172"/>
                  </a:moveTo>
                  <a:lnTo>
                    <a:pt x="1105" y="1127"/>
                  </a:lnTo>
                  <a:lnTo>
                    <a:pt x="1132" y="1082"/>
                  </a:lnTo>
                  <a:lnTo>
                    <a:pt x="1158" y="1127"/>
                  </a:lnTo>
                  <a:lnTo>
                    <a:pt x="1132" y="1172"/>
                  </a:lnTo>
                  <a:moveTo>
                    <a:pt x="1194" y="1172"/>
                  </a:moveTo>
                  <a:lnTo>
                    <a:pt x="1167" y="1127"/>
                  </a:lnTo>
                  <a:lnTo>
                    <a:pt x="1194" y="1082"/>
                  </a:lnTo>
                  <a:lnTo>
                    <a:pt x="1219" y="1127"/>
                  </a:lnTo>
                  <a:lnTo>
                    <a:pt x="1194" y="1172"/>
                  </a:lnTo>
                  <a:moveTo>
                    <a:pt x="1255" y="1172"/>
                  </a:moveTo>
                  <a:lnTo>
                    <a:pt x="1228" y="1127"/>
                  </a:lnTo>
                  <a:lnTo>
                    <a:pt x="1255" y="1082"/>
                  </a:lnTo>
                  <a:lnTo>
                    <a:pt x="1281" y="1127"/>
                  </a:lnTo>
                  <a:lnTo>
                    <a:pt x="1255" y="1172"/>
                  </a:lnTo>
                  <a:moveTo>
                    <a:pt x="1317" y="1172"/>
                  </a:moveTo>
                  <a:lnTo>
                    <a:pt x="1290" y="1127"/>
                  </a:lnTo>
                  <a:lnTo>
                    <a:pt x="1317" y="1082"/>
                  </a:lnTo>
                  <a:lnTo>
                    <a:pt x="1342" y="1127"/>
                  </a:lnTo>
                  <a:lnTo>
                    <a:pt x="1317" y="1172"/>
                  </a:lnTo>
                  <a:moveTo>
                    <a:pt x="1378" y="1172"/>
                  </a:moveTo>
                  <a:lnTo>
                    <a:pt x="1353" y="1127"/>
                  </a:lnTo>
                  <a:lnTo>
                    <a:pt x="1378" y="1082"/>
                  </a:lnTo>
                  <a:lnTo>
                    <a:pt x="1405" y="1127"/>
                  </a:lnTo>
                  <a:lnTo>
                    <a:pt x="1378" y="1172"/>
                  </a:lnTo>
                  <a:moveTo>
                    <a:pt x="1440" y="1172"/>
                  </a:moveTo>
                  <a:lnTo>
                    <a:pt x="1414" y="1127"/>
                  </a:lnTo>
                  <a:lnTo>
                    <a:pt x="1440" y="1082"/>
                  </a:lnTo>
                  <a:lnTo>
                    <a:pt x="1467" y="1127"/>
                  </a:lnTo>
                  <a:lnTo>
                    <a:pt x="1440" y="1172"/>
                  </a:lnTo>
                  <a:moveTo>
                    <a:pt x="1501" y="1172"/>
                  </a:moveTo>
                  <a:lnTo>
                    <a:pt x="1476" y="1127"/>
                  </a:lnTo>
                  <a:lnTo>
                    <a:pt x="1501" y="1082"/>
                  </a:lnTo>
                  <a:lnTo>
                    <a:pt x="1528" y="1127"/>
                  </a:lnTo>
                  <a:lnTo>
                    <a:pt x="1501" y="1172"/>
                  </a:lnTo>
                  <a:moveTo>
                    <a:pt x="1563" y="1172"/>
                  </a:moveTo>
                  <a:lnTo>
                    <a:pt x="1537" y="1127"/>
                  </a:lnTo>
                  <a:lnTo>
                    <a:pt x="1563" y="1082"/>
                  </a:lnTo>
                  <a:lnTo>
                    <a:pt x="1590" y="1127"/>
                  </a:lnTo>
                  <a:lnTo>
                    <a:pt x="1563" y="1172"/>
                  </a:lnTo>
                  <a:moveTo>
                    <a:pt x="1624" y="1172"/>
                  </a:moveTo>
                  <a:lnTo>
                    <a:pt x="1599" y="1127"/>
                  </a:lnTo>
                  <a:lnTo>
                    <a:pt x="1624" y="1082"/>
                  </a:lnTo>
                  <a:lnTo>
                    <a:pt x="1651" y="1127"/>
                  </a:lnTo>
                  <a:lnTo>
                    <a:pt x="1624" y="1172"/>
                  </a:lnTo>
                  <a:moveTo>
                    <a:pt x="1686" y="1172"/>
                  </a:moveTo>
                  <a:lnTo>
                    <a:pt x="1660" y="1127"/>
                  </a:lnTo>
                  <a:lnTo>
                    <a:pt x="1686" y="1082"/>
                  </a:lnTo>
                  <a:lnTo>
                    <a:pt x="1713" y="1127"/>
                  </a:lnTo>
                  <a:lnTo>
                    <a:pt x="1686" y="1172"/>
                  </a:lnTo>
                  <a:moveTo>
                    <a:pt x="1749" y="1172"/>
                  </a:moveTo>
                  <a:lnTo>
                    <a:pt x="1722" y="1127"/>
                  </a:lnTo>
                  <a:lnTo>
                    <a:pt x="1749" y="1082"/>
                  </a:lnTo>
                  <a:lnTo>
                    <a:pt x="1774" y="1127"/>
                  </a:lnTo>
                  <a:lnTo>
                    <a:pt x="1749" y="1172"/>
                  </a:lnTo>
                  <a:moveTo>
                    <a:pt x="1810" y="1172"/>
                  </a:moveTo>
                  <a:lnTo>
                    <a:pt x="1783" y="1127"/>
                  </a:lnTo>
                  <a:lnTo>
                    <a:pt x="1810" y="1082"/>
                  </a:lnTo>
                  <a:lnTo>
                    <a:pt x="1836" y="1127"/>
                  </a:lnTo>
                  <a:lnTo>
                    <a:pt x="1810" y="1172"/>
                  </a:lnTo>
                  <a:moveTo>
                    <a:pt x="1872" y="1172"/>
                  </a:moveTo>
                  <a:lnTo>
                    <a:pt x="1845" y="1127"/>
                  </a:lnTo>
                  <a:lnTo>
                    <a:pt x="1872" y="1082"/>
                  </a:lnTo>
                  <a:lnTo>
                    <a:pt x="1897" y="1127"/>
                  </a:lnTo>
                  <a:lnTo>
                    <a:pt x="1872" y="1172"/>
                  </a:lnTo>
                  <a:moveTo>
                    <a:pt x="1933" y="1172"/>
                  </a:moveTo>
                  <a:lnTo>
                    <a:pt x="1906" y="1127"/>
                  </a:lnTo>
                  <a:lnTo>
                    <a:pt x="1933" y="1082"/>
                  </a:lnTo>
                  <a:lnTo>
                    <a:pt x="1959" y="1127"/>
                  </a:lnTo>
                  <a:lnTo>
                    <a:pt x="1933" y="1172"/>
                  </a:lnTo>
                  <a:moveTo>
                    <a:pt x="1995" y="1172"/>
                  </a:moveTo>
                  <a:lnTo>
                    <a:pt x="1968" y="1127"/>
                  </a:lnTo>
                  <a:lnTo>
                    <a:pt x="1995" y="1082"/>
                  </a:lnTo>
                  <a:lnTo>
                    <a:pt x="2020" y="1127"/>
                  </a:lnTo>
                  <a:lnTo>
                    <a:pt x="1995" y="1172"/>
                  </a:lnTo>
                  <a:moveTo>
                    <a:pt x="2056" y="1172"/>
                  </a:moveTo>
                  <a:lnTo>
                    <a:pt x="2029" y="1127"/>
                  </a:lnTo>
                  <a:lnTo>
                    <a:pt x="2056" y="1082"/>
                  </a:lnTo>
                  <a:lnTo>
                    <a:pt x="2082" y="1127"/>
                  </a:lnTo>
                  <a:lnTo>
                    <a:pt x="2056" y="1172"/>
                  </a:lnTo>
                  <a:moveTo>
                    <a:pt x="2118" y="1172"/>
                  </a:moveTo>
                  <a:lnTo>
                    <a:pt x="2092" y="1127"/>
                  </a:lnTo>
                  <a:lnTo>
                    <a:pt x="2118" y="1082"/>
                  </a:lnTo>
                  <a:lnTo>
                    <a:pt x="2145" y="1127"/>
                  </a:lnTo>
                  <a:lnTo>
                    <a:pt x="2118" y="1172"/>
                  </a:lnTo>
                  <a:moveTo>
                    <a:pt x="2179" y="1172"/>
                  </a:moveTo>
                  <a:lnTo>
                    <a:pt x="2154" y="1127"/>
                  </a:lnTo>
                  <a:lnTo>
                    <a:pt x="2179" y="1082"/>
                  </a:lnTo>
                  <a:lnTo>
                    <a:pt x="2206" y="1127"/>
                  </a:lnTo>
                  <a:lnTo>
                    <a:pt x="2179" y="1172"/>
                  </a:lnTo>
                  <a:moveTo>
                    <a:pt x="2241" y="1172"/>
                  </a:moveTo>
                  <a:lnTo>
                    <a:pt x="2215" y="1127"/>
                  </a:lnTo>
                  <a:lnTo>
                    <a:pt x="2241" y="1082"/>
                  </a:lnTo>
                  <a:lnTo>
                    <a:pt x="2268" y="1127"/>
                  </a:lnTo>
                  <a:lnTo>
                    <a:pt x="2241" y="1172"/>
                  </a:lnTo>
                  <a:moveTo>
                    <a:pt x="2302" y="1172"/>
                  </a:moveTo>
                  <a:lnTo>
                    <a:pt x="2277" y="1127"/>
                  </a:lnTo>
                  <a:lnTo>
                    <a:pt x="2302" y="1082"/>
                  </a:lnTo>
                  <a:lnTo>
                    <a:pt x="2329" y="1127"/>
                  </a:lnTo>
                  <a:lnTo>
                    <a:pt x="2302" y="1172"/>
                  </a:lnTo>
                  <a:moveTo>
                    <a:pt x="2364" y="1172"/>
                  </a:moveTo>
                  <a:lnTo>
                    <a:pt x="2338" y="1127"/>
                  </a:lnTo>
                  <a:lnTo>
                    <a:pt x="2364" y="1082"/>
                  </a:lnTo>
                  <a:lnTo>
                    <a:pt x="2391" y="1127"/>
                  </a:lnTo>
                  <a:lnTo>
                    <a:pt x="2364" y="1172"/>
                  </a:lnTo>
                  <a:moveTo>
                    <a:pt x="2425" y="1172"/>
                  </a:moveTo>
                  <a:lnTo>
                    <a:pt x="2400" y="1127"/>
                  </a:lnTo>
                  <a:lnTo>
                    <a:pt x="2425" y="1082"/>
                  </a:lnTo>
                  <a:lnTo>
                    <a:pt x="2452" y="1127"/>
                  </a:lnTo>
                  <a:lnTo>
                    <a:pt x="2425" y="1172"/>
                  </a:lnTo>
                  <a:moveTo>
                    <a:pt x="2488" y="1172"/>
                  </a:moveTo>
                  <a:lnTo>
                    <a:pt x="2461" y="1127"/>
                  </a:lnTo>
                  <a:lnTo>
                    <a:pt x="2488" y="1082"/>
                  </a:lnTo>
                  <a:lnTo>
                    <a:pt x="2514" y="1127"/>
                  </a:lnTo>
                  <a:lnTo>
                    <a:pt x="2488" y="1172"/>
                  </a:lnTo>
                  <a:moveTo>
                    <a:pt x="54" y="1120"/>
                  </a:moveTo>
                  <a:lnTo>
                    <a:pt x="27" y="1075"/>
                  </a:lnTo>
                  <a:lnTo>
                    <a:pt x="54" y="1028"/>
                  </a:lnTo>
                  <a:lnTo>
                    <a:pt x="80" y="1075"/>
                  </a:lnTo>
                  <a:lnTo>
                    <a:pt x="54" y="1120"/>
                  </a:lnTo>
                  <a:moveTo>
                    <a:pt x="116" y="1120"/>
                  </a:moveTo>
                  <a:lnTo>
                    <a:pt x="89" y="1075"/>
                  </a:lnTo>
                  <a:lnTo>
                    <a:pt x="116" y="1028"/>
                  </a:lnTo>
                  <a:lnTo>
                    <a:pt x="141" y="1075"/>
                  </a:lnTo>
                  <a:lnTo>
                    <a:pt x="116" y="1120"/>
                  </a:lnTo>
                  <a:moveTo>
                    <a:pt x="177" y="1120"/>
                  </a:moveTo>
                  <a:lnTo>
                    <a:pt x="150" y="1075"/>
                  </a:lnTo>
                  <a:lnTo>
                    <a:pt x="177" y="1028"/>
                  </a:lnTo>
                  <a:lnTo>
                    <a:pt x="202" y="1075"/>
                  </a:lnTo>
                  <a:lnTo>
                    <a:pt x="177" y="1120"/>
                  </a:lnTo>
                  <a:moveTo>
                    <a:pt x="238" y="1120"/>
                  </a:moveTo>
                  <a:lnTo>
                    <a:pt x="213" y="1075"/>
                  </a:lnTo>
                  <a:lnTo>
                    <a:pt x="238" y="1028"/>
                  </a:lnTo>
                  <a:lnTo>
                    <a:pt x="265" y="1075"/>
                  </a:lnTo>
                  <a:lnTo>
                    <a:pt x="238" y="1120"/>
                  </a:lnTo>
                  <a:moveTo>
                    <a:pt x="300" y="1120"/>
                  </a:moveTo>
                  <a:lnTo>
                    <a:pt x="274" y="1075"/>
                  </a:lnTo>
                  <a:lnTo>
                    <a:pt x="300" y="1028"/>
                  </a:lnTo>
                  <a:lnTo>
                    <a:pt x="327" y="1075"/>
                  </a:lnTo>
                  <a:lnTo>
                    <a:pt x="300" y="1120"/>
                  </a:lnTo>
                  <a:moveTo>
                    <a:pt x="361" y="1120"/>
                  </a:moveTo>
                  <a:lnTo>
                    <a:pt x="336" y="1075"/>
                  </a:lnTo>
                  <a:lnTo>
                    <a:pt x="361" y="1028"/>
                  </a:lnTo>
                  <a:lnTo>
                    <a:pt x="388" y="1075"/>
                  </a:lnTo>
                  <a:lnTo>
                    <a:pt x="361" y="1120"/>
                  </a:lnTo>
                  <a:moveTo>
                    <a:pt x="423" y="1120"/>
                  </a:moveTo>
                  <a:lnTo>
                    <a:pt x="397" y="1075"/>
                  </a:lnTo>
                  <a:lnTo>
                    <a:pt x="423" y="1028"/>
                  </a:lnTo>
                  <a:lnTo>
                    <a:pt x="450" y="1075"/>
                  </a:lnTo>
                  <a:lnTo>
                    <a:pt x="423" y="1120"/>
                  </a:lnTo>
                  <a:moveTo>
                    <a:pt x="484" y="1120"/>
                  </a:moveTo>
                  <a:lnTo>
                    <a:pt x="459" y="1075"/>
                  </a:lnTo>
                  <a:lnTo>
                    <a:pt x="484" y="1028"/>
                  </a:lnTo>
                  <a:lnTo>
                    <a:pt x="511" y="1075"/>
                  </a:lnTo>
                  <a:lnTo>
                    <a:pt x="484" y="1120"/>
                  </a:lnTo>
                  <a:moveTo>
                    <a:pt x="546" y="1120"/>
                  </a:moveTo>
                  <a:lnTo>
                    <a:pt x="520" y="1075"/>
                  </a:lnTo>
                  <a:lnTo>
                    <a:pt x="546" y="1028"/>
                  </a:lnTo>
                  <a:lnTo>
                    <a:pt x="573" y="1075"/>
                  </a:lnTo>
                  <a:lnTo>
                    <a:pt x="546" y="1120"/>
                  </a:lnTo>
                  <a:moveTo>
                    <a:pt x="609" y="1120"/>
                  </a:moveTo>
                  <a:lnTo>
                    <a:pt x="582" y="1075"/>
                  </a:lnTo>
                  <a:lnTo>
                    <a:pt x="609" y="1028"/>
                  </a:lnTo>
                  <a:lnTo>
                    <a:pt x="634" y="1075"/>
                  </a:lnTo>
                  <a:lnTo>
                    <a:pt x="609" y="1120"/>
                  </a:lnTo>
                  <a:moveTo>
                    <a:pt x="670" y="1120"/>
                  </a:moveTo>
                  <a:lnTo>
                    <a:pt x="643" y="1075"/>
                  </a:lnTo>
                  <a:lnTo>
                    <a:pt x="670" y="1028"/>
                  </a:lnTo>
                  <a:lnTo>
                    <a:pt x="696" y="1075"/>
                  </a:lnTo>
                  <a:lnTo>
                    <a:pt x="670" y="1120"/>
                  </a:lnTo>
                  <a:moveTo>
                    <a:pt x="732" y="1120"/>
                  </a:moveTo>
                  <a:lnTo>
                    <a:pt x="705" y="1075"/>
                  </a:lnTo>
                  <a:lnTo>
                    <a:pt x="732" y="1028"/>
                  </a:lnTo>
                  <a:lnTo>
                    <a:pt x="757" y="1075"/>
                  </a:lnTo>
                  <a:lnTo>
                    <a:pt x="732" y="1120"/>
                  </a:lnTo>
                  <a:moveTo>
                    <a:pt x="793" y="1120"/>
                  </a:moveTo>
                  <a:lnTo>
                    <a:pt x="766" y="1075"/>
                  </a:lnTo>
                  <a:lnTo>
                    <a:pt x="793" y="1028"/>
                  </a:lnTo>
                  <a:lnTo>
                    <a:pt x="819" y="1075"/>
                  </a:lnTo>
                  <a:lnTo>
                    <a:pt x="793" y="1120"/>
                  </a:lnTo>
                  <a:moveTo>
                    <a:pt x="855" y="1120"/>
                  </a:moveTo>
                  <a:lnTo>
                    <a:pt x="828" y="1075"/>
                  </a:lnTo>
                  <a:lnTo>
                    <a:pt x="855" y="1028"/>
                  </a:lnTo>
                  <a:lnTo>
                    <a:pt x="880" y="1075"/>
                  </a:lnTo>
                  <a:lnTo>
                    <a:pt x="855" y="1120"/>
                  </a:lnTo>
                  <a:moveTo>
                    <a:pt x="916" y="1120"/>
                  </a:moveTo>
                  <a:lnTo>
                    <a:pt x="889" y="1075"/>
                  </a:lnTo>
                  <a:lnTo>
                    <a:pt x="916" y="1028"/>
                  </a:lnTo>
                  <a:lnTo>
                    <a:pt x="942" y="1075"/>
                  </a:lnTo>
                  <a:lnTo>
                    <a:pt x="916" y="1120"/>
                  </a:lnTo>
                  <a:moveTo>
                    <a:pt x="978" y="1120"/>
                  </a:moveTo>
                  <a:lnTo>
                    <a:pt x="952" y="1075"/>
                  </a:lnTo>
                  <a:lnTo>
                    <a:pt x="978" y="1028"/>
                  </a:lnTo>
                  <a:lnTo>
                    <a:pt x="1005" y="1075"/>
                  </a:lnTo>
                  <a:lnTo>
                    <a:pt x="978" y="1120"/>
                  </a:lnTo>
                  <a:moveTo>
                    <a:pt x="1039" y="1120"/>
                  </a:moveTo>
                  <a:lnTo>
                    <a:pt x="1014" y="1075"/>
                  </a:lnTo>
                  <a:lnTo>
                    <a:pt x="1039" y="1028"/>
                  </a:lnTo>
                  <a:lnTo>
                    <a:pt x="1066" y="1075"/>
                  </a:lnTo>
                  <a:lnTo>
                    <a:pt x="1039" y="1120"/>
                  </a:lnTo>
                  <a:moveTo>
                    <a:pt x="1101" y="1120"/>
                  </a:moveTo>
                  <a:lnTo>
                    <a:pt x="1075" y="1075"/>
                  </a:lnTo>
                  <a:lnTo>
                    <a:pt x="1101" y="1028"/>
                  </a:lnTo>
                  <a:lnTo>
                    <a:pt x="1128" y="1075"/>
                  </a:lnTo>
                  <a:lnTo>
                    <a:pt x="1101" y="1120"/>
                  </a:lnTo>
                  <a:moveTo>
                    <a:pt x="1162" y="1120"/>
                  </a:moveTo>
                  <a:lnTo>
                    <a:pt x="1137" y="1075"/>
                  </a:lnTo>
                  <a:lnTo>
                    <a:pt x="1162" y="1028"/>
                  </a:lnTo>
                  <a:lnTo>
                    <a:pt x="1189" y="1075"/>
                  </a:lnTo>
                  <a:lnTo>
                    <a:pt x="1162" y="1120"/>
                  </a:lnTo>
                  <a:moveTo>
                    <a:pt x="1224" y="1120"/>
                  </a:moveTo>
                  <a:lnTo>
                    <a:pt x="1198" y="1075"/>
                  </a:lnTo>
                  <a:lnTo>
                    <a:pt x="1224" y="1028"/>
                  </a:lnTo>
                  <a:lnTo>
                    <a:pt x="1251" y="1075"/>
                  </a:lnTo>
                  <a:lnTo>
                    <a:pt x="1224" y="1120"/>
                  </a:lnTo>
                  <a:moveTo>
                    <a:pt x="1285" y="1120"/>
                  </a:moveTo>
                  <a:lnTo>
                    <a:pt x="1260" y="1075"/>
                  </a:lnTo>
                  <a:lnTo>
                    <a:pt x="1285" y="1028"/>
                  </a:lnTo>
                  <a:lnTo>
                    <a:pt x="1312" y="1075"/>
                  </a:lnTo>
                  <a:lnTo>
                    <a:pt x="1285" y="1120"/>
                  </a:lnTo>
                  <a:moveTo>
                    <a:pt x="1348" y="1120"/>
                  </a:moveTo>
                  <a:lnTo>
                    <a:pt x="1321" y="1075"/>
                  </a:lnTo>
                  <a:lnTo>
                    <a:pt x="1348" y="1028"/>
                  </a:lnTo>
                  <a:lnTo>
                    <a:pt x="1374" y="1075"/>
                  </a:lnTo>
                  <a:lnTo>
                    <a:pt x="1348" y="1120"/>
                  </a:lnTo>
                  <a:moveTo>
                    <a:pt x="1410" y="1120"/>
                  </a:moveTo>
                  <a:lnTo>
                    <a:pt x="1383" y="1075"/>
                  </a:lnTo>
                  <a:lnTo>
                    <a:pt x="1410" y="1028"/>
                  </a:lnTo>
                  <a:lnTo>
                    <a:pt x="1435" y="1075"/>
                  </a:lnTo>
                  <a:lnTo>
                    <a:pt x="1410" y="1120"/>
                  </a:lnTo>
                  <a:moveTo>
                    <a:pt x="1471" y="1120"/>
                  </a:moveTo>
                  <a:lnTo>
                    <a:pt x="1444" y="1075"/>
                  </a:lnTo>
                  <a:lnTo>
                    <a:pt x="1471" y="1028"/>
                  </a:lnTo>
                  <a:lnTo>
                    <a:pt x="1497" y="1075"/>
                  </a:lnTo>
                  <a:lnTo>
                    <a:pt x="1471" y="1120"/>
                  </a:lnTo>
                  <a:moveTo>
                    <a:pt x="1533" y="1120"/>
                  </a:moveTo>
                  <a:lnTo>
                    <a:pt x="1506" y="1075"/>
                  </a:lnTo>
                  <a:lnTo>
                    <a:pt x="1533" y="1028"/>
                  </a:lnTo>
                  <a:lnTo>
                    <a:pt x="1558" y="1075"/>
                  </a:lnTo>
                  <a:lnTo>
                    <a:pt x="1533" y="1120"/>
                  </a:lnTo>
                  <a:moveTo>
                    <a:pt x="1594" y="1120"/>
                  </a:moveTo>
                  <a:lnTo>
                    <a:pt x="1567" y="1075"/>
                  </a:lnTo>
                  <a:lnTo>
                    <a:pt x="1594" y="1028"/>
                  </a:lnTo>
                  <a:lnTo>
                    <a:pt x="1620" y="1075"/>
                  </a:lnTo>
                  <a:lnTo>
                    <a:pt x="1594" y="1120"/>
                  </a:lnTo>
                  <a:moveTo>
                    <a:pt x="1656" y="1120"/>
                  </a:moveTo>
                  <a:lnTo>
                    <a:pt x="1629" y="1075"/>
                  </a:lnTo>
                  <a:lnTo>
                    <a:pt x="1656" y="1028"/>
                  </a:lnTo>
                  <a:lnTo>
                    <a:pt x="1681" y="1075"/>
                  </a:lnTo>
                  <a:lnTo>
                    <a:pt x="1656" y="1120"/>
                  </a:lnTo>
                  <a:moveTo>
                    <a:pt x="1717" y="1120"/>
                  </a:moveTo>
                  <a:lnTo>
                    <a:pt x="1692" y="1075"/>
                  </a:lnTo>
                  <a:lnTo>
                    <a:pt x="1717" y="1028"/>
                  </a:lnTo>
                  <a:lnTo>
                    <a:pt x="1744" y="1075"/>
                  </a:lnTo>
                  <a:lnTo>
                    <a:pt x="1717" y="1120"/>
                  </a:lnTo>
                  <a:moveTo>
                    <a:pt x="1779" y="1120"/>
                  </a:moveTo>
                  <a:lnTo>
                    <a:pt x="1753" y="1075"/>
                  </a:lnTo>
                  <a:lnTo>
                    <a:pt x="1779" y="1028"/>
                  </a:lnTo>
                  <a:lnTo>
                    <a:pt x="1806" y="1075"/>
                  </a:lnTo>
                  <a:lnTo>
                    <a:pt x="1779" y="1120"/>
                  </a:lnTo>
                  <a:moveTo>
                    <a:pt x="1840" y="1120"/>
                  </a:moveTo>
                  <a:lnTo>
                    <a:pt x="1815" y="1075"/>
                  </a:lnTo>
                  <a:lnTo>
                    <a:pt x="1840" y="1028"/>
                  </a:lnTo>
                  <a:lnTo>
                    <a:pt x="1867" y="1075"/>
                  </a:lnTo>
                  <a:lnTo>
                    <a:pt x="1840" y="1120"/>
                  </a:lnTo>
                  <a:moveTo>
                    <a:pt x="1902" y="1120"/>
                  </a:moveTo>
                  <a:lnTo>
                    <a:pt x="1876" y="1075"/>
                  </a:lnTo>
                  <a:lnTo>
                    <a:pt x="1902" y="1028"/>
                  </a:lnTo>
                  <a:lnTo>
                    <a:pt x="1929" y="1075"/>
                  </a:lnTo>
                  <a:lnTo>
                    <a:pt x="1902" y="1120"/>
                  </a:lnTo>
                  <a:moveTo>
                    <a:pt x="1963" y="1120"/>
                  </a:moveTo>
                  <a:lnTo>
                    <a:pt x="1938" y="1075"/>
                  </a:lnTo>
                  <a:lnTo>
                    <a:pt x="1963" y="1028"/>
                  </a:lnTo>
                  <a:lnTo>
                    <a:pt x="1990" y="1075"/>
                  </a:lnTo>
                  <a:lnTo>
                    <a:pt x="1963" y="1120"/>
                  </a:lnTo>
                  <a:moveTo>
                    <a:pt x="2025" y="1120"/>
                  </a:moveTo>
                  <a:lnTo>
                    <a:pt x="1999" y="1075"/>
                  </a:lnTo>
                  <a:lnTo>
                    <a:pt x="2025" y="1028"/>
                  </a:lnTo>
                  <a:lnTo>
                    <a:pt x="2052" y="1075"/>
                  </a:lnTo>
                  <a:lnTo>
                    <a:pt x="2025" y="1120"/>
                  </a:lnTo>
                  <a:moveTo>
                    <a:pt x="2088" y="1120"/>
                  </a:moveTo>
                  <a:lnTo>
                    <a:pt x="2061" y="1075"/>
                  </a:lnTo>
                  <a:lnTo>
                    <a:pt x="2088" y="1028"/>
                  </a:lnTo>
                  <a:lnTo>
                    <a:pt x="2113" y="1075"/>
                  </a:lnTo>
                  <a:lnTo>
                    <a:pt x="2088" y="1120"/>
                  </a:lnTo>
                  <a:moveTo>
                    <a:pt x="2149" y="1120"/>
                  </a:moveTo>
                  <a:lnTo>
                    <a:pt x="2122" y="1075"/>
                  </a:lnTo>
                  <a:lnTo>
                    <a:pt x="2149" y="1028"/>
                  </a:lnTo>
                  <a:lnTo>
                    <a:pt x="2175" y="1075"/>
                  </a:lnTo>
                  <a:lnTo>
                    <a:pt x="2149" y="1120"/>
                  </a:lnTo>
                  <a:moveTo>
                    <a:pt x="2211" y="1120"/>
                  </a:moveTo>
                  <a:lnTo>
                    <a:pt x="2184" y="1075"/>
                  </a:lnTo>
                  <a:lnTo>
                    <a:pt x="2211" y="1028"/>
                  </a:lnTo>
                  <a:lnTo>
                    <a:pt x="2236" y="1075"/>
                  </a:lnTo>
                  <a:lnTo>
                    <a:pt x="2211" y="1120"/>
                  </a:lnTo>
                  <a:moveTo>
                    <a:pt x="2272" y="1120"/>
                  </a:moveTo>
                  <a:lnTo>
                    <a:pt x="2245" y="1075"/>
                  </a:lnTo>
                  <a:lnTo>
                    <a:pt x="2272" y="1028"/>
                  </a:lnTo>
                  <a:lnTo>
                    <a:pt x="2298" y="1075"/>
                  </a:lnTo>
                  <a:lnTo>
                    <a:pt x="2272" y="1120"/>
                  </a:lnTo>
                  <a:moveTo>
                    <a:pt x="2334" y="1120"/>
                  </a:moveTo>
                  <a:lnTo>
                    <a:pt x="2307" y="1075"/>
                  </a:lnTo>
                  <a:lnTo>
                    <a:pt x="2334" y="1028"/>
                  </a:lnTo>
                  <a:lnTo>
                    <a:pt x="2359" y="1075"/>
                  </a:lnTo>
                  <a:lnTo>
                    <a:pt x="2334" y="1120"/>
                  </a:lnTo>
                  <a:moveTo>
                    <a:pt x="2395" y="1120"/>
                  </a:moveTo>
                  <a:lnTo>
                    <a:pt x="2368" y="1075"/>
                  </a:lnTo>
                  <a:lnTo>
                    <a:pt x="2395" y="1028"/>
                  </a:lnTo>
                  <a:lnTo>
                    <a:pt x="2421" y="1075"/>
                  </a:lnTo>
                  <a:lnTo>
                    <a:pt x="2395" y="1120"/>
                  </a:lnTo>
                  <a:moveTo>
                    <a:pt x="2457" y="1120"/>
                  </a:moveTo>
                  <a:lnTo>
                    <a:pt x="2431" y="1075"/>
                  </a:lnTo>
                  <a:lnTo>
                    <a:pt x="2457" y="1028"/>
                  </a:lnTo>
                  <a:lnTo>
                    <a:pt x="2484" y="1075"/>
                  </a:lnTo>
                  <a:lnTo>
                    <a:pt x="2457" y="1120"/>
                  </a:lnTo>
                  <a:moveTo>
                    <a:pt x="2518" y="1120"/>
                  </a:moveTo>
                  <a:lnTo>
                    <a:pt x="2493" y="1075"/>
                  </a:lnTo>
                  <a:lnTo>
                    <a:pt x="2518" y="1028"/>
                  </a:lnTo>
                  <a:lnTo>
                    <a:pt x="2545" y="1075"/>
                  </a:lnTo>
                  <a:lnTo>
                    <a:pt x="2518" y="1120"/>
                  </a:lnTo>
                  <a:moveTo>
                    <a:pt x="84" y="1066"/>
                  </a:moveTo>
                  <a:lnTo>
                    <a:pt x="59" y="1021"/>
                  </a:lnTo>
                  <a:lnTo>
                    <a:pt x="84" y="976"/>
                  </a:lnTo>
                  <a:lnTo>
                    <a:pt x="111" y="1021"/>
                  </a:lnTo>
                  <a:lnTo>
                    <a:pt x="84" y="1066"/>
                  </a:lnTo>
                  <a:moveTo>
                    <a:pt x="146" y="1066"/>
                  </a:moveTo>
                  <a:lnTo>
                    <a:pt x="120" y="1021"/>
                  </a:lnTo>
                  <a:lnTo>
                    <a:pt x="146" y="976"/>
                  </a:lnTo>
                  <a:lnTo>
                    <a:pt x="172" y="1021"/>
                  </a:lnTo>
                  <a:lnTo>
                    <a:pt x="146" y="1066"/>
                  </a:lnTo>
                  <a:moveTo>
                    <a:pt x="207" y="1066"/>
                  </a:moveTo>
                  <a:lnTo>
                    <a:pt x="181" y="1021"/>
                  </a:lnTo>
                  <a:lnTo>
                    <a:pt x="207" y="976"/>
                  </a:lnTo>
                  <a:lnTo>
                    <a:pt x="234" y="1021"/>
                  </a:lnTo>
                  <a:lnTo>
                    <a:pt x="207" y="1066"/>
                  </a:lnTo>
                  <a:moveTo>
                    <a:pt x="270" y="1066"/>
                  </a:moveTo>
                  <a:lnTo>
                    <a:pt x="243" y="1021"/>
                  </a:lnTo>
                  <a:lnTo>
                    <a:pt x="270" y="976"/>
                  </a:lnTo>
                  <a:lnTo>
                    <a:pt x="295" y="1021"/>
                  </a:lnTo>
                  <a:lnTo>
                    <a:pt x="270" y="1066"/>
                  </a:lnTo>
                  <a:moveTo>
                    <a:pt x="331" y="1066"/>
                  </a:moveTo>
                  <a:lnTo>
                    <a:pt x="304" y="1021"/>
                  </a:lnTo>
                  <a:lnTo>
                    <a:pt x="331" y="976"/>
                  </a:lnTo>
                  <a:lnTo>
                    <a:pt x="357" y="1021"/>
                  </a:lnTo>
                  <a:lnTo>
                    <a:pt x="331" y="1066"/>
                  </a:lnTo>
                  <a:moveTo>
                    <a:pt x="393" y="1066"/>
                  </a:moveTo>
                  <a:lnTo>
                    <a:pt x="366" y="1021"/>
                  </a:lnTo>
                  <a:lnTo>
                    <a:pt x="393" y="976"/>
                  </a:lnTo>
                  <a:lnTo>
                    <a:pt x="418" y="1021"/>
                  </a:lnTo>
                  <a:lnTo>
                    <a:pt x="393" y="1066"/>
                  </a:lnTo>
                  <a:moveTo>
                    <a:pt x="454" y="1066"/>
                  </a:moveTo>
                  <a:lnTo>
                    <a:pt x="427" y="1021"/>
                  </a:lnTo>
                  <a:lnTo>
                    <a:pt x="454" y="976"/>
                  </a:lnTo>
                  <a:lnTo>
                    <a:pt x="480" y="1021"/>
                  </a:lnTo>
                  <a:lnTo>
                    <a:pt x="454" y="1066"/>
                  </a:lnTo>
                  <a:moveTo>
                    <a:pt x="516" y="1066"/>
                  </a:moveTo>
                  <a:lnTo>
                    <a:pt x="489" y="1021"/>
                  </a:lnTo>
                  <a:lnTo>
                    <a:pt x="516" y="976"/>
                  </a:lnTo>
                  <a:lnTo>
                    <a:pt x="541" y="1021"/>
                  </a:lnTo>
                  <a:lnTo>
                    <a:pt x="516" y="1066"/>
                  </a:lnTo>
                  <a:moveTo>
                    <a:pt x="577" y="1066"/>
                  </a:moveTo>
                  <a:lnTo>
                    <a:pt x="550" y="1021"/>
                  </a:lnTo>
                  <a:lnTo>
                    <a:pt x="577" y="976"/>
                  </a:lnTo>
                  <a:lnTo>
                    <a:pt x="603" y="1021"/>
                  </a:lnTo>
                  <a:lnTo>
                    <a:pt x="577" y="1066"/>
                  </a:lnTo>
                  <a:moveTo>
                    <a:pt x="639" y="1066"/>
                  </a:moveTo>
                  <a:lnTo>
                    <a:pt x="613" y="1021"/>
                  </a:lnTo>
                  <a:lnTo>
                    <a:pt x="639" y="976"/>
                  </a:lnTo>
                  <a:lnTo>
                    <a:pt x="666" y="1021"/>
                  </a:lnTo>
                  <a:lnTo>
                    <a:pt x="639" y="1066"/>
                  </a:lnTo>
                  <a:moveTo>
                    <a:pt x="700" y="1066"/>
                  </a:moveTo>
                  <a:lnTo>
                    <a:pt x="675" y="1021"/>
                  </a:lnTo>
                  <a:lnTo>
                    <a:pt x="700" y="976"/>
                  </a:lnTo>
                  <a:lnTo>
                    <a:pt x="727" y="1021"/>
                  </a:lnTo>
                  <a:lnTo>
                    <a:pt x="700" y="1066"/>
                  </a:lnTo>
                  <a:moveTo>
                    <a:pt x="762" y="1066"/>
                  </a:moveTo>
                  <a:lnTo>
                    <a:pt x="736" y="1021"/>
                  </a:lnTo>
                  <a:lnTo>
                    <a:pt x="762" y="976"/>
                  </a:lnTo>
                  <a:lnTo>
                    <a:pt x="789" y="1021"/>
                  </a:lnTo>
                  <a:lnTo>
                    <a:pt x="762" y="1066"/>
                  </a:lnTo>
                  <a:moveTo>
                    <a:pt x="823" y="1066"/>
                  </a:moveTo>
                  <a:lnTo>
                    <a:pt x="798" y="1021"/>
                  </a:lnTo>
                  <a:lnTo>
                    <a:pt x="823" y="976"/>
                  </a:lnTo>
                  <a:lnTo>
                    <a:pt x="850" y="1021"/>
                  </a:lnTo>
                  <a:lnTo>
                    <a:pt x="823" y="1066"/>
                  </a:lnTo>
                  <a:moveTo>
                    <a:pt x="885" y="1066"/>
                  </a:moveTo>
                  <a:lnTo>
                    <a:pt x="859" y="1021"/>
                  </a:lnTo>
                  <a:lnTo>
                    <a:pt x="885" y="976"/>
                  </a:lnTo>
                  <a:lnTo>
                    <a:pt x="912" y="1021"/>
                  </a:lnTo>
                  <a:lnTo>
                    <a:pt x="885" y="1066"/>
                  </a:lnTo>
                  <a:moveTo>
                    <a:pt x="946" y="1066"/>
                  </a:moveTo>
                  <a:lnTo>
                    <a:pt x="921" y="1021"/>
                  </a:lnTo>
                  <a:lnTo>
                    <a:pt x="946" y="976"/>
                  </a:lnTo>
                  <a:lnTo>
                    <a:pt x="973" y="1021"/>
                  </a:lnTo>
                  <a:lnTo>
                    <a:pt x="946" y="1066"/>
                  </a:lnTo>
                  <a:moveTo>
                    <a:pt x="1009" y="1066"/>
                  </a:moveTo>
                  <a:lnTo>
                    <a:pt x="982" y="1021"/>
                  </a:lnTo>
                  <a:lnTo>
                    <a:pt x="1009" y="976"/>
                  </a:lnTo>
                  <a:lnTo>
                    <a:pt x="1035" y="1021"/>
                  </a:lnTo>
                  <a:lnTo>
                    <a:pt x="1009" y="1066"/>
                  </a:lnTo>
                  <a:moveTo>
                    <a:pt x="1071" y="1066"/>
                  </a:moveTo>
                  <a:lnTo>
                    <a:pt x="1044" y="1021"/>
                  </a:lnTo>
                  <a:lnTo>
                    <a:pt x="1071" y="976"/>
                  </a:lnTo>
                  <a:lnTo>
                    <a:pt x="1096" y="1021"/>
                  </a:lnTo>
                  <a:lnTo>
                    <a:pt x="1071" y="1066"/>
                  </a:lnTo>
                  <a:moveTo>
                    <a:pt x="1132" y="1066"/>
                  </a:moveTo>
                  <a:lnTo>
                    <a:pt x="1105" y="1021"/>
                  </a:lnTo>
                  <a:lnTo>
                    <a:pt x="1132" y="976"/>
                  </a:lnTo>
                  <a:lnTo>
                    <a:pt x="1158" y="1021"/>
                  </a:lnTo>
                  <a:lnTo>
                    <a:pt x="1132" y="1066"/>
                  </a:lnTo>
                  <a:moveTo>
                    <a:pt x="1194" y="1066"/>
                  </a:moveTo>
                  <a:lnTo>
                    <a:pt x="1167" y="1021"/>
                  </a:lnTo>
                  <a:lnTo>
                    <a:pt x="1194" y="976"/>
                  </a:lnTo>
                  <a:lnTo>
                    <a:pt x="1219" y="1021"/>
                  </a:lnTo>
                  <a:lnTo>
                    <a:pt x="1194" y="1066"/>
                  </a:lnTo>
                  <a:moveTo>
                    <a:pt x="1255" y="1066"/>
                  </a:moveTo>
                  <a:lnTo>
                    <a:pt x="1228" y="1021"/>
                  </a:lnTo>
                  <a:lnTo>
                    <a:pt x="1255" y="976"/>
                  </a:lnTo>
                  <a:lnTo>
                    <a:pt x="1281" y="1021"/>
                  </a:lnTo>
                  <a:lnTo>
                    <a:pt x="1255" y="1066"/>
                  </a:lnTo>
                  <a:moveTo>
                    <a:pt x="1317" y="1066"/>
                  </a:moveTo>
                  <a:lnTo>
                    <a:pt x="1290" y="1021"/>
                  </a:lnTo>
                  <a:lnTo>
                    <a:pt x="1317" y="976"/>
                  </a:lnTo>
                  <a:lnTo>
                    <a:pt x="1342" y="1021"/>
                  </a:lnTo>
                  <a:lnTo>
                    <a:pt x="1317" y="1066"/>
                  </a:lnTo>
                  <a:moveTo>
                    <a:pt x="1378" y="1066"/>
                  </a:moveTo>
                  <a:lnTo>
                    <a:pt x="1353" y="1021"/>
                  </a:lnTo>
                  <a:lnTo>
                    <a:pt x="1378" y="976"/>
                  </a:lnTo>
                  <a:lnTo>
                    <a:pt x="1405" y="1021"/>
                  </a:lnTo>
                  <a:lnTo>
                    <a:pt x="1378" y="1066"/>
                  </a:lnTo>
                  <a:moveTo>
                    <a:pt x="1440" y="1066"/>
                  </a:moveTo>
                  <a:lnTo>
                    <a:pt x="1414" y="1021"/>
                  </a:lnTo>
                  <a:lnTo>
                    <a:pt x="1440" y="976"/>
                  </a:lnTo>
                  <a:lnTo>
                    <a:pt x="1467" y="1021"/>
                  </a:lnTo>
                  <a:lnTo>
                    <a:pt x="1440" y="1066"/>
                  </a:lnTo>
                  <a:moveTo>
                    <a:pt x="1501" y="1066"/>
                  </a:moveTo>
                  <a:lnTo>
                    <a:pt x="1476" y="1021"/>
                  </a:lnTo>
                  <a:lnTo>
                    <a:pt x="1501" y="976"/>
                  </a:lnTo>
                  <a:lnTo>
                    <a:pt x="1528" y="1021"/>
                  </a:lnTo>
                  <a:lnTo>
                    <a:pt x="1501" y="1066"/>
                  </a:lnTo>
                  <a:moveTo>
                    <a:pt x="1563" y="1066"/>
                  </a:moveTo>
                  <a:lnTo>
                    <a:pt x="1537" y="1021"/>
                  </a:lnTo>
                  <a:lnTo>
                    <a:pt x="1563" y="976"/>
                  </a:lnTo>
                  <a:lnTo>
                    <a:pt x="1590" y="1021"/>
                  </a:lnTo>
                  <a:lnTo>
                    <a:pt x="1563" y="1066"/>
                  </a:lnTo>
                  <a:moveTo>
                    <a:pt x="1624" y="1066"/>
                  </a:moveTo>
                  <a:lnTo>
                    <a:pt x="1599" y="1021"/>
                  </a:lnTo>
                  <a:lnTo>
                    <a:pt x="1624" y="976"/>
                  </a:lnTo>
                  <a:lnTo>
                    <a:pt x="1651" y="1021"/>
                  </a:lnTo>
                  <a:lnTo>
                    <a:pt x="1624" y="1066"/>
                  </a:lnTo>
                  <a:moveTo>
                    <a:pt x="1686" y="1066"/>
                  </a:moveTo>
                  <a:lnTo>
                    <a:pt x="1660" y="1021"/>
                  </a:lnTo>
                  <a:lnTo>
                    <a:pt x="1686" y="976"/>
                  </a:lnTo>
                  <a:lnTo>
                    <a:pt x="1713" y="1021"/>
                  </a:lnTo>
                  <a:lnTo>
                    <a:pt x="1686" y="1066"/>
                  </a:lnTo>
                  <a:moveTo>
                    <a:pt x="1749" y="1066"/>
                  </a:moveTo>
                  <a:lnTo>
                    <a:pt x="1722" y="1021"/>
                  </a:lnTo>
                  <a:lnTo>
                    <a:pt x="1749" y="976"/>
                  </a:lnTo>
                  <a:lnTo>
                    <a:pt x="1774" y="1021"/>
                  </a:lnTo>
                  <a:lnTo>
                    <a:pt x="1749" y="1066"/>
                  </a:lnTo>
                  <a:moveTo>
                    <a:pt x="1810" y="1066"/>
                  </a:moveTo>
                  <a:lnTo>
                    <a:pt x="1783" y="1021"/>
                  </a:lnTo>
                  <a:lnTo>
                    <a:pt x="1810" y="976"/>
                  </a:lnTo>
                  <a:lnTo>
                    <a:pt x="1836" y="1021"/>
                  </a:lnTo>
                  <a:lnTo>
                    <a:pt x="1810" y="1066"/>
                  </a:lnTo>
                  <a:moveTo>
                    <a:pt x="1872" y="1066"/>
                  </a:moveTo>
                  <a:lnTo>
                    <a:pt x="1845" y="1021"/>
                  </a:lnTo>
                  <a:lnTo>
                    <a:pt x="1872" y="976"/>
                  </a:lnTo>
                  <a:lnTo>
                    <a:pt x="1897" y="1021"/>
                  </a:lnTo>
                  <a:lnTo>
                    <a:pt x="1872" y="1066"/>
                  </a:lnTo>
                  <a:moveTo>
                    <a:pt x="1933" y="1066"/>
                  </a:moveTo>
                  <a:lnTo>
                    <a:pt x="1906" y="1021"/>
                  </a:lnTo>
                  <a:lnTo>
                    <a:pt x="1933" y="976"/>
                  </a:lnTo>
                  <a:lnTo>
                    <a:pt x="1959" y="1021"/>
                  </a:lnTo>
                  <a:lnTo>
                    <a:pt x="1933" y="1066"/>
                  </a:lnTo>
                  <a:moveTo>
                    <a:pt x="1995" y="1066"/>
                  </a:moveTo>
                  <a:lnTo>
                    <a:pt x="1968" y="1021"/>
                  </a:lnTo>
                  <a:lnTo>
                    <a:pt x="1995" y="976"/>
                  </a:lnTo>
                  <a:lnTo>
                    <a:pt x="2020" y="1021"/>
                  </a:lnTo>
                  <a:lnTo>
                    <a:pt x="1995" y="1066"/>
                  </a:lnTo>
                  <a:moveTo>
                    <a:pt x="2056" y="1066"/>
                  </a:moveTo>
                  <a:lnTo>
                    <a:pt x="2029" y="1021"/>
                  </a:lnTo>
                  <a:lnTo>
                    <a:pt x="2056" y="976"/>
                  </a:lnTo>
                  <a:lnTo>
                    <a:pt x="2082" y="1021"/>
                  </a:lnTo>
                  <a:lnTo>
                    <a:pt x="2056" y="1066"/>
                  </a:lnTo>
                  <a:moveTo>
                    <a:pt x="2118" y="1066"/>
                  </a:moveTo>
                  <a:lnTo>
                    <a:pt x="2092" y="1021"/>
                  </a:lnTo>
                  <a:lnTo>
                    <a:pt x="2118" y="976"/>
                  </a:lnTo>
                  <a:lnTo>
                    <a:pt x="2145" y="1021"/>
                  </a:lnTo>
                  <a:lnTo>
                    <a:pt x="2118" y="1066"/>
                  </a:lnTo>
                  <a:moveTo>
                    <a:pt x="2179" y="1066"/>
                  </a:moveTo>
                  <a:lnTo>
                    <a:pt x="2154" y="1021"/>
                  </a:lnTo>
                  <a:lnTo>
                    <a:pt x="2179" y="976"/>
                  </a:lnTo>
                  <a:lnTo>
                    <a:pt x="2206" y="1021"/>
                  </a:lnTo>
                  <a:lnTo>
                    <a:pt x="2179" y="1066"/>
                  </a:lnTo>
                  <a:moveTo>
                    <a:pt x="2241" y="1066"/>
                  </a:moveTo>
                  <a:lnTo>
                    <a:pt x="2215" y="1021"/>
                  </a:lnTo>
                  <a:lnTo>
                    <a:pt x="2241" y="976"/>
                  </a:lnTo>
                  <a:lnTo>
                    <a:pt x="2268" y="1021"/>
                  </a:lnTo>
                  <a:lnTo>
                    <a:pt x="2241" y="1066"/>
                  </a:lnTo>
                  <a:moveTo>
                    <a:pt x="2302" y="1066"/>
                  </a:moveTo>
                  <a:lnTo>
                    <a:pt x="2277" y="1021"/>
                  </a:lnTo>
                  <a:lnTo>
                    <a:pt x="2302" y="976"/>
                  </a:lnTo>
                  <a:lnTo>
                    <a:pt x="2329" y="1021"/>
                  </a:lnTo>
                  <a:lnTo>
                    <a:pt x="2302" y="1066"/>
                  </a:lnTo>
                  <a:moveTo>
                    <a:pt x="2364" y="1066"/>
                  </a:moveTo>
                  <a:lnTo>
                    <a:pt x="2338" y="1021"/>
                  </a:lnTo>
                  <a:lnTo>
                    <a:pt x="2364" y="976"/>
                  </a:lnTo>
                  <a:lnTo>
                    <a:pt x="2391" y="1021"/>
                  </a:lnTo>
                  <a:lnTo>
                    <a:pt x="2364" y="1066"/>
                  </a:lnTo>
                  <a:moveTo>
                    <a:pt x="2425" y="1066"/>
                  </a:moveTo>
                  <a:lnTo>
                    <a:pt x="2400" y="1021"/>
                  </a:lnTo>
                  <a:lnTo>
                    <a:pt x="2425" y="976"/>
                  </a:lnTo>
                  <a:lnTo>
                    <a:pt x="2452" y="1021"/>
                  </a:lnTo>
                  <a:lnTo>
                    <a:pt x="2425" y="1066"/>
                  </a:lnTo>
                  <a:moveTo>
                    <a:pt x="2488" y="1066"/>
                  </a:moveTo>
                  <a:lnTo>
                    <a:pt x="2461" y="1021"/>
                  </a:lnTo>
                  <a:lnTo>
                    <a:pt x="2488" y="976"/>
                  </a:lnTo>
                  <a:lnTo>
                    <a:pt x="2514" y="1021"/>
                  </a:lnTo>
                  <a:lnTo>
                    <a:pt x="2488" y="1066"/>
                  </a:lnTo>
                  <a:moveTo>
                    <a:pt x="54" y="1013"/>
                  </a:moveTo>
                  <a:lnTo>
                    <a:pt x="27" y="967"/>
                  </a:lnTo>
                  <a:lnTo>
                    <a:pt x="54" y="922"/>
                  </a:lnTo>
                  <a:lnTo>
                    <a:pt x="80" y="967"/>
                  </a:lnTo>
                  <a:lnTo>
                    <a:pt x="54" y="1013"/>
                  </a:lnTo>
                  <a:moveTo>
                    <a:pt x="116" y="1013"/>
                  </a:moveTo>
                  <a:lnTo>
                    <a:pt x="89" y="967"/>
                  </a:lnTo>
                  <a:lnTo>
                    <a:pt x="116" y="922"/>
                  </a:lnTo>
                  <a:lnTo>
                    <a:pt x="141" y="967"/>
                  </a:lnTo>
                  <a:lnTo>
                    <a:pt x="116" y="1013"/>
                  </a:lnTo>
                  <a:moveTo>
                    <a:pt x="177" y="1013"/>
                  </a:moveTo>
                  <a:lnTo>
                    <a:pt x="150" y="967"/>
                  </a:lnTo>
                  <a:lnTo>
                    <a:pt x="177" y="922"/>
                  </a:lnTo>
                  <a:lnTo>
                    <a:pt x="202" y="967"/>
                  </a:lnTo>
                  <a:lnTo>
                    <a:pt x="177" y="1013"/>
                  </a:lnTo>
                  <a:moveTo>
                    <a:pt x="238" y="1013"/>
                  </a:moveTo>
                  <a:lnTo>
                    <a:pt x="213" y="967"/>
                  </a:lnTo>
                  <a:lnTo>
                    <a:pt x="238" y="922"/>
                  </a:lnTo>
                  <a:lnTo>
                    <a:pt x="265" y="967"/>
                  </a:lnTo>
                  <a:lnTo>
                    <a:pt x="238" y="1013"/>
                  </a:lnTo>
                  <a:moveTo>
                    <a:pt x="300" y="1013"/>
                  </a:moveTo>
                  <a:lnTo>
                    <a:pt x="274" y="967"/>
                  </a:lnTo>
                  <a:lnTo>
                    <a:pt x="300" y="922"/>
                  </a:lnTo>
                  <a:lnTo>
                    <a:pt x="327" y="967"/>
                  </a:lnTo>
                  <a:lnTo>
                    <a:pt x="300" y="1013"/>
                  </a:lnTo>
                  <a:moveTo>
                    <a:pt x="361" y="1013"/>
                  </a:moveTo>
                  <a:lnTo>
                    <a:pt x="336" y="967"/>
                  </a:lnTo>
                  <a:lnTo>
                    <a:pt x="361" y="922"/>
                  </a:lnTo>
                  <a:lnTo>
                    <a:pt x="388" y="967"/>
                  </a:lnTo>
                  <a:lnTo>
                    <a:pt x="361" y="1013"/>
                  </a:lnTo>
                  <a:moveTo>
                    <a:pt x="423" y="1013"/>
                  </a:moveTo>
                  <a:lnTo>
                    <a:pt x="397" y="967"/>
                  </a:lnTo>
                  <a:lnTo>
                    <a:pt x="423" y="922"/>
                  </a:lnTo>
                  <a:lnTo>
                    <a:pt x="450" y="967"/>
                  </a:lnTo>
                  <a:lnTo>
                    <a:pt x="423" y="1013"/>
                  </a:lnTo>
                  <a:moveTo>
                    <a:pt x="484" y="1013"/>
                  </a:moveTo>
                  <a:lnTo>
                    <a:pt x="459" y="967"/>
                  </a:lnTo>
                  <a:lnTo>
                    <a:pt x="484" y="922"/>
                  </a:lnTo>
                  <a:lnTo>
                    <a:pt x="511" y="967"/>
                  </a:lnTo>
                  <a:lnTo>
                    <a:pt x="484" y="1013"/>
                  </a:lnTo>
                  <a:moveTo>
                    <a:pt x="546" y="1013"/>
                  </a:moveTo>
                  <a:lnTo>
                    <a:pt x="520" y="967"/>
                  </a:lnTo>
                  <a:lnTo>
                    <a:pt x="546" y="922"/>
                  </a:lnTo>
                  <a:lnTo>
                    <a:pt x="573" y="967"/>
                  </a:lnTo>
                  <a:lnTo>
                    <a:pt x="546" y="1013"/>
                  </a:lnTo>
                  <a:moveTo>
                    <a:pt x="609" y="1013"/>
                  </a:moveTo>
                  <a:lnTo>
                    <a:pt x="582" y="967"/>
                  </a:lnTo>
                  <a:lnTo>
                    <a:pt x="609" y="922"/>
                  </a:lnTo>
                  <a:lnTo>
                    <a:pt x="634" y="967"/>
                  </a:lnTo>
                  <a:lnTo>
                    <a:pt x="609" y="1013"/>
                  </a:lnTo>
                  <a:moveTo>
                    <a:pt x="670" y="1013"/>
                  </a:moveTo>
                  <a:lnTo>
                    <a:pt x="643" y="967"/>
                  </a:lnTo>
                  <a:lnTo>
                    <a:pt x="670" y="922"/>
                  </a:lnTo>
                  <a:lnTo>
                    <a:pt x="696" y="967"/>
                  </a:lnTo>
                  <a:lnTo>
                    <a:pt x="670" y="1013"/>
                  </a:lnTo>
                  <a:moveTo>
                    <a:pt x="732" y="1013"/>
                  </a:moveTo>
                  <a:lnTo>
                    <a:pt x="705" y="967"/>
                  </a:lnTo>
                  <a:lnTo>
                    <a:pt x="732" y="922"/>
                  </a:lnTo>
                  <a:lnTo>
                    <a:pt x="757" y="967"/>
                  </a:lnTo>
                  <a:lnTo>
                    <a:pt x="732" y="1013"/>
                  </a:lnTo>
                  <a:moveTo>
                    <a:pt x="793" y="1013"/>
                  </a:moveTo>
                  <a:lnTo>
                    <a:pt x="766" y="967"/>
                  </a:lnTo>
                  <a:lnTo>
                    <a:pt x="793" y="922"/>
                  </a:lnTo>
                  <a:lnTo>
                    <a:pt x="819" y="967"/>
                  </a:lnTo>
                  <a:lnTo>
                    <a:pt x="793" y="1013"/>
                  </a:lnTo>
                  <a:moveTo>
                    <a:pt x="855" y="1013"/>
                  </a:moveTo>
                  <a:lnTo>
                    <a:pt x="828" y="967"/>
                  </a:lnTo>
                  <a:lnTo>
                    <a:pt x="855" y="922"/>
                  </a:lnTo>
                  <a:lnTo>
                    <a:pt x="880" y="967"/>
                  </a:lnTo>
                  <a:lnTo>
                    <a:pt x="855" y="1013"/>
                  </a:lnTo>
                  <a:moveTo>
                    <a:pt x="916" y="1013"/>
                  </a:moveTo>
                  <a:lnTo>
                    <a:pt x="889" y="967"/>
                  </a:lnTo>
                  <a:lnTo>
                    <a:pt x="916" y="922"/>
                  </a:lnTo>
                  <a:lnTo>
                    <a:pt x="942" y="967"/>
                  </a:lnTo>
                  <a:lnTo>
                    <a:pt x="916" y="1013"/>
                  </a:lnTo>
                  <a:moveTo>
                    <a:pt x="978" y="1013"/>
                  </a:moveTo>
                  <a:lnTo>
                    <a:pt x="952" y="967"/>
                  </a:lnTo>
                  <a:lnTo>
                    <a:pt x="978" y="922"/>
                  </a:lnTo>
                  <a:lnTo>
                    <a:pt x="1005" y="967"/>
                  </a:lnTo>
                  <a:lnTo>
                    <a:pt x="978" y="1013"/>
                  </a:lnTo>
                  <a:moveTo>
                    <a:pt x="1039" y="1013"/>
                  </a:moveTo>
                  <a:lnTo>
                    <a:pt x="1014" y="967"/>
                  </a:lnTo>
                  <a:lnTo>
                    <a:pt x="1039" y="922"/>
                  </a:lnTo>
                  <a:lnTo>
                    <a:pt x="1066" y="967"/>
                  </a:lnTo>
                  <a:lnTo>
                    <a:pt x="1039" y="1013"/>
                  </a:lnTo>
                  <a:moveTo>
                    <a:pt x="1101" y="1013"/>
                  </a:moveTo>
                  <a:lnTo>
                    <a:pt x="1075" y="967"/>
                  </a:lnTo>
                  <a:lnTo>
                    <a:pt x="1101" y="922"/>
                  </a:lnTo>
                  <a:lnTo>
                    <a:pt x="1128" y="967"/>
                  </a:lnTo>
                  <a:lnTo>
                    <a:pt x="1101" y="1013"/>
                  </a:lnTo>
                  <a:moveTo>
                    <a:pt x="1162" y="1013"/>
                  </a:moveTo>
                  <a:lnTo>
                    <a:pt x="1137" y="967"/>
                  </a:lnTo>
                  <a:lnTo>
                    <a:pt x="1162" y="922"/>
                  </a:lnTo>
                  <a:lnTo>
                    <a:pt x="1189" y="967"/>
                  </a:lnTo>
                  <a:lnTo>
                    <a:pt x="1162" y="1013"/>
                  </a:lnTo>
                  <a:moveTo>
                    <a:pt x="1224" y="1013"/>
                  </a:moveTo>
                  <a:lnTo>
                    <a:pt x="1198" y="967"/>
                  </a:lnTo>
                  <a:lnTo>
                    <a:pt x="1224" y="922"/>
                  </a:lnTo>
                  <a:lnTo>
                    <a:pt x="1251" y="967"/>
                  </a:lnTo>
                  <a:lnTo>
                    <a:pt x="1224" y="1013"/>
                  </a:lnTo>
                  <a:moveTo>
                    <a:pt x="1285" y="1013"/>
                  </a:moveTo>
                  <a:lnTo>
                    <a:pt x="1260" y="967"/>
                  </a:lnTo>
                  <a:lnTo>
                    <a:pt x="1285" y="922"/>
                  </a:lnTo>
                  <a:lnTo>
                    <a:pt x="1312" y="967"/>
                  </a:lnTo>
                  <a:lnTo>
                    <a:pt x="1285" y="1013"/>
                  </a:lnTo>
                  <a:moveTo>
                    <a:pt x="1348" y="1013"/>
                  </a:moveTo>
                  <a:lnTo>
                    <a:pt x="1321" y="967"/>
                  </a:lnTo>
                  <a:lnTo>
                    <a:pt x="1348" y="922"/>
                  </a:lnTo>
                  <a:lnTo>
                    <a:pt x="1374" y="967"/>
                  </a:lnTo>
                  <a:lnTo>
                    <a:pt x="1348" y="1013"/>
                  </a:lnTo>
                  <a:moveTo>
                    <a:pt x="1410" y="1013"/>
                  </a:moveTo>
                  <a:lnTo>
                    <a:pt x="1383" y="967"/>
                  </a:lnTo>
                  <a:lnTo>
                    <a:pt x="1410" y="922"/>
                  </a:lnTo>
                  <a:lnTo>
                    <a:pt x="1435" y="967"/>
                  </a:lnTo>
                  <a:lnTo>
                    <a:pt x="1410" y="1013"/>
                  </a:lnTo>
                  <a:moveTo>
                    <a:pt x="1471" y="1013"/>
                  </a:moveTo>
                  <a:lnTo>
                    <a:pt x="1444" y="967"/>
                  </a:lnTo>
                  <a:lnTo>
                    <a:pt x="1471" y="922"/>
                  </a:lnTo>
                  <a:lnTo>
                    <a:pt x="1497" y="967"/>
                  </a:lnTo>
                  <a:lnTo>
                    <a:pt x="1471" y="1013"/>
                  </a:lnTo>
                  <a:moveTo>
                    <a:pt x="1533" y="1013"/>
                  </a:moveTo>
                  <a:lnTo>
                    <a:pt x="1506" y="967"/>
                  </a:lnTo>
                  <a:lnTo>
                    <a:pt x="1533" y="922"/>
                  </a:lnTo>
                  <a:lnTo>
                    <a:pt x="1558" y="967"/>
                  </a:lnTo>
                  <a:lnTo>
                    <a:pt x="1533" y="1013"/>
                  </a:lnTo>
                  <a:moveTo>
                    <a:pt x="1594" y="1013"/>
                  </a:moveTo>
                  <a:lnTo>
                    <a:pt x="1567" y="967"/>
                  </a:lnTo>
                  <a:lnTo>
                    <a:pt x="1594" y="922"/>
                  </a:lnTo>
                  <a:lnTo>
                    <a:pt x="1620" y="967"/>
                  </a:lnTo>
                  <a:lnTo>
                    <a:pt x="1594" y="1013"/>
                  </a:lnTo>
                  <a:moveTo>
                    <a:pt x="1656" y="1013"/>
                  </a:moveTo>
                  <a:lnTo>
                    <a:pt x="1629" y="967"/>
                  </a:lnTo>
                  <a:lnTo>
                    <a:pt x="1656" y="922"/>
                  </a:lnTo>
                  <a:lnTo>
                    <a:pt x="1681" y="967"/>
                  </a:lnTo>
                  <a:lnTo>
                    <a:pt x="1656" y="1013"/>
                  </a:lnTo>
                  <a:moveTo>
                    <a:pt x="1717" y="1013"/>
                  </a:moveTo>
                  <a:lnTo>
                    <a:pt x="1692" y="967"/>
                  </a:lnTo>
                  <a:lnTo>
                    <a:pt x="1717" y="922"/>
                  </a:lnTo>
                  <a:lnTo>
                    <a:pt x="1744" y="967"/>
                  </a:lnTo>
                  <a:lnTo>
                    <a:pt x="1717" y="1013"/>
                  </a:lnTo>
                  <a:moveTo>
                    <a:pt x="1779" y="1013"/>
                  </a:moveTo>
                  <a:lnTo>
                    <a:pt x="1753" y="967"/>
                  </a:lnTo>
                  <a:lnTo>
                    <a:pt x="1779" y="922"/>
                  </a:lnTo>
                  <a:lnTo>
                    <a:pt x="1806" y="967"/>
                  </a:lnTo>
                  <a:lnTo>
                    <a:pt x="1779" y="1013"/>
                  </a:lnTo>
                  <a:moveTo>
                    <a:pt x="1840" y="1013"/>
                  </a:moveTo>
                  <a:lnTo>
                    <a:pt x="1815" y="967"/>
                  </a:lnTo>
                  <a:lnTo>
                    <a:pt x="1840" y="922"/>
                  </a:lnTo>
                  <a:lnTo>
                    <a:pt x="1867" y="967"/>
                  </a:lnTo>
                  <a:lnTo>
                    <a:pt x="1840" y="1013"/>
                  </a:lnTo>
                  <a:moveTo>
                    <a:pt x="1902" y="1013"/>
                  </a:moveTo>
                  <a:lnTo>
                    <a:pt x="1876" y="967"/>
                  </a:lnTo>
                  <a:lnTo>
                    <a:pt x="1902" y="922"/>
                  </a:lnTo>
                  <a:lnTo>
                    <a:pt x="1929" y="967"/>
                  </a:lnTo>
                  <a:lnTo>
                    <a:pt x="1902" y="1013"/>
                  </a:lnTo>
                  <a:moveTo>
                    <a:pt x="1963" y="1013"/>
                  </a:moveTo>
                  <a:lnTo>
                    <a:pt x="1938" y="967"/>
                  </a:lnTo>
                  <a:lnTo>
                    <a:pt x="1963" y="922"/>
                  </a:lnTo>
                  <a:lnTo>
                    <a:pt x="1990" y="967"/>
                  </a:lnTo>
                  <a:lnTo>
                    <a:pt x="1963" y="1013"/>
                  </a:lnTo>
                  <a:moveTo>
                    <a:pt x="2025" y="1013"/>
                  </a:moveTo>
                  <a:lnTo>
                    <a:pt x="1999" y="967"/>
                  </a:lnTo>
                  <a:lnTo>
                    <a:pt x="2025" y="922"/>
                  </a:lnTo>
                  <a:lnTo>
                    <a:pt x="2052" y="967"/>
                  </a:lnTo>
                  <a:lnTo>
                    <a:pt x="2025" y="1013"/>
                  </a:lnTo>
                  <a:moveTo>
                    <a:pt x="2088" y="1013"/>
                  </a:moveTo>
                  <a:lnTo>
                    <a:pt x="2061" y="967"/>
                  </a:lnTo>
                  <a:lnTo>
                    <a:pt x="2088" y="922"/>
                  </a:lnTo>
                  <a:lnTo>
                    <a:pt x="2113" y="967"/>
                  </a:lnTo>
                  <a:lnTo>
                    <a:pt x="2088" y="1013"/>
                  </a:lnTo>
                  <a:moveTo>
                    <a:pt x="2149" y="1013"/>
                  </a:moveTo>
                  <a:lnTo>
                    <a:pt x="2122" y="967"/>
                  </a:lnTo>
                  <a:lnTo>
                    <a:pt x="2149" y="922"/>
                  </a:lnTo>
                  <a:lnTo>
                    <a:pt x="2175" y="967"/>
                  </a:lnTo>
                  <a:lnTo>
                    <a:pt x="2149" y="1013"/>
                  </a:lnTo>
                  <a:moveTo>
                    <a:pt x="2211" y="1013"/>
                  </a:moveTo>
                  <a:lnTo>
                    <a:pt x="2184" y="967"/>
                  </a:lnTo>
                  <a:lnTo>
                    <a:pt x="2211" y="922"/>
                  </a:lnTo>
                  <a:lnTo>
                    <a:pt x="2236" y="967"/>
                  </a:lnTo>
                  <a:lnTo>
                    <a:pt x="2211" y="1013"/>
                  </a:lnTo>
                  <a:moveTo>
                    <a:pt x="2272" y="1013"/>
                  </a:moveTo>
                  <a:lnTo>
                    <a:pt x="2245" y="967"/>
                  </a:lnTo>
                  <a:lnTo>
                    <a:pt x="2272" y="922"/>
                  </a:lnTo>
                  <a:lnTo>
                    <a:pt x="2298" y="967"/>
                  </a:lnTo>
                  <a:lnTo>
                    <a:pt x="2272" y="1013"/>
                  </a:lnTo>
                  <a:moveTo>
                    <a:pt x="2334" y="1013"/>
                  </a:moveTo>
                  <a:lnTo>
                    <a:pt x="2307" y="967"/>
                  </a:lnTo>
                  <a:lnTo>
                    <a:pt x="2334" y="922"/>
                  </a:lnTo>
                  <a:lnTo>
                    <a:pt x="2359" y="967"/>
                  </a:lnTo>
                  <a:lnTo>
                    <a:pt x="2334" y="1013"/>
                  </a:lnTo>
                  <a:moveTo>
                    <a:pt x="2395" y="1013"/>
                  </a:moveTo>
                  <a:lnTo>
                    <a:pt x="2368" y="967"/>
                  </a:lnTo>
                  <a:lnTo>
                    <a:pt x="2395" y="922"/>
                  </a:lnTo>
                  <a:lnTo>
                    <a:pt x="2421" y="967"/>
                  </a:lnTo>
                  <a:lnTo>
                    <a:pt x="2395" y="1013"/>
                  </a:lnTo>
                  <a:moveTo>
                    <a:pt x="2457" y="1013"/>
                  </a:moveTo>
                  <a:lnTo>
                    <a:pt x="2431" y="967"/>
                  </a:lnTo>
                  <a:lnTo>
                    <a:pt x="2457" y="922"/>
                  </a:lnTo>
                  <a:lnTo>
                    <a:pt x="2484" y="967"/>
                  </a:lnTo>
                  <a:lnTo>
                    <a:pt x="2457" y="1013"/>
                  </a:lnTo>
                  <a:moveTo>
                    <a:pt x="2518" y="1013"/>
                  </a:moveTo>
                  <a:lnTo>
                    <a:pt x="2493" y="967"/>
                  </a:lnTo>
                  <a:lnTo>
                    <a:pt x="2518" y="922"/>
                  </a:lnTo>
                  <a:lnTo>
                    <a:pt x="2545" y="967"/>
                  </a:lnTo>
                  <a:lnTo>
                    <a:pt x="2518" y="1013"/>
                  </a:lnTo>
                  <a:moveTo>
                    <a:pt x="84" y="959"/>
                  </a:moveTo>
                  <a:lnTo>
                    <a:pt x="59" y="915"/>
                  </a:lnTo>
                  <a:lnTo>
                    <a:pt x="84" y="868"/>
                  </a:lnTo>
                  <a:lnTo>
                    <a:pt x="111" y="915"/>
                  </a:lnTo>
                  <a:lnTo>
                    <a:pt x="84" y="959"/>
                  </a:lnTo>
                  <a:moveTo>
                    <a:pt x="146" y="959"/>
                  </a:moveTo>
                  <a:lnTo>
                    <a:pt x="120" y="915"/>
                  </a:lnTo>
                  <a:lnTo>
                    <a:pt x="146" y="868"/>
                  </a:lnTo>
                  <a:lnTo>
                    <a:pt x="172" y="915"/>
                  </a:lnTo>
                  <a:lnTo>
                    <a:pt x="146" y="959"/>
                  </a:lnTo>
                  <a:moveTo>
                    <a:pt x="207" y="959"/>
                  </a:moveTo>
                  <a:lnTo>
                    <a:pt x="181" y="915"/>
                  </a:lnTo>
                  <a:lnTo>
                    <a:pt x="207" y="868"/>
                  </a:lnTo>
                  <a:lnTo>
                    <a:pt x="234" y="915"/>
                  </a:lnTo>
                  <a:lnTo>
                    <a:pt x="207" y="959"/>
                  </a:lnTo>
                  <a:moveTo>
                    <a:pt x="270" y="959"/>
                  </a:moveTo>
                  <a:lnTo>
                    <a:pt x="243" y="915"/>
                  </a:lnTo>
                  <a:lnTo>
                    <a:pt x="270" y="868"/>
                  </a:lnTo>
                  <a:lnTo>
                    <a:pt x="295" y="915"/>
                  </a:lnTo>
                  <a:lnTo>
                    <a:pt x="270" y="959"/>
                  </a:lnTo>
                  <a:moveTo>
                    <a:pt x="331" y="959"/>
                  </a:moveTo>
                  <a:lnTo>
                    <a:pt x="304" y="915"/>
                  </a:lnTo>
                  <a:lnTo>
                    <a:pt x="331" y="868"/>
                  </a:lnTo>
                  <a:lnTo>
                    <a:pt x="357" y="915"/>
                  </a:lnTo>
                  <a:lnTo>
                    <a:pt x="331" y="959"/>
                  </a:lnTo>
                  <a:moveTo>
                    <a:pt x="393" y="959"/>
                  </a:moveTo>
                  <a:lnTo>
                    <a:pt x="366" y="915"/>
                  </a:lnTo>
                  <a:lnTo>
                    <a:pt x="393" y="868"/>
                  </a:lnTo>
                  <a:lnTo>
                    <a:pt x="418" y="915"/>
                  </a:lnTo>
                  <a:lnTo>
                    <a:pt x="393" y="959"/>
                  </a:lnTo>
                  <a:moveTo>
                    <a:pt x="454" y="959"/>
                  </a:moveTo>
                  <a:lnTo>
                    <a:pt x="427" y="915"/>
                  </a:lnTo>
                  <a:lnTo>
                    <a:pt x="454" y="868"/>
                  </a:lnTo>
                  <a:lnTo>
                    <a:pt x="480" y="915"/>
                  </a:lnTo>
                  <a:lnTo>
                    <a:pt x="454" y="959"/>
                  </a:lnTo>
                  <a:moveTo>
                    <a:pt x="516" y="959"/>
                  </a:moveTo>
                  <a:lnTo>
                    <a:pt x="489" y="915"/>
                  </a:lnTo>
                  <a:lnTo>
                    <a:pt x="516" y="868"/>
                  </a:lnTo>
                  <a:lnTo>
                    <a:pt x="541" y="915"/>
                  </a:lnTo>
                  <a:lnTo>
                    <a:pt x="516" y="959"/>
                  </a:lnTo>
                  <a:moveTo>
                    <a:pt x="577" y="959"/>
                  </a:moveTo>
                  <a:lnTo>
                    <a:pt x="550" y="915"/>
                  </a:lnTo>
                  <a:lnTo>
                    <a:pt x="577" y="868"/>
                  </a:lnTo>
                  <a:lnTo>
                    <a:pt x="603" y="915"/>
                  </a:lnTo>
                  <a:lnTo>
                    <a:pt x="577" y="959"/>
                  </a:lnTo>
                  <a:moveTo>
                    <a:pt x="639" y="959"/>
                  </a:moveTo>
                  <a:lnTo>
                    <a:pt x="613" y="915"/>
                  </a:lnTo>
                  <a:lnTo>
                    <a:pt x="639" y="868"/>
                  </a:lnTo>
                  <a:lnTo>
                    <a:pt x="666" y="915"/>
                  </a:lnTo>
                  <a:lnTo>
                    <a:pt x="639" y="959"/>
                  </a:lnTo>
                  <a:moveTo>
                    <a:pt x="700" y="959"/>
                  </a:moveTo>
                  <a:lnTo>
                    <a:pt x="675" y="915"/>
                  </a:lnTo>
                  <a:lnTo>
                    <a:pt x="700" y="868"/>
                  </a:lnTo>
                  <a:lnTo>
                    <a:pt x="727" y="915"/>
                  </a:lnTo>
                  <a:lnTo>
                    <a:pt x="700" y="959"/>
                  </a:lnTo>
                  <a:moveTo>
                    <a:pt x="762" y="959"/>
                  </a:moveTo>
                  <a:lnTo>
                    <a:pt x="736" y="915"/>
                  </a:lnTo>
                  <a:lnTo>
                    <a:pt x="762" y="868"/>
                  </a:lnTo>
                  <a:lnTo>
                    <a:pt x="789" y="915"/>
                  </a:lnTo>
                  <a:lnTo>
                    <a:pt x="762" y="959"/>
                  </a:lnTo>
                  <a:moveTo>
                    <a:pt x="823" y="959"/>
                  </a:moveTo>
                  <a:lnTo>
                    <a:pt x="798" y="915"/>
                  </a:lnTo>
                  <a:lnTo>
                    <a:pt x="823" y="868"/>
                  </a:lnTo>
                  <a:lnTo>
                    <a:pt x="850" y="915"/>
                  </a:lnTo>
                  <a:lnTo>
                    <a:pt x="823" y="959"/>
                  </a:lnTo>
                  <a:moveTo>
                    <a:pt x="885" y="959"/>
                  </a:moveTo>
                  <a:lnTo>
                    <a:pt x="859" y="915"/>
                  </a:lnTo>
                  <a:lnTo>
                    <a:pt x="885" y="868"/>
                  </a:lnTo>
                  <a:lnTo>
                    <a:pt x="912" y="915"/>
                  </a:lnTo>
                  <a:lnTo>
                    <a:pt x="885" y="959"/>
                  </a:lnTo>
                  <a:moveTo>
                    <a:pt x="946" y="959"/>
                  </a:moveTo>
                  <a:lnTo>
                    <a:pt x="921" y="915"/>
                  </a:lnTo>
                  <a:lnTo>
                    <a:pt x="946" y="868"/>
                  </a:lnTo>
                  <a:lnTo>
                    <a:pt x="973" y="915"/>
                  </a:lnTo>
                  <a:lnTo>
                    <a:pt x="946" y="959"/>
                  </a:lnTo>
                  <a:moveTo>
                    <a:pt x="1009" y="959"/>
                  </a:moveTo>
                  <a:lnTo>
                    <a:pt x="982" y="915"/>
                  </a:lnTo>
                  <a:lnTo>
                    <a:pt x="1009" y="868"/>
                  </a:lnTo>
                  <a:lnTo>
                    <a:pt x="1035" y="915"/>
                  </a:lnTo>
                  <a:lnTo>
                    <a:pt x="1009" y="959"/>
                  </a:lnTo>
                  <a:moveTo>
                    <a:pt x="1071" y="959"/>
                  </a:moveTo>
                  <a:lnTo>
                    <a:pt x="1044" y="915"/>
                  </a:lnTo>
                  <a:lnTo>
                    <a:pt x="1071" y="868"/>
                  </a:lnTo>
                  <a:lnTo>
                    <a:pt x="1096" y="915"/>
                  </a:lnTo>
                  <a:lnTo>
                    <a:pt x="1071" y="959"/>
                  </a:lnTo>
                  <a:moveTo>
                    <a:pt x="1132" y="959"/>
                  </a:moveTo>
                  <a:lnTo>
                    <a:pt x="1105" y="915"/>
                  </a:lnTo>
                  <a:lnTo>
                    <a:pt x="1132" y="868"/>
                  </a:lnTo>
                  <a:lnTo>
                    <a:pt x="1158" y="915"/>
                  </a:lnTo>
                  <a:lnTo>
                    <a:pt x="1132" y="959"/>
                  </a:lnTo>
                  <a:moveTo>
                    <a:pt x="1194" y="959"/>
                  </a:moveTo>
                  <a:lnTo>
                    <a:pt x="1167" y="915"/>
                  </a:lnTo>
                  <a:lnTo>
                    <a:pt x="1194" y="868"/>
                  </a:lnTo>
                  <a:lnTo>
                    <a:pt x="1219" y="915"/>
                  </a:lnTo>
                  <a:lnTo>
                    <a:pt x="1194" y="959"/>
                  </a:lnTo>
                  <a:moveTo>
                    <a:pt x="1255" y="959"/>
                  </a:moveTo>
                  <a:lnTo>
                    <a:pt x="1228" y="915"/>
                  </a:lnTo>
                  <a:lnTo>
                    <a:pt x="1255" y="868"/>
                  </a:lnTo>
                  <a:lnTo>
                    <a:pt x="1281" y="915"/>
                  </a:lnTo>
                  <a:lnTo>
                    <a:pt x="1255" y="959"/>
                  </a:lnTo>
                  <a:moveTo>
                    <a:pt x="1317" y="959"/>
                  </a:moveTo>
                  <a:lnTo>
                    <a:pt x="1290" y="915"/>
                  </a:lnTo>
                  <a:lnTo>
                    <a:pt x="1317" y="868"/>
                  </a:lnTo>
                  <a:lnTo>
                    <a:pt x="1342" y="915"/>
                  </a:lnTo>
                  <a:lnTo>
                    <a:pt x="1317" y="959"/>
                  </a:lnTo>
                  <a:moveTo>
                    <a:pt x="1378" y="959"/>
                  </a:moveTo>
                  <a:lnTo>
                    <a:pt x="1353" y="915"/>
                  </a:lnTo>
                  <a:lnTo>
                    <a:pt x="1378" y="868"/>
                  </a:lnTo>
                  <a:lnTo>
                    <a:pt x="1405" y="915"/>
                  </a:lnTo>
                  <a:lnTo>
                    <a:pt x="1378" y="959"/>
                  </a:lnTo>
                  <a:moveTo>
                    <a:pt x="1440" y="959"/>
                  </a:moveTo>
                  <a:lnTo>
                    <a:pt x="1414" y="915"/>
                  </a:lnTo>
                  <a:lnTo>
                    <a:pt x="1440" y="868"/>
                  </a:lnTo>
                  <a:lnTo>
                    <a:pt x="1467" y="915"/>
                  </a:lnTo>
                  <a:lnTo>
                    <a:pt x="1440" y="959"/>
                  </a:lnTo>
                  <a:moveTo>
                    <a:pt x="1501" y="959"/>
                  </a:moveTo>
                  <a:lnTo>
                    <a:pt x="1476" y="915"/>
                  </a:lnTo>
                  <a:lnTo>
                    <a:pt x="1501" y="868"/>
                  </a:lnTo>
                  <a:lnTo>
                    <a:pt x="1528" y="915"/>
                  </a:lnTo>
                  <a:lnTo>
                    <a:pt x="1501" y="959"/>
                  </a:lnTo>
                  <a:moveTo>
                    <a:pt x="1563" y="959"/>
                  </a:moveTo>
                  <a:lnTo>
                    <a:pt x="1537" y="915"/>
                  </a:lnTo>
                  <a:lnTo>
                    <a:pt x="1563" y="868"/>
                  </a:lnTo>
                  <a:lnTo>
                    <a:pt x="1590" y="915"/>
                  </a:lnTo>
                  <a:lnTo>
                    <a:pt x="1563" y="959"/>
                  </a:lnTo>
                  <a:moveTo>
                    <a:pt x="1624" y="959"/>
                  </a:moveTo>
                  <a:lnTo>
                    <a:pt x="1599" y="915"/>
                  </a:lnTo>
                  <a:lnTo>
                    <a:pt x="1624" y="868"/>
                  </a:lnTo>
                  <a:lnTo>
                    <a:pt x="1651" y="915"/>
                  </a:lnTo>
                  <a:lnTo>
                    <a:pt x="1624" y="959"/>
                  </a:lnTo>
                  <a:moveTo>
                    <a:pt x="1686" y="959"/>
                  </a:moveTo>
                  <a:lnTo>
                    <a:pt x="1660" y="915"/>
                  </a:lnTo>
                  <a:lnTo>
                    <a:pt x="1686" y="868"/>
                  </a:lnTo>
                  <a:lnTo>
                    <a:pt x="1713" y="915"/>
                  </a:lnTo>
                  <a:lnTo>
                    <a:pt x="1686" y="959"/>
                  </a:lnTo>
                  <a:moveTo>
                    <a:pt x="1749" y="959"/>
                  </a:moveTo>
                  <a:lnTo>
                    <a:pt x="1722" y="915"/>
                  </a:lnTo>
                  <a:lnTo>
                    <a:pt x="1749" y="868"/>
                  </a:lnTo>
                  <a:lnTo>
                    <a:pt x="1774" y="915"/>
                  </a:lnTo>
                  <a:lnTo>
                    <a:pt x="1749" y="959"/>
                  </a:lnTo>
                  <a:moveTo>
                    <a:pt x="1810" y="959"/>
                  </a:moveTo>
                  <a:lnTo>
                    <a:pt x="1783" y="915"/>
                  </a:lnTo>
                  <a:lnTo>
                    <a:pt x="1810" y="868"/>
                  </a:lnTo>
                  <a:lnTo>
                    <a:pt x="1836" y="915"/>
                  </a:lnTo>
                  <a:lnTo>
                    <a:pt x="1810" y="959"/>
                  </a:lnTo>
                  <a:moveTo>
                    <a:pt x="1872" y="959"/>
                  </a:moveTo>
                  <a:lnTo>
                    <a:pt x="1845" y="915"/>
                  </a:lnTo>
                  <a:lnTo>
                    <a:pt x="1872" y="868"/>
                  </a:lnTo>
                  <a:lnTo>
                    <a:pt x="1897" y="915"/>
                  </a:lnTo>
                  <a:lnTo>
                    <a:pt x="1872" y="959"/>
                  </a:lnTo>
                  <a:moveTo>
                    <a:pt x="1933" y="959"/>
                  </a:moveTo>
                  <a:lnTo>
                    <a:pt x="1906" y="915"/>
                  </a:lnTo>
                  <a:lnTo>
                    <a:pt x="1933" y="868"/>
                  </a:lnTo>
                  <a:lnTo>
                    <a:pt x="1959" y="915"/>
                  </a:lnTo>
                  <a:lnTo>
                    <a:pt x="1933" y="959"/>
                  </a:lnTo>
                  <a:moveTo>
                    <a:pt x="1995" y="959"/>
                  </a:moveTo>
                  <a:lnTo>
                    <a:pt x="1968" y="915"/>
                  </a:lnTo>
                  <a:lnTo>
                    <a:pt x="1995" y="868"/>
                  </a:lnTo>
                  <a:lnTo>
                    <a:pt x="2020" y="915"/>
                  </a:lnTo>
                  <a:lnTo>
                    <a:pt x="1995" y="959"/>
                  </a:lnTo>
                  <a:moveTo>
                    <a:pt x="2056" y="959"/>
                  </a:moveTo>
                  <a:lnTo>
                    <a:pt x="2029" y="915"/>
                  </a:lnTo>
                  <a:lnTo>
                    <a:pt x="2056" y="868"/>
                  </a:lnTo>
                  <a:lnTo>
                    <a:pt x="2082" y="915"/>
                  </a:lnTo>
                  <a:lnTo>
                    <a:pt x="2056" y="959"/>
                  </a:lnTo>
                  <a:moveTo>
                    <a:pt x="2118" y="959"/>
                  </a:moveTo>
                  <a:lnTo>
                    <a:pt x="2092" y="915"/>
                  </a:lnTo>
                  <a:lnTo>
                    <a:pt x="2118" y="868"/>
                  </a:lnTo>
                  <a:lnTo>
                    <a:pt x="2145" y="915"/>
                  </a:lnTo>
                  <a:lnTo>
                    <a:pt x="2118" y="959"/>
                  </a:lnTo>
                  <a:moveTo>
                    <a:pt x="2179" y="959"/>
                  </a:moveTo>
                  <a:lnTo>
                    <a:pt x="2154" y="915"/>
                  </a:lnTo>
                  <a:lnTo>
                    <a:pt x="2179" y="868"/>
                  </a:lnTo>
                  <a:lnTo>
                    <a:pt x="2206" y="915"/>
                  </a:lnTo>
                  <a:lnTo>
                    <a:pt x="2179" y="959"/>
                  </a:lnTo>
                  <a:moveTo>
                    <a:pt x="2241" y="959"/>
                  </a:moveTo>
                  <a:lnTo>
                    <a:pt x="2215" y="915"/>
                  </a:lnTo>
                  <a:lnTo>
                    <a:pt x="2241" y="868"/>
                  </a:lnTo>
                  <a:lnTo>
                    <a:pt x="2268" y="915"/>
                  </a:lnTo>
                  <a:lnTo>
                    <a:pt x="2241" y="959"/>
                  </a:lnTo>
                  <a:moveTo>
                    <a:pt x="2302" y="959"/>
                  </a:moveTo>
                  <a:lnTo>
                    <a:pt x="2277" y="915"/>
                  </a:lnTo>
                  <a:lnTo>
                    <a:pt x="2302" y="868"/>
                  </a:lnTo>
                  <a:lnTo>
                    <a:pt x="2329" y="915"/>
                  </a:lnTo>
                  <a:lnTo>
                    <a:pt x="2302" y="959"/>
                  </a:lnTo>
                  <a:moveTo>
                    <a:pt x="2364" y="959"/>
                  </a:moveTo>
                  <a:lnTo>
                    <a:pt x="2338" y="915"/>
                  </a:lnTo>
                  <a:lnTo>
                    <a:pt x="2364" y="868"/>
                  </a:lnTo>
                  <a:lnTo>
                    <a:pt x="2391" y="915"/>
                  </a:lnTo>
                  <a:lnTo>
                    <a:pt x="2364" y="959"/>
                  </a:lnTo>
                  <a:moveTo>
                    <a:pt x="2425" y="959"/>
                  </a:moveTo>
                  <a:lnTo>
                    <a:pt x="2400" y="915"/>
                  </a:lnTo>
                  <a:lnTo>
                    <a:pt x="2425" y="868"/>
                  </a:lnTo>
                  <a:lnTo>
                    <a:pt x="2452" y="915"/>
                  </a:lnTo>
                  <a:lnTo>
                    <a:pt x="2425" y="959"/>
                  </a:lnTo>
                  <a:moveTo>
                    <a:pt x="2488" y="959"/>
                  </a:moveTo>
                  <a:lnTo>
                    <a:pt x="2461" y="915"/>
                  </a:lnTo>
                  <a:lnTo>
                    <a:pt x="2488" y="868"/>
                  </a:lnTo>
                  <a:lnTo>
                    <a:pt x="2514" y="915"/>
                  </a:lnTo>
                  <a:lnTo>
                    <a:pt x="2488" y="959"/>
                  </a:lnTo>
                  <a:moveTo>
                    <a:pt x="54" y="907"/>
                  </a:moveTo>
                  <a:lnTo>
                    <a:pt x="27" y="861"/>
                  </a:lnTo>
                  <a:lnTo>
                    <a:pt x="54" y="816"/>
                  </a:lnTo>
                  <a:lnTo>
                    <a:pt x="80" y="861"/>
                  </a:lnTo>
                  <a:lnTo>
                    <a:pt x="54" y="907"/>
                  </a:lnTo>
                  <a:moveTo>
                    <a:pt x="116" y="907"/>
                  </a:moveTo>
                  <a:lnTo>
                    <a:pt x="89" y="861"/>
                  </a:lnTo>
                  <a:lnTo>
                    <a:pt x="116" y="816"/>
                  </a:lnTo>
                  <a:lnTo>
                    <a:pt x="141" y="861"/>
                  </a:lnTo>
                  <a:lnTo>
                    <a:pt x="116" y="907"/>
                  </a:lnTo>
                  <a:moveTo>
                    <a:pt x="177" y="907"/>
                  </a:moveTo>
                  <a:lnTo>
                    <a:pt x="150" y="861"/>
                  </a:lnTo>
                  <a:lnTo>
                    <a:pt x="177" y="816"/>
                  </a:lnTo>
                  <a:lnTo>
                    <a:pt x="202" y="861"/>
                  </a:lnTo>
                  <a:lnTo>
                    <a:pt x="177" y="907"/>
                  </a:lnTo>
                  <a:moveTo>
                    <a:pt x="238" y="907"/>
                  </a:moveTo>
                  <a:lnTo>
                    <a:pt x="213" y="861"/>
                  </a:lnTo>
                  <a:lnTo>
                    <a:pt x="238" y="816"/>
                  </a:lnTo>
                  <a:lnTo>
                    <a:pt x="265" y="861"/>
                  </a:lnTo>
                  <a:lnTo>
                    <a:pt x="238" y="907"/>
                  </a:lnTo>
                  <a:moveTo>
                    <a:pt x="300" y="907"/>
                  </a:moveTo>
                  <a:lnTo>
                    <a:pt x="274" y="861"/>
                  </a:lnTo>
                  <a:lnTo>
                    <a:pt x="300" y="816"/>
                  </a:lnTo>
                  <a:lnTo>
                    <a:pt x="327" y="861"/>
                  </a:lnTo>
                  <a:lnTo>
                    <a:pt x="300" y="907"/>
                  </a:lnTo>
                  <a:moveTo>
                    <a:pt x="361" y="907"/>
                  </a:moveTo>
                  <a:lnTo>
                    <a:pt x="336" y="861"/>
                  </a:lnTo>
                  <a:lnTo>
                    <a:pt x="361" y="816"/>
                  </a:lnTo>
                  <a:lnTo>
                    <a:pt x="388" y="861"/>
                  </a:lnTo>
                  <a:lnTo>
                    <a:pt x="361" y="907"/>
                  </a:lnTo>
                  <a:moveTo>
                    <a:pt x="423" y="907"/>
                  </a:moveTo>
                  <a:lnTo>
                    <a:pt x="397" y="861"/>
                  </a:lnTo>
                  <a:lnTo>
                    <a:pt x="423" y="816"/>
                  </a:lnTo>
                  <a:lnTo>
                    <a:pt x="450" y="861"/>
                  </a:lnTo>
                  <a:lnTo>
                    <a:pt x="423" y="907"/>
                  </a:lnTo>
                  <a:moveTo>
                    <a:pt x="484" y="907"/>
                  </a:moveTo>
                  <a:lnTo>
                    <a:pt x="459" y="861"/>
                  </a:lnTo>
                  <a:lnTo>
                    <a:pt x="484" y="816"/>
                  </a:lnTo>
                  <a:lnTo>
                    <a:pt x="511" y="861"/>
                  </a:lnTo>
                  <a:lnTo>
                    <a:pt x="484" y="907"/>
                  </a:lnTo>
                  <a:moveTo>
                    <a:pt x="546" y="907"/>
                  </a:moveTo>
                  <a:lnTo>
                    <a:pt x="520" y="861"/>
                  </a:lnTo>
                  <a:lnTo>
                    <a:pt x="546" y="816"/>
                  </a:lnTo>
                  <a:lnTo>
                    <a:pt x="573" y="861"/>
                  </a:lnTo>
                  <a:lnTo>
                    <a:pt x="546" y="907"/>
                  </a:lnTo>
                  <a:moveTo>
                    <a:pt x="609" y="907"/>
                  </a:moveTo>
                  <a:lnTo>
                    <a:pt x="582" y="861"/>
                  </a:lnTo>
                  <a:lnTo>
                    <a:pt x="609" y="816"/>
                  </a:lnTo>
                  <a:lnTo>
                    <a:pt x="634" y="861"/>
                  </a:lnTo>
                  <a:lnTo>
                    <a:pt x="609" y="907"/>
                  </a:lnTo>
                  <a:moveTo>
                    <a:pt x="670" y="907"/>
                  </a:moveTo>
                  <a:lnTo>
                    <a:pt x="643" y="861"/>
                  </a:lnTo>
                  <a:lnTo>
                    <a:pt x="670" y="816"/>
                  </a:lnTo>
                  <a:lnTo>
                    <a:pt x="696" y="861"/>
                  </a:lnTo>
                  <a:lnTo>
                    <a:pt x="670" y="907"/>
                  </a:lnTo>
                  <a:moveTo>
                    <a:pt x="732" y="907"/>
                  </a:moveTo>
                  <a:lnTo>
                    <a:pt x="705" y="861"/>
                  </a:lnTo>
                  <a:lnTo>
                    <a:pt x="732" y="816"/>
                  </a:lnTo>
                  <a:lnTo>
                    <a:pt x="757" y="861"/>
                  </a:lnTo>
                  <a:lnTo>
                    <a:pt x="732" y="907"/>
                  </a:lnTo>
                  <a:moveTo>
                    <a:pt x="793" y="907"/>
                  </a:moveTo>
                  <a:lnTo>
                    <a:pt x="766" y="861"/>
                  </a:lnTo>
                  <a:lnTo>
                    <a:pt x="793" y="816"/>
                  </a:lnTo>
                  <a:lnTo>
                    <a:pt x="819" y="861"/>
                  </a:lnTo>
                  <a:lnTo>
                    <a:pt x="793" y="907"/>
                  </a:lnTo>
                  <a:moveTo>
                    <a:pt x="855" y="907"/>
                  </a:moveTo>
                  <a:lnTo>
                    <a:pt x="828" y="861"/>
                  </a:lnTo>
                  <a:lnTo>
                    <a:pt x="855" y="816"/>
                  </a:lnTo>
                  <a:lnTo>
                    <a:pt x="880" y="861"/>
                  </a:lnTo>
                  <a:lnTo>
                    <a:pt x="855" y="907"/>
                  </a:lnTo>
                  <a:moveTo>
                    <a:pt x="916" y="907"/>
                  </a:moveTo>
                  <a:lnTo>
                    <a:pt x="889" y="861"/>
                  </a:lnTo>
                  <a:lnTo>
                    <a:pt x="916" y="816"/>
                  </a:lnTo>
                  <a:lnTo>
                    <a:pt x="942" y="861"/>
                  </a:lnTo>
                  <a:lnTo>
                    <a:pt x="916" y="907"/>
                  </a:lnTo>
                  <a:moveTo>
                    <a:pt x="978" y="907"/>
                  </a:moveTo>
                  <a:lnTo>
                    <a:pt x="952" y="861"/>
                  </a:lnTo>
                  <a:lnTo>
                    <a:pt x="978" y="816"/>
                  </a:lnTo>
                  <a:lnTo>
                    <a:pt x="1005" y="861"/>
                  </a:lnTo>
                  <a:lnTo>
                    <a:pt x="978" y="907"/>
                  </a:lnTo>
                  <a:moveTo>
                    <a:pt x="1039" y="907"/>
                  </a:moveTo>
                  <a:lnTo>
                    <a:pt x="1014" y="861"/>
                  </a:lnTo>
                  <a:lnTo>
                    <a:pt x="1039" y="816"/>
                  </a:lnTo>
                  <a:lnTo>
                    <a:pt x="1066" y="861"/>
                  </a:lnTo>
                  <a:lnTo>
                    <a:pt x="1039" y="907"/>
                  </a:lnTo>
                  <a:moveTo>
                    <a:pt x="1101" y="907"/>
                  </a:moveTo>
                  <a:lnTo>
                    <a:pt x="1075" y="861"/>
                  </a:lnTo>
                  <a:lnTo>
                    <a:pt x="1101" y="816"/>
                  </a:lnTo>
                  <a:lnTo>
                    <a:pt x="1128" y="861"/>
                  </a:lnTo>
                  <a:lnTo>
                    <a:pt x="1101" y="907"/>
                  </a:lnTo>
                  <a:moveTo>
                    <a:pt x="1162" y="907"/>
                  </a:moveTo>
                  <a:lnTo>
                    <a:pt x="1137" y="861"/>
                  </a:lnTo>
                  <a:lnTo>
                    <a:pt x="1162" y="816"/>
                  </a:lnTo>
                  <a:lnTo>
                    <a:pt x="1189" y="861"/>
                  </a:lnTo>
                  <a:lnTo>
                    <a:pt x="1162" y="907"/>
                  </a:lnTo>
                  <a:moveTo>
                    <a:pt x="1224" y="907"/>
                  </a:moveTo>
                  <a:lnTo>
                    <a:pt x="1198" y="861"/>
                  </a:lnTo>
                  <a:lnTo>
                    <a:pt x="1224" y="816"/>
                  </a:lnTo>
                  <a:lnTo>
                    <a:pt x="1251" y="861"/>
                  </a:lnTo>
                  <a:lnTo>
                    <a:pt x="1224" y="907"/>
                  </a:lnTo>
                  <a:moveTo>
                    <a:pt x="1285" y="907"/>
                  </a:moveTo>
                  <a:lnTo>
                    <a:pt x="1260" y="861"/>
                  </a:lnTo>
                  <a:lnTo>
                    <a:pt x="1285" y="816"/>
                  </a:lnTo>
                  <a:lnTo>
                    <a:pt x="1312" y="861"/>
                  </a:lnTo>
                  <a:lnTo>
                    <a:pt x="1285" y="907"/>
                  </a:lnTo>
                  <a:moveTo>
                    <a:pt x="1348" y="907"/>
                  </a:moveTo>
                  <a:lnTo>
                    <a:pt x="1321" y="861"/>
                  </a:lnTo>
                  <a:lnTo>
                    <a:pt x="1348" y="816"/>
                  </a:lnTo>
                  <a:lnTo>
                    <a:pt x="1374" y="861"/>
                  </a:lnTo>
                  <a:lnTo>
                    <a:pt x="1348" y="907"/>
                  </a:lnTo>
                  <a:moveTo>
                    <a:pt x="1410" y="907"/>
                  </a:moveTo>
                  <a:lnTo>
                    <a:pt x="1383" y="861"/>
                  </a:lnTo>
                  <a:lnTo>
                    <a:pt x="1410" y="816"/>
                  </a:lnTo>
                  <a:lnTo>
                    <a:pt x="1435" y="861"/>
                  </a:lnTo>
                  <a:lnTo>
                    <a:pt x="1410" y="907"/>
                  </a:lnTo>
                  <a:moveTo>
                    <a:pt x="1471" y="907"/>
                  </a:moveTo>
                  <a:lnTo>
                    <a:pt x="1444" y="861"/>
                  </a:lnTo>
                  <a:lnTo>
                    <a:pt x="1471" y="816"/>
                  </a:lnTo>
                  <a:lnTo>
                    <a:pt x="1497" y="861"/>
                  </a:lnTo>
                  <a:lnTo>
                    <a:pt x="1471" y="907"/>
                  </a:lnTo>
                  <a:moveTo>
                    <a:pt x="1533" y="907"/>
                  </a:moveTo>
                  <a:lnTo>
                    <a:pt x="1506" y="861"/>
                  </a:lnTo>
                  <a:lnTo>
                    <a:pt x="1533" y="816"/>
                  </a:lnTo>
                  <a:lnTo>
                    <a:pt x="1558" y="861"/>
                  </a:lnTo>
                  <a:lnTo>
                    <a:pt x="1533" y="907"/>
                  </a:lnTo>
                  <a:moveTo>
                    <a:pt x="1594" y="907"/>
                  </a:moveTo>
                  <a:lnTo>
                    <a:pt x="1567" y="861"/>
                  </a:lnTo>
                  <a:lnTo>
                    <a:pt x="1594" y="816"/>
                  </a:lnTo>
                  <a:lnTo>
                    <a:pt x="1620" y="861"/>
                  </a:lnTo>
                  <a:lnTo>
                    <a:pt x="1594" y="907"/>
                  </a:lnTo>
                  <a:moveTo>
                    <a:pt x="1656" y="907"/>
                  </a:moveTo>
                  <a:lnTo>
                    <a:pt x="1629" y="861"/>
                  </a:lnTo>
                  <a:lnTo>
                    <a:pt x="1656" y="816"/>
                  </a:lnTo>
                  <a:lnTo>
                    <a:pt x="1681" y="861"/>
                  </a:lnTo>
                  <a:lnTo>
                    <a:pt x="1656" y="907"/>
                  </a:lnTo>
                  <a:moveTo>
                    <a:pt x="1717" y="907"/>
                  </a:moveTo>
                  <a:lnTo>
                    <a:pt x="1692" y="861"/>
                  </a:lnTo>
                  <a:lnTo>
                    <a:pt x="1717" y="816"/>
                  </a:lnTo>
                  <a:lnTo>
                    <a:pt x="1744" y="861"/>
                  </a:lnTo>
                  <a:lnTo>
                    <a:pt x="1717" y="907"/>
                  </a:lnTo>
                  <a:moveTo>
                    <a:pt x="1779" y="907"/>
                  </a:moveTo>
                  <a:lnTo>
                    <a:pt x="1753" y="861"/>
                  </a:lnTo>
                  <a:lnTo>
                    <a:pt x="1779" y="816"/>
                  </a:lnTo>
                  <a:lnTo>
                    <a:pt x="1806" y="861"/>
                  </a:lnTo>
                  <a:lnTo>
                    <a:pt x="1779" y="907"/>
                  </a:lnTo>
                  <a:moveTo>
                    <a:pt x="1840" y="907"/>
                  </a:moveTo>
                  <a:lnTo>
                    <a:pt x="1815" y="861"/>
                  </a:lnTo>
                  <a:lnTo>
                    <a:pt x="1840" y="816"/>
                  </a:lnTo>
                  <a:lnTo>
                    <a:pt x="1867" y="861"/>
                  </a:lnTo>
                  <a:lnTo>
                    <a:pt x="1840" y="907"/>
                  </a:lnTo>
                  <a:moveTo>
                    <a:pt x="1902" y="907"/>
                  </a:moveTo>
                  <a:lnTo>
                    <a:pt x="1876" y="861"/>
                  </a:lnTo>
                  <a:lnTo>
                    <a:pt x="1902" y="816"/>
                  </a:lnTo>
                  <a:lnTo>
                    <a:pt x="1929" y="861"/>
                  </a:lnTo>
                  <a:lnTo>
                    <a:pt x="1902" y="907"/>
                  </a:lnTo>
                  <a:moveTo>
                    <a:pt x="1963" y="907"/>
                  </a:moveTo>
                  <a:lnTo>
                    <a:pt x="1938" y="861"/>
                  </a:lnTo>
                  <a:lnTo>
                    <a:pt x="1963" y="816"/>
                  </a:lnTo>
                  <a:lnTo>
                    <a:pt x="1990" y="861"/>
                  </a:lnTo>
                  <a:lnTo>
                    <a:pt x="1963" y="907"/>
                  </a:lnTo>
                  <a:moveTo>
                    <a:pt x="2025" y="907"/>
                  </a:moveTo>
                  <a:lnTo>
                    <a:pt x="1999" y="861"/>
                  </a:lnTo>
                  <a:lnTo>
                    <a:pt x="2025" y="816"/>
                  </a:lnTo>
                  <a:lnTo>
                    <a:pt x="2052" y="861"/>
                  </a:lnTo>
                  <a:lnTo>
                    <a:pt x="2025" y="907"/>
                  </a:lnTo>
                  <a:moveTo>
                    <a:pt x="2088" y="907"/>
                  </a:moveTo>
                  <a:lnTo>
                    <a:pt x="2061" y="861"/>
                  </a:lnTo>
                  <a:lnTo>
                    <a:pt x="2088" y="816"/>
                  </a:lnTo>
                  <a:lnTo>
                    <a:pt x="2113" y="861"/>
                  </a:lnTo>
                  <a:lnTo>
                    <a:pt x="2088" y="907"/>
                  </a:lnTo>
                  <a:moveTo>
                    <a:pt x="2149" y="907"/>
                  </a:moveTo>
                  <a:lnTo>
                    <a:pt x="2122" y="861"/>
                  </a:lnTo>
                  <a:lnTo>
                    <a:pt x="2149" y="816"/>
                  </a:lnTo>
                  <a:lnTo>
                    <a:pt x="2175" y="861"/>
                  </a:lnTo>
                  <a:lnTo>
                    <a:pt x="2149" y="907"/>
                  </a:lnTo>
                  <a:moveTo>
                    <a:pt x="2211" y="907"/>
                  </a:moveTo>
                  <a:lnTo>
                    <a:pt x="2184" y="861"/>
                  </a:lnTo>
                  <a:lnTo>
                    <a:pt x="2211" y="816"/>
                  </a:lnTo>
                  <a:lnTo>
                    <a:pt x="2236" y="861"/>
                  </a:lnTo>
                  <a:lnTo>
                    <a:pt x="2211" y="907"/>
                  </a:lnTo>
                  <a:moveTo>
                    <a:pt x="2272" y="907"/>
                  </a:moveTo>
                  <a:lnTo>
                    <a:pt x="2245" y="861"/>
                  </a:lnTo>
                  <a:lnTo>
                    <a:pt x="2272" y="816"/>
                  </a:lnTo>
                  <a:lnTo>
                    <a:pt x="2298" y="861"/>
                  </a:lnTo>
                  <a:lnTo>
                    <a:pt x="2272" y="907"/>
                  </a:lnTo>
                  <a:moveTo>
                    <a:pt x="2334" y="907"/>
                  </a:moveTo>
                  <a:lnTo>
                    <a:pt x="2307" y="861"/>
                  </a:lnTo>
                  <a:lnTo>
                    <a:pt x="2334" y="816"/>
                  </a:lnTo>
                  <a:lnTo>
                    <a:pt x="2359" y="861"/>
                  </a:lnTo>
                  <a:lnTo>
                    <a:pt x="2334" y="907"/>
                  </a:lnTo>
                  <a:moveTo>
                    <a:pt x="2395" y="907"/>
                  </a:moveTo>
                  <a:lnTo>
                    <a:pt x="2368" y="861"/>
                  </a:lnTo>
                  <a:lnTo>
                    <a:pt x="2395" y="816"/>
                  </a:lnTo>
                  <a:lnTo>
                    <a:pt x="2421" y="861"/>
                  </a:lnTo>
                  <a:lnTo>
                    <a:pt x="2395" y="907"/>
                  </a:lnTo>
                  <a:moveTo>
                    <a:pt x="2457" y="907"/>
                  </a:moveTo>
                  <a:lnTo>
                    <a:pt x="2431" y="861"/>
                  </a:lnTo>
                  <a:lnTo>
                    <a:pt x="2457" y="816"/>
                  </a:lnTo>
                  <a:lnTo>
                    <a:pt x="2484" y="861"/>
                  </a:lnTo>
                  <a:lnTo>
                    <a:pt x="2457" y="907"/>
                  </a:lnTo>
                  <a:moveTo>
                    <a:pt x="2518" y="907"/>
                  </a:moveTo>
                  <a:lnTo>
                    <a:pt x="2493" y="861"/>
                  </a:lnTo>
                  <a:lnTo>
                    <a:pt x="2518" y="816"/>
                  </a:lnTo>
                  <a:lnTo>
                    <a:pt x="2545" y="861"/>
                  </a:lnTo>
                  <a:lnTo>
                    <a:pt x="2518" y="907"/>
                  </a:lnTo>
                  <a:moveTo>
                    <a:pt x="84" y="853"/>
                  </a:moveTo>
                  <a:lnTo>
                    <a:pt x="59" y="808"/>
                  </a:lnTo>
                  <a:lnTo>
                    <a:pt x="84" y="762"/>
                  </a:lnTo>
                  <a:lnTo>
                    <a:pt x="111" y="808"/>
                  </a:lnTo>
                  <a:lnTo>
                    <a:pt x="84" y="853"/>
                  </a:lnTo>
                  <a:moveTo>
                    <a:pt x="146" y="853"/>
                  </a:moveTo>
                  <a:lnTo>
                    <a:pt x="120" y="808"/>
                  </a:lnTo>
                  <a:lnTo>
                    <a:pt x="146" y="762"/>
                  </a:lnTo>
                  <a:lnTo>
                    <a:pt x="172" y="808"/>
                  </a:lnTo>
                  <a:lnTo>
                    <a:pt x="146" y="853"/>
                  </a:lnTo>
                  <a:moveTo>
                    <a:pt x="207" y="853"/>
                  </a:moveTo>
                  <a:lnTo>
                    <a:pt x="181" y="808"/>
                  </a:lnTo>
                  <a:lnTo>
                    <a:pt x="207" y="762"/>
                  </a:lnTo>
                  <a:lnTo>
                    <a:pt x="234" y="808"/>
                  </a:lnTo>
                  <a:lnTo>
                    <a:pt x="207" y="853"/>
                  </a:lnTo>
                  <a:moveTo>
                    <a:pt x="270" y="853"/>
                  </a:moveTo>
                  <a:lnTo>
                    <a:pt x="243" y="808"/>
                  </a:lnTo>
                  <a:lnTo>
                    <a:pt x="270" y="762"/>
                  </a:lnTo>
                  <a:lnTo>
                    <a:pt x="295" y="808"/>
                  </a:lnTo>
                  <a:lnTo>
                    <a:pt x="270" y="853"/>
                  </a:lnTo>
                  <a:moveTo>
                    <a:pt x="331" y="853"/>
                  </a:moveTo>
                  <a:lnTo>
                    <a:pt x="304" y="808"/>
                  </a:lnTo>
                  <a:lnTo>
                    <a:pt x="331" y="762"/>
                  </a:lnTo>
                  <a:lnTo>
                    <a:pt x="357" y="808"/>
                  </a:lnTo>
                  <a:lnTo>
                    <a:pt x="331" y="853"/>
                  </a:lnTo>
                  <a:moveTo>
                    <a:pt x="393" y="853"/>
                  </a:moveTo>
                  <a:lnTo>
                    <a:pt x="366" y="808"/>
                  </a:lnTo>
                  <a:lnTo>
                    <a:pt x="393" y="762"/>
                  </a:lnTo>
                  <a:lnTo>
                    <a:pt x="418" y="808"/>
                  </a:lnTo>
                  <a:lnTo>
                    <a:pt x="393" y="853"/>
                  </a:lnTo>
                  <a:moveTo>
                    <a:pt x="454" y="853"/>
                  </a:moveTo>
                  <a:lnTo>
                    <a:pt x="427" y="808"/>
                  </a:lnTo>
                  <a:lnTo>
                    <a:pt x="454" y="762"/>
                  </a:lnTo>
                  <a:lnTo>
                    <a:pt x="480" y="808"/>
                  </a:lnTo>
                  <a:lnTo>
                    <a:pt x="454" y="853"/>
                  </a:lnTo>
                  <a:moveTo>
                    <a:pt x="516" y="853"/>
                  </a:moveTo>
                  <a:lnTo>
                    <a:pt x="489" y="808"/>
                  </a:lnTo>
                  <a:lnTo>
                    <a:pt x="516" y="762"/>
                  </a:lnTo>
                  <a:lnTo>
                    <a:pt x="541" y="808"/>
                  </a:lnTo>
                  <a:lnTo>
                    <a:pt x="516" y="853"/>
                  </a:lnTo>
                  <a:moveTo>
                    <a:pt x="577" y="853"/>
                  </a:moveTo>
                  <a:lnTo>
                    <a:pt x="550" y="808"/>
                  </a:lnTo>
                  <a:lnTo>
                    <a:pt x="577" y="762"/>
                  </a:lnTo>
                  <a:lnTo>
                    <a:pt x="603" y="808"/>
                  </a:lnTo>
                  <a:lnTo>
                    <a:pt x="577" y="853"/>
                  </a:lnTo>
                  <a:moveTo>
                    <a:pt x="639" y="853"/>
                  </a:moveTo>
                  <a:lnTo>
                    <a:pt x="613" y="808"/>
                  </a:lnTo>
                  <a:lnTo>
                    <a:pt x="639" y="762"/>
                  </a:lnTo>
                  <a:lnTo>
                    <a:pt x="666" y="808"/>
                  </a:lnTo>
                  <a:lnTo>
                    <a:pt x="639" y="853"/>
                  </a:lnTo>
                  <a:moveTo>
                    <a:pt x="700" y="853"/>
                  </a:moveTo>
                  <a:lnTo>
                    <a:pt x="675" y="808"/>
                  </a:lnTo>
                  <a:lnTo>
                    <a:pt x="700" y="762"/>
                  </a:lnTo>
                  <a:lnTo>
                    <a:pt x="727" y="808"/>
                  </a:lnTo>
                  <a:lnTo>
                    <a:pt x="700" y="853"/>
                  </a:lnTo>
                  <a:moveTo>
                    <a:pt x="762" y="853"/>
                  </a:moveTo>
                  <a:lnTo>
                    <a:pt x="736" y="808"/>
                  </a:lnTo>
                  <a:lnTo>
                    <a:pt x="762" y="762"/>
                  </a:lnTo>
                  <a:lnTo>
                    <a:pt x="789" y="808"/>
                  </a:lnTo>
                  <a:lnTo>
                    <a:pt x="762" y="853"/>
                  </a:lnTo>
                  <a:moveTo>
                    <a:pt x="823" y="853"/>
                  </a:moveTo>
                  <a:lnTo>
                    <a:pt x="798" y="808"/>
                  </a:lnTo>
                  <a:lnTo>
                    <a:pt x="823" y="762"/>
                  </a:lnTo>
                  <a:lnTo>
                    <a:pt x="850" y="808"/>
                  </a:lnTo>
                  <a:lnTo>
                    <a:pt x="823" y="853"/>
                  </a:lnTo>
                  <a:moveTo>
                    <a:pt x="885" y="853"/>
                  </a:moveTo>
                  <a:lnTo>
                    <a:pt x="859" y="808"/>
                  </a:lnTo>
                  <a:lnTo>
                    <a:pt x="885" y="762"/>
                  </a:lnTo>
                  <a:lnTo>
                    <a:pt x="912" y="808"/>
                  </a:lnTo>
                  <a:lnTo>
                    <a:pt x="885" y="853"/>
                  </a:lnTo>
                  <a:moveTo>
                    <a:pt x="946" y="853"/>
                  </a:moveTo>
                  <a:lnTo>
                    <a:pt x="921" y="808"/>
                  </a:lnTo>
                  <a:lnTo>
                    <a:pt x="946" y="762"/>
                  </a:lnTo>
                  <a:lnTo>
                    <a:pt x="973" y="808"/>
                  </a:lnTo>
                  <a:lnTo>
                    <a:pt x="946" y="853"/>
                  </a:lnTo>
                  <a:moveTo>
                    <a:pt x="1009" y="853"/>
                  </a:moveTo>
                  <a:lnTo>
                    <a:pt x="982" y="808"/>
                  </a:lnTo>
                  <a:lnTo>
                    <a:pt x="1009" y="762"/>
                  </a:lnTo>
                  <a:lnTo>
                    <a:pt x="1035" y="808"/>
                  </a:lnTo>
                  <a:lnTo>
                    <a:pt x="1009" y="853"/>
                  </a:lnTo>
                  <a:moveTo>
                    <a:pt x="1071" y="853"/>
                  </a:moveTo>
                  <a:lnTo>
                    <a:pt x="1044" y="808"/>
                  </a:lnTo>
                  <a:lnTo>
                    <a:pt x="1071" y="762"/>
                  </a:lnTo>
                  <a:lnTo>
                    <a:pt x="1096" y="808"/>
                  </a:lnTo>
                  <a:lnTo>
                    <a:pt x="1071" y="853"/>
                  </a:lnTo>
                  <a:moveTo>
                    <a:pt x="1132" y="853"/>
                  </a:moveTo>
                  <a:lnTo>
                    <a:pt x="1105" y="808"/>
                  </a:lnTo>
                  <a:lnTo>
                    <a:pt x="1132" y="762"/>
                  </a:lnTo>
                  <a:lnTo>
                    <a:pt x="1158" y="808"/>
                  </a:lnTo>
                  <a:lnTo>
                    <a:pt x="1132" y="853"/>
                  </a:lnTo>
                  <a:moveTo>
                    <a:pt x="1194" y="853"/>
                  </a:moveTo>
                  <a:lnTo>
                    <a:pt x="1167" y="808"/>
                  </a:lnTo>
                  <a:lnTo>
                    <a:pt x="1194" y="762"/>
                  </a:lnTo>
                  <a:lnTo>
                    <a:pt x="1219" y="808"/>
                  </a:lnTo>
                  <a:lnTo>
                    <a:pt x="1194" y="853"/>
                  </a:lnTo>
                  <a:moveTo>
                    <a:pt x="1255" y="853"/>
                  </a:moveTo>
                  <a:lnTo>
                    <a:pt x="1228" y="808"/>
                  </a:lnTo>
                  <a:lnTo>
                    <a:pt x="1255" y="762"/>
                  </a:lnTo>
                  <a:lnTo>
                    <a:pt x="1281" y="808"/>
                  </a:lnTo>
                  <a:lnTo>
                    <a:pt x="1255" y="853"/>
                  </a:lnTo>
                  <a:moveTo>
                    <a:pt x="1317" y="853"/>
                  </a:moveTo>
                  <a:lnTo>
                    <a:pt x="1290" y="808"/>
                  </a:lnTo>
                  <a:lnTo>
                    <a:pt x="1317" y="762"/>
                  </a:lnTo>
                  <a:lnTo>
                    <a:pt x="1342" y="808"/>
                  </a:lnTo>
                  <a:lnTo>
                    <a:pt x="1317" y="853"/>
                  </a:lnTo>
                  <a:moveTo>
                    <a:pt x="1378" y="853"/>
                  </a:moveTo>
                  <a:lnTo>
                    <a:pt x="1353" y="808"/>
                  </a:lnTo>
                  <a:lnTo>
                    <a:pt x="1378" y="762"/>
                  </a:lnTo>
                  <a:lnTo>
                    <a:pt x="1405" y="808"/>
                  </a:lnTo>
                  <a:lnTo>
                    <a:pt x="1378" y="853"/>
                  </a:lnTo>
                  <a:moveTo>
                    <a:pt x="1440" y="853"/>
                  </a:moveTo>
                  <a:lnTo>
                    <a:pt x="1414" y="808"/>
                  </a:lnTo>
                  <a:lnTo>
                    <a:pt x="1440" y="762"/>
                  </a:lnTo>
                  <a:lnTo>
                    <a:pt x="1467" y="808"/>
                  </a:lnTo>
                  <a:lnTo>
                    <a:pt x="1440" y="853"/>
                  </a:lnTo>
                  <a:moveTo>
                    <a:pt x="1501" y="853"/>
                  </a:moveTo>
                  <a:lnTo>
                    <a:pt x="1476" y="808"/>
                  </a:lnTo>
                  <a:lnTo>
                    <a:pt x="1501" y="762"/>
                  </a:lnTo>
                  <a:lnTo>
                    <a:pt x="1528" y="808"/>
                  </a:lnTo>
                  <a:lnTo>
                    <a:pt x="1501" y="853"/>
                  </a:lnTo>
                  <a:moveTo>
                    <a:pt x="1563" y="853"/>
                  </a:moveTo>
                  <a:lnTo>
                    <a:pt x="1537" y="808"/>
                  </a:lnTo>
                  <a:lnTo>
                    <a:pt x="1563" y="762"/>
                  </a:lnTo>
                  <a:lnTo>
                    <a:pt x="1590" y="808"/>
                  </a:lnTo>
                  <a:lnTo>
                    <a:pt x="1563" y="853"/>
                  </a:lnTo>
                  <a:moveTo>
                    <a:pt x="1624" y="853"/>
                  </a:moveTo>
                  <a:lnTo>
                    <a:pt x="1599" y="808"/>
                  </a:lnTo>
                  <a:lnTo>
                    <a:pt x="1624" y="762"/>
                  </a:lnTo>
                  <a:lnTo>
                    <a:pt x="1651" y="808"/>
                  </a:lnTo>
                  <a:lnTo>
                    <a:pt x="1624" y="853"/>
                  </a:lnTo>
                  <a:moveTo>
                    <a:pt x="1686" y="853"/>
                  </a:moveTo>
                  <a:lnTo>
                    <a:pt x="1660" y="808"/>
                  </a:lnTo>
                  <a:lnTo>
                    <a:pt x="1686" y="762"/>
                  </a:lnTo>
                  <a:lnTo>
                    <a:pt x="1713" y="808"/>
                  </a:lnTo>
                  <a:lnTo>
                    <a:pt x="1686" y="853"/>
                  </a:lnTo>
                  <a:moveTo>
                    <a:pt x="1749" y="853"/>
                  </a:moveTo>
                  <a:lnTo>
                    <a:pt x="1722" y="808"/>
                  </a:lnTo>
                  <a:lnTo>
                    <a:pt x="1749" y="762"/>
                  </a:lnTo>
                  <a:lnTo>
                    <a:pt x="1774" y="808"/>
                  </a:lnTo>
                  <a:lnTo>
                    <a:pt x="1749" y="853"/>
                  </a:lnTo>
                  <a:moveTo>
                    <a:pt x="1810" y="853"/>
                  </a:moveTo>
                  <a:lnTo>
                    <a:pt x="1783" y="808"/>
                  </a:lnTo>
                  <a:lnTo>
                    <a:pt x="1810" y="762"/>
                  </a:lnTo>
                  <a:lnTo>
                    <a:pt x="1836" y="808"/>
                  </a:lnTo>
                  <a:lnTo>
                    <a:pt x="1810" y="853"/>
                  </a:lnTo>
                  <a:moveTo>
                    <a:pt x="1872" y="853"/>
                  </a:moveTo>
                  <a:lnTo>
                    <a:pt x="1845" y="808"/>
                  </a:lnTo>
                  <a:lnTo>
                    <a:pt x="1872" y="762"/>
                  </a:lnTo>
                  <a:lnTo>
                    <a:pt x="1897" y="808"/>
                  </a:lnTo>
                  <a:lnTo>
                    <a:pt x="1872" y="853"/>
                  </a:lnTo>
                  <a:moveTo>
                    <a:pt x="1933" y="853"/>
                  </a:moveTo>
                  <a:lnTo>
                    <a:pt x="1906" y="808"/>
                  </a:lnTo>
                  <a:lnTo>
                    <a:pt x="1933" y="762"/>
                  </a:lnTo>
                  <a:lnTo>
                    <a:pt x="1959" y="808"/>
                  </a:lnTo>
                  <a:lnTo>
                    <a:pt x="1933" y="853"/>
                  </a:lnTo>
                  <a:moveTo>
                    <a:pt x="1995" y="853"/>
                  </a:moveTo>
                  <a:lnTo>
                    <a:pt x="1968" y="808"/>
                  </a:lnTo>
                  <a:lnTo>
                    <a:pt x="1995" y="762"/>
                  </a:lnTo>
                  <a:lnTo>
                    <a:pt x="2020" y="808"/>
                  </a:lnTo>
                  <a:lnTo>
                    <a:pt x="1995" y="853"/>
                  </a:lnTo>
                  <a:moveTo>
                    <a:pt x="2056" y="853"/>
                  </a:moveTo>
                  <a:lnTo>
                    <a:pt x="2029" y="808"/>
                  </a:lnTo>
                  <a:lnTo>
                    <a:pt x="2056" y="762"/>
                  </a:lnTo>
                  <a:lnTo>
                    <a:pt x="2082" y="808"/>
                  </a:lnTo>
                  <a:lnTo>
                    <a:pt x="2056" y="853"/>
                  </a:lnTo>
                  <a:moveTo>
                    <a:pt x="2118" y="853"/>
                  </a:moveTo>
                  <a:lnTo>
                    <a:pt x="2092" y="808"/>
                  </a:lnTo>
                  <a:lnTo>
                    <a:pt x="2118" y="762"/>
                  </a:lnTo>
                  <a:lnTo>
                    <a:pt x="2145" y="808"/>
                  </a:lnTo>
                  <a:lnTo>
                    <a:pt x="2118" y="853"/>
                  </a:lnTo>
                  <a:moveTo>
                    <a:pt x="2179" y="853"/>
                  </a:moveTo>
                  <a:lnTo>
                    <a:pt x="2154" y="808"/>
                  </a:lnTo>
                  <a:lnTo>
                    <a:pt x="2179" y="762"/>
                  </a:lnTo>
                  <a:lnTo>
                    <a:pt x="2206" y="808"/>
                  </a:lnTo>
                  <a:lnTo>
                    <a:pt x="2179" y="853"/>
                  </a:lnTo>
                  <a:moveTo>
                    <a:pt x="2241" y="853"/>
                  </a:moveTo>
                  <a:lnTo>
                    <a:pt x="2215" y="808"/>
                  </a:lnTo>
                  <a:lnTo>
                    <a:pt x="2241" y="762"/>
                  </a:lnTo>
                  <a:lnTo>
                    <a:pt x="2268" y="808"/>
                  </a:lnTo>
                  <a:lnTo>
                    <a:pt x="2241" y="853"/>
                  </a:lnTo>
                  <a:moveTo>
                    <a:pt x="2302" y="853"/>
                  </a:moveTo>
                  <a:lnTo>
                    <a:pt x="2277" y="808"/>
                  </a:lnTo>
                  <a:lnTo>
                    <a:pt x="2302" y="762"/>
                  </a:lnTo>
                  <a:lnTo>
                    <a:pt x="2329" y="808"/>
                  </a:lnTo>
                  <a:lnTo>
                    <a:pt x="2302" y="853"/>
                  </a:lnTo>
                  <a:moveTo>
                    <a:pt x="2364" y="853"/>
                  </a:moveTo>
                  <a:lnTo>
                    <a:pt x="2338" y="808"/>
                  </a:lnTo>
                  <a:lnTo>
                    <a:pt x="2364" y="762"/>
                  </a:lnTo>
                  <a:lnTo>
                    <a:pt x="2391" y="808"/>
                  </a:lnTo>
                  <a:lnTo>
                    <a:pt x="2364" y="853"/>
                  </a:lnTo>
                  <a:moveTo>
                    <a:pt x="2425" y="853"/>
                  </a:moveTo>
                  <a:lnTo>
                    <a:pt x="2400" y="808"/>
                  </a:lnTo>
                  <a:lnTo>
                    <a:pt x="2425" y="762"/>
                  </a:lnTo>
                  <a:lnTo>
                    <a:pt x="2452" y="808"/>
                  </a:lnTo>
                  <a:lnTo>
                    <a:pt x="2425" y="853"/>
                  </a:lnTo>
                  <a:moveTo>
                    <a:pt x="2488" y="853"/>
                  </a:moveTo>
                  <a:lnTo>
                    <a:pt x="2461" y="808"/>
                  </a:lnTo>
                  <a:lnTo>
                    <a:pt x="2488" y="762"/>
                  </a:lnTo>
                  <a:lnTo>
                    <a:pt x="2514" y="808"/>
                  </a:lnTo>
                  <a:lnTo>
                    <a:pt x="2488" y="853"/>
                  </a:lnTo>
                  <a:moveTo>
                    <a:pt x="54" y="799"/>
                  </a:moveTo>
                  <a:lnTo>
                    <a:pt x="27" y="754"/>
                  </a:lnTo>
                  <a:lnTo>
                    <a:pt x="54" y="709"/>
                  </a:lnTo>
                  <a:lnTo>
                    <a:pt x="80" y="754"/>
                  </a:lnTo>
                  <a:lnTo>
                    <a:pt x="54" y="799"/>
                  </a:lnTo>
                  <a:moveTo>
                    <a:pt x="116" y="799"/>
                  </a:moveTo>
                  <a:lnTo>
                    <a:pt x="89" y="754"/>
                  </a:lnTo>
                  <a:lnTo>
                    <a:pt x="116" y="709"/>
                  </a:lnTo>
                  <a:lnTo>
                    <a:pt x="141" y="754"/>
                  </a:lnTo>
                  <a:lnTo>
                    <a:pt x="116" y="799"/>
                  </a:lnTo>
                  <a:moveTo>
                    <a:pt x="177" y="799"/>
                  </a:moveTo>
                  <a:lnTo>
                    <a:pt x="150" y="754"/>
                  </a:lnTo>
                  <a:lnTo>
                    <a:pt x="177" y="709"/>
                  </a:lnTo>
                  <a:lnTo>
                    <a:pt x="202" y="754"/>
                  </a:lnTo>
                  <a:lnTo>
                    <a:pt x="177" y="799"/>
                  </a:lnTo>
                  <a:moveTo>
                    <a:pt x="238" y="799"/>
                  </a:moveTo>
                  <a:lnTo>
                    <a:pt x="213" y="754"/>
                  </a:lnTo>
                  <a:lnTo>
                    <a:pt x="238" y="709"/>
                  </a:lnTo>
                  <a:lnTo>
                    <a:pt x="265" y="754"/>
                  </a:lnTo>
                  <a:lnTo>
                    <a:pt x="238" y="799"/>
                  </a:lnTo>
                  <a:moveTo>
                    <a:pt x="300" y="799"/>
                  </a:moveTo>
                  <a:lnTo>
                    <a:pt x="274" y="754"/>
                  </a:lnTo>
                  <a:lnTo>
                    <a:pt x="300" y="709"/>
                  </a:lnTo>
                  <a:lnTo>
                    <a:pt x="327" y="754"/>
                  </a:lnTo>
                  <a:lnTo>
                    <a:pt x="300" y="799"/>
                  </a:lnTo>
                  <a:moveTo>
                    <a:pt x="361" y="799"/>
                  </a:moveTo>
                  <a:lnTo>
                    <a:pt x="336" y="754"/>
                  </a:lnTo>
                  <a:lnTo>
                    <a:pt x="361" y="709"/>
                  </a:lnTo>
                  <a:lnTo>
                    <a:pt x="388" y="754"/>
                  </a:lnTo>
                  <a:lnTo>
                    <a:pt x="361" y="799"/>
                  </a:lnTo>
                  <a:moveTo>
                    <a:pt x="423" y="799"/>
                  </a:moveTo>
                  <a:lnTo>
                    <a:pt x="397" y="754"/>
                  </a:lnTo>
                  <a:lnTo>
                    <a:pt x="423" y="709"/>
                  </a:lnTo>
                  <a:lnTo>
                    <a:pt x="450" y="754"/>
                  </a:lnTo>
                  <a:lnTo>
                    <a:pt x="423" y="799"/>
                  </a:lnTo>
                  <a:moveTo>
                    <a:pt x="484" y="799"/>
                  </a:moveTo>
                  <a:lnTo>
                    <a:pt x="459" y="754"/>
                  </a:lnTo>
                  <a:lnTo>
                    <a:pt x="484" y="709"/>
                  </a:lnTo>
                  <a:lnTo>
                    <a:pt x="511" y="754"/>
                  </a:lnTo>
                  <a:lnTo>
                    <a:pt x="484" y="799"/>
                  </a:lnTo>
                  <a:moveTo>
                    <a:pt x="546" y="799"/>
                  </a:moveTo>
                  <a:lnTo>
                    <a:pt x="520" y="754"/>
                  </a:lnTo>
                  <a:lnTo>
                    <a:pt x="546" y="709"/>
                  </a:lnTo>
                  <a:lnTo>
                    <a:pt x="573" y="754"/>
                  </a:lnTo>
                  <a:lnTo>
                    <a:pt x="546" y="799"/>
                  </a:lnTo>
                  <a:moveTo>
                    <a:pt x="609" y="799"/>
                  </a:moveTo>
                  <a:lnTo>
                    <a:pt x="582" y="754"/>
                  </a:lnTo>
                  <a:lnTo>
                    <a:pt x="609" y="709"/>
                  </a:lnTo>
                  <a:lnTo>
                    <a:pt x="634" y="754"/>
                  </a:lnTo>
                  <a:lnTo>
                    <a:pt x="609" y="799"/>
                  </a:lnTo>
                  <a:moveTo>
                    <a:pt x="670" y="799"/>
                  </a:moveTo>
                  <a:lnTo>
                    <a:pt x="643" y="754"/>
                  </a:lnTo>
                  <a:lnTo>
                    <a:pt x="670" y="709"/>
                  </a:lnTo>
                  <a:lnTo>
                    <a:pt x="696" y="754"/>
                  </a:lnTo>
                  <a:lnTo>
                    <a:pt x="670" y="799"/>
                  </a:lnTo>
                  <a:moveTo>
                    <a:pt x="732" y="799"/>
                  </a:moveTo>
                  <a:lnTo>
                    <a:pt x="705" y="754"/>
                  </a:lnTo>
                  <a:lnTo>
                    <a:pt x="732" y="709"/>
                  </a:lnTo>
                  <a:lnTo>
                    <a:pt x="757" y="754"/>
                  </a:lnTo>
                  <a:lnTo>
                    <a:pt x="732" y="799"/>
                  </a:lnTo>
                  <a:moveTo>
                    <a:pt x="793" y="799"/>
                  </a:moveTo>
                  <a:lnTo>
                    <a:pt x="766" y="754"/>
                  </a:lnTo>
                  <a:lnTo>
                    <a:pt x="793" y="709"/>
                  </a:lnTo>
                  <a:lnTo>
                    <a:pt x="819" y="754"/>
                  </a:lnTo>
                  <a:lnTo>
                    <a:pt x="793" y="799"/>
                  </a:lnTo>
                  <a:moveTo>
                    <a:pt x="855" y="799"/>
                  </a:moveTo>
                  <a:lnTo>
                    <a:pt x="828" y="754"/>
                  </a:lnTo>
                  <a:lnTo>
                    <a:pt x="855" y="709"/>
                  </a:lnTo>
                  <a:lnTo>
                    <a:pt x="880" y="754"/>
                  </a:lnTo>
                  <a:lnTo>
                    <a:pt x="855" y="799"/>
                  </a:lnTo>
                  <a:moveTo>
                    <a:pt x="916" y="799"/>
                  </a:moveTo>
                  <a:lnTo>
                    <a:pt x="889" y="754"/>
                  </a:lnTo>
                  <a:lnTo>
                    <a:pt x="916" y="709"/>
                  </a:lnTo>
                  <a:lnTo>
                    <a:pt x="942" y="754"/>
                  </a:lnTo>
                  <a:lnTo>
                    <a:pt x="916" y="799"/>
                  </a:lnTo>
                  <a:moveTo>
                    <a:pt x="978" y="799"/>
                  </a:moveTo>
                  <a:lnTo>
                    <a:pt x="952" y="754"/>
                  </a:lnTo>
                  <a:lnTo>
                    <a:pt x="978" y="709"/>
                  </a:lnTo>
                  <a:lnTo>
                    <a:pt x="1005" y="754"/>
                  </a:lnTo>
                  <a:lnTo>
                    <a:pt x="978" y="799"/>
                  </a:lnTo>
                  <a:moveTo>
                    <a:pt x="1039" y="799"/>
                  </a:moveTo>
                  <a:lnTo>
                    <a:pt x="1014" y="754"/>
                  </a:lnTo>
                  <a:lnTo>
                    <a:pt x="1039" y="709"/>
                  </a:lnTo>
                  <a:lnTo>
                    <a:pt x="1066" y="754"/>
                  </a:lnTo>
                  <a:lnTo>
                    <a:pt x="1039" y="799"/>
                  </a:lnTo>
                  <a:moveTo>
                    <a:pt x="1101" y="799"/>
                  </a:moveTo>
                  <a:lnTo>
                    <a:pt x="1075" y="754"/>
                  </a:lnTo>
                  <a:lnTo>
                    <a:pt x="1101" y="709"/>
                  </a:lnTo>
                  <a:lnTo>
                    <a:pt x="1128" y="754"/>
                  </a:lnTo>
                  <a:lnTo>
                    <a:pt x="1101" y="799"/>
                  </a:lnTo>
                  <a:moveTo>
                    <a:pt x="1162" y="799"/>
                  </a:moveTo>
                  <a:lnTo>
                    <a:pt x="1137" y="754"/>
                  </a:lnTo>
                  <a:lnTo>
                    <a:pt x="1162" y="709"/>
                  </a:lnTo>
                  <a:lnTo>
                    <a:pt x="1189" y="754"/>
                  </a:lnTo>
                  <a:lnTo>
                    <a:pt x="1162" y="799"/>
                  </a:lnTo>
                  <a:moveTo>
                    <a:pt x="1224" y="799"/>
                  </a:moveTo>
                  <a:lnTo>
                    <a:pt x="1198" y="754"/>
                  </a:lnTo>
                  <a:lnTo>
                    <a:pt x="1224" y="709"/>
                  </a:lnTo>
                  <a:lnTo>
                    <a:pt x="1251" y="754"/>
                  </a:lnTo>
                  <a:lnTo>
                    <a:pt x="1224" y="799"/>
                  </a:lnTo>
                  <a:moveTo>
                    <a:pt x="1285" y="799"/>
                  </a:moveTo>
                  <a:lnTo>
                    <a:pt x="1260" y="754"/>
                  </a:lnTo>
                  <a:lnTo>
                    <a:pt x="1285" y="709"/>
                  </a:lnTo>
                  <a:lnTo>
                    <a:pt x="1312" y="754"/>
                  </a:lnTo>
                  <a:lnTo>
                    <a:pt x="1285" y="799"/>
                  </a:lnTo>
                  <a:moveTo>
                    <a:pt x="1348" y="799"/>
                  </a:moveTo>
                  <a:lnTo>
                    <a:pt x="1321" y="754"/>
                  </a:lnTo>
                  <a:lnTo>
                    <a:pt x="1348" y="709"/>
                  </a:lnTo>
                  <a:lnTo>
                    <a:pt x="1374" y="754"/>
                  </a:lnTo>
                  <a:lnTo>
                    <a:pt x="1348" y="799"/>
                  </a:lnTo>
                  <a:moveTo>
                    <a:pt x="1410" y="799"/>
                  </a:moveTo>
                  <a:lnTo>
                    <a:pt x="1383" y="754"/>
                  </a:lnTo>
                  <a:lnTo>
                    <a:pt x="1410" y="709"/>
                  </a:lnTo>
                  <a:lnTo>
                    <a:pt x="1435" y="754"/>
                  </a:lnTo>
                  <a:lnTo>
                    <a:pt x="1410" y="799"/>
                  </a:lnTo>
                  <a:moveTo>
                    <a:pt x="1471" y="799"/>
                  </a:moveTo>
                  <a:lnTo>
                    <a:pt x="1444" y="754"/>
                  </a:lnTo>
                  <a:lnTo>
                    <a:pt x="1471" y="709"/>
                  </a:lnTo>
                  <a:lnTo>
                    <a:pt x="1497" y="754"/>
                  </a:lnTo>
                  <a:lnTo>
                    <a:pt x="1471" y="799"/>
                  </a:lnTo>
                  <a:moveTo>
                    <a:pt x="1533" y="799"/>
                  </a:moveTo>
                  <a:lnTo>
                    <a:pt x="1506" y="754"/>
                  </a:lnTo>
                  <a:lnTo>
                    <a:pt x="1533" y="709"/>
                  </a:lnTo>
                  <a:lnTo>
                    <a:pt x="1558" y="754"/>
                  </a:lnTo>
                  <a:lnTo>
                    <a:pt x="1533" y="799"/>
                  </a:lnTo>
                  <a:moveTo>
                    <a:pt x="1594" y="799"/>
                  </a:moveTo>
                  <a:lnTo>
                    <a:pt x="1567" y="754"/>
                  </a:lnTo>
                  <a:lnTo>
                    <a:pt x="1594" y="709"/>
                  </a:lnTo>
                  <a:lnTo>
                    <a:pt x="1620" y="754"/>
                  </a:lnTo>
                  <a:lnTo>
                    <a:pt x="1594" y="799"/>
                  </a:lnTo>
                  <a:moveTo>
                    <a:pt x="1656" y="799"/>
                  </a:moveTo>
                  <a:lnTo>
                    <a:pt x="1629" y="754"/>
                  </a:lnTo>
                  <a:lnTo>
                    <a:pt x="1656" y="709"/>
                  </a:lnTo>
                  <a:lnTo>
                    <a:pt x="1681" y="754"/>
                  </a:lnTo>
                  <a:lnTo>
                    <a:pt x="1656" y="799"/>
                  </a:lnTo>
                  <a:moveTo>
                    <a:pt x="1717" y="799"/>
                  </a:moveTo>
                  <a:lnTo>
                    <a:pt x="1692" y="754"/>
                  </a:lnTo>
                  <a:lnTo>
                    <a:pt x="1717" y="709"/>
                  </a:lnTo>
                  <a:lnTo>
                    <a:pt x="1744" y="754"/>
                  </a:lnTo>
                  <a:lnTo>
                    <a:pt x="1717" y="799"/>
                  </a:lnTo>
                  <a:moveTo>
                    <a:pt x="1779" y="799"/>
                  </a:moveTo>
                  <a:lnTo>
                    <a:pt x="1753" y="754"/>
                  </a:lnTo>
                  <a:lnTo>
                    <a:pt x="1779" y="709"/>
                  </a:lnTo>
                  <a:lnTo>
                    <a:pt x="1806" y="754"/>
                  </a:lnTo>
                  <a:lnTo>
                    <a:pt x="1779" y="799"/>
                  </a:lnTo>
                  <a:moveTo>
                    <a:pt x="1840" y="799"/>
                  </a:moveTo>
                  <a:lnTo>
                    <a:pt x="1815" y="754"/>
                  </a:lnTo>
                  <a:lnTo>
                    <a:pt x="1840" y="709"/>
                  </a:lnTo>
                  <a:lnTo>
                    <a:pt x="1867" y="754"/>
                  </a:lnTo>
                  <a:lnTo>
                    <a:pt x="1840" y="799"/>
                  </a:lnTo>
                  <a:moveTo>
                    <a:pt x="1902" y="799"/>
                  </a:moveTo>
                  <a:lnTo>
                    <a:pt x="1876" y="754"/>
                  </a:lnTo>
                  <a:lnTo>
                    <a:pt x="1902" y="709"/>
                  </a:lnTo>
                  <a:lnTo>
                    <a:pt x="1929" y="754"/>
                  </a:lnTo>
                  <a:lnTo>
                    <a:pt x="1902" y="799"/>
                  </a:lnTo>
                  <a:moveTo>
                    <a:pt x="1963" y="799"/>
                  </a:moveTo>
                  <a:lnTo>
                    <a:pt x="1938" y="754"/>
                  </a:lnTo>
                  <a:lnTo>
                    <a:pt x="1963" y="709"/>
                  </a:lnTo>
                  <a:lnTo>
                    <a:pt x="1990" y="754"/>
                  </a:lnTo>
                  <a:lnTo>
                    <a:pt x="1963" y="799"/>
                  </a:lnTo>
                  <a:moveTo>
                    <a:pt x="2025" y="799"/>
                  </a:moveTo>
                  <a:lnTo>
                    <a:pt x="1999" y="754"/>
                  </a:lnTo>
                  <a:lnTo>
                    <a:pt x="2025" y="709"/>
                  </a:lnTo>
                  <a:lnTo>
                    <a:pt x="2052" y="754"/>
                  </a:lnTo>
                  <a:lnTo>
                    <a:pt x="2025" y="799"/>
                  </a:lnTo>
                  <a:moveTo>
                    <a:pt x="2088" y="799"/>
                  </a:moveTo>
                  <a:lnTo>
                    <a:pt x="2061" y="754"/>
                  </a:lnTo>
                  <a:lnTo>
                    <a:pt x="2088" y="709"/>
                  </a:lnTo>
                  <a:lnTo>
                    <a:pt x="2113" y="754"/>
                  </a:lnTo>
                  <a:lnTo>
                    <a:pt x="2088" y="799"/>
                  </a:lnTo>
                  <a:moveTo>
                    <a:pt x="2149" y="799"/>
                  </a:moveTo>
                  <a:lnTo>
                    <a:pt x="2122" y="754"/>
                  </a:lnTo>
                  <a:lnTo>
                    <a:pt x="2149" y="709"/>
                  </a:lnTo>
                  <a:lnTo>
                    <a:pt x="2175" y="754"/>
                  </a:lnTo>
                  <a:lnTo>
                    <a:pt x="2149" y="799"/>
                  </a:lnTo>
                  <a:moveTo>
                    <a:pt x="2211" y="799"/>
                  </a:moveTo>
                  <a:lnTo>
                    <a:pt x="2184" y="754"/>
                  </a:lnTo>
                  <a:lnTo>
                    <a:pt x="2211" y="709"/>
                  </a:lnTo>
                  <a:lnTo>
                    <a:pt x="2236" y="754"/>
                  </a:lnTo>
                  <a:lnTo>
                    <a:pt x="2211" y="799"/>
                  </a:lnTo>
                  <a:moveTo>
                    <a:pt x="2272" y="799"/>
                  </a:moveTo>
                  <a:lnTo>
                    <a:pt x="2245" y="754"/>
                  </a:lnTo>
                  <a:lnTo>
                    <a:pt x="2272" y="709"/>
                  </a:lnTo>
                  <a:lnTo>
                    <a:pt x="2298" y="754"/>
                  </a:lnTo>
                  <a:lnTo>
                    <a:pt x="2272" y="799"/>
                  </a:lnTo>
                  <a:moveTo>
                    <a:pt x="2334" y="799"/>
                  </a:moveTo>
                  <a:lnTo>
                    <a:pt x="2307" y="754"/>
                  </a:lnTo>
                  <a:lnTo>
                    <a:pt x="2334" y="709"/>
                  </a:lnTo>
                  <a:lnTo>
                    <a:pt x="2359" y="754"/>
                  </a:lnTo>
                  <a:lnTo>
                    <a:pt x="2334" y="799"/>
                  </a:lnTo>
                  <a:moveTo>
                    <a:pt x="2395" y="799"/>
                  </a:moveTo>
                  <a:lnTo>
                    <a:pt x="2368" y="754"/>
                  </a:lnTo>
                  <a:lnTo>
                    <a:pt x="2395" y="709"/>
                  </a:lnTo>
                  <a:lnTo>
                    <a:pt x="2421" y="754"/>
                  </a:lnTo>
                  <a:lnTo>
                    <a:pt x="2395" y="799"/>
                  </a:lnTo>
                  <a:moveTo>
                    <a:pt x="2457" y="799"/>
                  </a:moveTo>
                  <a:lnTo>
                    <a:pt x="2431" y="754"/>
                  </a:lnTo>
                  <a:lnTo>
                    <a:pt x="2457" y="709"/>
                  </a:lnTo>
                  <a:lnTo>
                    <a:pt x="2484" y="754"/>
                  </a:lnTo>
                  <a:lnTo>
                    <a:pt x="2457" y="799"/>
                  </a:lnTo>
                  <a:moveTo>
                    <a:pt x="2518" y="799"/>
                  </a:moveTo>
                  <a:lnTo>
                    <a:pt x="2493" y="754"/>
                  </a:lnTo>
                  <a:lnTo>
                    <a:pt x="2518" y="709"/>
                  </a:lnTo>
                  <a:lnTo>
                    <a:pt x="2545" y="754"/>
                  </a:lnTo>
                  <a:lnTo>
                    <a:pt x="2518" y="799"/>
                  </a:lnTo>
                  <a:moveTo>
                    <a:pt x="84" y="747"/>
                  </a:moveTo>
                  <a:lnTo>
                    <a:pt x="59" y="700"/>
                  </a:lnTo>
                  <a:lnTo>
                    <a:pt x="84" y="656"/>
                  </a:lnTo>
                  <a:lnTo>
                    <a:pt x="111" y="700"/>
                  </a:lnTo>
                  <a:lnTo>
                    <a:pt x="84" y="747"/>
                  </a:lnTo>
                  <a:moveTo>
                    <a:pt x="146" y="747"/>
                  </a:moveTo>
                  <a:lnTo>
                    <a:pt x="120" y="700"/>
                  </a:lnTo>
                  <a:lnTo>
                    <a:pt x="146" y="656"/>
                  </a:lnTo>
                  <a:lnTo>
                    <a:pt x="172" y="700"/>
                  </a:lnTo>
                  <a:lnTo>
                    <a:pt x="146" y="747"/>
                  </a:lnTo>
                  <a:moveTo>
                    <a:pt x="207" y="747"/>
                  </a:moveTo>
                  <a:lnTo>
                    <a:pt x="181" y="700"/>
                  </a:lnTo>
                  <a:lnTo>
                    <a:pt x="207" y="656"/>
                  </a:lnTo>
                  <a:lnTo>
                    <a:pt x="234" y="700"/>
                  </a:lnTo>
                  <a:lnTo>
                    <a:pt x="207" y="747"/>
                  </a:lnTo>
                  <a:moveTo>
                    <a:pt x="270" y="747"/>
                  </a:moveTo>
                  <a:lnTo>
                    <a:pt x="243" y="700"/>
                  </a:lnTo>
                  <a:lnTo>
                    <a:pt x="270" y="656"/>
                  </a:lnTo>
                  <a:lnTo>
                    <a:pt x="295" y="700"/>
                  </a:lnTo>
                  <a:lnTo>
                    <a:pt x="270" y="747"/>
                  </a:lnTo>
                  <a:moveTo>
                    <a:pt x="331" y="747"/>
                  </a:moveTo>
                  <a:lnTo>
                    <a:pt x="304" y="700"/>
                  </a:lnTo>
                  <a:lnTo>
                    <a:pt x="331" y="656"/>
                  </a:lnTo>
                  <a:lnTo>
                    <a:pt x="357" y="700"/>
                  </a:lnTo>
                  <a:lnTo>
                    <a:pt x="331" y="747"/>
                  </a:lnTo>
                  <a:moveTo>
                    <a:pt x="393" y="747"/>
                  </a:moveTo>
                  <a:lnTo>
                    <a:pt x="366" y="700"/>
                  </a:lnTo>
                  <a:lnTo>
                    <a:pt x="393" y="656"/>
                  </a:lnTo>
                  <a:lnTo>
                    <a:pt x="418" y="700"/>
                  </a:lnTo>
                  <a:lnTo>
                    <a:pt x="393" y="747"/>
                  </a:lnTo>
                  <a:moveTo>
                    <a:pt x="454" y="747"/>
                  </a:moveTo>
                  <a:lnTo>
                    <a:pt x="427" y="700"/>
                  </a:lnTo>
                  <a:lnTo>
                    <a:pt x="454" y="656"/>
                  </a:lnTo>
                  <a:lnTo>
                    <a:pt x="480" y="700"/>
                  </a:lnTo>
                  <a:lnTo>
                    <a:pt x="454" y="747"/>
                  </a:lnTo>
                  <a:moveTo>
                    <a:pt x="516" y="747"/>
                  </a:moveTo>
                  <a:lnTo>
                    <a:pt x="489" y="700"/>
                  </a:lnTo>
                  <a:lnTo>
                    <a:pt x="516" y="656"/>
                  </a:lnTo>
                  <a:lnTo>
                    <a:pt x="541" y="700"/>
                  </a:lnTo>
                  <a:lnTo>
                    <a:pt x="516" y="747"/>
                  </a:lnTo>
                  <a:moveTo>
                    <a:pt x="577" y="747"/>
                  </a:moveTo>
                  <a:lnTo>
                    <a:pt x="550" y="700"/>
                  </a:lnTo>
                  <a:lnTo>
                    <a:pt x="577" y="656"/>
                  </a:lnTo>
                  <a:lnTo>
                    <a:pt x="603" y="700"/>
                  </a:lnTo>
                  <a:lnTo>
                    <a:pt x="577" y="747"/>
                  </a:lnTo>
                  <a:moveTo>
                    <a:pt x="639" y="747"/>
                  </a:moveTo>
                  <a:lnTo>
                    <a:pt x="613" y="700"/>
                  </a:lnTo>
                  <a:lnTo>
                    <a:pt x="639" y="656"/>
                  </a:lnTo>
                  <a:lnTo>
                    <a:pt x="666" y="700"/>
                  </a:lnTo>
                  <a:lnTo>
                    <a:pt x="639" y="747"/>
                  </a:lnTo>
                  <a:moveTo>
                    <a:pt x="700" y="747"/>
                  </a:moveTo>
                  <a:lnTo>
                    <a:pt x="675" y="700"/>
                  </a:lnTo>
                  <a:lnTo>
                    <a:pt x="700" y="656"/>
                  </a:lnTo>
                  <a:lnTo>
                    <a:pt x="727" y="700"/>
                  </a:lnTo>
                  <a:lnTo>
                    <a:pt x="700" y="747"/>
                  </a:lnTo>
                  <a:moveTo>
                    <a:pt x="762" y="747"/>
                  </a:moveTo>
                  <a:lnTo>
                    <a:pt x="736" y="700"/>
                  </a:lnTo>
                  <a:lnTo>
                    <a:pt x="762" y="656"/>
                  </a:lnTo>
                  <a:lnTo>
                    <a:pt x="789" y="700"/>
                  </a:lnTo>
                  <a:lnTo>
                    <a:pt x="762" y="747"/>
                  </a:lnTo>
                  <a:moveTo>
                    <a:pt x="823" y="747"/>
                  </a:moveTo>
                  <a:lnTo>
                    <a:pt x="798" y="700"/>
                  </a:lnTo>
                  <a:lnTo>
                    <a:pt x="823" y="656"/>
                  </a:lnTo>
                  <a:lnTo>
                    <a:pt x="850" y="700"/>
                  </a:lnTo>
                  <a:lnTo>
                    <a:pt x="823" y="747"/>
                  </a:lnTo>
                  <a:moveTo>
                    <a:pt x="885" y="747"/>
                  </a:moveTo>
                  <a:lnTo>
                    <a:pt x="859" y="700"/>
                  </a:lnTo>
                  <a:lnTo>
                    <a:pt x="885" y="656"/>
                  </a:lnTo>
                  <a:lnTo>
                    <a:pt x="912" y="700"/>
                  </a:lnTo>
                  <a:lnTo>
                    <a:pt x="885" y="747"/>
                  </a:lnTo>
                  <a:moveTo>
                    <a:pt x="946" y="747"/>
                  </a:moveTo>
                  <a:lnTo>
                    <a:pt x="921" y="700"/>
                  </a:lnTo>
                  <a:lnTo>
                    <a:pt x="946" y="656"/>
                  </a:lnTo>
                  <a:lnTo>
                    <a:pt x="973" y="700"/>
                  </a:lnTo>
                  <a:lnTo>
                    <a:pt x="946" y="747"/>
                  </a:lnTo>
                  <a:moveTo>
                    <a:pt x="1009" y="747"/>
                  </a:moveTo>
                  <a:lnTo>
                    <a:pt x="982" y="700"/>
                  </a:lnTo>
                  <a:lnTo>
                    <a:pt x="1009" y="656"/>
                  </a:lnTo>
                  <a:lnTo>
                    <a:pt x="1035" y="700"/>
                  </a:lnTo>
                  <a:lnTo>
                    <a:pt x="1009" y="747"/>
                  </a:lnTo>
                  <a:moveTo>
                    <a:pt x="1071" y="747"/>
                  </a:moveTo>
                  <a:lnTo>
                    <a:pt x="1044" y="700"/>
                  </a:lnTo>
                  <a:lnTo>
                    <a:pt x="1071" y="656"/>
                  </a:lnTo>
                  <a:lnTo>
                    <a:pt x="1096" y="700"/>
                  </a:lnTo>
                  <a:lnTo>
                    <a:pt x="1071" y="747"/>
                  </a:lnTo>
                  <a:moveTo>
                    <a:pt x="1132" y="747"/>
                  </a:moveTo>
                  <a:lnTo>
                    <a:pt x="1105" y="700"/>
                  </a:lnTo>
                  <a:lnTo>
                    <a:pt x="1132" y="656"/>
                  </a:lnTo>
                  <a:lnTo>
                    <a:pt x="1158" y="700"/>
                  </a:lnTo>
                  <a:lnTo>
                    <a:pt x="1132" y="747"/>
                  </a:lnTo>
                  <a:moveTo>
                    <a:pt x="1194" y="747"/>
                  </a:moveTo>
                  <a:lnTo>
                    <a:pt x="1167" y="700"/>
                  </a:lnTo>
                  <a:lnTo>
                    <a:pt x="1194" y="656"/>
                  </a:lnTo>
                  <a:lnTo>
                    <a:pt x="1219" y="700"/>
                  </a:lnTo>
                  <a:lnTo>
                    <a:pt x="1194" y="747"/>
                  </a:lnTo>
                  <a:moveTo>
                    <a:pt x="1255" y="747"/>
                  </a:moveTo>
                  <a:lnTo>
                    <a:pt x="1228" y="700"/>
                  </a:lnTo>
                  <a:lnTo>
                    <a:pt x="1255" y="656"/>
                  </a:lnTo>
                  <a:lnTo>
                    <a:pt x="1281" y="700"/>
                  </a:lnTo>
                  <a:lnTo>
                    <a:pt x="1255" y="747"/>
                  </a:lnTo>
                  <a:moveTo>
                    <a:pt x="1317" y="747"/>
                  </a:moveTo>
                  <a:lnTo>
                    <a:pt x="1290" y="700"/>
                  </a:lnTo>
                  <a:lnTo>
                    <a:pt x="1317" y="656"/>
                  </a:lnTo>
                  <a:lnTo>
                    <a:pt x="1342" y="700"/>
                  </a:lnTo>
                  <a:lnTo>
                    <a:pt x="1317" y="747"/>
                  </a:lnTo>
                  <a:moveTo>
                    <a:pt x="1378" y="747"/>
                  </a:moveTo>
                  <a:lnTo>
                    <a:pt x="1353" y="700"/>
                  </a:lnTo>
                  <a:lnTo>
                    <a:pt x="1378" y="656"/>
                  </a:lnTo>
                  <a:lnTo>
                    <a:pt x="1405" y="700"/>
                  </a:lnTo>
                  <a:lnTo>
                    <a:pt x="1378" y="747"/>
                  </a:lnTo>
                  <a:moveTo>
                    <a:pt x="1440" y="747"/>
                  </a:moveTo>
                  <a:lnTo>
                    <a:pt x="1414" y="700"/>
                  </a:lnTo>
                  <a:lnTo>
                    <a:pt x="1440" y="656"/>
                  </a:lnTo>
                  <a:lnTo>
                    <a:pt x="1467" y="700"/>
                  </a:lnTo>
                  <a:lnTo>
                    <a:pt x="1440" y="747"/>
                  </a:lnTo>
                  <a:moveTo>
                    <a:pt x="1501" y="747"/>
                  </a:moveTo>
                  <a:lnTo>
                    <a:pt x="1476" y="700"/>
                  </a:lnTo>
                  <a:lnTo>
                    <a:pt x="1501" y="656"/>
                  </a:lnTo>
                  <a:lnTo>
                    <a:pt x="1528" y="700"/>
                  </a:lnTo>
                  <a:lnTo>
                    <a:pt x="1501" y="747"/>
                  </a:lnTo>
                  <a:moveTo>
                    <a:pt x="1563" y="747"/>
                  </a:moveTo>
                  <a:lnTo>
                    <a:pt x="1537" y="700"/>
                  </a:lnTo>
                  <a:lnTo>
                    <a:pt x="1563" y="656"/>
                  </a:lnTo>
                  <a:lnTo>
                    <a:pt x="1590" y="700"/>
                  </a:lnTo>
                  <a:lnTo>
                    <a:pt x="1563" y="747"/>
                  </a:lnTo>
                  <a:moveTo>
                    <a:pt x="1624" y="747"/>
                  </a:moveTo>
                  <a:lnTo>
                    <a:pt x="1599" y="700"/>
                  </a:lnTo>
                  <a:lnTo>
                    <a:pt x="1624" y="656"/>
                  </a:lnTo>
                  <a:lnTo>
                    <a:pt x="1651" y="700"/>
                  </a:lnTo>
                  <a:lnTo>
                    <a:pt x="1624" y="747"/>
                  </a:lnTo>
                  <a:moveTo>
                    <a:pt x="1686" y="747"/>
                  </a:moveTo>
                  <a:lnTo>
                    <a:pt x="1660" y="700"/>
                  </a:lnTo>
                  <a:lnTo>
                    <a:pt x="1686" y="656"/>
                  </a:lnTo>
                  <a:lnTo>
                    <a:pt x="1713" y="700"/>
                  </a:lnTo>
                  <a:lnTo>
                    <a:pt x="1686" y="747"/>
                  </a:lnTo>
                  <a:moveTo>
                    <a:pt x="1749" y="747"/>
                  </a:moveTo>
                  <a:lnTo>
                    <a:pt x="1722" y="700"/>
                  </a:lnTo>
                  <a:lnTo>
                    <a:pt x="1749" y="656"/>
                  </a:lnTo>
                  <a:lnTo>
                    <a:pt x="1774" y="700"/>
                  </a:lnTo>
                  <a:lnTo>
                    <a:pt x="1749" y="747"/>
                  </a:lnTo>
                  <a:moveTo>
                    <a:pt x="1810" y="747"/>
                  </a:moveTo>
                  <a:lnTo>
                    <a:pt x="1783" y="700"/>
                  </a:lnTo>
                  <a:lnTo>
                    <a:pt x="1810" y="656"/>
                  </a:lnTo>
                  <a:lnTo>
                    <a:pt x="1836" y="700"/>
                  </a:lnTo>
                  <a:lnTo>
                    <a:pt x="1810" y="747"/>
                  </a:lnTo>
                  <a:moveTo>
                    <a:pt x="1872" y="747"/>
                  </a:moveTo>
                  <a:lnTo>
                    <a:pt x="1845" y="700"/>
                  </a:lnTo>
                  <a:lnTo>
                    <a:pt x="1872" y="656"/>
                  </a:lnTo>
                  <a:lnTo>
                    <a:pt x="1897" y="700"/>
                  </a:lnTo>
                  <a:lnTo>
                    <a:pt x="1872" y="747"/>
                  </a:lnTo>
                  <a:moveTo>
                    <a:pt x="1933" y="747"/>
                  </a:moveTo>
                  <a:lnTo>
                    <a:pt x="1906" y="700"/>
                  </a:lnTo>
                  <a:lnTo>
                    <a:pt x="1933" y="656"/>
                  </a:lnTo>
                  <a:lnTo>
                    <a:pt x="1959" y="700"/>
                  </a:lnTo>
                  <a:lnTo>
                    <a:pt x="1933" y="747"/>
                  </a:lnTo>
                  <a:moveTo>
                    <a:pt x="1995" y="747"/>
                  </a:moveTo>
                  <a:lnTo>
                    <a:pt x="1968" y="700"/>
                  </a:lnTo>
                  <a:lnTo>
                    <a:pt x="1995" y="656"/>
                  </a:lnTo>
                  <a:lnTo>
                    <a:pt x="2020" y="700"/>
                  </a:lnTo>
                  <a:lnTo>
                    <a:pt x="1995" y="747"/>
                  </a:lnTo>
                  <a:moveTo>
                    <a:pt x="2056" y="747"/>
                  </a:moveTo>
                  <a:lnTo>
                    <a:pt x="2029" y="700"/>
                  </a:lnTo>
                  <a:lnTo>
                    <a:pt x="2056" y="656"/>
                  </a:lnTo>
                  <a:lnTo>
                    <a:pt x="2082" y="700"/>
                  </a:lnTo>
                  <a:lnTo>
                    <a:pt x="2056" y="747"/>
                  </a:lnTo>
                  <a:moveTo>
                    <a:pt x="2118" y="747"/>
                  </a:moveTo>
                  <a:lnTo>
                    <a:pt x="2092" y="700"/>
                  </a:lnTo>
                  <a:lnTo>
                    <a:pt x="2118" y="656"/>
                  </a:lnTo>
                  <a:lnTo>
                    <a:pt x="2145" y="700"/>
                  </a:lnTo>
                  <a:lnTo>
                    <a:pt x="2118" y="747"/>
                  </a:lnTo>
                  <a:moveTo>
                    <a:pt x="2179" y="747"/>
                  </a:moveTo>
                  <a:lnTo>
                    <a:pt x="2154" y="700"/>
                  </a:lnTo>
                  <a:lnTo>
                    <a:pt x="2179" y="656"/>
                  </a:lnTo>
                  <a:lnTo>
                    <a:pt x="2206" y="700"/>
                  </a:lnTo>
                  <a:lnTo>
                    <a:pt x="2179" y="747"/>
                  </a:lnTo>
                  <a:moveTo>
                    <a:pt x="2241" y="747"/>
                  </a:moveTo>
                  <a:lnTo>
                    <a:pt x="2215" y="700"/>
                  </a:lnTo>
                  <a:lnTo>
                    <a:pt x="2241" y="656"/>
                  </a:lnTo>
                  <a:lnTo>
                    <a:pt x="2268" y="700"/>
                  </a:lnTo>
                  <a:lnTo>
                    <a:pt x="2241" y="747"/>
                  </a:lnTo>
                  <a:moveTo>
                    <a:pt x="2302" y="747"/>
                  </a:moveTo>
                  <a:lnTo>
                    <a:pt x="2277" y="700"/>
                  </a:lnTo>
                  <a:lnTo>
                    <a:pt x="2302" y="656"/>
                  </a:lnTo>
                  <a:lnTo>
                    <a:pt x="2329" y="700"/>
                  </a:lnTo>
                  <a:lnTo>
                    <a:pt x="2302" y="747"/>
                  </a:lnTo>
                  <a:moveTo>
                    <a:pt x="2364" y="747"/>
                  </a:moveTo>
                  <a:lnTo>
                    <a:pt x="2338" y="700"/>
                  </a:lnTo>
                  <a:lnTo>
                    <a:pt x="2364" y="656"/>
                  </a:lnTo>
                  <a:lnTo>
                    <a:pt x="2391" y="700"/>
                  </a:lnTo>
                  <a:lnTo>
                    <a:pt x="2364" y="747"/>
                  </a:lnTo>
                  <a:moveTo>
                    <a:pt x="2425" y="747"/>
                  </a:moveTo>
                  <a:lnTo>
                    <a:pt x="2400" y="700"/>
                  </a:lnTo>
                  <a:lnTo>
                    <a:pt x="2425" y="656"/>
                  </a:lnTo>
                  <a:lnTo>
                    <a:pt x="2452" y="700"/>
                  </a:lnTo>
                  <a:lnTo>
                    <a:pt x="2425" y="747"/>
                  </a:lnTo>
                  <a:moveTo>
                    <a:pt x="2488" y="747"/>
                  </a:moveTo>
                  <a:lnTo>
                    <a:pt x="2461" y="700"/>
                  </a:lnTo>
                  <a:lnTo>
                    <a:pt x="2488" y="656"/>
                  </a:lnTo>
                  <a:lnTo>
                    <a:pt x="2514" y="700"/>
                  </a:lnTo>
                  <a:lnTo>
                    <a:pt x="2488" y="747"/>
                  </a:lnTo>
                  <a:moveTo>
                    <a:pt x="54" y="693"/>
                  </a:moveTo>
                  <a:lnTo>
                    <a:pt x="27" y="648"/>
                  </a:lnTo>
                  <a:lnTo>
                    <a:pt x="54" y="603"/>
                  </a:lnTo>
                  <a:lnTo>
                    <a:pt x="80" y="648"/>
                  </a:lnTo>
                  <a:lnTo>
                    <a:pt x="54" y="693"/>
                  </a:lnTo>
                  <a:moveTo>
                    <a:pt x="116" y="693"/>
                  </a:moveTo>
                  <a:lnTo>
                    <a:pt x="89" y="648"/>
                  </a:lnTo>
                  <a:lnTo>
                    <a:pt x="116" y="603"/>
                  </a:lnTo>
                  <a:lnTo>
                    <a:pt x="141" y="648"/>
                  </a:lnTo>
                  <a:lnTo>
                    <a:pt x="116" y="693"/>
                  </a:lnTo>
                  <a:moveTo>
                    <a:pt x="177" y="693"/>
                  </a:moveTo>
                  <a:lnTo>
                    <a:pt x="150" y="648"/>
                  </a:lnTo>
                  <a:lnTo>
                    <a:pt x="177" y="603"/>
                  </a:lnTo>
                  <a:lnTo>
                    <a:pt x="202" y="648"/>
                  </a:lnTo>
                  <a:lnTo>
                    <a:pt x="177" y="693"/>
                  </a:lnTo>
                  <a:moveTo>
                    <a:pt x="238" y="693"/>
                  </a:moveTo>
                  <a:lnTo>
                    <a:pt x="213" y="648"/>
                  </a:lnTo>
                  <a:lnTo>
                    <a:pt x="238" y="603"/>
                  </a:lnTo>
                  <a:lnTo>
                    <a:pt x="265" y="648"/>
                  </a:lnTo>
                  <a:lnTo>
                    <a:pt x="238" y="693"/>
                  </a:lnTo>
                  <a:moveTo>
                    <a:pt x="300" y="693"/>
                  </a:moveTo>
                  <a:lnTo>
                    <a:pt x="274" y="648"/>
                  </a:lnTo>
                  <a:lnTo>
                    <a:pt x="300" y="603"/>
                  </a:lnTo>
                  <a:lnTo>
                    <a:pt x="327" y="648"/>
                  </a:lnTo>
                  <a:lnTo>
                    <a:pt x="300" y="693"/>
                  </a:lnTo>
                  <a:moveTo>
                    <a:pt x="361" y="693"/>
                  </a:moveTo>
                  <a:lnTo>
                    <a:pt x="336" y="648"/>
                  </a:lnTo>
                  <a:lnTo>
                    <a:pt x="361" y="603"/>
                  </a:lnTo>
                  <a:lnTo>
                    <a:pt x="388" y="648"/>
                  </a:lnTo>
                  <a:lnTo>
                    <a:pt x="361" y="693"/>
                  </a:lnTo>
                  <a:moveTo>
                    <a:pt x="423" y="693"/>
                  </a:moveTo>
                  <a:lnTo>
                    <a:pt x="397" y="648"/>
                  </a:lnTo>
                  <a:lnTo>
                    <a:pt x="423" y="603"/>
                  </a:lnTo>
                  <a:lnTo>
                    <a:pt x="450" y="648"/>
                  </a:lnTo>
                  <a:lnTo>
                    <a:pt x="423" y="693"/>
                  </a:lnTo>
                  <a:moveTo>
                    <a:pt x="484" y="693"/>
                  </a:moveTo>
                  <a:lnTo>
                    <a:pt x="459" y="648"/>
                  </a:lnTo>
                  <a:lnTo>
                    <a:pt x="484" y="603"/>
                  </a:lnTo>
                  <a:lnTo>
                    <a:pt x="511" y="648"/>
                  </a:lnTo>
                  <a:lnTo>
                    <a:pt x="484" y="693"/>
                  </a:lnTo>
                  <a:moveTo>
                    <a:pt x="546" y="693"/>
                  </a:moveTo>
                  <a:lnTo>
                    <a:pt x="520" y="648"/>
                  </a:lnTo>
                  <a:lnTo>
                    <a:pt x="546" y="603"/>
                  </a:lnTo>
                  <a:lnTo>
                    <a:pt x="573" y="648"/>
                  </a:lnTo>
                  <a:lnTo>
                    <a:pt x="546" y="693"/>
                  </a:lnTo>
                  <a:moveTo>
                    <a:pt x="609" y="693"/>
                  </a:moveTo>
                  <a:lnTo>
                    <a:pt x="582" y="648"/>
                  </a:lnTo>
                  <a:lnTo>
                    <a:pt x="609" y="603"/>
                  </a:lnTo>
                  <a:lnTo>
                    <a:pt x="634" y="648"/>
                  </a:lnTo>
                  <a:lnTo>
                    <a:pt x="609" y="693"/>
                  </a:lnTo>
                  <a:moveTo>
                    <a:pt x="670" y="693"/>
                  </a:moveTo>
                  <a:lnTo>
                    <a:pt x="643" y="648"/>
                  </a:lnTo>
                  <a:lnTo>
                    <a:pt x="670" y="603"/>
                  </a:lnTo>
                  <a:lnTo>
                    <a:pt x="696" y="648"/>
                  </a:lnTo>
                  <a:lnTo>
                    <a:pt x="670" y="693"/>
                  </a:lnTo>
                  <a:moveTo>
                    <a:pt x="732" y="693"/>
                  </a:moveTo>
                  <a:lnTo>
                    <a:pt x="705" y="648"/>
                  </a:lnTo>
                  <a:lnTo>
                    <a:pt x="732" y="603"/>
                  </a:lnTo>
                  <a:lnTo>
                    <a:pt x="757" y="648"/>
                  </a:lnTo>
                  <a:lnTo>
                    <a:pt x="732" y="693"/>
                  </a:lnTo>
                  <a:moveTo>
                    <a:pt x="793" y="693"/>
                  </a:moveTo>
                  <a:lnTo>
                    <a:pt x="766" y="648"/>
                  </a:lnTo>
                  <a:lnTo>
                    <a:pt x="793" y="603"/>
                  </a:lnTo>
                  <a:lnTo>
                    <a:pt x="819" y="648"/>
                  </a:lnTo>
                  <a:lnTo>
                    <a:pt x="793" y="693"/>
                  </a:lnTo>
                  <a:moveTo>
                    <a:pt x="855" y="693"/>
                  </a:moveTo>
                  <a:lnTo>
                    <a:pt x="828" y="648"/>
                  </a:lnTo>
                  <a:lnTo>
                    <a:pt x="855" y="603"/>
                  </a:lnTo>
                  <a:lnTo>
                    <a:pt x="880" y="648"/>
                  </a:lnTo>
                  <a:lnTo>
                    <a:pt x="855" y="693"/>
                  </a:lnTo>
                  <a:moveTo>
                    <a:pt x="916" y="693"/>
                  </a:moveTo>
                  <a:lnTo>
                    <a:pt x="889" y="648"/>
                  </a:lnTo>
                  <a:lnTo>
                    <a:pt x="916" y="603"/>
                  </a:lnTo>
                  <a:lnTo>
                    <a:pt x="942" y="648"/>
                  </a:lnTo>
                  <a:lnTo>
                    <a:pt x="916" y="693"/>
                  </a:lnTo>
                  <a:moveTo>
                    <a:pt x="978" y="693"/>
                  </a:moveTo>
                  <a:lnTo>
                    <a:pt x="952" y="648"/>
                  </a:lnTo>
                  <a:lnTo>
                    <a:pt x="978" y="603"/>
                  </a:lnTo>
                  <a:lnTo>
                    <a:pt x="1005" y="648"/>
                  </a:lnTo>
                  <a:lnTo>
                    <a:pt x="978" y="693"/>
                  </a:lnTo>
                  <a:moveTo>
                    <a:pt x="1039" y="693"/>
                  </a:moveTo>
                  <a:lnTo>
                    <a:pt x="1014" y="648"/>
                  </a:lnTo>
                  <a:lnTo>
                    <a:pt x="1039" y="603"/>
                  </a:lnTo>
                  <a:lnTo>
                    <a:pt x="1066" y="648"/>
                  </a:lnTo>
                  <a:lnTo>
                    <a:pt x="1039" y="693"/>
                  </a:lnTo>
                  <a:moveTo>
                    <a:pt x="1101" y="693"/>
                  </a:moveTo>
                  <a:lnTo>
                    <a:pt x="1075" y="648"/>
                  </a:lnTo>
                  <a:lnTo>
                    <a:pt x="1101" y="603"/>
                  </a:lnTo>
                  <a:lnTo>
                    <a:pt x="1128" y="648"/>
                  </a:lnTo>
                  <a:lnTo>
                    <a:pt x="1101" y="693"/>
                  </a:lnTo>
                  <a:moveTo>
                    <a:pt x="1162" y="693"/>
                  </a:moveTo>
                  <a:lnTo>
                    <a:pt x="1137" y="648"/>
                  </a:lnTo>
                  <a:lnTo>
                    <a:pt x="1162" y="603"/>
                  </a:lnTo>
                  <a:lnTo>
                    <a:pt x="1189" y="648"/>
                  </a:lnTo>
                  <a:lnTo>
                    <a:pt x="1162" y="693"/>
                  </a:lnTo>
                  <a:moveTo>
                    <a:pt x="1224" y="693"/>
                  </a:moveTo>
                  <a:lnTo>
                    <a:pt x="1198" y="648"/>
                  </a:lnTo>
                  <a:lnTo>
                    <a:pt x="1224" y="603"/>
                  </a:lnTo>
                  <a:lnTo>
                    <a:pt x="1251" y="648"/>
                  </a:lnTo>
                  <a:lnTo>
                    <a:pt x="1224" y="693"/>
                  </a:lnTo>
                  <a:moveTo>
                    <a:pt x="1285" y="693"/>
                  </a:moveTo>
                  <a:lnTo>
                    <a:pt x="1260" y="648"/>
                  </a:lnTo>
                  <a:lnTo>
                    <a:pt x="1285" y="603"/>
                  </a:lnTo>
                  <a:lnTo>
                    <a:pt x="1312" y="648"/>
                  </a:lnTo>
                  <a:lnTo>
                    <a:pt x="1285" y="693"/>
                  </a:lnTo>
                  <a:moveTo>
                    <a:pt x="1348" y="693"/>
                  </a:moveTo>
                  <a:lnTo>
                    <a:pt x="1321" y="648"/>
                  </a:lnTo>
                  <a:lnTo>
                    <a:pt x="1348" y="603"/>
                  </a:lnTo>
                  <a:lnTo>
                    <a:pt x="1374" y="648"/>
                  </a:lnTo>
                  <a:lnTo>
                    <a:pt x="1348" y="693"/>
                  </a:lnTo>
                  <a:moveTo>
                    <a:pt x="1410" y="693"/>
                  </a:moveTo>
                  <a:lnTo>
                    <a:pt x="1383" y="648"/>
                  </a:lnTo>
                  <a:lnTo>
                    <a:pt x="1410" y="603"/>
                  </a:lnTo>
                  <a:lnTo>
                    <a:pt x="1435" y="648"/>
                  </a:lnTo>
                  <a:lnTo>
                    <a:pt x="1410" y="693"/>
                  </a:lnTo>
                  <a:moveTo>
                    <a:pt x="1471" y="693"/>
                  </a:moveTo>
                  <a:lnTo>
                    <a:pt x="1444" y="648"/>
                  </a:lnTo>
                  <a:lnTo>
                    <a:pt x="1471" y="603"/>
                  </a:lnTo>
                  <a:lnTo>
                    <a:pt x="1497" y="648"/>
                  </a:lnTo>
                  <a:lnTo>
                    <a:pt x="1471" y="693"/>
                  </a:lnTo>
                  <a:moveTo>
                    <a:pt x="1533" y="693"/>
                  </a:moveTo>
                  <a:lnTo>
                    <a:pt x="1506" y="648"/>
                  </a:lnTo>
                  <a:lnTo>
                    <a:pt x="1533" y="603"/>
                  </a:lnTo>
                  <a:lnTo>
                    <a:pt x="1558" y="648"/>
                  </a:lnTo>
                  <a:lnTo>
                    <a:pt x="1533" y="693"/>
                  </a:lnTo>
                  <a:moveTo>
                    <a:pt x="1594" y="693"/>
                  </a:moveTo>
                  <a:lnTo>
                    <a:pt x="1567" y="648"/>
                  </a:lnTo>
                  <a:lnTo>
                    <a:pt x="1594" y="603"/>
                  </a:lnTo>
                  <a:lnTo>
                    <a:pt x="1620" y="648"/>
                  </a:lnTo>
                  <a:lnTo>
                    <a:pt x="1594" y="693"/>
                  </a:lnTo>
                  <a:moveTo>
                    <a:pt x="1656" y="693"/>
                  </a:moveTo>
                  <a:lnTo>
                    <a:pt x="1629" y="648"/>
                  </a:lnTo>
                  <a:lnTo>
                    <a:pt x="1656" y="603"/>
                  </a:lnTo>
                  <a:lnTo>
                    <a:pt x="1681" y="648"/>
                  </a:lnTo>
                  <a:lnTo>
                    <a:pt x="1656" y="693"/>
                  </a:lnTo>
                  <a:moveTo>
                    <a:pt x="1717" y="693"/>
                  </a:moveTo>
                  <a:lnTo>
                    <a:pt x="1692" y="648"/>
                  </a:lnTo>
                  <a:lnTo>
                    <a:pt x="1717" y="603"/>
                  </a:lnTo>
                  <a:lnTo>
                    <a:pt x="1744" y="648"/>
                  </a:lnTo>
                  <a:lnTo>
                    <a:pt x="1717" y="693"/>
                  </a:lnTo>
                  <a:moveTo>
                    <a:pt x="1779" y="693"/>
                  </a:moveTo>
                  <a:lnTo>
                    <a:pt x="1753" y="648"/>
                  </a:lnTo>
                  <a:lnTo>
                    <a:pt x="1779" y="603"/>
                  </a:lnTo>
                  <a:lnTo>
                    <a:pt x="1806" y="648"/>
                  </a:lnTo>
                  <a:lnTo>
                    <a:pt x="1779" y="693"/>
                  </a:lnTo>
                  <a:moveTo>
                    <a:pt x="1840" y="693"/>
                  </a:moveTo>
                  <a:lnTo>
                    <a:pt x="1815" y="648"/>
                  </a:lnTo>
                  <a:lnTo>
                    <a:pt x="1840" y="603"/>
                  </a:lnTo>
                  <a:lnTo>
                    <a:pt x="1867" y="648"/>
                  </a:lnTo>
                  <a:lnTo>
                    <a:pt x="1840" y="693"/>
                  </a:lnTo>
                  <a:moveTo>
                    <a:pt x="1902" y="693"/>
                  </a:moveTo>
                  <a:lnTo>
                    <a:pt x="1876" y="648"/>
                  </a:lnTo>
                  <a:lnTo>
                    <a:pt x="1902" y="603"/>
                  </a:lnTo>
                  <a:lnTo>
                    <a:pt x="1929" y="648"/>
                  </a:lnTo>
                  <a:lnTo>
                    <a:pt x="1902" y="693"/>
                  </a:lnTo>
                  <a:moveTo>
                    <a:pt x="1963" y="693"/>
                  </a:moveTo>
                  <a:lnTo>
                    <a:pt x="1938" y="648"/>
                  </a:lnTo>
                  <a:lnTo>
                    <a:pt x="1963" y="603"/>
                  </a:lnTo>
                  <a:lnTo>
                    <a:pt x="1990" y="648"/>
                  </a:lnTo>
                  <a:lnTo>
                    <a:pt x="1963" y="693"/>
                  </a:lnTo>
                  <a:moveTo>
                    <a:pt x="2025" y="693"/>
                  </a:moveTo>
                  <a:lnTo>
                    <a:pt x="1999" y="648"/>
                  </a:lnTo>
                  <a:lnTo>
                    <a:pt x="2025" y="603"/>
                  </a:lnTo>
                  <a:lnTo>
                    <a:pt x="2052" y="648"/>
                  </a:lnTo>
                  <a:lnTo>
                    <a:pt x="2025" y="693"/>
                  </a:lnTo>
                  <a:moveTo>
                    <a:pt x="2088" y="693"/>
                  </a:moveTo>
                  <a:lnTo>
                    <a:pt x="2061" y="648"/>
                  </a:lnTo>
                  <a:lnTo>
                    <a:pt x="2088" y="603"/>
                  </a:lnTo>
                  <a:lnTo>
                    <a:pt x="2113" y="648"/>
                  </a:lnTo>
                  <a:lnTo>
                    <a:pt x="2088" y="693"/>
                  </a:lnTo>
                  <a:moveTo>
                    <a:pt x="2149" y="693"/>
                  </a:moveTo>
                  <a:lnTo>
                    <a:pt x="2122" y="648"/>
                  </a:lnTo>
                  <a:lnTo>
                    <a:pt x="2149" y="603"/>
                  </a:lnTo>
                  <a:lnTo>
                    <a:pt x="2175" y="648"/>
                  </a:lnTo>
                  <a:lnTo>
                    <a:pt x="2149" y="693"/>
                  </a:lnTo>
                  <a:moveTo>
                    <a:pt x="2211" y="693"/>
                  </a:moveTo>
                  <a:lnTo>
                    <a:pt x="2184" y="648"/>
                  </a:lnTo>
                  <a:lnTo>
                    <a:pt x="2211" y="603"/>
                  </a:lnTo>
                  <a:lnTo>
                    <a:pt x="2236" y="648"/>
                  </a:lnTo>
                  <a:lnTo>
                    <a:pt x="2211" y="693"/>
                  </a:lnTo>
                  <a:moveTo>
                    <a:pt x="2272" y="693"/>
                  </a:moveTo>
                  <a:lnTo>
                    <a:pt x="2245" y="648"/>
                  </a:lnTo>
                  <a:lnTo>
                    <a:pt x="2272" y="603"/>
                  </a:lnTo>
                  <a:lnTo>
                    <a:pt x="2298" y="648"/>
                  </a:lnTo>
                  <a:lnTo>
                    <a:pt x="2272" y="693"/>
                  </a:lnTo>
                  <a:moveTo>
                    <a:pt x="2334" y="693"/>
                  </a:moveTo>
                  <a:lnTo>
                    <a:pt x="2307" y="648"/>
                  </a:lnTo>
                  <a:lnTo>
                    <a:pt x="2334" y="603"/>
                  </a:lnTo>
                  <a:lnTo>
                    <a:pt x="2359" y="648"/>
                  </a:lnTo>
                  <a:lnTo>
                    <a:pt x="2334" y="693"/>
                  </a:lnTo>
                  <a:moveTo>
                    <a:pt x="2395" y="693"/>
                  </a:moveTo>
                  <a:lnTo>
                    <a:pt x="2368" y="648"/>
                  </a:lnTo>
                  <a:lnTo>
                    <a:pt x="2395" y="603"/>
                  </a:lnTo>
                  <a:lnTo>
                    <a:pt x="2421" y="648"/>
                  </a:lnTo>
                  <a:lnTo>
                    <a:pt x="2395" y="693"/>
                  </a:lnTo>
                  <a:moveTo>
                    <a:pt x="2457" y="693"/>
                  </a:moveTo>
                  <a:lnTo>
                    <a:pt x="2431" y="648"/>
                  </a:lnTo>
                  <a:lnTo>
                    <a:pt x="2457" y="603"/>
                  </a:lnTo>
                  <a:lnTo>
                    <a:pt x="2484" y="648"/>
                  </a:lnTo>
                  <a:lnTo>
                    <a:pt x="2457" y="693"/>
                  </a:lnTo>
                  <a:moveTo>
                    <a:pt x="2518" y="693"/>
                  </a:moveTo>
                  <a:lnTo>
                    <a:pt x="2493" y="648"/>
                  </a:lnTo>
                  <a:lnTo>
                    <a:pt x="2518" y="603"/>
                  </a:lnTo>
                  <a:lnTo>
                    <a:pt x="2545" y="648"/>
                  </a:lnTo>
                  <a:lnTo>
                    <a:pt x="2518" y="693"/>
                  </a:lnTo>
                  <a:moveTo>
                    <a:pt x="84" y="641"/>
                  </a:moveTo>
                  <a:lnTo>
                    <a:pt x="59" y="594"/>
                  </a:lnTo>
                  <a:lnTo>
                    <a:pt x="84" y="549"/>
                  </a:lnTo>
                  <a:lnTo>
                    <a:pt x="111" y="594"/>
                  </a:lnTo>
                  <a:lnTo>
                    <a:pt x="84" y="641"/>
                  </a:lnTo>
                  <a:moveTo>
                    <a:pt x="146" y="641"/>
                  </a:moveTo>
                  <a:lnTo>
                    <a:pt x="120" y="594"/>
                  </a:lnTo>
                  <a:lnTo>
                    <a:pt x="146" y="549"/>
                  </a:lnTo>
                  <a:lnTo>
                    <a:pt x="172" y="594"/>
                  </a:lnTo>
                  <a:lnTo>
                    <a:pt x="146" y="641"/>
                  </a:lnTo>
                  <a:moveTo>
                    <a:pt x="207" y="641"/>
                  </a:moveTo>
                  <a:lnTo>
                    <a:pt x="181" y="594"/>
                  </a:lnTo>
                  <a:lnTo>
                    <a:pt x="207" y="549"/>
                  </a:lnTo>
                  <a:lnTo>
                    <a:pt x="234" y="594"/>
                  </a:lnTo>
                  <a:lnTo>
                    <a:pt x="207" y="641"/>
                  </a:lnTo>
                  <a:moveTo>
                    <a:pt x="270" y="641"/>
                  </a:moveTo>
                  <a:lnTo>
                    <a:pt x="243" y="594"/>
                  </a:lnTo>
                  <a:lnTo>
                    <a:pt x="270" y="549"/>
                  </a:lnTo>
                  <a:lnTo>
                    <a:pt x="295" y="594"/>
                  </a:lnTo>
                  <a:lnTo>
                    <a:pt x="270" y="641"/>
                  </a:lnTo>
                  <a:moveTo>
                    <a:pt x="331" y="641"/>
                  </a:moveTo>
                  <a:lnTo>
                    <a:pt x="304" y="594"/>
                  </a:lnTo>
                  <a:lnTo>
                    <a:pt x="331" y="549"/>
                  </a:lnTo>
                  <a:lnTo>
                    <a:pt x="357" y="594"/>
                  </a:lnTo>
                  <a:lnTo>
                    <a:pt x="331" y="641"/>
                  </a:lnTo>
                  <a:moveTo>
                    <a:pt x="393" y="641"/>
                  </a:moveTo>
                  <a:lnTo>
                    <a:pt x="366" y="594"/>
                  </a:lnTo>
                  <a:lnTo>
                    <a:pt x="393" y="549"/>
                  </a:lnTo>
                  <a:lnTo>
                    <a:pt x="418" y="594"/>
                  </a:lnTo>
                  <a:lnTo>
                    <a:pt x="393" y="641"/>
                  </a:lnTo>
                  <a:moveTo>
                    <a:pt x="454" y="641"/>
                  </a:moveTo>
                  <a:lnTo>
                    <a:pt x="427" y="594"/>
                  </a:lnTo>
                  <a:lnTo>
                    <a:pt x="454" y="549"/>
                  </a:lnTo>
                  <a:lnTo>
                    <a:pt x="480" y="594"/>
                  </a:lnTo>
                  <a:lnTo>
                    <a:pt x="454" y="641"/>
                  </a:lnTo>
                  <a:moveTo>
                    <a:pt x="516" y="641"/>
                  </a:moveTo>
                  <a:lnTo>
                    <a:pt x="489" y="594"/>
                  </a:lnTo>
                  <a:lnTo>
                    <a:pt x="516" y="549"/>
                  </a:lnTo>
                  <a:lnTo>
                    <a:pt x="541" y="594"/>
                  </a:lnTo>
                  <a:lnTo>
                    <a:pt x="516" y="641"/>
                  </a:lnTo>
                  <a:moveTo>
                    <a:pt x="577" y="641"/>
                  </a:moveTo>
                  <a:lnTo>
                    <a:pt x="550" y="594"/>
                  </a:lnTo>
                  <a:lnTo>
                    <a:pt x="577" y="549"/>
                  </a:lnTo>
                  <a:lnTo>
                    <a:pt x="603" y="594"/>
                  </a:lnTo>
                  <a:lnTo>
                    <a:pt x="577" y="641"/>
                  </a:lnTo>
                  <a:moveTo>
                    <a:pt x="639" y="641"/>
                  </a:moveTo>
                  <a:lnTo>
                    <a:pt x="613" y="594"/>
                  </a:lnTo>
                  <a:lnTo>
                    <a:pt x="639" y="549"/>
                  </a:lnTo>
                  <a:lnTo>
                    <a:pt x="666" y="594"/>
                  </a:lnTo>
                  <a:lnTo>
                    <a:pt x="639" y="641"/>
                  </a:lnTo>
                  <a:moveTo>
                    <a:pt x="700" y="641"/>
                  </a:moveTo>
                  <a:lnTo>
                    <a:pt x="675" y="594"/>
                  </a:lnTo>
                  <a:lnTo>
                    <a:pt x="700" y="549"/>
                  </a:lnTo>
                  <a:lnTo>
                    <a:pt x="727" y="594"/>
                  </a:lnTo>
                  <a:lnTo>
                    <a:pt x="700" y="641"/>
                  </a:lnTo>
                  <a:moveTo>
                    <a:pt x="762" y="641"/>
                  </a:moveTo>
                  <a:lnTo>
                    <a:pt x="736" y="594"/>
                  </a:lnTo>
                  <a:lnTo>
                    <a:pt x="762" y="549"/>
                  </a:lnTo>
                  <a:lnTo>
                    <a:pt x="789" y="594"/>
                  </a:lnTo>
                  <a:lnTo>
                    <a:pt x="762" y="641"/>
                  </a:lnTo>
                  <a:moveTo>
                    <a:pt x="823" y="641"/>
                  </a:moveTo>
                  <a:lnTo>
                    <a:pt x="798" y="594"/>
                  </a:lnTo>
                  <a:lnTo>
                    <a:pt x="823" y="549"/>
                  </a:lnTo>
                  <a:lnTo>
                    <a:pt x="850" y="594"/>
                  </a:lnTo>
                  <a:lnTo>
                    <a:pt x="823" y="641"/>
                  </a:lnTo>
                  <a:moveTo>
                    <a:pt x="885" y="641"/>
                  </a:moveTo>
                  <a:lnTo>
                    <a:pt x="859" y="594"/>
                  </a:lnTo>
                  <a:lnTo>
                    <a:pt x="885" y="549"/>
                  </a:lnTo>
                  <a:lnTo>
                    <a:pt x="912" y="594"/>
                  </a:lnTo>
                  <a:lnTo>
                    <a:pt x="885" y="641"/>
                  </a:lnTo>
                  <a:moveTo>
                    <a:pt x="946" y="641"/>
                  </a:moveTo>
                  <a:lnTo>
                    <a:pt x="921" y="594"/>
                  </a:lnTo>
                  <a:lnTo>
                    <a:pt x="946" y="549"/>
                  </a:lnTo>
                  <a:lnTo>
                    <a:pt x="973" y="594"/>
                  </a:lnTo>
                  <a:lnTo>
                    <a:pt x="946" y="641"/>
                  </a:lnTo>
                  <a:moveTo>
                    <a:pt x="1009" y="641"/>
                  </a:moveTo>
                  <a:lnTo>
                    <a:pt x="982" y="594"/>
                  </a:lnTo>
                  <a:lnTo>
                    <a:pt x="1009" y="549"/>
                  </a:lnTo>
                  <a:lnTo>
                    <a:pt x="1035" y="594"/>
                  </a:lnTo>
                  <a:lnTo>
                    <a:pt x="1009" y="641"/>
                  </a:lnTo>
                  <a:moveTo>
                    <a:pt x="1071" y="641"/>
                  </a:moveTo>
                  <a:lnTo>
                    <a:pt x="1044" y="594"/>
                  </a:lnTo>
                  <a:lnTo>
                    <a:pt x="1071" y="549"/>
                  </a:lnTo>
                  <a:lnTo>
                    <a:pt x="1096" y="594"/>
                  </a:lnTo>
                  <a:lnTo>
                    <a:pt x="1071" y="641"/>
                  </a:lnTo>
                  <a:moveTo>
                    <a:pt x="1132" y="641"/>
                  </a:moveTo>
                  <a:lnTo>
                    <a:pt x="1105" y="594"/>
                  </a:lnTo>
                  <a:lnTo>
                    <a:pt x="1132" y="549"/>
                  </a:lnTo>
                  <a:lnTo>
                    <a:pt x="1158" y="594"/>
                  </a:lnTo>
                  <a:lnTo>
                    <a:pt x="1132" y="641"/>
                  </a:lnTo>
                  <a:moveTo>
                    <a:pt x="1194" y="641"/>
                  </a:moveTo>
                  <a:lnTo>
                    <a:pt x="1167" y="594"/>
                  </a:lnTo>
                  <a:lnTo>
                    <a:pt x="1194" y="549"/>
                  </a:lnTo>
                  <a:lnTo>
                    <a:pt x="1219" y="594"/>
                  </a:lnTo>
                  <a:lnTo>
                    <a:pt x="1194" y="641"/>
                  </a:lnTo>
                  <a:moveTo>
                    <a:pt x="1255" y="641"/>
                  </a:moveTo>
                  <a:lnTo>
                    <a:pt x="1228" y="594"/>
                  </a:lnTo>
                  <a:lnTo>
                    <a:pt x="1255" y="549"/>
                  </a:lnTo>
                  <a:lnTo>
                    <a:pt x="1281" y="594"/>
                  </a:lnTo>
                  <a:lnTo>
                    <a:pt x="1255" y="641"/>
                  </a:lnTo>
                  <a:moveTo>
                    <a:pt x="1317" y="641"/>
                  </a:moveTo>
                  <a:lnTo>
                    <a:pt x="1290" y="594"/>
                  </a:lnTo>
                  <a:lnTo>
                    <a:pt x="1317" y="549"/>
                  </a:lnTo>
                  <a:lnTo>
                    <a:pt x="1342" y="594"/>
                  </a:lnTo>
                  <a:lnTo>
                    <a:pt x="1317" y="641"/>
                  </a:lnTo>
                  <a:moveTo>
                    <a:pt x="1378" y="641"/>
                  </a:moveTo>
                  <a:lnTo>
                    <a:pt x="1353" y="594"/>
                  </a:lnTo>
                  <a:lnTo>
                    <a:pt x="1378" y="549"/>
                  </a:lnTo>
                  <a:lnTo>
                    <a:pt x="1405" y="594"/>
                  </a:lnTo>
                  <a:lnTo>
                    <a:pt x="1378" y="641"/>
                  </a:lnTo>
                  <a:moveTo>
                    <a:pt x="1440" y="641"/>
                  </a:moveTo>
                  <a:lnTo>
                    <a:pt x="1414" y="594"/>
                  </a:lnTo>
                  <a:lnTo>
                    <a:pt x="1440" y="549"/>
                  </a:lnTo>
                  <a:lnTo>
                    <a:pt x="1467" y="594"/>
                  </a:lnTo>
                  <a:lnTo>
                    <a:pt x="1440" y="641"/>
                  </a:lnTo>
                  <a:moveTo>
                    <a:pt x="1501" y="641"/>
                  </a:moveTo>
                  <a:lnTo>
                    <a:pt x="1476" y="594"/>
                  </a:lnTo>
                  <a:lnTo>
                    <a:pt x="1501" y="549"/>
                  </a:lnTo>
                  <a:lnTo>
                    <a:pt x="1528" y="594"/>
                  </a:lnTo>
                  <a:lnTo>
                    <a:pt x="1501" y="641"/>
                  </a:lnTo>
                  <a:moveTo>
                    <a:pt x="1563" y="641"/>
                  </a:moveTo>
                  <a:lnTo>
                    <a:pt x="1537" y="594"/>
                  </a:lnTo>
                  <a:lnTo>
                    <a:pt x="1563" y="549"/>
                  </a:lnTo>
                  <a:lnTo>
                    <a:pt x="1590" y="594"/>
                  </a:lnTo>
                  <a:lnTo>
                    <a:pt x="1563" y="641"/>
                  </a:lnTo>
                  <a:moveTo>
                    <a:pt x="1624" y="641"/>
                  </a:moveTo>
                  <a:lnTo>
                    <a:pt x="1599" y="594"/>
                  </a:lnTo>
                  <a:lnTo>
                    <a:pt x="1624" y="549"/>
                  </a:lnTo>
                  <a:lnTo>
                    <a:pt x="1651" y="594"/>
                  </a:lnTo>
                  <a:lnTo>
                    <a:pt x="1624" y="641"/>
                  </a:lnTo>
                  <a:moveTo>
                    <a:pt x="1686" y="641"/>
                  </a:moveTo>
                  <a:lnTo>
                    <a:pt x="1660" y="594"/>
                  </a:lnTo>
                  <a:lnTo>
                    <a:pt x="1686" y="549"/>
                  </a:lnTo>
                  <a:lnTo>
                    <a:pt x="1713" y="594"/>
                  </a:lnTo>
                  <a:lnTo>
                    <a:pt x="1686" y="641"/>
                  </a:lnTo>
                  <a:moveTo>
                    <a:pt x="1749" y="641"/>
                  </a:moveTo>
                  <a:lnTo>
                    <a:pt x="1722" y="594"/>
                  </a:lnTo>
                  <a:lnTo>
                    <a:pt x="1749" y="549"/>
                  </a:lnTo>
                  <a:lnTo>
                    <a:pt x="1774" y="594"/>
                  </a:lnTo>
                  <a:lnTo>
                    <a:pt x="1749" y="641"/>
                  </a:lnTo>
                  <a:moveTo>
                    <a:pt x="1810" y="641"/>
                  </a:moveTo>
                  <a:lnTo>
                    <a:pt x="1783" y="594"/>
                  </a:lnTo>
                  <a:lnTo>
                    <a:pt x="1810" y="549"/>
                  </a:lnTo>
                  <a:lnTo>
                    <a:pt x="1836" y="594"/>
                  </a:lnTo>
                  <a:lnTo>
                    <a:pt x="1810" y="641"/>
                  </a:lnTo>
                  <a:moveTo>
                    <a:pt x="1872" y="641"/>
                  </a:moveTo>
                  <a:lnTo>
                    <a:pt x="1845" y="594"/>
                  </a:lnTo>
                  <a:lnTo>
                    <a:pt x="1872" y="549"/>
                  </a:lnTo>
                  <a:lnTo>
                    <a:pt x="1897" y="594"/>
                  </a:lnTo>
                  <a:lnTo>
                    <a:pt x="1872" y="641"/>
                  </a:lnTo>
                  <a:moveTo>
                    <a:pt x="1933" y="641"/>
                  </a:moveTo>
                  <a:lnTo>
                    <a:pt x="1906" y="594"/>
                  </a:lnTo>
                  <a:lnTo>
                    <a:pt x="1933" y="549"/>
                  </a:lnTo>
                  <a:lnTo>
                    <a:pt x="1959" y="594"/>
                  </a:lnTo>
                  <a:lnTo>
                    <a:pt x="1933" y="641"/>
                  </a:lnTo>
                  <a:moveTo>
                    <a:pt x="1995" y="641"/>
                  </a:moveTo>
                  <a:lnTo>
                    <a:pt x="1968" y="594"/>
                  </a:lnTo>
                  <a:lnTo>
                    <a:pt x="1995" y="549"/>
                  </a:lnTo>
                  <a:lnTo>
                    <a:pt x="2020" y="594"/>
                  </a:lnTo>
                  <a:lnTo>
                    <a:pt x="1995" y="641"/>
                  </a:lnTo>
                  <a:moveTo>
                    <a:pt x="2056" y="641"/>
                  </a:moveTo>
                  <a:lnTo>
                    <a:pt x="2029" y="594"/>
                  </a:lnTo>
                  <a:lnTo>
                    <a:pt x="2056" y="549"/>
                  </a:lnTo>
                  <a:lnTo>
                    <a:pt x="2082" y="594"/>
                  </a:lnTo>
                  <a:lnTo>
                    <a:pt x="2056" y="641"/>
                  </a:lnTo>
                  <a:moveTo>
                    <a:pt x="2118" y="641"/>
                  </a:moveTo>
                  <a:lnTo>
                    <a:pt x="2092" y="594"/>
                  </a:lnTo>
                  <a:lnTo>
                    <a:pt x="2118" y="549"/>
                  </a:lnTo>
                  <a:lnTo>
                    <a:pt x="2145" y="594"/>
                  </a:lnTo>
                  <a:lnTo>
                    <a:pt x="2118" y="641"/>
                  </a:lnTo>
                  <a:moveTo>
                    <a:pt x="2179" y="641"/>
                  </a:moveTo>
                  <a:lnTo>
                    <a:pt x="2154" y="594"/>
                  </a:lnTo>
                  <a:lnTo>
                    <a:pt x="2179" y="549"/>
                  </a:lnTo>
                  <a:lnTo>
                    <a:pt x="2206" y="594"/>
                  </a:lnTo>
                  <a:lnTo>
                    <a:pt x="2179" y="641"/>
                  </a:lnTo>
                  <a:moveTo>
                    <a:pt x="2241" y="641"/>
                  </a:moveTo>
                  <a:lnTo>
                    <a:pt x="2215" y="594"/>
                  </a:lnTo>
                  <a:lnTo>
                    <a:pt x="2241" y="549"/>
                  </a:lnTo>
                  <a:lnTo>
                    <a:pt x="2268" y="594"/>
                  </a:lnTo>
                  <a:lnTo>
                    <a:pt x="2241" y="641"/>
                  </a:lnTo>
                  <a:moveTo>
                    <a:pt x="2302" y="641"/>
                  </a:moveTo>
                  <a:lnTo>
                    <a:pt x="2277" y="594"/>
                  </a:lnTo>
                  <a:lnTo>
                    <a:pt x="2302" y="549"/>
                  </a:lnTo>
                  <a:lnTo>
                    <a:pt x="2329" y="594"/>
                  </a:lnTo>
                  <a:lnTo>
                    <a:pt x="2302" y="641"/>
                  </a:lnTo>
                  <a:moveTo>
                    <a:pt x="2364" y="641"/>
                  </a:moveTo>
                  <a:lnTo>
                    <a:pt x="2338" y="594"/>
                  </a:lnTo>
                  <a:lnTo>
                    <a:pt x="2364" y="549"/>
                  </a:lnTo>
                  <a:lnTo>
                    <a:pt x="2391" y="594"/>
                  </a:lnTo>
                  <a:lnTo>
                    <a:pt x="2364" y="641"/>
                  </a:lnTo>
                  <a:moveTo>
                    <a:pt x="2425" y="641"/>
                  </a:moveTo>
                  <a:lnTo>
                    <a:pt x="2400" y="594"/>
                  </a:lnTo>
                  <a:lnTo>
                    <a:pt x="2425" y="549"/>
                  </a:lnTo>
                  <a:lnTo>
                    <a:pt x="2452" y="594"/>
                  </a:lnTo>
                  <a:lnTo>
                    <a:pt x="2425" y="641"/>
                  </a:lnTo>
                  <a:moveTo>
                    <a:pt x="2488" y="641"/>
                  </a:moveTo>
                  <a:lnTo>
                    <a:pt x="2461" y="594"/>
                  </a:lnTo>
                  <a:lnTo>
                    <a:pt x="2488" y="549"/>
                  </a:lnTo>
                  <a:lnTo>
                    <a:pt x="2514" y="594"/>
                  </a:lnTo>
                  <a:lnTo>
                    <a:pt x="2488" y="641"/>
                  </a:lnTo>
                  <a:moveTo>
                    <a:pt x="54" y="587"/>
                  </a:moveTo>
                  <a:lnTo>
                    <a:pt x="27" y="542"/>
                  </a:lnTo>
                  <a:lnTo>
                    <a:pt x="54" y="495"/>
                  </a:lnTo>
                  <a:lnTo>
                    <a:pt x="80" y="542"/>
                  </a:lnTo>
                  <a:lnTo>
                    <a:pt x="54" y="587"/>
                  </a:lnTo>
                  <a:moveTo>
                    <a:pt x="116" y="587"/>
                  </a:moveTo>
                  <a:lnTo>
                    <a:pt x="89" y="542"/>
                  </a:lnTo>
                  <a:lnTo>
                    <a:pt x="116" y="495"/>
                  </a:lnTo>
                  <a:lnTo>
                    <a:pt x="141" y="542"/>
                  </a:lnTo>
                  <a:lnTo>
                    <a:pt x="116" y="587"/>
                  </a:lnTo>
                  <a:moveTo>
                    <a:pt x="177" y="587"/>
                  </a:moveTo>
                  <a:lnTo>
                    <a:pt x="150" y="542"/>
                  </a:lnTo>
                  <a:lnTo>
                    <a:pt x="177" y="495"/>
                  </a:lnTo>
                  <a:lnTo>
                    <a:pt x="202" y="542"/>
                  </a:lnTo>
                  <a:lnTo>
                    <a:pt x="177" y="587"/>
                  </a:lnTo>
                  <a:moveTo>
                    <a:pt x="238" y="587"/>
                  </a:moveTo>
                  <a:lnTo>
                    <a:pt x="213" y="542"/>
                  </a:lnTo>
                  <a:lnTo>
                    <a:pt x="238" y="495"/>
                  </a:lnTo>
                  <a:lnTo>
                    <a:pt x="265" y="542"/>
                  </a:lnTo>
                  <a:lnTo>
                    <a:pt x="238" y="587"/>
                  </a:lnTo>
                  <a:moveTo>
                    <a:pt x="300" y="587"/>
                  </a:moveTo>
                  <a:lnTo>
                    <a:pt x="274" y="542"/>
                  </a:lnTo>
                  <a:lnTo>
                    <a:pt x="300" y="495"/>
                  </a:lnTo>
                  <a:lnTo>
                    <a:pt x="327" y="542"/>
                  </a:lnTo>
                  <a:lnTo>
                    <a:pt x="300" y="587"/>
                  </a:lnTo>
                  <a:moveTo>
                    <a:pt x="361" y="587"/>
                  </a:moveTo>
                  <a:lnTo>
                    <a:pt x="336" y="542"/>
                  </a:lnTo>
                  <a:lnTo>
                    <a:pt x="361" y="495"/>
                  </a:lnTo>
                  <a:lnTo>
                    <a:pt x="388" y="542"/>
                  </a:lnTo>
                  <a:lnTo>
                    <a:pt x="361" y="587"/>
                  </a:lnTo>
                  <a:moveTo>
                    <a:pt x="423" y="587"/>
                  </a:moveTo>
                  <a:lnTo>
                    <a:pt x="397" y="542"/>
                  </a:lnTo>
                  <a:lnTo>
                    <a:pt x="423" y="495"/>
                  </a:lnTo>
                  <a:lnTo>
                    <a:pt x="450" y="542"/>
                  </a:lnTo>
                  <a:lnTo>
                    <a:pt x="423" y="587"/>
                  </a:lnTo>
                  <a:moveTo>
                    <a:pt x="484" y="587"/>
                  </a:moveTo>
                  <a:lnTo>
                    <a:pt x="459" y="542"/>
                  </a:lnTo>
                  <a:lnTo>
                    <a:pt x="484" y="495"/>
                  </a:lnTo>
                  <a:lnTo>
                    <a:pt x="511" y="542"/>
                  </a:lnTo>
                  <a:lnTo>
                    <a:pt x="484" y="587"/>
                  </a:lnTo>
                  <a:moveTo>
                    <a:pt x="546" y="587"/>
                  </a:moveTo>
                  <a:lnTo>
                    <a:pt x="520" y="542"/>
                  </a:lnTo>
                  <a:lnTo>
                    <a:pt x="546" y="495"/>
                  </a:lnTo>
                  <a:lnTo>
                    <a:pt x="573" y="542"/>
                  </a:lnTo>
                  <a:lnTo>
                    <a:pt x="546" y="587"/>
                  </a:lnTo>
                  <a:moveTo>
                    <a:pt x="609" y="587"/>
                  </a:moveTo>
                  <a:lnTo>
                    <a:pt x="582" y="542"/>
                  </a:lnTo>
                  <a:lnTo>
                    <a:pt x="609" y="495"/>
                  </a:lnTo>
                  <a:lnTo>
                    <a:pt x="634" y="542"/>
                  </a:lnTo>
                  <a:lnTo>
                    <a:pt x="609" y="587"/>
                  </a:lnTo>
                  <a:moveTo>
                    <a:pt x="670" y="587"/>
                  </a:moveTo>
                  <a:lnTo>
                    <a:pt x="643" y="542"/>
                  </a:lnTo>
                  <a:lnTo>
                    <a:pt x="670" y="495"/>
                  </a:lnTo>
                  <a:lnTo>
                    <a:pt x="696" y="542"/>
                  </a:lnTo>
                  <a:lnTo>
                    <a:pt x="670" y="587"/>
                  </a:lnTo>
                  <a:moveTo>
                    <a:pt x="732" y="587"/>
                  </a:moveTo>
                  <a:lnTo>
                    <a:pt x="705" y="542"/>
                  </a:lnTo>
                  <a:lnTo>
                    <a:pt x="732" y="495"/>
                  </a:lnTo>
                  <a:lnTo>
                    <a:pt x="757" y="542"/>
                  </a:lnTo>
                  <a:lnTo>
                    <a:pt x="732" y="587"/>
                  </a:lnTo>
                  <a:moveTo>
                    <a:pt x="793" y="587"/>
                  </a:moveTo>
                  <a:lnTo>
                    <a:pt x="766" y="542"/>
                  </a:lnTo>
                  <a:lnTo>
                    <a:pt x="793" y="495"/>
                  </a:lnTo>
                  <a:lnTo>
                    <a:pt x="819" y="542"/>
                  </a:lnTo>
                  <a:lnTo>
                    <a:pt x="793" y="587"/>
                  </a:lnTo>
                  <a:moveTo>
                    <a:pt x="855" y="587"/>
                  </a:moveTo>
                  <a:lnTo>
                    <a:pt x="828" y="542"/>
                  </a:lnTo>
                  <a:lnTo>
                    <a:pt x="855" y="495"/>
                  </a:lnTo>
                  <a:lnTo>
                    <a:pt x="880" y="542"/>
                  </a:lnTo>
                  <a:lnTo>
                    <a:pt x="855" y="587"/>
                  </a:lnTo>
                  <a:moveTo>
                    <a:pt x="916" y="587"/>
                  </a:moveTo>
                  <a:lnTo>
                    <a:pt x="889" y="542"/>
                  </a:lnTo>
                  <a:lnTo>
                    <a:pt x="916" y="495"/>
                  </a:lnTo>
                  <a:lnTo>
                    <a:pt x="942" y="542"/>
                  </a:lnTo>
                  <a:lnTo>
                    <a:pt x="916" y="587"/>
                  </a:lnTo>
                  <a:moveTo>
                    <a:pt x="978" y="587"/>
                  </a:moveTo>
                  <a:lnTo>
                    <a:pt x="952" y="542"/>
                  </a:lnTo>
                  <a:lnTo>
                    <a:pt x="978" y="495"/>
                  </a:lnTo>
                  <a:lnTo>
                    <a:pt x="1005" y="542"/>
                  </a:lnTo>
                  <a:lnTo>
                    <a:pt x="978" y="587"/>
                  </a:lnTo>
                  <a:moveTo>
                    <a:pt x="1039" y="587"/>
                  </a:moveTo>
                  <a:lnTo>
                    <a:pt x="1014" y="542"/>
                  </a:lnTo>
                  <a:lnTo>
                    <a:pt x="1039" y="495"/>
                  </a:lnTo>
                  <a:lnTo>
                    <a:pt x="1066" y="542"/>
                  </a:lnTo>
                  <a:lnTo>
                    <a:pt x="1039" y="587"/>
                  </a:lnTo>
                  <a:moveTo>
                    <a:pt x="1101" y="587"/>
                  </a:moveTo>
                  <a:lnTo>
                    <a:pt x="1075" y="542"/>
                  </a:lnTo>
                  <a:lnTo>
                    <a:pt x="1101" y="495"/>
                  </a:lnTo>
                  <a:lnTo>
                    <a:pt x="1128" y="542"/>
                  </a:lnTo>
                  <a:lnTo>
                    <a:pt x="1101" y="587"/>
                  </a:lnTo>
                  <a:moveTo>
                    <a:pt x="1162" y="587"/>
                  </a:moveTo>
                  <a:lnTo>
                    <a:pt x="1137" y="542"/>
                  </a:lnTo>
                  <a:lnTo>
                    <a:pt x="1162" y="495"/>
                  </a:lnTo>
                  <a:lnTo>
                    <a:pt x="1189" y="542"/>
                  </a:lnTo>
                  <a:lnTo>
                    <a:pt x="1162" y="587"/>
                  </a:lnTo>
                  <a:moveTo>
                    <a:pt x="1224" y="587"/>
                  </a:moveTo>
                  <a:lnTo>
                    <a:pt x="1198" y="542"/>
                  </a:lnTo>
                  <a:lnTo>
                    <a:pt x="1224" y="495"/>
                  </a:lnTo>
                  <a:lnTo>
                    <a:pt x="1251" y="542"/>
                  </a:lnTo>
                  <a:lnTo>
                    <a:pt x="1224" y="587"/>
                  </a:lnTo>
                  <a:moveTo>
                    <a:pt x="1285" y="587"/>
                  </a:moveTo>
                  <a:lnTo>
                    <a:pt x="1260" y="542"/>
                  </a:lnTo>
                  <a:lnTo>
                    <a:pt x="1285" y="495"/>
                  </a:lnTo>
                  <a:lnTo>
                    <a:pt x="1312" y="542"/>
                  </a:lnTo>
                  <a:lnTo>
                    <a:pt x="1285" y="587"/>
                  </a:lnTo>
                  <a:moveTo>
                    <a:pt x="1348" y="587"/>
                  </a:moveTo>
                  <a:lnTo>
                    <a:pt x="1321" y="542"/>
                  </a:lnTo>
                  <a:lnTo>
                    <a:pt x="1348" y="495"/>
                  </a:lnTo>
                  <a:lnTo>
                    <a:pt x="1374" y="542"/>
                  </a:lnTo>
                  <a:lnTo>
                    <a:pt x="1348" y="587"/>
                  </a:lnTo>
                  <a:moveTo>
                    <a:pt x="1410" y="587"/>
                  </a:moveTo>
                  <a:lnTo>
                    <a:pt x="1383" y="542"/>
                  </a:lnTo>
                  <a:lnTo>
                    <a:pt x="1410" y="495"/>
                  </a:lnTo>
                  <a:lnTo>
                    <a:pt x="1435" y="542"/>
                  </a:lnTo>
                  <a:lnTo>
                    <a:pt x="1410" y="587"/>
                  </a:lnTo>
                  <a:moveTo>
                    <a:pt x="1471" y="587"/>
                  </a:moveTo>
                  <a:lnTo>
                    <a:pt x="1444" y="542"/>
                  </a:lnTo>
                  <a:lnTo>
                    <a:pt x="1471" y="495"/>
                  </a:lnTo>
                  <a:lnTo>
                    <a:pt x="1497" y="542"/>
                  </a:lnTo>
                  <a:lnTo>
                    <a:pt x="1471" y="587"/>
                  </a:lnTo>
                  <a:moveTo>
                    <a:pt x="1533" y="587"/>
                  </a:moveTo>
                  <a:lnTo>
                    <a:pt x="1506" y="542"/>
                  </a:lnTo>
                  <a:lnTo>
                    <a:pt x="1533" y="495"/>
                  </a:lnTo>
                  <a:lnTo>
                    <a:pt x="1558" y="542"/>
                  </a:lnTo>
                  <a:lnTo>
                    <a:pt x="1533" y="587"/>
                  </a:lnTo>
                  <a:moveTo>
                    <a:pt x="1594" y="587"/>
                  </a:moveTo>
                  <a:lnTo>
                    <a:pt x="1567" y="542"/>
                  </a:lnTo>
                  <a:lnTo>
                    <a:pt x="1594" y="495"/>
                  </a:lnTo>
                  <a:lnTo>
                    <a:pt x="1620" y="542"/>
                  </a:lnTo>
                  <a:lnTo>
                    <a:pt x="1594" y="587"/>
                  </a:lnTo>
                  <a:moveTo>
                    <a:pt x="1656" y="587"/>
                  </a:moveTo>
                  <a:lnTo>
                    <a:pt x="1629" y="542"/>
                  </a:lnTo>
                  <a:lnTo>
                    <a:pt x="1656" y="495"/>
                  </a:lnTo>
                  <a:lnTo>
                    <a:pt x="1681" y="542"/>
                  </a:lnTo>
                  <a:lnTo>
                    <a:pt x="1656" y="587"/>
                  </a:lnTo>
                  <a:moveTo>
                    <a:pt x="1717" y="587"/>
                  </a:moveTo>
                  <a:lnTo>
                    <a:pt x="1692" y="542"/>
                  </a:lnTo>
                  <a:lnTo>
                    <a:pt x="1717" y="495"/>
                  </a:lnTo>
                  <a:lnTo>
                    <a:pt x="1744" y="542"/>
                  </a:lnTo>
                  <a:lnTo>
                    <a:pt x="1717" y="587"/>
                  </a:lnTo>
                  <a:moveTo>
                    <a:pt x="1779" y="587"/>
                  </a:moveTo>
                  <a:lnTo>
                    <a:pt x="1753" y="542"/>
                  </a:lnTo>
                  <a:lnTo>
                    <a:pt x="1779" y="495"/>
                  </a:lnTo>
                  <a:lnTo>
                    <a:pt x="1806" y="542"/>
                  </a:lnTo>
                  <a:lnTo>
                    <a:pt x="1779" y="587"/>
                  </a:lnTo>
                  <a:moveTo>
                    <a:pt x="1840" y="587"/>
                  </a:moveTo>
                  <a:lnTo>
                    <a:pt x="1815" y="542"/>
                  </a:lnTo>
                  <a:lnTo>
                    <a:pt x="1840" y="495"/>
                  </a:lnTo>
                  <a:lnTo>
                    <a:pt x="1867" y="542"/>
                  </a:lnTo>
                  <a:lnTo>
                    <a:pt x="1840" y="587"/>
                  </a:lnTo>
                  <a:moveTo>
                    <a:pt x="1902" y="587"/>
                  </a:moveTo>
                  <a:lnTo>
                    <a:pt x="1876" y="542"/>
                  </a:lnTo>
                  <a:lnTo>
                    <a:pt x="1902" y="495"/>
                  </a:lnTo>
                  <a:lnTo>
                    <a:pt x="1929" y="542"/>
                  </a:lnTo>
                  <a:lnTo>
                    <a:pt x="1902" y="587"/>
                  </a:lnTo>
                  <a:moveTo>
                    <a:pt x="1963" y="587"/>
                  </a:moveTo>
                  <a:lnTo>
                    <a:pt x="1938" y="542"/>
                  </a:lnTo>
                  <a:lnTo>
                    <a:pt x="1963" y="495"/>
                  </a:lnTo>
                  <a:lnTo>
                    <a:pt x="1990" y="542"/>
                  </a:lnTo>
                  <a:lnTo>
                    <a:pt x="1963" y="587"/>
                  </a:lnTo>
                  <a:moveTo>
                    <a:pt x="2025" y="587"/>
                  </a:moveTo>
                  <a:lnTo>
                    <a:pt x="1999" y="542"/>
                  </a:lnTo>
                  <a:lnTo>
                    <a:pt x="2025" y="495"/>
                  </a:lnTo>
                  <a:lnTo>
                    <a:pt x="2052" y="542"/>
                  </a:lnTo>
                  <a:lnTo>
                    <a:pt x="2025" y="587"/>
                  </a:lnTo>
                  <a:moveTo>
                    <a:pt x="2088" y="587"/>
                  </a:moveTo>
                  <a:lnTo>
                    <a:pt x="2061" y="542"/>
                  </a:lnTo>
                  <a:lnTo>
                    <a:pt x="2088" y="495"/>
                  </a:lnTo>
                  <a:lnTo>
                    <a:pt x="2113" y="542"/>
                  </a:lnTo>
                  <a:lnTo>
                    <a:pt x="2088" y="587"/>
                  </a:lnTo>
                  <a:moveTo>
                    <a:pt x="2149" y="587"/>
                  </a:moveTo>
                  <a:lnTo>
                    <a:pt x="2122" y="542"/>
                  </a:lnTo>
                  <a:lnTo>
                    <a:pt x="2149" y="495"/>
                  </a:lnTo>
                  <a:lnTo>
                    <a:pt x="2175" y="542"/>
                  </a:lnTo>
                  <a:lnTo>
                    <a:pt x="2149" y="587"/>
                  </a:lnTo>
                  <a:moveTo>
                    <a:pt x="2211" y="587"/>
                  </a:moveTo>
                  <a:lnTo>
                    <a:pt x="2184" y="542"/>
                  </a:lnTo>
                  <a:lnTo>
                    <a:pt x="2211" y="495"/>
                  </a:lnTo>
                  <a:lnTo>
                    <a:pt x="2236" y="542"/>
                  </a:lnTo>
                  <a:lnTo>
                    <a:pt x="2211" y="587"/>
                  </a:lnTo>
                  <a:moveTo>
                    <a:pt x="2272" y="587"/>
                  </a:moveTo>
                  <a:lnTo>
                    <a:pt x="2245" y="542"/>
                  </a:lnTo>
                  <a:lnTo>
                    <a:pt x="2272" y="495"/>
                  </a:lnTo>
                  <a:lnTo>
                    <a:pt x="2298" y="542"/>
                  </a:lnTo>
                  <a:lnTo>
                    <a:pt x="2272" y="587"/>
                  </a:lnTo>
                  <a:moveTo>
                    <a:pt x="2334" y="587"/>
                  </a:moveTo>
                  <a:lnTo>
                    <a:pt x="2307" y="542"/>
                  </a:lnTo>
                  <a:lnTo>
                    <a:pt x="2334" y="495"/>
                  </a:lnTo>
                  <a:lnTo>
                    <a:pt x="2359" y="542"/>
                  </a:lnTo>
                  <a:lnTo>
                    <a:pt x="2334" y="587"/>
                  </a:lnTo>
                  <a:moveTo>
                    <a:pt x="2395" y="587"/>
                  </a:moveTo>
                  <a:lnTo>
                    <a:pt x="2368" y="542"/>
                  </a:lnTo>
                  <a:lnTo>
                    <a:pt x="2395" y="495"/>
                  </a:lnTo>
                  <a:lnTo>
                    <a:pt x="2421" y="542"/>
                  </a:lnTo>
                  <a:lnTo>
                    <a:pt x="2395" y="587"/>
                  </a:lnTo>
                  <a:moveTo>
                    <a:pt x="2457" y="587"/>
                  </a:moveTo>
                  <a:lnTo>
                    <a:pt x="2431" y="542"/>
                  </a:lnTo>
                  <a:lnTo>
                    <a:pt x="2457" y="495"/>
                  </a:lnTo>
                  <a:lnTo>
                    <a:pt x="2484" y="542"/>
                  </a:lnTo>
                  <a:lnTo>
                    <a:pt x="2457" y="587"/>
                  </a:lnTo>
                  <a:moveTo>
                    <a:pt x="2518" y="587"/>
                  </a:moveTo>
                  <a:lnTo>
                    <a:pt x="2493" y="542"/>
                  </a:lnTo>
                  <a:lnTo>
                    <a:pt x="2518" y="495"/>
                  </a:lnTo>
                  <a:lnTo>
                    <a:pt x="2545" y="542"/>
                  </a:lnTo>
                  <a:lnTo>
                    <a:pt x="2518" y="587"/>
                  </a:lnTo>
                  <a:moveTo>
                    <a:pt x="84" y="533"/>
                  </a:moveTo>
                  <a:lnTo>
                    <a:pt x="59" y="488"/>
                  </a:lnTo>
                  <a:lnTo>
                    <a:pt x="84" y="443"/>
                  </a:lnTo>
                  <a:lnTo>
                    <a:pt x="111" y="488"/>
                  </a:lnTo>
                  <a:lnTo>
                    <a:pt x="84" y="533"/>
                  </a:lnTo>
                  <a:moveTo>
                    <a:pt x="146" y="533"/>
                  </a:moveTo>
                  <a:lnTo>
                    <a:pt x="120" y="488"/>
                  </a:lnTo>
                  <a:lnTo>
                    <a:pt x="146" y="443"/>
                  </a:lnTo>
                  <a:lnTo>
                    <a:pt x="172" y="488"/>
                  </a:lnTo>
                  <a:lnTo>
                    <a:pt x="146" y="533"/>
                  </a:lnTo>
                  <a:moveTo>
                    <a:pt x="207" y="533"/>
                  </a:moveTo>
                  <a:lnTo>
                    <a:pt x="181" y="488"/>
                  </a:lnTo>
                  <a:lnTo>
                    <a:pt x="207" y="443"/>
                  </a:lnTo>
                  <a:lnTo>
                    <a:pt x="234" y="488"/>
                  </a:lnTo>
                  <a:lnTo>
                    <a:pt x="207" y="533"/>
                  </a:lnTo>
                  <a:moveTo>
                    <a:pt x="270" y="533"/>
                  </a:moveTo>
                  <a:lnTo>
                    <a:pt x="243" y="488"/>
                  </a:lnTo>
                  <a:lnTo>
                    <a:pt x="270" y="443"/>
                  </a:lnTo>
                  <a:lnTo>
                    <a:pt x="295" y="488"/>
                  </a:lnTo>
                  <a:lnTo>
                    <a:pt x="270" y="533"/>
                  </a:lnTo>
                  <a:moveTo>
                    <a:pt x="331" y="533"/>
                  </a:moveTo>
                  <a:lnTo>
                    <a:pt x="304" y="488"/>
                  </a:lnTo>
                  <a:lnTo>
                    <a:pt x="331" y="443"/>
                  </a:lnTo>
                  <a:lnTo>
                    <a:pt x="357" y="488"/>
                  </a:lnTo>
                  <a:lnTo>
                    <a:pt x="331" y="533"/>
                  </a:lnTo>
                  <a:moveTo>
                    <a:pt x="393" y="533"/>
                  </a:moveTo>
                  <a:lnTo>
                    <a:pt x="366" y="488"/>
                  </a:lnTo>
                  <a:lnTo>
                    <a:pt x="393" y="443"/>
                  </a:lnTo>
                  <a:lnTo>
                    <a:pt x="418" y="488"/>
                  </a:lnTo>
                  <a:lnTo>
                    <a:pt x="393" y="533"/>
                  </a:lnTo>
                  <a:moveTo>
                    <a:pt x="454" y="533"/>
                  </a:moveTo>
                  <a:lnTo>
                    <a:pt x="427" y="488"/>
                  </a:lnTo>
                  <a:lnTo>
                    <a:pt x="454" y="443"/>
                  </a:lnTo>
                  <a:lnTo>
                    <a:pt x="480" y="488"/>
                  </a:lnTo>
                  <a:lnTo>
                    <a:pt x="454" y="533"/>
                  </a:lnTo>
                  <a:moveTo>
                    <a:pt x="516" y="533"/>
                  </a:moveTo>
                  <a:lnTo>
                    <a:pt x="489" y="488"/>
                  </a:lnTo>
                  <a:lnTo>
                    <a:pt x="516" y="443"/>
                  </a:lnTo>
                  <a:lnTo>
                    <a:pt x="541" y="488"/>
                  </a:lnTo>
                  <a:lnTo>
                    <a:pt x="516" y="533"/>
                  </a:lnTo>
                  <a:moveTo>
                    <a:pt x="577" y="533"/>
                  </a:moveTo>
                  <a:lnTo>
                    <a:pt x="550" y="488"/>
                  </a:lnTo>
                  <a:lnTo>
                    <a:pt x="577" y="443"/>
                  </a:lnTo>
                  <a:lnTo>
                    <a:pt x="603" y="488"/>
                  </a:lnTo>
                  <a:lnTo>
                    <a:pt x="577" y="533"/>
                  </a:lnTo>
                  <a:moveTo>
                    <a:pt x="639" y="533"/>
                  </a:moveTo>
                  <a:lnTo>
                    <a:pt x="613" y="488"/>
                  </a:lnTo>
                  <a:lnTo>
                    <a:pt x="639" y="443"/>
                  </a:lnTo>
                  <a:lnTo>
                    <a:pt x="666" y="488"/>
                  </a:lnTo>
                  <a:lnTo>
                    <a:pt x="639" y="533"/>
                  </a:lnTo>
                  <a:moveTo>
                    <a:pt x="700" y="533"/>
                  </a:moveTo>
                  <a:lnTo>
                    <a:pt x="675" y="488"/>
                  </a:lnTo>
                  <a:lnTo>
                    <a:pt x="700" y="443"/>
                  </a:lnTo>
                  <a:lnTo>
                    <a:pt x="727" y="488"/>
                  </a:lnTo>
                  <a:lnTo>
                    <a:pt x="700" y="533"/>
                  </a:lnTo>
                  <a:moveTo>
                    <a:pt x="762" y="533"/>
                  </a:moveTo>
                  <a:lnTo>
                    <a:pt x="736" y="488"/>
                  </a:lnTo>
                  <a:lnTo>
                    <a:pt x="762" y="443"/>
                  </a:lnTo>
                  <a:lnTo>
                    <a:pt x="789" y="488"/>
                  </a:lnTo>
                  <a:lnTo>
                    <a:pt x="762" y="533"/>
                  </a:lnTo>
                  <a:moveTo>
                    <a:pt x="823" y="533"/>
                  </a:moveTo>
                  <a:lnTo>
                    <a:pt x="798" y="488"/>
                  </a:lnTo>
                  <a:lnTo>
                    <a:pt x="823" y="443"/>
                  </a:lnTo>
                  <a:lnTo>
                    <a:pt x="850" y="488"/>
                  </a:lnTo>
                  <a:lnTo>
                    <a:pt x="823" y="533"/>
                  </a:lnTo>
                  <a:moveTo>
                    <a:pt x="885" y="533"/>
                  </a:moveTo>
                  <a:lnTo>
                    <a:pt x="859" y="488"/>
                  </a:lnTo>
                  <a:lnTo>
                    <a:pt x="885" y="443"/>
                  </a:lnTo>
                  <a:lnTo>
                    <a:pt x="912" y="488"/>
                  </a:lnTo>
                  <a:lnTo>
                    <a:pt x="885" y="533"/>
                  </a:lnTo>
                  <a:moveTo>
                    <a:pt x="946" y="533"/>
                  </a:moveTo>
                  <a:lnTo>
                    <a:pt x="921" y="488"/>
                  </a:lnTo>
                  <a:lnTo>
                    <a:pt x="946" y="443"/>
                  </a:lnTo>
                  <a:lnTo>
                    <a:pt x="973" y="488"/>
                  </a:lnTo>
                  <a:lnTo>
                    <a:pt x="946" y="533"/>
                  </a:lnTo>
                  <a:moveTo>
                    <a:pt x="1009" y="533"/>
                  </a:moveTo>
                  <a:lnTo>
                    <a:pt x="982" y="488"/>
                  </a:lnTo>
                  <a:lnTo>
                    <a:pt x="1009" y="443"/>
                  </a:lnTo>
                  <a:lnTo>
                    <a:pt x="1035" y="488"/>
                  </a:lnTo>
                  <a:lnTo>
                    <a:pt x="1009" y="533"/>
                  </a:lnTo>
                  <a:moveTo>
                    <a:pt x="1071" y="533"/>
                  </a:moveTo>
                  <a:lnTo>
                    <a:pt x="1044" y="488"/>
                  </a:lnTo>
                  <a:lnTo>
                    <a:pt x="1071" y="443"/>
                  </a:lnTo>
                  <a:lnTo>
                    <a:pt x="1096" y="488"/>
                  </a:lnTo>
                  <a:lnTo>
                    <a:pt x="1071" y="533"/>
                  </a:lnTo>
                  <a:moveTo>
                    <a:pt x="1132" y="533"/>
                  </a:moveTo>
                  <a:lnTo>
                    <a:pt x="1105" y="488"/>
                  </a:lnTo>
                  <a:lnTo>
                    <a:pt x="1132" y="443"/>
                  </a:lnTo>
                  <a:lnTo>
                    <a:pt x="1158" y="488"/>
                  </a:lnTo>
                  <a:lnTo>
                    <a:pt x="1132" y="533"/>
                  </a:lnTo>
                  <a:moveTo>
                    <a:pt x="1194" y="533"/>
                  </a:moveTo>
                  <a:lnTo>
                    <a:pt x="1167" y="488"/>
                  </a:lnTo>
                  <a:lnTo>
                    <a:pt x="1194" y="443"/>
                  </a:lnTo>
                  <a:lnTo>
                    <a:pt x="1219" y="488"/>
                  </a:lnTo>
                  <a:lnTo>
                    <a:pt x="1194" y="533"/>
                  </a:lnTo>
                  <a:moveTo>
                    <a:pt x="1255" y="533"/>
                  </a:moveTo>
                  <a:lnTo>
                    <a:pt x="1228" y="488"/>
                  </a:lnTo>
                  <a:lnTo>
                    <a:pt x="1255" y="443"/>
                  </a:lnTo>
                  <a:lnTo>
                    <a:pt x="1281" y="488"/>
                  </a:lnTo>
                  <a:lnTo>
                    <a:pt x="1255" y="533"/>
                  </a:lnTo>
                  <a:moveTo>
                    <a:pt x="1317" y="533"/>
                  </a:moveTo>
                  <a:lnTo>
                    <a:pt x="1290" y="488"/>
                  </a:lnTo>
                  <a:lnTo>
                    <a:pt x="1317" y="443"/>
                  </a:lnTo>
                  <a:lnTo>
                    <a:pt x="1342" y="488"/>
                  </a:lnTo>
                  <a:lnTo>
                    <a:pt x="1317" y="533"/>
                  </a:lnTo>
                  <a:moveTo>
                    <a:pt x="1378" y="533"/>
                  </a:moveTo>
                  <a:lnTo>
                    <a:pt x="1353" y="488"/>
                  </a:lnTo>
                  <a:lnTo>
                    <a:pt x="1378" y="443"/>
                  </a:lnTo>
                  <a:lnTo>
                    <a:pt x="1405" y="488"/>
                  </a:lnTo>
                  <a:lnTo>
                    <a:pt x="1378" y="533"/>
                  </a:lnTo>
                  <a:moveTo>
                    <a:pt x="1440" y="533"/>
                  </a:moveTo>
                  <a:lnTo>
                    <a:pt x="1414" y="488"/>
                  </a:lnTo>
                  <a:lnTo>
                    <a:pt x="1440" y="443"/>
                  </a:lnTo>
                  <a:lnTo>
                    <a:pt x="1467" y="488"/>
                  </a:lnTo>
                  <a:lnTo>
                    <a:pt x="1440" y="533"/>
                  </a:lnTo>
                  <a:moveTo>
                    <a:pt x="1501" y="533"/>
                  </a:moveTo>
                  <a:lnTo>
                    <a:pt x="1476" y="488"/>
                  </a:lnTo>
                  <a:lnTo>
                    <a:pt x="1501" y="443"/>
                  </a:lnTo>
                  <a:lnTo>
                    <a:pt x="1528" y="488"/>
                  </a:lnTo>
                  <a:lnTo>
                    <a:pt x="1501" y="533"/>
                  </a:lnTo>
                  <a:moveTo>
                    <a:pt x="1563" y="533"/>
                  </a:moveTo>
                  <a:lnTo>
                    <a:pt x="1537" y="488"/>
                  </a:lnTo>
                  <a:lnTo>
                    <a:pt x="1563" y="443"/>
                  </a:lnTo>
                  <a:lnTo>
                    <a:pt x="1590" y="488"/>
                  </a:lnTo>
                  <a:lnTo>
                    <a:pt x="1563" y="533"/>
                  </a:lnTo>
                  <a:moveTo>
                    <a:pt x="1624" y="533"/>
                  </a:moveTo>
                  <a:lnTo>
                    <a:pt x="1599" y="488"/>
                  </a:lnTo>
                  <a:lnTo>
                    <a:pt x="1624" y="443"/>
                  </a:lnTo>
                  <a:lnTo>
                    <a:pt x="1651" y="488"/>
                  </a:lnTo>
                  <a:lnTo>
                    <a:pt x="1624" y="533"/>
                  </a:lnTo>
                  <a:moveTo>
                    <a:pt x="1686" y="533"/>
                  </a:moveTo>
                  <a:lnTo>
                    <a:pt x="1660" y="488"/>
                  </a:lnTo>
                  <a:lnTo>
                    <a:pt x="1686" y="443"/>
                  </a:lnTo>
                  <a:lnTo>
                    <a:pt x="1713" y="488"/>
                  </a:lnTo>
                  <a:lnTo>
                    <a:pt x="1686" y="533"/>
                  </a:lnTo>
                  <a:moveTo>
                    <a:pt x="1749" y="533"/>
                  </a:moveTo>
                  <a:lnTo>
                    <a:pt x="1722" y="488"/>
                  </a:lnTo>
                  <a:lnTo>
                    <a:pt x="1749" y="443"/>
                  </a:lnTo>
                  <a:lnTo>
                    <a:pt x="1774" y="488"/>
                  </a:lnTo>
                  <a:lnTo>
                    <a:pt x="1749" y="533"/>
                  </a:lnTo>
                  <a:moveTo>
                    <a:pt x="1810" y="533"/>
                  </a:moveTo>
                  <a:lnTo>
                    <a:pt x="1783" y="488"/>
                  </a:lnTo>
                  <a:lnTo>
                    <a:pt x="1810" y="443"/>
                  </a:lnTo>
                  <a:lnTo>
                    <a:pt x="1836" y="488"/>
                  </a:lnTo>
                  <a:lnTo>
                    <a:pt x="1810" y="533"/>
                  </a:lnTo>
                  <a:moveTo>
                    <a:pt x="1872" y="533"/>
                  </a:moveTo>
                  <a:lnTo>
                    <a:pt x="1845" y="488"/>
                  </a:lnTo>
                  <a:lnTo>
                    <a:pt x="1872" y="443"/>
                  </a:lnTo>
                  <a:lnTo>
                    <a:pt x="1897" y="488"/>
                  </a:lnTo>
                  <a:lnTo>
                    <a:pt x="1872" y="533"/>
                  </a:lnTo>
                  <a:moveTo>
                    <a:pt x="1933" y="533"/>
                  </a:moveTo>
                  <a:lnTo>
                    <a:pt x="1906" y="488"/>
                  </a:lnTo>
                  <a:lnTo>
                    <a:pt x="1933" y="443"/>
                  </a:lnTo>
                  <a:lnTo>
                    <a:pt x="1959" y="488"/>
                  </a:lnTo>
                  <a:lnTo>
                    <a:pt x="1933" y="533"/>
                  </a:lnTo>
                  <a:moveTo>
                    <a:pt x="1995" y="533"/>
                  </a:moveTo>
                  <a:lnTo>
                    <a:pt x="1968" y="488"/>
                  </a:lnTo>
                  <a:lnTo>
                    <a:pt x="1995" y="443"/>
                  </a:lnTo>
                  <a:lnTo>
                    <a:pt x="2020" y="488"/>
                  </a:lnTo>
                  <a:lnTo>
                    <a:pt x="1995" y="533"/>
                  </a:lnTo>
                  <a:moveTo>
                    <a:pt x="2056" y="533"/>
                  </a:moveTo>
                  <a:lnTo>
                    <a:pt x="2029" y="488"/>
                  </a:lnTo>
                  <a:lnTo>
                    <a:pt x="2056" y="443"/>
                  </a:lnTo>
                  <a:lnTo>
                    <a:pt x="2082" y="488"/>
                  </a:lnTo>
                  <a:lnTo>
                    <a:pt x="2056" y="533"/>
                  </a:lnTo>
                  <a:moveTo>
                    <a:pt x="2118" y="533"/>
                  </a:moveTo>
                  <a:lnTo>
                    <a:pt x="2092" y="488"/>
                  </a:lnTo>
                  <a:lnTo>
                    <a:pt x="2118" y="443"/>
                  </a:lnTo>
                  <a:lnTo>
                    <a:pt x="2145" y="488"/>
                  </a:lnTo>
                  <a:lnTo>
                    <a:pt x="2118" y="533"/>
                  </a:lnTo>
                  <a:moveTo>
                    <a:pt x="2179" y="533"/>
                  </a:moveTo>
                  <a:lnTo>
                    <a:pt x="2154" y="488"/>
                  </a:lnTo>
                  <a:lnTo>
                    <a:pt x="2179" y="443"/>
                  </a:lnTo>
                  <a:lnTo>
                    <a:pt x="2206" y="488"/>
                  </a:lnTo>
                  <a:lnTo>
                    <a:pt x="2179" y="533"/>
                  </a:lnTo>
                  <a:moveTo>
                    <a:pt x="2241" y="533"/>
                  </a:moveTo>
                  <a:lnTo>
                    <a:pt x="2215" y="488"/>
                  </a:lnTo>
                  <a:lnTo>
                    <a:pt x="2241" y="443"/>
                  </a:lnTo>
                  <a:lnTo>
                    <a:pt x="2268" y="488"/>
                  </a:lnTo>
                  <a:lnTo>
                    <a:pt x="2241" y="533"/>
                  </a:lnTo>
                  <a:moveTo>
                    <a:pt x="2302" y="533"/>
                  </a:moveTo>
                  <a:lnTo>
                    <a:pt x="2277" y="488"/>
                  </a:lnTo>
                  <a:lnTo>
                    <a:pt x="2302" y="443"/>
                  </a:lnTo>
                  <a:lnTo>
                    <a:pt x="2329" y="488"/>
                  </a:lnTo>
                  <a:lnTo>
                    <a:pt x="2302" y="533"/>
                  </a:lnTo>
                  <a:moveTo>
                    <a:pt x="2364" y="533"/>
                  </a:moveTo>
                  <a:lnTo>
                    <a:pt x="2338" y="488"/>
                  </a:lnTo>
                  <a:lnTo>
                    <a:pt x="2364" y="443"/>
                  </a:lnTo>
                  <a:lnTo>
                    <a:pt x="2391" y="488"/>
                  </a:lnTo>
                  <a:lnTo>
                    <a:pt x="2364" y="533"/>
                  </a:lnTo>
                  <a:moveTo>
                    <a:pt x="2425" y="533"/>
                  </a:moveTo>
                  <a:lnTo>
                    <a:pt x="2400" y="488"/>
                  </a:lnTo>
                  <a:lnTo>
                    <a:pt x="2425" y="443"/>
                  </a:lnTo>
                  <a:lnTo>
                    <a:pt x="2452" y="488"/>
                  </a:lnTo>
                  <a:lnTo>
                    <a:pt x="2425" y="533"/>
                  </a:lnTo>
                  <a:moveTo>
                    <a:pt x="2488" y="533"/>
                  </a:moveTo>
                  <a:lnTo>
                    <a:pt x="2461" y="488"/>
                  </a:lnTo>
                  <a:lnTo>
                    <a:pt x="2488" y="443"/>
                  </a:lnTo>
                  <a:lnTo>
                    <a:pt x="2514" y="488"/>
                  </a:lnTo>
                  <a:lnTo>
                    <a:pt x="2488" y="533"/>
                  </a:lnTo>
                  <a:moveTo>
                    <a:pt x="54" y="480"/>
                  </a:moveTo>
                  <a:lnTo>
                    <a:pt x="27" y="435"/>
                  </a:lnTo>
                  <a:lnTo>
                    <a:pt x="54" y="389"/>
                  </a:lnTo>
                  <a:lnTo>
                    <a:pt x="80" y="435"/>
                  </a:lnTo>
                  <a:lnTo>
                    <a:pt x="54" y="480"/>
                  </a:lnTo>
                  <a:moveTo>
                    <a:pt x="116" y="480"/>
                  </a:moveTo>
                  <a:lnTo>
                    <a:pt x="89" y="435"/>
                  </a:lnTo>
                  <a:lnTo>
                    <a:pt x="116" y="389"/>
                  </a:lnTo>
                  <a:lnTo>
                    <a:pt x="141" y="435"/>
                  </a:lnTo>
                  <a:lnTo>
                    <a:pt x="116" y="480"/>
                  </a:lnTo>
                  <a:moveTo>
                    <a:pt x="177" y="480"/>
                  </a:moveTo>
                  <a:lnTo>
                    <a:pt x="150" y="435"/>
                  </a:lnTo>
                  <a:lnTo>
                    <a:pt x="177" y="389"/>
                  </a:lnTo>
                  <a:lnTo>
                    <a:pt x="202" y="435"/>
                  </a:lnTo>
                  <a:lnTo>
                    <a:pt x="177" y="480"/>
                  </a:lnTo>
                  <a:moveTo>
                    <a:pt x="238" y="480"/>
                  </a:moveTo>
                  <a:lnTo>
                    <a:pt x="213" y="435"/>
                  </a:lnTo>
                  <a:lnTo>
                    <a:pt x="238" y="389"/>
                  </a:lnTo>
                  <a:lnTo>
                    <a:pt x="265" y="435"/>
                  </a:lnTo>
                  <a:lnTo>
                    <a:pt x="238" y="480"/>
                  </a:lnTo>
                  <a:moveTo>
                    <a:pt x="300" y="480"/>
                  </a:moveTo>
                  <a:lnTo>
                    <a:pt x="274" y="435"/>
                  </a:lnTo>
                  <a:lnTo>
                    <a:pt x="300" y="389"/>
                  </a:lnTo>
                  <a:lnTo>
                    <a:pt x="327" y="435"/>
                  </a:lnTo>
                  <a:lnTo>
                    <a:pt x="300" y="480"/>
                  </a:lnTo>
                  <a:moveTo>
                    <a:pt x="361" y="480"/>
                  </a:moveTo>
                  <a:lnTo>
                    <a:pt x="336" y="435"/>
                  </a:lnTo>
                  <a:lnTo>
                    <a:pt x="361" y="389"/>
                  </a:lnTo>
                  <a:lnTo>
                    <a:pt x="388" y="435"/>
                  </a:lnTo>
                  <a:lnTo>
                    <a:pt x="361" y="480"/>
                  </a:lnTo>
                  <a:moveTo>
                    <a:pt x="423" y="480"/>
                  </a:moveTo>
                  <a:lnTo>
                    <a:pt x="397" y="435"/>
                  </a:lnTo>
                  <a:lnTo>
                    <a:pt x="423" y="389"/>
                  </a:lnTo>
                  <a:lnTo>
                    <a:pt x="450" y="435"/>
                  </a:lnTo>
                  <a:lnTo>
                    <a:pt x="423" y="480"/>
                  </a:lnTo>
                  <a:moveTo>
                    <a:pt x="484" y="480"/>
                  </a:moveTo>
                  <a:lnTo>
                    <a:pt x="459" y="435"/>
                  </a:lnTo>
                  <a:lnTo>
                    <a:pt x="484" y="389"/>
                  </a:lnTo>
                  <a:lnTo>
                    <a:pt x="511" y="435"/>
                  </a:lnTo>
                  <a:lnTo>
                    <a:pt x="484" y="480"/>
                  </a:lnTo>
                  <a:moveTo>
                    <a:pt x="546" y="480"/>
                  </a:moveTo>
                  <a:lnTo>
                    <a:pt x="520" y="435"/>
                  </a:lnTo>
                  <a:lnTo>
                    <a:pt x="546" y="389"/>
                  </a:lnTo>
                  <a:lnTo>
                    <a:pt x="573" y="435"/>
                  </a:lnTo>
                  <a:lnTo>
                    <a:pt x="546" y="480"/>
                  </a:lnTo>
                  <a:moveTo>
                    <a:pt x="609" y="480"/>
                  </a:moveTo>
                  <a:lnTo>
                    <a:pt x="582" y="435"/>
                  </a:lnTo>
                  <a:lnTo>
                    <a:pt x="609" y="389"/>
                  </a:lnTo>
                  <a:lnTo>
                    <a:pt x="634" y="435"/>
                  </a:lnTo>
                  <a:lnTo>
                    <a:pt x="609" y="480"/>
                  </a:lnTo>
                  <a:moveTo>
                    <a:pt x="670" y="480"/>
                  </a:moveTo>
                  <a:lnTo>
                    <a:pt x="643" y="435"/>
                  </a:lnTo>
                  <a:lnTo>
                    <a:pt x="670" y="389"/>
                  </a:lnTo>
                  <a:lnTo>
                    <a:pt x="696" y="435"/>
                  </a:lnTo>
                  <a:lnTo>
                    <a:pt x="670" y="480"/>
                  </a:lnTo>
                  <a:moveTo>
                    <a:pt x="732" y="480"/>
                  </a:moveTo>
                  <a:lnTo>
                    <a:pt x="705" y="435"/>
                  </a:lnTo>
                  <a:lnTo>
                    <a:pt x="732" y="389"/>
                  </a:lnTo>
                  <a:lnTo>
                    <a:pt x="757" y="435"/>
                  </a:lnTo>
                  <a:lnTo>
                    <a:pt x="732" y="480"/>
                  </a:lnTo>
                  <a:moveTo>
                    <a:pt x="793" y="480"/>
                  </a:moveTo>
                  <a:lnTo>
                    <a:pt x="766" y="435"/>
                  </a:lnTo>
                  <a:lnTo>
                    <a:pt x="793" y="389"/>
                  </a:lnTo>
                  <a:lnTo>
                    <a:pt x="819" y="435"/>
                  </a:lnTo>
                  <a:lnTo>
                    <a:pt x="793" y="480"/>
                  </a:lnTo>
                  <a:moveTo>
                    <a:pt x="855" y="480"/>
                  </a:moveTo>
                  <a:lnTo>
                    <a:pt x="828" y="435"/>
                  </a:lnTo>
                  <a:lnTo>
                    <a:pt x="855" y="389"/>
                  </a:lnTo>
                  <a:lnTo>
                    <a:pt x="880" y="435"/>
                  </a:lnTo>
                  <a:lnTo>
                    <a:pt x="855" y="480"/>
                  </a:lnTo>
                  <a:moveTo>
                    <a:pt x="916" y="480"/>
                  </a:moveTo>
                  <a:lnTo>
                    <a:pt x="889" y="435"/>
                  </a:lnTo>
                  <a:lnTo>
                    <a:pt x="916" y="389"/>
                  </a:lnTo>
                  <a:lnTo>
                    <a:pt x="942" y="435"/>
                  </a:lnTo>
                  <a:lnTo>
                    <a:pt x="916" y="480"/>
                  </a:lnTo>
                  <a:moveTo>
                    <a:pt x="978" y="480"/>
                  </a:moveTo>
                  <a:lnTo>
                    <a:pt x="952" y="435"/>
                  </a:lnTo>
                  <a:lnTo>
                    <a:pt x="978" y="389"/>
                  </a:lnTo>
                  <a:lnTo>
                    <a:pt x="1005" y="435"/>
                  </a:lnTo>
                  <a:lnTo>
                    <a:pt x="978" y="480"/>
                  </a:lnTo>
                  <a:moveTo>
                    <a:pt x="1039" y="480"/>
                  </a:moveTo>
                  <a:lnTo>
                    <a:pt x="1014" y="435"/>
                  </a:lnTo>
                  <a:lnTo>
                    <a:pt x="1039" y="389"/>
                  </a:lnTo>
                  <a:lnTo>
                    <a:pt x="1066" y="435"/>
                  </a:lnTo>
                  <a:lnTo>
                    <a:pt x="1039" y="480"/>
                  </a:lnTo>
                  <a:moveTo>
                    <a:pt x="1101" y="480"/>
                  </a:moveTo>
                  <a:lnTo>
                    <a:pt x="1075" y="435"/>
                  </a:lnTo>
                  <a:lnTo>
                    <a:pt x="1101" y="389"/>
                  </a:lnTo>
                  <a:lnTo>
                    <a:pt x="1128" y="435"/>
                  </a:lnTo>
                  <a:lnTo>
                    <a:pt x="1101" y="480"/>
                  </a:lnTo>
                  <a:moveTo>
                    <a:pt x="1162" y="480"/>
                  </a:moveTo>
                  <a:lnTo>
                    <a:pt x="1137" y="435"/>
                  </a:lnTo>
                  <a:lnTo>
                    <a:pt x="1162" y="389"/>
                  </a:lnTo>
                  <a:lnTo>
                    <a:pt x="1189" y="435"/>
                  </a:lnTo>
                  <a:lnTo>
                    <a:pt x="1162" y="480"/>
                  </a:lnTo>
                  <a:moveTo>
                    <a:pt x="1224" y="480"/>
                  </a:moveTo>
                  <a:lnTo>
                    <a:pt x="1198" y="435"/>
                  </a:lnTo>
                  <a:lnTo>
                    <a:pt x="1224" y="389"/>
                  </a:lnTo>
                  <a:lnTo>
                    <a:pt x="1251" y="435"/>
                  </a:lnTo>
                  <a:lnTo>
                    <a:pt x="1224" y="480"/>
                  </a:lnTo>
                  <a:moveTo>
                    <a:pt x="1285" y="480"/>
                  </a:moveTo>
                  <a:lnTo>
                    <a:pt x="1260" y="435"/>
                  </a:lnTo>
                  <a:lnTo>
                    <a:pt x="1285" y="389"/>
                  </a:lnTo>
                  <a:lnTo>
                    <a:pt x="1312" y="435"/>
                  </a:lnTo>
                  <a:lnTo>
                    <a:pt x="1285" y="480"/>
                  </a:lnTo>
                  <a:moveTo>
                    <a:pt x="1348" y="480"/>
                  </a:moveTo>
                  <a:lnTo>
                    <a:pt x="1321" y="435"/>
                  </a:lnTo>
                  <a:lnTo>
                    <a:pt x="1348" y="389"/>
                  </a:lnTo>
                  <a:lnTo>
                    <a:pt x="1374" y="435"/>
                  </a:lnTo>
                  <a:lnTo>
                    <a:pt x="1348" y="480"/>
                  </a:lnTo>
                  <a:moveTo>
                    <a:pt x="1410" y="480"/>
                  </a:moveTo>
                  <a:lnTo>
                    <a:pt x="1383" y="435"/>
                  </a:lnTo>
                  <a:lnTo>
                    <a:pt x="1410" y="389"/>
                  </a:lnTo>
                  <a:lnTo>
                    <a:pt x="1435" y="435"/>
                  </a:lnTo>
                  <a:lnTo>
                    <a:pt x="1410" y="480"/>
                  </a:lnTo>
                  <a:moveTo>
                    <a:pt x="1471" y="480"/>
                  </a:moveTo>
                  <a:lnTo>
                    <a:pt x="1444" y="435"/>
                  </a:lnTo>
                  <a:lnTo>
                    <a:pt x="1471" y="389"/>
                  </a:lnTo>
                  <a:lnTo>
                    <a:pt x="1497" y="435"/>
                  </a:lnTo>
                  <a:lnTo>
                    <a:pt x="1471" y="480"/>
                  </a:lnTo>
                  <a:moveTo>
                    <a:pt x="1533" y="480"/>
                  </a:moveTo>
                  <a:lnTo>
                    <a:pt x="1506" y="435"/>
                  </a:lnTo>
                  <a:lnTo>
                    <a:pt x="1533" y="389"/>
                  </a:lnTo>
                  <a:lnTo>
                    <a:pt x="1558" y="435"/>
                  </a:lnTo>
                  <a:lnTo>
                    <a:pt x="1533" y="480"/>
                  </a:lnTo>
                  <a:moveTo>
                    <a:pt x="1594" y="480"/>
                  </a:moveTo>
                  <a:lnTo>
                    <a:pt x="1567" y="435"/>
                  </a:lnTo>
                  <a:lnTo>
                    <a:pt x="1594" y="389"/>
                  </a:lnTo>
                  <a:lnTo>
                    <a:pt x="1620" y="435"/>
                  </a:lnTo>
                  <a:lnTo>
                    <a:pt x="1594" y="480"/>
                  </a:lnTo>
                  <a:moveTo>
                    <a:pt x="1656" y="480"/>
                  </a:moveTo>
                  <a:lnTo>
                    <a:pt x="1629" y="435"/>
                  </a:lnTo>
                  <a:lnTo>
                    <a:pt x="1656" y="389"/>
                  </a:lnTo>
                  <a:lnTo>
                    <a:pt x="1681" y="435"/>
                  </a:lnTo>
                  <a:lnTo>
                    <a:pt x="1656" y="480"/>
                  </a:lnTo>
                  <a:moveTo>
                    <a:pt x="1717" y="480"/>
                  </a:moveTo>
                  <a:lnTo>
                    <a:pt x="1692" y="435"/>
                  </a:lnTo>
                  <a:lnTo>
                    <a:pt x="1717" y="389"/>
                  </a:lnTo>
                  <a:lnTo>
                    <a:pt x="1744" y="435"/>
                  </a:lnTo>
                  <a:lnTo>
                    <a:pt x="1717" y="480"/>
                  </a:lnTo>
                  <a:moveTo>
                    <a:pt x="1779" y="480"/>
                  </a:moveTo>
                  <a:lnTo>
                    <a:pt x="1753" y="435"/>
                  </a:lnTo>
                  <a:lnTo>
                    <a:pt x="1779" y="389"/>
                  </a:lnTo>
                  <a:lnTo>
                    <a:pt x="1806" y="435"/>
                  </a:lnTo>
                  <a:lnTo>
                    <a:pt x="1779" y="480"/>
                  </a:lnTo>
                  <a:moveTo>
                    <a:pt x="1840" y="480"/>
                  </a:moveTo>
                  <a:lnTo>
                    <a:pt x="1815" y="435"/>
                  </a:lnTo>
                  <a:lnTo>
                    <a:pt x="1840" y="389"/>
                  </a:lnTo>
                  <a:lnTo>
                    <a:pt x="1867" y="435"/>
                  </a:lnTo>
                  <a:lnTo>
                    <a:pt x="1840" y="480"/>
                  </a:lnTo>
                  <a:moveTo>
                    <a:pt x="1902" y="480"/>
                  </a:moveTo>
                  <a:lnTo>
                    <a:pt x="1876" y="435"/>
                  </a:lnTo>
                  <a:lnTo>
                    <a:pt x="1902" y="389"/>
                  </a:lnTo>
                  <a:lnTo>
                    <a:pt x="1929" y="435"/>
                  </a:lnTo>
                  <a:lnTo>
                    <a:pt x="1902" y="480"/>
                  </a:lnTo>
                  <a:moveTo>
                    <a:pt x="1963" y="480"/>
                  </a:moveTo>
                  <a:lnTo>
                    <a:pt x="1938" y="435"/>
                  </a:lnTo>
                  <a:lnTo>
                    <a:pt x="1963" y="389"/>
                  </a:lnTo>
                  <a:lnTo>
                    <a:pt x="1990" y="435"/>
                  </a:lnTo>
                  <a:lnTo>
                    <a:pt x="1963" y="480"/>
                  </a:lnTo>
                  <a:moveTo>
                    <a:pt x="2025" y="480"/>
                  </a:moveTo>
                  <a:lnTo>
                    <a:pt x="1999" y="435"/>
                  </a:lnTo>
                  <a:lnTo>
                    <a:pt x="2025" y="389"/>
                  </a:lnTo>
                  <a:lnTo>
                    <a:pt x="2052" y="435"/>
                  </a:lnTo>
                  <a:lnTo>
                    <a:pt x="2025" y="480"/>
                  </a:lnTo>
                  <a:moveTo>
                    <a:pt x="2088" y="480"/>
                  </a:moveTo>
                  <a:lnTo>
                    <a:pt x="2061" y="435"/>
                  </a:lnTo>
                  <a:lnTo>
                    <a:pt x="2088" y="389"/>
                  </a:lnTo>
                  <a:lnTo>
                    <a:pt x="2113" y="435"/>
                  </a:lnTo>
                  <a:lnTo>
                    <a:pt x="2088" y="480"/>
                  </a:lnTo>
                  <a:moveTo>
                    <a:pt x="2149" y="480"/>
                  </a:moveTo>
                  <a:lnTo>
                    <a:pt x="2122" y="435"/>
                  </a:lnTo>
                  <a:lnTo>
                    <a:pt x="2149" y="389"/>
                  </a:lnTo>
                  <a:lnTo>
                    <a:pt x="2175" y="435"/>
                  </a:lnTo>
                  <a:lnTo>
                    <a:pt x="2149" y="480"/>
                  </a:lnTo>
                  <a:moveTo>
                    <a:pt x="2211" y="480"/>
                  </a:moveTo>
                  <a:lnTo>
                    <a:pt x="2184" y="435"/>
                  </a:lnTo>
                  <a:lnTo>
                    <a:pt x="2211" y="389"/>
                  </a:lnTo>
                  <a:lnTo>
                    <a:pt x="2236" y="435"/>
                  </a:lnTo>
                  <a:lnTo>
                    <a:pt x="2211" y="480"/>
                  </a:lnTo>
                  <a:moveTo>
                    <a:pt x="2272" y="480"/>
                  </a:moveTo>
                  <a:lnTo>
                    <a:pt x="2245" y="435"/>
                  </a:lnTo>
                  <a:lnTo>
                    <a:pt x="2272" y="389"/>
                  </a:lnTo>
                  <a:lnTo>
                    <a:pt x="2298" y="435"/>
                  </a:lnTo>
                  <a:lnTo>
                    <a:pt x="2272" y="480"/>
                  </a:lnTo>
                  <a:moveTo>
                    <a:pt x="2334" y="480"/>
                  </a:moveTo>
                  <a:lnTo>
                    <a:pt x="2307" y="435"/>
                  </a:lnTo>
                  <a:lnTo>
                    <a:pt x="2334" y="389"/>
                  </a:lnTo>
                  <a:lnTo>
                    <a:pt x="2359" y="435"/>
                  </a:lnTo>
                  <a:lnTo>
                    <a:pt x="2334" y="480"/>
                  </a:lnTo>
                  <a:moveTo>
                    <a:pt x="2395" y="480"/>
                  </a:moveTo>
                  <a:lnTo>
                    <a:pt x="2368" y="435"/>
                  </a:lnTo>
                  <a:lnTo>
                    <a:pt x="2395" y="389"/>
                  </a:lnTo>
                  <a:lnTo>
                    <a:pt x="2421" y="435"/>
                  </a:lnTo>
                  <a:lnTo>
                    <a:pt x="2395" y="480"/>
                  </a:lnTo>
                  <a:moveTo>
                    <a:pt x="2457" y="480"/>
                  </a:moveTo>
                  <a:lnTo>
                    <a:pt x="2431" y="435"/>
                  </a:lnTo>
                  <a:lnTo>
                    <a:pt x="2457" y="389"/>
                  </a:lnTo>
                  <a:lnTo>
                    <a:pt x="2484" y="435"/>
                  </a:lnTo>
                  <a:lnTo>
                    <a:pt x="2457" y="480"/>
                  </a:lnTo>
                  <a:moveTo>
                    <a:pt x="2518" y="480"/>
                  </a:moveTo>
                  <a:lnTo>
                    <a:pt x="2493" y="435"/>
                  </a:lnTo>
                  <a:lnTo>
                    <a:pt x="2518" y="389"/>
                  </a:lnTo>
                  <a:lnTo>
                    <a:pt x="2545" y="435"/>
                  </a:lnTo>
                  <a:lnTo>
                    <a:pt x="2518" y="480"/>
                  </a:lnTo>
                  <a:moveTo>
                    <a:pt x="84" y="426"/>
                  </a:moveTo>
                  <a:lnTo>
                    <a:pt x="59" y="382"/>
                  </a:lnTo>
                  <a:lnTo>
                    <a:pt x="84" y="337"/>
                  </a:lnTo>
                  <a:lnTo>
                    <a:pt x="111" y="382"/>
                  </a:lnTo>
                  <a:lnTo>
                    <a:pt x="84" y="426"/>
                  </a:lnTo>
                  <a:moveTo>
                    <a:pt x="146" y="426"/>
                  </a:moveTo>
                  <a:lnTo>
                    <a:pt x="120" y="382"/>
                  </a:lnTo>
                  <a:lnTo>
                    <a:pt x="146" y="337"/>
                  </a:lnTo>
                  <a:lnTo>
                    <a:pt x="172" y="382"/>
                  </a:lnTo>
                  <a:lnTo>
                    <a:pt x="146" y="426"/>
                  </a:lnTo>
                  <a:moveTo>
                    <a:pt x="207" y="426"/>
                  </a:moveTo>
                  <a:lnTo>
                    <a:pt x="181" y="382"/>
                  </a:lnTo>
                  <a:lnTo>
                    <a:pt x="207" y="337"/>
                  </a:lnTo>
                  <a:lnTo>
                    <a:pt x="234" y="382"/>
                  </a:lnTo>
                  <a:lnTo>
                    <a:pt x="207" y="426"/>
                  </a:lnTo>
                  <a:moveTo>
                    <a:pt x="270" y="426"/>
                  </a:moveTo>
                  <a:lnTo>
                    <a:pt x="243" y="382"/>
                  </a:lnTo>
                  <a:lnTo>
                    <a:pt x="270" y="337"/>
                  </a:lnTo>
                  <a:lnTo>
                    <a:pt x="295" y="382"/>
                  </a:lnTo>
                  <a:lnTo>
                    <a:pt x="270" y="426"/>
                  </a:lnTo>
                  <a:moveTo>
                    <a:pt x="331" y="426"/>
                  </a:moveTo>
                  <a:lnTo>
                    <a:pt x="304" y="382"/>
                  </a:lnTo>
                  <a:lnTo>
                    <a:pt x="331" y="337"/>
                  </a:lnTo>
                  <a:lnTo>
                    <a:pt x="357" y="382"/>
                  </a:lnTo>
                  <a:lnTo>
                    <a:pt x="331" y="426"/>
                  </a:lnTo>
                  <a:moveTo>
                    <a:pt x="393" y="426"/>
                  </a:moveTo>
                  <a:lnTo>
                    <a:pt x="366" y="382"/>
                  </a:lnTo>
                  <a:lnTo>
                    <a:pt x="393" y="337"/>
                  </a:lnTo>
                  <a:lnTo>
                    <a:pt x="418" y="382"/>
                  </a:lnTo>
                  <a:lnTo>
                    <a:pt x="393" y="426"/>
                  </a:lnTo>
                  <a:moveTo>
                    <a:pt x="454" y="426"/>
                  </a:moveTo>
                  <a:lnTo>
                    <a:pt x="427" y="382"/>
                  </a:lnTo>
                  <a:lnTo>
                    <a:pt x="454" y="337"/>
                  </a:lnTo>
                  <a:lnTo>
                    <a:pt x="480" y="382"/>
                  </a:lnTo>
                  <a:lnTo>
                    <a:pt x="454" y="426"/>
                  </a:lnTo>
                  <a:moveTo>
                    <a:pt x="516" y="426"/>
                  </a:moveTo>
                  <a:lnTo>
                    <a:pt x="489" y="382"/>
                  </a:lnTo>
                  <a:lnTo>
                    <a:pt x="516" y="337"/>
                  </a:lnTo>
                  <a:lnTo>
                    <a:pt x="541" y="382"/>
                  </a:lnTo>
                  <a:lnTo>
                    <a:pt x="516" y="426"/>
                  </a:lnTo>
                  <a:moveTo>
                    <a:pt x="577" y="426"/>
                  </a:moveTo>
                  <a:lnTo>
                    <a:pt x="550" y="382"/>
                  </a:lnTo>
                  <a:lnTo>
                    <a:pt x="577" y="337"/>
                  </a:lnTo>
                  <a:lnTo>
                    <a:pt x="603" y="382"/>
                  </a:lnTo>
                  <a:lnTo>
                    <a:pt x="577" y="426"/>
                  </a:lnTo>
                  <a:moveTo>
                    <a:pt x="639" y="426"/>
                  </a:moveTo>
                  <a:lnTo>
                    <a:pt x="613" y="382"/>
                  </a:lnTo>
                  <a:lnTo>
                    <a:pt x="639" y="337"/>
                  </a:lnTo>
                  <a:lnTo>
                    <a:pt x="666" y="382"/>
                  </a:lnTo>
                  <a:lnTo>
                    <a:pt x="639" y="426"/>
                  </a:lnTo>
                  <a:moveTo>
                    <a:pt x="700" y="426"/>
                  </a:moveTo>
                  <a:lnTo>
                    <a:pt x="675" y="382"/>
                  </a:lnTo>
                  <a:lnTo>
                    <a:pt x="700" y="337"/>
                  </a:lnTo>
                  <a:lnTo>
                    <a:pt x="727" y="382"/>
                  </a:lnTo>
                  <a:lnTo>
                    <a:pt x="700" y="426"/>
                  </a:lnTo>
                  <a:moveTo>
                    <a:pt x="762" y="426"/>
                  </a:moveTo>
                  <a:lnTo>
                    <a:pt x="736" y="382"/>
                  </a:lnTo>
                  <a:lnTo>
                    <a:pt x="762" y="337"/>
                  </a:lnTo>
                  <a:lnTo>
                    <a:pt x="789" y="382"/>
                  </a:lnTo>
                  <a:lnTo>
                    <a:pt x="762" y="426"/>
                  </a:lnTo>
                  <a:moveTo>
                    <a:pt x="823" y="426"/>
                  </a:moveTo>
                  <a:lnTo>
                    <a:pt x="798" y="382"/>
                  </a:lnTo>
                  <a:lnTo>
                    <a:pt x="823" y="337"/>
                  </a:lnTo>
                  <a:lnTo>
                    <a:pt x="850" y="382"/>
                  </a:lnTo>
                  <a:lnTo>
                    <a:pt x="823" y="426"/>
                  </a:lnTo>
                  <a:moveTo>
                    <a:pt x="885" y="426"/>
                  </a:moveTo>
                  <a:lnTo>
                    <a:pt x="859" y="382"/>
                  </a:lnTo>
                  <a:lnTo>
                    <a:pt x="885" y="337"/>
                  </a:lnTo>
                  <a:lnTo>
                    <a:pt x="912" y="382"/>
                  </a:lnTo>
                  <a:lnTo>
                    <a:pt x="885" y="426"/>
                  </a:lnTo>
                  <a:moveTo>
                    <a:pt x="946" y="426"/>
                  </a:moveTo>
                  <a:lnTo>
                    <a:pt x="921" y="382"/>
                  </a:lnTo>
                  <a:lnTo>
                    <a:pt x="946" y="337"/>
                  </a:lnTo>
                  <a:lnTo>
                    <a:pt x="973" y="382"/>
                  </a:lnTo>
                  <a:lnTo>
                    <a:pt x="946" y="426"/>
                  </a:lnTo>
                  <a:moveTo>
                    <a:pt x="1009" y="426"/>
                  </a:moveTo>
                  <a:lnTo>
                    <a:pt x="982" y="382"/>
                  </a:lnTo>
                  <a:lnTo>
                    <a:pt x="1009" y="337"/>
                  </a:lnTo>
                  <a:lnTo>
                    <a:pt x="1035" y="382"/>
                  </a:lnTo>
                  <a:lnTo>
                    <a:pt x="1009" y="426"/>
                  </a:lnTo>
                  <a:moveTo>
                    <a:pt x="1071" y="426"/>
                  </a:moveTo>
                  <a:lnTo>
                    <a:pt x="1044" y="382"/>
                  </a:lnTo>
                  <a:lnTo>
                    <a:pt x="1071" y="337"/>
                  </a:lnTo>
                  <a:lnTo>
                    <a:pt x="1096" y="382"/>
                  </a:lnTo>
                  <a:lnTo>
                    <a:pt x="1071" y="426"/>
                  </a:lnTo>
                  <a:moveTo>
                    <a:pt x="1132" y="426"/>
                  </a:moveTo>
                  <a:lnTo>
                    <a:pt x="1105" y="382"/>
                  </a:lnTo>
                  <a:lnTo>
                    <a:pt x="1132" y="337"/>
                  </a:lnTo>
                  <a:lnTo>
                    <a:pt x="1158" y="382"/>
                  </a:lnTo>
                  <a:lnTo>
                    <a:pt x="1132" y="426"/>
                  </a:lnTo>
                  <a:moveTo>
                    <a:pt x="1194" y="426"/>
                  </a:moveTo>
                  <a:lnTo>
                    <a:pt x="1167" y="382"/>
                  </a:lnTo>
                  <a:lnTo>
                    <a:pt x="1194" y="337"/>
                  </a:lnTo>
                  <a:lnTo>
                    <a:pt x="1219" y="382"/>
                  </a:lnTo>
                  <a:lnTo>
                    <a:pt x="1194" y="426"/>
                  </a:lnTo>
                  <a:moveTo>
                    <a:pt x="1255" y="426"/>
                  </a:moveTo>
                  <a:lnTo>
                    <a:pt x="1228" y="382"/>
                  </a:lnTo>
                  <a:lnTo>
                    <a:pt x="1255" y="337"/>
                  </a:lnTo>
                  <a:lnTo>
                    <a:pt x="1281" y="382"/>
                  </a:lnTo>
                  <a:lnTo>
                    <a:pt x="1255" y="426"/>
                  </a:lnTo>
                  <a:moveTo>
                    <a:pt x="1317" y="426"/>
                  </a:moveTo>
                  <a:lnTo>
                    <a:pt x="1290" y="382"/>
                  </a:lnTo>
                  <a:lnTo>
                    <a:pt x="1317" y="337"/>
                  </a:lnTo>
                  <a:lnTo>
                    <a:pt x="1342" y="382"/>
                  </a:lnTo>
                  <a:lnTo>
                    <a:pt x="1317" y="426"/>
                  </a:lnTo>
                  <a:moveTo>
                    <a:pt x="1378" y="426"/>
                  </a:moveTo>
                  <a:lnTo>
                    <a:pt x="1353" y="382"/>
                  </a:lnTo>
                  <a:lnTo>
                    <a:pt x="1378" y="337"/>
                  </a:lnTo>
                  <a:lnTo>
                    <a:pt x="1405" y="382"/>
                  </a:lnTo>
                  <a:lnTo>
                    <a:pt x="1378" y="426"/>
                  </a:lnTo>
                  <a:moveTo>
                    <a:pt x="1440" y="426"/>
                  </a:moveTo>
                  <a:lnTo>
                    <a:pt x="1414" y="382"/>
                  </a:lnTo>
                  <a:lnTo>
                    <a:pt x="1440" y="337"/>
                  </a:lnTo>
                  <a:lnTo>
                    <a:pt x="1467" y="382"/>
                  </a:lnTo>
                  <a:lnTo>
                    <a:pt x="1440" y="426"/>
                  </a:lnTo>
                  <a:moveTo>
                    <a:pt x="1501" y="426"/>
                  </a:moveTo>
                  <a:lnTo>
                    <a:pt x="1476" y="382"/>
                  </a:lnTo>
                  <a:lnTo>
                    <a:pt x="1501" y="337"/>
                  </a:lnTo>
                  <a:lnTo>
                    <a:pt x="1528" y="382"/>
                  </a:lnTo>
                  <a:lnTo>
                    <a:pt x="1501" y="426"/>
                  </a:lnTo>
                  <a:moveTo>
                    <a:pt x="1563" y="426"/>
                  </a:moveTo>
                  <a:lnTo>
                    <a:pt x="1537" y="382"/>
                  </a:lnTo>
                  <a:lnTo>
                    <a:pt x="1563" y="337"/>
                  </a:lnTo>
                  <a:lnTo>
                    <a:pt x="1590" y="382"/>
                  </a:lnTo>
                  <a:lnTo>
                    <a:pt x="1563" y="426"/>
                  </a:lnTo>
                  <a:moveTo>
                    <a:pt x="1624" y="426"/>
                  </a:moveTo>
                  <a:lnTo>
                    <a:pt x="1599" y="382"/>
                  </a:lnTo>
                  <a:lnTo>
                    <a:pt x="1624" y="337"/>
                  </a:lnTo>
                  <a:lnTo>
                    <a:pt x="1651" y="382"/>
                  </a:lnTo>
                  <a:lnTo>
                    <a:pt x="1624" y="426"/>
                  </a:lnTo>
                  <a:moveTo>
                    <a:pt x="1686" y="426"/>
                  </a:moveTo>
                  <a:lnTo>
                    <a:pt x="1660" y="382"/>
                  </a:lnTo>
                  <a:lnTo>
                    <a:pt x="1686" y="337"/>
                  </a:lnTo>
                  <a:lnTo>
                    <a:pt x="1713" y="382"/>
                  </a:lnTo>
                  <a:lnTo>
                    <a:pt x="1686" y="426"/>
                  </a:lnTo>
                  <a:moveTo>
                    <a:pt x="1749" y="426"/>
                  </a:moveTo>
                  <a:lnTo>
                    <a:pt x="1722" y="382"/>
                  </a:lnTo>
                  <a:lnTo>
                    <a:pt x="1749" y="337"/>
                  </a:lnTo>
                  <a:lnTo>
                    <a:pt x="1774" y="382"/>
                  </a:lnTo>
                  <a:lnTo>
                    <a:pt x="1749" y="426"/>
                  </a:lnTo>
                  <a:moveTo>
                    <a:pt x="1810" y="426"/>
                  </a:moveTo>
                  <a:lnTo>
                    <a:pt x="1783" y="382"/>
                  </a:lnTo>
                  <a:lnTo>
                    <a:pt x="1810" y="337"/>
                  </a:lnTo>
                  <a:lnTo>
                    <a:pt x="1836" y="382"/>
                  </a:lnTo>
                  <a:lnTo>
                    <a:pt x="1810" y="426"/>
                  </a:lnTo>
                  <a:moveTo>
                    <a:pt x="1872" y="426"/>
                  </a:moveTo>
                  <a:lnTo>
                    <a:pt x="1845" y="382"/>
                  </a:lnTo>
                  <a:lnTo>
                    <a:pt x="1872" y="337"/>
                  </a:lnTo>
                  <a:lnTo>
                    <a:pt x="1897" y="382"/>
                  </a:lnTo>
                  <a:lnTo>
                    <a:pt x="1872" y="426"/>
                  </a:lnTo>
                  <a:moveTo>
                    <a:pt x="1933" y="426"/>
                  </a:moveTo>
                  <a:lnTo>
                    <a:pt x="1906" y="382"/>
                  </a:lnTo>
                  <a:lnTo>
                    <a:pt x="1933" y="337"/>
                  </a:lnTo>
                  <a:lnTo>
                    <a:pt x="1959" y="382"/>
                  </a:lnTo>
                  <a:lnTo>
                    <a:pt x="1933" y="426"/>
                  </a:lnTo>
                  <a:moveTo>
                    <a:pt x="1995" y="426"/>
                  </a:moveTo>
                  <a:lnTo>
                    <a:pt x="1968" y="382"/>
                  </a:lnTo>
                  <a:lnTo>
                    <a:pt x="1995" y="337"/>
                  </a:lnTo>
                  <a:lnTo>
                    <a:pt x="2020" y="382"/>
                  </a:lnTo>
                  <a:lnTo>
                    <a:pt x="1995" y="426"/>
                  </a:lnTo>
                  <a:moveTo>
                    <a:pt x="2056" y="426"/>
                  </a:moveTo>
                  <a:lnTo>
                    <a:pt x="2029" y="382"/>
                  </a:lnTo>
                  <a:lnTo>
                    <a:pt x="2056" y="337"/>
                  </a:lnTo>
                  <a:lnTo>
                    <a:pt x="2082" y="382"/>
                  </a:lnTo>
                  <a:lnTo>
                    <a:pt x="2056" y="426"/>
                  </a:lnTo>
                  <a:moveTo>
                    <a:pt x="2118" y="426"/>
                  </a:moveTo>
                  <a:lnTo>
                    <a:pt x="2092" y="382"/>
                  </a:lnTo>
                  <a:lnTo>
                    <a:pt x="2118" y="337"/>
                  </a:lnTo>
                  <a:lnTo>
                    <a:pt x="2145" y="382"/>
                  </a:lnTo>
                  <a:lnTo>
                    <a:pt x="2118" y="426"/>
                  </a:lnTo>
                  <a:moveTo>
                    <a:pt x="2179" y="426"/>
                  </a:moveTo>
                  <a:lnTo>
                    <a:pt x="2154" y="382"/>
                  </a:lnTo>
                  <a:lnTo>
                    <a:pt x="2179" y="337"/>
                  </a:lnTo>
                  <a:lnTo>
                    <a:pt x="2206" y="382"/>
                  </a:lnTo>
                  <a:lnTo>
                    <a:pt x="2179" y="426"/>
                  </a:lnTo>
                  <a:moveTo>
                    <a:pt x="2241" y="426"/>
                  </a:moveTo>
                  <a:lnTo>
                    <a:pt x="2215" y="382"/>
                  </a:lnTo>
                  <a:lnTo>
                    <a:pt x="2241" y="337"/>
                  </a:lnTo>
                  <a:lnTo>
                    <a:pt x="2268" y="382"/>
                  </a:lnTo>
                  <a:lnTo>
                    <a:pt x="2241" y="426"/>
                  </a:lnTo>
                  <a:moveTo>
                    <a:pt x="2302" y="426"/>
                  </a:moveTo>
                  <a:lnTo>
                    <a:pt x="2277" y="382"/>
                  </a:lnTo>
                  <a:lnTo>
                    <a:pt x="2302" y="337"/>
                  </a:lnTo>
                  <a:lnTo>
                    <a:pt x="2329" y="382"/>
                  </a:lnTo>
                  <a:lnTo>
                    <a:pt x="2302" y="426"/>
                  </a:lnTo>
                  <a:moveTo>
                    <a:pt x="2364" y="426"/>
                  </a:moveTo>
                  <a:lnTo>
                    <a:pt x="2338" y="382"/>
                  </a:lnTo>
                  <a:lnTo>
                    <a:pt x="2364" y="337"/>
                  </a:lnTo>
                  <a:lnTo>
                    <a:pt x="2391" y="382"/>
                  </a:lnTo>
                  <a:lnTo>
                    <a:pt x="2364" y="426"/>
                  </a:lnTo>
                  <a:moveTo>
                    <a:pt x="2425" y="426"/>
                  </a:moveTo>
                  <a:lnTo>
                    <a:pt x="2400" y="382"/>
                  </a:lnTo>
                  <a:lnTo>
                    <a:pt x="2425" y="337"/>
                  </a:lnTo>
                  <a:lnTo>
                    <a:pt x="2452" y="382"/>
                  </a:lnTo>
                  <a:lnTo>
                    <a:pt x="2425" y="426"/>
                  </a:lnTo>
                  <a:moveTo>
                    <a:pt x="2488" y="426"/>
                  </a:moveTo>
                  <a:lnTo>
                    <a:pt x="2461" y="382"/>
                  </a:lnTo>
                  <a:lnTo>
                    <a:pt x="2488" y="337"/>
                  </a:lnTo>
                  <a:lnTo>
                    <a:pt x="2514" y="382"/>
                  </a:lnTo>
                  <a:lnTo>
                    <a:pt x="2488" y="426"/>
                  </a:lnTo>
                  <a:moveTo>
                    <a:pt x="54" y="374"/>
                  </a:moveTo>
                  <a:lnTo>
                    <a:pt x="27" y="328"/>
                  </a:lnTo>
                  <a:lnTo>
                    <a:pt x="54" y="283"/>
                  </a:lnTo>
                  <a:lnTo>
                    <a:pt x="80" y="328"/>
                  </a:lnTo>
                  <a:lnTo>
                    <a:pt x="54" y="374"/>
                  </a:lnTo>
                  <a:moveTo>
                    <a:pt x="116" y="374"/>
                  </a:moveTo>
                  <a:lnTo>
                    <a:pt x="89" y="328"/>
                  </a:lnTo>
                  <a:lnTo>
                    <a:pt x="116" y="283"/>
                  </a:lnTo>
                  <a:lnTo>
                    <a:pt x="141" y="328"/>
                  </a:lnTo>
                  <a:lnTo>
                    <a:pt x="116" y="374"/>
                  </a:lnTo>
                  <a:moveTo>
                    <a:pt x="177" y="374"/>
                  </a:moveTo>
                  <a:lnTo>
                    <a:pt x="150" y="328"/>
                  </a:lnTo>
                  <a:lnTo>
                    <a:pt x="177" y="283"/>
                  </a:lnTo>
                  <a:lnTo>
                    <a:pt x="202" y="328"/>
                  </a:lnTo>
                  <a:lnTo>
                    <a:pt x="177" y="374"/>
                  </a:lnTo>
                  <a:moveTo>
                    <a:pt x="238" y="374"/>
                  </a:moveTo>
                  <a:lnTo>
                    <a:pt x="213" y="328"/>
                  </a:lnTo>
                  <a:lnTo>
                    <a:pt x="238" y="283"/>
                  </a:lnTo>
                  <a:lnTo>
                    <a:pt x="265" y="328"/>
                  </a:lnTo>
                  <a:lnTo>
                    <a:pt x="238" y="374"/>
                  </a:lnTo>
                  <a:moveTo>
                    <a:pt x="300" y="374"/>
                  </a:moveTo>
                  <a:lnTo>
                    <a:pt x="274" y="328"/>
                  </a:lnTo>
                  <a:lnTo>
                    <a:pt x="300" y="283"/>
                  </a:lnTo>
                  <a:lnTo>
                    <a:pt x="327" y="328"/>
                  </a:lnTo>
                  <a:lnTo>
                    <a:pt x="300" y="374"/>
                  </a:lnTo>
                  <a:moveTo>
                    <a:pt x="361" y="374"/>
                  </a:moveTo>
                  <a:lnTo>
                    <a:pt x="336" y="328"/>
                  </a:lnTo>
                  <a:lnTo>
                    <a:pt x="361" y="283"/>
                  </a:lnTo>
                  <a:lnTo>
                    <a:pt x="388" y="328"/>
                  </a:lnTo>
                  <a:lnTo>
                    <a:pt x="361" y="374"/>
                  </a:lnTo>
                  <a:moveTo>
                    <a:pt x="423" y="374"/>
                  </a:moveTo>
                  <a:lnTo>
                    <a:pt x="397" y="328"/>
                  </a:lnTo>
                  <a:lnTo>
                    <a:pt x="423" y="283"/>
                  </a:lnTo>
                  <a:lnTo>
                    <a:pt x="450" y="328"/>
                  </a:lnTo>
                  <a:lnTo>
                    <a:pt x="423" y="374"/>
                  </a:lnTo>
                  <a:moveTo>
                    <a:pt x="484" y="374"/>
                  </a:moveTo>
                  <a:lnTo>
                    <a:pt x="459" y="328"/>
                  </a:lnTo>
                  <a:lnTo>
                    <a:pt x="484" y="283"/>
                  </a:lnTo>
                  <a:lnTo>
                    <a:pt x="511" y="328"/>
                  </a:lnTo>
                  <a:lnTo>
                    <a:pt x="484" y="374"/>
                  </a:lnTo>
                  <a:moveTo>
                    <a:pt x="546" y="374"/>
                  </a:moveTo>
                  <a:lnTo>
                    <a:pt x="520" y="328"/>
                  </a:lnTo>
                  <a:lnTo>
                    <a:pt x="546" y="283"/>
                  </a:lnTo>
                  <a:lnTo>
                    <a:pt x="573" y="328"/>
                  </a:lnTo>
                  <a:lnTo>
                    <a:pt x="546" y="374"/>
                  </a:lnTo>
                  <a:moveTo>
                    <a:pt x="609" y="374"/>
                  </a:moveTo>
                  <a:lnTo>
                    <a:pt x="582" y="328"/>
                  </a:lnTo>
                  <a:lnTo>
                    <a:pt x="609" y="283"/>
                  </a:lnTo>
                  <a:lnTo>
                    <a:pt x="634" y="328"/>
                  </a:lnTo>
                  <a:lnTo>
                    <a:pt x="609" y="374"/>
                  </a:lnTo>
                  <a:moveTo>
                    <a:pt x="670" y="374"/>
                  </a:moveTo>
                  <a:lnTo>
                    <a:pt x="643" y="328"/>
                  </a:lnTo>
                  <a:lnTo>
                    <a:pt x="670" y="283"/>
                  </a:lnTo>
                  <a:lnTo>
                    <a:pt x="696" y="328"/>
                  </a:lnTo>
                  <a:lnTo>
                    <a:pt x="670" y="374"/>
                  </a:lnTo>
                  <a:moveTo>
                    <a:pt x="732" y="374"/>
                  </a:moveTo>
                  <a:lnTo>
                    <a:pt x="705" y="328"/>
                  </a:lnTo>
                  <a:lnTo>
                    <a:pt x="732" y="283"/>
                  </a:lnTo>
                  <a:lnTo>
                    <a:pt x="757" y="328"/>
                  </a:lnTo>
                  <a:lnTo>
                    <a:pt x="732" y="374"/>
                  </a:lnTo>
                  <a:moveTo>
                    <a:pt x="793" y="374"/>
                  </a:moveTo>
                  <a:lnTo>
                    <a:pt x="766" y="328"/>
                  </a:lnTo>
                  <a:lnTo>
                    <a:pt x="793" y="283"/>
                  </a:lnTo>
                  <a:lnTo>
                    <a:pt x="819" y="328"/>
                  </a:lnTo>
                  <a:lnTo>
                    <a:pt x="793" y="374"/>
                  </a:lnTo>
                  <a:moveTo>
                    <a:pt x="855" y="374"/>
                  </a:moveTo>
                  <a:lnTo>
                    <a:pt x="828" y="328"/>
                  </a:lnTo>
                  <a:lnTo>
                    <a:pt x="855" y="283"/>
                  </a:lnTo>
                  <a:lnTo>
                    <a:pt x="880" y="328"/>
                  </a:lnTo>
                  <a:lnTo>
                    <a:pt x="855" y="374"/>
                  </a:lnTo>
                  <a:moveTo>
                    <a:pt x="916" y="374"/>
                  </a:moveTo>
                  <a:lnTo>
                    <a:pt x="889" y="328"/>
                  </a:lnTo>
                  <a:lnTo>
                    <a:pt x="916" y="283"/>
                  </a:lnTo>
                  <a:lnTo>
                    <a:pt x="942" y="328"/>
                  </a:lnTo>
                  <a:lnTo>
                    <a:pt x="916" y="374"/>
                  </a:lnTo>
                  <a:moveTo>
                    <a:pt x="978" y="374"/>
                  </a:moveTo>
                  <a:lnTo>
                    <a:pt x="952" y="328"/>
                  </a:lnTo>
                  <a:lnTo>
                    <a:pt x="978" y="283"/>
                  </a:lnTo>
                  <a:lnTo>
                    <a:pt x="1005" y="328"/>
                  </a:lnTo>
                  <a:lnTo>
                    <a:pt x="978" y="374"/>
                  </a:lnTo>
                  <a:moveTo>
                    <a:pt x="1039" y="374"/>
                  </a:moveTo>
                  <a:lnTo>
                    <a:pt x="1014" y="328"/>
                  </a:lnTo>
                  <a:lnTo>
                    <a:pt x="1039" y="283"/>
                  </a:lnTo>
                  <a:lnTo>
                    <a:pt x="1066" y="328"/>
                  </a:lnTo>
                  <a:lnTo>
                    <a:pt x="1039" y="374"/>
                  </a:lnTo>
                  <a:moveTo>
                    <a:pt x="1101" y="374"/>
                  </a:moveTo>
                  <a:lnTo>
                    <a:pt x="1075" y="328"/>
                  </a:lnTo>
                  <a:lnTo>
                    <a:pt x="1101" y="283"/>
                  </a:lnTo>
                  <a:lnTo>
                    <a:pt x="1128" y="328"/>
                  </a:lnTo>
                  <a:lnTo>
                    <a:pt x="1101" y="374"/>
                  </a:lnTo>
                  <a:moveTo>
                    <a:pt x="1162" y="374"/>
                  </a:moveTo>
                  <a:lnTo>
                    <a:pt x="1137" y="328"/>
                  </a:lnTo>
                  <a:lnTo>
                    <a:pt x="1162" y="283"/>
                  </a:lnTo>
                  <a:lnTo>
                    <a:pt x="1189" y="328"/>
                  </a:lnTo>
                  <a:lnTo>
                    <a:pt x="1162" y="374"/>
                  </a:lnTo>
                  <a:moveTo>
                    <a:pt x="1224" y="374"/>
                  </a:moveTo>
                  <a:lnTo>
                    <a:pt x="1198" y="328"/>
                  </a:lnTo>
                  <a:lnTo>
                    <a:pt x="1224" y="283"/>
                  </a:lnTo>
                  <a:lnTo>
                    <a:pt x="1251" y="328"/>
                  </a:lnTo>
                  <a:lnTo>
                    <a:pt x="1224" y="374"/>
                  </a:lnTo>
                  <a:moveTo>
                    <a:pt x="1285" y="374"/>
                  </a:moveTo>
                  <a:lnTo>
                    <a:pt x="1260" y="328"/>
                  </a:lnTo>
                  <a:lnTo>
                    <a:pt x="1285" y="283"/>
                  </a:lnTo>
                  <a:lnTo>
                    <a:pt x="1312" y="328"/>
                  </a:lnTo>
                  <a:lnTo>
                    <a:pt x="1285" y="374"/>
                  </a:lnTo>
                  <a:moveTo>
                    <a:pt x="1348" y="374"/>
                  </a:moveTo>
                  <a:lnTo>
                    <a:pt x="1321" y="328"/>
                  </a:lnTo>
                  <a:lnTo>
                    <a:pt x="1348" y="283"/>
                  </a:lnTo>
                  <a:lnTo>
                    <a:pt x="1374" y="328"/>
                  </a:lnTo>
                  <a:lnTo>
                    <a:pt x="1348" y="374"/>
                  </a:lnTo>
                  <a:moveTo>
                    <a:pt x="1410" y="374"/>
                  </a:moveTo>
                  <a:lnTo>
                    <a:pt x="1383" y="328"/>
                  </a:lnTo>
                  <a:lnTo>
                    <a:pt x="1410" y="283"/>
                  </a:lnTo>
                  <a:lnTo>
                    <a:pt x="1435" y="328"/>
                  </a:lnTo>
                  <a:lnTo>
                    <a:pt x="1410" y="374"/>
                  </a:lnTo>
                  <a:moveTo>
                    <a:pt x="1471" y="374"/>
                  </a:moveTo>
                  <a:lnTo>
                    <a:pt x="1444" y="328"/>
                  </a:lnTo>
                  <a:lnTo>
                    <a:pt x="1471" y="283"/>
                  </a:lnTo>
                  <a:lnTo>
                    <a:pt x="1497" y="328"/>
                  </a:lnTo>
                  <a:lnTo>
                    <a:pt x="1471" y="374"/>
                  </a:lnTo>
                  <a:moveTo>
                    <a:pt x="1533" y="374"/>
                  </a:moveTo>
                  <a:lnTo>
                    <a:pt x="1506" y="328"/>
                  </a:lnTo>
                  <a:lnTo>
                    <a:pt x="1533" y="283"/>
                  </a:lnTo>
                  <a:lnTo>
                    <a:pt x="1558" y="328"/>
                  </a:lnTo>
                  <a:lnTo>
                    <a:pt x="1533" y="374"/>
                  </a:lnTo>
                  <a:moveTo>
                    <a:pt x="1594" y="374"/>
                  </a:moveTo>
                  <a:lnTo>
                    <a:pt x="1567" y="328"/>
                  </a:lnTo>
                  <a:lnTo>
                    <a:pt x="1594" y="283"/>
                  </a:lnTo>
                  <a:lnTo>
                    <a:pt x="1620" y="328"/>
                  </a:lnTo>
                  <a:lnTo>
                    <a:pt x="1594" y="374"/>
                  </a:lnTo>
                  <a:moveTo>
                    <a:pt x="1656" y="374"/>
                  </a:moveTo>
                  <a:lnTo>
                    <a:pt x="1629" y="328"/>
                  </a:lnTo>
                  <a:lnTo>
                    <a:pt x="1656" y="283"/>
                  </a:lnTo>
                  <a:lnTo>
                    <a:pt x="1681" y="328"/>
                  </a:lnTo>
                  <a:lnTo>
                    <a:pt x="1656" y="374"/>
                  </a:lnTo>
                  <a:moveTo>
                    <a:pt x="1717" y="374"/>
                  </a:moveTo>
                  <a:lnTo>
                    <a:pt x="1692" y="328"/>
                  </a:lnTo>
                  <a:lnTo>
                    <a:pt x="1717" y="283"/>
                  </a:lnTo>
                  <a:lnTo>
                    <a:pt x="1744" y="328"/>
                  </a:lnTo>
                  <a:lnTo>
                    <a:pt x="1717" y="374"/>
                  </a:lnTo>
                  <a:moveTo>
                    <a:pt x="1779" y="374"/>
                  </a:moveTo>
                  <a:lnTo>
                    <a:pt x="1753" y="328"/>
                  </a:lnTo>
                  <a:lnTo>
                    <a:pt x="1779" y="283"/>
                  </a:lnTo>
                  <a:lnTo>
                    <a:pt x="1806" y="328"/>
                  </a:lnTo>
                  <a:lnTo>
                    <a:pt x="1779" y="374"/>
                  </a:lnTo>
                  <a:moveTo>
                    <a:pt x="1840" y="374"/>
                  </a:moveTo>
                  <a:lnTo>
                    <a:pt x="1815" y="328"/>
                  </a:lnTo>
                  <a:lnTo>
                    <a:pt x="1840" y="283"/>
                  </a:lnTo>
                  <a:lnTo>
                    <a:pt x="1867" y="328"/>
                  </a:lnTo>
                  <a:lnTo>
                    <a:pt x="1840" y="374"/>
                  </a:lnTo>
                  <a:moveTo>
                    <a:pt x="1902" y="374"/>
                  </a:moveTo>
                  <a:lnTo>
                    <a:pt x="1876" y="328"/>
                  </a:lnTo>
                  <a:lnTo>
                    <a:pt x="1902" y="283"/>
                  </a:lnTo>
                  <a:lnTo>
                    <a:pt x="1929" y="328"/>
                  </a:lnTo>
                  <a:lnTo>
                    <a:pt x="1902" y="374"/>
                  </a:lnTo>
                  <a:moveTo>
                    <a:pt x="1963" y="374"/>
                  </a:moveTo>
                  <a:lnTo>
                    <a:pt x="1938" y="328"/>
                  </a:lnTo>
                  <a:lnTo>
                    <a:pt x="1963" y="283"/>
                  </a:lnTo>
                  <a:lnTo>
                    <a:pt x="1990" y="328"/>
                  </a:lnTo>
                  <a:lnTo>
                    <a:pt x="1963" y="374"/>
                  </a:lnTo>
                  <a:moveTo>
                    <a:pt x="2025" y="374"/>
                  </a:moveTo>
                  <a:lnTo>
                    <a:pt x="1999" y="328"/>
                  </a:lnTo>
                  <a:lnTo>
                    <a:pt x="2025" y="283"/>
                  </a:lnTo>
                  <a:lnTo>
                    <a:pt x="2052" y="328"/>
                  </a:lnTo>
                  <a:lnTo>
                    <a:pt x="2025" y="374"/>
                  </a:lnTo>
                  <a:moveTo>
                    <a:pt x="2088" y="374"/>
                  </a:moveTo>
                  <a:lnTo>
                    <a:pt x="2061" y="328"/>
                  </a:lnTo>
                  <a:lnTo>
                    <a:pt x="2088" y="283"/>
                  </a:lnTo>
                  <a:lnTo>
                    <a:pt x="2113" y="328"/>
                  </a:lnTo>
                  <a:lnTo>
                    <a:pt x="2088" y="374"/>
                  </a:lnTo>
                  <a:moveTo>
                    <a:pt x="2149" y="374"/>
                  </a:moveTo>
                  <a:lnTo>
                    <a:pt x="2122" y="328"/>
                  </a:lnTo>
                  <a:lnTo>
                    <a:pt x="2149" y="283"/>
                  </a:lnTo>
                  <a:lnTo>
                    <a:pt x="2175" y="328"/>
                  </a:lnTo>
                  <a:lnTo>
                    <a:pt x="2149" y="374"/>
                  </a:lnTo>
                  <a:moveTo>
                    <a:pt x="2211" y="374"/>
                  </a:moveTo>
                  <a:lnTo>
                    <a:pt x="2184" y="328"/>
                  </a:lnTo>
                  <a:lnTo>
                    <a:pt x="2211" y="283"/>
                  </a:lnTo>
                  <a:lnTo>
                    <a:pt x="2236" y="328"/>
                  </a:lnTo>
                  <a:lnTo>
                    <a:pt x="2211" y="374"/>
                  </a:lnTo>
                  <a:moveTo>
                    <a:pt x="2272" y="374"/>
                  </a:moveTo>
                  <a:lnTo>
                    <a:pt x="2245" y="328"/>
                  </a:lnTo>
                  <a:lnTo>
                    <a:pt x="2272" y="283"/>
                  </a:lnTo>
                  <a:lnTo>
                    <a:pt x="2298" y="328"/>
                  </a:lnTo>
                  <a:lnTo>
                    <a:pt x="2272" y="374"/>
                  </a:lnTo>
                  <a:moveTo>
                    <a:pt x="2334" y="374"/>
                  </a:moveTo>
                  <a:lnTo>
                    <a:pt x="2307" y="328"/>
                  </a:lnTo>
                  <a:lnTo>
                    <a:pt x="2334" y="283"/>
                  </a:lnTo>
                  <a:lnTo>
                    <a:pt x="2359" y="328"/>
                  </a:lnTo>
                  <a:lnTo>
                    <a:pt x="2334" y="374"/>
                  </a:lnTo>
                  <a:moveTo>
                    <a:pt x="2395" y="374"/>
                  </a:moveTo>
                  <a:lnTo>
                    <a:pt x="2368" y="328"/>
                  </a:lnTo>
                  <a:lnTo>
                    <a:pt x="2395" y="283"/>
                  </a:lnTo>
                  <a:lnTo>
                    <a:pt x="2421" y="328"/>
                  </a:lnTo>
                  <a:lnTo>
                    <a:pt x="2395" y="374"/>
                  </a:lnTo>
                  <a:moveTo>
                    <a:pt x="2457" y="374"/>
                  </a:moveTo>
                  <a:lnTo>
                    <a:pt x="2431" y="328"/>
                  </a:lnTo>
                  <a:lnTo>
                    <a:pt x="2457" y="283"/>
                  </a:lnTo>
                  <a:lnTo>
                    <a:pt x="2484" y="328"/>
                  </a:lnTo>
                  <a:lnTo>
                    <a:pt x="2457" y="374"/>
                  </a:lnTo>
                  <a:moveTo>
                    <a:pt x="2518" y="374"/>
                  </a:moveTo>
                  <a:lnTo>
                    <a:pt x="2493" y="328"/>
                  </a:lnTo>
                  <a:lnTo>
                    <a:pt x="2518" y="283"/>
                  </a:lnTo>
                  <a:lnTo>
                    <a:pt x="2545" y="328"/>
                  </a:lnTo>
                  <a:lnTo>
                    <a:pt x="2518" y="374"/>
                  </a:lnTo>
                  <a:moveTo>
                    <a:pt x="84" y="320"/>
                  </a:moveTo>
                  <a:lnTo>
                    <a:pt x="59" y="275"/>
                  </a:lnTo>
                  <a:lnTo>
                    <a:pt x="84" y="229"/>
                  </a:lnTo>
                  <a:lnTo>
                    <a:pt x="111" y="275"/>
                  </a:lnTo>
                  <a:lnTo>
                    <a:pt x="84" y="320"/>
                  </a:lnTo>
                  <a:moveTo>
                    <a:pt x="146" y="320"/>
                  </a:moveTo>
                  <a:lnTo>
                    <a:pt x="120" y="275"/>
                  </a:lnTo>
                  <a:lnTo>
                    <a:pt x="146" y="229"/>
                  </a:lnTo>
                  <a:lnTo>
                    <a:pt x="172" y="275"/>
                  </a:lnTo>
                  <a:lnTo>
                    <a:pt x="146" y="320"/>
                  </a:lnTo>
                  <a:moveTo>
                    <a:pt x="207" y="320"/>
                  </a:moveTo>
                  <a:lnTo>
                    <a:pt x="181" y="275"/>
                  </a:lnTo>
                  <a:lnTo>
                    <a:pt x="207" y="229"/>
                  </a:lnTo>
                  <a:lnTo>
                    <a:pt x="234" y="275"/>
                  </a:lnTo>
                  <a:lnTo>
                    <a:pt x="207" y="320"/>
                  </a:lnTo>
                  <a:moveTo>
                    <a:pt x="270" y="320"/>
                  </a:moveTo>
                  <a:lnTo>
                    <a:pt x="243" y="275"/>
                  </a:lnTo>
                  <a:lnTo>
                    <a:pt x="270" y="229"/>
                  </a:lnTo>
                  <a:lnTo>
                    <a:pt x="295" y="275"/>
                  </a:lnTo>
                  <a:lnTo>
                    <a:pt x="270" y="320"/>
                  </a:lnTo>
                  <a:moveTo>
                    <a:pt x="331" y="320"/>
                  </a:moveTo>
                  <a:lnTo>
                    <a:pt x="304" y="275"/>
                  </a:lnTo>
                  <a:lnTo>
                    <a:pt x="331" y="229"/>
                  </a:lnTo>
                  <a:lnTo>
                    <a:pt x="357" y="275"/>
                  </a:lnTo>
                  <a:lnTo>
                    <a:pt x="331" y="320"/>
                  </a:lnTo>
                  <a:moveTo>
                    <a:pt x="393" y="320"/>
                  </a:moveTo>
                  <a:lnTo>
                    <a:pt x="366" y="275"/>
                  </a:lnTo>
                  <a:lnTo>
                    <a:pt x="393" y="229"/>
                  </a:lnTo>
                  <a:lnTo>
                    <a:pt x="418" y="275"/>
                  </a:lnTo>
                  <a:lnTo>
                    <a:pt x="393" y="320"/>
                  </a:lnTo>
                  <a:moveTo>
                    <a:pt x="454" y="320"/>
                  </a:moveTo>
                  <a:lnTo>
                    <a:pt x="427" y="275"/>
                  </a:lnTo>
                  <a:lnTo>
                    <a:pt x="454" y="229"/>
                  </a:lnTo>
                  <a:lnTo>
                    <a:pt x="480" y="275"/>
                  </a:lnTo>
                  <a:lnTo>
                    <a:pt x="454" y="320"/>
                  </a:lnTo>
                  <a:moveTo>
                    <a:pt x="516" y="320"/>
                  </a:moveTo>
                  <a:lnTo>
                    <a:pt x="489" y="275"/>
                  </a:lnTo>
                  <a:lnTo>
                    <a:pt x="516" y="229"/>
                  </a:lnTo>
                  <a:lnTo>
                    <a:pt x="541" y="275"/>
                  </a:lnTo>
                  <a:lnTo>
                    <a:pt x="516" y="320"/>
                  </a:lnTo>
                  <a:moveTo>
                    <a:pt x="577" y="320"/>
                  </a:moveTo>
                  <a:lnTo>
                    <a:pt x="550" y="275"/>
                  </a:lnTo>
                  <a:lnTo>
                    <a:pt x="577" y="229"/>
                  </a:lnTo>
                  <a:lnTo>
                    <a:pt x="603" y="275"/>
                  </a:lnTo>
                  <a:lnTo>
                    <a:pt x="577" y="320"/>
                  </a:lnTo>
                  <a:moveTo>
                    <a:pt x="639" y="320"/>
                  </a:moveTo>
                  <a:lnTo>
                    <a:pt x="613" y="275"/>
                  </a:lnTo>
                  <a:lnTo>
                    <a:pt x="639" y="229"/>
                  </a:lnTo>
                  <a:lnTo>
                    <a:pt x="666" y="275"/>
                  </a:lnTo>
                  <a:lnTo>
                    <a:pt x="639" y="320"/>
                  </a:lnTo>
                  <a:moveTo>
                    <a:pt x="700" y="320"/>
                  </a:moveTo>
                  <a:lnTo>
                    <a:pt x="675" y="275"/>
                  </a:lnTo>
                  <a:lnTo>
                    <a:pt x="700" y="229"/>
                  </a:lnTo>
                  <a:lnTo>
                    <a:pt x="727" y="275"/>
                  </a:lnTo>
                  <a:lnTo>
                    <a:pt x="700" y="320"/>
                  </a:lnTo>
                  <a:moveTo>
                    <a:pt x="762" y="320"/>
                  </a:moveTo>
                  <a:lnTo>
                    <a:pt x="736" y="275"/>
                  </a:lnTo>
                  <a:lnTo>
                    <a:pt x="762" y="229"/>
                  </a:lnTo>
                  <a:lnTo>
                    <a:pt x="789" y="275"/>
                  </a:lnTo>
                  <a:lnTo>
                    <a:pt x="762" y="320"/>
                  </a:lnTo>
                  <a:moveTo>
                    <a:pt x="823" y="320"/>
                  </a:moveTo>
                  <a:lnTo>
                    <a:pt x="798" y="275"/>
                  </a:lnTo>
                  <a:lnTo>
                    <a:pt x="823" y="229"/>
                  </a:lnTo>
                  <a:lnTo>
                    <a:pt x="850" y="275"/>
                  </a:lnTo>
                  <a:lnTo>
                    <a:pt x="823" y="320"/>
                  </a:lnTo>
                  <a:moveTo>
                    <a:pt x="885" y="320"/>
                  </a:moveTo>
                  <a:lnTo>
                    <a:pt x="859" y="275"/>
                  </a:lnTo>
                  <a:lnTo>
                    <a:pt x="885" y="229"/>
                  </a:lnTo>
                  <a:lnTo>
                    <a:pt x="912" y="275"/>
                  </a:lnTo>
                  <a:lnTo>
                    <a:pt x="885" y="320"/>
                  </a:lnTo>
                  <a:moveTo>
                    <a:pt x="946" y="320"/>
                  </a:moveTo>
                  <a:lnTo>
                    <a:pt x="921" y="275"/>
                  </a:lnTo>
                  <a:lnTo>
                    <a:pt x="946" y="229"/>
                  </a:lnTo>
                  <a:lnTo>
                    <a:pt x="973" y="275"/>
                  </a:lnTo>
                  <a:lnTo>
                    <a:pt x="946" y="320"/>
                  </a:lnTo>
                  <a:moveTo>
                    <a:pt x="1009" y="320"/>
                  </a:moveTo>
                  <a:lnTo>
                    <a:pt x="982" y="275"/>
                  </a:lnTo>
                  <a:lnTo>
                    <a:pt x="1009" y="229"/>
                  </a:lnTo>
                  <a:lnTo>
                    <a:pt x="1035" y="275"/>
                  </a:lnTo>
                  <a:lnTo>
                    <a:pt x="1009" y="320"/>
                  </a:lnTo>
                  <a:moveTo>
                    <a:pt x="1071" y="320"/>
                  </a:moveTo>
                  <a:lnTo>
                    <a:pt x="1044" y="275"/>
                  </a:lnTo>
                  <a:lnTo>
                    <a:pt x="1071" y="229"/>
                  </a:lnTo>
                  <a:lnTo>
                    <a:pt x="1096" y="275"/>
                  </a:lnTo>
                  <a:lnTo>
                    <a:pt x="1071" y="320"/>
                  </a:lnTo>
                  <a:moveTo>
                    <a:pt x="1132" y="320"/>
                  </a:moveTo>
                  <a:lnTo>
                    <a:pt x="1105" y="275"/>
                  </a:lnTo>
                  <a:lnTo>
                    <a:pt x="1132" y="229"/>
                  </a:lnTo>
                  <a:lnTo>
                    <a:pt x="1158" y="275"/>
                  </a:lnTo>
                  <a:lnTo>
                    <a:pt x="1132" y="320"/>
                  </a:lnTo>
                  <a:moveTo>
                    <a:pt x="1194" y="320"/>
                  </a:moveTo>
                  <a:lnTo>
                    <a:pt x="1167" y="275"/>
                  </a:lnTo>
                  <a:lnTo>
                    <a:pt x="1194" y="229"/>
                  </a:lnTo>
                  <a:lnTo>
                    <a:pt x="1219" y="275"/>
                  </a:lnTo>
                  <a:lnTo>
                    <a:pt x="1194" y="320"/>
                  </a:lnTo>
                  <a:moveTo>
                    <a:pt x="1255" y="320"/>
                  </a:moveTo>
                  <a:lnTo>
                    <a:pt x="1228" y="275"/>
                  </a:lnTo>
                  <a:lnTo>
                    <a:pt x="1255" y="229"/>
                  </a:lnTo>
                  <a:lnTo>
                    <a:pt x="1281" y="275"/>
                  </a:lnTo>
                  <a:lnTo>
                    <a:pt x="1255" y="320"/>
                  </a:lnTo>
                  <a:moveTo>
                    <a:pt x="1317" y="320"/>
                  </a:moveTo>
                  <a:lnTo>
                    <a:pt x="1290" y="275"/>
                  </a:lnTo>
                  <a:lnTo>
                    <a:pt x="1317" y="229"/>
                  </a:lnTo>
                  <a:lnTo>
                    <a:pt x="1342" y="275"/>
                  </a:lnTo>
                  <a:lnTo>
                    <a:pt x="1317" y="320"/>
                  </a:lnTo>
                  <a:moveTo>
                    <a:pt x="1378" y="320"/>
                  </a:moveTo>
                  <a:lnTo>
                    <a:pt x="1353" y="275"/>
                  </a:lnTo>
                  <a:lnTo>
                    <a:pt x="1378" y="229"/>
                  </a:lnTo>
                  <a:lnTo>
                    <a:pt x="1405" y="275"/>
                  </a:lnTo>
                  <a:lnTo>
                    <a:pt x="1378" y="320"/>
                  </a:lnTo>
                  <a:moveTo>
                    <a:pt x="1440" y="320"/>
                  </a:moveTo>
                  <a:lnTo>
                    <a:pt x="1414" y="275"/>
                  </a:lnTo>
                  <a:lnTo>
                    <a:pt x="1440" y="229"/>
                  </a:lnTo>
                  <a:lnTo>
                    <a:pt x="1467" y="275"/>
                  </a:lnTo>
                  <a:lnTo>
                    <a:pt x="1440" y="320"/>
                  </a:lnTo>
                  <a:moveTo>
                    <a:pt x="1501" y="320"/>
                  </a:moveTo>
                  <a:lnTo>
                    <a:pt x="1476" y="275"/>
                  </a:lnTo>
                  <a:lnTo>
                    <a:pt x="1501" y="229"/>
                  </a:lnTo>
                  <a:lnTo>
                    <a:pt x="1528" y="275"/>
                  </a:lnTo>
                  <a:lnTo>
                    <a:pt x="1501" y="320"/>
                  </a:lnTo>
                  <a:moveTo>
                    <a:pt x="1563" y="320"/>
                  </a:moveTo>
                  <a:lnTo>
                    <a:pt x="1537" y="275"/>
                  </a:lnTo>
                  <a:lnTo>
                    <a:pt x="1563" y="229"/>
                  </a:lnTo>
                  <a:lnTo>
                    <a:pt x="1590" y="275"/>
                  </a:lnTo>
                  <a:lnTo>
                    <a:pt x="1563" y="320"/>
                  </a:lnTo>
                  <a:moveTo>
                    <a:pt x="1624" y="320"/>
                  </a:moveTo>
                  <a:lnTo>
                    <a:pt x="1599" y="275"/>
                  </a:lnTo>
                  <a:lnTo>
                    <a:pt x="1624" y="229"/>
                  </a:lnTo>
                  <a:lnTo>
                    <a:pt x="1651" y="275"/>
                  </a:lnTo>
                  <a:lnTo>
                    <a:pt x="1624" y="320"/>
                  </a:lnTo>
                  <a:moveTo>
                    <a:pt x="1686" y="320"/>
                  </a:moveTo>
                  <a:lnTo>
                    <a:pt x="1660" y="275"/>
                  </a:lnTo>
                  <a:lnTo>
                    <a:pt x="1686" y="229"/>
                  </a:lnTo>
                  <a:lnTo>
                    <a:pt x="1713" y="275"/>
                  </a:lnTo>
                  <a:lnTo>
                    <a:pt x="1686" y="320"/>
                  </a:lnTo>
                  <a:moveTo>
                    <a:pt x="1749" y="320"/>
                  </a:moveTo>
                  <a:lnTo>
                    <a:pt x="1722" y="275"/>
                  </a:lnTo>
                  <a:lnTo>
                    <a:pt x="1749" y="229"/>
                  </a:lnTo>
                  <a:lnTo>
                    <a:pt x="1774" y="275"/>
                  </a:lnTo>
                  <a:lnTo>
                    <a:pt x="1749" y="320"/>
                  </a:lnTo>
                  <a:moveTo>
                    <a:pt x="1810" y="320"/>
                  </a:moveTo>
                  <a:lnTo>
                    <a:pt x="1783" y="275"/>
                  </a:lnTo>
                  <a:lnTo>
                    <a:pt x="1810" y="229"/>
                  </a:lnTo>
                  <a:lnTo>
                    <a:pt x="1836" y="275"/>
                  </a:lnTo>
                  <a:lnTo>
                    <a:pt x="1810" y="320"/>
                  </a:lnTo>
                  <a:moveTo>
                    <a:pt x="1872" y="320"/>
                  </a:moveTo>
                  <a:lnTo>
                    <a:pt x="1845" y="275"/>
                  </a:lnTo>
                  <a:lnTo>
                    <a:pt x="1872" y="229"/>
                  </a:lnTo>
                  <a:lnTo>
                    <a:pt x="1897" y="275"/>
                  </a:lnTo>
                  <a:lnTo>
                    <a:pt x="1872" y="320"/>
                  </a:lnTo>
                  <a:moveTo>
                    <a:pt x="1933" y="320"/>
                  </a:moveTo>
                  <a:lnTo>
                    <a:pt x="1906" y="275"/>
                  </a:lnTo>
                  <a:lnTo>
                    <a:pt x="1933" y="229"/>
                  </a:lnTo>
                  <a:lnTo>
                    <a:pt x="1959" y="275"/>
                  </a:lnTo>
                  <a:lnTo>
                    <a:pt x="1933" y="320"/>
                  </a:lnTo>
                  <a:moveTo>
                    <a:pt x="1995" y="320"/>
                  </a:moveTo>
                  <a:lnTo>
                    <a:pt x="1968" y="275"/>
                  </a:lnTo>
                  <a:lnTo>
                    <a:pt x="1995" y="229"/>
                  </a:lnTo>
                  <a:lnTo>
                    <a:pt x="2020" y="275"/>
                  </a:lnTo>
                  <a:lnTo>
                    <a:pt x="1995" y="320"/>
                  </a:lnTo>
                  <a:moveTo>
                    <a:pt x="2056" y="320"/>
                  </a:moveTo>
                  <a:lnTo>
                    <a:pt x="2029" y="275"/>
                  </a:lnTo>
                  <a:lnTo>
                    <a:pt x="2056" y="229"/>
                  </a:lnTo>
                  <a:lnTo>
                    <a:pt x="2082" y="275"/>
                  </a:lnTo>
                  <a:lnTo>
                    <a:pt x="2056" y="320"/>
                  </a:lnTo>
                  <a:moveTo>
                    <a:pt x="2118" y="320"/>
                  </a:moveTo>
                  <a:lnTo>
                    <a:pt x="2092" y="275"/>
                  </a:lnTo>
                  <a:lnTo>
                    <a:pt x="2118" y="229"/>
                  </a:lnTo>
                  <a:lnTo>
                    <a:pt x="2145" y="275"/>
                  </a:lnTo>
                  <a:lnTo>
                    <a:pt x="2118" y="320"/>
                  </a:lnTo>
                  <a:moveTo>
                    <a:pt x="2179" y="320"/>
                  </a:moveTo>
                  <a:lnTo>
                    <a:pt x="2154" y="275"/>
                  </a:lnTo>
                  <a:lnTo>
                    <a:pt x="2179" y="229"/>
                  </a:lnTo>
                  <a:lnTo>
                    <a:pt x="2206" y="275"/>
                  </a:lnTo>
                  <a:lnTo>
                    <a:pt x="2179" y="320"/>
                  </a:lnTo>
                  <a:moveTo>
                    <a:pt x="2241" y="320"/>
                  </a:moveTo>
                  <a:lnTo>
                    <a:pt x="2215" y="275"/>
                  </a:lnTo>
                  <a:lnTo>
                    <a:pt x="2241" y="229"/>
                  </a:lnTo>
                  <a:lnTo>
                    <a:pt x="2268" y="275"/>
                  </a:lnTo>
                  <a:lnTo>
                    <a:pt x="2241" y="320"/>
                  </a:lnTo>
                  <a:moveTo>
                    <a:pt x="2302" y="320"/>
                  </a:moveTo>
                  <a:lnTo>
                    <a:pt x="2277" y="275"/>
                  </a:lnTo>
                  <a:lnTo>
                    <a:pt x="2302" y="229"/>
                  </a:lnTo>
                  <a:lnTo>
                    <a:pt x="2329" y="275"/>
                  </a:lnTo>
                  <a:lnTo>
                    <a:pt x="2302" y="320"/>
                  </a:lnTo>
                  <a:moveTo>
                    <a:pt x="2364" y="320"/>
                  </a:moveTo>
                  <a:lnTo>
                    <a:pt x="2338" y="275"/>
                  </a:lnTo>
                  <a:lnTo>
                    <a:pt x="2364" y="229"/>
                  </a:lnTo>
                  <a:lnTo>
                    <a:pt x="2391" y="275"/>
                  </a:lnTo>
                  <a:lnTo>
                    <a:pt x="2364" y="320"/>
                  </a:lnTo>
                  <a:moveTo>
                    <a:pt x="2425" y="320"/>
                  </a:moveTo>
                  <a:lnTo>
                    <a:pt x="2400" y="275"/>
                  </a:lnTo>
                  <a:lnTo>
                    <a:pt x="2425" y="229"/>
                  </a:lnTo>
                  <a:lnTo>
                    <a:pt x="2452" y="275"/>
                  </a:lnTo>
                  <a:lnTo>
                    <a:pt x="2425" y="320"/>
                  </a:lnTo>
                  <a:moveTo>
                    <a:pt x="2488" y="320"/>
                  </a:moveTo>
                  <a:lnTo>
                    <a:pt x="2461" y="275"/>
                  </a:lnTo>
                  <a:lnTo>
                    <a:pt x="2488" y="229"/>
                  </a:lnTo>
                  <a:lnTo>
                    <a:pt x="2514" y="275"/>
                  </a:lnTo>
                  <a:lnTo>
                    <a:pt x="2488" y="320"/>
                  </a:lnTo>
                  <a:moveTo>
                    <a:pt x="54" y="266"/>
                  </a:moveTo>
                  <a:lnTo>
                    <a:pt x="27" y="221"/>
                  </a:lnTo>
                  <a:lnTo>
                    <a:pt x="54" y="176"/>
                  </a:lnTo>
                  <a:lnTo>
                    <a:pt x="80" y="221"/>
                  </a:lnTo>
                  <a:lnTo>
                    <a:pt x="54" y="266"/>
                  </a:lnTo>
                  <a:moveTo>
                    <a:pt x="116" y="266"/>
                  </a:moveTo>
                  <a:lnTo>
                    <a:pt x="89" y="221"/>
                  </a:lnTo>
                  <a:lnTo>
                    <a:pt x="116" y="176"/>
                  </a:lnTo>
                  <a:lnTo>
                    <a:pt x="141" y="221"/>
                  </a:lnTo>
                  <a:lnTo>
                    <a:pt x="116" y="266"/>
                  </a:lnTo>
                  <a:moveTo>
                    <a:pt x="177" y="266"/>
                  </a:moveTo>
                  <a:lnTo>
                    <a:pt x="150" y="221"/>
                  </a:lnTo>
                  <a:lnTo>
                    <a:pt x="177" y="176"/>
                  </a:lnTo>
                  <a:lnTo>
                    <a:pt x="202" y="221"/>
                  </a:lnTo>
                  <a:lnTo>
                    <a:pt x="177" y="266"/>
                  </a:lnTo>
                  <a:moveTo>
                    <a:pt x="238" y="266"/>
                  </a:moveTo>
                  <a:lnTo>
                    <a:pt x="213" y="221"/>
                  </a:lnTo>
                  <a:lnTo>
                    <a:pt x="238" y="176"/>
                  </a:lnTo>
                  <a:lnTo>
                    <a:pt x="265" y="221"/>
                  </a:lnTo>
                  <a:lnTo>
                    <a:pt x="238" y="266"/>
                  </a:lnTo>
                  <a:moveTo>
                    <a:pt x="300" y="266"/>
                  </a:moveTo>
                  <a:lnTo>
                    <a:pt x="274" y="221"/>
                  </a:lnTo>
                  <a:lnTo>
                    <a:pt x="300" y="176"/>
                  </a:lnTo>
                  <a:lnTo>
                    <a:pt x="327" y="221"/>
                  </a:lnTo>
                  <a:lnTo>
                    <a:pt x="300" y="266"/>
                  </a:lnTo>
                  <a:moveTo>
                    <a:pt x="361" y="266"/>
                  </a:moveTo>
                  <a:lnTo>
                    <a:pt x="336" y="221"/>
                  </a:lnTo>
                  <a:lnTo>
                    <a:pt x="361" y="176"/>
                  </a:lnTo>
                  <a:lnTo>
                    <a:pt x="388" y="221"/>
                  </a:lnTo>
                  <a:lnTo>
                    <a:pt x="361" y="266"/>
                  </a:lnTo>
                  <a:moveTo>
                    <a:pt x="423" y="266"/>
                  </a:moveTo>
                  <a:lnTo>
                    <a:pt x="397" y="221"/>
                  </a:lnTo>
                  <a:lnTo>
                    <a:pt x="423" y="176"/>
                  </a:lnTo>
                  <a:lnTo>
                    <a:pt x="450" y="221"/>
                  </a:lnTo>
                  <a:lnTo>
                    <a:pt x="423" y="266"/>
                  </a:lnTo>
                  <a:moveTo>
                    <a:pt x="484" y="266"/>
                  </a:moveTo>
                  <a:lnTo>
                    <a:pt x="459" y="221"/>
                  </a:lnTo>
                  <a:lnTo>
                    <a:pt x="484" y="176"/>
                  </a:lnTo>
                  <a:lnTo>
                    <a:pt x="511" y="221"/>
                  </a:lnTo>
                  <a:lnTo>
                    <a:pt x="484" y="266"/>
                  </a:lnTo>
                  <a:moveTo>
                    <a:pt x="546" y="266"/>
                  </a:moveTo>
                  <a:lnTo>
                    <a:pt x="520" y="221"/>
                  </a:lnTo>
                  <a:lnTo>
                    <a:pt x="546" y="176"/>
                  </a:lnTo>
                  <a:lnTo>
                    <a:pt x="573" y="221"/>
                  </a:lnTo>
                  <a:lnTo>
                    <a:pt x="546" y="266"/>
                  </a:lnTo>
                  <a:moveTo>
                    <a:pt x="609" y="266"/>
                  </a:moveTo>
                  <a:lnTo>
                    <a:pt x="582" y="221"/>
                  </a:lnTo>
                  <a:lnTo>
                    <a:pt x="609" y="176"/>
                  </a:lnTo>
                  <a:lnTo>
                    <a:pt x="634" y="221"/>
                  </a:lnTo>
                  <a:lnTo>
                    <a:pt x="609" y="266"/>
                  </a:lnTo>
                  <a:moveTo>
                    <a:pt x="670" y="266"/>
                  </a:moveTo>
                  <a:lnTo>
                    <a:pt x="643" y="221"/>
                  </a:lnTo>
                  <a:lnTo>
                    <a:pt x="670" y="176"/>
                  </a:lnTo>
                  <a:lnTo>
                    <a:pt x="696" y="221"/>
                  </a:lnTo>
                  <a:lnTo>
                    <a:pt x="670" y="266"/>
                  </a:lnTo>
                  <a:moveTo>
                    <a:pt x="732" y="266"/>
                  </a:moveTo>
                  <a:lnTo>
                    <a:pt x="705" y="221"/>
                  </a:lnTo>
                  <a:lnTo>
                    <a:pt x="732" y="176"/>
                  </a:lnTo>
                  <a:lnTo>
                    <a:pt x="757" y="221"/>
                  </a:lnTo>
                  <a:lnTo>
                    <a:pt x="732" y="266"/>
                  </a:lnTo>
                  <a:moveTo>
                    <a:pt x="793" y="266"/>
                  </a:moveTo>
                  <a:lnTo>
                    <a:pt x="766" y="221"/>
                  </a:lnTo>
                  <a:lnTo>
                    <a:pt x="793" y="176"/>
                  </a:lnTo>
                  <a:lnTo>
                    <a:pt x="819" y="221"/>
                  </a:lnTo>
                  <a:lnTo>
                    <a:pt x="793" y="266"/>
                  </a:lnTo>
                  <a:moveTo>
                    <a:pt x="855" y="266"/>
                  </a:moveTo>
                  <a:lnTo>
                    <a:pt x="828" y="221"/>
                  </a:lnTo>
                  <a:lnTo>
                    <a:pt x="855" y="176"/>
                  </a:lnTo>
                  <a:lnTo>
                    <a:pt x="880" y="221"/>
                  </a:lnTo>
                  <a:lnTo>
                    <a:pt x="855" y="266"/>
                  </a:lnTo>
                  <a:moveTo>
                    <a:pt x="916" y="266"/>
                  </a:moveTo>
                  <a:lnTo>
                    <a:pt x="889" y="221"/>
                  </a:lnTo>
                  <a:lnTo>
                    <a:pt x="916" y="176"/>
                  </a:lnTo>
                  <a:lnTo>
                    <a:pt x="942" y="221"/>
                  </a:lnTo>
                  <a:lnTo>
                    <a:pt x="916" y="266"/>
                  </a:lnTo>
                  <a:moveTo>
                    <a:pt x="978" y="266"/>
                  </a:moveTo>
                  <a:lnTo>
                    <a:pt x="952" y="221"/>
                  </a:lnTo>
                  <a:lnTo>
                    <a:pt x="978" y="176"/>
                  </a:lnTo>
                  <a:lnTo>
                    <a:pt x="1005" y="221"/>
                  </a:lnTo>
                  <a:lnTo>
                    <a:pt x="978" y="266"/>
                  </a:lnTo>
                  <a:moveTo>
                    <a:pt x="1039" y="266"/>
                  </a:moveTo>
                  <a:lnTo>
                    <a:pt x="1014" y="221"/>
                  </a:lnTo>
                  <a:lnTo>
                    <a:pt x="1039" y="176"/>
                  </a:lnTo>
                  <a:lnTo>
                    <a:pt x="1066" y="221"/>
                  </a:lnTo>
                  <a:lnTo>
                    <a:pt x="1039" y="266"/>
                  </a:lnTo>
                  <a:moveTo>
                    <a:pt x="1101" y="266"/>
                  </a:moveTo>
                  <a:lnTo>
                    <a:pt x="1075" y="221"/>
                  </a:lnTo>
                  <a:lnTo>
                    <a:pt x="1101" y="176"/>
                  </a:lnTo>
                  <a:lnTo>
                    <a:pt x="1128" y="221"/>
                  </a:lnTo>
                  <a:lnTo>
                    <a:pt x="1101" y="266"/>
                  </a:lnTo>
                  <a:moveTo>
                    <a:pt x="1162" y="266"/>
                  </a:moveTo>
                  <a:lnTo>
                    <a:pt x="1137" y="221"/>
                  </a:lnTo>
                  <a:lnTo>
                    <a:pt x="1162" y="176"/>
                  </a:lnTo>
                  <a:lnTo>
                    <a:pt x="1189" y="221"/>
                  </a:lnTo>
                  <a:lnTo>
                    <a:pt x="1162" y="266"/>
                  </a:lnTo>
                  <a:moveTo>
                    <a:pt x="1224" y="266"/>
                  </a:moveTo>
                  <a:lnTo>
                    <a:pt x="1198" y="221"/>
                  </a:lnTo>
                  <a:lnTo>
                    <a:pt x="1224" y="176"/>
                  </a:lnTo>
                  <a:lnTo>
                    <a:pt x="1251" y="221"/>
                  </a:lnTo>
                  <a:lnTo>
                    <a:pt x="1224" y="266"/>
                  </a:lnTo>
                  <a:moveTo>
                    <a:pt x="1285" y="266"/>
                  </a:moveTo>
                  <a:lnTo>
                    <a:pt x="1260" y="221"/>
                  </a:lnTo>
                  <a:lnTo>
                    <a:pt x="1285" y="176"/>
                  </a:lnTo>
                  <a:lnTo>
                    <a:pt x="1312" y="221"/>
                  </a:lnTo>
                  <a:lnTo>
                    <a:pt x="1285" y="266"/>
                  </a:lnTo>
                  <a:moveTo>
                    <a:pt x="1348" y="266"/>
                  </a:moveTo>
                  <a:lnTo>
                    <a:pt x="1321" y="221"/>
                  </a:lnTo>
                  <a:lnTo>
                    <a:pt x="1348" y="176"/>
                  </a:lnTo>
                  <a:lnTo>
                    <a:pt x="1374" y="221"/>
                  </a:lnTo>
                  <a:lnTo>
                    <a:pt x="1348" y="266"/>
                  </a:lnTo>
                  <a:moveTo>
                    <a:pt x="1410" y="266"/>
                  </a:moveTo>
                  <a:lnTo>
                    <a:pt x="1383" y="221"/>
                  </a:lnTo>
                  <a:lnTo>
                    <a:pt x="1410" y="176"/>
                  </a:lnTo>
                  <a:lnTo>
                    <a:pt x="1435" y="221"/>
                  </a:lnTo>
                  <a:lnTo>
                    <a:pt x="1410" y="266"/>
                  </a:lnTo>
                  <a:moveTo>
                    <a:pt x="1471" y="266"/>
                  </a:moveTo>
                  <a:lnTo>
                    <a:pt x="1444" y="221"/>
                  </a:lnTo>
                  <a:lnTo>
                    <a:pt x="1471" y="176"/>
                  </a:lnTo>
                  <a:lnTo>
                    <a:pt x="1497" y="221"/>
                  </a:lnTo>
                  <a:lnTo>
                    <a:pt x="1471" y="266"/>
                  </a:lnTo>
                  <a:moveTo>
                    <a:pt x="1533" y="266"/>
                  </a:moveTo>
                  <a:lnTo>
                    <a:pt x="1506" y="221"/>
                  </a:lnTo>
                  <a:lnTo>
                    <a:pt x="1533" y="176"/>
                  </a:lnTo>
                  <a:lnTo>
                    <a:pt x="1558" y="221"/>
                  </a:lnTo>
                  <a:lnTo>
                    <a:pt x="1533" y="266"/>
                  </a:lnTo>
                  <a:moveTo>
                    <a:pt x="1594" y="266"/>
                  </a:moveTo>
                  <a:lnTo>
                    <a:pt x="1567" y="221"/>
                  </a:lnTo>
                  <a:lnTo>
                    <a:pt x="1594" y="176"/>
                  </a:lnTo>
                  <a:lnTo>
                    <a:pt x="1620" y="221"/>
                  </a:lnTo>
                  <a:lnTo>
                    <a:pt x="1594" y="266"/>
                  </a:lnTo>
                  <a:moveTo>
                    <a:pt x="1656" y="266"/>
                  </a:moveTo>
                  <a:lnTo>
                    <a:pt x="1629" y="221"/>
                  </a:lnTo>
                  <a:lnTo>
                    <a:pt x="1656" y="176"/>
                  </a:lnTo>
                  <a:lnTo>
                    <a:pt x="1681" y="221"/>
                  </a:lnTo>
                  <a:lnTo>
                    <a:pt x="1656" y="266"/>
                  </a:lnTo>
                  <a:moveTo>
                    <a:pt x="1717" y="266"/>
                  </a:moveTo>
                  <a:lnTo>
                    <a:pt x="1692" y="221"/>
                  </a:lnTo>
                  <a:lnTo>
                    <a:pt x="1717" y="176"/>
                  </a:lnTo>
                  <a:lnTo>
                    <a:pt x="1744" y="221"/>
                  </a:lnTo>
                  <a:lnTo>
                    <a:pt x="1717" y="266"/>
                  </a:lnTo>
                  <a:moveTo>
                    <a:pt x="1779" y="266"/>
                  </a:moveTo>
                  <a:lnTo>
                    <a:pt x="1753" y="221"/>
                  </a:lnTo>
                  <a:lnTo>
                    <a:pt x="1779" y="176"/>
                  </a:lnTo>
                  <a:lnTo>
                    <a:pt x="1806" y="221"/>
                  </a:lnTo>
                  <a:lnTo>
                    <a:pt x="1779" y="266"/>
                  </a:lnTo>
                  <a:moveTo>
                    <a:pt x="1840" y="266"/>
                  </a:moveTo>
                  <a:lnTo>
                    <a:pt x="1815" y="221"/>
                  </a:lnTo>
                  <a:lnTo>
                    <a:pt x="1840" y="176"/>
                  </a:lnTo>
                  <a:lnTo>
                    <a:pt x="1867" y="221"/>
                  </a:lnTo>
                  <a:lnTo>
                    <a:pt x="1840" y="266"/>
                  </a:lnTo>
                  <a:moveTo>
                    <a:pt x="1902" y="266"/>
                  </a:moveTo>
                  <a:lnTo>
                    <a:pt x="1876" y="221"/>
                  </a:lnTo>
                  <a:lnTo>
                    <a:pt x="1902" y="176"/>
                  </a:lnTo>
                  <a:lnTo>
                    <a:pt x="1929" y="221"/>
                  </a:lnTo>
                  <a:lnTo>
                    <a:pt x="1902" y="266"/>
                  </a:lnTo>
                  <a:moveTo>
                    <a:pt x="1963" y="266"/>
                  </a:moveTo>
                  <a:lnTo>
                    <a:pt x="1938" y="221"/>
                  </a:lnTo>
                  <a:lnTo>
                    <a:pt x="1963" y="176"/>
                  </a:lnTo>
                  <a:lnTo>
                    <a:pt x="1990" y="221"/>
                  </a:lnTo>
                  <a:lnTo>
                    <a:pt x="1963" y="266"/>
                  </a:lnTo>
                  <a:moveTo>
                    <a:pt x="2025" y="266"/>
                  </a:moveTo>
                  <a:lnTo>
                    <a:pt x="1999" y="221"/>
                  </a:lnTo>
                  <a:lnTo>
                    <a:pt x="2025" y="176"/>
                  </a:lnTo>
                  <a:lnTo>
                    <a:pt x="2052" y="221"/>
                  </a:lnTo>
                  <a:lnTo>
                    <a:pt x="2025" y="266"/>
                  </a:lnTo>
                  <a:moveTo>
                    <a:pt x="2088" y="266"/>
                  </a:moveTo>
                  <a:lnTo>
                    <a:pt x="2061" y="221"/>
                  </a:lnTo>
                  <a:lnTo>
                    <a:pt x="2088" y="176"/>
                  </a:lnTo>
                  <a:lnTo>
                    <a:pt x="2113" y="221"/>
                  </a:lnTo>
                  <a:lnTo>
                    <a:pt x="2088" y="266"/>
                  </a:lnTo>
                  <a:moveTo>
                    <a:pt x="2149" y="266"/>
                  </a:moveTo>
                  <a:lnTo>
                    <a:pt x="2122" y="221"/>
                  </a:lnTo>
                  <a:lnTo>
                    <a:pt x="2149" y="176"/>
                  </a:lnTo>
                  <a:lnTo>
                    <a:pt x="2175" y="221"/>
                  </a:lnTo>
                  <a:lnTo>
                    <a:pt x="2149" y="266"/>
                  </a:lnTo>
                  <a:moveTo>
                    <a:pt x="2211" y="266"/>
                  </a:moveTo>
                  <a:lnTo>
                    <a:pt x="2184" y="221"/>
                  </a:lnTo>
                  <a:lnTo>
                    <a:pt x="2211" y="176"/>
                  </a:lnTo>
                  <a:lnTo>
                    <a:pt x="2236" y="221"/>
                  </a:lnTo>
                  <a:lnTo>
                    <a:pt x="2211" y="266"/>
                  </a:lnTo>
                  <a:moveTo>
                    <a:pt x="2272" y="266"/>
                  </a:moveTo>
                  <a:lnTo>
                    <a:pt x="2245" y="221"/>
                  </a:lnTo>
                  <a:lnTo>
                    <a:pt x="2272" y="176"/>
                  </a:lnTo>
                  <a:lnTo>
                    <a:pt x="2298" y="221"/>
                  </a:lnTo>
                  <a:lnTo>
                    <a:pt x="2272" y="266"/>
                  </a:lnTo>
                  <a:moveTo>
                    <a:pt x="2334" y="266"/>
                  </a:moveTo>
                  <a:lnTo>
                    <a:pt x="2307" y="221"/>
                  </a:lnTo>
                  <a:lnTo>
                    <a:pt x="2334" y="176"/>
                  </a:lnTo>
                  <a:lnTo>
                    <a:pt x="2359" y="221"/>
                  </a:lnTo>
                  <a:lnTo>
                    <a:pt x="2334" y="266"/>
                  </a:lnTo>
                  <a:moveTo>
                    <a:pt x="2395" y="266"/>
                  </a:moveTo>
                  <a:lnTo>
                    <a:pt x="2368" y="221"/>
                  </a:lnTo>
                  <a:lnTo>
                    <a:pt x="2395" y="176"/>
                  </a:lnTo>
                  <a:lnTo>
                    <a:pt x="2421" y="221"/>
                  </a:lnTo>
                  <a:lnTo>
                    <a:pt x="2395" y="266"/>
                  </a:lnTo>
                  <a:moveTo>
                    <a:pt x="2457" y="266"/>
                  </a:moveTo>
                  <a:lnTo>
                    <a:pt x="2431" y="221"/>
                  </a:lnTo>
                  <a:lnTo>
                    <a:pt x="2457" y="176"/>
                  </a:lnTo>
                  <a:lnTo>
                    <a:pt x="2484" y="221"/>
                  </a:lnTo>
                  <a:lnTo>
                    <a:pt x="2457" y="266"/>
                  </a:lnTo>
                  <a:moveTo>
                    <a:pt x="2518" y="266"/>
                  </a:moveTo>
                  <a:lnTo>
                    <a:pt x="2493" y="221"/>
                  </a:lnTo>
                  <a:lnTo>
                    <a:pt x="2518" y="176"/>
                  </a:lnTo>
                  <a:lnTo>
                    <a:pt x="2545" y="221"/>
                  </a:lnTo>
                  <a:lnTo>
                    <a:pt x="2518" y="266"/>
                  </a:lnTo>
                  <a:moveTo>
                    <a:pt x="84" y="214"/>
                  </a:moveTo>
                  <a:lnTo>
                    <a:pt x="59" y="169"/>
                  </a:lnTo>
                  <a:lnTo>
                    <a:pt x="84" y="123"/>
                  </a:lnTo>
                  <a:lnTo>
                    <a:pt x="111" y="169"/>
                  </a:lnTo>
                  <a:lnTo>
                    <a:pt x="84" y="214"/>
                  </a:lnTo>
                  <a:moveTo>
                    <a:pt x="146" y="214"/>
                  </a:moveTo>
                  <a:lnTo>
                    <a:pt x="120" y="169"/>
                  </a:lnTo>
                  <a:lnTo>
                    <a:pt x="146" y="123"/>
                  </a:lnTo>
                  <a:lnTo>
                    <a:pt x="172" y="169"/>
                  </a:lnTo>
                  <a:lnTo>
                    <a:pt x="146" y="214"/>
                  </a:lnTo>
                  <a:moveTo>
                    <a:pt x="207" y="214"/>
                  </a:moveTo>
                  <a:lnTo>
                    <a:pt x="181" y="169"/>
                  </a:lnTo>
                  <a:lnTo>
                    <a:pt x="207" y="123"/>
                  </a:lnTo>
                  <a:lnTo>
                    <a:pt x="234" y="169"/>
                  </a:lnTo>
                  <a:lnTo>
                    <a:pt x="207" y="214"/>
                  </a:lnTo>
                  <a:moveTo>
                    <a:pt x="270" y="214"/>
                  </a:moveTo>
                  <a:lnTo>
                    <a:pt x="243" y="169"/>
                  </a:lnTo>
                  <a:lnTo>
                    <a:pt x="270" y="123"/>
                  </a:lnTo>
                  <a:lnTo>
                    <a:pt x="295" y="169"/>
                  </a:lnTo>
                  <a:lnTo>
                    <a:pt x="270" y="214"/>
                  </a:lnTo>
                  <a:moveTo>
                    <a:pt x="331" y="214"/>
                  </a:moveTo>
                  <a:lnTo>
                    <a:pt x="304" y="169"/>
                  </a:lnTo>
                  <a:lnTo>
                    <a:pt x="331" y="123"/>
                  </a:lnTo>
                  <a:lnTo>
                    <a:pt x="357" y="169"/>
                  </a:lnTo>
                  <a:lnTo>
                    <a:pt x="331" y="214"/>
                  </a:lnTo>
                  <a:moveTo>
                    <a:pt x="393" y="214"/>
                  </a:moveTo>
                  <a:lnTo>
                    <a:pt x="366" y="169"/>
                  </a:lnTo>
                  <a:lnTo>
                    <a:pt x="393" y="123"/>
                  </a:lnTo>
                  <a:lnTo>
                    <a:pt x="418" y="169"/>
                  </a:lnTo>
                  <a:lnTo>
                    <a:pt x="393" y="214"/>
                  </a:lnTo>
                  <a:moveTo>
                    <a:pt x="454" y="214"/>
                  </a:moveTo>
                  <a:lnTo>
                    <a:pt x="427" y="169"/>
                  </a:lnTo>
                  <a:lnTo>
                    <a:pt x="454" y="123"/>
                  </a:lnTo>
                  <a:lnTo>
                    <a:pt x="480" y="169"/>
                  </a:lnTo>
                  <a:lnTo>
                    <a:pt x="454" y="214"/>
                  </a:lnTo>
                  <a:moveTo>
                    <a:pt x="516" y="214"/>
                  </a:moveTo>
                  <a:lnTo>
                    <a:pt x="489" y="169"/>
                  </a:lnTo>
                  <a:lnTo>
                    <a:pt x="516" y="123"/>
                  </a:lnTo>
                  <a:lnTo>
                    <a:pt x="541" y="169"/>
                  </a:lnTo>
                  <a:lnTo>
                    <a:pt x="516" y="214"/>
                  </a:lnTo>
                  <a:moveTo>
                    <a:pt x="577" y="214"/>
                  </a:moveTo>
                  <a:lnTo>
                    <a:pt x="550" y="169"/>
                  </a:lnTo>
                  <a:lnTo>
                    <a:pt x="577" y="123"/>
                  </a:lnTo>
                  <a:lnTo>
                    <a:pt x="603" y="169"/>
                  </a:lnTo>
                  <a:lnTo>
                    <a:pt x="577" y="214"/>
                  </a:lnTo>
                  <a:moveTo>
                    <a:pt x="639" y="214"/>
                  </a:moveTo>
                  <a:lnTo>
                    <a:pt x="613" y="169"/>
                  </a:lnTo>
                  <a:lnTo>
                    <a:pt x="639" y="123"/>
                  </a:lnTo>
                  <a:lnTo>
                    <a:pt x="666" y="169"/>
                  </a:lnTo>
                  <a:lnTo>
                    <a:pt x="639" y="214"/>
                  </a:lnTo>
                  <a:moveTo>
                    <a:pt x="700" y="214"/>
                  </a:moveTo>
                  <a:lnTo>
                    <a:pt x="675" y="169"/>
                  </a:lnTo>
                  <a:lnTo>
                    <a:pt x="700" y="123"/>
                  </a:lnTo>
                  <a:lnTo>
                    <a:pt x="727" y="169"/>
                  </a:lnTo>
                  <a:lnTo>
                    <a:pt x="700" y="214"/>
                  </a:lnTo>
                  <a:moveTo>
                    <a:pt x="762" y="214"/>
                  </a:moveTo>
                  <a:lnTo>
                    <a:pt x="736" y="169"/>
                  </a:lnTo>
                  <a:lnTo>
                    <a:pt x="762" y="123"/>
                  </a:lnTo>
                  <a:lnTo>
                    <a:pt x="789" y="169"/>
                  </a:lnTo>
                  <a:lnTo>
                    <a:pt x="762" y="214"/>
                  </a:lnTo>
                  <a:moveTo>
                    <a:pt x="823" y="214"/>
                  </a:moveTo>
                  <a:lnTo>
                    <a:pt x="798" y="169"/>
                  </a:lnTo>
                  <a:lnTo>
                    <a:pt x="823" y="123"/>
                  </a:lnTo>
                  <a:lnTo>
                    <a:pt x="850" y="169"/>
                  </a:lnTo>
                  <a:lnTo>
                    <a:pt x="823" y="214"/>
                  </a:lnTo>
                  <a:moveTo>
                    <a:pt x="885" y="214"/>
                  </a:moveTo>
                  <a:lnTo>
                    <a:pt x="859" y="169"/>
                  </a:lnTo>
                  <a:lnTo>
                    <a:pt x="885" y="123"/>
                  </a:lnTo>
                  <a:lnTo>
                    <a:pt x="912" y="169"/>
                  </a:lnTo>
                  <a:lnTo>
                    <a:pt x="885" y="214"/>
                  </a:lnTo>
                  <a:moveTo>
                    <a:pt x="946" y="214"/>
                  </a:moveTo>
                  <a:lnTo>
                    <a:pt x="921" y="169"/>
                  </a:lnTo>
                  <a:lnTo>
                    <a:pt x="946" y="123"/>
                  </a:lnTo>
                  <a:lnTo>
                    <a:pt x="973" y="169"/>
                  </a:lnTo>
                  <a:lnTo>
                    <a:pt x="946" y="214"/>
                  </a:lnTo>
                  <a:moveTo>
                    <a:pt x="1009" y="214"/>
                  </a:moveTo>
                  <a:lnTo>
                    <a:pt x="982" y="169"/>
                  </a:lnTo>
                  <a:lnTo>
                    <a:pt x="1009" y="123"/>
                  </a:lnTo>
                  <a:lnTo>
                    <a:pt x="1035" y="169"/>
                  </a:lnTo>
                  <a:lnTo>
                    <a:pt x="1009" y="214"/>
                  </a:lnTo>
                  <a:moveTo>
                    <a:pt x="1071" y="214"/>
                  </a:moveTo>
                  <a:lnTo>
                    <a:pt x="1044" y="169"/>
                  </a:lnTo>
                  <a:lnTo>
                    <a:pt x="1071" y="123"/>
                  </a:lnTo>
                  <a:lnTo>
                    <a:pt x="1096" y="169"/>
                  </a:lnTo>
                  <a:lnTo>
                    <a:pt x="1071" y="214"/>
                  </a:lnTo>
                  <a:moveTo>
                    <a:pt x="1132" y="214"/>
                  </a:moveTo>
                  <a:lnTo>
                    <a:pt x="1105" y="169"/>
                  </a:lnTo>
                  <a:lnTo>
                    <a:pt x="1132" y="123"/>
                  </a:lnTo>
                  <a:lnTo>
                    <a:pt x="1158" y="169"/>
                  </a:lnTo>
                  <a:lnTo>
                    <a:pt x="1132" y="214"/>
                  </a:lnTo>
                  <a:moveTo>
                    <a:pt x="1194" y="214"/>
                  </a:moveTo>
                  <a:lnTo>
                    <a:pt x="1167" y="169"/>
                  </a:lnTo>
                  <a:lnTo>
                    <a:pt x="1194" y="123"/>
                  </a:lnTo>
                  <a:lnTo>
                    <a:pt x="1219" y="169"/>
                  </a:lnTo>
                  <a:lnTo>
                    <a:pt x="1194" y="214"/>
                  </a:lnTo>
                  <a:moveTo>
                    <a:pt x="1255" y="214"/>
                  </a:moveTo>
                  <a:lnTo>
                    <a:pt x="1228" y="169"/>
                  </a:lnTo>
                  <a:lnTo>
                    <a:pt x="1255" y="123"/>
                  </a:lnTo>
                  <a:lnTo>
                    <a:pt x="1281" y="169"/>
                  </a:lnTo>
                  <a:lnTo>
                    <a:pt x="1255" y="214"/>
                  </a:lnTo>
                  <a:moveTo>
                    <a:pt x="1317" y="214"/>
                  </a:moveTo>
                  <a:lnTo>
                    <a:pt x="1290" y="169"/>
                  </a:lnTo>
                  <a:lnTo>
                    <a:pt x="1317" y="123"/>
                  </a:lnTo>
                  <a:lnTo>
                    <a:pt x="1342" y="169"/>
                  </a:lnTo>
                  <a:lnTo>
                    <a:pt x="1317" y="214"/>
                  </a:lnTo>
                  <a:moveTo>
                    <a:pt x="1378" y="214"/>
                  </a:moveTo>
                  <a:lnTo>
                    <a:pt x="1353" y="169"/>
                  </a:lnTo>
                  <a:lnTo>
                    <a:pt x="1378" y="123"/>
                  </a:lnTo>
                  <a:lnTo>
                    <a:pt x="1405" y="169"/>
                  </a:lnTo>
                  <a:lnTo>
                    <a:pt x="1378" y="214"/>
                  </a:lnTo>
                  <a:moveTo>
                    <a:pt x="1440" y="214"/>
                  </a:moveTo>
                  <a:lnTo>
                    <a:pt x="1414" y="169"/>
                  </a:lnTo>
                  <a:lnTo>
                    <a:pt x="1440" y="123"/>
                  </a:lnTo>
                  <a:lnTo>
                    <a:pt x="1467" y="169"/>
                  </a:lnTo>
                  <a:lnTo>
                    <a:pt x="1440" y="214"/>
                  </a:lnTo>
                  <a:moveTo>
                    <a:pt x="1501" y="214"/>
                  </a:moveTo>
                  <a:lnTo>
                    <a:pt x="1476" y="169"/>
                  </a:lnTo>
                  <a:lnTo>
                    <a:pt x="1501" y="123"/>
                  </a:lnTo>
                  <a:lnTo>
                    <a:pt x="1528" y="169"/>
                  </a:lnTo>
                  <a:lnTo>
                    <a:pt x="1501" y="214"/>
                  </a:lnTo>
                  <a:moveTo>
                    <a:pt x="1563" y="214"/>
                  </a:moveTo>
                  <a:lnTo>
                    <a:pt x="1537" y="169"/>
                  </a:lnTo>
                  <a:lnTo>
                    <a:pt x="1563" y="123"/>
                  </a:lnTo>
                  <a:lnTo>
                    <a:pt x="1590" y="169"/>
                  </a:lnTo>
                  <a:lnTo>
                    <a:pt x="1563" y="214"/>
                  </a:lnTo>
                  <a:moveTo>
                    <a:pt x="1624" y="214"/>
                  </a:moveTo>
                  <a:lnTo>
                    <a:pt x="1599" y="169"/>
                  </a:lnTo>
                  <a:lnTo>
                    <a:pt x="1624" y="123"/>
                  </a:lnTo>
                  <a:lnTo>
                    <a:pt x="1651" y="169"/>
                  </a:lnTo>
                  <a:lnTo>
                    <a:pt x="1624" y="214"/>
                  </a:lnTo>
                  <a:moveTo>
                    <a:pt x="1686" y="214"/>
                  </a:moveTo>
                  <a:lnTo>
                    <a:pt x="1660" y="169"/>
                  </a:lnTo>
                  <a:lnTo>
                    <a:pt x="1686" y="123"/>
                  </a:lnTo>
                  <a:lnTo>
                    <a:pt x="1713" y="169"/>
                  </a:lnTo>
                  <a:lnTo>
                    <a:pt x="1686" y="214"/>
                  </a:lnTo>
                  <a:moveTo>
                    <a:pt x="1749" y="214"/>
                  </a:moveTo>
                  <a:lnTo>
                    <a:pt x="1722" y="169"/>
                  </a:lnTo>
                  <a:lnTo>
                    <a:pt x="1749" y="123"/>
                  </a:lnTo>
                  <a:lnTo>
                    <a:pt x="1774" y="169"/>
                  </a:lnTo>
                  <a:lnTo>
                    <a:pt x="1749" y="214"/>
                  </a:lnTo>
                  <a:moveTo>
                    <a:pt x="1810" y="214"/>
                  </a:moveTo>
                  <a:lnTo>
                    <a:pt x="1783" y="169"/>
                  </a:lnTo>
                  <a:lnTo>
                    <a:pt x="1810" y="123"/>
                  </a:lnTo>
                  <a:lnTo>
                    <a:pt x="1836" y="169"/>
                  </a:lnTo>
                  <a:lnTo>
                    <a:pt x="1810" y="214"/>
                  </a:lnTo>
                  <a:moveTo>
                    <a:pt x="1872" y="214"/>
                  </a:moveTo>
                  <a:lnTo>
                    <a:pt x="1845" y="169"/>
                  </a:lnTo>
                  <a:lnTo>
                    <a:pt x="1872" y="123"/>
                  </a:lnTo>
                  <a:lnTo>
                    <a:pt x="1897" y="169"/>
                  </a:lnTo>
                  <a:lnTo>
                    <a:pt x="1872" y="214"/>
                  </a:lnTo>
                  <a:moveTo>
                    <a:pt x="1933" y="214"/>
                  </a:moveTo>
                  <a:lnTo>
                    <a:pt x="1906" y="169"/>
                  </a:lnTo>
                  <a:lnTo>
                    <a:pt x="1933" y="123"/>
                  </a:lnTo>
                  <a:lnTo>
                    <a:pt x="1959" y="169"/>
                  </a:lnTo>
                  <a:lnTo>
                    <a:pt x="1933" y="214"/>
                  </a:lnTo>
                  <a:moveTo>
                    <a:pt x="1995" y="214"/>
                  </a:moveTo>
                  <a:lnTo>
                    <a:pt x="1968" y="169"/>
                  </a:lnTo>
                  <a:lnTo>
                    <a:pt x="1995" y="123"/>
                  </a:lnTo>
                  <a:lnTo>
                    <a:pt x="2020" y="169"/>
                  </a:lnTo>
                  <a:lnTo>
                    <a:pt x="1995" y="214"/>
                  </a:lnTo>
                  <a:moveTo>
                    <a:pt x="2056" y="214"/>
                  </a:moveTo>
                  <a:lnTo>
                    <a:pt x="2029" y="169"/>
                  </a:lnTo>
                  <a:lnTo>
                    <a:pt x="2056" y="123"/>
                  </a:lnTo>
                  <a:lnTo>
                    <a:pt x="2082" y="169"/>
                  </a:lnTo>
                  <a:lnTo>
                    <a:pt x="2056" y="214"/>
                  </a:lnTo>
                  <a:moveTo>
                    <a:pt x="2118" y="214"/>
                  </a:moveTo>
                  <a:lnTo>
                    <a:pt x="2092" y="169"/>
                  </a:lnTo>
                  <a:lnTo>
                    <a:pt x="2118" y="123"/>
                  </a:lnTo>
                  <a:lnTo>
                    <a:pt x="2145" y="169"/>
                  </a:lnTo>
                  <a:lnTo>
                    <a:pt x="2118" y="214"/>
                  </a:lnTo>
                  <a:moveTo>
                    <a:pt x="2179" y="214"/>
                  </a:moveTo>
                  <a:lnTo>
                    <a:pt x="2154" y="169"/>
                  </a:lnTo>
                  <a:lnTo>
                    <a:pt x="2179" y="123"/>
                  </a:lnTo>
                  <a:lnTo>
                    <a:pt x="2206" y="169"/>
                  </a:lnTo>
                  <a:lnTo>
                    <a:pt x="2179" y="214"/>
                  </a:lnTo>
                  <a:moveTo>
                    <a:pt x="2241" y="214"/>
                  </a:moveTo>
                  <a:lnTo>
                    <a:pt x="2215" y="169"/>
                  </a:lnTo>
                  <a:lnTo>
                    <a:pt x="2241" y="123"/>
                  </a:lnTo>
                  <a:lnTo>
                    <a:pt x="2268" y="169"/>
                  </a:lnTo>
                  <a:lnTo>
                    <a:pt x="2241" y="214"/>
                  </a:lnTo>
                  <a:moveTo>
                    <a:pt x="2302" y="214"/>
                  </a:moveTo>
                  <a:lnTo>
                    <a:pt x="2277" y="169"/>
                  </a:lnTo>
                  <a:lnTo>
                    <a:pt x="2302" y="123"/>
                  </a:lnTo>
                  <a:lnTo>
                    <a:pt x="2329" y="169"/>
                  </a:lnTo>
                  <a:lnTo>
                    <a:pt x="2302" y="214"/>
                  </a:lnTo>
                  <a:moveTo>
                    <a:pt x="2364" y="214"/>
                  </a:moveTo>
                  <a:lnTo>
                    <a:pt x="2338" y="169"/>
                  </a:lnTo>
                  <a:lnTo>
                    <a:pt x="2364" y="123"/>
                  </a:lnTo>
                  <a:lnTo>
                    <a:pt x="2391" y="169"/>
                  </a:lnTo>
                  <a:lnTo>
                    <a:pt x="2364" y="214"/>
                  </a:lnTo>
                  <a:moveTo>
                    <a:pt x="2425" y="214"/>
                  </a:moveTo>
                  <a:lnTo>
                    <a:pt x="2400" y="169"/>
                  </a:lnTo>
                  <a:lnTo>
                    <a:pt x="2425" y="123"/>
                  </a:lnTo>
                  <a:lnTo>
                    <a:pt x="2452" y="169"/>
                  </a:lnTo>
                  <a:lnTo>
                    <a:pt x="2425" y="214"/>
                  </a:lnTo>
                  <a:moveTo>
                    <a:pt x="2488" y="214"/>
                  </a:moveTo>
                  <a:lnTo>
                    <a:pt x="2461" y="169"/>
                  </a:lnTo>
                  <a:lnTo>
                    <a:pt x="2488" y="123"/>
                  </a:lnTo>
                  <a:lnTo>
                    <a:pt x="2514" y="169"/>
                  </a:lnTo>
                  <a:lnTo>
                    <a:pt x="2488" y="214"/>
                  </a:lnTo>
                  <a:moveTo>
                    <a:pt x="54" y="160"/>
                  </a:moveTo>
                  <a:lnTo>
                    <a:pt x="27" y="115"/>
                  </a:lnTo>
                  <a:lnTo>
                    <a:pt x="54" y="70"/>
                  </a:lnTo>
                  <a:lnTo>
                    <a:pt x="80" y="115"/>
                  </a:lnTo>
                  <a:lnTo>
                    <a:pt x="54" y="160"/>
                  </a:lnTo>
                  <a:moveTo>
                    <a:pt x="116" y="160"/>
                  </a:moveTo>
                  <a:lnTo>
                    <a:pt x="89" y="115"/>
                  </a:lnTo>
                  <a:lnTo>
                    <a:pt x="116" y="70"/>
                  </a:lnTo>
                  <a:lnTo>
                    <a:pt x="141" y="115"/>
                  </a:lnTo>
                  <a:lnTo>
                    <a:pt x="116" y="160"/>
                  </a:lnTo>
                  <a:moveTo>
                    <a:pt x="177" y="160"/>
                  </a:moveTo>
                  <a:lnTo>
                    <a:pt x="150" y="115"/>
                  </a:lnTo>
                  <a:lnTo>
                    <a:pt x="177" y="70"/>
                  </a:lnTo>
                  <a:lnTo>
                    <a:pt x="202" y="115"/>
                  </a:lnTo>
                  <a:lnTo>
                    <a:pt x="177" y="160"/>
                  </a:lnTo>
                  <a:moveTo>
                    <a:pt x="238" y="160"/>
                  </a:moveTo>
                  <a:lnTo>
                    <a:pt x="213" y="115"/>
                  </a:lnTo>
                  <a:lnTo>
                    <a:pt x="238" y="70"/>
                  </a:lnTo>
                  <a:lnTo>
                    <a:pt x="265" y="115"/>
                  </a:lnTo>
                  <a:lnTo>
                    <a:pt x="238" y="160"/>
                  </a:lnTo>
                  <a:moveTo>
                    <a:pt x="300" y="160"/>
                  </a:moveTo>
                  <a:lnTo>
                    <a:pt x="274" y="115"/>
                  </a:lnTo>
                  <a:lnTo>
                    <a:pt x="300" y="70"/>
                  </a:lnTo>
                  <a:lnTo>
                    <a:pt x="327" y="115"/>
                  </a:lnTo>
                  <a:lnTo>
                    <a:pt x="300" y="160"/>
                  </a:lnTo>
                  <a:moveTo>
                    <a:pt x="361" y="160"/>
                  </a:moveTo>
                  <a:lnTo>
                    <a:pt x="336" y="115"/>
                  </a:lnTo>
                  <a:lnTo>
                    <a:pt x="361" y="70"/>
                  </a:lnTo>
                  <a:lnTo>
                    <a:pt x="388" y="115"/>
                  </a:lnTo>
                  <a:lnTo>
                    <a:pt x="361" y="160"/>
                  </a:lnTo>
                  <a:moveTo>
                    <a:pt x="423" y="160"/>
                  </a:moveTo>
                  <a:lnTo>
                    <a:pt x="397" y="115"/>
                  </a:lnTo>
                  <a:lnTo>
                    <a:pt x="423" y="70"/>
                  </a:lnTo>
                  <a:lnTo>
                    <a:pt x="450" y="115"/>
                  </a:lnTo>
                  <a:lnTo>
                    <a:pt x="423" y="160"/>
                  </a:lnTo>
                  <a:moveTo>
                    <a:pt x="484" y="160"/>
                  </a:moveTo>
                  <a:lnTo>
                    <a:pt x="459" y="115"/>
                  </a:lnTo>
                  <a:lnTo>
                    <a:pt x="484" y="70"/>
                  </a:lnTo>
                  <a:lnTo>
                    <a:pt x="511" y="115"/>
                  </a:lnTo>
                  <a:lnTo>
                    <a:pt x="484" y="160"/>
                  </a:lnTo>
                  <a:moveTo>
                    <a:pt x="546" y="160"/>
                  </a:moveTo>
                  <a:lnTo>
                    <a:pt x="520" y="115"/>
                  </a:lnTo>
                  <a:lnTo>
                    <a:pt x="546" y="70"/>
                  </a:lnTo>
                  <a:lnTo>
                    <a:pt x="573" y="115"/>
                  </a:lnTo>
                  <a:lnTo>
                    <a:pt x="546" y="160"/>
                  </a:lnTo>
                  <a:moveTo>
                    <a:pt x="609" y="160"/>
                  </a:moveTo>
                  <a:lnTo>
                    <a:pt x="582" y="115"/>
                  </a:lnTo>
                  <a:lnTo>
                    <a:pt x="609" y="70"/>
                  </a:lnTo>
                  <a:lnTo>
                    <a:pt x="634" y="115"/>
                  </a:lnTo>
                  <a:lnTo>
                    <a:pt x="609" y="160"/>
                  </a:lnTo>
                  <a:moveTo>
                    <a:pt x="670" y="160"/>
                  </a:moveTo>
                  <a:lnTo>
                    <a:pt x="643" y="115"/>
                  </a:lnTo>
                  <a:lnTo>
                    <a:pt x="670" y="70"/>
                  </a:lnTo>
                  <a:lnTo>
                    <a:pt x="696" y="115"/>
                  </a:lnTo>
                  <a:lnTo>
                    <a:pt x="670" y="160"/>
                  </a:lnTo>
                  <a:moveTo>
                    <a:pt x="732" y="160"/>
                  </a:moveTo>
                  <a:lnTo>
                    <a:pt x="705" y="115"/>
                  </a:lnTo>
                  <a:lnTo>
                    <a:pt x="732" y="70"/>
                  </a:lnTo>
                  <a:lnTo>
                    <a:pt x="757" y="115"/>
                  </a:lnTo>
                  <a:lnTo>
                    <a:pt x="732" y="160"/>
                  </a:lnTo>
                  <a:moveTo>
                    <a:pt x="793" y="160"/>
                  </a:moveTo>
                  <a:lnTo>
                    <a:pt x="766" y="115"/>
                  </a:lnTo>
                  <a:lnTo>
                    <a:pt x="793" y="70"/>
                  </a:lnTo>
                  <a:lnTo>
                    <a:pt x="819" y="115"/>
                  </a:lnTo>
                  <a:lnTo>
                    <a:pt x="793" y="160"/>
                  </a:lnTo>
                  <a:moveTo>
                    <a:pt x="855" y="160"/>
                  </a:moveTo>
                  <a:lnTo>
                    <a:pt x="828" y="115"/>
                  </a:lnTo>
                  <a:lnTo>
                    <a:pt x="855" y="70"/>
                  </a:lnTo>
                  <a:lnTo>
                    <a:pt x="880" y="115"/>
                  </a:lnTo>
                  <a:lnTo>
                    <a:pt x="855" y="160"/>
                  </a:lnTo>
                  <a:moveTo>
                    <a:pt x="916" y="160"/>
                  </a:moveTo>
                  <a:lnTo>
                    <a:pt x="889" y="115"/>
                  </a:lnTo>
                  <a:lnTo>
                    <a:pt x="916" y="70"/>
                  </a:lnTo>
                  <a:lnTo>
                    <a:pt x="942" y="115"/>
                  </a:lnTo>
                  <a:lnTo>
                    <a:pt x="916" y="160"/>
                  </a:lnTo>
                  <a:moveTo>
                    <a:pt x="978" y="160"/>
                  </a:moveTo>
                  <a:lnTo>
                    <a:pt x="952" y="115"/>
                  </a:lnTo>
                  <a:lnTo>
                    <a:pt x="978" y="70"/>
                  </a:lnTo>
                  <a:lnTo>
                    <a:pt x="1005" y="115"/>
                  </a:lnTo>
                  <a:lnTo>
                    <a:pt x="978" y="160"/>
                  </a:lnTo>
                  <a:moveTo>
                    <a:pt x="1039" y="160"/>
                  </a:moveTo>
                  <a:lnTo>
                    <a:pt x="1014" y="115"/>
                  </a:lnTo>
                  <a:lnTo>
                    <a:pt x="1039" y="70"/>
                  </a:lnTo>
                  <a:lnTo>
                    <a:pt x="1066" y="115"/>
                  </a:lnTo>
                  <a:lnTo>
                    <a:pt x="1039" y="160"/>
                  </a:lnTo>
                  <a:moveTo>
                    <a:pt x="1101" y="160"/>
                  </a:moveTo>
                  <a:lnTo>
                    <a:pt x="1075" y="115"/>
                  </a:lnTo>
                  <a:lnTo>
                    <a:pt x="1101" y="70"/>
                  </a:lnTo>
                  <a:lnTo>
                    <a:pt x="1128" y="115"/>
                  </a:lnTo>
                  <a:lnTo>
                    <a:pt x="1101" y="160"/>
                  </a:lnTo>
                  <a:moveTo>
                    <a:pt x="1162" y="160"/>
                  </a:moveTo>
                  <a:lnTo>
                    <a:pt x="1137" y="115"/>
                  </a:lnTo>
                  <a:lnTo>
                    <a:pt x="1162" y="70"/>
                  </a:lnTo>
                  <a:lnTo>
                    <a:pt x="1189" y="115"/>
                  </a:lnTo>
                  <a:lnTo>
                    <a:pt x="1162" y="160"/>
                  </a:lnTo>
                  <a:moveTo>
                    <a:pt x="1224" y="160"/>
                  </a:moveTo>
                  <a:lnTo>
                    <a:pt x="1198" y="115"/>
                  </a:lnTo>
                  <a:lnTo>
                    <a:pt x="1224" y="70"/>
                  </a:lnTo>
                  <a:lnTo>
                    <a:pt x="1251" y="115"/>
                  </a:lnTo>
                  <a:lnTo>
                    <a:pt x="1224" y="160"/>
                  </a:lnTo>
                  <a:moveTo>
                    <a:pt x="1285" y="160"/>
                  </a:moveTo>
                  <a:lnTo>
                    <a:pt x="1260" y="115"/>
                  </a:lnTo>
                  <a:lnTo>
                    <a:pt x="1285" y="70"/>
                  </a:lnTo>
                  <a:lnTo>
                    <a:pt x="1312" y="115"/>
                  </a:lnTo>
                  <a:lnTo>
                    <a:pt x="1285" y="160"/>
                  </a:lnTo>
                  <a:moveTo>
                    <a:pt x="1348" y="160"/>
                  </a:moveTo>
                  <a:lnTo>
                    <a:pt x="1321" y="115"/>
                  </a:lnTo>
                  <a:lnTo>
                    <a:pt x="1348" y="70"/>
                  </a:lnTo>
                  <a:lnTo>
                    <a:pt x="1374" y="115"/>
                  </a:lnTo>
                  <a:lnTo>
                    <a:pt x="1348" y="160"/>
                  </a:lnTo>
                  <a:moveTo>
                    <a:pt x="1410" y="160"/>
                  </a:moveTo>
                  <a:lnTo>
                    <a:pt x="1383" y="115"/>
                  </a:lnTo>
                  <a:lnTo>
                    <a:pt x="1410" y="70"/>
                  </a:lnTo>
                  <a:lnTo>
                    <a:pt x="1435" y="115"/>
                  </a:lnTo>
                  <a:lnTo>
                    <a:pt x="1410" y="160"/>
                  </a:lnTo>
                  <a:moveTo>
                    <a:pt x="1471" y="160"/>
                  </a:moveTo>
                  <a:lnTo>
                    <a:pt x="1444" y="115"/>
                  </a:lnTo>
                  <a:lnTo>
                    <a:pt x="1471" y="70"/>
                  </a:lnTo>
                  <a:lnTo>
                    <a:pt x="1497" y="115"/>
                  </a:lnTo>
                  <a:lnTo>
                    <a:pt x="1471" y="160"/>
                  </a:lnTo>
                  <a:moveTo>
                    <a:pt x="1533" y="160"/>
                  </a:moveTo>
                  <a:lnTo>
                    <a:pt x="1506" y="115"/>
                  </a:lnTo>
                  <a:lnTo>
                    <a:pt x="1533" y="70"/>
                  </a:lnTo>
                  <a:lnTo>
                    <a:pt x="1558" y="115"/>
                  </a:lnTo>
                  <a:lnTo>
                    <a:pt x="1533" y="160"/>
                  </a:lnTo>
                  <a:moveTo>
                    <a:pt x="1594" y="160"/>
                  </a:moveTo>
                  <a:lnTo>
                    <a:pt x="1567" y="115"/>
                  </a:lnTo>
                  <a:lnTo>
                    <a:pt x="1594" y="70"/>
                  </a:lnTo>
                  <a:lnTo>
                    <a:pt x="1620" y="115"/>
                  </a:lnTo>
                  <a:lnTo>
                    <a:pt x="1594" y="160"/>
                  </a:lnTo>
                  <a:moveTo>
                    <a:pt x="1656" y="160"/>
                  </a:moveTo>
                  <a:lnTo>
                    <a:pt x="1629" y="115"/>
                  </a:lnTo>
                  <a:lnTo>
                    <a:pt x="1656" y="70"/>
                  </a:lnTo>
                  <a:lnTo>
                    <a:pt x="1681" y="115"/>
                  </a:lnTo>
                  <a:lnTo>
                    <a:pt x="1656" y="160"/>
                  </a:lnTo>
                  <a:moveTo>
                    <a:pt x="1717" y="160"/>
                  </a:moveTo>
                  <a:lnTo>
                    <a:pt x="1692" y="115"/>
                  </a:lnTo>
                  <a:lnTo>
                    <a:pt x="1717" y="70"/>
                  </a:lnTo>
                  <a:lnTo>
                    <a:pt x="1744" y="115"/>
                  </a:lnTo>
                  <a:lnTo>
                    <a:pt x="1717" y="160"/>
                  </a:lnTo>
                  <a:moveTo>
                    <a:pt x="1779" y="160"/>
                  </a:moveTo>
                  <a:lnTo>
                    <a:pt x="1753" y="115"/>
                  </a:lnTo>
                  <a:lnTo>
                    <a:pt x="1779" y="70"/>
                  </a:lnTo>
                  <a:lnTo>
                    <a:pt x="1806" y="115"/>
                  </a:lnTo>
                  <a:lnTo>
                    <a:pt x="1779" y="160"/>
                  </a:lnTo>
                  <a:moveTo>
                    <a:pt x="1840" y="160"/>
                  </a:moveTo>
                  <a:lnTo>
                    <a:pt x="1815" y="115"/>
                  </a:lnTo>
                  <a:lnTo>
                    <a:pt x="1840" y="70"/>
                  </a:lnTo>
                  <a:lnTo>
                    <a:pt x="1867" y="115"/>
                  </a:lnTo>
                  <a:lnTo>
                    <a:pt x="1840" y="160"/>
                  </a:lnTo>
                  <a:moveTo>
                    <a:pt x="1902" y="160"/>
                  </a:moveTo>
                  <a:lnTo>
                    <a:pt x="1876" y="115"/>
                  </a:lnTo>
                  <a:lnTo>
                    <a:pt x="1902" y="70"/>
                  </a:lnTo>
                  <a:lnTo>
                    <a:pt x="1929" y="115"/>
                  </a:lnTo>
                  <a:lnTo>
                    <a:pt x="1902" y="160"/>
                  </a:lnTo>
                  <a:moveTo>
                    <a:pt x="1963" y="160"/>
                  </a:moveTo>
                  <a:lnTo>
                    <a:pt x="1938" y="115"/>
                  </a:lnTo>
                  <a:lnTo>
                    <a:pt x="1963" y="70"/>
                  </a:lnTo>
                  <a:lnTo>
                    <a:pt x="1990" y="115"/>
                  </a:lnTo>
                  <a:lnTo>
                    <a:pt x="1963" y="160"/>
                  </a:lnTo>
                  <a:moveTo>
                    <a:pt x="2025" y="160"/>
                  </a:moveTo>
                  <a:lnTo>
                    <a:pt x="1999" y="115"/>
                  </a:lnTo>
                  <a:lnTo>
                    <a:pt x="2025" y="70"/>
                  </a:lnTo>
                  <a:lnTo>
                    <a:pt x="2052" y="115"/>
                  </a:lnTo>
                  <a:lnTo>
                    <a:pt x="2025" y="160"/>
                  </a:lnTo>
                  <a:moveTo>
                    <a:pt x="2088" y="160"/>
                  </a:moveTo>
                  <a:lnTo>
                    <a:pt x="2061" y="115"/>
                  </a:lnTo>
                  <a:lnTo>
                    <a:pt x="2088" y="70"/>
                  </a:lnTo>
                  <a:lnTo>
                    <a:pt x="2113" y="115"/>
                  </a:lnTo>
                  <a:lnTo>
                    <a:pt x="2088" y="160"/>
                  </a:lnTo>
                  <a:moveTo>
                    <a:pt x="2149" y="160"/>
                  </a:moveTo>
                  <a:lnTo>
                    <a:pt x="2122" y="115"/>
                  </a:lnTo>
                  <a:lnTo>
                    <a:pt x="2149" y="70"/>
                  </a:lnTo>
                  <a:lnTo>
                    <a:pt x="2175" y="115"/>
                  </a:lnTo>
                  <a:lnTo>
                    <a:pt x="2149" y="160"/>
                  </a:lnTo>
                  <a:moveTo>
                    <a:pt x="2211" y="160"/>
                  </a:moveTo>
                  <a:lnTo>
                    <a:pt x="2184" y="115"/>
                  </a:lnTo>
                  <a:lnTo>
                    <a:pt x="2211" y="70"/>
                  </a:lnTo>
                  <a:lnTo>
                    <a:pt x="2236" y="115"/>
                  </a:lnTo>
                  <a:lnTo>
                    <a:pt x="2211" y="160"/>
                  </a:lnTo>
                  <a:moveTo>
                    <a:pt x="2272" y="160"/>
                  </a:moveTo>
                  <a:lnTo>
                    <a:pt x="2245" y="115"/>
                  </a:lnTo>
                  <a:lnTo>
                    <a:pt x="2272" y="70"/>
                  </a:lnTo>
                  <a:lnTo>
                    <a:pt x="2298" y="115"/>
                  </a:lnTo>
                  <a:lnTo>
                    <a:pt x="2272" y="160"/>
                  </a:lnTo>
                  <a:moveTo>
                    <a:pt x="2334" y="160"/>
                  </a:moveTo>
                  <a:lnTo>
                    <a:pt x="2307" y="115"/>
                  </a:lnTo>
                  <a:lnTo>
                    <a:pt x="2334" y="70"/>
                  </a:lnTo>
                  <a:lnTo>
                    <a:pt x="2359" y="115"/>
                  </a:lnTo>
                  <a:lnTo>
                    <a:pt x="2334" y="160"/>
                  </a:lnTo>
                  <a:moveTo>
                    <a:pt x="2395" y="160"/>
                  </a:moveTo>
                  <a:lnTo>
                    <a:pt x="2368" y="115"/>
                  </a:lnTo>
                  <a:lnTo>
                    <a:pt x="2395" y="70"/>
                  </a:lnTo>
                  <a:lnTo>
                    <a:pt x="2421" y="115"/>
                  </a:lnTo>
                  <a:lnTo>
                    <a:pt x="2395" y="160"/>
                  </a:lnTo>
                  <a:moveTo>
                    <a:pt x="2457" y="160"/>
                  </a:moveTo>
                  <a:lnTo>
                    <a:pt x="2431" y="115"/>
                  </a:lnTo>
                  <a:lnTo>
                    <a:pt x="2457" y="70"/>
                  </a:lnTo>
                  <a:lnTo>
                    <a:pt x="2484" y="115"/>
                  </a:lnTo>
                  <a:lnTo>
                    <a:pt x="2457" y="160"/>
                  </a:lnTo>
                  <a:moveTo>
                    <a:pt x="2518" y="160"/>
                  </a:moveTo>
                  <a:lnTo>
                    <a:pt x="2493" y="115"/>
                  </a:lnTo>
                  <a:lnTo>
                    <a:pt x="2518" y="70"/>
                  </a:lnTo>
                  <a:lnTo>
                    <a:pt x="2545" y="115"/>
                  </a:lnTo>
                  <a:lnTo>
                    <a:pt x="2518" y="160"/>
                  </a:lnTo>
                  <a:moveTo>
                    <a:pt x="84" y="108"/>
                  </a:moveTo>
                  <a:lnTo>
                    <a:pt x="59" y="61"/>
                  </a:lnTo>
                  <a:lnTo>
                    <a:pt x="84" y="16"/>
                  </a:lnTo>
                  <a:lnTo>
                    <a:pt x="111" y="61"/>
                  </a:lnTo>
                  <a:lnTo>
                    <a:pt x="84" y="108"/>
                  </a:lnTo>
                  <a:moveTo>
                    <a:pt x="146" y="108"/>
                  </a:moveTo>
                  <a:lnTo>
                    <a:pt x="120" y="61"/>
                  </a:lnTo>
                  <a:lnTo>
                    <a:pt x="146" y="16"/>
                  </a:lnTo>
                  <a:lnTo>
                    <a:pt x="172" y="61"/>
                  </a:lnTo>
                  <a:lnTo>
                    <a:pt x="146" y="108"/>
                  </a:lnTo>
                  <a:moveTo>
                    <a:pt x="207" y="108"/>
                  </a:moveTo>
                  <a:lnTo>
                    <a:pt x="181" y="61"/>
                  </a:lnTo>
                  <a:lnTo>
                    <a:pt x="207" y="16"/>
                  </a:lnTo>
                  <a:lnTo>
                    <a:pt x="234" y="61"/>
                  </a:lnTo>
                  <a:lnTo>
                    <a:pt x="207" y="108"/>
                  </a:lnTo>
                  <a:moveTo>
                    <a:pt x="270" y="108"/>
                  </a:moveTo>
                  <a:lnTo>
                    <a:pt x="243" y="61"/>
                  </a:lnTo>
                  <a:lnTo>
                    <a:pt x="270" y="16"/>
                  </a:lnTo>
                  <a:lnTo>
                    <a:pt x="295" y="61"/>
                  </a:lnTo>
                  <a:lnTo>
                    <a:pt x="270" y="108"/>
                  </a:lnTo>
                  <a:moveTo>
                    <a:pt x="331" y="108"/>
                  </a:moveTo>
                  <a:lnTo>
                    <a:pt x="304" y="61"/>
                  </a:lnTo>
                  <a:lnTo>
                    <a:pt x="331" y="16"/>
                  </a:lnTo>
                  <a:lnTo>
                    <a:pt x="357" y="61"/>
                  </a:lnTo>
                  <a:lnTo>
                    <a:pt x="331" y="108"/>
                  </a:lnTo>
                  <a:moveTo>
                    <a:pt x="393" y="108"/>
                  </a:moveTo>
                  <a:lnTo>
                    <a:pt x="366" y="61"/>
                  </a:lnTo>
                  <a:lnTo>
                    <a:pt x="393" y="16"/>
                  </a:lnTo>
                  <a:lnTo>
                    <a:pt x="418" y="61"/>
                  </a:lnTo>
                  <a:lnTo>
                    <a:pt x="393" y="108"/>
                  </a:lnTo>
                  <a:moveTo>
                    <a:pt x="454" y="108"/>
                  </a:moveTo>
                  <a:lnTo>
                    <a:pt x="427" y="61"/>
                  </a:lnTo>
                  <a:lnTo>
                    <a:pt x="454" y="16"/>
                  </a:lnTo>
                  <a:lnTo>
                    <a:pt x="480" y="61"/>
                  </a:lnTo>
                  <a:lnTo>
                    <a:pt x="454" y="108"/>
                  </a:lnTo>
                  <a:moveTo>
                    <a:pt x="516" y="108"/>
                  </a:moveTo>
                  <a:lnTo>
                    <a:pt x="489" y="61"/>
                  </a:lnTo>
                  <a:lnTo>
                    <a:pt x="516" y="16"/>
                  </a:lnTo>
                  <a:lnTo>
                    <a:pt x="541" y="61"/>
                  </a:lnTo>
                  <a:lnTo>
                    <a:pt x="516" y="108"/>
                  </a:lnTo>
                  <a:moveTo>
                    <a:pt x="577" y="108"/>
                  </a:moveTo>
                  <a:lnTo>
                    <a:pt x="550" y="61"/>
                  </a:lnTo>
                  <a:lnTo>
                    <a:pt x="577" y="16"/>
                  </a:lnTo>
                  <a:lnTo>
                    <a:pt x="603" y="61"/>
                  </a:lnTo>
                  <a:lnTo>
                    <a:pt x="577" y="108"/>
                  </a:lnTo>
                  <a:moveTo>
                    <a:pt x="639" y="108"/>
                  </a:moveTo>
                  <a:lnTo>
                    <a:pt x="613" y="61"/>
                  </a:lnTo>
                  <a:lnTo>
                    <a:pt x="639" y="16"/>
                  </a:lnTo>
                  <a:lnTo>
                    <a:pt x="666" y="61"/>
                  </a:lnTo>
                  <a:lnTo>
                    <a:pt x="639" y="108"/>
                  </a:lnTo>
                  <a:moveTo>
                    <a:pt x="700" y="108"/>
                  </a:moveTo>
                  <a:lnTo>
                    <a:pt x="675" y="61"/>
                  </a:lnTo>
                  <a:lnTo>
                    <a:pt x="700" y="16"/>
                  </a:lnTo>
                  <a:lnTo>
                    <a:pt x="727" y="61"/>
                  </a:lnTo>
                  <a:lnTo>
                    <a:pt x="700" y="108"/>
                  </a:lnTo>
                  <a:moveTo>
                    <a:pt x="762" y="108"/>
                  </a:moveTo>
                  <a:lnTo>
                    <a:pt x="736" y="61"/>
                  </a:lnTo>
                  <a:lnTo>
                    <a:pt x="762" y="16"/>
                  </a:lnTo>
                  <a:lnTo>
                    <a:pt x="789" y="61"/>
                  </a:lnTo>
                  <a:lnTo>
                    <a:pt x="762" y="108"/>
                  </a:lnTo>
                  <a:moveTo>
                    <a:pt x="823" y="108"/>
                  </a:moveTo>
                  <a:lnTo>
                    <a:pt x="798" y="61"/>
                  </a:lnTo>
                  <a:lnTo>
                    <a:pt x="823" y="16"/>
                  </a:lnTo>
                  <a:lnTo>
                    <a:pt x="850" y="61"/>
                  </a:lnTo>
                  <a:lnTo>
                    <a:pt x="823" y="108"/>
                  </a:lnTo>
                  <a:moveTo>
                    <a:pt x="885" y="108"/>
                  </a:moveTo>
                  <a:lnTo>
                    <a:pt x="859" y="61"/>
                  </a:lnTo>
                  <a:lnTo>
                    <a:pt x="885" y="16"/>
                  </a:lnTo>
                  <a:lnTo>
                    <a:pt x="912" y="61"/>
                  </a:lnTo>
                  <a:lnTo>
                    <a:pt x="885" y="108"/>
                  </a:lnTo>
                  <a:moveTo>
                    <a:pt x="946" y="108"/>
                  </a:moveTo>
                  <a:lnTo>
                    <a:pt x="921" y="61"/>
                  </a:lnTo>
                  <a:lnTo>
                    <a:pt x="946" y="16"/>
                  </a:lnTo>
                  <a:lnTo>
                    <a:pt x="973" y="61"/>
                  </a:lnTo>
                  <a:lnTo>
                    <a:pt x="946" y="108"/>
                  </a:lnTo>
                  <a:moveTo>
                    <a:pt x="1009" y="108"/>
                  </a:moveTo>
                  <a:lnTo>
                    <a:pt x="982" y="61"/>
                  </a:lnTo>
                  <a:lnTo>
                    <a:pt x="1009" y="16"/>
                  </a:lnTo>
                  <a:lnTo>
                    <a:pt x="1035" y="61"/>
                  </a:lnTo>
                  <a:lnTo>
                    <a:pt x="1009" y="108"/>
                  </a:lnTo>
                  <a:moveTo>
                    <a:pt x="1071" y="108"/>
                  </a:moveTo>
                  <a:lnTo>
                    <a:pt x="1044" y="61"/>
                  </a:lnTo>
                  <a:lnTo>
                    <a:pt x="1071" y="16"/>
                  </a:lnTo>
                  <a:lnTo>
                    <a:pt x="1096" y="61"/>
                  </a:lnTo>
                  <a:lnTo>
                    <a:pt x="1071" y="108"/>
                  </a:lnTo>
                  <a:moveTo>
                    <a:pt x="1132" y="108"/>
                  </a:moveTo>
                  <a:lnTo>
                    <a:pt x="1105" y="61"/>
                  </a:lnTo>
                  <a:lnTo>
                    <a:pt x="1132" y="16"/>
                  </a:lnTo>
                  <a:lnTo>
                    <a:pt x="1158" y="61"/>
                  </a:lnTo>
                  <a:lnTo>
                    <a:pt x="1132" y="108"/>
                  </a:lnTo>
                  <a:moveTo>
                    <a:pt x="1194" y="108"/>
                  </a:moveTo>
                  <a:lnTo>
                    <a:pt x="1167" y="61"/>
                  </a:lnTo>
                  <a:lnTo>
                    <a:pt x="1194" y="16"/>
                  </a:lnTo>
                  <a:lnTo>
                    <a:pt x="1219" y="61"/>
                  </a:lnTo>
                  <a:lnTo>
                    <a:pt x="1194" y="108"/>
                  </a:lnTo>
                  <a:moveTo>
                    <a:pt x="1255" y="108"/>
                  </a:moveTo>
                  <a:lnTo>
                    <a:pt x="1228" y="61"/>
                  </a:lnTo>
                  <a:lnTo>
                    <a:pt x="1255" y="16"/>
                  </a:lnTo>
                  <a:lnTo>
                    <a:pt x="1281" y="61"/>
                  </a:lnTo>
                  <a:lnTo>
                    <a:pt x="1255" y="108"/>
                  </a:lnTo>
                  <a:moveTo>
                    <a:pt x="1317" y="108"/>
                  </a:moveTo>
                  <a:lnTo>
                    <a:pt x="1290" y="61"/>
                  </a:lnTo>
                  <a:lnTo>
                    <a:pt x="1317" y="16"/>
                  </a:lnTo>
                  <a:lnTo>
                    <a:pt x="1342" y="61"/>
                  </a:lnTo>
                  <a:lnTo>
                    <a:pt x="1317" y="108"/>
                  </a:lnTo>
                  <a:moveTo>
                    <a:pt x="1378" y="108"/>
                  </a:moveTo>
                  <a:lnTo>
                    <a:pt x="1353" y="61"/>
                  </a:lnTo>
                  <a:lnTo>
                    <a:pt x="1378" y="16"/>
                  </a:lnTo>
                  <a:lnTo>
                    <a:pt x="1405" y="61"/>
                  </a:lnTo>
                  <a:lnTo>
                    <a:pt x="1378" y="108"/>
                  </a:lnTo>
                  <a:moveTo>
                    <a:pt x="1440" y="108"/>
                  </a:moveTo>
                  <a:lnTo>
                    <a:pt x="1414" y="61"/>
                  </a:lnTo>
                  <a:lnTo>
                    <a:pt x="1440" y="16"/>
                  </a:lnTo>
                  <a:lnTo>
                    <a:pt x="1467" y="61"/>
                  </a:lnTo>
                  <a:lnTo>
                    <a:pt x="1440" y="108"/>
                  </a:lnTo>
                  <a:moveTo>
                    <a:pt x="1501" y="108"/>
                  </a:moveTo>
                  <a:lnTo>
                    <a:pt x="1476" y="61"/>
                  </a:lnTo>
                  <a:lnTo>
                    <a:pt x="1501" y="16"/>
                  </a:lnTo>
                  <a:lnTo>
                    <a:pt x="1528" y="61"/>
                  </a:lnTo>
                  <a:lnTo>
                    <a:pt x="1501" y="108"/>
                  </a:lnTo>
                  <a:moveTo>
                    <a:pt x="1563" y="108"/>
                  </a:moveTo>
                  <a:lnTo>
                    <a:pt x="1537" y="61"/>
                  </a:lnTo>
                  <a:lnTo>
                    <a:pt x="1563" y="16"/>
                  </a:lnTo>
                  <a:lnTo>
                    <a:pt x="1590" y="61"/>
                  </a:lnTo>
                  <a:lnTo>
                    <a:pt x="1563" y="108"/>
                  </a:lnTo>
                  <a:moveTo>
                    <a:pt x="1624" y="108"/>
                  </a:moveTo>
                  <a:lnTo>
                    <a:pt x="1599" y="61"/>
                  </a:lnTo>
                  <a:lnTo>
                    <a:pt x="1624" y="16"/>
                  </a:lnTo>
                  <a:lnTo>
                    <a:pt x="1651" y="61"/>
                  </a:lnTo>
                  <a:lnTo>
                    <a:pt x="1624" y="108"/>
                  </a:lnTo>
                  <a:moveTo>
                    <a:pt x="1686" y="108"/>
                  </a:moveTo>
                  <a:lnTo>
                    <a:pt x="1660" y="61"/>
                  </a:lnTo>
                  <a:lnTo>
                    <a:pt x="1686" y="16"/>
                  </a:lnTo>
                  <a:lnTo>
                    <a:pt x="1713" y="61"/>
                  </a:lnTo>
                  <a:lnTo>
                    <a:pt x="1686" y="108"/>
                  </a:lnTo>
                  <a:moveTo>
                    <a:pt x="1749" y="108"/>
                  </a:moveTo>
                  <a:lnTo>
                    <a:pt x="1722" y="61"/>
                  </a:lnTo>
                  <a:lnTo>
                    <a:pt x="1749" y="16"/>
                  </a:lnTo>
                  <a:lnTo>
                    <a:pt x="1774" y="61"/>
                  </a:lnTo>
                  <a:lnTo>
                    <a:pt x="1749" y="108"/>
                  </a:lnTo>
                  <a:moveTo>
                    <a:pt x="1810" y="108"/>
                  </a:moveTo>
                  <a:lnTo>
                    <a:pt x="1783" y="61"/>
                  </a:lnTo>
                  <a:lnTo>
                    <a:pt x="1810" y="16"/>
                  </a:lnTo>
                  <a:lnTo>
                    <a:pt x="1836" y="61"/>
                  </a:lnTo>
                  <a:lnTo>
                    <a:pt x="1810" y="108"/>
                  </a:lnTo>
                  <a:moveTo>
                    <a:pt x="1872" y="108"/>
                  </a:moveTo>
                  <a:lnTo>
                    <a:pt x="1845" y="61"/>
                  </a:lnTo>
                  <a:lnTo>
                    <a:pt x="1872" y="16"/>
                  </a:lnTo>
                  <a:lnTo>
                    <a:pt x="1897" y="61"/>
                  </a:lnTo>
                  <a:lnTo>
                    <a:pt x="1872" y="108"/>
                  </a:lnTo>
                  <a:moveTo>
                    <a:pt x="1933" y="108"/>
                  </a:moveTo>
                  <a:lnTo>
                    <a:pt x="1906" y="61"/>
                  </a:lnTo>
                  <a:lnTo>
                    <a:pt x="1933" y="16"/>
                  </a:lnTo>
                  <a:lnTo>
                    <a:pt x="1959" y="61"/>
                  </a:lnTo>
                  <a:lnTo>
                    <a:pt x="1933" y="108"/>
                  </a:lnTo>
                  <a:moveTo>
                    <a:pt x="1995" y="108"/>
                  </a:moveTo>
                  <a:lnTo>
                    <a:pt x="1968" y="61"/>
                  </a:lnTo>
                  <a:lnTo>
                    <a:pt x="1995" y="16"/>
                  </a:lnTo>
                  <a:lnTo>
                    <a:pt x="2020" y="61"/>
                  </a:lnTo>
                  <a:lnTo>
                    <a:pt x="1995" y="108"/>
                  </a:lnTo>
                  <a:moveTo>
                    <a:pt x="2056" y="108"/>
                  </a:moveTo>
                  <a:lnTo>
                    <a:pt x="2029" y="61"/>
                  </a:lnTo>
                  <a:lnTo>
                    <a:pt x="2056" y="16"/>
                  </a:lnTo>
                  <a:lnTo>
                    <a:pt x="2082" y="61"/>
                  </a:lnTo>
                  <a:lnTo>
                    <a:pt x="2056" y="108"/>
                  </a:lnTo>
                  <a:moveTo>
                    <a:pt x="2118" y="108"/>
                  </a:moveTo>
                  <a:lnTo>
                    <a:pt x="2092" y="61"/>
                  </a:lnTo>
                  <a:lnTo>
                    <a:pt x="2118" y="16"/>
                  </a:lnTo>
                  <a:lnTo>
                    <a:pt x="2145" y="61"/>
                  </a:lnTo>
                  <a:lnTo>
                    <a:pt x="2118" y="108"/>
                  </a:lnTo>
                  <a:moveTo>
                    <a:pt x="2179" y="108"/>
                  </a:moveTo>
                  <a:lnTo>
                    <a:pt x="2154" y="61"/>
                  </a:lnTo>
                  <a:lnTo>
                    <a:pt x="2179" y="16"/>
                  </a:lnTo>
                  <a:lnTo>
                    <a:pt x="2206" y="61"/>
                  </a:lnTo>
                  <a:lnTo>
                    <a:pt x="2179" y="108"/>
                  </a:lnTo>
                  <a:moveTo>
                    <a:pt x="2241" y="108"/>
                  </a:moveTo>
                  <a:lnTo>
                    <a:pt x="2215" y="61"/>
                  </a:lnTo>
                  <a:lnTo>
                    <a:pt x="2241" y="16"/>
                  </a:lnTo>
                  <a:lnTo>
                    <a:pt x="2268" y="61"/>
                  </a:lnTo>
                  <a:lnTo>
                    <a:pt x="2241" y="108"/>
                  </a:lnTo>
                  <a:moveTo>
                    <a:pt x="2302" y="108"/>
                  </a:moveTo>
                  <a:lnTo>
                    <a:pt x="2277" y="61"/>
                  </a:lnTo>
                  <a:lnTo>
                    <a:pt x="2302" y="16"/>
                  </a:lnTo>
                  <a:lnTo>
                    <a:pt x="2329" y="61"/>
                  </a:lnTo>
                  <a:lnTo>
                    <a:pt x="2302" y="108"/>
                  </a:lnTo>
                  <a:moveTo>
                    <a:pt x="2364" y="108"/>
                  </a:moveTo>
                  <a:lnTo>
                    <a:pt x="2338" y="61"/>
                  </a:lnTo>
                  <a:lnTo>
                    <a:pt x="2364" y="16"/>
                  </a:lnTo>
                  <a:lnTo>
                    <a:pt x="2391" y="61"/>
                  </a:lnTo>
                  <a:lnTo>
                    <a:pt x="2364" y="108"/>
                  </a:lnTo>
                  <a:moveTo>
                    <a:pt x="2425" y="108"/>
                  </a:moveTo>
                  <a:lnTo>
                    <a:pt x="2400" y="61"/>
                  </a:lnTo>
                  <a:lnTo>
                    <a:pt x="2425" y="16"/>
                  </a:lnTo>
                  <a:lnTo>
                    <a:pt x="2452" y="61"/>
                  </a:lnTo>
                  <a:lnTo>
                    <a:pt x="2425" y="108"/>
                  </a:lnTo>
                  <a:moveTo>
                    <a:pt x="2488" y="108"/>
                  </a:moveTo>
                  <a:lnTo>
                    <a:pt x="2461" y="61"/>
                  </a:lnTo>
                  <a:lnTo>
                    <a:pt x="2488" y="16"/>
                  </a:lnTo>
                  <a:lnTo>
                    <a:pt x="2514" y="61"/>
                  </a:lnTo>
                  <a:lnTo>
                    <a:pt x="2488" y="108"/>
                  </a:lnTo>
                  <a:moveTo>
                    <a:pt x="2559" y="0"/>
                  </a:moveTo>
                  <a:lnTo>
                    <a:pt x="2550" y="0"/>
                  </a:lnTo>
                  <a:lnTo>
                    <a:pt x="2550" y="1"/>
                  </a:lnTo>
                  <a:lnTo>
                    <a:pt x="2548" y="0"/>
                  </a:lnTo>
                  <a:lnTo>
                    <a:pt x="2539" y="0"/>
                  </a:lnTo>
                  <a:lnTo>
                    <a:pt x="2545" y="9"/>
                  </a:lnTo>
                  <a:lnTo>
                    <a:pt x="2518" y="54"/>
                  </a:lnTo>
                  <a:lnTo>
                    <a:pt x="2493" y="9"/>
                  </a:lnTo>
                  <a:lnTo>
                    <a:pt x="2497" y="0"/>
                  </a:lnTo>
                  <a:lnTo>
                    <a:pt x="2488" y="0"/>
                  </a:lnTo>
                  <a:lnTo>
                    <a:pt x="2488" y="1"/>
                  </a:lnTo>
                  <a:lnTo>
                    <a:pt x="2487" y="0"/>
                  </a:lnTo>
                  <a:lnTo>
                    <a:pt x="2478" y="0"/>
                  </a:lnTo>
                  <a:lnTo>
                    <a:pt x="2484" y="9"/>
                  </a:lnTo>
                  <a:lnTo>
                    <a:pt x="2457" y="54"/>
                  </a:lnTo>
                  <a:lnTo>
                    <a:pt x="2431" y="9"/>
                  </a:lnTo>
                  <a:lnTo>
                    <a:pt x="2436" y="0"/>
                  </a:lnTo>
                  <a:lnTo>
                    <a:pt x="2427" y="0"/>
                  </a:lnTo>
                  <a:lnTo>
                    <a:pt x="2425" y="1"/>
                  </a:lnTo>
                  <a:lnTo>
                    <a:pt x="2425" y="0"/>
                  </a:lnTo>
                  <a:lnTo>
                    <a:pt x="2416" y="0"/>
                  </a:lnTo>
                  <a:lnTo>
                    <a:pt x="2421" y="9"/>
                  </a:lnTo>
                  <a:lnTo>
                    <a:pt x="2395" y="54"/>
                  </a:lnTo>
                  <a:lnTo>
                    <a:pt x="2368" y="9"/>
                  </a:lnTo>
                  <a:lnTo>
                    <a:pt x="2374" y="0"/>
                  </a:lnTo>
                  <a:lnTo>
                    <a:pt x="2365" y="0"/>
                  </a:lnTo>
                  <a:lnTo>
                    <a:pt x="2364" y="1"/>
                  </a:lnTo>
                  <a:lnTo>
                    <a:pt x="2364" y="0"/>
                  </a:lnTo>
                  <a:lnTo>
                    <a:pt x="2355" y="0"/>
                  </a:lnTo>
                  <a:lnTo>
                    <a:pt x="2359" y="9"/>
                  </a:lnTo>
                  <a:lnTo>
                    <a:pt x="2334" y="54"/>
                  </a:lnTo>
                  <a:lnTo>
                    <a:pt x="2307" y="9"/>
                  </a:lnTo>
                  <a:lnTo>
                    <a:pt x="2313" y="0"/>
                  </a:lnTo>
                  <a:lnTo>
                    <a:pt x="2304" y="0"/>
                  </a:lnTo>
                  <a:lnTo>
                    <a:pt x="2302" y="1"/>
                  </a:lnTo>
                  <a:lnTo>
                    <a:pt x="2302" y="0"/>
                  </a:lnTo>
                  <a:lnTo>
                    <a:pt x="2293" y="0"/>
                  </a:lnTo>
                  <a:lnTo>
                    <a:pt x="2298" y="9"/>
                  </a:lnTo>
                  <a:lnTo>
                    <a:pt x="2272" y="54"/>
                  </a:lnTo>
                  <a:lnTo>
                    <a:pt x="2245" y="9"/>
                  </a:lnTo>
                  <a:lnTo>
                    <a:pt x="2251" y="0"/>
                  </a:lnTo>
                  <a:lnTo>
                    <a:pt x="2242" y="0"/>
                  </a:lnTo>
                  <a:lnTo>
                    <a:pt x="2241" y="1"/>
                  </a:lnTo>
                  <a:lnTo>
                    <a:pt x="2241" y="0"/>
                  </a:lnTo>
                  <a:lnTo>
                    <a:pt x="2232" y="0"/>
                  </a:lnTo>
                  <a:lnTo>
                    <a:pt x="2236" y="9"/>
                  </a:lnTo>
                  <a:lnTo>
                    <a:pt x="2211" y="54"/>
                  </a:lnTo>
                  <a:lnTo>
                    <a:pt x="2184" y="9"/>
                  </a:lnTo>
                  <a:lnTo>
                    <a:pt x="2190" y="0"/>
                  </a:lnTo>
                  <a:lnTo>
                    <a:pt x="2181" y="0"/>
                  </a:lnTo>
                  <a:lnTo>
                    <a:pt x="2179" y="1"/>
                  </a:lnTo>
                  <a:lnTo>
                    <a:pt x="2179" y="0"/>
                  </a:lnTo>
                  <a:lnTo>
                    <a:pt x="2170" y="0"/>
                  </a:lnTo>
                  <a:lnTo>
                    <a:pt x="2175" y="9"/>
                  </a:lnTo>
                  <a:lnTo>
                    <a:pt x="2149" y="54"/>
                  </a:lnTo>
                  <a:lnTo>
                    <a:pt x="2122" y="9"/>
                  </a:lnTo>
                  <a:lnTo>
                    <a:pt x="2128" y="0"/>
                  </a:lnTo>
                  <a:lnTo>
                    <a:pt x="2119" y="0"/>
                  </a:lnTo>
                  <a:lnTo>
                    <a:pt x="2118" y="1"/>
                  </a:lnTo>
                  <a:lnTo>
                    <a:pt x="2116" y="0"/>
                  </a:lnTo>
                  <a:lnTo>
                    <a:pt x="2107" y="0"/>
                  </a:lnTo>
                  <a:lnTo>
                    <a:pt x="2113" y="9"/>
                  </a:lnTo>
                  <a:lnTo>
                    <a:pt x="2088" y="54"/>
                  </a:lnTo>
                  <a:lnTo>
                    <a:pt x="2061" y="9"/>
                  </a:lnTo>
                  <a:lnTo>
                    <a:pt x="2067" y="0"/>
                  </a:lnTo>
                  <a:lnTo>
                    <a:pt x="2058" y="0"/>
                  </a:lnTo>
                  <a:lnTo>
                    <a:pt x="2056" y="1"/>
                  </a:lnTo>
                  <a:lnTo>
                    <a:pt x="2055" y="0"/>
                  </a:lnTo>
                  <a:lnTo>
                    <a:pt x="2046" y="0"/>
                  </a:lnTo>
                  <a:lnTo>
                    <a:pt x="2052" y="9"/>
                  </a:lnTo>
                  <a:lnTo>
                    <a:pt x="2025" y="54"/>
                  </a:lnTo>
                  <a:lnTo>
                    <a:pt x="1999" y="9"/>
                  </a:lnTo>
                  <a:lnTo>
                    <a:pt x="2005" y="0"/>
                  </a:lnTo>
                  <a:lnTo>
                    <a:pt x="1995" y="0"/>
                  </a:lnTo>
                  <a:lnTo>
                    <a:pt x="1995" y="1"/>
                  </a:lnTo>
                  <a:lnTo>
                    <a:pt x="1993" y="0"/>
                  </a:lnTo>
                  <a:lnTo>
                    <a:pt x="1984" y="0"/>
                  </a:lnTo>
                  <a:lnTo>
                    <a:pt x="1990" y="9"/>
                  </a:lnTo>
                  <a:lnTo>
                    <a:pt x="1963" y="54"/>
                  </a:lnTo>
                  <a:lnTo>
                    <a:pt x="1938" y="9"/>
                  </a:lnTo>
                  <a:lnTo>
                    <a:pt x="1942" y="0"/>
                  </a:lnTo>
                  <a:lnTo>
                    <a:pt x="1933" y="0"/>
                  </a:lnTo>
                  <a:lnTo>
                    <a:pt x="1933" y="1"/>
                  </a:lnTo>
                  <a:lnTo>
                    <a:pt x="1932" y="0"/>
                  </a:lnTo>
                  <a:lnTo>
                    <a:pt x="1923" y="0"/>
                  </a:lnTo>
                  <a:lnTo>
                    <a:pt x="1929" y="9"/>
                  </a:lnTo>
                  <a:lnTo>
                    <a:pt x="1902" y="54"/>
                  </a:lnTo>
                  <a:lnTo>
                    <a:pt x="1876" y="9"/>
                  </a:lnTo>
                  <a:lnTo>
                    <a:pt x="1881" y="0"/>
                  </a:lnTo>
                  <a:lnTo>
                    <a:pt x="1872" y="0"/>
                  </a:lnTo>
                  <a:lnTo>
                    <a:pt x="1872" y="1"/>
                  </a:lnTo>
                  <a:lnTo>
                    <a:pt x="1870" y="0"/>
                  </a:lnTo>
                  <a:lnTo>
                    <a:pt x="1861" y="0"/>
                  </a:lnTo>
                  <a:lnTo>
                    <a:pt x="1867" y="9"/>
                  </a:lnTo>
                  <a:lnTo>
                    <a:pt x="1840" y="54"/>
                  </a:lnTo>
                  <a:lnTo>
                    <a:pt x="1815" y="9"/>
                  </a:lnTo>
                  <a:lnTo>
                    <a:pt x="1819" y="0"/>
                  </a:lnTo>
                  <a:lnTo>
                    <a:pt x="1810" y="0"/>
                  </a:lnTo>
                  <a:lnTo>
                    <a:pt x="1810" y="1"/>
                  </a:lnTo>
                  <a:lnTo>
                    <a:pt x="1809" y="0"/>
                  </a:lnTo>
                  <a:lnTo>
                    <a:pt x="1800" y="0"/>
                  </a:lnTo>
                  <a:lnTo>
                    <a:pt x="1806" y="9"/>
                  </a:lnTo>
                  <a:lnTo>
                    <a:pt x="1779" y="54"/>
                  </a:lnTo>
                  <a:lnTo>
                    <a:pt x="1753" y="9"/>
                  </a:lnTo>
                  <a:lnTo>
                    <a:pt x="1758" y="0"/>
                  </a:lnTo>
                  <a:lnTo>
                    <a:pt x="1749" y="0"/>
                  </a:lnTo>
                  <a:lnTo>
                    <a:pt x="1749" y="1"/>
                  </a:lnTo>
                  <a:lnTo>
                    <a:pt x="1747" y="0"/>
                  </a:lnTo>
                  <a:lnTo>
                    <a:pt x="1738" y="0"/>
                  </a:lnTo>
                  <a:lnTo>
                    <a:pt x="1744" y="9"/>
                  </a:lnTo>
                  <a:lnTo>
                    <a:pt x="1717" y="54"/>
                  </a:lnTo>
                  <a:lnTo>
                    <a:pt x="1692" y="9"/>
                  </a:lnTo>
                  <a:lnTo>
                    <a:pt x="1696" y="0"/>
                  </a:lnTo>
                  <a:lnTo>
                    <a:pt x="1687" y="0"/>
                  </a:lnTo>
                  <a:lnTo>
                    <a:pt x="1686" y="1"/>
                  </a:lnTo>
                  <a:lnTo>
                    <a:pt x="1686" y="0"/>
                  </a:lnTo>
                  <a:lnTo>
                    <a:pt x="1677" y="0"/>
                  </a:lnTo>
                  <a:lnTo>
                    <a:pt x="1681" y="9"/>
                  </a:lnTo>
                  <a:lnTo>
                    <a:pt x="1656" y="54"/>
                  </a:lnTo>
                  <a:lnTo>
                    <a:pt x="1629" y="9"/>
                  </a:lnTo>
                  <a:lnTo>
                    <a:pt x="1635" y="0"/>
                  </a:lnTo>
                  <a:lnTo>
                    <a:pt x="1626" y="0"/>
                  </a:lnTo>
                  <a:lnTo>
                    <a:pt x="1624" y="1"/>
                  </a:lnTo>
                  <a:lnTo>
                    <a:pt x="1624" y="0"/>
                  </a:lnTo>
                  <a:lnTo>
                    <a:pt x="1615" y="0"/>
                  </a:lnTo>
                  <a:lnTo>
                    <a:pt x="1620" y="9"/>
                  </a:lnTo>
                  <a:lnTo>
                    <a:pt x="1594" y="54"/>
                  </a:lnTo>
                  <a:lnTo>
                    <a:pt x="1567" y="9"/>
                  </a:lnTo>
                  <a:lnTo>
                    <a:pt x="1573" y="0"/>
                  </a:lnTo>
                  <a:lnTo>
                    <a:pt x="1564" y="0"/>
                  </a:lnTo>
                  <a:lnTo>
                    <a:pt x="1563" y="1"/>
                  </a:lnTo>
                  <a:lnTo>
                    <a:pt x="1563" y="0"/>
                  </a:lnTo>
                  <a:lnTo>
                    <a:pt x="1554" y="0"/>
                  </a:lnTo>
                  <a:lnTo>
                    <a:pt x="1558" y="9"/>
                  </a:lnTo>
                  <a:lnTo>
                    <a:pt x="1533" y="54"/>
                  </a:lnTo>
                  <a:lnTo>
                    <a:pt x="1506" y="9"/>
                  </a:lnTo>
                  <a:lnTo>
                    <a:pt x="1512" y="0"/>
                  </a:lnTo>
                  <a:lnTo>
                    <a:pt x="1503" y="0"/>
                  </a:lnTo>
                  <a:lnTo>
                    <a:pt x="1501" y="1"/>
                  </a:lnTo>
                  <a:lnTo>
                    <a:pt x="1501" y="0"/>
                  </a:lnTo>
                  <a:lnTo>
                    <a:pt x="1492" y="0"/>
                  </a:lnTo>
                  <a:lnTo>
                    <a:pt x="1497" y="9"/>
                  </a:lnTo>
                  <a:lnTo>
                    <a:pt x="1471" y="54"/>
                  </a:lnTo>
                  <a:lnTo>
                    <a:pt x="1444" y="9"/>
                  </a:lnTo>
                  <a:lnTo>
                    <a:pt x="1450" y="0"/>
                  </a:lnTo>
                  <a:lnTo>
                    <a:pt x="1441" y="0"/>
                  </a:lnTo>
                  <a:lnTo>
                    <a:pt x="1440" y="1"/>
                  </a:lnTo>
                  <a:lnTo>
                    <a:pt x="1440" y="0"/>
                  </a:lnTo>
                  <a:lnTo>
                    <a:pt x="1431" y="0"/>
                  </a:lnTo>
                  <a:lnTo>
                    <a:pt x="1435" y="9"/>
                  </a:lnTo>
                  <a:lnTo>
                    <a:pt x="1410" y="54"/>
                  </a:lnTo>
                  <a:lnTo>
                    <a:pt x="1383" y="9"/>
                  </a:lnTo>
                  <a:lnTo>
                    <a:pt x="1389" y="0"/>
                  </a:lnTo>
                  <a:lnTo>
                    <a:pt x="1380" y="0"/>
                  </a:lnTo>
                  <a:lnTo>
                    <a:pt x="1378" y="1"/>
                  </a:lnTo>
                  <a:lnTo>
                    <a:pt x="1377" y="0"/>
                  </a:lnTo>
                  <a:lnTo>
                    <a:pt x="1368" y="0"/>
                  </a:lnTo>
                  <a:lnTo>
                    <a:pt x="1374" y="9"/>
                  </a:lnTo>
                  <a:lnTo>
                    <a:pt x="1348" y="54"/>
                  </a:lnTo>
                  <a:lnTo>
                    <a:pt x="1321" y="9"/>
                  </a:lnTo>
                  <a:lnTo>
                    <a:pt x="1327" y="0"/>
                  </a:lnTo>
                  <a:lnTo>
                    <a:pt x="1318" y="0"/>
                  </a:lnTo>
                  <a:lnTo>
                    <a:pt x="1317" y="1"/>
                  </a:lnTo>
                  <a:lnTo>
                    <a:pt x="1315" y="0"/>
                  </a:lnTo>
                  <a:lnTo>
                    <a:pt x="1306" y="0"/>
                  </a:lnTo>
                  <a:lnTo>
                    <a:pt x="1312" y="9"/>
                  </a:lnTo>
                  <a:lnTo>
                    <a:pt x="1285" y="54"/>
                  </a:lnTo>
                  <a:lnTo>
                    <a:pt x="1260" y="9"/>
                  </a:lnTo>
                  <a:lnTo>
                    <a:pt x="1266" y="0"/>
                  </a:lnTo>
                  <a:lnTo>
                    <a:pt x="1255" y="0"/>
                  </a:lnTo>
                  <a:lnTo>
                    <a:pt x="1255" y="1"/>
                  </a:lnTo>
                  <a:lnTo>
                    <a:pt x="1254" y="0"/>
                  </a:lnTo>
                  <a:lnTo>
                    <a:pt x="1245" y="0"/>
                  </a:lnTo>
                  <a:lnTo>
                    <a:pt x="1251" y="9"/>
                  </a:lnTo>
                  <a:lnTo>
                    <a:pt x="1224" y="54"/>
                  </a:lnTo>
                  <a:lnTo>
                    <a:pt x="1198" y="9"/>
                  </a:lnTo>
                  <a:lnTo>
                    <a:pt x="1203" y="0"/>
                  </a:lnTo>
                  <a:lnTo>
                    <a:pt x="1194" y="0"/>
                  </a:lnTo>
                  <a:lnTo>
                    <a:pt x="1194" y="1"/>
                  </a:lnTo>
                  <a:lnTo>
                    <a:pt x="1192" y="0"/>
                  </a:lnTo>
                  <a:lnTo>
                    <a:pt x="1183" y="0"/>
                  </a:lnTo>
                  <a:lnTo>
                    <a:pt x="1189" y="9"/>
                  </a:lnTo>
                  <a:lnTo>
                    <a:pt x="1162" y="54"/>
                  </a:lnTo>
                  <a:lnTo>
                    <a:pt x="1137" y="9"/>
                  </a:lnTo>
                  <a:lnTo>
                    <a:pt x="1141" y="0"/>
                  </a:lnTo>
                  <a:lnTo>
                    <a:pt x="1132" y="0"/>
                  </a:lnTo>
                  <a:lnTo>
                    <a:pt x="1132" y="1"/>
                  </a:lnTo>
                  <a:lnTo>
                    <a:pt x="1131" y="0"/>
                  </a:lnTo>
                  <a:lnTo>
                    <a:pt x="1122" y="0"/>
                  </a:lnTo>
                  <a:lnTo>
                    <a:pt x="1128" y="9"/>
                  </a:lnTo>
                  <a:lnTo>
                    <a:pt x="1101" y="54"/>
                  </a:lnTo>
                  <a:lnTo>
                    <a:pt x="1075" y="9"/>
                  </a:lnTo>
                  <a:lnTo>
                    <a:pt x="1080" y="0"/>
                  </a:lnTo>
                  <a:lnTo>
                    <a:pt x="1071" y="0"/>
                  </a:lnTo>
                  <a:lnTo>
                    <a:pt x="1071" y="1"/>
                  </a:lnTo>
                  <a:lnTo>
                    <a:pt x="1069" y="0"/>
                  </a:lnTo>
                  <a:lnTo>
                    <a:pt x="1060" y="0"/>
                  </a:lnTo>
                  <a:lnTo>
                    <a:pt x="1066" y="9"/>
                  </a:lnTo>
                  <a:lnTo>
                    <a:pt x="1039" y="54"/>
                  </a:lnTo>
                  <a:lnTo>
                    <a:pt x="1014" y="9"/>
                  </a:lnTo>
                  <a:lnTo>
                    <a:pt x="1018" y="0"/>
                  </a:lnTo>
                  <a:lnTo>
                    <a:pt x="1009" y="0"/>
                  </a:lnTo>
                  <a:lnTo>
                    <a:pt x="1009" y="1"/>
                  </a:lnTo>
                  <a:lnTo>
                    <a:pt x="1008" y="0"/>
                  </a:lnTo>
                  <a:lnTo>
                    <a:pt x="999" y="0"/>
                  </a:lnTo>
                  <a:lnTo>
                    <a:pt x="1005" y="9"/>
                  </a:lnTo>
                  <a:lnTo>
                    <a:pt x="978" y="54"/>
                  </a:lnTo>
                  <a:lnTo>
                    <a:pt x="952" y="9"/>
                  </a:lnTo>
                  <a:lnTo>
                    <a:pt x="957" y="0"/>
                  </a:lnTo>
                  <a:lnTo>
                    <a:pt x="948" y="0"/>
                  </a:lnTo>
                  <a:lnTo>
                    <a:pt x="946" y="1"/>
                  </a:lnTo>
                  <a:lnTo>
                    <a:pt x="946" y="0"/>
                  </a:lnTo>
                  <a:lnTo>
                    <a:pt x="937" y="0"/>
                  </a:lnTo>
                  <a:lnTo>
                    <a:pt x="942" y="9"/>
                  </a:lnTo>
                  <a:lnTo>
                    <a:pt x="916" y="54"/>
                  </a:lnTo>
                  <a:lnTo>
                    <a:pt x="889" y="9"/>
                  </a:lnTo>
                  <a:lnTo>
                    <a:pt x="895" y="0"/>
                  </a:lnTo>
                  <a:lnTo>
                    <a:pt x="886" y="0"/>
                  </a:lnTo>
                  <a:lnTo>
                    <a:pt x="885" y="1"/>
                  </a:lnTo>
                  <a:lnTo>
                    <a:pt x="885" y="0"/>
                  </a:lnTo>
                  <a:lnTo>
                    <a:pt x="876" y="0"/>
                  </a:lnTo>
                  <a:lnTo>
                    <a:pt x="880" y="9"/>
                  </a:lnTo>
                  <a:lnTo>
                    <a:pt x="855" y="54"/>
                  </a:lnTo>
                  <a:lnTo>
                    <a:pt x="828" y="9"/>
                  </a:lnTo>
                  <a:lnTo>
                    <a:pt x="834" y="0"/>
                  </a:lnTo>
                  <a:lnTo>
                    <a:pt x="825" y="0"/>
                  </a:lnTo>
                  <a:lnTo>
                    <a:pt x="823" y="1"/>
                  </a:lnTo>
                  <a:lnTo>
                    <a:pt x="823" y="0"/>
                  </a:lnTo>
                  <a:lnTo>
                    <a:pt x="814" y="0"/>
                  </a:lnTo>
                  <a:lnTo>
                    <a:pt x="819" y="9"/>
                  </a:lnTo>
                  <a:lnTo>
                    <a:pt x="793" y="54"/>
                  </a:lnTo>
                  <a:lnTo>
                    <a:pt x="766" y="9"/>
                  </a:lnTo>
                  <a:lnTo>
                    <a:pt x="772" y="0"/>
                  </a:lnTo>
                  <a:lnTo>
                    <a:pt x="763" y="0"/>
                  </a:lnTo>
                  <a:lnTo>
                    <a:pt x="762" y="1"/>
                  </a:lnTo>
                  <a:lnTo>
                    <a:pt x="762" y="0"/>
                  </a:lnTo>
                  <a:lnTo>
                    <a:pt x="753" y="0"/>
                  </a:lnTo>
                  <a:lnTo>
                    <a:pt x="757" y="9"/>
                  </a:lnTo>
                  <a:lnTo>
                    <a:pt x="732" y="54"/>
                  </a:lnTo>
                  <a:lnTo>
                    <a:pt x="705" y="9"/>
                  </a:lnTo>
                  <a:lnTo>
                    <a:pt x="711" y="0"/>
                  </a:lnTo>
                  <a:lnTo>
                    <a:pt x="702" y="0"/>
                  </a:lnTo>
                  <a:lnTo>
                    <a:pt x="700" y="1"/>
                  </a:lnTo>
                  <a:lnTo>
                    <a:pt x="700" y="0"/>
                  </a:lnTo>
                  <a:lnTo>
                    <a:pt x="691" y="0"/>
                  </a:lnTo>
                  <a:lnTo>
                    <a:pt x="696" y="9"/>
                  </a:lnTo>
                  <a:lnTo>
                    <a:pt x="670" y="54"/>
                  </a:lnTo>
                  <a:lnTo>
                    <a:pt x="643" y="9"/>
                  </a:lnTo>
                  <a:lnTo>
                    <a:pt x="649" y="0"/>
                  </a:lnTo>
                  <a:lnTo>
                    <a:pt x="640" y="0"/>
                  </a:lnTo>
                  <a:lnTo>
                    <a:pt x="639" y="1"/>
                  </a:lnTo>
                  <a:lnTo>
                    <a:pt x="639" y="0"/>
                  </a:lnTo>
                  <a:lnTo>
                    <a:pt x="628" y="0"/>
                  </a:lnTo>
                  <a:lnTo>
                    <a:pt x="634" y="9"/>
                  </a:lnTo>
                  <a:lnTo>
                    <a:pt x="609" y="54"/>
                  </a:lnTo>
                  <a:lnTo>
                    <a:pt x="582" y="9"/>
                  </a:lnTo>
                  <a:lnTo>
                    <a:pt x="588" y="0"/>
                  </a:lnTo>
                  <a:lnTo>
                    <a:pt x="579" y="0"/>
                  </a:lnTo>
                  <a:lnTo>
                    <a:pt x="577" y="1"/>
                  </a:lnTo>
                  <a:lnTo>
                    <a:pt x="576" y="0"/>
                  </a:lnTo>
                  <a:lnTo>
                    <a:pt x="567" y="0"/>
                  </a:lnTo>
                  <a:lnTo>
                    <a:pt x="573" y="9"/>
                  </a:lnTo>
                  <a:lnTo>
                    <a:pt x="546" y="54"/>
                  </a:lnTo>
                  <a:lnTo>
                    <a:pt x="520" y="9"/>
                  </a:lnTo>
                  <a:lnTo>
                    <a:pt x="526" y="0"/>
                  </a:lnTo>
                  <a:lnTo>
                    <a:pt x="516" y="0"/>
                  </a:lnTo>
                  <a:lnTo>
                    <a:pt x="516" y="1"/>
                  </a:lnTo>
                  <a:lnTo>
                    <a:pt x="514" y="0"/>
                  </a:lnTo>
                  <a:lnTo>
                    <a:pt x="505" y="0"/>
                  </a:lnTo>
                  <a:lnTo>
                    <a:pt x="511" y="9"/>
                  </a:lnTo>
                  <a:lnTo>
                    <a:pt x="484" y="54"/>
                  </a:lnTo>
                  <a:lnTo>
                    <a:pt x="459" y="9"/>
                  </a:lnTo>
                  <a:lnTo>
                    <a:pt x="463" y="0"/>
                  </a:lnTo>
                  <a:lnTo>
                    <a:pt x="454" y="0"/>
                  </a:lnTo>
                  <a:lnTo>
                    <a:pt x="454" y="1"/>
                  </a:lnTo>
                  <a:lnTo>
                    <a:pt x="453" y="0"/>
                  </a:lnTo>
                  <a:lnTo>
                    <a:pt x="444" y="0"/>
                  </a:lnTo>
                  <a:lnTo>
                    <a:pt x="450" y="9"/>
                  </a:lnTo>
                  <a:lnTo>
                    <a:pt x="423" y="54"/>
                  </a:lnTo>
                  <a:lnTo>
                    <a:pt x="397" y="9"/>
                  </a:lnTo>
                  <a:lnTo>
                    <a:pt x="402" y="0"/>
                  </a:lnTo>
                  <a:lnTo>
                    <a:pt x="393" y="0"/>
                  </a:lnTo>
                  <a:lnTo>
                    <a:pt x="393" y="1"/>
                  </a:lnTo>
                  <a:lnTo>
                    <a:pt x="391" y="0"/>
                  </a:lnTo>
                  <a:lnTo>
                    <a:pt x="382" y="0"/>
                  </a:lnTo>
                  <a:lnTo>
                    <a:pt x="388" y="9"/>
                  </a:lnTo>
                  <a:lnTo>
                    <a:pt x="361" y="54"/>
                  </a:lnTo>
                  <a:lnTo>
                    <a:pt x="336" y="9"/>
                  </a:lnTo>
                  <a:lnTo>
                    <a:pt x="340" y="0"/>
                  </a:lnTo>
                  <a:lnTo>
                    <a:pt x="331" y="0"/>
                  </a:lnTo>
                  <a:lnTo>
                    <a:pt x="331" y="1"/>
                  </a:lnTo>
                  <a:lnTo>
                    <a:pt x="330" y="0"/>
                  </a:lnTo>
                  <a:lnTo>
                    <a:pt x="321" y="0"/>
                  </a:lnTo>
                  <a:lnTo>
                    <a:pt x="327" y="9"/>
                  </a:lnTo>
                  <a:lnTo>
                    <a:pt x="300" y="54"/>
                  </a:lnTo>
                  <a:lnTo>
                    <a:pt x="274" y="9"/>
                  </a:lnTo>
                  <a:lnTo>
                    <a:pt x="279" y="0"/>
                  </a:lnTo>
                  <a:lnTo>
                    <a:pt x="270" y="0"/>
                  </a:lnTo>
                  <a:lnTo>
                    <a:pt x="270" y="1"/>
                  </a:lnTo>
                  <a:lnTo>
                    <a:pt x="268" y="0"/>
                  </a:lnTo>
                  <a:lnTo>
                    <a:pt x="259" y="0"/>
                  </a:lnTo>
                  <a:lnTo>
                    <a:pt x="265" y="9"/>
                  </a:lnTo>
                  <a:lnTo>
                    <a:pt x="238" y="54"/>
                  </a:lnTo>
                  <a:lnTo>
                    <a:pt x="213" y="9"/>
                  </a:lnTo>
                  <a:lnTo>
                    <a:pt x="217" y="0"/>
                  </a:lnTo>
                  <a:lnTo>
                    <a:pt x="208" y="0"/>
                  </a:lnTo>
                  <a:lnTo>
                    <a:pt x="207" y="1"/>
                  </a:lnTo>
                  <a:lnTo>
                    <a:pt x="207" y="0"/>
                  </a:lnTo>
                  <a:lnTo>
                    <a:pt x="198" y="0"/>
                  </a:lnTo>
                  <a:lnTo>
                    <a:pt x="202" y="9"/>
                  </a:lnTo>
                  <a:lnTo>
                    <a:pt x="177" y="54"/>
                  </a:lnTo>
                  <a:lnTo>
                    <a:pt x="150" y="9"/>
                  </a:lnTo>
                  <a:lnTo>
                    <a:pt x="156" y="0"/>
                  </a:lnTo>
                  <a:lnTo>
                    <a:pt x="147" y="0"/>
                  </a:lnTo>
                  <a:lnTo>
                    <a:pt x="146" y="1"/>
                  </a:lnTo>
                  <a:lnTo>
                    <a:pt x="146" y="0"/>
                  </a:lnTo>
                  <a:lnTo>
                    <a:pt x="137" y="0"/>
                  </a:lnTo>
                  <a:lnTo>
                    <a:pt x="141" y="9"/>
                  </a:lnTo>
                  <a:lnTo>
                    <a:pt x="116" y="54"/>
                  </a:lnTo>
                  <a:lnTo>
                    <a:pt x="89" y="9"/>
                  </a:lnTo>
                  <a:lnTo>
                    <a:pt x="95" y="0"/>
                  </a:lnTo>
                  <a:lnTo>
                    <a:pt x="86" y="0"/>
                  </a:lnTo>
                  <a:lnTo>
                    <a:pt x="84" y="1"/>
                  </a:lnTo>
                  <a:lnTo>
                    <a:pt x="84" y="0"/>
                  </a:lnTo>
                  <a:lnTo>
                    <a:pt x="75" y="0"/>
                  </a:lnTo>
                  <a:lnTo>
                    <a:pt x="80" y="9"/>
                  </a:lnTo>
                  <a:lnTo>
                    <a:pt x="54" y="54"/>
                  </a:lnTo>
                  <a:lnTo>
                    <a:pt x="27" y="9"/>
                  </a:lnTo>
                  <a:lnTo>
                    <a:pt x="33" y="0"/>
                  </a:lnTo>
                  <a:lnTo>
                    <a:pt x="24" y="0"/>
                  </a:lnTo>
                  <a:lnTo>
                    <a:pt x="23" y="1"/>
                  </a:lnTo>
                  <a:lnTo>
                    <a:pt x="23" y="0"/>
                  </a:lnTo>
                  <a:lnTo>
                    <a:pt x="14" y="0"/>
                  </a:lnTo>
                  <a:lnTo>
                    <a:pt x="18" y="9"/>
                  </a:lnTo>
                  <a:lnTo>
                    <a:pt x="0" y="42"/>
                  </a:lnTo>
                  <a:lnTo>
                    <a:pt x="0" y="57"/>
                  </a:lnTo>
                  <a:lnTo>
                    <a:pt x="23" y="16"/>
                  </a:lnTo>
                  <a:lnTo>
                    <a:pt x="50" y="61"/>
                  </a:lnTo>
                  <a:lnTo>
                    <a:pt x="23" y="108"/>
                  </a:lnTo>
                  <a:lnTo>
                    <a:pt x="0" y="67"/>
                  </a:lnTo>
                  <a:lnTo>
                    <a:pt x="0" y="82"/>
                  </a:lnTo>
                  <a:lnTo>
                    <a:pt x="18" y="115"/>
                  </a:lnTo>
                  <a:lnTo>
                    <a:pt x="0" y="148"/>
                  </a:lnTo>
                  <a:lnTo>
                    <a:pt x="0" y="163"/>
                  </a:lnTo>
                  <a:lnTo>
                    <a:pt x="23" y="123"/>
                  </a:lnTo>
                  <a:lnTo>
                    <a:pt x="50" y="169"/>
                  </a:lnTo>
                  <a:lnTo>
                    <a:pt x="23" y="214"/>
                  </a:lnTo>
                  <a:lnTo>
                    <a:pt x="0" y="173"/>
                  </a:lnTo>
                  <a:lnTo>
                    <a:pt x="0" y="188"/>
                  </a:lnTo>
                  <a:lnTo>
                    <a:pt x="18" y="221"/>
                  </a:lnTo>
                  <a:lnTo>
                    <a:pt x="0" y="254"/>
                  </a:lnTo>
                  <a:lnTo>
                    <a:pt x="0" y="271"/>
                  </a:lnTo>
                  <a:lnTo>
                    <a:pt x="23" y="229"/>
                  </a:lnTo>
                  <a:lnTo>
                    <a:pt x="50" y="275"/>
                  </a:lnTo>
                  <a:lnTo>
                    <a:pt x="23" y="320"/>
                  </a:lnTo>
                  <a:lnTo>
                    <a:pt x="0" y="280"/>
                  </a:lnTo>
                  <a:lnTo>
                    <a:pt x="0" y="295"/>
                  </a:lnTo>
                  <a:lnTo>
                    <a:pt x="18" y="328"/>
                  </a:lnTo>
                  <a:lnTo>
                    <a:pt x="0" y="361"/>
                  </a:lnTo>
                  <a:lnTo>
                    <a:pt x="0" y="377"/>
                  </a:lnTo>
                  <a:lnTo>
                    <a:pt x="23" y="337"/>
                  </a:lnTo>
                  <a:lnTo>
                    <a:pt x="50" y="382"/>
                  </a:lnTo>
                  <a:lnTo>
                    <a:pt x="23" y="426"/>
                  </a:lnTo>
                  <a:lnTo>
                    <a:pt x="0" y="386"/>
                  </a:lnTo>
                  <a:lnTo>
                    <a:pt x="0" y="402"/>
                  </a:lnTo>
                  <a:lnTo>
                    <a:pt x="18" y="435"/>
                  </a:lnTo>
                  <a:lnTo>
                    <a:pt x="0" y="467"/>
                  </a:lnTo>
                  <a:lnTo>
                    <a:pt x="0" y="483"/>
                  </a:lnTo>
                  <a:lnTo>
                    <a:pt x="23" y="443"/>
                  </a:lnTo>
                  <a:lnTo>
                    <a:pt x="50" y="488"/>
                  </a:lnTo>
                  <a:lnTo>
                    <a:pt x="23" y="533"/>
                  </a:lnTo>
                  <a:lnTo>
                    <a:pt x="0" y="492"/>
                  </a:lnTo>
                  <a:lnTo>
                    <a:pt x="0" y="509"/>
                  </a:lnTo>
                  <a:lnTo>
                    <a:pt x="18" y="542"/>
                  </a:lnTo>
                  <a:lnTo>
                    <a:pt x="0" y="575"/>
                  </a:lnTo>
                  <a:lnTo>
                    <a:pt x="0" y="590"/>
                  </a:lnTo>
                  <a:lnTo>
                    <a:pt x="23" y="549"/>
                  </a:lnTo>
                  <a:lnTo>
                    <a:pt x="50" y="594"/>
                  </a:lnTo>
                  <a:lnTo>
                    <a:pt x="23" y="641"/>
                  </a:lnTo>
                  <a:lnTo>
                    <a:pt x="0" y="599"/>
                  </a:lnTo>
                  <a:lnTo>
                    <a:pt x="0" y="615"/>
                  </a:lnTo>
                  <a:lnTo>
                    <a:pt x="18" y="648"/>
                  </a:lnTo>
                  <a:lnTo>
                    <a:pt x="0" y="681"/>
                  </a:lnTo>
                  <a:lnTo>
                    <a:pt x="0" y="696"/>
                  </a:lnTo>
                  <a:lnTo>
                    <a:pt x="23" y="656"/>
                  </a:lnTo>
                  <a:lnTo>
                    <a:pt x="50" y="700"/>
                  </a:lnTo>
                  <a:lnTo>
                    <a:pt x="23" y="747"/>
                  </a:lnTo>
                  <a:lnTo>
                    <a:pt x="0" y="706"/>
                  </a:lnTo>
                  <a:lnTo>
                    <a:pt x="0" y="721"/>
                  </a:lnTo>
                  <a:lnTo>
                    <a:pt x="18" y="754"/>
                  </a:lnTo>
                  <a:lnTo>
                    <a:pt x="0" y="787"/>
                  </a:lnTo>
                  <a:lnTo>
                    <a:pt x="0" y="802"/>
                  </a:lnTo>
                  <a:lnTo>
                    <a:pt x="23" y="762"/>
                  </a:lnTo>
                  <a:lnTo>
                    <a:pt x="50" y="808"/>
                  </a:lnTo>
                  <a:lnTo>
                    <a:pt x="23" y="853"/>
                  </a:lnTo>
                  <a:lnTo>
                    <a:pt x="0" y="813"/>
                  </a:lnTo>
                  <a:lnTo>
                    <a:pt x="0" y="828"/>
                  </a:lnTo>
                  <a:lnTo>
                    <a:pt x="18" y="861"/>
                  </a:lnTo>
                  <a:lnTo>
                    <a:pt x="0" y="894"/>
                  </a:lnTo>
                  <a:lnTo>
                    <a:pt x="0" y="910"/>
                  </a:lnTo>
                  <a:lnTo>
                    <a:pt x="23" y="868"/>
                  </a:lnTo>
                  <a:lnTo>
                    <a:pt x="50" y="915"/>
                  </a:lnTo>
                  <a:lnTo>
                    <a:pt x="23" y="959"/>
                  </a:lnTo>
                  <a:lnTo>
                    <a:pt x="0" y="919"/>
                  </a:lnTo>
                  <a:lnTo>
                    <a:pt x="0" y="934"/>
                  </a:lnTo>
                  <a:lnTo>
                    <a:pt x="18" y="967"/>
                  </a:lnTo>
                  <a:lnTo>
                    <a:pt x="0" y="1000"/>
                  </a:lnTo>
                  <a:lnTo>
                    <a:pt x="0" y="1016"/>
                  </a:lnTo>
                  <a:lnTo>
                    <a:pt x="23" y="976"/>
                  </a:lnTo>
                  <a:lnTo>
                    <a:pt x="50" y="1021"/>
                  </a:lnTo>
                  <a:lnTo>
                    <a:pt x="23" y="1066"/>
                  </a:lnTo>
                  <a:lnTo>
                    <a:pt x="0" y="1025"/>
                  </a:lnTo>
                  <a:lnTo>
                    <a:pt x="0" y="1042"/>
                  </a:lnTo>
                  <a:lnTo>
                    <a:pt x="18" y="1075"/>
                  </a:lnTo>
                  <a:lnTo>
                    <a:pt x="0" y="1108"/>
                  </a:lnTo>
                  <a:lnTo>
                    <a:pt x="0" y="1123"/>
                  </a:lnTo>
                  <a:lnTo>
                    <a:pt x="23" y="1082"/>
                  </a:lnTo>
                  <a:lnTo>
                    <a:pt x="50" y="1127"/>
                  </a:lnTo>
                  <a:lnTo>
                    <a:pt x="23" y="1172"/>
                  </a:lnTo>
                  <a:lnTo>
                    <a:pt x="0" y="1132"/>
                  </a:lnTo>
                  <a:lnTo>
                    <a:pt x="0" y="1148"/>
                  </a:lnTo>
                  <a:lnTo>
                    <a:pt x="18" y="1181"/>
                  </a:lnTo>
                  <a:lnTo>
                    <a:pt x="0" y="1214"/>
                  </a:lnTo>
                  <a:lnTo>
                    <a:pt x="0" y="1229"/>
                  </a:lnTo>
                  <a:lnTo>
                    <a:pt x="23" y="1189"/>
                  </a:lnTo>
                  <a:lnTo>
                    <a:pt x="50" y="1233"/>
                  </a:lnTo>
                  <a:lnTo>
                    <a:pt x="23" y="1280"/>
                  </a:lnTo>
                  <a:lnTo>
                    <a:pt x="0" y="1238"/>
                  </a:lnTo>
                  <a:lnTo>
                    <a:pt x="0" y="1254"/>
                  </a:lnTo>
                  <a:lnTo>
                    <a:pt x="18" y="1287"/>
                  </a:lnTo>
                  <a:lnTo>
                    <a:pt x="0" y="1320"/>
                  </a:lnTo>
                  <a:lnTo>
                    <a:pt x="0" y="1335"/>
                  </a:lnTo>
                  <a:lnTo>
                    <a:pt x="23" y="1295"/>
                  </a:lnTo>
                  <a:lnTo>
                    <a:pt x="50" y="1341"/>
                  </a:lnTo>
                  <a:lnTo>
                    <a:pt x="23" y="1386"/>
                  </a:lnTo>
                  <a:lnTo>
                    <a:pt x="0" y="1346"/>
                  </a:lnTo>
                  <a:lnTo>
                    <a:pt x="0" y="1361"/>
                  </a:lnTo>
                  <a:lnTo>
                    <a:pt x="18" y="1394"/>
                  </a:lnTo>
                  <a:lnTo>
                    <a:pt x="0" y="1427"/>
                  </a:lnTo>
                  <a:lnTo>
                    <a:pt x="0" y="1436"/>
                  </a:lnTo>
                  <a:lnTo>
                    <a:pt x="3" y="1436"/>
                  </a:lnTo>
                  <a:lnTo>
                    <a:pt x="23" y="1401"/>
                  </a:lnTo>
                  <a:lnTo>
                    <a:pt x="42" y="1436"/>
                  </a:lnTo>
                  <a:lnTo>
                    <a:pt x="51" y="1436"/>
                  </a:lnTo>
                  <a:lnTo>
                    <a:pt x="27" y="1394"/>
                  </a:lnTo>
                  <a:lnTo>
                    <a:pt x="54" y="1349"/>
                  </a:lnTo>
                  <a:lnTo>
                    <a:pt x="80" y="1394"/>
                  </a:lnTo>
                  <a:lnTo>
                    <a:pt x="56" y="1436"/>
                  </a:lnTo>
                  <a:lnTo>
                    <a:pt x="66" y="1436"/>
                  </a:lnTo>
                  <a:lnTo>
                    <a:pt x="84" y="1401"/>
                  </a:lnTo>
                  <a:lnTo>
                    <a:pt x="104" y="1436"/>
                  </a:lnTo>
                  <a:lnTo>
                    <a:pt x="113" y="1436"/>
                  </a:lnTo>
                  <a:lnTo>
                    <a:pt x="89" y="1394"/>
                  </a:lnTo>
                  <a:lnTo>
                    <a:pt x="116" y="1349"/>
                  </a:lnTo>
                  <a:lnTo>
                    <a:pt x="141" y="1394"/>
                  </a:lnTo>
                  <a:lnTo>
                    <a:pt x="119" y="1436"/>
                  </a:lnTo>
                  <a:lnTo>
                    <a:pt x="128" y="1436"/>
                  </a:lnTo>
                  <a:lnTo>
                    <a:pt x="146" y="1401"/>
                  </a:lnTo>
                  <a:lnTo>
                    <a:pt x="165" y="1436"/>
                  </a:lnTo>
                  <a:lnTo>
                    <a:pt x="174" y="1436"/>
                  </a:lnTo>
                  <a:lnTo>
                    <a:pt x="150" y="1394"/>
                  </a:lnTo>
                  <a:lnTo>
                    <a:pt x="177" y="1349"/>
                  </a:lnTo>
                  <a:lnTo>
                    <a:pt x="202" y="1394"/>
                  </a:lnTo>
                  <a:lnTo>
                    <a:pt x="180" y="1436"/>
                  </a:lnTo>
                  <a:lnTo>
                    <a:pt x="189" y="1436"/>
                  </a:lnTo>
                  <a:lnTo>
                    <a:pt x="207" y="1401"/>
                  </a:lnTo>
                  <a:lnTo>
                    <a:pt x="226" y="1436"/>
                  </a:lnTo>
                  <a:lnTo>
                    <a:pt x="235" y="1436"/>
                  </a:lnTo>
                  <a:lnTo>
                    <a:pt x="213" y="1394"/>
                  </a:lnTo>
                  <a:lnTo>
                    <a:pt x="238" y="1349"/>
                  </a:lnTo>
                  <a:lnTo>
                    <a:pt x="265" y="1394"/>
                  </a:lnTo>
                  <a:lnTo>
                    <a:pt x="241" y="1436"/>
                  </a:lnTo>
                  <a:lnTo>
                    <a:pt x="250" y="1436"/>
                  </a:lnTo>
                  <a:lnTo>
                    <a:pt x="270" y="1401"/>
                  </a:lnTo>
                  <a:lnTo>
                    <a:pt x="288" y="1436"/>
                  </a:lnTo>
                  <a:lnTo>
                    <a:pt x="297" y="1436"/>
                  </a:lnTo>
                  <a:lnTo>
                    <a:pt x="274" y="1394"/>
                  </a:lnTo>
                  <a:lnTo>
                    <a:pt x="300" y="1349"/>
                  </a:lnTo>
                  <a:lnTo>
                    <a:pt x="327" y="1394"/>
                  </a:lnTo>
                  <a:lnTo>
                    <a:pt x="303" y="1436"/>
                  </a:lnTo>
                  <a:lnTo>
                    <a:pt x="312" y="1436"/>
                  </a:lnTo>
                  <a:lnTo>
                    <a:pt x="331" y="1401"/>
                  </a:lnTo>
                  <a:lnTo>
                    <a:pt x="349" y="1436"/>
                  </a:lnTo>
                  <a:lnTo>
                    <a:pt x="360" y="1436"/>
                  </a:lnTo>
                  <a:lnTo>
                    <a:pt x="336" y="1394"/>
                  </a:lnTo>
                  <a:lnTo>
                    <a:pt x="361" y="1349"/>
                  </a:lnTo>
                  <a:lnTo>
                    <a:pt x="388" y="1394"/>
                  </a:lnTo>
                  <a:lnTo>
                    <a:pt x="364" y="1436"/>
                  </a:lnTo>
                  <a:lnTo>
                    <a:pt x="373" y="1436"/>
                  </a:lnTo>
                  <a:lnTo>
                    <a:pt x="393" y="1401"/>
                  </a:lnTo>
                  <a:lnTo>
                    <a:pt x="412" y="1436"/>
                  </a:lnTo>
                  <a:lnTo>
                    <a:pt x="421" y="1436"/>
                  </a:lnTo>
                  <a:lnTo>
                    <a:pt x="397" y="1394"/>
                  </a:lnTo>
                  <a:lnTo>
                    <a:pt x="423" y="1349"/>
                  </a:lnTo>
                  <a:lnTo>
                    <a:pt x="450" y="1394"/>
                  </a:lnTo>
                  <a:lnTo>
                    <a:pt x="426" y="1436"/>
                  </a:lnTo>
                  <a:lnTo>
                    <a:pt x="435" y="1436"/>
                  </a:lnTo>
                  <a:lnTo>
                    <a:pt x="454" y="1401"/>
                  </a:lnTo>
                  <a:lnTo>
                    <a:pt x="474" y="1436"/>
                  </a:lnTo>
                  <a:lnTo>
                    <a:pt x="483" y="1436"/>
                  </a:lnTo>
                  <a:lnTo>
                    <a:pt x="459" y="1394"/>
                  </a:lnTo>
                  <a:lnTo>
                    <a:pt x="484" y="1349"/>
                  </a:lnTo>
                  <a:lnTo>
                    <a:pt x="511" y="1394"/>
                  </a:lnTo>
                  <a:lnTo>
                    <a:pt x="487" y="1436"/>
                  </a:lnTo>
                  <a:lnTo>
                    <a:pt x="496" y="1436"/>
                  </a:lnTo>
                  <a:lnTo>
                    <a:pt x="516" y="1401"/>
                  </a:lnTo>
                  <a:lnTo>
                    <a:pt x="535" y="1436"/>
                  </a:lnTo>
                  <a:lnTo>
                    <a:pt x="544" y="1436"/>
                  </a:lnTo>
                  <a:lnTo>
                    <a:pt x="520" y="1394"/>
                  </a:lnTo>
                  <a:lnTo>
                    <a:pt x="546" y="1349"/>
                  </a:lnTo>
                  <a:lnTo>
                    <a:pt x="573" y="1394"/>
                  </a:lnTo>
                  <a:lnTo>
                    <a:pt x="549" y="1436"/>
                  </a:lnTo>
                  <a:lnTo>
                    <a:pt x="558" y="1436"/>
                  </a:lnTo>
                  <a:lnTo>
                    <a:pt x="577" y="1401"/>
                  </a:lnTo>
                  <a:lnTo>
                    <a:pt x="597" y="1436"/>
                  </a:lnTo>
                  <a:lnTo>
                    <a:pt x="606" y="1436"/>
                  </a:lnTo>
                  <a:lnTo>
                    <a:pt x="582" y="1394"/>
                  </a:lnTo>
                  <a:lnTo>
                    <a:pt x="609" y="1349"/>
                  </a:lnTo>
                  <a:lnTo>
                    <a:pt x="634" y="1394"/>
                  </a:lnTo>
                  <a:lnTo>
                    <a:pt x="610" y="1436"/>
                  </a:lnTo>
                  <a:lnTo>
                    <a:pt x="619" y="1436"/>
                  </a:lnTo>
                  <a:lnTo>
                    <a:pt x="639" y="1401"/>
                  </a:lnTo>
                  <a:lnTo>
                    <a:pt x="658" y="1436"/>
                  </a:lnTo>
                  <a:lnTo>
                    <a:pt x="667" y="1436"/>
                  </a:lnTo>
                  <a:lnTo>
                    <a:pt x="643" y="1394"/>
                  </a:lnTo>
                  <a:lnTo>
                    <a:pt x="670" y="1349"/>
                  </a:lnTo>
                  <a:lnTo>
                    <a:pt x="696" y="1394"/>
                  </a:lnTo>
                  <a:lnTo>
                    <a:pt x="672" y="1436"/>
                  </a:lnTo>
                  <a:lnTo>
                    <a:pt x="681" y="1436"/>
                  </a:lnTo>
                  <a:lnTo>
                    <a:pt x="700" y="1401"/>
                  </a:lnTo>
                  <a:lnTo>
                    <a:pt x="720" y="1436"/>
                  </a:lnTo>
                  <a:lnTo>
                    <a:pt x="729" y="1436"/>
                  </a:lnTo>
                  <a:lnTo>
                    <a:pt x="705" y="1394"/>
                  </a:lnTo>
                  <a:lnTo>
                    <a:pt x="732" y="1349"/>
                  </a:lnTo>
                  <a:lnTo>
                    <a:pt x="757" y="1394"/>
                  </a:lnTo>
                  <a:lnTo>
                    <a:pt x="733" y="1436"/>
                  </a:lnTo>
                  <a:lnTo>
                    <a:pt x="742" y="1436"/>
                  </a:lnTo>
                  <a:lnTo>
                    <a:pt x="762" y="1401"/>
                  </a:lnTo>
                  <a:lnTo>
                    <a:pt x="781" y="1436"/>
                  </a:lnTo>
                  <a:lnTo>
                    <a:pt x="790" y="1436"/>
                  </a:lnTo>
                  <a:lnTo>
                    <a:pt x="766" y="1394"/>
                  </a:lnTo>
                  <a:lnTo>
                    <a:pt x="793" y="1349"/>
                  </a:lnTo>
                  <a:lnTo>
                    <a:pt x="819" y="1394"/>
                  </a:lnTo>
                  <a:lnTo>
                    <a:pt x="795" y="1436"/>
                  </a:lnTo>
                  <a:lnTo>
                    <a:pt x="805" y="1436"/>
                  </a:lnTo>
                  <a:lnTo>
                    <a:pt x="823" y="1401"/>
                  </a:lnTo>
                  <a:lnTo>
                    <a:pt x="843" y="1436"/>
                  </a:lnTo>
                  <a:lnTo>
                    <a:pt x="852" y="1436"/>
                  </a:lnTo>
                  <a:lnTo>
                    <a:pt x="828" y="1394"/>
                  </a:lnTo>
                  <a:lnTo>
                    <a:pt x="855" y="1349"/>
                  </a:lnTo>
                  <a:lnTo>
                    <a:pt x="880" y="1394"/>
                  </a:lnTo>
                  <a:lnTo>
                    <a:pt x="858" y="1436"/>
                  </a:lnTo>
                  <a:lnTo>
                    <a:pt x="867" y="1436"/>
                  </a:lnTo>
                  <a:lnTo>
                    <a:pt x="885" y="1401"/>
                  </a:lnTo>
                  <a:lnTo>
                    <a:pt x="904" y="1436"/>
                  </a:lnTo>
                  <a:lnTo>
                    <a:pt x="913" y="1436"/>
                  </a:lnTo>
                  <a:lnTo>
                    <a:pt x="889" y="1394"/>
                  </a:lnTo>
                  <a:lnTo>
                    <a:pt x="916" y="1349"/>
                  </a:lnTo>
                  <a:lnTo>
                    <a:pt x="942" y="1394"/>
                  </a:lnTo>
                  <a:lnTo>
                    <a:pt x="919" y="1436"/>
                  </a:lnTo>
                  <a:lnTo>
                    <a:pt x="928" y="1436"/>
                  </a:lnTo>
                  <a:lnTo>
                    <a:pt x="946" y="1401"/>
                  </a:lnTo>
                  <a:lnTo>
                    <a:pt x="966" y="1436"/>
                  </a:lnTo>
                  <a:lnTo>
                    <a:pt x="975" y="1436"/>
                  </a:lnTo>
                  <a:lnTo>
                    <a:pt x="952" y="1394"/>
                  </a:lnTo>
                  <a:lnTo>
                    <a:pt x="978" y="1349"/>
                  </a:lnTo>
                  <a:lnTo>
                    <a:pt x="1005" y="1394"/>
                  </a:lnTo>
                  <a:lnTo>
                    <a:pt x="981" y="1436"/>
                  </a:lnTo>
                  <a:lnTo>
                    <a:pt x="990" y="1436"/>
                  </a:lnTo>
                  <a:lnTo>
                    <a:pt x="1009" y="1401"/>
                  </a:lnTo>
                  <a:lnTo>
                    <a:pt x="1027" y="1436"/>
                  </a:lnTo>
                  <a:lnTo>
                    <a:pt x="1036" y="1436"/>
                  </a:lnTo>
                  <a:lnTo>
                    <a:pt x="1014" y="1394"/>
                  </a:lnTo>
                  <a:lnTo>
                    <a:pt x="1039" y="1349"/>
                  </a:lnTo>
                  <a:lnTo>
                    <a:pt x="1066" y="1394"/>
                  </a:lnTo>
                  <a:lnTo>
                    <a:pt x="1042" y="1436"/>
                  </a:lnTo>
                  <a:lnTo>
                    <a:pt x="1051" y="1436"/>
                  </a:lnTo>
                  <a:lnTo>
                    <a:pt x="1071" y="1401"/>
                  </a:lnTo>
                  <a:lnTo>
                    <a:pt x="1089" y="1436"/>
                  </a:lnTo>
                  <a:lnTo>
                    <a:pt x="1099" y="1436"/>
                  </a:lnTo>
                  <a:lnTo>
                    <a:pt x="1075" y="1394"/>
                  </a:lnTo>
                  <a:lnTo>
                    <a:pt x="1101" y="1349"/>
                  </a:lnTo>
                  <a:lnTo>
                    <a:pt x="1128" y="1394"/>
                  </a:lnTo>
                  <a:lnTo>
                    <a:pt x="1104" y="1436"/>
                  </a:lnTo>
                  <a:lnTo>
                    <a:pt x="1113" y="1436"/>
                  </a:lnTo>
                  <a:lnTo>
                    <a:pt x="1132" y="1401"/>
                  </a:lnTo>
                  <a:lnTo>
                    <a:pt x="1152" y="1436"/>
                  </a:lnTo>
                  <a:lnTo>
                    <a:pt x="1161" y="1436"/>
                  </a:lnTo>
                  <a:lnTo>
                    <a:pt x="1137" y="1394"/>
                  </a:lnTo>
                  <a:lnTo>
                    <a:pt x="1162" y="1349"/>
                  </a:lnTo>
                  <a:lnTo>
                    <a:pt x="1189" y="1394"/>
                  </a:lnTo>
                  <a:lnTo>
                    <a:pt x="1165" y="1436"/>
                  </a:lnTo>
                  <a:lnTo>
                    <a:pt x="1174" y="1436"/>
                  </a:lnTo>
                  <a:lnTo>
                    <a:pt x="1194" y="1401"/>
                  </a:lnTo>
                  <a:lnTo>
                    <a:pt x="1213" y="1436"/>
                  </a:lnTo>
                  <a:lnTo>
                    <a:pt x="1222" y="1436"/>
                  </a:lnTo>
                  <a:lnTo>
                    <a:pt x="1198" y="1394"/>
                  </a:lnTo>
                  <a:lnTo>
                    <a:pt x="1224" y="1349"/>
                  </a:lnTo>
                  <a:lnTo>
                    <a:pt x="1251" y="1394"/>
                  </a:lnTo>
                  <a:lnTo>
                    <a:pt x="1227" y="1436"/>
                  </a:lnTo>
                  <a:lnTo>
                    <a:pt x="1236" y="1436"/>
                  </a:lnTo>
                  <a:lnTo>
                    <a:pt x="1255" y="1401"/>
                  </a:lnTo>
                  <a:lnTo>
                    <a:pt x="1275" y="1436"/>
                  </a:lnTo>
                  <a:lnTo>
                    <a:pt x="1284" y="1436"/>
                  </a:lnTo>
                  <a:lnTo>
                    <a:pt x="1260" y="1394"/>
                  </a:lnTo>
                  <a:lnTo>
                    <a:pt x="1285" y="1349"/>
                  </a:lnTo>
                  <a:lnTo>
                    <a:pt x="1312" y="1394"/>
                  </a:lnTo>
                  <a:lnTo>
                    <a:pt x="1288" y="1436"/>
                  </a:lnTo>
                  <a:lnTo>
                    <a:pt x="1297" y="1436"/>
                  </a:lnTo>
                  <a:lnTo>
                    <a:pt x="1317" y="1401"/>
                  </a:lnTo>
                  <a:lnTo>
                    <a:pt x="1336" y="1436"/>
                  </a:lnTo>
                  <a:lnTo>
                    <a:pt x="1345" y="1436"/>
                  </a:lnTo>
                  <a:lnTo>
                    <a:pt x="1321" y="1394"/>
                  </a:lnTo>
                  <a:lnTo>
                    <a:pt x="1348" y="1349"/>
                  </a:lnTo>
                  <a:lnTo>
                    <a:pt x="1374" y="1394"/>
                  </a:lnTo>
                  <a:lnTo>
                    <a:pt x="1350" y="1436"/>
                  </a:lnTo>
                  <a:lnTo>
                    <a:pt x="1359" y="1436"/>
                  </a:lnTo>
                  <a:lnTo>
                    <a:pt x="1378" y="1401"/>
                  </a:lnTo>
                  <a:lnTo>
                    <a:pt x="1398" y="1436"/>
                  </a:lnTo>
                  <a:lnTo>
                    <a:pt x="1407" y="1436"/>
                  </a:lnTo>
                  <a:lnTo>
                    <a:pt x="1383" y="1394"/>
                  </a:lnTo>
                  <a:lnTo>
                    <a:pt x="1410" y="1349"/>
                  </a:lnTo>
                  <a:lnTo>
                    <a:pt x="1435" y="1394"/>
                  </a:lnTo>
                  <a:lnTo>
                    <a:pt x="1411" y="1436"/>
                  </a:lnTo>
                  <a:lnTo>
                    <a:pt x="1420" y="1436"/>
                  </a:lnTo>
                  <a:lnTo>
                    <a:pt x="1440" y="1401"/>
                  </a:lnTo>
                  <a:lnTo>
                    <a:pt x="1459" y="1436"/>
                  </a:lnTo>
                  <a:lnTo>
                    <a:pt x="1468" y="1436"/>
                  </a:lnTo>
                  <a:lnTo>
                    <a:pt x="1444" y="1394"/>
                  </a:lnTo>
                  <a:lnTo>
                    <a:pt x="1471" y="1349"/>
                  </a:lnTo>
                  <a:lnTo>
                    <a:pt x="1497" y="1394"/>
                  </a:lnTo>
                  <a:lnTo>
                    <a:pt x="1473" y="1436"/>
                  </a:lnTo>
                  <a:lnTo>
                    <a:pt x="1482" y="1436"/>
                  </a:lnTo>
                  <a:lnTo>
                    <a:pt x="1501" y="1401"/>
                  </a:lnTo>
                  <a:lnTo>
                    <a:pt x="1521" y="1436"/>
                  </a:lnTo>
                  <a:lnTo>
                    <a:pt x="1530" y="1436"/>
                  </a:lnTo>
                  <a:lnTo>
                    <a:pt x="1506" y="1394"/>
                  </a:lnTo>
                  <a:lnTo>
                    <a:pt x="1533" y="1349"/>
                  </a:lnTo>
                  <a:lnTo>
                    <a:pt x="1558" y="1394"/>
                  </a:lnTo>
                  <a:lnTo>
                    <a:pt x="1534" y="1436"/>
                  </a:lnTo>
                  <a:lnTo>
                    <a:pt x="1545" y="1436"/>
                  </a:lnTo>
                  <a:lnTo>
                    <a:pt x="1563" y="1401"/>
                  </a:lnTo>
                  <a:lnTo>
                    <a:pt x="1582" y="1436"/>
                  </a:lnTo>
                  <a:lnTo>
                    <a:pt x="1591" y="1436"/>
                  </a:lnTo>
                  <a:lnTo>
                    <a:pt x="1567" y="1394"/>
                  </a:lnTo>
                  <a:lnTo>
                    <a:pt x="1594" y="1349"/>
                  </a:lnTo>
                  <a:lnTo>
                    <a:pt x="1620" y="1394"/>
                  </a:lnTo>
                  <a:lnTo>
                    <a:pt x="1597" y="1436"/>
                  </a:lnTo>
                  <a:lnTo>
                    <a:pt x="1606" y="1436"/>
                  </a:lnTo>
                  <a:lnTo>
                    <a:pt x="1624" y="1401"/>
                  </a:lnTo>
                  <a:lnTo>
                    <a:pt x="1644" y="1436"/>
                  </a:lnTo>
                  <a:lnTo>
                    <a:pt x="1653" y="1436"/>
                  </a:lnTo>
                  <a:lnTo>
                    <a:pt x="1629" y="1394"/>
                  </a:lnTo>
                  <a:lnTo>
                    <a:pt x="1656" y="1349"/>
                  </a:lnTo>
                  <a:lnTo>
                    <a:pt x="1681" y="1394"/>
                  </a:lnTo>
                  <a:lnTo>
                    <a:pt x="1659" y="1436"/>
                  </a:lnTo>
                  <a:lnTo>
                    <a:pt x="1668" y="1436"/>
                  </a:lnTo>
                  <a:lnTo>
                    <a:pt x="1686" y="1401"/>
                  </a:lnTo>
                  <a:lnTo>
                    <a:pt x="1705" y="1436"/>
                  </a:lnTo>
                  <a:lnTo>
                    <a:pt x="1714" y="1436"/>
                  </a:lnTo>
                  <a:lnTo>
                    <a:pt x="1692" y="1394"/>
                  </a:lnTo>
                  <a:lnTo>
                    <a:pt x="1717" y="1349"/>
                  </a:lnTo>
                  <a:lnTo>
                    <a:pt x="1744" y="1394"/>
                  </a:lnTo>
                  <a:lnTo>
                    <a:pt x="1720" y="1436"/>
                  </a:lnTo>
                  <a:lnTo>
                    <a:pt x="1729" y="1436"/>
                  </a:lnTo>
                  <a:lnTo>
                    <a:pt x="1749" y="1401"/>
                  </a:lnTo>
                  <a:lnTo>
                    <a:pt x="1767" y="1436"/>
                  </a:lnTo>
                  <a:lnTo>
                    <a:pt x="1776" y="1436"/>
                  </a:lnTo>
                  <a:lnTo>
                    <a:pt x="1753" y="1394"/>
                  </a:lnTo>
                  <a:lnTo>
                    <a:pt x="1779" y="1349"/>
                  </a:lnTo>
                  <a:lnTo>
                    <a:pt x="1806" y="1394"/>
                  </a:lnTo>
                  <a:lnTo>
                    <a:pt x="1782" y="1436"/>
                  </a:lnTo>
                  <a:lnTo>
                    <a:pt x="1791" y="1436"/>
                  </a:lnTo>
                  <a:lnTo>
                    <a:pt x="1810" y="1401"/>
                  </a:lnTo>
                  <a:lnTo>
                    <a:pt x="1828" y="1436"/>
                  </a:lnTo>
                  <a:lnTo>
                    <a:pt x="1839" y="1436"/>
                  </a:lnTo>
                  <a:lnTo>
                    <a:pt x="1815" y="1394"/>
                  </a:lnTo>
                  <a:lnTo>
                    <a:pt x="1840" y="1349"/>
                  </a:lnTo>
                  <a:lnTo>
                    <a:pt x="1867" y="1394"/>
                  </a:lnTo>
                  <a:lnTo>
                    <a:pt x="1843" y="1436"/>
                  </a:lnTo>
                  <a:lnTo>
                    <a:pt x="1852" y="1436"/>
                  </a:lnTo>
                  <a:lnTo>
                    <a:pt x="1872" y="1401"/>
                  </a:lnTo>
                  <a:lnTo>
                    <a:pt x="1891" y="1436"/>
                  </a:lnTo>
                  <a:lnTo>
                    <a:pt x="1900" y="1436"/>
                  </a:lnTo>
                  <a:lnTo>
                    <a:pt x="1876" y="1394"/>
                  </a:lnTo>
                  <a:lnTo>
                    <a:pt x="1902" y="1349"/>
                  </a:lnTo>
                  <a:lnTo>
                    <a:pt x="1929" y="1394"/>
                  </a:lnTo>
                  <a:lnTo>
                    <a:pt x="1905" y="1436"/>
                  </a:lnTo>
                  <a:lnTo>
                    <a:pt x="1914" y="1436"/>
                  </a:lnTo>
                  <a:lnTo>
                    <a:pt x="1933" y="1401"/>
                  </a:lnTo>
                  <a:lnTo>
                    <a:pt x="1953" y="1436"/>
                  </a:lnTo>
                  <a:lnTo>
                    <a:pt x="1962" y="1436"/>
                  </a:lnTo>
                  <a:lnTo>
                    <a:pt x="1938" y="1394"/>
                  </a:lnTo>
                  <a:lnTo>
                    <a:pt x="1963" y="1349"/>
                  </a:lnTo>
                  <a:lnTo>
                    <a:pt x="1990" y="1394"/>
                  </a:lnTo>
                  <a:lnTo>
                    <a:pt x="1966" y="1436"/>
                  </a:lnTo>
                  <a:lnTo>
                    <a:pt x="1975" y="1436"/>
                  </a:lnTo>
                  <a:lnTo>
                    <a:pt x="1995" y="1401"/>
                  </a:lnTo>
                  <a:lnTo>
                    <a:pt x="2014" y="1436"/>
                  </a:lnTo>
                  <a:lnTo>
                    <a:pt x="2023" y="1436"/>
                  </a:lnTo>
                  <a:lnTo>
                    <a:pt x="1999" y="1394"/>
                  </a:lnTo>
                  <a:lnTo>
                    <a:pt x="2025" y="1349"/>
                  </a:lnTo>
                  <a:lnTo>
                    <a:pt x="2052" y="1394"/>
                  </a:lnTo>
                  <a:lnTo>
                    <a:pt x="2028" y="1436"/>
                  </a:lnTo>
                  <a:lnTo>
                    <a:pt x="2037" y="1436"/>
                  </a:lnTo>
                  <a:lnTo>
                    <a:pt x="2056" y="1401"/>
                  </a:lnTo>
                  <a:lnTo>
                    <a:pt x="2076" y="1436"/>
                  </a:lnTo>
                  <a:lnTo>
                    <a:pt x="2085" y="1436"/>
                  </a:lnTo>
                  <a:lnTo>
                    <a:pt x="2061" y="1394"/>
                  </a:lnTo>
                  <a:lnTo>
                    <a:pt x="2088" y="1349"/>
                  </a:lnTo>
                  <a:lnTo>
                    <a:pt x="2113" y="1394"/>
                  </a:lnTo>
                  <a:lnTo>
                    <a:pt x="2089" y="1436"/>
                  </a:lnTo>
                  <a:lnTo>
                    <a:pt x="2098" y="1436"/>
                  </a:lnTo>
                  <a:lnTo>
                    <a:pt x="2118" y="1401"/>
                  </a:lnTo>
                  <a:lnTo>
                    <a:pt x="2137" y="1436"/>
                  </a:lnTo>
                  <a:lnTo>
                    <a:pt x="2146" y="1436"/>
                  </a:lnTo>
                  <a:lnTo>
                    <a:pt x="2122" y="1394"/>
                  </a:lnTo>
                  <a:lnTo>
                    <a:pt x="2149" y="1349"/>
                  </a:lnTo>
                  <a:lnTo>
                    <a:pt x="2175" y="1394"/>
                  </a:lnTo>
                  <a:lnTo>
                    <a:pt x="2151" y="1436"/>
                  </a:lnTo>
                  <a:lnTo>
                    <a:pt x="2160" y="1436"/>
                  </a:lnTo>
                  <a:lnTo>
                    <a:pt x="2179" y="1401"/>
                  </a:lnTo>
                  <a:lnTo>
                    <a:pt x="2199" y="1436"/>
                  </a:lnTo>
                  <a:lnTo>
                    <a:pt x="2208" y="1436"/>
                  </a:lnTo>
                  <a:lnTo>
                    <a:pt x="2184" y="1394"/>
                  </a:lnTo>
                  <a:lnTo>
                    <a:pt x="2211" y="1349"/>
                  </a:lnTo>
                  <a:lnTo>
                    <a:pt x="2236" y="1394"/>
                  </a:lnTo>
                  <a:lnTo>
                    <a:pt x="2212" y="1436"/>
                  </a:lnTo>
                  <a:lnTo>
                    <a:pt x="2221" y="1436"/>
                  </a:lnTo>
                  <a:lnTo>
                    <a:pt x="2241" y="1401"/>
                  </a:lnTo>
                  <a:lnTo>
                    <a:pt x="2260" y="1436"/>
                  </a:lnTo>
                  <a:lnTo>
                    <a:pt x="2269" y="1436"/>
                  </a:lnTo>
                  <a:lnTo>
                    <a:pt x="2245" y="1394"/>
                  </a:lnTo>
                  <a:lnTo>
                    <a:pt x="2272" y="1349"/>
                  </a:lnTo>
                  <a:lnTo>
                    <a:pt x="2298" y="1394"/>
                  </a:lnTo>
                  <a:lnTo>
                    <a:pt x="2274" y="1436"/>
                  </a:lnTo>
                  <a:lnTo>
                    <a:pt x="2284" y="1436"/>
                  </a:lnTo>
                  <a:lnTo>
                    <a:pt x="2302" y="1401"/>
                  </a:lnTo>
                  <a:lnTo>
                    <a:pt x="2322" y="1436"/>
                  </a:lnTo>
                  <a:lnTo>
                    <a:pt x="2331" y="1436"/>
                  </a:lnTo>
                  <a:lnTo>
                    <a:pt x="2307" y="1394"/>
                  </a:lnTo>
                  <a:lnTo>
                    <a:pt x="2334" y="1349"/>
                  </a:lnTo>
                  <a:lnTo>
                    <a:pt x="2359" y="1394"/>
                  </a:lnTo>
                  <a:lnTo>
                    <a:pt x="2337" y="1436"/>
                  </a:lnTo>
                  <a:lnTo>
                    <a:pt x="2346" y="1436"/>
                  </a:lnTo>
                  <a:lnTo>
                    <a:pt x="2364" y="1401"/>
                  </a:lnTo>
                  <a:lnTo>
                    <a:pt x="2383" y="1436"/>
                  </a:lnTo>
                  <a:lnTo>
                    <a:pt x="2392" y="1436"/>
                  </a:lnTo>
                  <a:lnTo>
                    <a:pt x="2368" y="1394"/>
                  </a:lnTo>
                  <a:lnTo>
                    <a:pt x="2395" y="1349"/>
                  </a:lnTo>
                  <a:lnTo>
                    <a:pt x="2421" y="1394"/>
                  </a:lnTo>
                  <a:lnTo>
                    <a:pt x="2398" y="1436"/>
                  </a:lnTo>
                  <a:lnTo>
                    <a:pt x="2407" y="1436"/>
                  </a:lnTo>
                  <a:lnTo>
                    <a:pt x="2425" y="1401"/>
                  </a:lnTo>
                  <a:lnTo>
                    <a:pt x="2445" y="1436"/>
                  </a:lnTo>
                  <a:lnTo>
                    <a:pt x="2454" y="1436"/>
                  </a:lnTo>
                  <a:lnTo>
                    <a:pt x="2431" y="1394"/>
                  </a:lnTo>
                  <a:lnTo>
                    <a:pt x="2457" y="1349"/>
                  </a:lnTo>
                  <a:lnTo>
                    <a:pt x="2484" y="1394"/>
                  </a:lnTo>
                  <a:lnTo>
                    <a:pt x="2460" y="1436"/>
                  </a:lnTo>
                  <a:lnTo>
                    <a:pt x="2469" y="1436"/>
                  </a:lnTo>
                  <a:lnTo>
                    <a:pt x="2488" y="1401"/>
                  </a:lnTo>
                  <a:lnTo>
                    <a:pt x="2506" y="1436"/>
                  </a:lnTo>
                  <a:lnTo>
                    <a:pt x="2515" y="1436"/>
                  </a:lnTo>
                  <a:lnTo>
                    <a:pt x="2493" y="1394"/>
                  </a:lnTo>
                  <a:lnTo>
                    <a:pt x="2518" y="1349"/>
                  </a:lnTo>
                  <a:lnTo>
                    <a:pt x="2545" y="1394"/>
                  </a:lnTo>
                  <a:lnTo>
                    <a:pt x="2521" y="1436"/>
                  </a:lnTo>
                  <a:lnTo>
                    <a:pt x="2530" y="1436"/>
                  </a:lnTo>
                  <a:lnTo>
                    <a:pt x="2550" y="1401"/>
                  </a:lnTo>
                  <a:lnTo>
                    <a:pt x="2565" y="1428"/>
                  </a:lnTo>
                  <a:lnTo>
                    <a:pt x="2565" y="1412"/>
                  </a:lnTo>
                  <a:lnTo>
                    <a:pt x="2554" y="1394"/>
                  </a:lnTo>
                  <a:lnTo>
                    <a:pt x="2565" y="1376"/>
                  </a:lnTo>
                  <a:lnTo>
                    <a:pt x="2565" y="1361"/>
                  </a:lnTo>
                  <a:lnTo>
                    <a:pt x="2550" y="1386"/>
                  </a:lnTo>
                  <a:lnTo>
                    <a:pt x="2523" y="1341"/>
                  </a:lnTo>
                  <a:lnTo>
                    <a:pt x="2550" y="1295"/>
                  </a:lnTo>
                  <a:lnTo>
                    <a:pt x="2565" y="1320"/>
                  </a:lnTo>
                  <a:lnTo>
                    <a:pt x="2565" y="1305"/>
                  </a:lnTo>
                  <a:lnTo>
                    <a:pt x="2554" y="1287"/>
                  </a:lnTo>
                  <a:lnTo>
                    <a:pt x="2565" y="1269"/>
                  </a:lnTo>
                  <a:lnTo>
                    <a:pt x="2565" y="1253"/>
                  </a:lnTo>
                  <a:lnTo>
                    <a:pt x="2550" y="1280"/>
                  </a:lnTo>
                  <a:lnTo>
                    <a:pt x="2523" y="1233"/>
                  </a:lnTo>
                  <a:lnTo>
                    <a:pt x="2550" y="1189"/>
                  </a:lnTo>
                  <a:lnTo>
                    <a:pt x="2565" y="1214"/>
                  </a:lnTo>
                  <a:lnTo>
                    <a:pt x="2565" y="1199"/>
                  </a:lnTo>
                  <a:lnTo>
                    <a:pt x="2554" y="1181"/>
                  </a:lnTo>
                  <a:lnTo>
                    <a:pt x="2565" y="1163"/>
                  </a:lnTo>
                  <a:lnTo>
                    <a:pt x="2565" y="1147"/>
                  </a:lnTo>
                  <a:lnTo>
                    <a:pt x="2550" y="1172"/>
                  </a:lnTo>
                  <a:lnTo>
                    <a:pt x="2523" y="1127"/>
                  </a:lnTo>
                  <a:lnTo>
                    <a:pt x="2550" y="1082"/>
                  </a:lnTo>
                  <a:lnTo>
                    <a:pt x="2565" y="1108"/>
                  </a:lnTo>
                  <a:lnTo>
                    <a:pt x="2565" y="1093"/>
                  </a:lnTo>
                  <a:lnTo>
                    <a:pt x="2554" y="1075"/>
                  </a:lnTo>
                  <a:lnTo>
                    <a:pt x="2565" y="1057"/>
                  </a:lnTo>
                  <a:lnTo>
                    <a:pt x="2565" y="1040"/>
                  </a:lnTo>
                  <a:lnTo>
                    <a:pt x="2550" y="1066"/>
                  </a:lnTo>
                  <a:lnTo>
                    <a:pt x="2523" y="1021"/>
                  </a:lnTo>
                  <a:lnTo>
                    <a:pt x="2550" y="976"/>
                  </a:lnTo>
                  <a:lnTo>
                    <a:pt x="2565" y="1001"/>
                  </a:lnTo>
                  <a:lnTo>
                    <a:pt x="2565" y="985"/>
                  </a:lnTo>
                  <a:lnTo>
                    <a:pt x="2554" y="967"/>
                  </a:lnTo>
                  <a:lnTo>
                    <a:pt x="2565" y="949"/>
                  </a:lnTo>
                  <a:lnTo>
                    <a:pt x="2565" y="934"/>
                  </a:lnTo>
                  <a:lnTo>
                    <a:pt x="2550" y="959"/>
                  </a:lnTo>
                  <a:lnTo>
                    <a:pt x="2523" y="915"/>
                  </a:lnTo>
                  <a:lnTo>
                    <a:pt x="2550" y="868"/>
                  </a:lnTo>
                  <a:lnTo>
                    <a:pt x="2565" y="895"/>
                  </a:lnTo>
                  <a:lnTo>
                    <a:pt x="2565" y="879"/>
                  </a:lnTo>
                  <a:lnTo>
                    <a:pt x="2554" y="861"/>
                  </a:lnTo>
                  <a:lnTo>
                    <a:pt x="2565" y="843"/>
                  </a:lnTo>
                  <a:lnTo>
                    <a:pt x="2565" y="828"/>
                  </a:lnTo>
                  <a:lnTo>
                    <a:pt x="2550" y="853"/>
                  </a:lnTo>
                  <a:lnTo>
                    <a:pt x="2523" y="808"/>
                  </a:lnTo>
                  <a:lnTo>
                    <a:pt x="2550" y="762"/>
                  </a:lnTo>
                  <a:lnTo>
                    <a:pt x="2565" y="789"/>
                  </a:lnTo>
                  <a:lnTo>
                    <a:pt x="2565" y="772"/>
                  </a:lnTo>
                  <a:lnTo>
                    <a:pt x="2554" y="754"/>
                  </a:lnTo>
                  <a:lnTo>
                    <a:pt x="2565" y="736"/>
                  </a:lnTo>
                  <a:lnTo>
                    <a:pt x="2565" y="720"/>
                  </a:lnTo>
                  <a:lnTo>
                    <a:pt x="2550" y="747"/>
                  </a:lnTo>
                  <a:lnTo>
                    <a:pt x="2523" y="700"/>
                  </a:lnTo>
                  <a:lnTo>
                    <a:pt x="2550" y="656"/>
                  </a:lnTo>
                  <a:lnTo>
                    <a:pt x="2565" y="681"/>
                  </a:lnTo>
                  <a:lnTo>
                    <a:pt x="2565" y="666"/>
                  </a:lnTo>
                  <a:lnTo>
                    <a:pt x="2554" y="648"/>
                  </a:lnTo>
                  <a:lnTo>
                    <a:pt x="2565" y="630"/>
                  </a:lnTo>
                  <a:lnTo>
                    <a:pt x="2565" y="614"/>
                  </a:lnTo>
                  <a:lnTo>
                    <a:pt x="2550" y="641"/>
                  </a:lnTo>
                  <a:lnTo>
                    <a:pt x="2523" y="594"/>
                  </a:lnTo>
                  <a:lnTo>
                    <a:pt x="2550" y="549"/>
                  </a:lnTo>
                  <a:lnTo>
                    <a:pt x="2565" y="575"/>
                  </a:lnTo>
                  <a:lnTo>
                    <a:pt x="2565" y="560"/>
                  </a:lnTo>
                  <a:lnTo>
                    <a:pt x="2554" y="542"/>
                  </a:lnTo>
                  <a:lnTo>
                    <a:pt x="2565" y="524"/>
                  </a:lnTo>
                  <a:lnTo>
                    <a:pt x="2565" y="507"/>
                  </a:lnTo>
                  <a:lnTo>
                    <a:pt x="2550" y="533"/>
                  </a:lnTo>
                  <a:lnTo>
                    <a:pt x="2523" y="488"/>
                  </a:lnTo>
                  <a:lnTo>
                    <a:pt x="2550" y="443"/>
                  </a:lnTo>
                  <a:lnTo>
                    <a:pt x="2565" y="468"/>
                  </a:lnTo>
                  <a:lnTo>
                    <a:pt x="2565" y="453"/>
                  </a:lnTo>
                  <a:lnTo>
                    <a:pt x="2554" y="435"/>
                  </a:lnTo>
                  <a:lnTo>
                    <a:pt x="2565" y="416"/>
                  </a:lnTo>
                  <a:lnTo>
                    <a:pt x="2565" y="401"/>
                  </a:lnTo>
                  <a:lnTo>
                    <a:pt x="2550" y="426"/>
                  </a:lnTo>
                  <a:lnTo>
                    <a:pt x="2523" y="382"/>
                  </a:lnTo>
                  <a:lnTo>
                    <a:pt x="2550" y="337"/>
                  </a:lnTo>
                  <a:lnTo>
                    <a:pt x="2565" y="362"/>
                  </a:lnTo>
                  <a:lnTo>
                    <a:pt x="2565" y="346"/>
                  </a:lnTo>
                  <a:lnTo>
                    <a:pt x="2554" y="328"/>
                  </a:lnTo>
                  <a:lnTo>
                    <a:pt x="2565" y="310"/>
                  </a:lnTo>
                  <a:lnTo>
                    <a:pt x="2565" y="295"/>
                  </a:lnTo>
                  <a:lnTo>
                    <a:pt x="2550" y="320"/>
                  </a:lnTo>
                  <a:lnTo>
                    <a:pt x="2523" y="275"/>
                  </a:lnTo>
                  <a:lnTo>
                    <a:pt x="2550" y="229"/>
                  </a:lnTo>
                  <a:lnTo>
                    <a:pt x="2565" y="256"/>
                  </a:lnTo>
                  <a:lnTo>
                    <a:pt x="2565" y="239"/>
                  </a:lnTo>
                  <a:lnTo>
                    <a:pt x="2554" y="221"/>
                  </a:lnTo>
                  <a:lnTo>
                    <a:pt x="2565" y="203"/>
                  </a:lnTo>
                  <a:lnTo>
                    <a:pt x="2565" y="188"/>
                  </a:lnTo>
                  <a:lnTo>
                    <a:pt x="2550" y="214"/>
                  </a:lnTo>
                  <a:lnTo>
                    <a:pt x="2523" y="169"/>
                  </a:lnTo>
                  <a:lnTo>
                    <a:pt x="2550" y="123"/>
                  </a:lnTo>
                  <a:lnTo>
                    <a:pt x="2565" y="149"/>
                  </a:lnTo>
                  <a:lnTo>
                    <a:pt x="2565" y="133"/>
                  </a:lnTo>
                  <a:lnTo>
                    <a:pt x="2554" y="115"/>
                  </a:lnTo>
                  <a:lnTo>
                    <a:pt x="2565" y="97"/>
                  </a:lnTo>
                  <a:lnTo>
                    <a:pt x="2565" y="81"/>
                  </a:lnTo>
                  <a:lnTo>
                    <a:pt x="2550" y="108"/>
                  </a:lnTo>
                  <a:lnTo>
                    <a:pt x="2523" y="61"/>
                  </a:lnTo>
                  <a:lnTo>
                    <a:pt x="2550" y="16"/>
                  </a:lnTo>
                  <a:lnTo>
                    <a:pt x="2565" y="42"/>
                  </a:lnTo>
                  <a:lnTo>
                    <a:pt x="2565" y="27"/>
                  </a:lnTo>
                  <a:lnTo>
                    <a:pt x="2554" y="9"/>
                  </a:lnTo>
                  <a:lnTo>
                    <a:pt x="2559"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49" name="Freeform 25">
              <a:extLst>
                <a:ext uri="{FF2B5EF4-FFF2-40B4-BE49-F238E27FC236}">
                  <a16:creationId xmlns:a16="http://schemas.microsoft.com/office/drawing/2014/main" id="{5A9497AE-F163-4B7B-B0ED-3AE19867EB55}"/>
                </a:ext>
              </a:extLst>
            </p:cNvPr>
            <p:cNvSpPr>
              <a:spLocks noEditPoints="1"/>
            </p:cNvSpPr>
            <p:nvPr/>
          </p:nvSpPr>
          <p:spPr bwMode="auto">
            <a:xfrm>
              <a:off x="-12649200" y="-6767512"/>
              <a:ext cx="12190413" cy="6845300"/>
            </a:xfrm>
            <a:custGeom>
              <a:avLst/>
              <a:gdLst>
                <a:gd name="T0" fmla="*/ 7679 w 7679"/>
                <a:gd name="T1" fmla="*/ 4289 h 4312"/>
                <a:gd name="T2" fmla="*/ 7665 w 7679"/>
                <a:gd name="T3" fmla="*/ 4312 h 4312"/>
                <a:gd name="T4" fmla="*/ 7674 w 7679"/>
                <a:gd name="T5" fmla="*/ 4312 h 4312"/>
                <a:gd name="T6" fmla="*/ 7679 w 7679"/>
                <a:gd name="T7" fmla="*/ 4306 h 4312"/>
                <a:gd name="T8" fmla="*/ 7679 w 7679"/>
                <a:gd name="T9" fmla="*/ 4289 h 4312"/>
                <a:gd name="T10" fmla="*/ 0 w 7679"/>
                <a:gd name="T11" fmla="*/ 4274 h 4312"/>
                <a:gd name="T12" fmla="*/ 0 w 7679"/>
                <a:gd name="T13" fmla="*/ 4291 h 4312"/>
                <a:gd name="T14" fmla="*/ 12 w 7679"/>
                <a:gd name="T15" fmla="*/ 4312 h 4312"/>
                <a:gd name="T16" fmla="*/ 21 w 7679"/>
                <a:gd name="T17" fmla="*/ 4312 h 4312"/>
                <a:gd name="T18" fmla="*/ 0 w 7679"/>
                <a:gd name="T19" fmla="*/ 4274 h 4312"/>
                <a:gd name="T20" fmla="*/ 2 w 7679"/>
                <a:gd name="T21" fmla="*/ 0 h 4312"/>
                <a:gd name="T22" fmla="*/ 0 w 7679"/>
                <a:gd name="T23" fmla="*/ 0 h 4312"/>
                <a:gd name="T24" fmla="*/ 0 w 7679"/>
                <a:gd name="T25" fmla="*/ 3 h 4312"/>
                <a:gd name="T26" fmla="*/ 2 w 7679"/>
                <a:gd name="T27" fmla="*/ 0 h 43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7679" h="4312">
                  <a:moveTo>
                    <a:pt x="7679" y="4289"/>
                  </a:moveTo>
                  <a:lnTo>
                    <a:pt x="7665" y="4312"/>
                  </a:lnTo>
                  <a:lnTo>
                    <a:pt x="7674" y="4312"/>
                  </a:lnTo>
                  <a:lnTo>
                    <a:pt x="7679" y="4306"/>
                  </a:lnTo>
                  <a:lnTo>
                    <a:pt x="7679" y="4289"/>
                  </a:lnTo>
                  <a:close/>
                  <a:moveTo>
                    <a:pt x="0" y="4274"/>
                  </a:moveTo>
                  <a:lnTo>
                    <a:pt x="0" y="4291"/>
                  </a:lnTo>
                  <a:lnTo>
                    <a:pt x="12" y="4312"/>
                  </a:lnTo>
                  <a:lnTo>
                    <a:pt x="21" y="4312"/>
                  </a:lnTo>
                  <a:lnTo>
                    <a:pt x="0" y="4274"/>
                  </a:lnTo>
                  <a:close/>
                  <a:moveTo>
                    <a:pt x="2" y="0"/>
                  </a:moveTo>
                  <a:lnTo>
                    <a:pt x="0" y="0"/>
                  </a:lnTo>
                  <a:lnTo>
                    <a:pt x="0" y="3"/>
                  </a:lnTo>
                  <a:lnTo>
                    <a:pt x="2" y="0"/>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50" name="Freeform 26">
              <a:extLst>
                <a:ext uri="{FF2B5EF4-FFF2-40B4-BE49-F238E27FC236}">
                  <a16:creationId xmlns:a16="http://schemas.microsoft.com/office/drawing/2014/main" id="{AA181280-67BC-430D-BC01-BA5C14959938}"/>
                </a:ext>
              </a:extLst>
            </p:cNvPr>
            <p:cNvSpPr>
              <a:spLocks noEditPoints="1"/>
            </p:cNvSpPr>
            <p:nvPr/>
          </p:nvSpPr>
          <p:spPr bwMode="auto">
            <a:xfrm>
              <a:off x="-12649200" y="-6767512"/>
              <a:ext cx="12190413" cy="6845300"/>
            </a:xfrm>
            <a:custGeom>
              <a:avLst/>
              <a:gdLst>
                <a:gd name="T0" fmla="*/ 7679 w 7679"/>
                <a:gd name="T1" fmla="*/ 4289 h 4312"/>
                <a:gd name="T2" fmla="*/ 7665 w 7679"/>
                <a:gd name="T3" fmla="*/ 4312 h 4312"/>
                <a:gd name="T4" fmla="*/ 7674 w 7679"/>
                <a:gd name="T5" fmla="*/ 4312 h 4312"/>
                <a:gd name="T6" fmla="*/ 7679 w 7679"/>
                <a:gd name="T7" fmla="*/ 4306 h 4312"/>
                <a:gd name="T8" fmla="*/ 7679 w 7679"/>
                <a:gd name="T9" fmla="*/ 4289 h 4312"/>
                <a:gd name="T10" fmla="*/ 0 w 7679"/>
                <a:gd name="T11" fmla="*/ 4274 h 4312"/>
                <a:gd name="T12" fmla="*/ 0 w 7679"/>
                <a:gd name="T13" fmla="*/ 4291 h 4312"/>
                <a:gd name="T14" fmla="*/ 12 w 7679"/>
                <a:gd name="T15" fmla="*/ 4312 h 4312"/>
                <a:gd name="T16" fmla="*/ 21 w 7679"/>
                <a:gd name="T17" fmla="*/ 4312 h 4312"/>
                <a:gd name="T18" fmla="*/ 0 w 7679"/>
                <a:gd name="T19" fmla="*/ 4274 h 4312"/>
                <a:gd name="T20" fmla="*/ 2 w 7679"/>
                <a:gd name="T21" fmla="*/ 0 h 4312"/>
                <a:gd name="T22" fmla="*/ 0 w 7679"/>
                <a:gd name="T23" fmla="*/ 0 h 4312"/>
                <a:gd name="T24" fmla="*/ 0 w 7679"/>
                <a:gd name="T25" fmla="*/ 3 h 4312"/>
                <a:gd name="T26" fmla="*/ 2 w 7679"/>
                <a:gd name="T27" fmla="*/ 0 h 43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7679" h="4312">
                  <a:moveTo>
                    <a:pt x="7679" y="4289"/>
                  </a:moveTo>
                  <a:lnTo>
                    <a:pt x="7665" y="4312"/>
                  </a:lnTo>
                  <a:lnTo>
                    <a:pt x="7674" y="4312"/>
                  </a:lnTo>
                  <a:lnTo>
                    <a:pt x="7679" y="4306"/>
                  </a:lnTo>
                  <a:lnTo>
                    <a:pt x="7679" y="4289"/>
                  </a:lnTo>
                  <a:moveTo>
                    <a:pt x="0" y="4274"/>
                  </a:moveTo>
                  <a:lnTo>
                    <a:pt x="0" y="4291"/>
                  </a:lnTo>
                  <a:lnTo>
                    <a:pt x="12" y="4312"/>
                  </a:lnTo>
                  <a:lnTo>
                    <a:pt x="21" y="4312"/>
                  </a:lnTo>
                  <a:lnTo>
                    <a:pt x="0" y="4274"/>
                  </a:lnTo>
                  <a:moveTo>
                    <a:pt x="2" y="0"/>
                  </a:moveTo>
                  <a:lnTo>
                    <a:pt x="0" y="0"/>
                  </a:lnTo>
                  <a:lnTo>
                    <a:pt x="0" y="3"/>
                  </a:lnTo>
                  <a:lnTo>
                    <a:pt x="2" y="0"/>
                  </a:lnTo>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grpSp>
      <p:sp>
        <p:nvSpPr>
          <p:cNvPr id="53" name="Freeform: Shape 52">
            <a:extLst>
              <a:ext uri="{FF2B5EF4-FFF2-40B4-BE49-F238E27FC236}">
                <a16:creationId xmlns:a16="http://schemas.microsoft.com/office/drawing/2014/main" id="{B572EAE6-62CE-426A-8F3D-2F6C247731E5}"/>
              </a:ext>
            </a:extLst>
          </p:cNvPr>
          <p:cNvSpPr>
            <a:spLocks/>
          </p:cNvSpPr>
          <p:nvPr/>
        </p:nvSpPr>
        <p:spPr bwMode="auto">
          <a:xfrm>
            <a:off x="6287908" y="1911350"/>
            <a:ext cx="3589120" cy="2753024"/>
          </a:xfrm>
          <a:custGeom>
            <a:avLst/>
            <a:gdLst>
              <a:gd name="connsiteX0" fmla="*/ 747337 w 3589120"/>
              <a:gd name="connsiteY0" fmla="*/ 1998536 h 2753024"/>
              <a:gd name="connsiteX1" fmla="*/ 739949 w 3589120"/>
              <a:gd name="connsiteY1" fmla="*/ 2045417 h 2753024"/>
              <a:gd name="connsiteX2" fmla="*/ 738079 w 3589120"/>
              <a:gd name="connsiteY2" fmla="*/ 2135381 h 2753024"/>
              <a:gd name="connsiteX3" fmla="*/ 738226 w 3589120"/>
              <a:gd name="connsiteY3" fmla="*/ 2133196 h 2753024"/>
              <a:gd name="connsiteX4" fmla="*/ 740052 w 3589120"/>
              <a:gd name="connsiteY4" fmla="*/ 2045391 h 2753024"/>
              <a:gd name="connsiteX5" fmla="*/ 747265 w 3589120"/>
              <a:gd name="connsiteY5" fmla="*/ 1999600 h 2753024"/>
              <a:gd name="connsiteX6" fmla="*/ 780077 w 3589120"/>
              <a:gd name="connsiteY6" fmla="*/ 1824685 h 2753024"/>
              <a:gd name="connsiteX7" fmla="*/ 766970 w 3589120"/>
              <a:gd name="connsiteY7" fmla="*/ 1873952 h 2753024"/>
              <a:gd name="connsiteX8" fmla="*/ 750559 w 3589120"/>
              <a:gd name="connsiteY8" fmla="*/ 1978093 h 2753024"/>
              <a:gd name="connsiteX9" fmla="*/ 751081 w 3589120"/>
              <a:gd name="connsiteY9" fmla="*/ 1975379 h 2753024"/>
              <a:gd name="connsiteX10" fmla="*/ 767068 w 3589120"/>
              <a:gd name="connsiteY10" fmla="*/ 1873897 h 2753024"/>
              <a:gd name="connsiteX11" fmla="*/ 779869 w 3589120"/>
              <a:gd name="connsiteY11" fmla="*/ 1825767 h 2753024"/>
              <a:gd name="connsiteX12" fmla="*/ 833576 w 3589120"/>
              <a:gd name="connsiteY12" fmla="*/ 1639038 h 2753024"/>
              <a:gd name="connsiteX13" fmla="*/ 816949 w 3589120"/>
              <a:gd name="connsiteY13" fmla="*/ 1686092 h 2753024"/>
              <a:gd name="connsiteX14" fmla="*/ 789297 w 3589120"/>
              <a:gd name="connsiteY14" fmla="*/ 1790031 h 2753024"/>
              <a:gd name="connsiteX15" fmla="*/ 790122 w 3589120"/>
              <a:gd name="connsiteY15" fmla="*/ 1787216 h 2753024"/>
              <a:gd name="connsiteX16" fmla="*/ 817041 w 3589120"/>
              <a:gd name="connsiteY16" fmla="*/ 1686006 h 2753024"/>
              <a:gd name="connsiteX17" fmla="*/ 833302 w 3589120"/>
              <a:gd name="connsiteY17" fmla="*/ 1639972 h 2753024"/>
              <a:gd name="connsiteX18" fmla="*/ 905270 w 3589120"/>
              <a:gd name="connsiteY18" fmla="*/ 1444742 h 2753024"/>
              <a:gd name="connsiteX19" fmla="*/ 889049 w 3589120"/>
              <a:gd name="connsiteY19" fmla="*/ 1482047 h 2753024"/>
              <a:gd name="connsiteX20" fmla="*/ 856105 w 3589120"/>
              <a:gd name="connsiteY20" fmla="*/ 1575279 h 2753024"/>
              <a:gd name="connsiteX21" fmla="*/ 856901 w 3589120"/>
              <a:gd name="connsiteY21" fmla="*/ 1573168 h 2753024"/>
              <a:gd name="connsiteX22" fmla="*/ 889131 w 3589120"/>
              <a:gd name="connsiteY22" fmla="*/ 1481927 h 2753024"/>
              <a:gd name="connsiteX23" fmla="*/ 905109 w 3589120"/>
              <a:gd name="connsiteY23" fmla="*/ 1445170 h 2753024"/>
              <a:gd name="connsiteX24" fmla="*/ 1262382 w 3589120"/>
              <a:gd name="connsiteY24" fmla="*/ 0 h 2753024"/>
              <a:gd name="connsiteX25" fmla="*/ 2308377 w 3589120"/>
              <a:gd name="connsiteY25" fmla="*/ 276363 h 2753024"/>
              <a:gd name="connsiteX26" fmla="*/ 2707843 w 3589120"/>
              <a:gd name="connsiteY26" fmla="*/ 589514 h 2753024"/>
              <a:gd name="connsiteX27" fmla="*/ 2785874 w 3589120"/>
              <a:gd name="connsiteY27" fmla="*/ 722169 h 2753024"/>
              <a:gd name="connsiteX28" fmla="*/ 2891781 w 3589120"/>
              <a:gd name="connsiteY28" fmla="*/ 763642 h 2753024"/>
              <a:gd name="connsiteX29" fmla="*/ 3042037 w 3589120"/>
              <a:gd name="connsiteY29" fmla="*/ 829256 h 2753024"/>
              <a:gd name="connsiteX30" fmla="*/ 2309211 w 3589120"/>
              <a:gd name="connsiteY30" fmla="*/ 2625986 h 2753024"/>
              <a:gd name="connsiteX31" fmla="*/ 749870 w 3589120"/>
              <a:gd name="connsiteY31" fmla="*/ 2295775 h 2753024"/>
              <a:gd name="connsiteX32" fmla="*/ 741169 w 3589120"/>
              <a:gd name="connsiteY32" fmla="*/ 2200275 h 2753024"/>
              <a:gd name="connsiteX33" fmla="*/ 736832 w 3589120"/>
              <a:gd name="connsiteY33" fmla="*/ 2200275 h 2753024"/>
              <a:gd name="connsiteX34" fmla="*/ 737638 w 3589120"/>
              <a:gd name="connsiteY34" fmla="*/ 2161521 h 2753024"/>
              <a:gd name="connsiteX35" fmla="*/ 737554 w 3589120"/>
              <a:gd name="connsiteY35" fmla="*/ 2160603 h 2753024"/>
              <a:gd name="connsiteX36" fmla="*/ 736729 w 3589120"/>
              <a:gd name="connsiteY36" fmla="*/ 2200275 h 2753024"/>
              <a:gd name="connsiteX37" fmla="*/ 285411 w 3589120"/>
              <a:gd name="connsiteY37" fmla="*/ 632446 h 2753024"/>
              <a:gd name="connsiteX38" fmla="*/ 1262382 w 3589120"/>
              <a:gd name="connsiteY38" fmla="*/ 0 h 27530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Lst>
            <a:rect l="l" t="t" r="r" b="b"/>
            <a:pathLst>
              <a:path w="3589120" h="2753024">
                <a:moveTo>
                  <a:pt x="747337" y="1998536"/>
                </a:moveTo>
                <a:lnTo>
                  <a:pt x="739949" y="2045417"/>
                </a:lnTo>
                <a:lnTo>
                  <a:pt x="738079" y="2135381"/>
                </a:lnTo>
                <a:lnTo>
                  <a:pt x="738226" y="2133196"/>
                </a:lnTo>
                <a:lnTo>
                  <a:pt x="740052" y="2045391"/>
                </a:lnTo>
                <a:lnTo>
                  <a:pt x="747265" y="1999600"/>
                </a:lnTo>
                <a:close/>
                <a:moveTo>
                  <a:pt x="780077" y="1824685"/>
                </a:moveTo>
                <a:lnTo>
                  <a:pt x="766970" y="1873952"/>
                </a:lnTo>
                <a:lnTo>
                  <a:pt x="750559" y="1978093"/>
                </a:lnTo>
                <a:lnTo>
                  <a:pt x="751081" y="1975379"/>
                </a:lnTo>
                <a:lnTo>
                  <a:pt x="767068" y="1873897"/>
                </a:lnTo>
                <a:lnTo>
                  <a:pt x="779869" y="1825767"/>
                </a:lnTo>
                <a:close/>
                <a:moveTo>
                  <a:pt x="833576" y="1639038"/>
                </a:moveTo>
                <a:lnTo>
                  <a:pt x="816949" y="1686092"/>
                </a:lnTo>
                <a:lnTo>
                  <a:pt x="789297" y="1790031"/>
                </a:lnTo>
                <a:lnTo>
                  <a:pt x="790122" y="1787216"/>
                </a:lnTo>
                <a:lnTo>
                  <a:pt x="817041" y="1686006"/>
                </a:lnTo>
                <a:lnTo>
                  <a:pt x="833302" y="1639972"/>
                </a:lnTo>
                <a:close/>
                <a:moveTo>
                  <a:pt x="905270" y="1444742"/>
                </a:moveTo>
                <a:lnTo>
                  <a:pt x="889049" y="1482047"/>
                </a:lnTo>
                <a:lnTo>
                  <a:pt x="856105" y="1575279"/>
                </a:lnTo>
                <a:lnTo>
                  <a:pt x="856901" y="1573168"/>
                </a:lnTo>
                <a:lnTo>
                  <a:pt x="889131" y="1481927"/>
                </a:lnTo>
                <a:lnTo>
                  <a:pt x="905109" y="1445170"/>
                </a:lnTo>
                <a:close/>
                <a:moveTo>
                  <a:pt x="1262382" y="0"/>
                </a:moveTo>
                <a:cubicBezTo>
                  <a:pt x="1586269" y="0"/>
                  <a:pt x="1947323" y="111608"/>
                  <a:pt x="2308377" y="276363"/>
                </a:cubicBezTo>
                <a:cubicBezTo>
                  <a:pt x="2479613" y="356083"/>
                  <a:pt x="2615008" y="462709"/>
                  <a:pt x="2707843" y="589514"/>
                </a:cubicBezTo>
                <a:lnTo>
                  <a:pt x="2785874" y="722169"/>
                </a:lnTo>
                <a:lnTo>
                  <a:pt x="2891781" y="763642"/>
                </a:lnTo>
                <a:cubicBezTo>
                  <a:pt x="2941804" y="784405"/>
                  <a:pt x="2991921" y="806332"/>
                  <a:pt x="3042037" y="829256"/>
                </a:cubicBezTo>
                <a:cubicBezTo>
                  <a:pt x="3849208" y="1196044"/>
                  <a:pt x="3886380" y="2221988"/>
                  <a:pt x="2309211" y="2625986"/>
                </a:cubicBezTo>
                <a:cubicBezTo>
                  <a:pt x="1323480" y="2881808"/>
                  <a:pt x="833518" y="2741023"/>
                  <a:pt x="749870" y="2295775"/>
                </a:cubicBezTo>
                <a:lnTo>
                  <a:pt x="741169" y="2200275"/>
                </a:lnTo>
                <a:lnTo>
                  <a:pt x="736832" y="2200275"/>
                </a:lnTo>
                <a:lnTo>
                  <a:pt x="737638" y="2161521"/>
                </a:lnTo>
                <a:lnTo>
                  <a:pt x="737554" y="2160603"/>
                </a:lnTo>
                <a:lnTo>
                  <a:pt x="736729" y="2200275"/>
                </a:lnTo>
                <a:cubicBezTo>
                  <a:pt x="-96882" y="2194960"/>
                  <a:pt x="-187145" y="1610346"/>
                  <a:pt x="285411" y="632446"/>
                </a:cubicBezTo>
                <a:cubicBezTo>
                  <a:pt x="513725" y="170069"/>
                  <a:pt x="864160" y="0"/>
                  <a:pt x="1262382" y="0"/>
                </a:cubicBezTo>
                <a:close/>
              </a:path>
            </a:pathLst>
          </a:custGeom>
          <a:solidFill>
            <a:schemeClr val="bg1">
              <a:lumMod val="85000"/>
            </a:schemeClr>
          </a:solidFill>
          <a:ln>
            <a:noFill/>
          </a:ln>
        </p:spPr>
        <p:txBody>
          <a:bodyPr vert="horz" wrap="square" lIns="91440" tIns="45720" rIns="91440" bIns="45720" numCol="1" anchor="t" anchorCtr="0" compatLnSpc="1">
            <a:prstTxWarp prst="textNoShape">
              <a:avLst/>
            </a:prstTxWarp>
            <a:noAutofit/>
          </a:bodyPr>
          <a:lstStyle/>
          <a:p>
            <a:endParaRPr lang="en-US"/>
          </a:p>
        </p:txBody>
      </p:sp>
      <p:pic>
        <p:nvPicPr>
          <p:cNvPr id="16" name="Picture 15">
            <a:extLst>
              <a:ext uri="{FF2B5EF4-FFF2-40B4-BE49-F238E27FC236}">
                <a16:creationId xmlns:a16="http://schemas.microsoft.com/office/drawing/2014/main" id="{DA7DE373-10A4-48AA-93CF-FD10A567E62B}"/>
              </a:ext>
            </a:extLst>
          </p:cNvPr>
          <p:cNvPicPr>
            <a:picLocks noChangeAspect="1"/>
          </p:cNvPicPr>
          <p:nvPr/>
        </p:nvPicPr>
        <p:blipFill>
          <a:blip r:embed="rId3"/>
          <a:stretch>
            <a:fillRect/>
          </a:stretch>
        </p:blipFill>
        <p:spPr>
          <a:xfrm>
            <a:off x="4468152" y="5861240"/>
            <a:ext cx="3242464" cy="304308"/>
          </a:xfrm>
          <a:prstGeom prst="rect">
            <a:avLst/>
          </a:prstGeom>
        </p:spPr>
      </p:pic>
      <p:sp>
        <p:nvSpPr>
          <p:cNvPr id="19" name="Freeform 5">
            <a:extLst>
              <a:ext uri="{FF2B5EF4-FFF2-40B4-BE49-F238E27FC236}">
                <a16:creationId xmlns:a16="http://schemas.microsoft.com/office/drawing/2014/main" id="{3F7ED051-4F84-4A3C-B9A6-681ED398F0FB}"/>
              </a:ext>
            </a:extLst>
          </p:cNvPr>
          <p:cNvSpPr>
            <a:spLocks/>
          </p:cNvSpPr>
          <p:nvPr/>
        </p:nvSpPr>
        <p:spPr bwMode="auto">
          <a:xfrm>
            <a:off x="6711950" y="2262187"/>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bodyPr>
          <a:lstStyle/>
          <a:p>
            <a:endParaRPr lang="en-US"/>
          </a:p>
        </p:txBody>
      </p:sp>
      <p:sp>
        <p:nvSpPr>
          <p:cNvPr id="20" name="Freeform: Shape 19">
            <a:extLst>
              <a:ext uri="{FF2B5EF4-FFF2-40B4-BE49-F238E27FC236}">
                <a16:creationId xmlns:a16="http://schemas.microsoft.com/office/drawing/2014/main" id="{2033D997-2DDA-467B-A89B-815FF145959F}"/>
              </a:ext>
            </a:extLst>
          </p:cNvPr>
          <p:cNvSpPr>
            <a:spLocks/>
          </p:cNvSpPr>
          <p:nvPr/>
        </p:nvSpPr>
        <p:spPr bwMode="auto">
          <a:xfrm>
            <a:off x="6287908" y="1911350"/>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rgbClr val="FFFFFF">
              <a:alpha val="60000"/>
            </a:srgb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21" name="Group 20">
            <a:extLst>
              <a:ext uri="{FF2B5EF4-FFF2-40B4-BE49-F238E27FC236}">
                <a16:creationId xmlns:a16="http://schemas.microsoft.com/office/drawing/2014/main" id="{38221B28-21D3-47FA-B7C2-277EA2AA30C2}"/>
              </a:ext>
            </a:extLst>
          </p:cNvPr>
          <p:cNvGrpSpPr/>
          <p:nvPr/>
        </p:nvGrpSpPr>
        <p:grpSpPr>
          <a:xfrm>
            <a:off x="2316163" y="2149475"/>
            <a:ext cx="4321175" cy="1584325"/>
            <a:chOff x="2316163" y="2290763"/>
            <a:chExt cx="4321175" cy="1584325"/>
          </a:xfrm>
        </p:grpSpPr>
        <p:sp>
          <p:nvSpPr>
            <p:cNvPr id="24" name="Rectangle 8">
              <a:extLst>
                <a:ext uri="{FF2B5EF4-FFF2-40B4-BE49-F238E27FC236}">
                  <a16:creationId xmlns:a16="http://schemas.microsoft.com/office/drawing/2014/main" id="{BB51C62C-7847-40CA-B399-7655438A331D}"/>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5" name="Freeform 9">
              <a:extLst>
                <a:ext uri="{FF2B5EF4-FFF2-40B4-BE49-F238E27FC236}">
                  <a16:creationId xmlns:a16="http://schemas.microsoft.com/office/drawing/2014/main" id="{0C6211CE-F387-470A-95AF-D15502C14874}"/>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6" name="Freeform 10">
              <a:extLst>
                <a:ext uri="{FF2B5EF4-FFF2-40B4-BE49-F238E27FC236}">
                  <a16:creationId xmlns:a16="http://schemas.microsoft.com/office/drawing/2014/main" id="{26126FBD-2F5C-4D54-8B22-C19921588129}"/>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8" name="Rectangle 11">
              <a:extLst>
                <a:ext uri="{FF2B5EF4-FFF2-40B4-BE49-F238E27FC236}">
                  <a16:creationId xmlns:a16="http://schemas.microsoft.com/office/drawing/2014/main" id="{57730F80-A9B5-4AC0-AFA8-EC511CC791A7}"/>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9" name="Freeform 12">
              <a:extLst>
                <a:ext uri="{FF2B5EF4-FFF2-40B4-BE49-F238E27FC236}">
                  <a16:creationId xmlns:a16="http://schemas.microsoft.com/office/drawing/2014/main" id="{683BCEF3-514B-4CCD-B161-46B677D1FDA0}"/>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22" name="Rectangle 21">
            <a:extLst>
              <a:ext uri="{FF2B5EF4-FFF2-40B4-BE49-F238E27FC236}">
                <a16:creationId xmlns:a16="http://schemas.microsoft.com/office/drawing/2014/main" id="{8968B67D-97AC-4A04-A7B2-D9AA027D0CB3}"/>
              </a:ext>
            </a:extLst>
          </p:cNvPr>
          <p:cNvSpPr/>
          <p:nvPr/>
        </p:nvSpPr>
        <p:spPr>
          <a:xfrm>
            <a:off x="3251452" y="2541527"/>
            <a:ext cx="2101167" cy="800219"/>
          </a:xfrm>
          <a:prstGeom prst="rect">
            <a:avLst/>
          </a:prstGeom>
        </p:spPr>
        <p:txBody>
          <a:bodyPr wrap="square">
            <a:spAutoFit/>
          </a:bodyPr>
          <a:lstStyle/>
          <a:p>
            <a:r>
              <a:rPr lang="en-US" sz="3100" spc="200" dirty="0">
                <a:solidFill>
                  <a:schemeClr val="bg1"/>
                </a:solidFill>
                <a:latin typeface="Avenir Black" panose="020B0803020203020204" pitchFamily="34" charset="0"/>
                <a:ea typeface="Open Sans Extrabold" panose="020B0906030804020204" pitchFamily="34" charset="0"/>
                <a:cs typeface="Open Sans Extrabold" panose="020B0906030804020204" pitchFamily="34" charset="0"/>
              </a:rPr>
              <a:t>THANKS</a:t>
            </a:r>
          </a:p>
          <a:p>
            <a:r>
              <a:rPr lang="en-US" sz="1500" spc="200" dirty="0">
                <a:solidFill>
                  <a:schemeClr val="bg1"/>
                </a:solidFill>
                <a:latin typeface="Avenir Black" panose="020B0803020203020204" pitchFamily="34" charset="0"/>
                <a:ea typeface="Open Sans Semibold" panose="020B0706030804020204" pitchFamily="34" charset="0"/>
                <a:cs typeface="Open Sans Semibold" panose="020B0706030804020204" pitchFamily="34" charset="0"/>
              </a:rPr>
              <a:t> FOR WATCHING</a:t>
            </a:r>
          </a:p>
        </p:txBody>
      </p:sp>
      <p:sp>
        <p:nvSpPr>
          <p:cNvPr id="23" name="Rectangle 22">
            <a:extLst>
              <a:ext uri="{FF2B5EF4-FFF2-40B4-BE49-F238E27FC236}">
                <a16:creationId xmlns:a16="http://schemas.microsoft.com/office/drawing/2014/main" id="{4E4EDE2E-D6E9-4062-AB9A-BB523F45B4F0}"/>
              </a:ext>
            </a:extLst>
          </p:cNvPr>
          <p:cNvSpPr/>
          <p:nvPr/>
        </p:nvSpPr>
        <p:spPr>
          <a:xfrm>
            <a:off x="6488505" y="2579029"/>
            <a:ext cx="2450582" cy="881010"/>
          </a:xfrm>
          <a:prstGeom prst="rect">
            <a:avLst/>
          </a:prstGeom>
        </p:spPr>
        <p:txBody>
          <a:bodyPr wrap="square">
            <a:spAutoFit/>
          </a:bodyPr>
          <a:lstStyle/>
          <a:p>
            <a:pPr algn="ctr">
              <a:lnSpc>
                <a:spcPts val="3000"/>
              </a:lnSpc>
            </a:pPr>
            <a:r>
              <a:rPr lang="en-US" sz="3000" dirty="0">
                <a:solidFill>
                  <a:schemeClr val="accent4">
                    <a:lumMod val="75000"/>
                  </a:schemeClr>
                </a:solidFill>
                <a:latin typeface="Avenir Black" panose="020B0803020203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accent4">
                    <a:lumMod val="75000"/>
                  </a:schemeClr>
                </a:solidFill>
                <a:latin typeface="Avenir Black" panose="020B0803020203020204" pitchFamily="34" charset="0"/>
                <a:ea typeface="Open Sans Extrabold" panose="020B0906030804020204" pitchFamily="34" charset="0"/>
                <a:cs typeface="Open Sans Extrabold" panose="020B0906030804020204" pitchFamily="34" charset="0"/>
              </a:rPr>
              <a:t>QUESTION?</a:t>
            </a:r>
          </a:p>
        </p:txBody>
      </p:sp>
    </p:spTree>
    <p:extLst>
      <p:ext uri="{BB962C8B-B14F-4D97-AF65-F5344CB8AC3E}">
        <p14:creationId xmlns:p14="http://schemas.microsoft.com/office/powerpoint/2010/main" val="1590121566"/>
      </p:ext>
    </p:extLst>
  </p:cSld>
  <p:clrMapOvr>
    <a:masterClrMapping/>
  </p:clrMapOvr>
  <mc:AlternateContent xmlns:mc="http://schemas.openxmlformats.org/markup-compatibility/2006" xmlns:p14="http://schemas.microsoft.com/office/powerpoint/2010/main">
    <mc:Choice Requires="p14">
      <p:transition spd="slow" p14:dur="1400">
        <p14:doors dir="vert"/>
      </p:transition>
    </mc:Choice>
    <mc:Fallback xmlns="">
      <p:transition spd="slow">
        <p:fade/>
      </p:transition>
    </mc:Fallback>
  </mc:AlternateContent>
</p:sld>
</file>

<file path=ppt/theme/theme1.xml><?xml version="1.0" encoding="utf-8"?>
<a:theme xmlns:a="http://schemas.openxmlformats.org/drawingml/2006/main" name="Theme_Master">
  <a:themeElements>
    <a:clrScheme name="Custom 40">
      <a:dk1>
        <a:srgbClr val="000000"/>
      </a:dk1>
      <a:lt1>
        <a:srgbClr val="FFFFFF"/>
      </a:lt1>
      <a:dk2>
        <a:srgbClr val="26313A"/>
      </a:dk2>
      <a:lt2>
        <a:srgbClr val="E7E6E6"/>
      </a:lt2>
      <a:accent1>
        <a:srgbClr val="7DCFD8"/>
      </a:accent1>
      <a:accent2>
        <a:srgbClr val="F7941E"/>
      </a:accent2>
      <a:accent3>
        <a:srgbClr val="FFCB05"/>
      </a:accent3>
      <a:accent4>
        <a:srgbClr val="5FC8D7"/>
      </a:accent4>
      <a:accent5>
        <a:srgbClr val="EF4630"/>
      </a:accent5>
      <a:accent6>
        <a:srgbClr val="ABD037"/>
      </a:accent6>
      <a:hlink>
        <a:srgbClr val="0563C1"/>
      </a:hlink>
      <a:folHlink>
        <a:srgbClr val="722E79"/>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26594</TotalTime>
  <Words>352</Words>
  <Application>Microsoft Office PowerPoint</Application>
  <PresentationFormat>Widescreen</PresentationFormat>
  <Paragraphs>69</Paragraphs>
  <Slides>9</Slides>
  <Notes>9</Notes>
  <HiddenSlides>0</HiddenSlides>
  <MMClips>0</MMClips>
  <ScaleCrop>false</ScaleCrop>
  <HeadingPairs>
    <vt:vector size="6" baseType="variant">
      <vt:variant>
        <vt:lpstr>Fonts Used</vt:lpstr>
      </vt:variant>
      <vt:variant>
        <vt:i4>12</vt:i4>
      </vt:variant>
      <vt:variant>
        <vt:lpstr>Theme</vt:lpstr>
      </vt:variant>
      <vt:variant>
        <vt:i4>1</vt:i4>
      </vt:variant>
      <vt:variant>
        <vt:lpstr>Slide Titles</vt:lpstr>
      </vt:variant>
      <vt:variant>
        <vt:i4>9</vt:i4>
      </vt:variant>
    </vt:vector>
  </HeadingPairs>
  <TitlesOfParts>
    <vt:vector size="22" baseType="lpstr">
      <vt:lpstr>Arial</vt:lpstr>
      <vt:lpstr>Avenir Black</vt:lpstr>
      <vt:lpstr>Calibri</vt:lpstr>
      <vt:lpstr>Montserrat-Regular</vt:lpstr>
      <vt:lpstr>Open Sans</vt:lpstr>
      <vt:lpstr>Open Sans </vt:lpstr>
      <vt:lpstr>Open Sans Condensed Light</vt:lpstr>
      <vt:lpstr>Open Sans Extrabold</vt:lpstr>
      <vt:lpstr>Open Sans Semibold</vt:lpstr>
      <vt:lpstr>PT Sans</vt:lpstr>
      <vt:lpstr>Raleway</vt:lpstr>
      <vt:lpstr>Roboto Slab</vt:lpstr>
      <vt:lpstr>Theme_Master</vt:lpstr>
      <vt:lpstr>PowerPoint Presentation</vt:lpstr>
      <vt:lpstr>Welcome Message</vt:lpstr>
      <vt:lpstr>About Us</vt:lpstr>
      <vt:lpstr>Our Team Members</vt:lpstr>
      <vt:lpstr>PowerPoint Presentation</vt:lpstr>
      <vt:lpstr>PowerPoint Presentation</vt:lpstr>
      <vt:lpstr>Our Timeline</vt:lpstr>
      <vt:lpstr>Infographic</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Shopon Ahmed</cp:lastModifiedBy>
  <cp:revision>4335</cp:revision>
  <dcterms:created xsi:type="dcterms:W3CDTF">2016-12-30T12:29:18Z</dcterms:created>
  <dcterms:modified xsi:type="dcterms:W3CDTF">2017-11-13T06:38:33Z</dcterms:modified>
</cp:coreProperties>
</file>